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tags/tag1.xml" ContentType="application/vnd.openxmlformats-officedocument.presentationml.tags+xml"/>
  <Override PartName="/ppt/notesSlides/notesSlide19.xml" ContentType="application/vnd.openxmlformats-officedocument.presentationml.notesSlide+xml"/>
  <Override PartName="/ppt/tags/tag2.xml" ContentType="application/vnd.openxmlformats-officedocument.presentationml.tags+xml"/>
  <Override PartName="/ppt/notesSlides/notesSlide20.xml" ContentType="application/vnd.openxmlformats-officedocument.presentationml.notesSlide+xml"/>
  <Override PartName="/ppt/tags/tag3.xml" ContentType="application/vnd.openxmlformats-officedocument.presentationml.tags+xml"/>
  <Override PartName="/ppt/notesSlides/notesSlide21.xml" ContentType="application/vnd.openxmlformats-officedocument.presentationml.notesSlide+xml"/>
  <Override PartName="/ppt/tags/tag4.xml" ContentType="application/vnd.openxmlformats-officedocument.presentationml.tags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notesSlides/notesSlide24.xml" ContentType="application/vnd.openxmlformats-officedocument.presentationml.notesSlide+xml"/>
  <Override PartName="/ppt/tags/tag8.xml" ContentType="application/vnd.openxmlformats-officedocument.presentationml.tags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notesSlides/notesSlide28.xml" ContentType="application/vnd.openxmlformats-officedocument.presentationml.notesSlide+xml"/>
  <Override PartName="/ppt/tags/tag14.xml" ContentType="application/vnd.openxmlformats-officedocument.presentationml.tags+xml"/>
  <Override PartName="/ppt/notesSlides/notesSlide29.xml" ContentType="application/vnd.openxmlformats-officedocument.presentationml.notesSlide+xml"/>
  <Override PartName="/ppt/tags/tag15.xml" ContentType="application/vnd.openxmlformats-officedocument.presentationml.tags+xml"/>
  <Override PartName="/ppt/notesSlides/notesSlide30.xml" ContentType="application/vnd.openxmlformats-officedocument.presentationml.notesSlide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notesSlides/notesSlide31.xml" ContentType="application/vnd.openxmlformats-officedocument.presentationml.notesSlide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notesSlides/notesSlide32.xml" ContentType="application/vnd.openxmlformats-officedocument.presentationml.notesSlide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tags/tag29.xml" ContentType="application/vnd.openxmlformats-officedocument.presentationml.tags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53" r:id="rId4"/>
  </p:sldMasterIdLst>
  <p:notesMasterIdLst>
    <p:notesMasterId r:id="rId57"/>
  </p:notesMasterIdLst>
  <p:handoutMasterIdLst>
    <p:handoutMasterId r:id="rId58"/>
  </p:handoutMasterIdLst>
  <p:sldIdLst>
    <p:sldId id="1267" r:id="rId5"/>
    <p:sldId id="1275" r:id="rId6"/>
    <p:sldId id="1329" r:id="rId7"/>
    <p:sldId id="1330" r:id="rId8"/>
    <p:sldId id="1277" r:id="rId9"/>
    <p:sldId id="1331" r:id="rId10"/>
    <p:sldId id="1278" r:id="rId11"/>
    <p:sldId id="1332" r:id="rId12"/>
    <p:sldId id="1280" r:id="rId13"/>
    <p:sldId id="1333" r:id="rId14"/>
    <p:sldId id="1335" r:id="rId15"/>
    <p:sldId id="1334" r:id="rId16"/>
    <p:sldId id="1279" r:id="rId17"/>
    <p:sldId id="1281" r:id="rId18"/>
    <p:sldId id="1282" r:id="rId19"/>
    <p:sldId id="1283" r:id="rId20"/>
    <p:sldId id="1284" r:id="rId21"/>
    <p:sldId id="1286" r:id="rId22"/>
    <p:sldId id="1290" r:id="rId23"/>
    <p:sldId id="1291" r:id="rId24"/>
    <p:sldId id="1292" r:id="rId25"/>
    <p:sldId id="1338" r:id="rId26"/>
    <p:sldId id="1339" r:id="rId27"/>
    <p:sldId id="1337" r:id="rId28"/>
    <p:sldId id="1293" r:id="rId29"/>
    <p:sldId id="1294" r:id="rId30"/>
    <p:sldId id="1295" r:id="rId31"/>
    <p:sldId id="1296" r:id="rId32"/>
    <p:sldId id="1298" r:id="rId33"/>
    <p:sldId id="1299" r:id="rId34"/>
    <p:sldId id="1300" r:id="rId35"/>
    <p:sldId id="1301" r:id="rId36"/>
    <p:sldId id="1302" r:id="rId37"/>
    <p:sldId id="1303" r:id="rId38"/>
    <p:sldId id="1304" r:id="rId39"/>
    <p:sldId id="1305" r:id="rId40"/>
    <p:sldId id="1306" r:id="rId41"/>
    <p:sldId id="1307" r:id="rId42"/>
    <p:sldId id="1309" r:id="rId43"/>
    <p:sldId id="1310" r:id="rId44"/>
    <p:sldId id="1311" r:id="rId45"/>
    <p:sldId id="1312" r:id="rId46"/>
    <p:sldId id="1313" r:id="rId47"/>
    <p:sldId id="1314" r:id="rId48"/>
    <p:sldId id="1315" r:id="rId49"/>
    <p:sldId id="1316" r:id="rId50"/>
    <p:sldId id="1318" r:id="rId51"/>
    <p:sldId id="1319" r:id="rId52"/>
    <p:sldId id="1324" r:id="rId53"/>
    <p:sldId id="1340" r:id="rId54"/>
    <p:sldId id="1341" r:id="rId55"/>
    <p:sldId id="1342" r:id="rId56"/>
  </p:sldIdLst>
  <p:sldSz cx="9144000" cy="6858000" type="screen4x3"/>
  <p:notesSz cx="70104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600" b="1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600" b="1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600" b="1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600" b="1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600" b="1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600" b="1"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sz="1600" b="1"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sz="1600" b="1"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sz="1600" b="1"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66"/>
    <a:srgbClr val="FF0000"/>
    <a:srgbClr val="FFFF99"/>
    <a:srgbClr val="CCFFCC"/>
    <a:srgbClr val="ABFFAB"/>
    <a:srgbClr val="E1F4FF"/>
    <a:srgbClr val="FFCC00"/>
    <a:srgbClr val="8080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14" autoAdjust="0"/>
    <p:restoredTop sz="87654" autoAdjust="0"/>
  </p:normalViewPr>
  <p:slideViewPr>
    <p:cSldViewPr snapToGrid="0">
      <p:cViewPr>
        <p:scale>
          <a:sx n="60" d="100"/>
          <a:sy n="60" d="100"/>
        </p:scale>
        <p:origin x="-1848" y="-384"/>
      </p:cViewPr>
      <p:guideLst>
        <p:guide orient="horz" pos="1833"/>
        <p:guide orient="horz" pos="767"/>
        <p:guide orient="horz" pos="647"/>
        <p:guide orient="horz" pos="703"/>
        <p:guide orient="horz" pos="2479"/>
        <p:guide orient="horz" pos="3797"/>
        <p:guide orient="horz" pos="891"/>
        <p:guide orient="horz" pos="3372"/>
        <p:guide pos="160"/>
        <p:guide pos="728"/>
        <p:guide pos="5152"/>
        <p:guide pos="5654"/>
        <p:guide pos="2888"/>
        <p:guide pos="1919"/>
        <p:guide pos="3843"/>
        <p:guide pos="335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75" d="100"/>
        <a:sy n="75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56" d="100"/>
          <a:sy n="56" d="100"/>
        </p:scale>
        <p:origin x="-1782" y="-102"/>
      </p:cViewPr>
      <p:guideLst>
        <p:guide orient="horz" pos="2928"/>
        <p:guide pos="220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notesMaster" Target="notesMasters/notesMaster1.xml"/><Relationship Id="rId61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slide" Target="slides/slide52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6888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082" tIns="46541" rIns="93082" bIns="46541" numCol="1" anchor="t" anchorCtr="0" compatLnSpc="1">
            <a:prstTxWarp prst="textNoShape">
              <a:avLst/>
            </a:prstTxWarp>
          </a:bodyPr>
          <a:lstStyle>
            <a:lvl1pPr defTabSz="931742">
              <a:defRPr sz="1200" b="0">
                <a:solidFill>
                  <a:srgbClr val="000099"/>
                </a:solidFill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3513" y="0"/>
            <a:ext cx="3036887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082" tIns="46541" rIns="93082" bIns="46541" numCol="1" anchor="t" anchorCtr="0" compatLnSpc="1">
            <a:prstTxWarp prst="textNoShape">
              <a:avLst/>
            </a:prstTxWarp>
          </a:bodyPr>
          <a:lstStyle>
            <a:lvl1pPr algn="r" defTabSz="931742">
              <a:defRPr sz="1200" b="0">
                <a:solidFill>
                  <a:srgbClr val="000099"/>
                </a:solidFill>
                <a:cs typeface="+mn-cs"/>
              </a:defRPr>
            </a:lvl1pPr>
          </a:lstStyle>
          <a:p>
            <a:pPr>
              <a:defRPr/>
            </a:pPr>
            <a:fld id="{87E28053-3EE9-4480-AB16-83B02A421E6C}" type="datetime1">
              <a:rPr lang="en-US"/>
              <a:pPr>
                <a:defRPr/>
              </a:pPr>
              <a:t>9/8/2014</a:t>
            </a:fld>
            <a:endParaRPr lang="en-US"/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2850"/>
            <a:ext cx="3036888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082" tIns="46541" rIns="93082" bIns="46541" numCol="1" anchor="b" anchorCtr="0" compatLnSpc="1">
            <a:prstTxWarp prst="textNoShape">
              <a:avLst/>
            </a:prstTxWarp>
          </a:bodyPr>
          <a:lstStyle>
            <a:lvl1pPr defTabSz="931742">
              <a:defRPr sz="1200" b="0">
                <a:solidFill>
                  <a:srgbClr val="000099"/>
                </a:solidFill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3513" y="8832850"/>
            <a:ext cx="3036887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082" tIns="46541" rIns="93082" bIns="46541" numCol="1" anchor="b" anchorCtr="0" compatLnSpc="1">
            <a:prstTxWarp prst="textNoShape">
              <a:avLst/>
            </a:prstTxWarp>
          </a:bodyPr>
          <a:lstStyle>
            <a:lvl1pPr algn="r" defTabSz="931742">
              <a:defRPr sz="1200" b="0">
                <a:solidFill>
                  <a:srgbClr val="000099"/>
                </a:solidFill>
                <a:cs typeface="+mn-cs"/>
              </a:defRPr>
            </a:lvl1pPr>
          </a:lstStyle>
          <a:p>
            <a:pPr>
              <a:defRPr/>
            </a:pPr>
            <a:fld id="{36401D1A-191C-4C4C-BFA2-D4C448475CE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037812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6888" cy="30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082" tIns="46541" rIns="93082" bIns="46541" numCol="1" anchor="t" anchorCtr="0" compatLnSpc="1">
            <a:prstTxWarp prst="textNoShape">
              <a:avLst/>
            </a:prstTxWarp>
          </a:bodyPr>
          <a:lstStyle>
            <a:lvl1pPr defTabSz="931742">
              <a:defRPr sz="1200" b="0">
                <a:solidFill>
                  <a:srgbClr val="000099"/>
                </a:solidFill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3513" y="0"/>
            <a:ext cx="3036887" cy="30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082" tIns="46541" rIns="93082" bIns="46541" numCol="1" anchor="t" anchorCtr="0" compatLnSpc="1">
            <a:prstTxWarp prst="textNoShape">
              <a:avLst/>
            </a:prstTxWarp>
          </a:bodyPr>
          <a:lstStyle>
            <a:lvl1pPr algn="r" defTabSz="931742">
              <a:defRPr sz="1200" b="0">
                <a:solidFill>
                  <a:srgbClr val="000099"/>
                </a:solidFill>
                <a:cs typeface="+mn-cs"/>
              </a:defRPr>
            </a:lvl1pPr>
          </a:lstStyle>
          <a:p>
            <a:pPr>
              <a:defRPr/>
            </a:pPr>
            <a:fld id="{19E08BE9-691E-4A07-BC93-65ED9CB6FE0B}" type="datetime1">
              <a:rPr lang="en-US"/>
              <a:pPr>
                <a:defRPr/>
              </a:pPr>
              <a:t>9/8/2014</a:t>
            </a:fld>
            <a:endParaRPr lang="en-US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309563"/>
            <a:ext cx="4648200" cy="3486150"/>
          </a:xfrm>
          <a:prstGeom prst="rect">
            <a:avLst/>
          </a:prstGeom>
          <a:noFill/>
          <a:ln w="9525">
            <a:solidFill>
              <a:srgbClr val="000099"/>
            </a:solidFill>
            <a:miter lim="800000"/>
            <a:headEnd/>
            <a:tailEnd/>
          </a:ln>
        </p:spPr>
      </p:sp>
      <p:sp>
        <p:nvSpPr>
          <p:cNvPr id="71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233363" y="3871913"/>
            <a:ext cx="6543675" cy="472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082" tIns="46541" rIns="93082" bIns="4654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986838"/>
            <a:ext cx="3036888" cy="309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082" tIns="46541" rIns="93082" bIns="46541" numCol="1" anchor="b" anchorCtr="0" compatLnSpc="1">
            <a:prstTxWarp prst="textNoShape">
              <a:avLst/>
            </a:prstTxWarp>
          </a:bodyPr>
          <a:lstStyle>
            <a:lvl1pPr defTabSz="931742">
              <a:defRPr sz="1200" b="0">
                <a:solidFill>
                  <a:srgbClr val="000099"/>
                </a:solidFill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1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3513" y="8986838"/>
            <a:ext cx="3036887" cy="309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082" tIns="46541" rIns="93082" bIns="46541" numCol="1" anchor="b" anchorCtr="0" compatLnSpc="1">
            <a:prstTxWarp prst="textNoShape">
              <a:avLst/>
            </a:prstTxWarp>
          </a:bodyPr>
          <a:lstStyle>
            <a:lvl1pPr algn="r" defTabSz="931742">
              <a:defRPr sz="1200" b="0">
                <a:solidFill>
                  <a:srgbClr val="000099"/>
                </a:solidFill>
                <a:cs typeface="+mn-cs"/>
              </a:defRPr>
            </a:lvl1pPr>
          </a:lstStyle>
          <a:p>
            <a:pPr>
              <a:defRPr/>
            </a:pPr>
            <a:fld id="{3C1AEDC1-891B-4CE2-BE85-9AC7D33283A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1331114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marL="225425" indent="-225425" algn="l" rtl="0" eaLnBrk="0" fontAlgn="base" hangingPunct="0">
      <a:spcBef>
        <a:spcPct val="30000"/>
      </a:spcBef>
      <a:spcAft>
        <a:spcPct val="0"/>
      </a:spcAft>
      <a:defRPr sz="1200" kern="1200">
        <a:solidFill>
          <a:srgbClr val="000099"/>
        </a:solidFill>
        <a:latin typeface="Arial" charset="0"/>
        <a:ea typeface="+mn-ea"/>
        <a:cs typeface="+mn-cs"/>
      </a:defRPr>
    </a:lvl1pPr>
    <a:lvl2pPr marL="576263" indent="-236538" algn="l" rtl="0" eaLnBrk="0" fontAlgn="base" hangingPunct="0">
      <a:spcBef>
        <a:spcPct val="30000"/>
      </a:spcBef>
      <a:spcAft>
        <a:spcPct val="0"/>
      </a:spcAft>
      <a:defRPr sz="1200" kern="1200">
        <a:solidFill>
          <a:srgbClr val="000099"/>
        </a:solidFill>
        <a:latin typeface="Arial" charset="0"/>
        <a:ea typeface="+mn-ea"/>
        <a:cs typeface="+mn-cs"/>
      </a:defRPr>
    </a:lvl2pPr>
    <a:lvl3pPr marL="914400" indent="-223838" algn="l" rtl="0" eaLnBrk="0" fontAlgn="base" hangingPunct="0">
      <a:spcBef>
        <a:spcPct val="30000"/>
      </a:spcBef>
      <a:spcAft>
        <a:spcPct val="0"/>
      </a:spcAft>
      <a:defRPr sz="1200" kern="1200">
        <a:solidFill>
          <a:srgbClr val="000099"/>
        </a:solidFill>
        <a:latin typeface="Arial" charset="0"/>
        <a:ea typeface="+mn-ea"/>
        <a:cs typeface="+mn-cs"/>
      </a:defRPr>
    </a:lvl3pPr>
    <a:lvl4pPr marL="1260475" indent="-231775" algn="l" rtl="0" eaLnBrk="0" fontAlgn="base" hangingPunct="0">
      <a:spcBef>
        <a:spcPct val="30000"/>
      </a:spcBef>
      <a:spcAft>
        <a:spcPct val="0"/>
      </a:spcAft>
      <a:defRPr sz="1200" kern="1200">
        <a:solidFill>
          <a:srgbClr val="000099"/>
        </a:solidFill>
        <a:latin typeface="Arial" charset="0"/>
        <a:ea typeface="+mn-ea"/>
        <a:cs typeface="+mn-cs"/>
      </a:defRPr>
    </a:lvl4pPr>
    <a:lvl5pPr marL="1603375" indent="-223838" algn="l" rtl="0" eaLnBrk="0" fontAlgn="base" hangingPunct="0">
      <a:spcBef>
        <a:spcPct val="30000"/>
      </a:spcBef>
      <a:spcAft>
        <a:spcPct val="0"/>
      </a:spcAft>
      <a:defRPr sz="1200" kern="1200">
        <a:solidFill>
          <a:srgbClr val="000099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836DAD-1E79-4D7B-9184-AD962E92CB00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Lateral versus Polar</a:t>
            </a:r>
            <a:r>
              <a:rPr lang="en-US" baseline="0" dirty="0" smtClean="0"/>
              <a:t> cues – ITD/ILD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836DAD-1E79-4D7B-9184-AD962E92CB00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Lateral versus Polar</a:t>
            </a:r>
            <a:r>
              <a:rPr lang="en-US" baseline="0" dirty="0" smtClean="0"/>
              <a:t> cues – ITD/ILD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836DAD-1E79-4D7B-9184-AD962E92CB00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836DAD-1E79-4D7B-9184-AD962E92CB00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Lateral versus Polar</a:t>
            </a:r>
            <a:r>
              <a:rPr lang="en-US" baseline="0" dirty="0" smtClean="0"/>
              <a:t> cues – ITD/ILD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836DAD-1E79-4D7B-9184-AD962E92CB00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836DAD-1E79-4D7B-9184-AD962E92CB00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836DAD-1E79-4D7B-9184-AD962E92CB00}" type="slidenum">
              <a:rPr lang="en-US" smtClean="0"/>
              <a:pPr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836DAD-1E79-4D7B-9184-AD962E92CB00}" type="slidenum">
              <a:rPr lang="en-US" smtClean="0"/>
              <a:pPr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836DAD-1E79-4D7B-9184-AD962E92CB00}" type="slidenum">
              <a:rPr lang="en-US" smtClean="0"/>
              <a:pPr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836DAD-1E79-4D7B-9184-AD962E92CB00}" type="slidenum">
              <a:rPr lang="en-US" smtClean="0"/>
              <a:pPr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836DAD-1E79-4D7B-9184-AD962E92CB00}" type="slidenum">
              <a:rPr lang="en-US" smtClean="0"/>
              <a:pPr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38CB15-5AA1-4744-BDA4-0127160C2237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836DAD-1E79-4D7B-9184-AD962E92CB00}" type="slidenum">
              <a:rPr lang="en-US" smtClean="0"/>
              <a:pPr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836DAD-1E79-4D7B-9184-AD962E92CB00}" type="slidenum">
              <a:rPr lang="en-US" smtClean="0"/>
              <a:pPr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836DAD-1E79-4D7B-9184-AD962E92CB00}" type="slidenum">
              <a:rPr lang="en-US" smtClean="0"/>
              <a:pPr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836DAD-1E79-4D7B-9184-AD962E92CB00}" type="slidenum">
              <a:rPr lang="en-US" smtClean="0"/>
              <a:pPr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836DAD-1E79-4D7B-9184-AD962E92CB00}" type="slidenum">
              <a:rPr lang="en-US" smtClean="0"/>
              <a:pPr/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836DAD-1E79-4D7B-9184-AD962E92CB00}" type="slidenum">
              <a:rPr lang="en-US" smtClean="0"/>
              <a:pPr/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836DAD-1E79-4D7B-9184-AD962E92CB00}" type="slidenum">
              <a:rPr lang="en-US" smtClean="0"/>
              <a:pPr/>
              <a:t>27</a:t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836DAD-1E79-4D7B-9184-AD962E92CB00}" type="slidenum">
              <a:rPr lang="en-US" smtClean="0"/>
              <a:pPr/>
              <a:t>28</a:t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836DAD-1E79-4D7B-9184-AD962E92CB00}" type="slidenum">
              <a:rPr lang="en-US" smtClean="0"/>
              <a:pPr/>
              <a:t>29</a:t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836DAD-1E79-4D7B-9184-AD962E92CB00}" type="slidenum">
              <a:rPr lang="en-US" smtClean="0"/>
              <a:pPr/>
              <a:t>30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38CB15-5AA1-4744-BDA4-0127160C2237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836DAD-1E79-4D7B-9184-AD962E92CB00}" type="slidenum">
              <a:rPr lang="en-US" smtClean="0"/>
              <a:pPr/>
              <a:t>31</a:t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836DAD-1E79-4D7B-9184-AD962E92CB00}" type="slidenum">
              <a:rPr lang="en-US" smtClean="0"/>
              <a:pPr/>
              <a:t>32</a:t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836DAD-1E79-4D7B-9184-AD962E92CB00}" type="slidenum">
              <a:rPr lang="en-US" smtClean="0"/>
              <a:pPr/>
              <a:t>33</a:t>
            </a:fld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836DAD-1E79-4D7B-9184-AD962E92CB00}" type="slidenum">
              <a:rPr lang="en-US" smtClean="0"/>
              <a:pPr/>
              <a:t>34</a:t>
            </a:fld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836DAD-1E79-4D7B-9184-AD962E92CB00}" type="slidenum">
              <a:rPr lang="en-US" smtClean="0"/>
              <a:pPr/>
              <a:t>35</a:t>
            </a:fld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836DAD-1E79-4D7B-9184-AD962E92CB00}" type="slidenum">
              <a:rPr lang="en-US" smtClean="0"/>
              <a:pPr/>
              <a:t>36</a:t>
            </a:fld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836DAD-1E79-4D7B-9184-AD962E92CB00}" type="slidenum">
              <a:rPr lang="en-US" smtClean="0"/>
              <a:pPr/>
              <a:t>37</a:t>
            </a:fld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836DAD-1E79-4D7B-9184-AD962E92CB00}" type="slidenum">
              <a:rPr lang="en-US" smtClean="0"/>
              <a:pPr/>
              <a:t>38</a:t>
            </a:fld>
            <a:endParaRPr 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836DAD-1E79-4D7B-9184-AD962E92CB00}" type="slidenum">
              <a:rPr lang="en-US" smtClean="0"/>
              <a:pPr/>
              <a:t>39</a:t>
            </a:fld>
            <a:endParaRPr 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836DAD-1E79-4D7B-9184-AD962E92CB00}" type="slidenum">
              <a:rPr lang="en-US" smtClean="0"/>
              <a:pPr/>
              <a:t>40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38CB15-5AA1-4744-BDA4-0127160C2237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836DAD-1E79-4D7B-9184-AD962E92CB00}" type="slidenum">
              <a:rPr lang="en-US" smtClean="0"/>
              <a:pPr/>
              <a:t>41</a:t>
            </a:fld>
            <a:endParaRPr 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836DAD-1E79-4D7B-9184-AD962E92CB00}" type="slidenum">
              <a:rPr lang="en-US" smtClean="0"/>
              <a:pPr/>
              <a:t>42</a:t>
            </a:fld>
            <a:endParaRPr 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836DAD-1E79-4D7B-9184-AD962E92CB00}" type="slidenum">
              <a:rPr lang="en-US" smtClean="0"/>
              <a:pPr/>
              <a:t>43</a:t>
            </a:fld>
            <a:endParaRPr 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836DAD-1E79-4D7B-9184-AD962E92CB00}" type="slidenum">
              <a:rPr lang="en-US" smtClean="0"/>
              <a:pPr/>
              <a:t>44</a:t>
            </a:fld>
            <a:endParaRPr 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836DAD-1E79-4D7B-9184-AD962E92CB00}" type="slidenum">
              <a:rPr lang="en-US" smtClean="0"/>
              <a:pPr/>
              <a:t>45</a:t>
            </a:fld>
            <a:endParaRPr 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836DAD-1E79-4D7B-9184-AD962E92CB00}" type="slidenum">
              <a:rPr lang="en-US" smtClean="0"/>
              <a:pPr/>
              <a:t>46</a:t>
            </a:fld>
            <a:endParaRPr 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836DAD-1E79-4D7B-9184-AD962E92CB00}" type="slidenum">
              <a:rPr lang="en-US" smtClean="0"/>
              <a:pPr/>
              <a:t>47</a:t>
            </a:fld>
            <a:endParaRPr lang="en-US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836DAD-1E79-4D7B-9184-AD962E92CB00}" type="slidenum">
              <a:rPr lang="en-US" smtClean="0"/>
              <a:pPr/>
              <a:t>48</a:t>
            </a:fld>
            <a:endParaRPr lang="en-US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836DAD-1E79-4D7B-9184-AD962E92CB00}" type="slidenum">
              <a:rPr lang="en-US" smtClean="0"/>
              <a:pPr/>
              <a:t>49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38CB15-5AA1-4744-BDA4-0127160C2237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Lateral versus Polar</a:t>
            </a:r>
            <a:r>
              <a:rPr lang="en-US" baseline="0" dirty="0" smtClean="0"/>
              <a:t> cues – ITD/ILD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836DAD-1E79-4D7B-9184-AD962E92CB00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Lateral versus Polar</a:t>
            </a:r>
            <a:r>
              <a:rPr lang="en-US" baseline="0" dirty="0" smtClean="0"/>
              <a:t> cues – ITD/ILD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836DAD-1E79-4D7B-9184-AD962E92CB00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Lateral versus Polar</a:t>
            </a:r>
            <a:r>
              <a:rPr lang="en-US" baseline="0" dirty="0" smtClean="0"/>
              <a:t> cues – ITD/ILD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836DAD-1E79-4D7B-9184-AD962E92CB00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Lateral versus Polar</a:t>
            </a:r>
            <a:r>
              <a:rPr lang="en-US" baseline="0" dirty="0" smtClean="0"/>
              <a:t> cues – ITD/ILD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836DAD-1E79-4D7B-9184-AD962E92CB00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Untitled-1"/>
          <p:cNvPicPr>
            <a:picLocks noChangeAspect="1" noChangeArrowheads="1"/>
          </p:cNvPicPr>
          <p:nvPr userDrawn="1"/>
        </p:nvPicPr>
        <p:blipFill>
          <a:blip r:embed="rId2" cstate="print">
            <a:lum bright="30000"/>
          </a:blip>
          <a:srcRect/>
          <a:stretch>
            <a:fillRect/>
          </a:stretch>
        </p:blipFill>
        <p:spPr bwMode="auto">
          <a:xfrm>
            <a:off x="2876550" y="1119188"/>
            <a:ext cx="6267450" cy="5732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8667750" y="6629400"/>
            <a:ext cx="47625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600"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fld id="{92283CC0-B6C9-4F88-8832-A2673D1F9701}" type="slidenum">
              <a:rPr lang="en-US" sz="900" smtClean="0"/>
              <a:pPr algn="r" eaLnBrk="1" hangingPunct="1">
                <a:spcBef>
                  <a:spcPct val="50000"/>
                </a:spcBef>
                <a:defRPr/>
              </a:pPr>
              <a:t>‹#›</a:t>
            </a:fld>
            <a:endParaRPr lang="en-US" sz="900" smtClean="0"/>
          </a:p>
        </p:txBody>
      </p:sp>
      <p:pic>
        <p:nvPicPr>
          <p:cNvPr id="6" name="Picture 11" descr="cradled"/>
          <p:cNvPicPr>
            <a:picLocks noChangeAspect="1" noChangeArrowheads="1"/>
          </p:cNvPicPr>
          <p:nvPr userDrawn="1"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44488" y="3332163"/>
            <a:ext cx="3146425" cy="3205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368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2540000" y="4611688"/>
            <a:ext cx="6400800" cy="2017712"/>
          </a:xfrm>
        </p:spPr>
        <p:txBody>
          <a:bodyPr/>
          <a:lstStyle>
            <a:lvl1pPr marL="0" indent="0" algn="r">
              <a:lnSpc>
                <a:spcPts val="2600"/>
              </a:lnSpc>
              <a:spcAft>
                <a:spcPts val="800"/>
              </a:spcAft>
              <a:buFontTx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223685" name="Rectangle 5"/>
          <p:cNvSpPr>
            <a:spLocks noGrp="1" noChangeArrowheads="1"/>
          </p:cNvSpPr>
          <p:nvPr>
            <p:ph type="ctrTitle"/>
          </p:nvPr>
        </p:nvSpPr>
        <p:spPr>
          <a:xfrm>
            <a:off x="0" y="1012825"/>
            <a:ext cx="9144000" cy="1470025"/>
          </a:xfrm>
        </p:spPr>
        <p:txBody>
          <a:bodyPr/>
          <a:lstStyle>
            <a:lvl1pPr>
              <a:lnSpc>
                <a:spcPts val="4800"/>
              </a:lnSpc>
              <a:defRPr sz="4800"/>
            </a:lvl1pPr>
          </a:lstStyle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3" descr="Untitled-1"/>
          <p:cNvPicPr>
            <a:picLocks noChangeAspect="1" noChangeArrowheads="1"/>
          </p:cNvPicPr>
          <p:nvPr/>
        </p:nvPicPr>
        <p:blipFill>
          <a:blip r:embed="rId6" cstate="print">
            <a:lum bright="36000"/>
          </a:blip>
          <a:srcRect/>
          <a:stretch>
            <a:fillRect/>
          </a:stretch>
        </p:blipFill>
        <p:spPr bwMode="auto">
          <a:xfrm>
            <a:off x="2876550" y="1119188"/>
            <a:ext cx="6267450" cy="5732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5"/>
          <p:cNvSpPr>
            <a:spLocks noGrp="1" noChangeArrowheads="1"/>
          </p:cNvSpPr>
          <p:nvPr>
            <p:ph type="body" idx="1"/>
          </p:nvPr>
        </p:nvSpPr>
        <p:spPr bwMode="auto">
          <a:xfrm>
            <a:off x="241300" y="1216025"/>
            <a:ext cx="8699500" cy="512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6838" tIns="47625" rIns="96838" bIns="4762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1143000" y="0"/>
            <a:ext cx="7031038" cy="1012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45720" tIns="47625" rIns="45720" bIns="4762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9" name="Text Box 7"/>
          <p:cNvSpPr txBox="1">
            <a:spLocks noChangeArrowheads="1"/>
          </p:cNvSpPr>
          <p:nvPr/>
        </p:nvSpPr>
        <p:spPr bwMode="auto">
          <a:xfrm>
            <a:off x="8667750" y="6629400"/>
            <a:ext cx="47625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600"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fld id="{3E0E025A-9877-441F-BC2A-AF8ED6894DB7}" type="slidenum">
              <a:rPr lang="en-US" sz="900" smtClean="0"/>
              <a:pPr algn="r" eaLnBrk="1" hangingPunct="1">
                <a:spcBef>
                  <a:spcPct val="50000"/>
                </a:spcBef>
                <a:defRPr/>
              </a:pPr>
              <a:t>‹#›</a:t>
            </a:fld>
            <a:endParaRPr lang="en-US" sz="900" smtClean="0"/>
          </a:p>
        </p:txBody>
      </p:sp>
      <p:pic>
        <p:nvPicPr>
          <p:cNvPr id="1030" name="Picture 8" descr="AFRL Shield transparent background 1INcopy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153400" y="42863"/>
            <a:ext cx="904875" cy="89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1" name="Rectangle 9"/>
          <p:cNvSpPr>
            <a:spLocks noChangeArrowheads="1"/>
          </p:cNvSpPr>
          <p:nvPr/>
        </p:nvSpPr>
        <p:spPr bwMode="auto">
          <a:xfrm>
            <a:off x="0" y="1014413"/>
            <a:ext cx="9144000" cy="92075"/>
          </a:xfrm>
          <a:prstGeom prst="rect">
            <a:avLst/>
          </a:prstGeom>
          <a:gradFill rotWithShape="0">
            <a:gsLst>
              <a:gs pos="0">
                <a:srgbClr val="FED910"/>
              </a:gs>
              <a:gs pos="100000">
                <a:srgbClr val="0D2B88"/>
              </a:gs>
            </a:gsLst>
            <a:path path="rect">
              <a:fillToRect l="100000" b="100000"/>
            </a:path>
          </a:gradFill>
          <a:ln w="9525">
            <a:noFill/>
            <a:miter lim="800000"/>
            <a:headEnd/>
            <a:tailEnd/>
          </a:ln>
        </p:spPr>
        <p:txBody>
          <a:bodyPr anchor="ctr" anchorCtr="1"/>
          <a:lstStyle/>
          <a:p>
            <a:pPr algn="ctr">
              <a:spcBef>
                <a:spcPct val="20000"/>
              </a:spcBef>
            </a:pPr>
            <a:endParaRPr lang="en-US" sz="2000"/>
          </a:p>
        </p:txBody>
      </p:sp>
      <p:pic>
        <p:nvPicPr>
          <p:cNvPr id="1032" name="Picture 15" descr="chrmblue_std"/>
          <p:cNvPicPr>
            <a:picLocks noChangeAspect="1" noChangeArrowheads="1"/>
          </p:cNvPicPr>
          <p:nvPr/>
        </p:nvPicPr>
        <p:blipFill>
          <a:blip r:embed="rId8" cstate="print"/>
          <a:srcRect l="19493" t="4924" r="17310" b="22662"/>
          <a:stretch>
            <a:fillRect/>
          </a:stretch>
        </p:blipFill>
        <p:spPr bwMode="auto">
          <a:xfrm>
            <a:off x="82550" y="19050"/>
            <a:ext cx="1016000" cy="95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985" r:id="rId1"/>
    <p:sldLayoutId id="2147483982" r:id="rId2"/>
    <p:sldLayoutId id="2147483983" r:id="rId3"/>
    <p:sldLayoutId id="2147483984" r:id="rId4"/>
  </p:sldLayoutIdLst>
  <p:transition/>
  <p:timing>
    <p:tnLst>
      <p:par>
        <p:cTn id="1" dur="indefinite" restart="never" nodeType="tmRoot"/>
      </p:par>
    </p:tnLst>
  </p:timing>
  <p:txStyles>
    <p:titleStyle>
      <a:lvl1pPr algn="ctr" defTabSz="960438" rtl="0" eaLnBrk="0" fontAlgn="base" hangingPunct="0">
        <a:lnSpc>
          <a:spcPts val="3000"/>
        </a:lnSpc>
        <a:spcBef>
          <a:spcPct val="0"/>
        </a:spcBef>
        <a:spcAft>
          <a:spcPct val="0"/>
        </a:spcAft>
        <a:defRPr sz="3200" b="1">
          <a:solidFill>
            <a:srgbClr val="0D2B88"/>
          </a:solidFill>
          <a:latin typeface="+mj-lt"/>
          <a:ea typeface="+mj-ea"/>
          <a:cs typeface="+mj-cs"/>
        </a:defRPr>
      </a:lvl1pPr>
      <a:lvl2pPr algn="ctr" defTabSz="960438" rtl="0" eaLnBrk="0" fontAlgn="base" hangingPunct="0">
        <a:lnSpc>
          <a:spcPts val="3000"/>
        </a:lnSpc>
        <a:spcBef>
          <a:spcPct val="0"/>
        </a:spcBef>
        <a:spcAft>
          <a:spcPct val="0"/>
        </a:spcAft>
        <a:defRPr sz="3200" b="1">
          <a:solidFill>
            <a:srgbClr val="0D2B88"/>
          </a:solidFill>
          <a:latin typeface="Arial" charset="0"/>
        </a:defRPr>
      </a:lvl2pPr>
      <a:lvl3pPr algn="ctr" defTabSz="960438" rtl="0" eaLnBrk="0" fontAlgn="base" hangingPunct="0">
        <a:lnSpc>
          <a:spcPts val="3000"/>
        </a:lnSpc>
        <a:spcBef>
          <a:spcPct val="0"/>
        </a:spcBef>
        <a:spcAft>
          <a:spcPct val="0"/>
        </a:spcAft>
        <a:defRPr sz="3200" b="1">
          <a:solidFill>
            <a:srgbClr val="0D2B88"/>
          </a:solidFill>
          <a:latin typeface="Arial" charset="0"/>
        </a:defRPr>
      </a:lvl3pPr>
      <a:lvl4pPr algn="ctr" defTabSz="960438" rtl="0" eaLnBrk="0" fontAlgn="base" hangingPunct="0">
        <a:lnSpc>
          <a:spcPts val="3000"/>
        </a:lnSpc>
        <a:spcBef>
          <a:spcPct val="0"/>
        </a:spcBef>
        <a:spcAft>
          <a:spcPct val="0"/>
        </a:spcAft>
        <a:defRPr sz="3200" b="1">
          <a:solidFill>
            <a:srgbClr val="0D2B88"/>
          </a:solidFill>
          <a:latin typeface="Arial" charset="0"/>
        </a:defRPr>
      </a:lvl4pPr>
      <a:lvl5pPr algn="ctr" defTabSz="960438" rtl="0" eaLnBrk="0" fontAlgn="base" hangingPunct="0">
        <a:lnSpc>
          <a:spcPts val="3000"/>
        </a:lnSpc>
        <a:spcBef>
          <a:spcPct val="0"/>
        </a:spcBef>
        <a:spcAft>
          <a:spcPct val="0"/>
        </a:spcAft>
        <a:defRPr sz="3200" b="1">
          <a:solidFill>
            <a:srgbClr val="0D2B88"/>
          </a:solidFill>
          <a:latin typeface="Arial" charset="0"/>
        </a:defRPr>
      </a:lvl5pPr>
      <a:lvl6pPr marL="457200" algn="ctr" defTabSz="960438" rtl="0" fontAlgn="base">
        <a:lnSpc>
          <a:spcPts val="3000"/>
        </a:lnSpc>
        <a:spcBef>
          <a:spcPct val="0"/>
        </a:spcBef>
        <a:spcAft>
          <a:spcPct val="0"/>
        </a:spcAft>
        <a:defRPr sz="3200" b="1">
          <a:solidFill>
            <a:srgbClr val="0D2B88"/>
          </a:solidFill>
          <a:latin typeface="Arial" charset="0"/>
        </a:defRPr>
      </a:lvl6pPr>
      <a:lvl7pPr marL="914400" algn="ctr" defTabSz="960438" rtl="0" fontAlgn="base">
        <a:lnSpc>
          <a:spcPts val="3000"/>
        </a:lnSpc>
        <a:spcBef>
          <a:spcPct val="0"/>
        </a:spcBef>
        <a:spcAft>
          <a:spcPct val="0"/>
        </a:spcAft>
        <a:defRPr sz="3200" b="1">
          <a:solidFill>
            <a:srgbClr val="0D2B88"/>
          </a:solidFill>
          <a:latin typeface="Arial" charset="0"/>
        </a:defRPr>
      </a:lvl7pPr>
      <a:lvl8pPr marL="1371600" algn="ctr" defTabSz="960438" rtl="0" fontAlgn="base">
        <a:lnSpc>
          <a:spcPts val="3000"/>
        </a:lnSpc>
        <a:spcBef>
          <a:spcPct val="0"/>
        </a:spcBef>
        <a:spcAft>
          <a:spcPct val="0"/>
        </a:spcAft>
        <a:defRPr sz="3200" b="1">
          <a:solidFill>
            <a:srgbClr val="0D2B88"/>
          </a:solidFill>
          <a:latin typeface="Arial" charset="0"/>
        </a:defRPr>
      </a:lvl8pPr>
      <a:lvl9pPr marL="1828800" algn="ctr" defTabSz="960438" rtl="0" fontAlgn="base">
        <a:lnSpc>
          <a:spcPts val="3000"/>
        </a:lnSpc>
        <a:spcBef>
          <a:spcPct val="0"/>
        </a:spcBef>
        <a:spcAft>
          <a:spcPct val="0"/>
        </a:spcAft>
        <a:defRPr sz="3200" b="1">
          <a:solidFill>
            <a:srgbClr val="0D2B88"/>
          </a:solidFill>
          <a:latin typeface="Arial" charset="0"/>
        </a:defRPr>
      </a:lvl9pPr>
    </p:titleStyle>
    <p:bodyStyle>
      <a:lvl1pPr marL="182563" indent="-182563" algn="l" defTabSz="960438" rtl="0" eaLnBrk="0" fontAlgn="base" hangingPunct="0">
        <a:spcBef>
          <a:spcPct val="0"/>
        </a:spcBef>
        <a:spcAft>
          <a:spcPts val="1000"/>
        </a:spcAft>
        <a:buChar char="•"/>
        <a:defRPr sz="2400" b="1">
          <a:solidFill>
            <a:schemeClr val="tx1"/>
          </a:solidFill>
          <a:latin typeface="+mn-lt"/>
          <a:ea typeface="+mn-ea"/>
          <a:cs typeface="+mn-cs"/>
        </a:defRPr>
      </a:lvl1pPr>
      <a:lvl2pPr marL="673100" indent="-228600" algn="l" defTabSz="960438" rtl="0" eaLnBrk="0" fontAlgn="base" hangingPunct="0">
        <a:spcBef>
          <a:spcPct val="0"/>
        </a:spcBef>
        <a:spcAft>
          <a:spcPts val="1000"/>
        </a:spcAft>
        <a:buChar char="–"/>
        <a:defRPr sz="2000" b="1">
          <a:solidFill>
            <a:schemeClr val="tx1"/>
          </a:solidFill>
          <a:latin typeface="+mn-lt"/>
        </a:defRPr>
      </a:lvl2pPr>
      <a:lvl3pPr marL="1027113" indent="-163513" algn="l" defTabSz="960438" rtl="0" eaLnBrk="0" fontAlgn="base" hangingPunct="0">
        <a:spcBef>
          <a:spcPct val="0"/>
        </a:spcBef>
        <a:spcAft>
          <a:spcPts val="1000"/>
        </a:spcAft>
        <a:buChar char="•"/>
        <a:defRPr b="1">
          <a:solidFill>
            <a:schemeClr val="tx1"/>
          </a:solidFill>
          <a:latin typeface="+mn-lt"/>
        </a:defRPr>
      </a:lvl3pPr>
      <a:lvl4pPr marL="1508125" indent="-239713" algn="l" defTabSz="960438" rtl="0" eaLnBrk="0" fontAlgn="base" hangingPunct="0">
        <a:spcBef>
          <a:spcPct val="0"/>
        </a:spcBef>
        <a:spcAft>
          <a:spcPts val="1000"/>
        </a:spcAft>
        <a:buChar char="–"/>
        <a:defRPr sz="1600" b="1">
          <a:solidFill>
            <a:schemeClr val="tx1"/>
          </a:solidFill>
          <a:latin typeface="+mn-lt"/>
        </a:defRPr>
      </a:lvl4pPr>
      <a:lvl5pPr marL="1862138" indent="-239713" algn="l" defTabSz="960438" rtl="0" eaLnBrk="0" fontAlgn="base" hangingPunct="0">
        <a:spcBef>
          <a:spcPct val="0"/>
        </a:spcBef>
        <a:spcAft>
          <a:spcPts val="1000"/>
        </a:spcAft>
        <a:buChar char="•"/>
        <a:defRPr sz="1400" b="1">
          <a:solidFill>
            <a:schemeClr val="tx1"/>
          </a:solidFill>
          <a:latin typeface="+mn-lt"/>
        </a:defRPr>
      </a:lvl5pPr>
      <a:lvl6pPr marL="2319338" indent="-239713" algn="l" defTabSz="960438" rtl="0" fontAlgn="base">
        <a:spcBef>
          <a:spcPct val="0"/>
        </a:spcBef>
        <a:spcAft>
          <a:spcPts val="1000"/>
        </a:spcAft>
        <a:buChar char="•"/>
        <a:defRPr sz="1400" b="1">
          <a:solidFill>
            <a:schemeClr val="tx1"/>
          </a:solidFill>
          <a:latin typeface="+mn-lt"/>
        </a:defRPr>
      </a:lvl6pPr>
      <a:lvl7pPr marL="2776538" indent="-239713" algn="l" defTabSz="960438" rtl="0" fontAlgn="base">
        <a:spcBef>
          <a:spcPct val="0"/>
        </a:spcBef>
        <a:spcAft>
          <a:spcPts val="1000"/>
        </a:spcAft>
        <a:buChar char="•"/>
        <a:defRPr sz="1400" b="1">
          <a:solidFill>
            <a:schemeClr val="tx1"/>
          </a:solidFill>
          <a:latin typeface="+mn-lt"/>
        </a:defRPr>
      </a:lvl7pPr>
      <a:lvl8pPr marL="3233738" indent="-239713" algn="l" defTabSz="960438" rtl="0" fontAlgn="base">
        <a:spcBef>
          <a:spcPct val="0"/>
        </a:spcBef>
        <a:spcAft>
          <a:spcPts val="1000"/>
        </a:spcAft>
        <a:buChar char="•"/>
        <a:defRPr sz="1400" b="1">
          <a:solidFill>
            <a:schemeClr val="tx1"/>
          </a:solidFill>
          <a:latin typeface="+mn-lt"/>
        </a:defRPr>
      </a:lvl8pPr>
      <a:lvl9pPr marL="3690938" indent="-239713" algn="l" defTabSz="960438" rtl="0" fontAlgn="base">
        <a:spcBef>
          <a:spcPct val="0"/>
        </a:spcBef>
        <a:spcAft>
          <a:spcPts val="1000"/>
        </a:spcAft>
        <a:buChar char="•"/>
        <a:defRPr sz="1400" b="1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5" Type="http://schemas.openxmlformats.org/officeDocument/2006/relationships/image" Target="../media/image35.png"/><Relationship Id="rId4" Type="http://schemas.openxmlformats.org/officeDocument/2006/relationships/image" Target="../media/image34.e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5" Type="http://schemas.openxmlformats.org/officeDocument/2006/relationships/image" Target="../media/image35.png"/><Relationship Id="rId4" Type="http://schemas.openxmlformats.org/officeDocument/2006/relationships/image" Target="../media/image36.e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4" Type="http://schemas.openxmlformats.org/officeDocument/2006/relationships/image" Target="../media/image3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5" Type="http://schemas.openxmlformats.org/officeDocument/2006/relationships/notesSlide" Target="../notesSlides/notesSlide24.xml"/><Relationship Id="rId4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3" Type="http://schemas.openxmlformats.org/officeDocument/2006/relationships/tags" Target="../tags/tag11.xml"/><Relationship Id="rId7" Type="http://schemas.openxmlformats.org/officeDocument/2006/relationships/notesSlide" Target="../notesSlides/notesSlide28.xml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13.xml"/><Relationship Id="rId4" Type="http://schemas.openxmlformats.org/officeDocument/2006/relationships/tags" Target="../tags/tag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em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notesSlide" Target="../notesSlides/notesSlide31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9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tags" Target="../tags/tag22.xml"/><Relationship Id="rId2" Type="http://schemas.openxmlformats.org/officeDocument/2006/relationships/tags" Target="../tags/tag21.xml"/><Relationship Id="rId1" Type="http://schemas.openxmlformats.org/officeDocument/2006/relationships/tags" Target="../tags/tag20.xml"/><Relationship Id="rId6" Type="http://schemas.openxmlformats.org/officeDocument/2006/relationships/notesSlide" Target="../notesSlides/notesSlide32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2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tags" Target="../tags/tag26.xml"/><Relationship Id="rId2" Type="http://schemas.openxmlformats.org/officeDocument/2006/relationships/tags" Target="../tags/tag25.xml"/><Relationship Id="rId1" Type="http://schemas.openxmlformats.org/officeDocument/2006/relationships/tags" Target="../tags/tag24.xml"/><Relationship Id="rId5" Type="http://schemas.openxmlformats.org/officeDocument/2006/relationships/notesSlide" Target="../notesSlides/notesSlide33.xml"/><Relationship Id="rId4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0.png"/><Relationship Id="rId4" Type="http://schemas.openxmlformats.org/officeDocument/2006/relationships/image" Target="../media/image9.emf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image" Target="../media/image49.png"/><Relationship Id="rId5" Type="http://schemas.openxmlformats.org/officeDocument/2006/relationships/image" Target="../media/image48.png"/><Relationship Id="rId4" Type="http://schemas.openxmlformats.org/officeDocument/2006/relationships/notesSlide" Target="../notesSlides/notesSlide39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9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31.xml"/><Relationship Id="rId1" Type="http://schemas.openxmlformats.org/officeDocument/2006/relationships/tags" Target="../tags/tag30.xml"/><Relationship Id="rId4" Type="http://schemas.openxmlformats.org/officeDocument/2006/relationships/notesSlide" Target="../notesSlides/notesSlide43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3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jpe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9.jpe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0.pn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 anchor="b"/>
          <a:lstStyle/>
          <a:p>
            <a:r>
              <a:rPr lang="en-US" dirty="0" smtClean="0"/>
              <a:t>Griffin D. </a:t>
            </a:r>
            <a:r>
              <a:rPr lang="en-US" dirty="0" err="1" smtClean="0"/>
              <a:t>Romigh</a:t>
            </a:r>
            <a:r>
              <a:rPr lang="en-US" dirty="0" smtClean="0"/>
              <a:t>, Ph.D.</a:t>
            </a:r>
          </a:p>
          <a:p>
            <a:pPr>
              <a:lnSpc>
                <a:spcPct val="100000"/>
              </a:lnSpc>
            </a:pPr>
            <a:r>
              <a:rPr lang="en-US" sz="1400" b="0" dirty="0" smtClean="0"/>
              <a:t>Air Force Research Labs</a:t>
            </a:r>
          </a:p>
          <a:p>
            <a:pPr>
              <a:lnSpc>
                <a:spcPct val="100000"/>
              </a:lnSpc>
            </a:pPr>
            <a:r>
              <a:rPr lang="en-US" sz="1400" b="0" dirty="0" smtClean="0"/>
              <a:t>2610 Seventh St., Area B, Bldg. 441</a:t>
            </a:r>
          </a:p>
          <a:p>
            <a:pPr>
              <a:lnSpc>
                <a:spcPct val="100000"/>
              </a:lnSpc>
            </a:pPr>
            <a:r>
              <a:rPr lang="en-US" sz="1400" b="0" dirty="0" smtClean="0"/>
              <a:t>WPAFB, OH 45433</a:t>
            </a:r>
          </a:p>
        </p:txBody>
      </p:sp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238125" y="838200"/>
            <a:ext cx="8667750" cy="2012949"/>
          </a:xfrm>
        </p:spPr>
        <p:txBody>
          <a:bodyPr/>
          <a:lstStyle/>
          <a:p>
            <a:r>
              <a:rPr lang="en-US" sz="3600" dirty="0" smtClean="0"/>
              <a:t>Analysis and Prediction of </a:t>
            </a:r>
            <a:br>
              <a:rPr lang="en-US" sz="3600" dirty="0" smtClean="0"/>
            </a:br>
            <a:r>
              <a:rPr lang="en-US" sz="3600" dirty="0" smtClean="0"/>
              <a:t>Protected-Ear Localization</a:t>
            </a:r>
            <a:endParaRPr lang="en-US" sz="3600" dirty="0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 l="13333" t="24381" r="59744" b="24571"/>
          <a:stretch>
            <a:fillRect/>
          </a:stretch>
        </p:blipFill>
        <p:spPr bwMode="auto">
          <a:xfrm>
            <a:off x="31529" y="3153110"/>
            <a:ext cx="5253185" cy="33520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812307158"/>
      </p:ext>
    </p:ext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Straight Connector 17"/>
          <p:cNvCxnSpPr/>
          <p:nvPr/>
        </p:nvCxnSpPr>
        <p:spPr bwMode="auto">
          <a:xfrm>
            <a:off x="81233" y="914400"/>
            <a:ext cx="8981534" cy="0"/>
          </a:xfrm>
          <a:prstGeom prst="line">
            <a:avLst/>
          </a:prstGeom>
          <a:solidFill>
            <a:srgbClr val="00CC99"/>
          </a:solidFill>
          <a:ln w="38100" cap="flat" cmpd="sng" algn="ctr">
            <a:solidFill>
              <a:srgbClr val="C8A2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3" name="TextBox 22"/>
          <p:cNvSpPr txBox="1"/>
          <p:nvPr/>
        </p:nvSpPr>
        <p:spPr>
          <a:xfrm>
            <a:off x="1606722" y="140890"/>
            <a:ext cx="562865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0" hangingPunct="0"/>
            <a:r>
              <a:rPr lang="en-US" sz="320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HRTF </a:t>
            </a:r>
            <a:r>
              <a:rPr lang="en-US" sz="320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Wingdings" panose="05000000000000000000" pitchFamily="2" charset="2"/>
              </a:rPr>
              <a:t>  Spatial Hearing Cues</a:t>
            </a:r>
            <a:endParaRPr lang="en-US" sz="3200" dirty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27" name="Picture 2" descr="http://www.edupics.com/coloring-page-ear-dl9527.jpg"/>
          <p:cNvPicPr>
            <a:picLocks noChangeAspect="1" noChangeArrowheads="1"/>
          </p:cNvPicPr>
          <p:nvPr/>
        </p:nvPicPr>
        <p:blipFill>
          <a:blip r:embed="rId3" cstate="print"/>
          <a:srcRect l="21080"/>
          <a:stretch>
            <a:fillRect/>
          </a:stretch>
        </p:blipFill>
        <p:spPr bwMode="auto">
          <a:xfrm flipH="1">
            <a:off x="6570010" y="2497941"/>
            <a:ext cx="1330739" cy="2455008"/>
          </a:xfrm>
          <a:prstGeom prst="rect">
            <a:avLst/>
          </a:prstGeom>
          <a:noFill/>
        </p:spPr>
      </p:pic>
      <p:pic>
        <p:nvPicPr>
          <p:cNvPr id="28" name="Picture 2" descr="http://www.edupics.com/coloring-page-ear-dl9527.jpg"/>
          <p:cNvPicPr>
            <a:picLocks noChangeAspect="1" noChangeArrowheads="1"/>
          </p:cNvPicPr>
          <p:nvPr/>
        </p:nvPicPr>
        <p:blipFill>
          <a:blip r:embed="rId4" cstate="print"/>
          <a:srcRect l="16630"/>
          <a:stretch>
            <a:fillRect/>
          </a:stretch>
        </p:blipFill>
        <p:spPr bwMode="auto">
          <a:xfrm>
            <a:off x="1243252" y="2497941"/>
            <a:ext cx="1450257" cy="2455008"/>
          </a:xfrm>
          <a:prstGeom prst="rect">
            <a:avLst/>
          </a:prstGeom>
          <a:noFill/>
        </p:spPr>
      </p:pic>
      <p:sp>
        <p:nvSpPr>
          <p:cNvPr id="30" name="Oval 29"/>
          <p:cNvSpPr/>
          <p:nvPr/>
        </p:nvSpPr>
        <p:spPr bwMode="auto">
          <a:xfrm>
            <a:off x="2114927" y="1295400"/>
            <a:ext cx="5033665" cy="5033665"/>
          </a:xfrm>
          <a:prstGeom prst="ellipse">
            <a:avLst/>
          </a:prstGeom>
          <a:solidFill>
            <a:srgbClr val="FFFFFF">
              <a:lumMod val="85000"/>
            </a:srgbClr>
          </a:solidFill>
          <a:ln w="2857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" pitchFamily="18" charset="0"/>
            </a:endParaRPr>
          </a:p>
        </p:txBody>
      </p:sp>
      <p:sp>
        <p:nvSpPr>
          <p:cNvPr id="31" name="Rounded Rectangle 30"/>
          <p:cNvSpPr/>
          <p:nvPr/>
        </p:nvSpPr>
        <p:spPr bwMode="auto">
          <a:xfrm>
            <a:off x="2230644" y="3117934"/>
            <a:ext cx="1272881" cy="520724"/>
          </a:xfrm>
          <a:prstGeom prst="roundRect">
            <a:avLst/>
          </a:prstGeom>
          <a:solidFill>
            <a:srgbClr val="7F251B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itchFamily="34" charset="0"/>
                <a:cs typeface="Calibri" pitchFamily="34" charset="0"/>
              </a:rPr>
              <a:t>Magnitude Response</a:t>
            </a:r>
          </a:p>
        </p:txBody>
      </p:sp>
      <p:grpSp>
        <p:nvGrpSpPr>
          <p:cNvPr id="32" name="Group 31"/>
          <p:cNvGrpSpPr/>
          <p:nvPr/>
        </p:nvGrpSpPr>
        <p:grpSpPr>
          <a:xfrm>
            <a:off x="3819196" y="4824751"/>
            <a:ext cx="1567270" cy="1351094"/>
            <a:chOff x="3768543" y="4876800"/>
            <a:chExt cx="2064114" cy="1779408"/>
          </a:xfrm>
        </p:grpSpPr>
        <p:sp>
          <p:nvSpPr>
            <p:cNvPr id="33" name="Isosceles Triangle 32"/>
            <p:cNvSpPr/>
            <p:nvPr/>
          </p:nvSpPr>
          <p:spPr bwMode="auto">
            <a:xfrm flipV="1">
              <a:off x="3768543" y="4876800"/>
              <a:ext cx="2064114" cy="1779408"/>
            </a:xfrm>
            <a:prstGeom prst="triangle">
              <a:avLst/>
            </a:prstGeom>
            <a:solidFill>
              <a:srgbClr val="1F6F3D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" pitchFamily="18" charset="0"/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4160604" y="4930914"/>
              <a:ext cx="1352171" cy="106243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itchFamily="34" charset="0"/>
                  <a:cs typeface="Calibri" pitchFamily="34" charset="0"/>
                </a:rPr>
                <a:t>Time</a:t>
              </a:r>
            </a:p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itchFamily="34" charset="0"/>
                  <a:cs typeface="Calibri" pitchFamily="34" charset="0"/>
                </a:rPr>
                <a:t>Difference</a:t>
              </a:r>
            </a:p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itchFamily="34" charset="0"/>
                  <a:cs typeface="Calibri" pitchFamily="34" charset="0"/>
                </a:rPr>
                <a:t>(ITD)</a:t>
              </a:r>
            </a:p>
          </p:txBody>
        </p:sp>
      </p:grpSp>
      <p:sp>
        <p:nvSpPr>
          <p:cNvPr id="35" name="Rounded Rectangle 34"/>
          <p:cNvSpPr/>
          <p:nvPr/>
        </p:nvSpPr>
        <p:spPr bwMode="auto">
          <a:xfrm>
            <a:off x="5763131" y="3117934"/>
            <a:ext cx="1272881" cy="520724"/>
          </a:xfrm>
          <a:prstGeom prst="roundRect">
            <a:avLst/>
          </a:prstGeom>
          <a:solidFill>
            <a:srgbClr val="0070C0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itchFamily="34" charset="0"/>
                <a:cs typeface="Calibri" pitchFamily="34" charset="0"/>
              </a:rPr>
              <a:t>Magnitude Response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6348342" y="2738464"/>
            <a:ext cx="587940" cy="4033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0" hangingPunct="0"/>
            <a:r>
              <a:rPr lang="en-US" sz="2400" dirty="0" smtClean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Left</a:t>
            </a:r>
            <a:endParaRPr lang="en-US" sz="2400" dirty="0">
              <a:solidFill>
                <a:srgbClr val="0070C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2308451" y="2667442"/>
            <a:ext cx="741437" cy="4033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0" hangingPunct="0"/>
            <a:r>
              <a:rPr lang="en-US" sz="2400" dirty="0" smtClean="0">
                <a:solidFill>
                  <a:srgbClr val="7F251B"/>
                </a:solidFill>
                <a:latin typeface="Calibri" pitchFamily="34" charset="0"/>
                <a:cs typeface="Calibri" pitchFamily="34" charset="0"/>
              </a:rPr>
              <a:t>Right</a:t>
            </a:r>
            <a:endParaRPr lang="en-US" sz="2400" dirty="0">
              <a:solidFill>
                <a:srgbClr val="7F251B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5104600" y="1976735"/>
            <a:ext cx="14654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hangingPunct="0"/>
            <a:r>
              <a:rPr lang="en-US" sz="2400" dirty="0" smtClean="0">
                <a:solidFill>
                  <a:srgbClr val="1F6F3D"/>
                </a:solidFill>
                <a:latin typeface="Calibri" pitchFamily="34" charset="0"/>
                <a:cs typeface="Calibri" pitchFamily="34" charset="0"/>
              </a:rPr>
              <a:t>Interaural</a:t>
            </a:r>
            <a:endParaRPr lang="en-US" sz="2400" dirty="0">
              <a:solidFill>
                <a:srgbClr val="1F6F3D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9" name="Isosceles Triangle 38"/>
          <p:cNvSpPr/>
          <p:nvPr/>
        </p:nvSpPr>
        <p:spPr bwMode="auto">
          <a:xfrm>
            <a:off x="3819196" y="1295400"/>
            <a:ext cx="1567270" cy="1351094"/>
          </a:xfrm>
          <a:prstGeom prst="triangle">
            <a:avLst/>
          </a:prstGeom>
          <a:solidFill>
            <a:srgbClr val="1F6F3D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itchFamily="34" charset="0"/>
              <a:cs typeface="Calibri" pitchFamily="34" charset="0"/>
            </a:endParaRPr>
          </a:p>
        </p:txBody>
      </p:sp>
      <p:cxnSp>
        <p:nvCxnSpPr>
          <p:cNvPr id="40" name="Straight Arrow Connector 39"/>
          <p:cNvCxnSpPr>
            <a:endCxn id="39" idx="4"/>
          </p:cNvCxnSpPr>
          <p:nvPr/>
        </p:nvCxnSpPr>
        <p:spPr bwMode="auto">
          <a:xfrm rot="16200000" flipV="1">
            <a:off x="5641266" y="2391693"/>
            <a:ext cx="471440" cy="981041"/>
          </a:xfrm>
          <a:prstGeom prst="straightConnector1">
            <a:avLst/>
          </a:prstGeom>
          <a:solidFill>
            <a:srgbClr val="00CC99"/>
          </a:solidFill>
          <a:ln w="38100" cap="flat" cmpd="sng" algn="ctr">
            <a:solidFill>
              <a:srgbClr val="808080">
                <a:lumMod val="75000"/>
              </a:srgbClr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41" name="Straight Arrow Connector 40"/>
          <p:cNvCxnSpPr>
            <a:stCxn id="31" idx="0"/>
            <a:endCxn id="39" idx="2"/>
          </p:cNvCxnSpPr>
          <p:nvPr/>
        </p:nvCxnSpPr>
        <p:spPr bwMode="auto">
          <a:xfrm rot="5400000" flipH="1" flipV="1">
            <a:off x="3107420" y="2406159"/>
            <a:ext cx="471440" cy="952110"/>
          </a:xfrm>
          <a:prstGeom prst="straightConnector1">
            <a:avLst/>
          </a:prstGeom>
          <a:solidFill>
            <a:srgbClr val="00CC99"/>
          </a:solidFill>
          <a:ln w="38100" cap="flat" cmpd="sng" algn="ctr">
            <a:solidFill>
              <a:srgbClr val="808080">
                <a:lumMod val="75000"/>
              </a:srgbClr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42" name="TextBox 41"/>
          <p:cNvSpPr txBox="1"/>
          <p:nvPr/>
        </p:nvSpPr>
        <p:spPr>
          <a:xfrm>
            <a:off x="4094981" y="1735392"/>
            <a:ext cx="1026696" cy="8067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eaLnBrk="0" hangingPunct="0"/>
            <a:r>
              <a:rPr lang="en-US" sz="1800" dirty="0" smtClean="0">
                <a:solidFill>
                  <a:srgbClr val="FFFFFF"/>
                </a:solidFill>
                <a:latin typeface="Calibri" pitchFamily="34" charset="0"/>
                <a:cs typeface="Calibri" pitchFamily="34" charset="0"/>
              </a:rPr>
              <a:t>Level </a:t>
            </a:r>
          </a:p>
          <a:p>
            <a:pPr algn="ctr" eaLnBrk="0" hangingPunct="0"/>
            <a:r>
              <a:rPr lang="en-US" sz="1800" dirty="0" smtClean="0">
                <a:solidFill>
                  <a:srgbClr val="FFFFFF"/>
                </a:solidFill>
                <a:latin typeface="Calibri" pitchFamily="34" charset="0"/>
                <a:cs typeface="Calibri" pitchFamily="34" charset="0"/>
              </a:rPr>
              <a:t>Difference</a:t>
            </a:r>
          </a:p>
          <a:p>
            <a:pPr algn="ctr" eaLnBrk="0" hangingPunct="0"/>
            <a:r>
              <a:rPr lang="en-US" sz="1800" dirty="0" smtClean="0">
                <a:solidFill>
                  <a:srgbClr val="FFFFFF"/>
                </a:solidFill>
                <a:latin typeface="Calibri" pitchFamily="34" charset="0"/>
                <a:cs typeface="Calibri" pitchFamily="34" charset="0"/>
              </a:rPr>
              <a:t>(ILD)</a:t>
            </a:r>
          </a:p>
        </p:txBody>
      </p:sp>
      <p:grpSp>
        <p:nvGrpSpPr>
          <p:cNvPr id="43" name="Group 42"/>
          <p:cNvGrpSpPr/>
          <p:nvPr/>
        </p:nvGrpSpPr>
        <p:grpSpPr>
          <a:xfrm>
            <a:off x="3503526" y="2647097"/>
            <a:ext cx="2259606" cy="2178257"/>
            <a:chOff x="3503526" y="2647097"/>
            <a:chExt cx="2259606" cy="2178257"/>
          </a:xfrm>
        </p:grpSpPr>
        <p:grpSp>
          <p:nvGrpSpPr>
            <p:cNvPr id="44" name="Group 43"/>
            <p:cNvGrpSpPr/>
            <p:nvPr/>
          </p:nvGrpSpPr>
          <p:grpSpPr>
            <a:xfrm>
              <a:off x="3503526" y="2647097"/>
              <a:ext cx="2259606" cy="2178257"/>
              <a:chOff x="3503526" y="2647097"/>
              <a:chExt cx="2259606" cy="2178257"/>
            </a:xfrm>
          </p:grpSpPr>
          <p:cxnSp>
            <p:nvCxnSpPr>
              <p:cNvPr id="49" name="Straight Arrow Connector 48"/>
              <p:cNvCxnSpPr>
                <a:stCxn id="31" idx="3"/>
                <a:endCxn id="53" idx="1"/>
              </p:cNvCxnSpPr>
              <p:nvPr/>
            </p:nvCxnSpPr>
            <p:spPr bwMode="auto">
              <a:xfrm>
                <a:off x="3503526" y="3378297"/>
                <a:ext cx="462263" cy="1387"/>
              </a:xfrm>
              <a:prstGeom prst="straightConnector1">
                <a:avLst/>
              </a:prstGeom>
              <a:solidFill>
                <a:srgbClr val="00CC99"/>
              </a:solidFill>
              <a:ln w="38100" cap="flat" cmpd="sng" algn="ctr">
                <a:solidFill>
                  <a:srgbClr val="808080">
                    <a:lumMod val="75000"/>
                  </a:srgbClr>
                </a:solidFill>
                <a:prstDash val="solid"/>
                <a:round/>
                <a:headEnd type="none" w="med" len="med"/>
                <a:tailEnd type="arrow"/>
              </a:ln>
              <a:effectLst/>
            </p:spPr>
          </p:cxnSp>
          <p:cxnSp>
            <p:nvCxnSpPr>
              <p:cNvPr id="50" name="Straight Arrow Connector 49"/>
              <p:cNvCxnSpPr>
                <a:stCxn id="35" idx="1"/>
                <a:endCxn id="53" idx="3"/>
              </p:cNvCxnSpPr>
              <p:nvPr/>
            </p:nvCxnSpPr>
            <p:spPr bwMode="auto">
              <a:xfrm rot="10800000">
                <a:off x="5238670" y="3378297"/>
                <a:ext cx="524461" cy="1387"/>
              </a:xfrm>
              <a:prstGeom prst="straightConnector1">
                <a:avLst/>
              </a:prstGeom>
              <a:solidFill>
                <a:srgbClr val="00CC99"/>
              </a:solidFill>
              <a:ln w="38100" cap="flat" cmpd="sng" algn="ctr">
                <a:solidFill>
                  <a:srgbClr val="808080">
                    <a:lumMod val="75000"/>
                  </a:srgbClr>
                </a:solidFill>
                <a:prstDash val="solid"/>
                <a:round/>
                <a:headEnd type="none" w="med" len="med"/>
                <a:tailEnd type="arrow"/>
              </a:ln>
              <a:effectLst/>
            </p:spPr>
          </p:cxnSp>
          <p:cxnSp>
            <p:nvCxnSpPr>
              <p:cNvPr id="51" name="Straight Arrow Connector 50"/>
              <p:cNvCxnSpPr>
                <a:endCxn id="39" idx="3"/>
              </p:cNvCxnSpPr>
              <p:nvPr/>
            </p:nvCxnSpPr>
            <p:spPr bwMode="auto">
              <a:xfrm rot="5400000" flipH="1" flipV="1">
                <a:off x="4399656" y="2849669"/>
                <a:ext cx="406349" cy="1206"/>
              </a:xfrm>
              <a:prstGeom prst="straightConnector1">
                <a:avLst/>
              </a:prstGeom>
              <a:solidFill>
                <a:srgbClr val="00CC99"/>
              </a:solidFill>
              <a:ln w="38100" cap="flat" cmpd="sng" algn="ctr">
                <a:solidFill>
                  <a:srgbClr val="808080">
                    <a:lumMod val="75000"/>
                  </a:srgbClr>
                </a:solidFill>
                <a:prstDash val="solid"/>
                <a:round/>
                <a:headEnd type="none" w="med" len="med"/>
                <a:tailEnd type="arrow"/>
              </a:ln>
              <a:effectLst/>
            </p:spPr>
          </p:cxnSp>
          <p:cxnSp>
            <p:nvCxnSpPr>
              <p:cNvPr id="52" name="Straight Arrow Connector 51"/>
              <p:cNvCxnSpPr>
                <a:endCxn id="33" idx="3"/>
              </p:cNvCxnSpPr>
              <p:nvPr/>
            </p:nvCxnSpPr>
            <p:spPr bwMode="auto">
              <a:xfrm rot="5400000">
                <a:off x="4389479" y="4611399"/>
                <a:ext cx="426704" cy="1206"/>
              </a:xfrm>
              <a:prstGeom prst="straightConnector1">
                <a:avLst/>
              </a:prstGeom>
              <a:solidFill>
                <a:srgbClr val="00CC99"/>
              </a:solidFill>
              <a:ln w="38100" cap="flat" cmpd="sng" algn="ctr">
                <a:solidFill>
                  <a:srgbClr val="808080">
                    <a:lumMod val="75000"/>
                  </a:srgbClr>
                </a:solidFill>
                <a:prstDash val="solid"/>
                <a:round/>
                <a:headEnd type="none" w="med" len="med"/>
                <a:tailEnd type="arrow"/>
              </a:ln>
              <a:effectLst/>
            </p:spPr>
          </p:cxnSp>
          <p:sp>
            <p:nvSpPr>
              <p:cNvPr id="53" name="Rounded Rectangle 52"/>
              <p:cNvSpPr/>
              <p:nvPr/>
            </p:nvSpPr>
            <p:spPr bwMode="auto">
              <a:xfrm>
                <a:off x="3965788" y="3117934"/>
                <a:ext cx="1272881" cy="520724"/>
              </a:xfrm>
              <a:prstGeom prst="roundRect">
                <a:avLst/>
              </a:prstGeom>
              <a:solidFill>
                <a:srgbClr val="1F6F3D"/>
              </a:solidFill>
              <a:ln w="952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8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itchFamily="34" charset="0"/>
                    <a:cs typeface="Calibri" pitchFamily="34" charset="0"/>
                  </a:rPr>
                  <a:t>Magnitude Response</a:t>
                </a:r>
              </a:p>
            </p:txBody>
          </p:sp>
          <p:sp>
            <p:nvSpPr>
              <p:cNvPr id="54" name="Rounded Rectangle 53"/>
              <p:cNvSpPr/>
              <p:nvPr/>
            </p:nvSpPr>
            <p:spPr bwMode="auto">
              <a:xfrm>
                <a:off x="3965788" y="3812233"/>
                <a:ext cx="1272881" cy="520724"/>
              </a:xfrm>
              <a:prstGeom prst="roundRect">
                <a:avLst/>
              </a:prstGeom>
              <a:solidFill>
                <a:srgbClr val="1F6F3D"/>
              </a:solidFill>
              <a:ln w="952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8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itchFamily="34" charset="0"/>
                    <a:cs typeface="Calibri" pitchFamily="34" charset="0"/>
                  </a:rPr>
                  <a:t>Phase </a:t>
                </a:r>
              </a:p>
              <a:p>
                <a:pPr marL="0" marR="0" lvl="0" indent="0" algn="ctr" defTabSz="91440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8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itchFamily="34" charset="0"/>
                    <a:cs typeface="Calibri" pitchFamily="34" charset="0"/>
                  </a:rPr>
                  <a:t>Response</a:t>
                </a:r>
              </a:p>
            </p:txBody>
          </p:sp>
          <p:cxnSp>
            <p:nvCxnSpPr>
              <p:cNvPr id="55" name="Straight Arrow Connector 54"/>
              <p:cNvCxnSpPr>
                <a:stCxn id="60" idx="3"/>
                <a:endCxn id="54" idx="1"/>
              </p:cNvCxnSpPr>
              <p:nvPr/>
            </p:nvCxnSpPr>
            <p:spPr bwMode="auto">
              <a:xfrm>
                <a:off x="3503526" y="4072594"/>
                <a:ext cx="462263" cy="1387"/>
              </a:xfrm>
              <a:prstGeom prst="straightConnector1">
                <a:avLst/>
              </a:prstGeom>
              <a:solidFill>
                <a:srgbClr val="00CC99"/>
              </a:solidFill>
              <a:ln w="38100" cap="flat" cmpd="sng" algn="ctr">
                <a:solidFill>
                  <a:srgbClr val="808080">
                    <a:lumMod val="75000"/>
                  </a:srgbClr>
                </a:solidFill>
                <a:prstDash val="solid"/>
                <a:round/>
                <a:headEnd type="none" w="med" len="med"/>
                <a:tailEnd type="arrow"/>
              </a:ln>
              <a:effectLst/>
            </p:spPr>
          </p:cxnSp>
          <p:cxnSp>
            <p:nvCxnSpPr>
              <p:cNvPr id="57" name="Straight Arrow Connector 56"/>
              <p:cNvCxnSpPr>
                <a:stCxn id="62" idx="1"/>
                <a:endCxn id="54" idx="3"/>
              </p:cNvCxnSpPr>
              <p:nvPr/>
            </p:nvCxnSpPr>
            <p:spPr bwMode="auto">
              <a:xfrm rot="10800000">
                <a:off x="5238670" y="4072594"/>
                <a:ext cx="524462" cy="1387"/>
              </a:xfrm>
              <a:prstGeom prst="straightConnector1">
                <a:avLst/>
              </a:prstGeom>
              <a:solidFill>
                <a:srgbClr val="00CC99"/>
              </a:solidFill>
              <a:ln w="38100" cap="flat" cmpd="sng" algn="ctr">
                <a:solidFill>
                  <a:srgbClr val="808080">
                    <a:lumMod val="75000"/>
                  </a:srgbClr>
                </a:solidFill>
                <a:prstDash val="solid"/>
                <a:round/>
                <a:headEnd type="none" w="med" len="med"/>
                <a:tailEnd type="arrow"/>
              </a:ln>
              <a:effectLst/>
            </p:spPr>
          </p:cxnSp>
        </p:grpSp>
        <p:cxnSp>
          <p:nvCxnSpPr>
            <p:cNvPr id="48" name="Straight Connector 47"/>
            <p:cNvCxnSpPr>
              <a:stCxn id="53" idx="2"/>
              <a:endCxn id="54" idx="0"/>
            </p:cNvCxnSpPr>
            <p:nvPr/>
          </p:nvCxnSpPr>
          <p:spPr bwMode="auto">
            <a:xfrm rot="5400000">
              <a:off x="4515443" y="3725444"/>
              <a:ext cx="173575" cy="0"/>
            </a:xfrm>
            <a:prstGeom prst="line">
              <a:avLst/>
            </a:prstGeom>
            <a:solidFill>
              <a:srgbClr val="00CC99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58" name="Group 57"/>
          <p:cNvGrpSpPr/>
          <p:nvPr/>
        </p:nvGrpSpPr>
        <p:grpSpPr>
          <a:xfrm>
            <a:off x="2230644" y="3638656"/>
            <a:ext cx="4805369" cy="1186096"/>
            <a:chOff x="2230644" y="3638656"/>
            <a:chExt cx="4805369" cy="1186096"/>
          </a:xfrm>
        </p:grpSpPr>
        <p:sp>
          <p:nvSpPr>
            <p:cNvPr id="60" name="Rounded Rectangle 59"/>
            <p:cNvSpPr/>
            <p:nvPr/>
          </p:nvSpPr>
          <p:spPr bwMode="auto">
            <a:xfrm>
              <a:off x="2230644" y="3812233"/>
              <a:ext cx="1272881" cy="520724"/>
            </a:xfrm>
            <a:prstGeom prst="roundRect">
              <a:avLst/>
            </a:prstGeom>
            <a:solidFill>
              <a:srgbClr val="7F251B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itchFamily="34" charset="0"/>
                  <a:cs typeface="Calibri" pitchFamily="34" charset="0"/>
                </a:rPr>
                <a:t>Phase </a:t>
              </a:r>
            </a:p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itchFamily="34" charset="0"/>
                  <a:cs typeface="Calibri" pitchFamily="34" charset="0"/>
                </a:rPr>
                <a:t>Response</a:t>
              </a:r>
            </a:p>
          </p:txBody>
        </p:sp>
        <p:cxnSp>
          <p:nvCxnSpPr>
            <p:cNvPr id="61" name="Straight Arrow Connector 60"/>
            <p:cNvCxnSpPr>
              <a:stCxn id="60" idx="2"/>
              <a:endCxn id="33" idx="2"/>
            </p:cNvCxnSpPr>
            <p:nvPr/>
          </p:nvCxnSpPr>
          <p:spPr bwMode="auto">
            <a:xfrm rot="16200000" flipH="1">
              <a:off x="3097243" y="4102798"/>
              <a:ext cx="491795" cy="952110"/>
            </a:xfrm>
            <a:prstGeom prst="straightConnector1">
              <a:avLst/>
            </a:prstGeom>
            <a:solidFill>
              <a:srgbClr val="00CC99"/>
            </a:solidFill>
            <a:ln w="38100" cap="flat" cmpd="sng" algn="ctr">
              <a:solidFill>
                <a:srgbClr val="808080">
                  <a:lumMod val="75000"/>
                </a:srgbClr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sp>
          <p:nvSpPr>
            <p:cNvPr id="62" name="Rounded Rectangle 61"/>
            <p:cNvSpPr/>
            <p:nvPr/>
          </p:nvSpPr>
          <p:spPr bwMode="auto">
            <a:xfrm>
              <a:off x="5763132" y="3812233"/>
              <a:ext cx="1272881" cy="520724"/>
            </a:xfrm>
            <a:prstGeom prst="roundRect">
              <a:avLst/>
            </a:prstGeom>
            <a:solidFill>
              <a:srgbClr val="0070C0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itchFamily="34" charset="0"/>
                  <a:cs typeface="Calibri" pitchFamily="34" charset="0"/>
                </a:rPr>
                <a:t>Phase </a:t>
              </a:r>
            </a:p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itchFamily="34" charset="0"/>
                  <a:cs typeface="Calibri" pitchFamily="34" charset="0"/>
                </a:rPr>
                <a:t>Response</a:t>
              </a:r>
            </a:p>
          </p:txBody>
        </p:sp>
        <p:cxnSp>
          <p:nvCxnSpPr>
            <p:cNvPr id="63" name="Straight Arrow Connector 62"/>
            <p:cNvCxnSpPr>
              <a:endCxn id="33" idx="4"/>
            </p:cNvCxnSpPr>
            <p:nvPr/>
          </p:nvCxnSpPr>
          <p:spPr bwMode="auto">
            <a:xfrm rot="5400000">
              <a:off x="5631089" y="4088334"/>
              <a:ext cx="491795" cy="981041"/>
            </a:xfrm>
            <a:prstGeom prst="straightConnector1">
              <a:avLst/>
            </a:prstGeom>
            <a:solidFill>
              <a:srgbClr val="00CC99"/>
            </a:solidFill>
            <a:ln w="38100" cap="flat" cmpd="sng" algn="ctr">
              <a:solidFill>
                <a:srgbClr val="808080">
                  <a:lumMod val="75000"/>
                </a:srgbClr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64" name="Straight Connector 63"/>
            <p:cNvCxnSpPr>
              <a:stCxn id="31" idx="2"/>
              <a:endCxn id="60" idx="0"/>
            </p:cNvCxnSpPr>
            <p:nvPr/>
          </p:nvCxnSpPr>
          <p:spPr bwMode="auto">
            <a:xfrm rot="5400000">
              <a:off x="2780299" y="3725444"/>
              <a:ext cx="173575" cy="0"/>
            </a:xfrm>
            <a:prstGeom prst="line">
              <a:avLst/>
            </a:prstGeom>
            <a:solidFill>
              <a:srgbClr val="00CC99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65" name="Straight Connector 64"/>
            <p:cNvCxnSpPr>
              <a:stCxn id="35" idx="2"/>
              <a:endCxn id="62" idx="0"/>
            </p:cNvCxnSpPr>
            <p:nvPr/>
          </p:nvCxnSpPr>
          <p:spPr bwMode="auto">
            <a:xfrm rot="16200000" flipH="1">
              <a:off x="6312785" y="3725444"/>
              <a:ext cx="173575" cy="1"/>
            </a:xfrm>
            <a:prstGeom prst="line">
              <a:avLst/>
            </a:prstGeom>
            <a:solidFill>
              <a:srgbClr val="00CC99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sp>
        <p:nvSpPr>
          <p:cNvPr id="66" name="Slide Number Placeholder 174"/>
          <p:cNvSpPr txBox="1">
            <a:spLocks/>
          </p:cNvSpPr>
          <p:nvPr/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Times" pitchFamily="18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" pitchFamily="18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" pitchFamily="18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" pitchFamily="18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Times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Times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Times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Times" pitchFamily="18" charset="0"/>
                <a:ea typeface="+mn-ea"/>
                <a:cs typeface="+mn-cs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DAD149B-6D54-48DE-A3B8-4C94363D6980}" type="slidenum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" pitchFamily="18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" pitchFamily="18" charset="0"/>
            </a:endParaRPr>
          </a:p>
        </p:txBody>
      </p:sp>
      <p:cxnSp>
        <p:nvCxnSpPr>
          <p:cNvPr id="67" name="Straight Connector 66"/>
          <p:cNvCxnSpPr/>
          <p:nvPr/>
        </p:nvCxnSpPr>
        <p:spPr bwMode="auto">
          <a:xfrm flipV="1">
            <a:off x="81233" y="3733798"/>
            <a:ext cx="8981534" cy="2"/>
          </a:xfrm>
          <a:prstGeom prst="line">
            <a:avLst/>
          </a:prstGeom>
          <a:solidFill>
            <a:srgbClr val="00CC99"/>
          </a:solidFill>
          <a:ln w="9525" cap="flat" cmpd="sng" algn="ctr">
            <a:solidFill>
              <a:srgbClr val="000000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sp>
        <p:nvSpPr>
          <p:cNvPr id="68" name="TextBox 67"/>
          <p:cNvSpPr txBox="1"/>
          <p:nvPr/>
        </p:nvSpPr>
        <p:spPr>
          <a:xfrm>
            <a:off x="152400" y="3283803"/>
            <a:ext cx="102784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eaLnBrk="0" hangingPunct="0"/>
            <a:r>
              <a:rPr lang="en-US" sz="2400" b="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Level</a:t>
            </a:r>
          </a:p>
          <a:p>
            <a:pPr algn="ctr" eaLnBrk="0" hangingPunct="0"/>
            <a:r>
              <a:rPr lang="en-US" sz="2400" b="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Timing</a:t>
            </a:r>
            <a:endParaRPr lang="en-US" sz="2400" b="0" dirty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45957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2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Straight Connector 17"/>
          <p:cNvCxnSpPr/>
          <p:nvPr/>
        </p:nvCxnSpPr>
        <p:spPr bwMode="auto">
          <a:xfrm>
            <a:off x="81233" y="914400"/>
            <a:ext cx="8981534" cy="0"/>
          </a:xfrm>
          <a:prstGeom prst="line">
            <a:avLst/>
          </a:prstGeom>
          <a:solidFill>
            <a:srgbClr val="00CC99"/>
          </a:solidFill>
          <a:ln w="38100" cap="flat" cmpd="sng" algn="ctr">
            <a:solidFill>
              <a:srgbClr val="C8A2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3" name="TextBox 22"/>
          <p:cNvSpPr txBox="1"/>
          <p:nvPr/>
        </p:nvSpPr>
        <p:spPr>
          <a:xfrm>
            <a:off x="1606722" y="140890"/>
            <a:ext cx="562865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0" hangingPunct="0"/>
            <a:r>
              <a:rPr lang="en-US" sz="320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HRTF </a:t>
            </a:r>
            <a:r>
              <a:rPr lang="en-US" sz="320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Wingdings" panose="05000000000000000000" pitchFamily="2" charset="2"/>
              </a:rPr>
              <a:t>  Spatial Hearing Cues</a:t>
            </a:r>
            <a:endParaRPr lang="en-US" sz="3200" dirty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27" name="Picture 2" descr="http://www.edupics.com/coloring-page-ear-dl9527.jpg"/>
          <p:cNvPicPr>
            <a:picLocks noChangeAspect="1" noChangeArrowheads="1"/>
          </p:cNvPicPr>
          <p:nvPr/>
        </p:nvPicPr>
        <p:blipFill rotWithShape="1">
          <a:blip r:embed="rId3" cstate="print"/>
          <a:srcRect l="21080" b="15852"/>
          <a:stretch/>
        </p:blipFill>
        <p:spPr bwMode="auto">
          <a:xfrm flipH="1">
            <a:off x="6570009" y="2497941"/>
            <a:ext cx="1330739" cy="2065846"/>
          </a:xfrm>
          <a:prstGeom prst="rect">
            <a:avLst/>
          </a:prstGeom>
          <a:noFill/>
        </p:spPr>
      </p:pic>
      <p:pic>
        <p:nvPicPr>
          <p:cNvPr id="28" name="Picture 2" descr="http://www.edupics.com/coloring-page-ear-dl9527.jpg"/>
          <p:cNvPicPr>
            <a:picLocks noChangeAspect="1" noChangeArrowheads="1"/>
          </p:cNvPicPr>
          <p:nvPr/>
        </p:nvPicPr>
        <p:blipFill>
          <a:blip r:embed="rId4" cstate="print"/>
          <a:srcRect l="16630"/>
          <a:stretch>
            <a:fillRect/>
          </a:stretch>
        </p:blipFill>
        <p:spPr bwMode="auto">
          <a:xfrm>
            <a:off x="1243252" y="2497941"/>
            <a:ext cx="1450257" cy="2455008"/>
          </a:xfrm>
          <a:prstGeom prst="rect">
            <a:avLst/>
          </a:prstGeom>
          <a:noFill/>
        </p:spPr>
      </p:pic>
      <p:sp>
        <p:nvSpPr>
          <p:cNvPr id="30" name="Oval 29"/>
          <p:cNvSpPr/>
          <p:nvPr/>
        </p:nvSpPr>
        <p:spPr bwMode="auto">
          <a:xfrm>
            <a:off x="2114927" y="1295400"/>
            <a:ext cx="5033665" cy="5033665"/>
          </a:xfrm>
          <a:prstGeom prst="ellipse">
            <a:avLst/>
          </a:prstGeom>
          <a:solidFill>
            <a:srgbClr val="FFFFFF">
              <a:lumMod val="85000"/>
            </a:srgbClr>
          </a:solidFill>
          <a:ln w="2857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" pitchFamily="18" charset="0"/>
            </a:endParaRPr>
          </a:p>
        </p:txBody>
      </p:sp>
      <p:sp>
        <p:nvSpPr>
          <p:cNvPr id="31" name="Rounded Rectangle 30"/>
          <p:cNvSpPr/>
          <p:nvPr/>
        </p:nvSpPr>
        <p:spPr bwMode="auto">
          <a:xfrm>
            <a:off x="2230644" y="3117934"/>
            <a:ext cx="1272881" cy="520724"/>
          </a:xfrm>
          <a:prstGeom prst="roundRect">
            <a:avLst/>
          </a:prstGeom>
          <a:solidFill>
            <a:srgbClr val="7F251B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itchFamily="34" charset="0"/>
                <a:cs typeface="Calibri" pitchFamily="34" charset="0"/>
              </a:rPr>
              <a:t>Magnitude Response</a:t>
            </a:r>
          </a:p>
        </p:txBody>
      </p:sp>
      <p:grpSp>
        <p:nvGrpSpPr>
          <p:cNvPr id="32" name="Group 31"/>
          <p:cNvGrpSpPr/>
          <p:nvPr/>
        </p:nvGrpSpPr>
        <p:grpSpPr>
          <a:xfrm>
            <a:off x="3819196" y="4824751"/>
            <a:ext cx="1567270" cy="1351094"/>
            <a:chOff x="3768543" y="4876800"/>
            <a:chExt cx="2064114" cy="1779408"/>
          </a:xfrm>
        </p:grpSpPr>
        <p:sp>
          <p:nvSpPr>
            <p:cNvPr id="33" name="Isosceles Triangle 32"/>
            <p:cNvSpPr/>
            <p:nvPr/>
          </p:nvSpPr>
          <p:spPr bwMode="auto">
            <a:xfrm flipV="1">
              <a:off x="3768543" y="4876800"/>
              <a:ext cx="2064114" cy="1779408"/>
            </a:xfrm>
            <a:prstGeom prst="triangle">
              <a:avLst/>
            </a:prstGeom>
            <a:solidFill>
              <a:srgbClr val="1F6F3D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" pitchFamily="18" charset="0"/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4160604" y="4930914"/>
              <a:ext cx="1352171" cy="106243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itchFamily="34" charset="0"/>
                  <a:cs typeface="Calibri" pitchFamily="34" charset="0"/>
                </a:rPr>
                <a:t>Time</a:t>
              </a:r>
            </a:p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itchFamily="34" charset="0"/>
                  <a:cs typeface="Calibri" pitchFamily="34" charset="0"/>
                </a:rPr>
                <a:t>Difference</a:t>
              </a:r>
            </a:p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itchFamily="34" charset="0"/>
                  <a:cs typeface="Calibri" pitchFamily="34" charset="0"/>
                </a:rPr>
                <a:t>(ITD)</a:t>
              </a:r>
            </a:p>
          </p:txBody>
        </p:sp>
      </p:grpSp>
      <p:sp>
        <p:nvSpPr>
          <p:cNvPr id="35" name="Rounded Rectangle 34"/>
          <p:cNvSpPr/>
          <p:nvPr/>
        </p:nvSpPr>
        <p:spPr bwMode="auto">
          <a:xfrm>
            <a:off x="5763131" y="3117934"/>
            <a:ext cx="1272881" cy="520724"/>
          </a:xfrm>
          <a:prstGeom prst="roundRect">
            <a:avLst/>
          </a:prstGeom>
          <a:solidFill>
            <a:srgbClr val="0070C0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itchFamily="34" charset="0"/>
                <a:cs typeface="Calibri" pitchFamily="34" charset="0"/>
              </a:rPr>
              <a:t>Magnitude Response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6348342" y="2738464"/>
            <a:ext cx="587940" cy="4033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0" hangingPunct="0"/>
            <a:r>
              <a:rPr lang="en-US" sz="2400" dirty="0" smtClean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Left</a:t>
            </a:r>
            <a:endParaRPr lang="en-US" sz="2400" dirty="0">
              <a:solidFill>
                <a:srgbClr val="0070C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2308451" y="2667442"/>
            <a:ext cx="741437" cy="4033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0" hangingPunct="0"/>
            <a:r>
              <a:rPr lang="en-US" sz="2400" dirty="0" smtClean="0">
                <a:solidFill>
                  <a:srgbClr val="7F251B"/>
                </a:solidFill>
                <a:latin typeface="Calibri" pitchFamily="34" charset="0"/>
                <a:cs typeface="Calibri" pitchFamily="34" charset="0"/>
              </a:rPr>
              <a:t>Right</a:t>
            </a:r>
            <a:endParaRPr lang="en-US" sz="2400" dirty="0">
              <a:solidFill>
                <a:srgbClr val="7F251B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3897529" y="4332955"/>
            <a:ext cx="14654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hangingPunct="0"/>
            <a:r>
              <a:rPr lang="en-US" sz="2400" dirty="0" smtClean="0">
                <a:solidFill>
                  <a:srgbClr val="1F6F3D"/>
                </a:solidFill>
                <a:latin typeface="Calibri" pitchFamily="34" charset="0"/>
                <a:cs typeface="Calibri" pitchFamily="34" charset="0"/>
              </a:rPr>
              <a:t>Interaural</a:t>
            </a:r>
            <a:endParaRPr lang="en-US" sz="2400" dirty="0">
              <a:solidFill>
                <a:srgbClr val="1F6F3D"/>
              </a:solidFill>
              <a:latin typeface="Calibri" pitchFamily="34" charset="0"/>
              <a:cs typeface="Calibri" pitchFamily="34" charset="0"/>
            </a:endParaRPr>
          </a:p>
        </p:txBody>
      </p:sp>
      <p:grpSp>
        <p:nvGrpSpPr>
          <p:cNvPr id="58" name="Group 57"/>
          <p:cNvGrpSpPr/>
          <p:nvPr/>
        </p:nvGrpSpPr>
        <p:grpSpPr>
          <a:xfrm>
            <a:off x="2230644" y="3638656"/>
            <a:ext cx="4805369" cy="1186096"/>
            <a:chOff x="2230644" y="3638656"/>
            <a:chExt cx="4805369" cy="1186096"/>
          </a:xfrm>
        </p:grpSpPr>
        <p:sp>
          <p:nvSpPr>
            <p:cNvPr id="60" name="Rounded Rectangle 59"/>
            <p:cNvSpPr/>
            <p:nvPr/>
          </p:nvSpPr>
          <p:spPr bwMode="auto">
            <a:xfrm>
              <a:off x="2230644" y="3812233"/>
              <a:ext cx="1272881" cy="520724"/>
            </a:xfrm>
            <a:prstGeom prst="roundRect">
              <a:avLst/>
            </a:prstGeom>
            <a:solidFill>
              <a:srgbClr val="7F251B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itchFamily="34" charset="0"/>
                  <a:cs typeface="Calibri" pitchFamily="34" charset="0"/>
                </a:rPr>
                <a:t>Phase </a:t>
              </a:r>
            </a:p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itchFamily="34" charset="0"/>
                  <a:cs typeface="Calibri" pitchFamily="34" charset="0"/>
                </a:rPr>
                <a:t>Response</a:t>
              </a:r>
            </a:p>
          </p:txBody>
        </p:sp>
        <p:cxnSp>
          <p:nvCxnSpPr>
            <p:cNvPr id="61" name="Straight Arrow Connector 60"/>
            <p:cNvCxnSpPr>
              <a:stCxn id="60" idx="2"/>
              <a:endCxn id="33" idx="2"/>
            </p:cNvCxnSpPr>
            <p:nvPr/>
          </p:nvCxnSpPr>
          <p:spPr bwMode="auto">
            <a:xfrm rot="16200000" flipH="1">
              <a:off x="3097243" y="4102798"/>
              <a:ext cx="491795" cy="952110"/>
            </a:xfrm>
            <a:prstGeom prst="straightConnector1">
              <a:avLst/>
            </a:prstGeom>
            <a:solidFill>
              <a:srgbClr val="00CC99"/>
            </a:solidFill>
            <a:ln w="38100" cap="flat" cmpd="sng" algn="ctr">
              <a:solidFill>
                <a:srgbClr val="808080">
                  <a:lumMod val="75000"/>
                </a:srgbClr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sp>
          <p:nvSpPr>
            <p:cNvPr id="62" name="Rounded Rectangle 61"/>
            <p:cNvSpPr/>
            <p:nvPr/>
          </p:nvSpPr>
          <p:spPr bwMode="auto">
            <a:xfrm>
              <a:off x="5763132" y="3812233"/>
              <a:ext cx="1272881" cy="520724"/>
            </a:xfrm>
            <a:prstGeom prst="roundRect">
              <a:avLst/>
            </a:prstGeom>
            <a:solidFill>
              <a:srgbClr val="0070C0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itchFamily="34" charset="0"/>
                  <a:cs typeface="Calibri" pitchFamily="34" charset="0"/>
                </a:rPr>
                <a:t>Phase </a:t>
              </a:r>
            </a:p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itchFamily="34" charset="0"/>
                  <a:cs typeface="Calibri" pitchFamily="34" charset="0"/>
                </a:rPr>
                <a:t>Response</a:t>
              </a:r>
            </a:p>
          </p:txBody>
        </p:sp>
        <p:cxnSp>
          <p:nvCxnSpPr>
            <p:cNvPr id="63" name="Straight Arrow Connector 62"/>
            <p:cNvCxnSpPr>
              <a:endCxn id="33" idx="4"/>
            </p:cNvCxnSpPr>
            <p:nvPr/>
          </p:nvCxnSpPr>
          <p:spPr bwMode="auto">
            <a:xfrm rot="5400000">
              <a:off x="5631089" y="4088334"/>
              <a:ext cx="491795" cy="981041"/>
            </a:xfrm>
            <a:prstGeom prst="straightConnector1">
              <a:avLst/>
            </a:prstGeom>
            <a:solidFill>
              <a:srgbClr val="00CC99"/>
            </a:solidFill>
            <a:ln w="38100" cap="flat" cmpd="sng" algn="ctr">
              <a:solidFill>
                <a:srgbClr val="808080">
                  <a:lumMod val="75000"/>
                </a:srgbClr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64" name="Straight Connector 63"/>
            <p:cNvCxnSpPr>
              <a:stCxn id="31" idx="2"/>
              <a:endCxn id="60" idx="0"/>
            </p:cNvCxnSpPr>
            <p:nvPr/>
          </p:nvCxnSpPr>
          <p:spPr bwMode="auto">
            <a:xfrm rot="5400000">
              <a:off x="2780299" y="3725444"/>
              <a:ext cx="173575" cy="0"/>
            </a:xfrm>
            <a:prstGeom prst="line">
              <a:avLst/>
            </a:prstGeom>
            <a:solidFill>
              <a:srgbClr val="00CC99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65" name="Straight Connector 64"/>
            <p:cNvCxnSpPr>
              <a:stCxn id="35" idx="2"/>
              <a:endCxn id="62" idx="0"/>
            </p:cNvCxnSpPr>
            <p:nvPr/>
          </p:nvCxnSpPr>
          <p:spPr bwMode="auto">
            <a:xfrm rot="16200000" flipH="1">
              <a:off x="6312785" y="3725444"/>
              <a:ext cx="173575" cy="1"/>
            </a:xfrm>
            <a:prstGeom prst="line">
              <a:avLst/>
            </a:prstGeom>
            <a:solidFill>
              <a:srgbClr val="00CC99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sp>
        <p:nvSpPr>
          <p:cNvPr id="66" name="Slide Number Placeholder 174"/>
          <p:cNvSpPr txBox="1">
            <a:spLocks/>
          </p:cNvSpPr>
          <p:nvPr/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Times" pitchFamily="18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" pitchFamily="18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" pitchFamily="18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" pitchFamily="18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Times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Times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Times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Times" pitchFamily="18" charset="0"/>
                <a:ea typeface="+mn-ea"/>
                <a:cs typeface="+mn-cs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DAD149B-6D54-48DE-A3B8-4C94363D6980}" type="slidenum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" pitchFamily="18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" pitchFamily="18" charset="0"/>
            </a:endParaRPr>
          </a:p>
        </p:txBody>
      </p:sp>
      <p:cxnSp>
        <p:nvCxnSpPr>
          <p:cNvPr id="67" name="Straight Connector 66"/>
          <p:cNvCxnSpPr/>
          <p:nvPr/>
        </p:nvCxnSpPr>
        <p:spPr bwMode="auto">
          <a:xfrm flipV="1">
            <a:off x="81233" y="3733798"/>
            <a:ext cx="8981534" cy="2"/>
          </a:xfrm>
          <a:prstGeom prst="line">
            <a:avLst/>
          </a:prstGeom>
          <a:solidFill>
            <a:srgbClr val="00CC99"/>
          </a:solidFill>
          <a:ln w="9525" cap="flat" cmpd="sng" algn="ctr">
            <a:solidFill>
              <a:srgbClr val="000000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sp>
        <p:nvSpPr>
          <p:cNvPr id="68" name="TextBox 67"/>
          <p:cNvSpPr txBox="1"/>
          <p:nvPr/>
        </p:nvSpPr>
        <p:spPr>
          <a:xfrm>
            <a:off x="152400" y="3283803"/>
            <a:ext cx="102784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eaLnBrk="0" hangingPunct="0"/>
            <a:r>
              <a:rPr lang="en-US" sz="2400" b="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Level</a:t>
            </a:r>
          </a:p>
          <a:p>
            <a:pPr algn="ctr" eaLnBrk="0" hangingPunct="0"/>
            <a:r>
              <a:rPr lang="en-US" sz="2400" b="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Timing</a:t>
            </a:r>
            <a:endParaRPr lang="en-US" sz="2400" b="0" dirty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310753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140" y="1907617"/>
            <a:ext cx="8653600" cy="3862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" name="Title 1"/>
          <p:cNvSpPr txBox="1">
            <a:spLocks/>
          </p:cNvSpPr>
          <p:nvPr/>
        </p:nvSpPr>
        <p:spPr bwMode="auto">
          <a:xfrm>
            <a:off x="228600" y="228600"/>
            <a:ext cx="82296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Binaural</a:t>
            </a:r>
            <a:r>
              <a:rPr kumimoji="0" lang="en-US" sz="4000" b="1" i="0" u="none" strike="noStrike" kern="0" cap="none" spc="0" normalizeH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Synthesis</a:t>
            </a:r>
            <a:endParaRPr kumimoji="0" lang="en-US" sz="3600" i="1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68134229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Spatial Auditory Displays:</a:t>
            </a:r>
            <a:endParaRPr lang="en-US" sz="3200" b="0" i="1" dirty="0"/>
          </a:p>
        </p:txBody>
      </p:sp>
      <p:grpSp>
        <p:nvGrpSpPr>
          <p:cNvPr id="3" name="Group 9"/>
          <p:cNvGrpSpPr/>
          <p:nvPr/>
        </p:nvGrpSpPr>
        <p:grpSpPr>
          <a:xfrm>
            <a:off x="3865705" y="3563554"/>
            <a:ext cx="2366073" cy="2798186"/>
            <a:chOff x="3798806" y="2514600"/>
            <a:chExt cx="3672668" cy="4343400"/>
          </a:xfrm>
        </p:grpSpPr>
        <p:pic>
          <p:nvPicPr>
            <p:cNvPr id="8" name="Picture 7" descr="Peltor.jp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798806" y="2514600"/>
              <a:ext cx="3672668" cy="4343400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sp>
          <p:nvSpPr>
            <p:cNvPr id="9" name="Rectangle 8"/>
            <p:cNvSpPr/>
            <p:nvPr/>
          </p:nvSpPr>
          <p:spPr>
            <a:xfrm>
              <a:off x="5218157" y="6208955"/>
              <a:ext cx="2048298" cy="429963"/>
            </a:xfrm>
            <a:prstGeom prst="rect">
              <a:avLst/>
            </a:prstGeom>
            <a:ln>
              <a:noFill/>
            </a:ln>
          </p:spPr>
          <p:txBody>
            <a:bodyPr wrap="none">
              <a:spAutoFit/>
            </a:bodyPr>
            <a:lstStyle/>
            <a:p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soldiersystems.net</a:t>
              </a:r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152400" y="1595735"/>
            <a:ext cx="3265766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u="sng" dirty="0" smtClean="0">
                <a:latin typeface="+mn-lt"/>
              </a:rPr>
              <a:t>Spatial Auditory Displays</a:t>
            </a:r>
          </a:p>
          <a:p>
            <a:pPr>
              <a:buFont typeface="Arial" pitchFamily="34" charset="0"/>
              <a:buChar char="•"/>
            </a:pPr>
            <a:r>
              <a:rPr lang="en-US" sz="2000" dirty="0" smtClean="0">
                <a:latin typeface="+mn-lt"/>
              </a:rPr>
              <a:t> Guidance systems</a:t>
            </a:r>
          </a:p>
          <a:p>
            <a:pPr>
              <a:buFont typeface="Arial" pitchFamily="34" charset="0"/>
              <a:buChar char="•"/>
            </a:pPr>
            <a:r>
              <a:rPr lang="en-US" sz="2000" dirty="0" smtClean="0">
                <a:latin typeface="+mn-lt"/>
              </a:rPr>
              <a:t> </a:t>
            </a:r>
            <a:r>
              <a:rPr lang="en-US" sz="2000" dirty="0" smtClean="0">
                <a:latin typeface="+mn-lt"/>
              </a:rPr>
              <a:t>Hearing Restoration</a:t>
            </a:r>
            <a:endParaRPr lang="en-US" sz="2000" dirty="0" smtClean="0">
              <a:latin typeface="+mn-lt"/>
            </a:endParaRPr>
          </a:p>
          <a:p>
            <a:pPr>
              <a:buFont typeface="Arial" pitchFamily="34" charset="0"/>
              <a:buChar char="•"/>
            </a:pPr>
            <a:r>
              <a:rPr lang="en-US" sz="2000" dirty="0" smtClean="0">
                <a:latin typeface="+mn-lt"/>
              </a:rPr>
              <a:t> Virtual Reality</a:t>
            </a:r>
          </a:p>
          <a:p>
            <a:pPr>
              <a:buFont typeface="Arial" pitchFamily="34" charset="0"/>
              <a:buChar char="•"/>
            </a:pPr>
            <a:r>
              <a:rPr lang="en-US" sz="2000" dirty="0" smtClean="0">
                <a:latin typeface="+mn-lt"/>
              </a:rPr>
              <a:t> Augmented Reality</a:t>
            </a:r>
            <a:endParaRPr lang="en-US" sz="2000" dirty="0">
              <a:latin typeface="+mn-lt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3560905" y="1524000"/>
            <a:ext cx="2743200" cy="2122230"/>
            <a:chOff x="4368800" y="3276600"/>
            <a:chExt cx="4775202" cy="3694252"/>
          </a:xfrm>
        </p:grpSpPr>
        <p:pic>
          <p:nvPicPr>
            <p:cNvPr id="5" name="Picture 4" descr="pilot_of_the_supersonic_plane.jp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368800" y="3276600"/>
              <a:ext cx="4775200" cy="3581400"/>
            </a:xfrm>
            <a:prstGeom prst="rect">
              <a:avLst/>
            </a:prstGeom>
          </p:spPr>
        </p:pic>
        <p:sp>
          <p:nvSpPr>
            <p:cNvPr id="6" name="Rectangle 5"/>
            <p:cNvSpPr/>
            <p:nvPr/>
          </p:nvSpPr>
          <p:spPr>
            <a:xfrm>
              <a:off x="7647781" y="6488669"/>
              <a:ext cx="1496221" cy="48218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citadel.edu</a:t>
              </a:r>
            </a:p>
          </p:txBody>
        </p:sp>
      </p:grpSp>
      <p:pic>
        <p:nvPicPr>
          <p:cNvPr id="4" name="Picture 3" descr="Loomis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247494" y="1295400"/>
            <a:ext cx="1483916" cy="2148840"/>
          </a:xfrm>
          <a:prstGeom prst="rect">
            <a:avLst/>
          </a:prstGeom>
        </p:spPr>
      </p:pic>
      <p:grpSp>
        <p:nvGrpSpPr>
          <p:cNvPr id="10" name="Group 12"/>
          <p:cNvGrpSpPr/>
          <p:nvPr/>
        </p:nvGrpSpPr>
        <p:grpSpPr>
          <a:xfrm>
            <a:off x="6075505" y="3429000"/>
            <a:ext cx="2611295" cy="1981200"/>
            <a:chOff x="2743200" y="2047875"/>
            <a:chExt cx="3767541" cy="2858447"/>
          </a:xfrm>
        </p:grpSpPr>
        <p:pic>
          <p:nvPicPr>
            <p:cNvPr id="11" name="Picture 10" descr="VR.bmp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743200" y="2047875"/>
              <a:ext cx="3657600" cy="2762250"/>
            </a:xfrm>
            <a:prstGeom prst="rect">
              <a:avLst/>
            </a:prstGeom>
          </p:spPr>
        </p:pic>
        <p:sp>
          <p:nvSpPr>
            <p:cNvPr id="12" name="Rectangle 11"/>
            <p:cNvSpPr/>
            <p:nvPr/>
          </p:nvSpPr>
          <p:spPr>
            <a:xfrm>
              <a:off x="4787249" y="4506672"/>
              <a:ext cx="1723492" cy="39965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digitalcortex.net</a:t>
              </a:r>
              <a:endPara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32709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 descr="subWaterfall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186855" y="1210340"/>
            <a:ext cx="3957145" cy="5332694"/>
          </a:xfrm>
          <a:prstGeom prst="rect">
            <a:avLst/>
          </a:prstGeom>
        </p:spPr>
      </p:pic>
      <p:pic>
        <p:nvPicPr>
          <p:cNvPr id="26" name="Picture 25" descr="FrontTopRear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6807" y="2178637"/>
            <a:ext cx="5475890" cy="3275003"/>
          </a:xfrm>
          <a:prstGeom prst="rect">
            <a:avLst/>
          </a:prstGeom>
        </p:spPr>
      </p:pic>
      <p:sp>
        <p:nvSpPr>
          <p:cNvPr id="27" name="TextBox 26"/>
          <p:cNvSpPr txBox="1"/>
          <p:nvPr/>
        </p:nvSpPr>
        <p:spPr>
          <a:xfrm>
            <a:off x="6289823" y="1117906"/>
            <a:ext cx="20970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latin typeface="+mn-lt"/>
              </a:rPr>
              <a:t>By individual</a:t>
            </a:r>
            <a:endParaRPr lang="en-US" sz="2400" b="1" dirty="0">
              <a:latin typeface="+mn-lt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995334" y="1783056"/>
            <a:ext cx="184217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latin typeface="+mn-lt"/>
              </a:rPr>
              <a:t>By location</a:t>
            </a:r>
            <a:endParaRPr lang="en-US" sz="2400" b="1" dirty="0">
              <a:latin typeface="+mn-lt"/>
            </a:endParaRPr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143000" y="0"/>
            <a:ext cx="7031038" cy="1012825"/>
          </a:xfrm>
        </p:spPr>
        <p:txBody>
          <a:bodyPr/>
          <a:lstStyle/>
          <a:p>
            <a:r>
              <a:rPr lang="en-US" dirty="0" smtClean="0"/>
              <a:t>HRTFs: </a:t>
            </a:r>
            <a:r>
              <a:rPr lang="en-US" sz="3200" b="0" i="1" dirty="0" smtClean="0"/>
              <a:t>Idiosyncrasy</a:t>
            </a:r>
            <a:endParaRPr lang="en-US" b="0" i="1" dirty="0"/>
          </a:p>
        </p:txBody>
      </p:sp>
    </p:spTree>
    <p:extLst>
      <p:ext uri="{BB962C8B-B14F-4D97-AF65-F5344CB8AC3E}">
        <p14:creationId xmlns:p14="http://schemas.microsoft.com/office/powerpoint/2010/main" val="242617232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HRTFs: </a:t>
            </a:r>
            <a:r>
              <a:rPr lang="en-US" sz="3200" b="0" i="1" dirty="0" smtClean="0"/>
              <a:t>Idiosyncrasy</a:t>
            </a:r>
            <a:endParaRPr lang="en-US" b="0" i="1" dirty="0"/>
          </a:p>
        </p:txBody>
      </p:sp>
      <p:pic>
        <p:nvPicPr>
          <p:cNvPr id="6" name="Content Placeholder 5" descr="NonIndivAll.pn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4051466" y="1266950"/>
            <a:ext cx="5016334" cy="3762250"/>
          </a:xfrm>
        </p:spPr>
      </p:pic>
      <p:sp>
        <p:nvSpPr>
          <p:cNvPr id="21" name="TextBox 20"/>
          <p:cNvSpPr txBox="1"/>
          <p:nvPr/>
        </p:nvSpPr>
        <p:spPr>
          <a:xfrm>
            <a:off x="228600" y="1595735"/>
            <a:ext cx="3985386" cy="187743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2000" dirty="0" smtClean="0">
                <a:latin typeface="+mn-lt"/>
              </a:rPr>
              <a:t> SADs need Individual HRTFs</a:t>
            </a:r>
          </a:p>
          <a:p>
            <a:pPr>
              <a:buFont typeface="Arial" pitchFamily="34" charset="0"/>
              <a:buChar char="•"/>
            </a:pPr>
            <a:r>
              <a:rPr lang="en-US" sz="2000" dirty="0" smtClean="0">
                <a:latin typeface="+mn-lt"/>
              </a:rPr>
              <a:t> Otherwise: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sz="2000" dirty="0" smtClean="0">
                <a:latin typeface="+mn-lt"/>
              </a:rPr>
              <a:t>No sense of elevation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sz="2000" dirty="0" smtClean="0">
                <a:latin typeface="+mn-lt"/>
              </a:rPr>
              <a:t>Frequent FB Reversals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sz="2000" dirty="0" smtClean="0">
                <a:latin typeface="+mn-lt"/>
              </a:rPr>
              <a:t>Localized “In the Head”</a:t>
            </a:r>
          </a:p>
          <a:p>
            <a:pPr marL="914400" lvl="1" indent="-457200">
              <a:buFont typeface="+mj-lt"/>
              <a:buAutoNum type="arabicPeriod"/>
            </a:pPr>
            <a:endParaRPr lang="en-US" dirty="0">
              <a:latin typeface="+mn-lt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7213204" y="5026223"/>
            <a:ext cx="177375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bg2">
                    <a:lumMod val="75000"/>
                  </a:schemeClr>
                </a:solidFill>
                <a:latin typeface="+mn-lt"/>
              </a:rPr>
              <a:t>- </a:t>
            </a:r>
            <a:r>
              <a:rPr lang="en-US" sz="1400" dirty="0" err="1" smtClean="0">
                <a:solidFill>
                  <a:schemeClr val="bg2">
                    <a:lumMod val="75000"/>
                  </a:schemeClr>
                </a:solidFill>
                <a:latin typeface="+mn-lt"/>
              </a:rPr>
              <a:t>Brungart</a:t>
            </a:r>
            <a:r>
              <a:rPr lang="en-US" sz="1400" dirty="0" smtClean="0">
                <a:solidFill>
                  <a:schemeClr val="bg2">
                    <a:lumMod val="75000"/>
                  </a:schemeClr>
                </a:solidFill>
                <a:latin typeface="+mn-lt"/>
              </a:rPr>
              <a:t> et al., 2009</a:t>
            </a:r>
            <a:endParaRPr lang="en-US" sz="1400" dirty="0">
              <a:solidFill>
                <a:schemeClr val="bg2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4294967295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/>
          <a:lstStyle/>
          <a:p>
            <a:fld id="{C8A3C2DC-176B-490C-97D2-8ED4C1EC2C7D}" type="slidenum">
              <a:rPr lang="en-US" smtClean="0"/>
              <a:pPr/>
              <a:t>15</a:t>
            </a:fld>
            <a:endParaRPr lang="en-US"/>
          </a:p>
        </p:txBody>
      </p:sp>
      <p:pic>
        <p:nvPicPr>
          <p:cNvPr id="8" name="Picture 7" descr="LocErrorDiagram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219200" y="3678731"/>
            <a:ext cx="2663472" cy="2417269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724399" y="4648200"/>
            <a:ext cx="4262559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600" dirty="0" smtClean="0">
                <a:latin typeface="+mn-lt"/>
              </a:rPr>
              <a:t>   Total           Lateral       Intraconic    FB Reversal</a:t>
            </a:r>
            <a:endParaRPr lang="en-US" sz="16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11853144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HRTFs: </a:t>
            </a:r>
            <a:r>
              <a:rPr lang="en-US" sz="3200" b="0" i="1" dirty="0" smtClean="0"/>
              <a:t>Spatial Measurement</a:t>
            </a:r>
            <a:endParaRPr lang="en-US" sz="3200" b="0" i="1" dirty="0"/>
          </a:p>
        </p:txBody>
      </p:sp>
      <p:pic>
        <p:nvPicPr>
          <p:cNvPr id="4" name="Picture 3" descr="ALF.jpg"/>
          <p:cNvPicPr>
            <a:picLocks noChangeAspect="1"/>
          </p:cNvPicPr>
          <p:nvPr/>
        </p:nvPicPr>
        <p:blipFill>
          <a:blip r:embed="rId3" cstate="print"/>
          <a:srcRect b="8147"/>
          <a:stretch>
            <a:fillRect/>
          </a:stretch>
        </p:blipFill>
        <p:spPr>
          <a:xfrm>
            <a:off x="1600200" y="1831033"/>
            <a:ext cx="2931111" cy="2723367"/>
          </a:xfrm>
          <a:prstGeom prst="rect">
            <a:avLst/>
          </a:prstGeom>
        </p:spPr>
      </p:pic>
      <p:pic>
        <p:nvPicPr>
          <p:cNvPr id="5122" name="Picture 2" descr="http://www.isvr.soton.ac.uk/fdag/vap/images/meas_hrtf_picture1.jpg"/>
          <p:cNvPicPr>
            <a:picLocks noChangeAspect="1" noChangeArrowheads="1"/>
          </p:cNvPicPr>
          <p:nvPr/>
        </p:nvPicPr>
        <p:blipFill>
          <a:blip r:embed="rId4" cstate="print"/>
          <a:srcRect r="19121"/>
          <a:stretch>
            <a:fillRect/>
          </a:stretch>
        </p:blipFill>
        <p:spPr bwMode="auto">
          <a:xfrm>
            <a:off x="5069889" y="1831033"/>
            <a:ext cx="2931111" cy="2723367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1595006" y="1334617"/>
            <a:ext cx="28530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latin typeface="+mn-lt"/>
              </a:rPr>
              <a:t>Fixed Spherical Array</a:t>
            </a:r>
            <a:endParaRPr lang="en-US" b="1" dirty="0">
              <a:latin typeface="+mn-lt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260879" y="1334617"/>
            <a:ext cx="251152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latin typeface="+mn-lt"/>
              </a:rPr>
              <a:t>Rotating Arc Array</a:t>
            </a:r>
            <a:endParaRPr lang="en-US" b="1" dirty="0">
              <a:latin typeface="+mn-lt"/>
            </a:endParaRPr>
          </a:p>
        </p:txBody>
      </p:sp>
      <p:cxnSp>
        <p:nvCxnSpPr>
          <p:cNvPr id="11" name="Straight Connector 10"/>
          <p:cNvCxnSpPr/>
          <p:nvPr/>
        </p:nvCxnSpPr>
        <p:spPr bwMode="auto">
          <a:xfrm>
            <a:off x="457200" y="5216099"/>
            <a:ext cx="7543800" cy="1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3" name="Straight Connector 12"/>
          <p:cNvCxnSpPr/>
          <p:nvPr/>
        </p:nvCxnSpPr>
        <p:spPr bwMode="auto">
          <a:xfrm rot="5400000">
            <a:off x="2496108" y="3639109"/>
            <a:ext cx="4608986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2" name="TextBox 11"/>
          <p:cNvSpPr txBox="1"/>
          <p:nvPr/>
        </p:nvSpPr>
        <p:spPr>
          <a:xfrm>
            <a:off x="1905000" y="4790094"/>
            <a:ext cx="227594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latin typeface="+mn-lt"/>
              </a:rPr>
              <a:t>Fast (5 – 10 min)</a:t>
            </a:r>
            <a:endParaRPr lang="en-US" b="1" dirty="0">
              <a:latin typeface="+mn-lt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496456" y="5257800"/>
            <a:ext cx="245657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latin typeface="+mn-lt"/>
              </a:rPr>
              <a:t>Slow (1 – 2 hours)</a:t>
            </a:r>
            <a:endParaRPr lang="en-US" b="1" dirty="0">
              <a:latin typeface="+mn-lt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447800" y="5257800"/>
            <a:ext cx="33549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latin typeface="+mn-lt"/>
              </a:rPr>
              <a:t> Expensive, Permanent</a:t>
            </a:r>
            <a:endParaRPr lang="en-US" b="1" dirty="0">
              <a:latin typeface="+mn-lt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562600" y="4790094"/>
            <a:ext cx="21521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latin typeface="+mn-lt"/>
              </a:rPr>
              <a:t>Cheaper, </a:t>
            </a:r>
            <a:r>
              <a:rPr lang="en-US" b="1" dirty="0" smtClean="0">
                <a:latin typeface="+mn-lt"/>
              </a:rPr>
              <a:t>Temporary</a:t>
            </a:r>
            <a:endParaRPr lang="en-US" b="1" dirty="0">
              <a:latin typeface="+mn-lt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68507" y="4790094"/>
            <a:ext cx="8268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latin typeface="+mn-lt"/>
              </a:rPr>
              <a:t>Pros:</a:t>
            </a:r>
            <a:endParaRPr lang="en-US" b="1" dirty="0">
              <a:latin typeface="+mn-lt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08619" y="5257800"/>
            <a:ext cx="88678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latin typeface="+mn-lt"/>
              </a:rPr>
              <a:t>Cons:</a:t>
            </a:r>
            <a:endParaRPr lang="en-US" b="1" dirty="0">
              <a:latin typeface="+mn-lt"/>
            </a:endParaRPr>
          </a:p>
        </p:txBody>
      </p:sp>
      <p:sp>
        <p:nvSpPr>
          <p:cNvPr id="17" name="Slide Number Placeholder 16"/>
          <p:cNvSpPr>
            <a:spLocks noGrp="1"/>
          </p:cNvSpPr>
          <p:nvPr>
            <p:ph type="sldNum" sz="quarter" idx="4294967295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/>
          <a:lstStyle/>
          <a:p>
            <a:fld id="{C8A3C2DC-176B-490C-97D2-8ED4C1EC2C7D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956920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Problem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2651220"/>
            <a:ext cx="8610600" cy="1652752"/>
          </a:xfrm>
        </p:spPr>
        <p:txBody>
          <a:bodyPr/>
          <a:lstStyle/>
          <a:p>
            <a:pPr algn="ctr">
              <a:buNone/>
            </a:pPr>
            <a:r>
              <a:rPr lang="en-US" sz="3200" b="1" dirty="0" smtClean="0">
                <a:solidFill>
                  <a:srgbClr val="990000"/>
                </a:solidFill>
              </a:rPr>
              <a:t>How can we get an HRTF for every spatial angle with as few physical measurements as possible?</a:t>
            </a:r>
            <a:endParaRPr lang="en-US" sz="3200" b="1" dirty="0" smtClean="0">
              <a:solidFill>
                <a:srgbClr val="99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/>
          <a:lstStyle/>
          <a:p>
            <a:fld id="{C8A3C2DC-176B-490C-97D2-8ED4C1EC2C7D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069711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Previous Methods:</a:t>
            </a:r>
            <a:endParaRPr lang="en-US" dirty="0"/>
          </a:p>
        </p:txBody>
      </p:sp>
      <p:grpSp>
        <p:nvGrpSpPr>
          <p:cNvPr id="7" name="Group 28"/>
          <p:cNvGrpSpPr/>
          <p:nvPr/>
        </p:nvGrpSpPr>
        <p:grpSpPr>
          <a:xfrm>
            <a:off x="501947" y="4619708"/>
            <a:ext cx="6153940" cy="1323892"/>
            <a:chOff x="914400" y="1371600"/>
            <a:chExt cx="8077200" cy="1371600"/>
          </a:xfrm>
        </p:grpSpPr>
        <p:grpSp>
          <p:nvGrpSpPr>
            <p:cNvPr id="10" name="Group 5"/>
            <p:cNvGrpSpPr/>
            <p:nvPr/>
          </p:nvGrpSpPr>
          <p:grpSpPr>
            <a:xfrm>
              <a:off x="914400" y="1371600"/>
              <a:ext cx="2514600" cy="1371600"/>
              <a:chOff x="685800" y="1524000"/>
              <a:chExt cx="2514600" cy="1371600"/>
            </a:xfrm>
          </p:grpSpPr>
          <p:sp>
            <p:nvSpPr>
              <p:cNvPr id="4" name="Rectangle 3"/>
              <p:cNvSpPr/>
              <p:nvPr/>
            </p:nvSpPr>
            <p:spPr bwMode="auto">
              <a:xfrm>
                <a:off x="685800" y="1905000"/>
                <a:ext cx="2514600" cy="990600"/>
              </a:xfrm>
              <a:prstGeom prst="rect">
                <a:avLst/>
              </a:prstGeom>
              <a:solidFill>
                <a:srgbClr val="1E4362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Char char="-"/>
                  <a:tabLst/>
                </a:pPr>
                <a:r>
                  <a:rPr kumimoji="0" lang="en-US" sz="1700" b="0" i="0" u="none" strike="noStrike" cap="none" normalizeH="0" baseline="0" dirty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rPr>
                  <a:t>Most Externalized</a:t>
                </a:r>
              </a:p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Char char="-"/>
                  <a:tabLst/>
                </a:pPr>
                <a:r>
                  <a:rPr kumimoji="0" lang="en-US" sz="1800" b="0" i="0" u="none" strike="noStrike" cap="none" normalizeH="0" baseline="0" dirty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rPr>
                  <a:t>Vertical</a:t>
                </a:r>
                <a:r>
                  <a:rPr kumimoji="0" lang="en-US" sz="1800" b="0" i="0" u="none" strike="noStrike" cap="none" normalizeH="0" dirty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rPr>
                  <a:t> Lift</a:t>
                </a:r>
                <a:endParaRPr kumimoji="0" lang="en-US" sz="1800" b="0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+mn-lt"/>
                </a:endParaRPr>
              </a:p>
            </p:txBody>
          </p:sp>
          <p:sp>
            <p:nvSpPr>
              <p:cNvPr id="5" name="Rectangle 4"/>
              <p:cNvSpPr/>
              <p:nvPr/>
            </p:nvSpPr>
            <p:spPr bwMode="auto">
              <a:xfrm>
                <a:off x="685800" y="1524000"/>
                <a:ext cx="2514600" cy="381000"/>
              </a:xfrm>
              <a:prstGeom prst="rect">
                <a:avLst/>
              </a:prstGeom>
              <a:solidFill>
                <a:schemeClr val="bg2">
                  <a:lumMod val="40000"/>
                  <a:lumOff val="60000"/>
                </a:schemeClr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400" b="1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+mn-lt"/>
                  </a:rPr>
                  <a:t>Subjective</a:t>
                </a:r>
                <a:r>
                  <a:rPr kumimoji="0" lang="en-US" sz="1400" b="1" i="0" u="none" strike="noStrike" cap="none" normalizeH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+mn-lt"/>
                  </a:rPr>
                  <a:t> Selection</a:t>
                </a:r>
                <a:endParaRPr kumimoji="0" lang="en-US" sz="14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+mn-lt"/>
                </a:endParaRPr>
              </a:p>
            </p:txBody>
          </p:sp>
        </p:grpSp>
        <p:grpSp>
          <p:nvGrpSpPr>
            <p:cNvPr id="13" name="Group 6"/>
            <p:cNvGrpSpPr/>
            <p:nvPr/>
          </p:nvGrpSpPr>
          <p:grpSpPr>
            <a:xfrm>
              <a:off x="3695700" y="1371600"/>
              <a:ext cx="2514600" cy="1371600"/>
              <a:chOff x="685800" y="1524000"/>
              <a:chExt cx="2514600" cy="1371600"/>
            </a:xfrm>
          </p:grpSpPr>
          <p:sp>
            <p:nvSpPr>
              <p:cNvPr id="8" name="Rectangle 7"/>
              <p:cNvSpPr/>
              <p:nvPr/>
            </p:nvSpPr>
            <p:spPr bwMode="auto">
              <a:xfrm>
                <a:off x="685800" y="1905000"/>
                <a:ext cx="2514600" cy="990600"/>
              </a:xfrm>
              <a:prstGeom prst="rect">
                <a:avLst/>
              </a:prstGeom>
              <a:solidFill>
                <a:srgbClr val="1E4362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Char char="-"/>
                  <a:tabLst/>
                </a:pPr>
                <a:r>
                  <a:rPr kumimoji="0" lang="en-US" sz="1800" b="0" i="0" u="none" strike="noStrike" cap="none" normalizeH="0" baseline="0" dirty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rPr>
                  <a:t>“Snowman”</a:t>
                </a:r>
              </a:p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Char char="-"/>
                  <a:tabLst/>
                </a:pPr>
                <a:r>
                  <a:rPr lang="en-US" sz="1800" b="0" dirty="0">
                    <a:solidFill>
                      <a:schemeClr val="bg1"/>
                    </a:solidFill>
                    <a:latin typeface="+mn-lt"/>
                  </a:rPr>
                  <a:t> </a:t>
                </a:r>
                <a:r>
                  <a:rPr lang="en-US" sz="1800" b="0" dirty="0" smtClean="0">
                    <a:solidFill>
                      <a:schemeClr val="bg1"/>
                    </a:solidFill>
                    <a:latin typeface="+mn-lt"/>
                  </a:rPr>
                  <a:t>Anthropometric </a:t>
                </a:r>
                <a:endParaRPr kumimoji="0" lang="en-US" sz="1800" b="0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+mn-lt"/>
                </a:endParaRPr>
              </a:p>
            </p:txBody>
          </p:sp>
          <p:sp>
            <p:nvSpPr>
              <p:cNvPr id="9" name="Rectangle 8"/>
              <p:cNvSpPr/>
              <p:nvPr/>
            </p:nvSpPr>
            <p:spPr bwMode="auto">
              <a:xfrm>
                <a:off x="685800" y="1524000"/>
                <a:ext cx="2514600" cy="381000"/>
              </a:xfrm>
              <a:prstGeom prst="rect">
                <a:avLst/>
              </a:prstGeom>
              <a:solidFill>
                <a:schemeClr val="bg2">
                  <a:lumMod val="40000"/>
                  <a:lumOff val="60000"/>
                </a:schemeClr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b="1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+mn-lt"/>
                  </a:rPr>
                  <a:t>Structural Models</a:t>
                </a:r>
                <a:r>
                  <a:rPr kumimoji="0" lang="en-US" b="1" i="0" u="none" strike="noStrike" cap="none" normalizeH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+mn-lt"/>
                  </a:rPr>
                  <a:t> </a:t>
                </a:r>
                <a:endParaRPr kumimoji="0" lang="en-US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+mn-lt"/>
                </a:endParaRPr>
              </a:p>
            </p:txBody>
          </p:sp>
        </p:grpSp>
        <p:grpSp>
          <p:nvGrpSpPr>
            <p:cNvPr id="16" name="Group 15"/>
            <p:cNvGrpSpPr/>
            <p:nvPr/>
          </p:nvGrpSpPr>
          <p:grpSpPr>
            <a:xfrm>
              <a:off x="6477000" y="1371600"/>
              <a:ext cx="2514600" cy="1371600"/>
              <a:chOff x="685800" y="1524000"/>
              <a:chExt cx="2514600" cy="1371600"/>
            </a:xfrm>
          </p:grpSpPr>
          <p:sp>
            <p:nvSpPr>
              <p:cNvPr id="17" name="Rectangle 16"/>
              <p:cNvSpPr/>
              <p:nvPr/>
            </p:nvSpPr>
            <p:spPr bwMode="auto">
              <a:xfrm>
                <a:off x="685800" y="1905000"/>
                <a:ext cx="2514600" cy="990600"/>
              </a:xfrm>
              <a:prstGeom prst="rect">
                <a:avLst/>
              </a:prstGeom>
              <a:solidFill>
                <a:srgbClr val="1E4362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800" b="0" i="0" u="none" strike="noStrike" cap="none" normalizeH="0" baseline="0" dirty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rPr>
                  <a:t>-Averaging</a:t>
                </a:r>
              </a:p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lang="en-US" sz="1800" b="0" dirty="0" smtClean="0">
                    <a:solidFill>
                      <a:schemeClr val="bg1"/>
                    </a:solidFill>
                    <a:latin typeface="+mn-lt"/>
                  </a:rPr>
                  <a:t>-Super Subject</a:t>
                </a:r>
                <a:endParaRPr kumimoji="0" lang="en-US" sz="1800" b="0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+mn-lt"/>
                </a:endParaRPr>
              </a:p>
            </p:txBody>
          </p:sp>
          <p:sp>
            <p:nvSpPr>
              <p:cNvPr id="18" name="Rectangle 17"/>
              <p:cNvSpPr/>
              <p:nvPr/>
            </p:nvSpPr>
            <p:spPr bwMode="auto">
              <a:xfrm>
                <a:off x="685800" y="1524000"/>
                <a:ext cx="2514600" cy="381000"/>
              </a:xfrm>
              <a:prstGeom prst="rect">
                <a:avLst/>
              </a:prstGeom>
              <a:solidFill>
                <a:schemeClr val="bg2">
                  <a:lumMod val="40000"/>
                  <a:lumOff val="60000"/>
                </a:schemeClr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800" b="1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+mn-lt"/>
                  </a:rPr>
                  <a:t>Generalization</a:t>
                </a:r>
              </a:p>
            </p:txBody>
          </p:sp>
        </p:grpSp>
      </p:grpSp>
      <p:grpSp>
        <p:nvGrpSpPr>
          <p:cNvPr id="34" name="Group 33"/>
          <p:cNvGrpSpPr/>
          <p:nvPr/>
        </p:nvGrpSpPr>
        <p:grpSpPr>
          <a:xfrm>
            <a:off x="501947" y="2895600"/>
            <a:ext cx="4019728" cy="1371600"/>
            <a:chOff x="1676400" y="2895600"/>
            <a:chExt cx="4839960" cy="1371600"/>
          </a:xfrm>
        </p:grpSpPr>
        <p:grpSp>
          <p:nvGrpSpPr>
            <p:cNvPr id="3" name="Group 9"/>
            <p:cNvGrpSpPr/>
            <p:nvPr/>
          </p:nvGrpSpPr>
          <p:grpSpPr>
            <a:xfrm>
              <a:off x="1676400" y="2895600"/>
              <a:ext cx="2288520" cy="1371600"/>
              <a:chOff x="685800" y="1524000"/>
              <a:chExt cx="2288520" cy="1371600"/>
            </a:xfrm>
          </p:grpSpPr>
          <p:sp>
            <p:nvSpPr>
              <p:cNvPr id="11" name="Rectangle 10"/>
              <p:cNvSpPr/>
              <p:nvPr/>
            </p:nvSpPr>
            <p:spPr bwMode="auto">
              <a:xfrm>
                <a:off x="685800" y="1905000"/>
                <a:ext cx="2288520" cy="990600"/>
              </a:xfrm>
              <a:prstGeom prst="rect">
                <a:avLst/>
              </a:prstGeom>
              <a:solidFill>
                <a:srgbClr val="1E4362"/>
              </a:solidFill>
              <a:ln w="9525" cap="flat" cmpd="sng" algn="ctr">
                <a:solidFill>
                  <a:srgbClr val="1E436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800" b="0" i="0" u="none" strike="noStrike" cap="none" normalizeH="0" baseline="0" dirty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rPr>
                  <a:t>-Linear</a:t>
                </a:r>
                <a:r>
                  <a:rPr kumimoji="0" lang="en-US" sz="1800" b="0" i="0" u="none" strike="noStrike" cap="none" normalizeH="0" dirty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rPr>
                  <a:t> </a:t>
                </a:r>
                <a:r>
                  <a:rPr kumimoji="0" lang="en-US" sz="1800" b="0" i="0" u="none" strike="noStrike" cap="none" normalizeH="0" dirty="0" err="1" smtClean="0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rPr>
                  <a:t>kNN</a:t>
                </a:r>
                <a:endParaRPr kumimoji="0" lang="en-US" sz="1800" b="0" i="0" u="none" strike="noStrike" cap="none" normalizeH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+mn-lt"/>
                </a:endParaRPr>
              </a:p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lang="en-US" sz="1800" b="0" baseline="0" dirty="0" smtClean="0">
                    <a:solidFill>
                      <a:schemeClr val="bg1"/>
                    </a:solidFill>
                    <a:latin typeface="+mn-lt"/>
                  </a:rPr>
                  <a:t>-Spherical Basis</a:t>
                </a:r>
                <a:endParaRPr kumimoji="0" lang="en-US" sz="1800" b="0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+mn-lt"/>
                </a:endParaRPr>
              </a:p>
            </p:txBody>
          </p:sp>
          <p:sp>
            <p:nvSpPr>
              <p:cNvPr id="12" name="Rectangle 11"/>
              <p:cNvSpPr/>
              <p:nvPr/>
            </p:nvSpPr>
            <p:spPr bwMode="auto">
              <a:xfrm>
                <a:off x="685800" y="1524000"/>
                <a:ext cx="2288520" cy="381000"/>
              </a:xfrm>
              <a:prstGeom prst="rect">
                <a:avLst/>
              </a:prstGeom>
              <a:solidFill>
                <a:schemeClr val="bg2">
                  <a:lumMod val="40000"/>
                  <a:lumOff val="60000"/>
                </a:schemeClr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800" b="1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+mn-lt"/>
                  </a:rPr>
                  <a:t>Naive </a:t>
                </a:r>
              </a:p>
            </p:txBody>
          </p:sp>
        </p:grpSp>
        <p:grpSp>
          <p:nvGrpSpPr>
            <p:cNvPr id="6" name="Group 12"/>
            <p:cNvGrpSpPr/>
            <p:nvPr/>
          </p:nvGrpSpPr>
          <p:grpSpPr>
            <a:xfrm>
              <a:off x="4191000" y="2895600"/>
              <a:ext cx="2325360" cy="1371600"/>
              <a:chOff x="381000" y="1524000"/>
              <a:chExt cx="2325360" cy="1371600"/>
            </a:xfrm>
          </p:grpSpPr>
          <p:sp>
            <p:nvSpPr>
              <p:cNvPr id="14" name="Rectangle 13"/>
              <p:cNvSpPr/>
              <p:nvPr/>
            </p:nvSpPr>
            <p:spPr bwMode="auto">
              <a:xfrm>
                <a:off x="381000" y="1905000"/>
                <a:ext cx="2325360" cy="990600"/>
              </a:xfrm>
              <a:prstGeom prst="rect">
                <a:avLst/>
              </a:prstGeom>
              <a:solidFill>
                <a:srgbClr val="1E4362"/>
              </a:solidFill>
              <a:ln w="9525" cap="flat" cmpd="sng" algn="ctr">
                <a:solidFill>
                  <a:srgbClr val="1E436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800" b="0" i="0" u="none" strike="noStrike" cap="none" normalizeH="0" baseline="0" dirty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rPr>
                  <a:t>- Pattern Matching</a:t>
                </a:r>
              </a:p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lang="en-US" sz="1800" b="0" dirty="0" smtClean="0">
                    <a:solidFill>
                      <a:schemeClr val="bg1"/>
                    </a:solidFill>
                    <a:latin typeface="+mn-lt"/>
                  </a:rPr>
                  <a:t>- Neural Net</a:t>
                </a:r>
                <a:endParaRPr kumimoji="0" lang="en-US" sz="1800" b="0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+mn-lt"/>
                </a:endParaRPr>
              </a:p>
            </p:txBody>
          </p:sp>
          <p:sp>
            <p:nvSpPr>
              <p:cNvPr id="15" name="Rectangle 14"/>
              <p:cNvSpPr/>
              <p:nvPr/>
            </p:nvSpPr>
            <p:spPr bwMode="auto">
              <a:xfrm>
                <a:off x="381000" y="1524000"/>
                <a:ext cx="2325360" cy="381000"/>
              </a:xfrm>
              <a:prstGeom prst="rect">
                <a:avLst/>
              </a:prstGeom>
              <a:solidFill>
                <a:schemeClr val="bg2">
                  <a:lumMod val="40000"/>
                  <a:lumOff val="60000"/>
                </a:schemeClr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800" b="1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+mn-lt"/>
                  </a:rPr>
                  <a:t>Statistical</a:t>
                </a:r>
              </a:p>
            </p:txBody>
          </p:sp>
        </p:grpSp>
      </p:grpSp>
      <p:grpSp>
        <p:nvGrpSpPr>
          <p:cNvPr id="20" name="Group 20"/>
          <p:cNvGrpSpPr/>
          <p:nvPr/>
        </p:nvGrpSpPr>
        <p:grpSpPr>
          <a:xfrm>
            <a:off x="501947" y="1219200"/>
            <a:ext cx="1900683" cy="1371600"/>
            <a:chOff x="685800" y="1524000"/>
            <a:chExt cx="2326620" cy="1371600"/>
          </a:xfrm>
        </p:grpSpPr>
        <p:sp>
          <p:nvSpPr>
            <p:cNvPr id="22" name="Rectangle 21"/>
            <p:cNvSpPr/>
            <p:nvPr/>
          </p:nvSpPr>
          <p:spPr bwMode="auto">
            <a:xfrm>
              <a:off x="685800" y="1905000"/>
              <a:ext cx="2326620" cy="990600"/>
            </a:xfrm>
            <a:prstGeom prst="rect">
              <a:avLst/>
            </a:prstGeom>
            <a:solidFill>
              <a:srgbClr val="1E4362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800" b="0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+mn-lt"/>
                </a:rPr>
                <a:t>-Reciprocity</a:t>
              </a:r>
              <a:endParaRPr kumimoji="0" lang="en-US" sz="1800" b="0" i="0" u="none" strike="noStrike" cap="none" normalizeH="0" dirty="0" smtClean="0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1800" b="0" baseline="0" dirty="0" smtClean="0">
                  <a:solidFill>
                    <a:schemeClr val="bg1"/>
                  </a:solidFill>
                  <a:latin typeface="+mn-lt"/>
                </a:rPr>
                <a:t>-Spectral</a:t>
              </a:r>
              <a:r>
                <a:rPr lang="en-US" sz="1800" b="0" dirty="0" smtClean="0">
                  <a:solidFill>
                    <a:schemeClr val="bg1"/>
                  </a:solidFill>
                  <a:latin typeface="+mn-lt"/>
                </a:rPr>
                <a:t>  </a:t>
              </a:r>
            </a:p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1800" b="0" baseline="0" dirty="0" smtClean="0">
                  <a:solidFill>
                    <a:schemeClr val="bg1"/>
                  </a:solidFill>
                  <a:latin typeface="+mn-lt"/>
                </a:rPr>
                <a:t>  asynchrony  </a:t>
              </a:r>
              <a:endPara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23" name="Rectangle 22"/>
            <p:cNvSpPr/>
            <p:nvPr/>
          </p:nvSpPr>
          <p:spPr bwMode="auto">
            <a:xfrm>
              <a:off x="685800" y="1524000"/>
              <a:ext cx="2326620" cy="381000"/>
            </a:xfrm>
            <a:prstGeom prst="rect">
              <a:avLst/>
            </a:prstGeom>
            <a:solidFill>
              <a:schemeClr val="bg2">
                <a:lumMod val="40000"/>
                <a:lumOff val="6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1800" b="1" dirty="0" smtClean="0">
                  <a:latin typeface="+mn-lt"/>
                </a:rPr>
                <a:t>Measurement</a:t>
              </a:r>
              <a:endParaRPr kumimoji="0" 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endParaRPr>
            </a:p>
          </p:txBody>
        </p:sp>
      </p:grpSp>
      <p:sp>
        <p:nvSpPr>
          <p:cNvPr id="35" name="TextBox 34"/>
          <p:cNvSpPr txBox="1"/>
          <p:nvPr/>
        </p:nvSpPr>
        <p:spPr>
          <a:xfrm>
            <a:off x="2758838" y="1447800"/>
            <a:ext cx="3962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1800" b="1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Same Equipment</a:t>
            </a:r>
          </a:p>
          <a:p>
            <a:pPr>
              <a:buFont typeface="Arial" pitchFamily="34" charset="0"/>
              <a:buChar char="•"/>
            </a:pPr>
            <a:r>
              <a:rPr lang="en-US" sz="18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Less Time</a:t>
            </a:r>
          </a:p>
          <a:p>
            <a:pPr>
              <a:buFont typeface="Arial" pitchFamily="34" charset="0"/>
              <a:buChar char="•"/>
            </a:pPr>
            <a:r>
              <a:rPr lang="en-US" sz="1800" b="1" dirty="0" smtClean="0">
                <a:solidFill>
                  <a:srgbClr val="58AE4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Perceptually Equivalent Performance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4876800" y="3115270"/>
            <a:ext cx="3962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18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Less </a:t>
            </a:r>
            <a:r>
              <a:rPr lang="en-US" sz="18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Equipment</a:t>
            </a:r>
            <a:endParaRPr lang="en-US" sz="1800" b="1" dirty="0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>
              <a:buFont typeface="Arial" pitchFamily="34" charset="0"/>
              <a:buChar char="•"/>
            </a:pPr>
            <a:r>
              <a:rPr lang="en-US" sz="18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Less Time</a:t>
            </a:r>
          </a:p>
          <a:p>
            <a:pPr>
              <a:buFont typeface="Arial" pitchFamily="34" charset="0"/>
              <a:buChar char="•"/>
            </a:pPr>
            <a:r>
              <a:rPr lang="en-US" sz="1800" b="1" dirty="0" smtClean="0">
                <a:solidFill>
                  <a:srgbClr val="58AE4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Perceptually Equivalent Performance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6873638" y="4791670"/>
            <a:ext cx="242276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1800" b="1" dirty="0" smtClean="0">
                <a:solidFill>
                  <a:srgbClr val="58AE4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Least </a:t>
            </a:r>
            <a:r>
              <a:rPr lang="en-US" sz="1800" b="1" dirty="0" smtClean="0">
                <a:solidFill>
                  <a:srgbClr val="58AE4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Equipment</a:t>
            </a:r>
            <a:r>
              <a:rPr lang="en-US" sz="1800" b="1" dirty="0" smtClean="0">
                <a:solidFill>
                  <a:srgbClr val="58AE4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</a:t>
            </a:r>
          </a:p>
          <a:p>
            <a:pPr lvl="0">
              <a:buFont typeface="Arial" pitchFamily="34" charset="0"/>
              <a:buChar char="•"/>
            </a:pPr>
            <a:r>
              <a:rPr lang="en-US" sz="18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Less Time</a:t>
            </a:r>
          </a:p>
          <a:p>
            <a:pPr>
              <a:buFont typeface="Arial" pitchFamily="34" charset="0"/>
              <a:buChar char="•"/>
            </a:pPr>
            <a:r>
              <a:rPr lang="en-US" sz="1800" b="1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Poor Performance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0" y="1406763"/>
            <a:ext cx="492443" cy="898451"/>
          </a:xfrm>
          <a:prstGeom prst="rect">
            <a:avLst/>
          </a:prstGeom>
          <a:noFill/>
        </p:spPr>
        <p:txBody>
          <a:bodyPr vert="vert270" wrap="none" rtlCol="0">
            <a:spAutoFit/>
          </a:bodyPr>
          <a:lstStyle/>
          <a:p>
            <a:r>
              <a:rPr lang="en-US" sz="2000" b="1" i="1" dirty="0" smtClean="0">
                <a:latin typeface="+mn-lt"/>
              </a:rPr>
              <a:t>Parallel</a:t>
            </a:r>
            <a:endParaRPr lang="en-US" sz="2000" b="1" i="1" dirty="0">
              <a:latin typeface="+mn-lt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0" y="2861071"/>
            <a:ext cx="492443" cy="1482329"/>
          </a:xfrm>
          <a:prstGeom prst="rect">
            <a:avLst/>
          </a:prstGeom>
          <a:noFill/>
        </p:spPr>
        <p:txBody>
          <a:bodyPr vert="vert270" wrap="none" rtlCol="0">
            <a:spAutoFit/>
          </a:bodyPr>
          <a:lstStyle/>
          <a:p>
            <a:r>
              <a:rPr lang="en-US" sz="2000" b="1" i="1" dirty="0" smtClean="0">
                <a:latin typeface="+mn-lt"/>
              </a:rPr>
              <a:t>Interpolation</a:t>
            </a:r>
            <a:endParaRPr lang="en-US" sz="2000" b="1" i="1" dirty="0">
              <a:latin typeface="+mn-lt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0" y="4572000"/>
            <a:ext cx="492443" cy="1491177"/>
          </a:xfrm>
          <a:prstGeom prst="rect">
            <a:avLst/>
          </a:prstGeom>
          <a:noFill/>
        </p:spPr>
        <p:txBody>
          <a:bodyPr vert="vert270" wrap="none" rtlCol="0">
            <a:spAutoFit/>
          </a:bodyPr>
          <a:lstStyle/>
          <a:p>
            <a:r>
              <a:rPr lang="en-US" sz="2000" b="1" i="1" dirty="0" smtClean="0">
                <a:latin typeface="+mn-lt"/>
              </a:rPr>
              <a:t>Non-Acoustic</a:t>
            </a:r>
            <a:endParaRPr lang="en-US" sz="2000" b="1" i="1" dirty="0">
              <a:latin typeface="+mn-lt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7010400" y="1219200"/>
            <a:ext cx="2017860" cy="1200329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u="sng" dirty="0" smtClean="0">
                <a:latin typeface="+mn-lt"/>
              </a:rPr>
              <a:t>Baseline HRTF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>
                <a:latin typeface="+mn-lt"/>
              </a:rPr>
              <a:t> 277 locations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>
                <a:latin typeface="+mn-lt"/>
              </a:rPr>
              <a:t> 256 taps</a:t>
            </a:r>
            <a:endParaRPr lang="en-US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23569198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 smtClean="0"/>
              <a:t>Irrelevant Spectral Details</a:t>
            </a:r>
            <a:endParaRPr lang="en-US" dirty="0"/>
          </a:p>
        </p:txBody>
      </p:sp>
      <p:grpSp>
        <p:nvGrpSpPr>
          <p:cNvPr id="3" name="Group 9"/>
          <p:cNvGrpSpPr/>
          <p:nvPr/>
        </p:nvGrpSpPr>
        <p:grpSpPr>
          <a:xfrm>
            <a:off x="5502166" y="1228611"/>
            <a:ext cx="3619071" cy="5629389"/>
            <a:chOff x="5572648" y="1285874"/>
            <a:chExt cx="3190352" cy="4962526"/>
          </a:xfrm>
        </p:grpSpPr>
        <p:pic>
          <p:nvPicPr>
            <p:cNvPr id="5123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 l="65179"/>
            <a:stretch>
              <a:fillRect/>
            </a:stretch>
          </p:blipFill>
          <p:spPr bwMode="auto">
            <a:xfrm>
              <a:off x="5867400" y="1285874"/>
              <a:ext cx="2895600" cy="49625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" name="Rectangle 6"/>
            <p:cNvSpPr/>
            <p:nvPr/>
          </p:nvSpPr>
          <p:spPr bwMode="auto">
            <a:xfrm>
              <a:off x="5618704" y="4886848"/>
              <a:ext cx="685800" cy="838200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" pitchFamily="18" charset="0"/>
              </a:endParaRPr>
            </a:p>
          </p:txBody>
        </p:sp>
        <p:sp>
          <p:nvSpPr>
            <p:cNvPr id="8" name="Rectangle 7"/>
            <p:cNvSpPr/>
            <p:nvPr/>
          </p:nvSpPr>
          <p:spPr bwMode="auto">
            <a:xfrm>
              <a:off x="5572648" y="5257800"/>
              <a:ext cx="685800" cy="838200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" pitchFamily="18" charset="0"/>
              </a:endParaRPr>
            </a:p>
          </p:txBody>
        </p:sp>
      </p:grpSp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266700" y="1328737"/>
            <a:ext cx="5334000" cy="1698242"/>
          </a:xfrm>
        </p:spPr>
        <p:txBody>
          <a:bodyPr/>
          <a:lstStyle/>
          <a:p>
            <a:r>
              <a:rPr lang="en-US" dirty="0" smtClean="0"/>
              <a:t>Auditory system has limited spectral resolution</a:t>
            </a:r>
          </a:p>
          <a:p>
            <a:r>
              <a:rPr lang="en-US" dirty="0" smtClean="0"/>
              <a:t>This results in fine spectral details being averaged out </a:t>
            </a:r>
          </a:p>
          <a:p>
            <a:r>
              <a:rPr lang="en-US" dirty="0" smtClean="0"/>
              <a:t>Most impactful at high frequencies</a:t>
            </a:r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208504" y="4692225"/>
            <a:ext cx="5410200" cy="954107"/>
          </a:xfrm>
          <a:prstGeom prst="rect">
            <a:avLst/>
          </a:prstGeom>
          <a:ln>
            <a:solidFill>
              <a:srgbClr val="99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sz="2800" i="1" kern="0" dirty="0" smtClean="0">
                <a:solidFill>
                  <a:srgbClr val="990000"/>
                </a:solidFill>
                <a:latin typeface="+mn-lt"/>
              </a:rPr>
              <a:t>Maybe we can get away with smoothing th</a:t>
            </a:r>
            <a:r>
              <a:rPr lang="en-US" sz="2800" i="1" kern="0" dirty="0" smtClean="0">
                <a:solidFill>
                  <a:srgbClr val="990000"/>
                </a:solidFill>
                <a:latin typeface="+mn-lt"/>
              </a:rPr>
              <a:t>e spatial detail</a:t>
            </a:r>
            <a:endParaRPr lang="en-US" sz="2800" i="1" dirty="0">
              <a:solidFill>
                <a:srgbClr val="99000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58780366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Overview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Spatial Hearing and HRTFs</a:t>
            </a:r>
          </a:p>
          <a:p>
            <a:r>
              <a:rPr lang="en-US" dirty="0" smtClean="0"/>
              <a:t>A Different Approach</a:t>
            </a:r>
          </a:p>
          <a:p>
            <a:r>
              <a:rPr lang="en-US" dirty="0" smtClean="0"/>
              <a:t>An Efficient Representation</a:t>
            </a:r>
          </a:p>
          <a:p>
            <a:r>
              <a:rPr lang="en-US" dirty="0" smtClean="0"/>
              <a:t>Applying Bayesian estimation </a:t>
            </a:r>
          </a:p>
          <a:p>
            <a:r>
              <a:rPr lang="en-US" dirty="0" smtClean="0"/>
              <a:t>Modeling individual differences</a:t>
            </a:r>
          </a:p>
          <a:p>
            <a:r>
              <a:rPr lang="en-US" dirty="0" smtClean="0"/>
              <a:t>Summary of Contributions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/>
          <a:lstStyle/>
          <a:p>
            <a:fld id="{C8A3C2DC-176B-490C-97D2-8ED4C1EC2C7D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699286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Spatial Representation: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/>
          <a:lstStyle/>
          <a:p>
            <a:fld id="{C8A3C2DC-176B-490C-97D2-8ED4C1EC2C7D}" type="slidenum">
              <a:rPr lang="en-US" smtClean="0"/>
              <a:pPr/>
              <a:t>20</a:t>
            </a:fld>
            <a:endParaRPr lang="en-US"/>
          </a:p>
        </p:txBody>
      </p:sp>
      <p:pic>
        <p:nvPicPr>
          <p:cNvPr id="130" name="Picture 129" descr="HRTF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04429" y="2492886"/>
            <a:ext cx="2948371" cy="2211278"/>
          </a:xfrm>
          <a:prstGeom prst="rect">
            <a:avLst/>
          </a:prstGeom>
        </p:spPr>
      </p:pic>
      <p:pic>
        <p:nvPicPr>
          <p:cNvPr id="161" name="Picture 160" descr="sphereContour.png"/>
          <p:cNvPicPr>
            <a:picLocks noChangeAspect="1"/>
          </p:cNvPicPr>
          <p:nvPr/>
        </p:nvPicPr>
        <p:blipFill>
          <a:blip r:embed="rId5" cstate="print"/>
          <a:srcRect l="31426" t="20848" r="27187" b="23330"/>
          <a:stretch>
            <a:fillRect/>
          </a:stretch>
        </p:blipFill>
        <p:spPr>
          <a:xfrm>
            <a:off x="6248400" y="2464658"/>
            <a:ext cx="2438400" cy="2466628"/>
          </a:xfrm>
          <a:prstGeom prst="rect">
            <a:avLst/>
          </a:prstGeom>
        </p:spPr>
      </p:pic>
      <p:grpSp>
        <p:nvGrpSpPr>
          <p:cNvPr id="1560" name="Group 28"/>
          <p:cNvGrpSpPr>
            <a:grpSpLocks noChangeAspect="1"/>
          </p:cNvGrpSpPr>
          <p:nvPr>
            <p:custDataLst>
              <p:tags r:id="rId1"/>
            </p:custDataLst>
          </p:nvPr>
        </p:nvGrpSpPr>
        <p:grpSpPr bwMode="auto">
          <a:xfrm>
            <a:off x="3446144" y="3483486"/>
            <a:ext cx="2573656" cy="280852"/>
            <a:chOff x="-2" y="1"/>
            <a:chExt cx="5764" cy="629"/>
          </a:xfrm>
        </p:grpSpPr>
        <p:sp>
          <p:nvSpPr>
            <p:cNvPr id="1562" name="Freeform 29"/>
            <p:cNvSpPr>
              <a:spLocks noChangeAspect="1"/>
            </p:cNvSpPr>
            <p:nvPr/>
          </p:nvSpPr>
          <p:spPr bwMode="auto">
            <a:xfrm>
              <a:off x="-2" y="1"/>
              <a:ext cx="24" cy="603"/>
            </a:xfrm>
            <a:custGeom>
              <a:avLst/>
              <a:gdLst/>
              <a:ahLst/>
              <a:cxnLst>
                <a:cxn ang="0">
                  <a:pos x="24" y="21"/>
                </a:cxn>
                <a:cxn ang="0">
                  <a:pos x="24" y="13"/>
                </a:cxn>
                <a:cxn ang="0">
                  <a:pos x="23" y="7"/>
                </a:cxn>
                <a:cxn ang="0">
                  <a:pos x="19" y="2"/>
                </a:cxn>
                <a:cxn ang="0">
                  <a:pos x="12" y="0"/>
                </a:cxn>
                <a:cxn ang="0">
                  <a:pos x="5" y="2"/>
                </a:cxn>
                <a:cxn ang="0">
                  <a:pos x="1" y="7"/>
                </a:cxn>
                <a:cxn ang="0">
                  <a:pos x="0" y="13"/>
                </a:cxn>
                <a:cxn ang="0">
                  <a:pos x="0" y="21"/>
                </a:cxn>
                <a:cxn ang="0">
                  <a:pos x="0" y="581"/>
                </a:cxn>
                <a:cxn ang="0">
                  <a:pos x="0" y="589"/>
                </a:cxn>
                <a:cxn ang="0">
                  <a:pos x="1" y="596"/>
                </a:cxn>
                <a:cxn ang="0">
                  <a:pos x="5" y="601"/>
                </a:cxn>
                <a:cxn ang="0">
                  <a:pos x="12" y="603"/>
                </a:cxn>
                <a:cxn ang="0">
                  <a:pos x="19" y="601"/>
                </a:cxn>
                <a:cxn ang="0">
                  <a:pos x="23" y="596"/>
                </a:cxn>
                <a:cxn ang="0">
                  <a:pos x="24" y="589"/>
                </a:cxn>
                <a:cxn ang="0">
                  <a:pos x="24" y="581"/>
                </a:cxn>
                <a:cxn ang="0">
                  <a:pos x="24" y="21"/>
                </a:cxn>
              </a:cxnLst>
              <a:rect l="0" t="0" r="r" b="b"/>
              <a:pathLst>
                <a:path w="24" h="603">
                  <a:moveTo>
                    <a:pt x="24" y="21"/>
                  </a:moveTo>
                  <a:lnTo>
                    <a:pt x="24" y="13"/>
                  </a:lnTo>
                  <a:lnTo>
                    <a:pt x="23" y="7"/>
                  </a:lnTo>
                  <a:lnTo>
                    <a:pt x="19" y="2"/>
                  </a:lnTo>
                  <a:lnTo>
                    <a:pt x="12" y="0"/>
                  </a:lnTo>
                  <a:lnTo>
                    <a:pt x="5" y="2"/>
                  </a:lnTo>
                  <a:lnTo>
                    <a:pt x="1" y="7"/>
                  </a:lnTo>
                  <a:lnTo>
                    <a:pt x="0" y="13"/>
                  </a:lnTo>
                  <a:lnTo>
                    <a:pt x="0" y="21"/>
                  </a:lnTo>
                  <a:lnTo>
                    <a:pt x="0" y="581"/>
                  </a:lnTo>
                  <a:lnTo>
                    <a:pt x="0" y="589"/>
                  </a:lnTo>
                  <a:lnTo>
                    <a:pt x="1" y="596"/>
                  </a:lnTo>
                  <a:lnTo>
                    <a:pt x="5" y="601"/>
                  </a:lnTo>
                  <a:lnTo>
                    <a:pt x="12" y="603"/>
                  </a:lnTo>
                  <a:lnTo>
                    <a:pt x="19" y="601"/>
                  </a:lnTo>
                  <a:lnTo>
                    <a:pt x="23" y="596"/>
                  </a:lnTo>
                  <a:lnTo>
                    <a:pt x="24" y="589"/>
                  </a:lnTo>
                  <a:lnTo>
                    <a:pt x="24" y="581"/>
                  </a:lnTo>
                  <a:lnTo>
                    <a:pt x="24" y="2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63" name="Freeform 30"/>
            <p:cNvSpPr>
              <a:spLocks noChangeAspect="1"/>
            </p:cNvSpPr>
            <p:nvPr/>
          </p:nvSpPr>
          <p:spPr bwMode="auto">
            <a:xfrm>
              <a:off x="117" y="41"/>
              <a:ext cx="505" cy="412"/>
            </a:xfrm>
            <a:custGeom>
              <a:avLst/>
              <a:gdLst/>
              <a:ahLst/>
              <a:cxnLst>
                <a:cxn ang="0">
                  <a:pos x="445" y="25"/>
                </a:cxn>
                <a:cxn ang="0">
                  <a:pos x="495" y="18"/>
                </a:cxn>
                <a:cxn ang="0">
                  <a:pos x="505" y="7"/>
                </a:cxn>
                <a:cxn ang="0">
                  <a:pos x="480" y="0"/>
                </a:cxn>
                <a:cxn ang="0">
                  <a:pos x="420" y="2"/>
                </a:cxn>
                <a:cxn ang="0">
                  <a:pos x="360" y="0"/>
                </a:cxn>
                <a:cxn ang="0">
                  <a:pos x="335" y="2"/>
                </a:cxn>
                <a:cxn ang="0">
                  <a:pos x="335" y="18"/>
                </a:cxn>
                <a:cxn ang="0">
                  <a:pos x="371" y="20"/>
                </a:cxn>
                <a:cxn ang="0">
                  <a:pos x="386" y="33"/>
                </a:cxn>
                <a:cxn ang="0">
                  <a:pos x="166" y="188"/>
                </a:cxn>
                <a:cxn ang="0">
                  <a:pos x="212" y="25"/>
                </a:cxn>
                <a:cxn ang="0">
                  <a:pos x="261" y="18"/>
                </a:cxn>
                <a:cxn ang="0">
                  <a:pos x="272" y="7"/>
                </a:cxn>
                <a:cxn ang="0">
                  <a:pos x="247" y="0"/>
                </a:cxn>
                <a:cxn ang="0">
                  <a:pos x="187" y="2"/>
                </a:cxn>
                <a:cxn ang="0">
                  <a:pos x="126" y="0"/>
                </a:cxn>
                <a:cxn ang="0">
                  <a:pos x="102" y="2"/>
                </a:cxn>
                <a:cxn ang="0">
                  <a:pos x="102" y="18"/>
                </a:cxn>
                <a:cxn ang="0">
                  <a:pos x="137" y="20"/>
                </a:cxn>
                <a:cxn ang="0">
                  <a:pos x="153" y="33"/>
                </a:cxn>
                <a:cxn ang="0">
                  <a:pos x="69" y="373"/>
                </a:cxn>
                <a:cxn ang="0">
                  <a:pos x="59" y="388"/>
                </a:cxn>
                <a:cxn ang="0">
                  <a:pos x="32" y="393"/>
                </a:cxn>
                <a:cxn ang="0">
                  <a:pos x="4" y="395"/>
                </a:cxn>
                <a:cxn ang="0">
                  <a:pos x="4" y="411"/>
                </a:cxn>
                <a:cxn ang="0">
                  <a:pos x="46" y="411"/>
                </a:cxn>
                <a:cxn ang="0">
                  <a:pos x="123" y="411"/>
                </a:cxn>
                <a:cxn ang="0">
                  <a:pos x="170" y="411"/>
                </a:cxn>
                <a:cxn ang="0">
                  <a:pos x="170" y="394"/>
                </a:cxn>
                <a:cxn ang="0">
                  <a:pos x="129" y="392"/>
                </a:cxn>
                <a:cxn ang="0">
                  <a:pos x="120" y="372"/>
                </a:cxn>
                <a:cxn ang="0">
                  <a:pos x="327" y="274"/>
                </a:cxn>
                <a:cxn ang="0">
                  <a:pos x="303" y="374"/>
                </a:cxn>
                <a:cxn ang="0">
                  <a:pos x="271" y="393"/>
                </a:cxn>
                <a:cxn ang="0">
                  <a:pos x="237" y="395"/>
                </a:cxn>
                <a:cxn ang="0">
                  <a:pos x="237" y="411"/>
                </a:cxn>
                <a:cxn ang="0">
                  <a:pos x="280" y="411"/>
                </a:cxn>
                <a:cxn ang="0">
                  <a:pos x="357" y="411"/>
                </a:cxn>
                <a:cxn ang="0">
                  <a:pos x="403" y="411"/>
                </a:cxn>
                <a:cxn ang="0">
                  <a:pos x="403" y="394"/>
                </a:cxn>
                <a:cxn ang="0">
                  <a:pos x="363" y="392"/>
                </a:cxn>
                <a:cxn ang="0">
                  <a:pos x="353" y="372"/>
                </a:cxn>
              </a:cxnLst>
              <a:rect l="0" t="0" r="r" b="b"/>
              <a:pathLst>
                <a:path w="505" h="412">
                  <a:moveTo>
                    <a:pt x="435" y="46"/>
                  </a:moveTo>
                  <a:lnTo>
                    <a:pt x="438" y="33"/>
                  </a:lnTo>
                  <a:lnTo>
                    <a:pt x="445" y="25"/>
                  </a:lnTo>
                  <a:lnTo>
                    <a:pt x="459" y="20"/>
                  </a:lnTo>
                  <a:lnTo>
                    <a:pt x="485" y="19"/>
                  </a:lnTo>
                  <a:lnTo>
                    <a:pt x="495" y="18"/>
                  </a:lnTo>
                  <a:lnTo>
                    <a:pt x="501" y="17"/>
                  </a:lnTo>
                  <a:lnTo>
                    <a:pt x="505" y="14"/>
                  </a:lnTo>
                  <a:lnTo>
                    <a:pt x="505" y="7"/>
                  </a:lnTo>
                  <a:lnTo>
                    <a:pt x="502" y="1"/>
                  </a:lnTo>
                  <a:lnTo>
                    <a:pt x="497" y="0"/>
                  </a:lnTo>
                  <a:lnTo>
                    <a:pt x="480" y="0"/>
                  </a:lnTo>
                  <a:lnTo>
                    <a:pt x="459" y="1"/>
                  </a:lnTo>
                  <a:lnTo>
                    <a:pt x="437" y="2"/>
                  </a:lnTo>
                  <a:lnTo>
                    <a:pt x="420" y="2"/>
                  </a:lnTo>
                  <a:lnTo>
                    <a:pt x="403" y="2"/>
                  </a:lnTo>
                  <a:lnTo>
                    <a:pt x="381" y="1"/>
                  </a:lnTo>
                  <a:lnTo>
                    <a:pt x="360" y="0"/>
                  </a:lnTo>
                  <a:lnTo>
                    <a:pt x="343" y="0"/>
                  </a:lnTo>
                  <a:lnTo>
                    <a:pt x="339" y="0"/>
                  </a:lnTo>
                  <a:lnTo>
                    <a:pt x="335" y="2"/>
                  </a:lnTo>
                  <a:lnTo>
                    <a:pt x="333" y="5"/>
                  </a:lnTo>
                  <a:lnTo>
                    <a:pt x="331" y="12"/>
                  </a:lnTo>
                  <a:lnTo>
                    <a:pt x="335" y="18"/>
                  </a:lnTo>
                  <a:lnTo>
                    <a:pt x="348" y="19"/>
                  </a:lnTo>
                  <a:lnTo>
                    <a:pt x="356" y="19"/>
                  </a:lnTo>
                  <a:lnTo>
                    <a:pt x="371" y="20"/>
                  </a:lnTo>
                  <a:lnTo>
                    <a:pt x="383" y="22"/>
                  </a:lnTo>
                  <a:lnTo>
                    <a:pt x="387" y="30"/>
                  </a:lnTo>
                  <a:lnTo>
                    <a:pt x="386" y="33"/>
                  </a:lnTo>
                  <a:lnTo>
                    <a:pt x="385" y="41"/>
                  </a:lnTo>
                  <a:lnTo>
                    <a:pt x="349" y="188"/>
                  </a:lnTo>
                  <a:lnTo>
                    <a:pt x="166" y="188"/>
                  </a:lnTo>
                  <a:lnTo>
                    <a:pt x="201" y="46"/>
                  </a:lnTo>
                  <a:lnTo>
                    <a:pt x="205" y="33"/>
                  </a:lnTo>
                  <a:lnTo>
                    <a:pt x="212" y="25"/>
                  </a:lnTo>
                  <a:lnTo>
                    <a:pt x="226" y="20"/>
                  </a:lnTo>
                  <a:lnTo>
                    <a:pt x="252" y="19"/>
                  </a:lnTo>
                  <a:lnTo>
                    <a:pt x="261" y="18"/>
                  </a:lnTo>
                  <a:lnTo>
                    <a:pt x="268" y="17"/>
                  </a:lnTo>
                  <a:lnTo>
                    <a:pt x="271" y="14"/>
                  </a:lnTo>
                  <a:lnTo>
                    <a:pt x="272" y="7"/>
                  </a:lnTo>
                  <a:lnTo>
                    <a:pt x="268" y="1"/>
                  </a:lnTo>
                  <a:lnTo>
                    <a:pt x="264" y="0"/>
                  </a:lnTo>
                  <a:lnTo>
                    <a:pt x="247" y="0"/>
                  </a:lnTo>
                  <a:lnTo>
                    <a:pt x="225" y="1"/>
                  </a:lnTo>
                  <a:lnTo>
                    <a:pt x="203" y="2"/>
                  </a:lnTo>
                  <a:lnTo>
                    <a:pt x="187" y="2"/>
                  </a:lnTo>
                  <a:lnTo>
                    <a:pt x="170" y="2"/>
                  </a:lnTo>
                  <a:lnTo>
                    <a:pt x="148" y="1"/>
                  </a:lnTo>
                  <a:lnTo>
                    <a:pt x="126" y="0"/>
                  </a:lnTo>
                  <a:lnTo>
                    <a:pt x="109" y="0"/>
                  </a:lnTo>
                  <a:lnTo>
                    <a:pt x="105" y="0"/>
                  </a:lnTo>
                  <a:lnTo>
                    <a:pt x="102" y="2"/>
                  </a:lnTo>
                  <a:lnTo>
                    <a:pt x="99" y="5"/>
                  </a:lnTo>
                  <a:lnTo>
                    <a:pt x="98" y="12"/>
                  </a:lnTo>
                  <a:lnTo>
                    <a:pt x="102" y="18"/>
                  </a:lnTo>
                  <a:lnTo>
                    <a:pt x="115" y="19"/>
                  </a:lnTo>
                  <a:lnTo>
                    <a:pt x="123" y="19"/>
                  </a:lnTo>
                  <a:lnTo>
                    <a:pt x="137" y="20"/>
                  </a:lnTo>
                  <a:lnTo>
                    <a:pt x="150" y="22"/>
                  </a:lnTo>
                  <a:lnTo>
                    <a:pt x="154" y="30"/>
                  </a:lnTo>
                  <a:lnTo>
                    <a:pt x="153" y="33"/>
                  </a:lnTo>
                  <a:lnTo>
                    <a:pt x="151" y="41"/>
                  </a:lnTo>
                  <a:lnTo>
                    <a:pt x="71" y="365"/>
                  </a:lnTo>
                  <a:lnTo>
                    <a:pt x="69" y="373"/>
                  </a:lnTo>
                  <a:lnTo>
                    <a:pt x="66" y="379"/>
                  </a:lnTo>
                  <a:lnTo>
                    <a:pt x="63" y="384"/>
                  </a:lnTo>
                  <a:lnTo>
                    <a:pt x="59" y="388"/>
                  </a:lnTo>
                  <a:lnTo>
                    <a:pt x="52" y="391"/>
                  </a:lnTo>
                  <a:lnTo>
                    <a:pt x="44" y="392"/>
                  </a:lnTo>
                  <a:lnTo>
                    <a:pt x="32" y="393"/>
                  </a:lnTo>
                  <a:lnTo>
                    <a:pt x="16" y="394"/>
                  </a:lnTo>
                  <a:lnTo>
                    <a:pt x="9" y="394"/>
                  </a:lnTo>
                  <a:lnTo>
                    <a:pt x="4" y="395"/>
                  </a:lnTo>
                  <a:lnTo>
                    <a:pt x="1" y="399"/>
                  </a:lnTo>
                  <a:lnTo>
                    <a:pt x="0" y="405"/>
                  </a:lnTo>
                  <a:lnTo>
                    <a:pt x="4" y="411"/>
                  </a:lnTo>
                  <a:lnTo>
                    <a:pt x="8" y="412"/>
                  </a:lnTo>
                  <a:lnTo>
                    <a:pt x="25" y="412"/>
                  </a:lnTo>
                  <a:lnTo>
                    <a:pt x="46" y="411"/>
                  </a:lnTo>
                  <a:lnTo>
                    <a:pt x="68" y="411"/>
                  </a:lnTo>
                  <a:lnTo>
                    <a:pt x="84" y="410"/>
                  </a:lnTo>
                  <a:lnTo>
                    <a:pt x="123" y="411"/>
                  </a:lnTo>
                  <a:lnTo>
                    <a:pt x="162" y="412"/>
                  </a:lnTo>
                  <a:lnTo>
                    <a:pt x="166" y="412"/>
                  </a:lnTo>
                  <a:lnTo>
                    <a:pt x="170" y="411"/>
                  </a:lnTo>
                  <a:lnTo>
                    <a:pt x="173" y="407"/>
                  </a:lnTo>
                  <a:lnTo>
                    <a:pt x="174" y="400"/>
                  </a:lnTo>
                  <a:lnTo>
                    <a:pt x="170" y="394"/>
                  </a:lnTo>
                  <a:lnTo>
                    <a:pt x="157" y="394"/>
                  </a:lnTo>
                  <a:lnTo>
                    <a:pt x="142" y="393"/>
                  </a:lnTo>
                  <a:lnTo>
                    <a:pt x="129" y="392"/>
                  </a:lnTo>
                  <a:lnTo>
                    <a:pt x="121" y="389"/>
                  </a:lnTo>
                  <a:lnTo>
                    <a:pt x="118" y="383"/>
                  </a:lnTo>
                  <a:lnTo>
                    <a:pt x="120" y="372"/>
                  </a:lnTo>
                  <a:lnTo>
                    <a:pt x="161" y="207"/>
                  </a:lnTo>
                  <a:lnTo>
                    <a:pt x="344" y="207"/>
                  </a:lnTo>
                  <a:lnTo>
                    <a:pt x="327" y="274"/>
                  </a:lnTo>
                  <a:lnTo>
                    <a:pt x="315" y="324"/>
                  </a:lnTo>
                  <a:lnTo>
                    <a:pt x="306" y="358"/>
                  </a:lnTo>
                  <a:lnTo>
                    <a:pt x="303" y="374"/>
                  </a:lnTo>
                  <a:lnTo>
                    <a:pt x="297" y="385"/>
                  </a:lnTo>
                  <a:lnTo>
                    <a:pt x="287" y="391"/>
                  </a:lnTo>
                  <a:lnTo>
                    <a:pt x="271" y="393"/>
                  </a:lnTo>
                  <a:lnTo>
                    <a:pt x="248" y="394"/>
                  </a:lnTo>
                  <a:lnTo>
                    <a:pt x="242" y="394"/>
                  </a:lnTo>
                  <a:lnTo>
                    <a:pt x="237" y="395"/>
                  </a:lnTo>
                  <a:lnTo>
                    <a:pt x="234" y="399"/>
                  </a:lnTo>
                  <a:lnTo>
                    <a:pt x="233" y="405"/>
                  </a:lnTo>
                  <a:lnTo>
                    <a:pt x="237" y="411"/>
                  </a:lnTo>
                  <a:lnTo>
                    <a:pt x="242" y="412"/>
                  </a:lnTo>
                  <a:lnTo>
                    <a:pt x="258" y="412"/>
                  </a:lnTo>
                  <a:lnTo>
                    <a:pt x="280" y="411"/>
                  </a:lnTo>
                  <a:lnTo>
                    <a:pt x="301" y="411"/>
                  </a:lnTo>
                  <a:lnTo>
                    <a:pt x="318" y="410"/>
                  </a:lnTo>
                  <a:lnTo>
                    <a:pt x="357" y="411"/>
                  </a:lnTo>
                  <a:lnTo>
                    <a:pt x="396" y="412"/>
                  </a:lnTo>
                  <a:lnTo>
                    <a:pt x="399" y="412"/>
                  </a:lnTo>
                  <a:lnTo>
                    <a:pt x="403" y="411"/>
                  </a:lnTo>
                  <a:lnTo>
                    <a:pt x="406" y="407"/>
                  </a:lnTo>
                  <a:lnTo>
                    <a:pt x="407" y="400"/>
                  </a:lnTo>
                  <a:lnTo>
                    <a:pt x="403" y="394"/>
                  </a:lnTo>
                  <a:lnTo>
                    <a:pt x="391" y="394"/>
                  </a:lnTo>
                  <a:lnTo>
                    <a:pt x="375" y="393"/>
                  </a:lnTo>
                  <a:lnTo>
                    <a:pt x="363" y="392"/>
                  </a:lnTo>
                  <a:lnTo>
                    <a:pt x="355" y="389"/>
                  </a:lnTo>
                  <a:lnTo>
                    <a:pt x="352" y="383"/>
                  </a:lnTo>
                  <a:lnTo>
                    <a:pt x="353" y="372"/>
                  </a:lnTo>
                  <a:lnTo>
                    <a:pt x="435" y="46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64" name="Freeform 31"/>
            <p:cNvSpPr>
              <a:spLocks noChangeAspect="1" noEditPoints="1"/>
            </p:cNvSpPr>
            <p:nvPr/>
          </p:nvSpPr>
          <p:spPr bwMode="auto">
            <a:xfrm>
              <a:off x="620" y="246"/>
              <a:ext cx="188" cy="302"/>
            </a:xfrm>
            <a:custGeom>
              <a:avLst/>
              <a:gdLst/>
              <a:ahLst/>
              <a:cxnLst>
                <a:cxn ang="0">
                  <a:pos x="187" y="75"/>
                </a:cxn>
                <a:cxn ang="0">
                  <a:pos x="180" y="43"/>
                </a:cxn>
                <a:cxn ang="0">
                  <a:pos x="166" y="18"/>
                </a:cxn>
                <a:cxn ang="0">
                  <a:pos x="144" y="3"/>
                </a:cxn>
                <a:cxn ang="0">
                  <a:pos x="106" y="5"/>
                </a:cxn>
                <a:cxn ang="0">
                  <a:pos x="61" y="41"/>
                </a:cxn>
                <a:cxn ang="0">
                  <a:pos x="24" y="101"/>
                </a:cxn>
                <a:cxn ang="0">
                  <a:pos x="2" y="173"/>
                </a:cxn>
                <a:cxn ang="0">
                  <a:pos x="3" y="246"/>
                </a:cxn>
                <a:cxn ang="0">
                  <a:pos x="32" y="295"/>
                </a:cxn>
                <a:cxn ang="0">
                  <a:pos x="82" y="297"/>
                </a:cxn>
                <a:cxn ang="0">
                  <a:pos x="127" y="260"/>
                </a:cxn>
                <a:cxn ang="0">
                  <a:pos x="164" y="200"/>
                </a:cxn>
                <a:cxn ang="0">
                  <a:pos x="185" y="128"/>
                </a:cxn>
                <a:cxn ang="0">
                  <a:pos x="47" y="144"/>
                </a:cxn>
                <a:cxn ang="0">
                  <a:pos x="87" y="43"/>
                </a:cxn>
                <a:cxn ang="0">
                  <a:pos x="130" y="12"/>
                </a:cxn>
                <a:cxn ang="0">
                  <a:pos x="145" y="20"/>
                </a:cxn>
                <a:cxn ang="0">
                  <a:pos x="153" y="37"/>
                </a:cxn>
                <a:cxn ang="0">
                  <a:pos x="156" y="55"/>
                </a:cxn>
                <a:cxn ang="0">
                  <a:pos x="156" y="67"/>
                </a:cxn>
                <a:cxn ang="0">
                  <a:pos x="153" y="98"/>
                </a:cxn>
                <a:cxn ang="0">
                  <a:pos x="144" y="144"/>
                </a:cxn>
                <a:cxn ang="0">
                  <a:pos x="141" y="159"/>
                </a:cxn>
                <a:cxn ang="0">
                  <a:pos x="124" y="213"/>
                </a:cxn>
                <a:cxn ang="0">
                  <a:pos x="106" y="248"/>
                </a:cxn>
                <a:cxn ang="0">
                  <a:pos x="84" y="278"/>
                </a:cxn>
                <a:cxn ang="0">
                  <a:pos x="58" y="290"/>
                </a:cxn>
                <a:cxn ang="0">
                  <a:pos x="36" y="271"/>
                </a:cxn>
                <a:cxn ang="0">
                  <a:pos x="31" y="235"/>
                </a:cxn>
                <a:cxn ang="0">
                  <a:pos x="36" y="192"/>
                </a:cxn>
                <a:cxn ang="0">
                  <a:pos x="43" y="159"/>
                </a:cxn>
              </a:cxnLst>
              <a:rect l="0" t="0" r="r" b="b"/>
              <a:pathLst>
                <a:path w="188" h="302">
                  <a:moveTo>
                    <a:pt x="188" y="92"/>
                  </a:moveTo>
                  <a:lnTo>
                    <a:pt x="187" y="75"/>
                  </a:lnTo>
                  <a:lnTo>
                    <a:pt x="184" y="59"/>
                  </a:lnTo>
                  <a:lnTo>
                    <a:pt x="180" y="43"/>
                  </a:lnTo>
                  <a:lnTo>
                    <a:pt x="174" y="29"/>
                  </a:lnTo>
                  <a:lnTo>
                    <a:pt x="166" y="18"/>
                  </a:lnTo>
                  <a:lnTo>
                    <a:pt x="156" y="8"/>
                  </a:lnTo>
                  <a:lnTo>
                    <a:pt x="144" y="3"/>
                  </a:lnTo>
                  <a:lnTo>
                    <a:pt x="130" y="0"/>
                  </a:lnTo>
                  <a:lnTo>
                    <a:pt x="106" y="5"/>
                  </a:lnTo>
                  <a:lnTo>
                    <a:pt x="83" y="20"/>
                  </a:lnTo>
                  <a:lnTo>
                    <a:pt x="61" y="41"/>
                  </a:lnTo>
                  <a:lnTo>
                    <a:pt x="41" y="69"/>
                  </a:lnTo>
                  <a:lnTo>
                    <a:pt x="24" y="101"/>
                  </a:lnTo>
                  <a:lnTo>
                    <a:pt x="11" y="137"/>
                  </a:lnTo>
                  <a:lnTo>
                    <a:pt x="2" y="173"/>
                  </a:lnTo>
                  <a:lnTo>
                    <a:pt x="0" y="210"/>
                  </a:lnTo>
                  <a:lnTo>
                    <a:pt x="3" y="246"/>
                  </a:lnTo>
                  <a:lnTo>
                    <a:pt x="14" y="275"/>
                  </a:lnTo>
                  <a:lnTo>
                    <a:pt x="32" y="295"/>
                  </a:lnTo>
                  <a:lnTo>
                    <a:pt x="58" y="302"/>
                  </a:lnTo>
                  <a:lnTo>
                    <a:pt x="82" y="297"/>
                  </a:lnTo>
                  <a:lnTo>
                    <a:pt x="105" y="282"/>
                  </a:lnTo>
                  <a:lnTo>
                    <a:pt x="127" y="260"/>
                  </a:lnTo>
                  <a:lnTo>
                    <a:pt x="147" y="232"/>
                  </a:lnTo>
                  <a:lnTo>
                    <a:pt x="164" y="200"/>
                  </a:lnTo>
                  <a:lnTo>
                    <a:pt x="176" y="165"/>
                  </a:lnTo>
                  <a:lnTo>
                    <a:pt x="185" y="128"/>
                  </a:lnTo>
                  <a:lnTo>
                    <a:pt x="188" y="92"/>
                  </a:lnTo>
                  <a:close/>
                  <a:moveTo>
                    <a:pt x="47" y="144"/>
                  </a:moveTo>
                  <a:lnTo>
                    <a:pt x="66" y="84"/>
                  </a:lnTo>
                  <a:lnTo>
                    <a:pt x="87" y="43"/>
                  </a:lnTo>
                  <a:lnTo>
                    <a:pt x="109" y="20"/>
                  </a:lnTo>
                  <a:lnTo>
                    <a:pt x="130" y="12"/>
                  </a:lnTo>
                  <a:lnTo>
                    <a:pt x="138" y="14"/>
                  </a:lnTo>
                  <a:lnTo>
                    <a:pt x="145" y="20"/>
                  </a:lnTo>
                  <a:lnTo>
                    <a:pt x="150" y="27"/>
                  </a:lnTo>
                  <a:lnTo>
                    <a:pt x="153" y="37"/>
                  </a:lnTo>
                  <a:lnTo>
                    <a:pt x="155" y="46"/>
                  </a:lnTo>
                  <a:lnTo>
                    <a:pt x="156" y="55"/>
                  </a:lnTo>
                  <a:lnTo>
                    <a:pt x="156" y="62"/>
                  </a:lnTo>
                  <a:lnTo>
                    <a:pt x="156" y="67"/>
                  </a:lnTo>
                  <a:lnTo>
                    <a:pt x="156" y="81"/>
                  </a:lnTo>
                  <a:lnTo>
                    <a:pt x="153" y="98"/>
                  </a:lnTo>
                  <a:lnTo>
                    <a:pt x="150" y="119"/>
                  </a:lnTo>
                  <a:lnTo>
                    <a:pt x="144" y="144"/>
                  </a:lnTo>
                  <a:lnTo>
                    <a:pt x="47" y="144"/>
                  </a:lnTo>
                  <a:close/>
                  <a:moveTo>
                    <a:pt x="141" y="159"/>
                  </a:moveTo>
                  <a:lnTo>
                    <a:pt x="132" y="189"/>
                  </a:lnTo>
                  <a:lnTo>
                    <a:pt x="124" y="213"/>
                  </a:lnTo>
                  <a:lnTo>
                    <a:pt x="115" y="232"/>
                  </a:lnTo>
                  <a:lnTo>
                    <a:pt x="106" y="248"/>
                  </a:lnTo>
                  <a:lnTo>
                    <a:pt x="96" y="264"/>
                  </a:lnTo>
                  <a:lnTo>
                    <a:pt x="84" y="278"/>
                  </a:lnTo>
                  <a:lnTo>
                    <a:pt x="72" y="287"/>
                  </a:lnTo>
                  <a:lnTo>
                    <a:pt x="58" y="290"/>
                  </a:lnTo>
                  <a:lnTo>
                    <a:pt x="44" y="285"/>
                  </a:lnTo>
                  <a:lnTo>
                    <a:pt x="36" y="271"/>
                  </a:lnTo>
                  <a:lnTo>
                    <a:pt x="32" y="253"/>
                  </a:lnTo>
                  <a:lnTo>
                    <a:pt x="31" y="235"/>
                  </a:lnTo>
                  <a:lnTo>
                    <a:pt x="32" y="214"/>
                  </a:lnTo>
                  <a:lnTo>
                    <a:pt x="36" y="192"/>
                  </a:lnTo>
                  <a:lnTo>
                    <a:pt x="39" y="173"/>
                  </a:lnTo>
                  <a:lnTo>
                    <a:pt x="43" y="159"/>
                  </a:lnTo>
                  <a:lnTo>
                    <a:pt x="141" y="15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65" name="Freeform 32"/>
            <p:cNvSpPr>
              <a:spLocks noChangeAspect="1"/>
            </p:cNvSpPr>
            <p:nvPr/>
          </p:nvSpPr>
          <p:spPr bwMode="auto">
            <a:xfrm>
              <a:off x="882" y="495"/>
              <a:ext cx="53" cy="130"/>
            </a:xfrm>
            <a:custGeom>
              <a:avLst/>
              <a:gdLst/>
              <a:ahLst/>
              <a:cxnLst>
                <a:cxn ang="0">
                  <a:pos x="42" y="42"/>
                </a:cxn>
                <a:cxn ang="0">
                  <a:pos x="41" y="60"/>
                </a:cxn>
                <a:cxn ang="0">
                  <a:pos x="36" y="79"/>
                </a:cxn>
                <a:cxn ang="0">
                  <a:pos x="26" y="99"/>
                </a:cxn>
                <a:cxn ang="0">
                  <a:pos x="9" y="119"/>
                </a:cxn>
                <a:cxn ang="0">
                  <a:pos x="6" y="124"/>
                </a:cxn>
                <a:cxn ang="0">
                  <a:pos x="8" y="128"/>
                </a:cxn>
                <a:cxn ang="0">
                  <a:pos x="12" y="130"/>
                </a:cxn>
                <a:cxn ang="0">
                  <a:pos x="15" y="129"/>
                </a:cxn>
                <a:cxn ang="0">
                  <a:pos x="21" y="124"/>
                </a:cxn>
                <a:cxn ang="0">
                  <a:pos x="28" y="117"/>
                </a:cxn>
                <a:cxn ang="0">
                  <a:pos x="35" y="107"/>
                </a:cxn>
                <a:cxn ang="0">
                  <a:pos x="42" y="95"/>
                </a:cxn>
                <a:cxn ang="0">
                  <a:pos x="48" y="80"/>
                </a:cxn>
                <a:cxn ang="0">
                  <a:pos x="52" y="64"/>
                </a:cxn>
                <a:cxn ang="0">
                  <a:pos x="53" y="46"/>
                </a:cxn>
                <a:cxn ang="0">
                  <a:pos x="52" y="28"/>
                </a:cxn>
                <a:cxn ang="0">
                  <a:pos x="46" y="13"/>
                </a:cxn>
                <a:cxn ang="0">
                  <a:pos x="37" y="4"/>
                </a:cxn>
                <a:cxn ang="0">
                  <a:pos x="24" y="0"/>
                </a:cxn>
                <a:cxn ang="0">
                  <a:pos x="14" y="2"/>
                </a:cxn>
                <a:cxn ang="0">
                  <a:pos x="7" y="7"/>
                </a:cxn>
                <a:cxn ang="0">
                  <a:pos x="2" y="15"/>
                </a:cxn>
                <a:cxn ang="0">
                  <a:pos x="0" y="24"/>
                </a:cxn>
                <a:cxn ang="0">
                  <a:pos x="2" y="34"/>
                </a:cxn>
                <a:cxn ang="0">
                  <a:pos x="7" y="41"/>
                </a:cxn>
                <a:cxn ang="0">
                  <a:pos x="14" y="47"/>
                </a:cxn>
                <a:cxn ang="0">
                  <a:pos x="24" y="49"/>
                </a:cxn>
                <a:cxn ang="0">
                  <a:pos x="37" y="45"/>
                </a:cxn>
                <a:cxn ang="0">
                  <a:pos x="42" y="42"/>
                </a:cxn>
              </a:cxnLst>
              <a:rect l="0" t="0" r="r" b="b"/>
              <a:pathLst>
                <a:path w="53" h="130">
                  <a:moveTo>
                    <a:pt x="42" y="42"/>
                  </a:moveTo>
                  <a:lnTo>
                    <a:pt x="41" y="60"/>
                  </a:lnTo>
                  <a:lnTo>
                    <a:pt x="36" y="79"/>
                  </a:lnTo>
                  <a:lnTo>
                    <a:pt x="26" y="99"/>
                  </a:lnTo>
                  <a:lnTo>
                    <a:pt x="9" y="119"/>
                  </a:lnTo>
                  <a:lnTo>
                    <a:pt x="6" y="124"/>
                  </a:lnTo>
                  <a:lnTo>
                    <a:pt x="8" y="128"/>
                  </a:lnTo>
                  <a:lnTo>
                    <a:pt x="12" y="130"/>
                  </a:lnTo>
                  <a:lnTo>
                    <a:pt x="15" y="129"/>
                  </a:lnTo>
                  <a:lnTo>
                    <a:pt x="21" y="124"/>
                  </a:lnTo>
                  <a:lnTo>
                    <a:pt x="28" y="117"/>
                  </a:lnTo>
                  <a:lnTo>
                    <a:pt x="35" y="107"/>
                  </a:lnTo>
                  <a:lnTo>
                    <a:pt x="42" y="95"/>
                  </a:lnTo>
                  <a:lnTo>
                    <a:pt x="48" y="80"/>
                  </a:lnTo>
                  <a:lnTo>
                    <a:pt x="52" y="64"/>
                  </a:lnTo>
                  <a:lnTo>
                    <a:pt x="53" y="46"/>
                  </a:lnTo>
                  <a:lnTo>
                    <a:pt x="52" y="28"/>
                  </a:lnTo>
                  <a:lnTo>
                    <a:pt x="46" y="13"/>
                  </a:lnTo>
                  <a:lnTo>
                    <a:pt x="37" y="4"/>
                  </a:lnTo>
                  <a:lnTo>
                    <a:pt x="24" y="0"/>
                  </a:lnTo>
                  <a:lnTo>
                    <a:pt x="14" y="2"/>
                  </a:lnTo>
                  <a:lnTo>
                    <a:pt x="7" y="7"/>
                  </a:lnTo>
                  <a:lnTo>
                    <a:pt x="2" y="15"/>
                  </a:lnTo>
                  <a:lnTo>
                    <a:pt x="0" y="24"/>
                  </a:lnTo>
                  <a:lnTo>
                    <a:pt x="2" y="34"/>
                  </a:lnTo>
                  <a:lnTo>
                    <a:pt x="7" y="41"/>
                  </a:lnTo>
                  <a:lnTo>
                    <a:pt x="14" y="47"/>
                  </a:lnTo>
                  <a:lnTo>
                    <a:pt x="24" y="49"/>
                  </a:lnTo>
                  <a:lnTo>
                    <a:pt x="37" y="45"/>
                  </a:lnTo>
                  <a:lnTo>
                    <a:pt x="42" y="4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66" name="Freeform 33"/>
            <p:cNvSpPr>
              <a:spLocks noChangeAspect="1" noEditPoints="1"/>
            </p:cNvSpPr>
            <p:nvPr/>
          </p:nvSpPr>
          <p:spPr bwMode="auto">
            <a:xfrm>
              <a:off x="1007" y="251"/>
              <a:ext cx="243" cy="379"/>
            </a:xfrm>
            <a:custGeom>
              <a:avLst/>
              <a:gdLst/>
              <a:ahLst/>
              <a:cxnLst>
                <a:cxn ang="0">
                  <a:pos x="177" y="5"/>
                </a:cxn>
                <a:cxn ang="0">
                  <a:pos x="175" y="0"/>
                </a:cxn>
                <a:cxn ang="0">
                  <a:pos x="170" y="0"/>
                </a:cxn>
                <a:cxn ang="0">
                  <a:pos x="164" y="2"/>
                </a:cxn>
                <a:cxn ang="0">
                  <a:pos x="162" y="9"/>
                </a:cxn>
                <a:cxn ang="0">
                  <a:pos x="138" y="105"/>
                </a:cxn>
                <a:cxn ang="0">
                  <a:pos x="85" y="117"/>
                </a:cxn>
                <a:cxn ang="0">
                  <a:pos x="41" y="142"/>
                </a:cxn>
                <a:cxn ang="0">
                  <a:pos x="11" y="178"/>
                </a:cxn>
                <a:cxn ang="0">
                  <a:pos x="0" y="219"/>
                </a:cxn>
                <a:cxn ang="0">
                  <a:pos x="2" y="236"/>
                </a:cxn>
                <a:cxn ang="0">
                  <a:pos x="7" y="251"/>
                </a:cxn>
                <a:cxn ang="0">
                  <a:pos x="16" y="264"/>
                </a:cxn>
                <a:cxn ang="0">
                  <a:pos x="28" y="275"/>
                </a:cxn>
                <a:cxn ang="0">
                  <a:pos x="41" y="284"/>
                </a:cxn>
                <a:cxn ang="0">
                  <a:pos x="56" y="291"/>
                </a:cxn>
                <a:cxn ang="0">
                  <a:pos x="73" y="295"/>
                </a:cxn>
                <a:cxn ang="0">
                  <a:pos x="90" y="297"/>
                </a:cxn>
                <a:cxn ang="0">
                  <a:pos x="80" y="337"/>
                </a:cxn>
                <a:cxn ang="0">
                  <a:pos x="77" y="351"/>
                </a:cxn>
                <a:cxn ang="0">
                  <a:pos x="74" y="362"/>
                </a:cxn>
                <a:cxn ang="0">
                  <a:pos x="72" y="370"/>
                </a:cxn>
                <a:cxn ang="0">
                  <a:pos x="71" y="374"/>
                </a:cxn>
                <a:cxn ang="0">
                  <a:pos x="74" y="378"/>
                </a:cxn>
                <a:cxn ang="0">
                  <a:pos x="78" y="379"/>
                </a:cxn>
                <a:cxn ang="0">
                  <a:pos x="84" y="377"/>
                </a:cxn>
                <a:cxn ang="0">
                  <a:pos x="87" y="369"/>
                </a:cxn>
                <a:cxn ang="0">
                  <a:pos x="105" y="298"/>
                </a:cxn>
                <a:cxn ang="0">
                  <a:pos x="157" y="287"/>
                </a:cxn>
                <a:cxn ang="0">
                  <a:pos x="201" y="261"/>
                </a:cxn>
                <a:cxn ang="0">
                  <a:pos x="231" y="226"/>
                </a:cxn>
                <a:cxn ang="0">
                  <a:pos x="243" y="184"/>
                </a:cxn>
                <a:cxn ang="0">
                  <a:pos x="241" y="168"/>
                </a:cxn>
                <a:cxn ang="0">
                  <a:pos x="236" y="153"/>
                </a:cxn>
                <a:cxn ang="0">
                  <a:pos x="228" y="140"/>
                </a:cxn>
                <a:cxn ang="0">
                  <a:pos x="217" y="129"/>
                </a:cxn>
                <a:cxn ang="0">
                  <a:pos x="204" y="120"/>
                </a:cxn>
                <a:cxn ang="0">
                  <a:pos x="188" y="113"/>
                </a:cxn>
                <a:cxn ang="0">
                  <a:pos x="171" y="108"/>
                </a:cxn>
                <a:cxn ang="0">
                  <a:pos x="153" y="106"/>
                </a:cxn>
                <a:cxn ang="0">
                  <a:pos x="177" y="5"/>
                </a:cxn>
                <a:cxn ang="0">
                  <a:pos x="93" y="285"/>
                </a:cxn>
                <a:cxn ang="0">
                  <a:pos x="69" y="281"/>
                </a:cxn>
                <a:cxn ang="0">
                  <a:pos x="50" y="270"/>
                </a:cxn>
                <a:cxn ang="0">
                  <a:pos x="36" y="252"/>
                </a:cxn>
                <a:cxn ang="0">
                  <a:pos x="31" y="226"/>
                </a:cxn>
                <a:cxn ang="0">
                  <a:pos x="37" y="193"/>
                </a:cxn>
                <a:cxn ang="0">
                  <a:pos x="56" y="159"/>
                </a:cxn>
                <a:cxn ang="0">
                  <a:pos x="88" y="132"/>
                </a:cxn>
                <a:cxn ang="0">
                  <a:pos x="135" y="118"/>
                </a:cxn>
                <a:cxn ang="0">
                  <a:pos x="93" y="285"/>
                </a:cxn>
                <a:cxn ang="0">
                  <a:pos x="149" y="118"/>
                </a:cxn>
                <a:cxn ang="0">
                  <a:pos x="173" y="122"/>
                </a:cxn>
                <a:cxn ang="0">
                  <a:pos x="193" y="133"/>
                </a:cxn>
                <a:cxn ang="0">
                  <a:pos x="207" y="151"/>
                </a:cxn>
                <a:cxn ang="0">
                  <a:pos x="212" y="177"/>
                </a:cxn>
                <a:cxn ang="0">
                  <a:pos x="205" y="212"/>
                </a:cxn>
                <a:cxn ang="0">
                  <a:pos x="185" y="246"/>
                </a:cxn>
                <a:cxn ang="0">
                  <a:pos x="153" y="273"/>
                </a:cxn>
                <a:cxn ang="0">
                  <a:pos x="108" y="285"/>
                </a:cxn>
                <a:cxn ang="0">
                  <a:pos x="149" y="118"/>
                </a:cxn>
              </a:cxnLst>
              <a:rect l="0" t="0" r="r" b="b"/>
              <a:pathLst>
                <a:path w="243" h="379">
                  <a:moveTo>
                    <a:pt x="177" y="5"/>
                  </a:moveTo>
                  <a:lnTo>
                    <a:pt x="175" y="0"/>
                  </a:lnTo>
                  <a:lnTo>
                    <a:pt x="170" y="0"/>
                  </a:lnTo>
                  <a:lnTo>
                    <a:pt x="164" y="2"/>
                  </a:lnTo>
                  <a:lnTo>
                    <a:pt x="162" y="9"/>
                  </a:lnTo>
                  <a:lnTo>
                    <a:pt x="138" y="105"/>
                  </a:lnTo>
                  <a:lnTo>
                    <a:pt x="85" y="117"/>
                  </a:lnTo>
                  <a:lnTo>
                    <a:pt x="41" y="142"/>
                  </a:lnTo>
                  <a:lnTo>
                    <a:pt x="11" y="178"/>
                  </a:lnTo>
                  <a:lnTo>
                    <a:pt x="0" y="219"/>
                  </a:lnTo>
                  <a:lnTo>
                    <a:pt x="2" y="236"/>
                  </a:lnTo>
                  <a:lnTo>
                    <a:pt x="7" y="251"/>
                  </a:lnTo>
                  <a:lnTo>
                    <a:pt x="16" y="264"/>
                  </a:lnTo>
                  <a:lnTo>
                    <a:pt x="28" y="275"/>
                  </a:lnTo>
                  <a:lnTo>
                    <a:pt x="41" y="284"/>
                  </a:lnTo>
                  <a:lnTo>
                    <a:pt x="56" y="291"/>
                  </a:lnTo>
                  <a:lnTo>
                    <a:pt x="73" y="295"/>
                  </a:lnTo>
                  <a:lnTo>
                    <a:pt x="90" y="297"/>
                  </a:lnTo>
                  <a:lnTo>
                    <a:pt x="80" y="337"/>
                  </a:lnTo>
                  <a:lnTo>
                    <a:pt x="77" y="351"/>
                  </a:lnTo>
                  <a:lnTo>
                    <a:pt x="74" y="362"/>
                  </a:lnTo>
                  <a:lnTo>
                    <a:pt x="72" y="370"/>
                  </a:lnTo>
                  <a:lnTo>
                    <a:pt x="71" y="374"/>
                  </a:lnTo>
                  <a:lnTo>
                    <a:pt x="74" y="378"/>
                  </a:lnTo>
                  <a:lnTo>
                    <a:pt x="78" y="379"/>
                  </a:lnTo>
                  <a:lnTo>
                    <a:pt x="84" y="377"/>
                  </a:lnTo>
                  <a:lnTo>
                    <a:pt x="87" y="369"/>
                  </a:lnTo>
                  <a:lnTo>
                    <a:pt x="105" y="298"/>
                  </a:lnTo>
                  <a:lnTo>
                    <a:pt x="157" y="287"/>
                  </a:lnTo>
                  <a:lnTo>
                    <a:pt x="201" y="261"/>
                  </a:lnTo>
                  <a:lnTo>
                    <a:pt x="231" y="226"/>
                  </a:lnTo>
                  <a:lnTo>
                    <a:pt x="243" y="184"/>
                  </a:lnTo>
                  <a:lnTo>
                    <a:pt x="241" y="168"/>
                  </a:lnTo>
                  <a:lnTo>
                    <a:pt x="236" y="153"/>
                  </a:lnTo>
                  <a:lnTo>
                    <a:pt x="228" y="140"/>
                  </a:lnTo>
                  <a:lnTo>
                    <a:pt x="217" y="129"/>
                  </a:lnTo>
                  <a:lnTo>
                    <a:pt x="204" y="120"/>
                  </a:lnTo>
                  <a:lnTo>
                    <a:pt x="188" y="113"/>
                  </a:lnTo>
                  <a:lnTo>
                    <a:pt x="171" y="108"/>
                  </a:lnTo>
                  <a:lnTo>
                    <a:pt x="153" y="106"/>
                  </a:lnTo>
                  <a:lnTo>
                    <a:pt x="177" y="5"/>
                  </a:lnTo>
                  <a:close/>
                  <a:moveTo>
                    <a:pt x="93" y="285"/>
                  </a:moveTo>
                  <a:lnTo>
                    <a:pt x="69" y="281"/>
                  </a:lnTo>
                  <a:lnTo>
                    <a:pt x="50" y="270"/>
                  </a:lnTo>
                  <a:lnTo>
                    <a:pt x="36" y="252"/>
                  </a:lnTo>
                  <a:lnTo>
                    <a:pt x="31" y="226"/>
                  </a:lnTo>
                  <a:lnTo>
                    <a:pt x="37" y="193"/>
                  </a:lnTo>
                  <a:lnTo>
                    <a:pt x="56" y="159"/>
                  </a:lnTo>
                  <a:lnTo>
                    <a:pt x="88" y="132"/>
                  </a:lnTo>
                  <a:lnTo>
                    <a:pt x="135" y="118"/>
                  </a:lnTo>
                  <a:lnTo>
                    <a:pt x="93" y="285"/>
                  </a:lnTo>
                  <a:close/>
                  <a:moveTo>
                    <a:pt x="149" y="118"/>
                  </a:moveTo>
                  <a:lnTo>
                    <a:pt x="173" y="122"/>
                  </a:lnTo>
                  <a:lnTo>
                    <a:pt x="193" y="133"/>
                  </a:lnTo>
                  <a:lnTo>
                    <a:pt x="207" y="151"/>
                  </a:lnTo>
                  <a:lnTo>
                    <a:pt x="212" y="177"/>
                  </a:lnTo>
                  <a:lnTo>
                    <a:pt x="205" y="212"/>
                  </a:lnTo>
                  <a:lnTo>
                    <a:pt x="185" y="246"/>
                  </a:lnTo>
                  <a:lnTo>
                    <a:pt x="153" y="273"/>
                  </a:lnTo>
                  <a:lnTo>
                    <a:pt x="108" y="285"/>
                  </a:lnTo>
                  <a:lnTo>
                    <a:pt x="149" y="11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67" name="Freeform 34"/>
            <p:cNvSpPr>
              <a:spLocks noChangeAspect="1"/>
            </p:cNvSpPr>
            <p:nvPr/>
          </p:nvSpPr>
          <p:spPr bwMode="auto">
            <a:xfrm>
              <a:off x="1356" y="1"/>
              <a:ext cx="139" cy="603"/>
            </a:xfrm>
            <a:custGeom>
              <a:avLst/>
              <a:gdLst/>
              <a:ahLst/>
              <a:cxnLst>
                <a:cxn ang="0">
                  <a:pos x="139" y="597"/>
                </a:cxn>
                <a:cxn ang="0">
                  <a:pos x="139" y="596"/>
                </a:cxn>
                <a:cxn ang="0">
                  <a:pos x="138" y="593"/>
                </a:cxn>
                <a:cxn ang="0">
                  <a:pos x="135" y="590"/>
                </a:cxn>
                <a:cxn ang="0">
                  <a:pos x="129" y="584"/>
                </a:cxn>
                <a:cxn ang="0">
                  <a:pos x="82" y="520"/>
                </a:cxn>
                <a:cxn ang="0">
                  <a:pos x="53" y="449"/>
                </a:cxn>
                <a:cxn ang="0">
                  <a:pos x="39" y="374"/>
                </a:cxn>
                <a:cxn ang="0">
                  <a:pos x="34" y="301"/>
                </a:cxn>
                <a:cxn ang="0">
                  <a:pos x="39" y="223"/>
                </a:cxn>
                <a:cxn ang="0">
                  <a:pos x="55" y="148"/>
                </a:cxn>
                <a:cxn ang="0">
                  <a:pos x="85" y="78"/>
                </a:cxn>
                <a:cxn ang="0">
                  <a:pos x="131" y="16"/>
                </a:cxn>
                <a:cxn ang="0">
                  <a:pos x="138" y="9"/>
                </a:cxn>
                <a:cxn ang="0">
                  <a:pos x="139" y="6"/>
                </a:cxn>
                <a:cxn ang="0">
                  <a:pos x="137" y="1"/>
                </a:cxn>
                <a:cxn ang="0">
                  <a:pos x="133" y="0"/>
                </a:cxn>
                <a:cxn ang="0">
                  <a:pos x="121" y="7"/>
                </a:cxn>
                <a:cxn ang="0">
                  <a:pos x="96" y="30"/>
                </a:cxn>
                <a:cxn ang="0">
                  <a:pos x="67" y="67"/>
                </a:cxn>
                <a:cxn ang="0">
                  <a:pos x="38" y="117"/>
                </a:cxn>
                <a:cxn ang="0">
                  <a:pos x="19" y="167"/>
                </a:cxn>
                <a:cxn ang="0">
                  <a:pos x="7" y="215"/>
                </a:cxn>
                <a:cxn ang="0">
                  <a:pos x="1" y="260"/>
                </a:cxn>
                <a:cxn ang="0">
                  <a:pos x="0" y="301"/>
                </a:cxn>
                <a:cxn ang="0">
                  <a:pos x="1" y="341"/>
                </a:cxn>
                <a:cxn ang="0">
                  <a:pos x="7" y="387"/>
                </a:cxn>
                <a:cxn ang="0">
                  <a:pos x="19" y="438"/>
                </a:cxn>
                <a:cxn ang="0">
                  <a:pos x="39" y="490"/>
                </a:cxn>
                <a:cxn ang="0">
                  <a:pos x="68" y="539"/>
                </a:cxn>
                <a:cxn ang="0">
                  <a:pos x="97" y="574"/>
                </a:cxn>
                <a:cxn ang="0">
                  <a:pos x="121" y="596"/>
                </a:cxn>
                <a:cxn ang="0">
                  <a:pos x="133" y="603"/>
                </a:cxn>
                <a:cxn ang="0">
                  <a:pos x="137" y="602"/>
                </a:cxn>
                <a:cxn ang="0">
                  <a:pos x="139" y="597"/>
                </a:cxn>
              </a:cxnLst>
              <a:rect l="0" t="0" r="r" b="b"/>
              <a:pathLst>
                <a:path w="139" h="603">
                  <a:moveTo>
                    <a:pt x="139" y="597"/>
                  </a:moveTo>
                  <a:lnTo>
                    <a:pt x="139" y="596"/>
                  </a:lnTo>
                  <a:lnTo>
                    <a:pt x="138" y="593"/>
                  </a:lnTo>
                  <a:lnTo>
                    <a:pt x="135" y="590"/>
                  </a:lnTo>
                  <a:lnTo>
                    <a:pt x="129" y="584"/>
                  </a:lnTo>
                  <a:lnTo>
                    <a:pt x="82" y="520"/>
                  </a:lnTo>
                  <a:lnTo>
                    <a:pt x="53" y="449"/>
                  </a:lnTo>
                  <a:lnTo>
                    <a:pt x="39" y="374"/>
                  </a:lnTo>
                  <a:lnTo>
                    <a:pt x="34" y="301"/>
                  </a:lnTo>
                  <a:lnTo>
                    <a:pt x="39" y="223"/>
                  </a:lnTo>
                  <a:lnTo>
                    <a:pt x="55" y="148"/>
                  </a:lnTo>
                  <a:lnTo>
                    <a:pt x="85" y="78"/>
                  </a:lnTo>
                  <a:lnTo>
                    <a:pt x="131" y="16"/>
                  </a:lnTo>
                  <a:lnTo>
                    <a:pt x="138" y="9"/>
                  </a:lnTo>
                  <a:lnTo>
                    <a:pt x="139" y="6"/>
                  </a:lnTo>
                  <a:lnTo>
                    <a:pt x="137" y="1"/>
                  </a:lnTo>
                  <a:lnTo>
                    <a:pt x="133" y="0"/>
                  </a:lnTo>
                  <a:lnTo>
                    <a:pt x="121" y="7"/>
                  </a:lnTo>
                  <a:lnTo>
                    <a:pt x="96" y="30"/>
                  </a:lnTo>
                  <a:lnTo>
                    <a:pt x="67" y="67"/>
                  </a:lnTo>
                  <a:lnTo>
                    <a:pt x="38" y="117"/>
                  </a:lnTo>
                  <a:lnTo>
                    <a:pt x="19" y="167"/>
                  </a:lnTo>
                  <a:lnTo>
                    <a:pt x="7" y="215"/>
                  </a:lnTo>
                  <a:lnTo>
                    <a:pt x="1" y="260"/>
                  </a:lnTo>
                  <a:lnTo>
                    <a:pt x="0" y="301"/>
                  </a:lnTo>
                  <a:lnTo>
                    <a:pt x="1" y="341"/>
                  </a:lnTo>
                  <a:lnTo>
                    <a:pt x="7" y="387"/>
                  </a:lnTo>
                  <a:lnTo>
                    <a:pt x="19" y="438"/>
                  </a:lnTo>
                  <a:lnTo>
                    <a:pt x="39" y="490"/>
                  </a:lnTo>
                  <a:lnTo>
                    <a:pt x="68" y="539"/>
                  </a:lnTo>
                  <a:lnTo>
                    <a:pt x="97" y="574"/>
                  </a:lnTo>
                  <a:lnTo>
                    <a:pt x="121" y="596"/>
                  </a:lnTo>
                  <a:lnTo>
                    <a:pt x="133" y="603"/>
                  </a:lnTo>
                  <a:lnTo>
                    <a:pt x="137" y="602"/>
                  </a:lnTo>
                  <a:lnTo>
                    <a:pt x="139" y="597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" name="Freeform 35"/>
            <p:cNvSpPr>
              <a:spLocks noChangeAspect="1"/>
            </p:cNvSpPr>
            <p:nvPr/>
          </p:nvSpPr>
          <p:spPr bwMode="auto">
            <a:xfrm>
              <a:off x="1537" y="186"/>
              <a:ext cx="356" cy="274"/>
            </a:xfrm>
            <a:custGeom>
              <a:avLst/>
              <a:gdLst/>
              <a:ahLst/>
              <a:cxnLst>
                <a:cxn ang="0">
                  <a:pos x="355" y="25"/>
                </a:cxn>
                <a:cxn ang="0">
                  <a:pos x="342" y="3"/>
                </a:cxn>
                <a:cxn ang="0">
                  <a:pos x="321" y="3"/>
                </a:cxn>
                <a:cxn ang="0">
                  <a:pos x="303" y="19"/>
                </a:cxn>
                <a:cxn ang="0">
                  <a:pos x="303" y="38"/>
                </a:cxn>
                <a:cxn ang="0">
                  <a:pos x="317" y="55"/>
                </a:cxn>
                <a:cxn ang="0">
                  <a:pos x="329" y="80"/>
                </a:cxn>
                <a:cxn ang="0">
                  <a:pos x="328" y="117"/>
                </a:cxn>
                <a:cxn ang="0">
                  <a:pos x="313" y="162"/>
                </a:cxn>
                <a:cxn ang="0">
                  <a:pos x="286" y="202"/>
                </a:cxn>
                <a:cxn ang="0">
                  <a:pos x="252" y="227"/>
                </a:cxn>
                <a:cxn ang="0">
                  <a:pos x="209" y="226"/>
                </a:cxn>
                <a:cxn ang="0">
                  <a:pos x="181" y="198"/>
                </a:cxn>
                <a:cxn ang="0">
                  <a:pos x="180" y="161"/>
                </a:cxn>
                <a:cxn ang="0">
                  <a:pos x="192" y="121"/>
                </a:cxn>
                <a:cxn ang="0">
                  <a:pos x="192" y="95"/>
                </a:cxn>
                <a:cxn ang="0">
                  <a:pos x="175" y="93"/>
                </a:cxn>
                <a:cxn ang="0">
                  <a:pos x="162" y="115"/>
                </a:cxn>
                <a:cxn ang="0">
                  <a:pos x="155" y="156"/>
                </a:cxn>
                <a:cxn ang="0">
                  <a:pos x="137" y="196"/>
                </a:cxn>
                <a:cxn ang="0">
                  <a:pos x="98" y="226"/>
                </a:cxn>
                <a:cxn ang="0">
                  <a:pos x="58" y="229"/>
                </a:cxn>
                <a:cxn ang="0">
                  <a:pos x="38" y="217"/>
                </a:cxn>
                <a:cxn ang="0">
                  <a:pos x="25" y="198"/>
                </a:cxn>
                <a:cxn ang="0">
                  <a:pos x="20" y="174"/>
                </a:cxn>
                <a:cxn ang="0">
                  <a:pos x="29" y="108"/>
                </a:cxn>
                <a:cxn ang="0">
                  <a:pos x="71" y="30"/>
                </a:cxn>
                <a:cxn ang="0">
                  <a:pos x="77" y="6"/>
                </a:cxn>
                <a:cxn ang="0">
                  <a:pos x="60" y="8"/>
                </a:cxn>
                <a:cxn ang="0">
                  <a:pos x="33" y="54"/>
                </a:cxn>
                <a:cxn ang="0">
                  <a:pos x="4" y="144"/>
                </a:cxn>
                <a:cxn ang="0">
                  <a:pos x="1" y="203"/>
                </a:cxn>
                <a:cxn ang="0">
                  <a:pos x="7" y="233"/>
                </a:cxn>
                <a:cxn ang="0">
                  <a:pos x="22" y="258"/>
                </a:cxn>
                <a:cxn ang="0">
                  <a:pos x="46" y="272"/>
                </a:cxn>
                <a:cxn ang="0">
                  <a:pos x="93" y="269"/>
                </a:cxn>
                <a:cxn ang="0">
                  <a:pos x="138" y="234"/>
                </a:cxn>
                <a:cxn ang="0">
                  <a:pos x="163" y="235"/>
                </a:cxn>
                <a:cxn ang="0">
                  <a:pos x="197" y="269"/>
                </a:cxn>
                <a:cxn ang="0">
                  <a:pos x="254" y="267"/>
                </a:cxn>
                <a:cxn ang="0">
                  <a:pos x="301" y="224"/>
                </a:cxn>
                <a:cxn ang="0">
                  <a:pos x="331" y="161"/>
                </a:cxn>
                <a:cxn ang="0">
                  <a:pos x="353" y="78"/>
                </a:cxn>
              </a:cxnLst>
              <a:rect l="0" t="0" r="r" b="b"/>
              <a:pathLst>
                <a:path w="356" h="274">
                  <a:moveTo>
                    <a:pt x="356" y="43"/>
                  </a:moveTo>
                  <a:lnTo>
                    <a:pt x="355" y="25"/>
                  </a:lnTo>
                  <a:lnTo>
                    <a:pt x="349" y="11"/>
                  </a:lnTo>
                  <a:lnTo>
                    <a:pt x="342" y="3"/>
                  </a:lnTo>
                  <a:lnTo>
                    <a:pt x="332" y="0"/>
                  </a:lnTo>
                  <a:lnTo>
                    <a:pt x="321" y="3"/>
                  </a:lnTo>
                  <a:lnTo>
                    <a:pt x="311" y="9"/>
                  </a:lnTo>
                  <a:lnTo>
                    <a:pt x="303" y="19"/>
                  </a:lnTo>
                  <a:lnTo>
                    <a:pt x="301" y="29"/>
                  </a:lnTo>
                  <a:lnTo>
                    <a:pt x="303" y="38"/>
                  </a:lnTo>
                  <a:lnTo>
                    <a:pt x="309" y="47"/>
                  </a:lnTo>
                  <a:lnTo>
                    <a:pt x="317" y="55"/>
                  </a:lnTo>
                  <a:lnTo>
                    <a:pt x="324" y="66"/>
                  </a:lnTo>
                  <a:lnTo>
                    <a:pt x="329" y="80"/>
                  </a:lnTo>
                  <a:lnTo>
                    <a:pt x="330" y="98"/>
                  </a:lnTo>
                  <a:lnTo>
                    <a:pt x="328" y="117"/>
                  </a:lnTo>
                  <a:lnTo>
                    <a:pt x="322" y="140"/>
                  </a:lnTo>
                  <a:lnTo>
                    <a:pt x="313" y="162"/>
                  </a:lnTo>
                  <a:lnTo>
                    <a:pt x="301" y="184"/>
                  </a:lnTo>
                  <a:lnTo>
                    <a:pt x="286" y="202"/>
                  </a:lnTo>
                  <a:lnTo>
                    <a:pt x="270" y="217"/>
                  </a:lnTo>
                  <a:lnTo>
                    <a:pt x="252" y="227"/>
                  </a:lnTo>
                  <a:lnTo>
                    <a:pt x="232" y="230"/>
                  </a:lnTo>
                  <a:lnTo>
                    <a:pt x="209" y="226"/>
                  </a:lnTo>
                  <a:lnTo>
                    <a:pt x="192" y="215"/>
                  </a:lnTo>
                  <a:lnTo>
                    <a:pt x="181" y="198"/>
                  </a:lnTo>
                  <a:lnTo>
                    <a:pt x="174" y="176"/>
                  </a:lnTo>
                  <a:lnTo>
                    <a:pt x="180" y="161"/>
                  </a:lnTo>
                  <a:lnTo>
                    <a:pt x="187" y="141"/>
                  </a:lnTo>
                  <a:lnTo>
                    <a:pt x="192" y="121"/>
                  </a:lnTo>
                  <a:lnTo>
                    <a:pt x="194" y="105"/>
                  </a:lnTo>
                  <a:lnTo>
                    <a:pt x="192" y="95"/>
                  </a:lnTo>
                  <a:lnTo>
                    <a:pt x="183" y="92"/>
                  </a:lnTo>
                  <a:lnTo>
                    <a:pt x="175" y="93"/>
                  </a:lnTo>
                  <a:lnTo>
                    <a:pt x="167" y="102"/>
                  </a:lnTo>
                  <a:lnTo>
                    <a:pt x="162" y="115"/>
                  </a:lnTo>
                  <a:lnTo>
                    <a:pt x="158" y="135"/>
                  </a:lnTo>
                  <a:lnTo>
                    <a:pt x="155" y="156"/>
                  </a:lnTo>
                  <a:lnTo>
                    <a:pt x="154" y="175"/>
                  </a:lnTo>
                  <a:lnTo>
                    <a:pt x="137" y="196"/>
                  </a:lnTo>
                  <a:lnTo>
                    <a:pt x="119" y="213"/>
                  </a:lnTo>
                  <a:lnTo>
                    <a:pt x="98" y="226"/>
                  </a:lnTo>
                  <a:lnTo>
                    <a:pt x="72" y="230"/>
                  </a:lnTo>
                  <a:lnTo>
                    <a:pt x="58" y="229"/>
                  </a:lnTo>
                  <a:lnTo>
                    <a:pt x="47" y="224"/>
                  </a:lnTo>
                  <a:lnTo>
                    <a:pt x="38" y="217"/>
                  </a:lnTo>
                  <a:lnTo>
                    <a:pt x="31" y="208"/>
                  </a:lnTo>
                  <a:lnTo>
                    <a:pt x="25" y="198"/>
                  </a:lnTo>
                  <a:lnTo>
                    <a:pt x="22" y="186"/>
                  </a:lnTo>
                  <a:lnTo>
                    <a:pt x="20" y="174"/>
                  </a:lnTo>
                  <a:lnTo>
                    <a:pt x="19" y="161"/>
                  </a:lnTo>
                  <a:lnTo>
                    <a:pt x="29" y="108"/>
                  </a:lnTo>
                  <a:lnTo>
                    <a:pt x="50" y="63"/>
                  </a:lnTo>
                  <a:lnTo>
                    <a:pt x="71" y="30"/>
                  </a:lnTo>
                  <a:lnTo>
                    <a:pt x="81" y="14"/>
                  </a:lnTo>
                  <a:lnTo>
                    <a:pt x="77" y="6"/>
                  </a:lnTo>
                  <a:lnTo>
                    <a:pt x="69" y="3"/>
                  </a:lnTo>
                  <a:lnTo>
                    <a:pt x="60" y="8"/>
                  </a:lnTo>
                  <a:lnTo>
                    <a:pt x="54" y="16"/>
                  </a:lnTo>
                  <a:lnTo>
                    <a:pt x="33" y="54"/>
                  </a:lnTo>
                  <a:lnTo>
                    <a:pt x="16" y="98"/>
                  </a:lnTo>
                  <a:lnTo>
                    <a:pt x="4" y="144"/>
                  </a:lnTo>
                  <a:lnTo>
                    <a:pt x="0" y="187"/>
                  </a:lnTo>
                  <a:lnTo>
                    <a:pt x="1" y="203"/>
                  </a:lnTo>
                  <a:lnTo>
                    <a:pt x="3" y="219"/>
                  </a:lnTo>
                  <a:lnTo>
                    <a:pt x="7" y="233"/>
                  </a:lnTo>
                  <a:lnTo>
                    <a:pt x="13" y="246"/>
                  </a:lnTo>
                  <a:lnTo>
                    <a:pt x="22" y="258"/>
                  </a:lnTo>
                  <a:lnTo>
                    <a:pt x="33" y="266"/>
                  </a:lnTo>
                  <a:lnTo>
                    <a:pt x="46" y="272"/>
                  </a:lnTo>
                  <a:lnTo>
                    <a:pt x="63" y="274"/>
                  </a:lnTo>
                  <a:lnTo>
                    <a:pt x="93" y="269"/>
                  </a:lnTo>
                  <a:lnTo>
                    <a:pt x="117" y="255"/>
                  </a:lnTo>
                  <a:lnTo>
                    <a:pt x="138" y="234"/>
                  </a:lnTo>
                  <a:lnTo>
                    <a:pt x="156" y="211"/>
                  </a:lnTo>
                  <a:lnTo>
                    <a:pt x="163" y="235"/>
                  </a:lnTo>
                  <a:lnTo>
                    <a:pt x="177" y="255"/>
                  </a:lnTo>
                  <a:lnTo>
                    <a:pt x="197" y="269"/>
                  </a:lnTo>
                  <a:lnTo>
                    <a:pt x="222" y="274"/>
                  </a:lnTo>
                  <a:lnTo>
                    <a:pt x="254" y="267"/>
                  </a:lnTo>
                  <a:lnTo>
                    <a:pt x="280" y="250"/>
                  </a:lnTo>
                  <a:lnTo>
                    <a:pt x="301" y="224"/>
                  </a:lnTo>
                  <a:lnTo>
                    <a:pt x="319" y="192"/>
                  </a:lnTo>
                  <a:lnTo>
                    <a:pt x="331" y="161"/>
                  </a:lnTo>
                  <a:lnTo>
                    <a:pt x="343" y="120"/>
                  </a:lnTo>
                  <a:lnTo>
                    <a:pt x="353" y="78"/>
                  </a:lnTo>
                  <a:lnTo>
                    <a:pt x="356" y="4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" name="Freeform 36"/>
            <p:cNvSpPr>
              <a:spLocks noChangeAspect="1"/>
            </p:cNvSpPr>
            <p:nvPr/>
          </p:nvSpPr>
          <p:spPr bwMode="auto">
            <a:xfrm>
              <a:off x="1960" y="1"/>
              <a:ext cx="139" cy="603"/>
            </a:xfrm>
            <a:custGeom>
              <a:avLst/>
              <a:gdLst/>
              <a:ahLst/>
              <a:cxnLst>
                <a:cxn ang="0">
                  <a:pos x="139" y="301"/>
                </a:cxn>
                <a:cxn ang="0">
                  <a:pos x="138" y="262"/>
                </a:cxn>
                <a:cxn ang="0">
                  <a:pos x="131" y="215"/>
                </a:cxn>
                <a:cxn ang="0">
                  <a:pos x="119" y="165"/>
                </a:cxn>
                <a:cxn ang="0">
                  <a:pos x="99" y="113"/>
                </a:cxn>
                <a:cxn ang="0">
                  <a:pos x="70" y="64"/>
                </a:cxn>
                <a:cxn ang="0">
                  <a:pos x="41" y="28"/>
                </a:cxn>
                <a:cxn ang="0">
                  <a:pos x="18" y="7"/>
                </a:cxn>
                <a:cxn ang="0">
                  <a:pos x="6" y="0"/>
                </a:cxn>
                <a:cxn ang="0">
                  <a:pos x="1" y="1"/>
                </a:cxn>
                <a:cxn ang="0">
                  <a:pos x="0" y="6"/>
                </a:cxn>
                <a:cxn ang="0">
                  <a:pos x="0" y="7"/>
                </a:cxn>
                <a:cxn ang="0">
                  <a:pos x="1" y="9"/>
                </a:cxn>
                <a:cxn ang="0">
                  <a:pos x="5" y="13"/>
                </a:cxn>
                <a:cxn ang="0">
                  <a:pos x="11" y="20"/>
                </a:cxn>
                <a:cxn ang="0">
                  <a:pos x="50" y="71"/>
                </a:cxn>
                <a:cxn ang="0">
                  <a:pos x="80" y="136"/>
                </a:cxn>
                <a:cxn ang="0">
                  <a:pos x="98" y="213"/>
                </a:cxn>
                <a:cxn ang="0">
                  <a:pos x="104" y="301"/>
                </a:cxn>
                <a:cxn ang="0">
                  <a:pos x="100" y="379"/>
                </a:cxn>
                <a:cxn ang="0">
                  <a:pos x="84" y="454"/>
                </a:cxn>
                <a:cxn ang="0">
                  <a:pos x="54" y="525"/>
                </a:cxn>
                <a:cxn ang="0">
                  <a:pos x="7" y="587"/>
                </a:cxn>
                <a:cxn ang="0">
                  <a:pos x="1" y="594"/>
                </a:cxn>
                <a:cxn ang="0">
                  <a:pos x="0" y="597"/>
                </a:cxn>
                <a:cxn ang="0">
                  <a:pos x="1" y="601"/>
                </a:cxn>
                <a:cxn ang="0">
                  <a:pos x="6" y="603"/>
                </a:cxn>
                <a:cxn ang="0">
                  <a:pos x="18" y="596"/>
                </a:cxn>
                <a:cxn ang="0">
                  <a:pos x="42" y="573"/>
                </a:cxn>
                <a:cxn ang="0">
                  <a:pos x="72" y="536"/>
                </a:cxn>
                <a:cxn ang="0">
                  <a:pos x="101" y="485"/>
                </a:cxn>
                <a:cxn ang="0">
                  <a:pos x="120" y="436"/>
                </a:cxn>
                <a:cxn ang="0">
                  <a:pos x="131" y="387"/>
                </a:cxn>
                <a:cxn ang="0">
                  <a:pos x="138" y="342"/>
                </a:cxn>
                <a:cxn ang="0">
                  <a:pos x="139" y="301"/>
                </a:cxn>
              </a:cxnLst>
              <a:rect l="0" t="0" r="r" b="b"/>
              <a:pathLst>
                <a:path w="139" h="603">
                  <a:moveTo>
                    <a:pt x="139" y="301"/>
                  </a:moveTo>
                  <a:lnTo>
                    <a:pt x="138" y="262"/>
                  </a:lnTo>
                  <a:lnTo>
                    <a:pt x="131" y="215"/>
                  </a:lnTo>
                  <a:lnTo>
                    <a:pt x="119" y="165"/>
                  </a:lnTo>
                  <a:lnTo>
                    <a:pt x="99" y="113"/>
                  </a:lnTo>
                  <a:lnTo>
                    <a:pt x="70" y="64"/>
                  </a:lnTo>
                  <a:lnTo>
                    <a:pt x="41" y="28"/>
                  </a:lnTo>
                  <a:lnTo>
                    <a:pt x="18" y="7"/>
                  </a:lnTo>
                  <a:lnTo>
                    <a:pt x="6" y="0"/>
                  </a:lnTo>
                  <a:lnTo>
                    <a:pt x="1" y="1"/>
                  </a:lnTo>
                  <a:lnTo>
                    <a:pt x="0" y="6"/>
                  </a:lnTo>
                  <a:lnTo>
                    <a:pt x="0" y="7"/>
                  </a:lnTo>
                  <a:lnTo>
                    <a:pt x="1" y="9"/>
                  </a:lnTo>
                  <a:lnTo>
                    <a:pt x="5" y="13"/>
                  </a:lnTo>
                  <a:lnTo>
                    <a:pt x="11" y="20"/>
                  </a:lnTo>
                  <a:lnTo>
                    <a:pt x="50" y="71"/>
                  </a:lnTo>
                  <a:lnTo>
                    <a:pt x="80" y="136"/>
                  </a:lnTo>
                  <a:lnTo>
                    <a:pt x="98" y="213"/>
                  </a:lnTo>
                  <a:lnTo>
                    <a:pt x="104" y="301"/>
                  </a:lnTo>
                  <a:lnTo>
                    <a:pt x="100" y="379"/>
                  </a:lnTo>
                  <a:lnTo>
                    <a:pt x="84" y="454"/>
                  </a:lnTo>
                  <a:lnTo>
                    <a:pt x="54" y="525"/>
                  </a:lnTo>
                  <a:lnTo>
                    <a:pt x="7" y="587"/>
                  </a:lnTo>
                  <a:lnTo>
                    <a:pt x="1" y="594"/>
                  </a:lnTo>
                  <a:lnTo>
                    <a:pt x="0" y="597"/>
                  </a:lnTo>
                  <a:lnTo>
                    <a:pt x="1" y="601"/>
                  </a:lnTo>
                  <a:lnTo>
                    <a:pt x="6" y="603"/>
                  </a:lnTo>
                  <a:lnTo>
                    <a:pt x="18" y="596"/>
                  </a:lnTo>
                  <a:lnTo>
                    <a:pt x="42" y="573"/>
                  </a:lnTo>
                  <a:lnTo>
                    <a:pt x="72" y="536"/>
                  </a:lnTo>
                  <a:lnTo>
                    <a:pt x="101" y="485"/>
                  </a:lnTo>
                  <a:lnTo>
                    <a:pt x="120" y="436"/>
                  </a:lnTo>
                  <a:lnTo>
                    <a:pt x="131" y="387"/>
                  </a:lnTo>
                  <a:lnTo>
                    <a:pt x="138" y="342"/>
                  </a:lnTo>
                  <a:lnTo>
                    <a:pt x="139" y="30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" name="Freeform 37"/>
            <p:cNvSpPr>
              <a:spLocks noChangeAspect="1"/>
            </p:cNvSpPr>
            <p:nvPr/>
          </p:nvSpPr>
          <p:spPr bwMode="auto">
            <a:xfrm>
              <a:off x="2231" y="1"/>
              <a:ext cx="24" cy="603"/>
            </a:xfrm>
            <a:custGeom>
              <a:avLst/>
              <a:gdLst/>
              <a:ahLst/>
              <a:cxnLst>
                <a:cxn ang="0">
                  <a:pos x="24" y="21"/>
                </a:cxn>
                <a:cxn ang="0">
                  <a:pos x="24" y="13"/>
                </a:cxn>
                <a:cxn ang="0">
                  <a:pos x="22" y="7"/>
                </a:cxn>
                <a:cxn ang="0">
                  <a:pos x="19" y="2"/>
                </a:cxn>
                <a:cxn ang="0">
                  <a:pos x="12" y="0"/>
                </a:cxn>
                <a:cxn ang="0">
                  <a:pos x="5" y="2"/>
                </a:cxn>
                <a:cxn ang="0">
                  <a:pos x="1" y="7"/>
                </a:cxn>
                <a:cxn ang="0">
                  <a:pos x="0" y="13"/>
                </a:cxn>
                <a:cxn ang="0">
                  <a:pos x="0" y="21"/>
                </a:cxn>
                <a:cxn ang="0">
                  <a:pos x="0" y="581"/>
                </a:cxn>
                <a:cxn ang="0">
                  <a:pos x="0" y="589"/>
                </a:cxn>
                <a:cxn ang="0">
                  <a:pos x="1" y="596"/>
                </a:cxn>
                <a:cxn ang="0">
                  <a:pos x="5" y="601"/>
                </a:cxn>
                <a:cxn ang="0">
                  <a:pos x="12" y="603"/>
                </a:cxn>
                <a:cxn ang="0">
                  <a:pos x="19" y="601"/>
                </a:cxn>
                <a:cxn ang="0">
                  <a:pos x="22" y="596"/>
                </a:cxn>
                <a:cxn ang="0">
                  <a:pos x="24" y="589"/>
                </a:cxn>
                <a:cxn ang="0">
                  <a:pos x="24" y="581"/>
                </a:cxn>
                <a:cxn ang="0">
                  <a:pos x="24" y="21"/>
                </a:cxn>
              </a:cxnLst>
              <a:rect l="0" t="0" r="r" b="b"/>
              <a:pathLst>
                <a:path w="24" h="603">
                  <a:moveTo>
                    <a:pt x="24" y="21"/>
                  </a:moveTo>
                  <a:lnTo>
                    <a:pt x="24" y="13"/>
                  </a:lnTo>
                  <a:lnTo>
                    <a:pt x="22" y="7"/>
                  </a:lnTo>
                  <a:lnTo>
                    <a:pt x="19" y="2"/>
                  </a:lnTo>
                  <a:lnTo>
                    <a:pt x="12" y="0"/>
                  </a:lnTo>
                  <a:lnTo>
                    <a:pt x="5" y="2"/>
                  </a:lnTo>
                  <a:lnTo>
                    <a:pt x="1" y="7"/>
                  </a:lnTo>
                  <a:lnTo>
                    <a:pt x="0" y="13"/>
                  </a:lnTo>
                  <a:lnTo>
                    <a:pt x="0" y="21"/>
                  </a:lnTo>
                  <a:lnTo>
                    <a:pt x="0" y="581"/>
                  </a:lnTo>
                  <a:lnTo>
                    <a:pt x="0" y="589"/>
                  </a:lnTo>
                  <a:lnTo>
                    <a:pt x="1" y="596"/>
                  </a:lnTo>
                  <a:lnTo>
                    <a:pt x="5" y="601"/>
                  </a:lnTo>
                  <a:lnTo>
                    <a:pt x="12" y="603"/>
                  </a:lnTo>
                  <a:lnTo>
                    <a:pt x="19" y="601"/>
                  </a:lnTo>
                  <a:lnTo>
                    <a:pt x="22" y="596"/>
                  </a:lnTo>
                  <a:lnTo>
                    <a:pt x="24" y="589"/>
                  </a:lnTo>
                  <a:lnTo>
                    <a:pt x="24" y="581"/>
                  </a:lnTo>
                  <a:lnTo>
                    <a:pt x="24" y="2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" name="Freeform 38"/>
            <p:cNvSpPr>
              <a:spLocks noChangeAspect="1" noEditPoints="1"/>
            </p:cNvSpPr>
            <p:nvPr/>
          </p:nvSpPr>
          <p:spPr bwMode="auto">
            <a:xfrm>
              <a:off x="2514" y="137"/>
              <a:ext cx="559" cy="331"/>
            </a:xfrm>
            <a:custGeom>
              <a:avLst/>
              <a:gdLst/>
              <a:ahLst/>
              <a:cxnLst>
                <a:cxn ang="0">
                  <a:pos x="154" y="65"/>
                </a:cxn>
                <a:cxn ang="0">
                  <a:pos x="181" y="17"/>
                </a:cxn>
                <a:cxn ang="0">
                  <a:pos x="180" y="0"/>
                </a:cxn>
                <a:cxn ang="0">
                  <a:pos x="167" y="0"/>
                </a:cxn>
                <a:cxn ang="0">
                  <a:pos x="161" y="5"/>
                </a:cxn>
                <a:cxn ang="0">
                  <a:pos x="135" y="53"/>
                </a:cxn>
                <a:cxn ang="0">
                  <a:pos x="63" y="128"/>
                </a:cxn>
                <a:cxn ang="0">
                  <a:pos x="2" y="161"/>
                </a:cxn>
                <a:cxn ang="0">
                  <a:pos x="0" y="169"/>
                </a:cxn>
                <a:cxn ang="0">
                  <a:pos x="3" y="171"/>
                </a:cxn>
                <a:cxn ang="0">
                  <a:pos x="14" y="176"/>
                </a:cxn>
                <a:cxn ang="0">
                  <a:pos x="100" y="235"/>
                </a:cxn>
                <a:cxn ang="0">
                  <a:pos x="160" y="325"/>
                </a:cxn>
                <a:cxn ang="0">
                  <a:pos x="172" y="331"/>
                </a:cxn>
                <a:cxn ang="0">
                  <a:pos x="184" y="324"/>
                </a:cxn>
                <a:cxn ang="0">
                  <a:pos x="171" y="293"/>
                </a:cxn>
                <a:cxn ang="0">
                  <a:pos x="132" y="236"/>
                </a:cxn>
                <a:cxn ang="0">
                  <a:pos x="404" y="266"/>
                </a:cxn>
                <a:cxn ang="0">
                  <a:pos x="378" y="314"/>
                </a:cxn>
                <a:cxn ang="0">
                  <a:pos x="379" y="330"/>
                </a:cxn>
                <a:cxn ang="0">
                  <a:pos x="392" y="331"/>
                </a:cxn>
                <a:cxn ang="0">
                  <a:pos x="397" y="326"/>
                </a:cxn>
                <a:cxn ang="0">
                  <a:pos x="423" y="277"/>
                </a:cxn>
                <a:cxn ang="0">
                  <a:pos x="496" y="203"/>
                </a:cxn>
                <a:cxn ang="0">
                  <a:pos x="557" y="170"/>
                </a:cxn>
                <a:cxn ang="0">
                  <a:pos x="558" y="162"/>
                </a:cxn>
                <a:cxn ang="0">
                  <a:pos x="555" y="160"/>
                </a:cxn>
                <a:cxn ang="0">
                  <a:pos x="544" y="154"/>
                </a:cxn>
                <a:cxn ang="0">
                  <a:pos x="458" y="96"/>
                </a:cxn>
                <a:cxn ang="0">
                  <a:pos x="399" y="6"/>
                </a:cxn>
                <a:cxn ang="0">
                  <a:pos x="387" y="0"/>
                </a:cxn>
                <a:cxn ang="0">
                  <a:pos x="374" y="7"/>
                </a:cxn>
                <a:cxn ang="0">
                  <a:pos x="388" y="38"/>
                </a:cxn>
                <a:cxn ang="0">
                  <a:pos x="427" y="95"/>
                </a:cxn>
                <a:cxn ang="0">
                  <a:pos x="109" y="212"/>
                </a:cxn>
                <a:cxn ang="0">
                  <a:pos x="45" y="165"/>
                </a:cxn>
                <a:cxn ang="0">
                  <a:pos x="85" y="139"/>
                </a:cxn>
                <a:cxn ang="0">
                  <a:pos x="109" y="119"/>
                </a:cxn>
                <a:cxn ang="0">
                  <a:pos x="479" y="143"/>
                </a:cxn>
                <a:cxn ang="0">
                  <a:pos x="491" y="179"/>
                </a:cxn>
                <a:cxn ang="0">
                  <a:pos x="460" y="202"/>
                </a:cxn>
                <a:cxn ang="0">
                  <a:pos x="109" y="212"/>
                </a:cxn>
              </a:cxnLst>
              <a:rect l="0" t="0" r="r" b="b"/>
              <a:pathLst>
                <a:path w="559" h="331">
                  <a:moveTo>
                    <a:pt x="132" y="95"/>
                  </a:moveTo>
                  <a:lnTo>
                    <a:pt x="154" y="65"/>
                  </a:lnTo>
                  <a:lnTo>
                    <a:pt x="171" y="38"/>
                  </a:lnTo>
                  <a:lnTo>
                    <a:pt x="181" y="17"/>
                  </a:lnTo>
                  <a:lnTo>
                    <a:pt x="184" y="7"/>
                  </a:lnTo>
                  <a:lnTo>
                    <a:pt x="180" y="0"/>
                  </a:lnTo>
                  <a:lnTo>
                    <a:pt x="172" y="0"/>
                  </a:lnTo>
                  <a:lnTo>
                    <a:pt x="167" y="0"/>
                  </a:lnTo>
                  <a:lnTo>
                    <a:pt x="163" y="1"/>
                  </a:lnTo>
                  <a:lnTo>
                    <a:pt x="161" y="5"/>
                  </a:lnTo>
                  <a:lnTo>
                    <a:pt x="158" y="12"/>
                  </a:lnTo>
                  <a:lnTo>
                    <a:pt x="135" y="53"/>
                  </a:lnTo>
                  <a:lnTo>
                    <a:pt x="104" y="93"/>
                  </a:lnTo>
                  <a:lnTo>
                    <a:pt x="63" y="128"/>
                  </a:lnTo>
                  <a:lnTo>
                    <a:pt x="10" y="157"/>
                  </a:lnTo>
                  <a:lnTo>
                    <a:pt x="2" y="161"/>
                  </a:lnTo>
                  <a:lnTo>
                    <a:pt x="0" y="165"/>
                  </a:lnTo>
                  <a:lnTo>
                    <a:pt x="0" y="169"/>
                  </a:lnTo>
                  <a:lnTo>
                    <a:pt x="1" y="170"/>
                  </a:lnTo>
                  <a:lnTo>
                    <a:pt x="3" y="171"/>
                  </a:lnTo>
                  <a:lnTo>
                    <a:pt x="7" y="173"/>
                  </a:lnTo>
                  <a:lnTo>
                    <a:pt x="14" y="176"/>
                  </a:lnTo>
                  <a:lnTo>
                    <a:pt x="61" y="201"/>
                  </a:lnTo>
                  <a:lnTo>
                    <a:pt x="100" y="235"/>
                  </a:lnTo>
                  <a:lnTo>
                    <a:pt x="134" y="276"/>
                  </a:lnTo>
                  <a:lnTo>
                    <a:pt x="160" y="325"/>
                  </a:lnTo>
                  <a:lnTo>
                    <a:pt x="164" y="330"/>
                  </a:lnTo>
                  <a:lnTo>
                    <a:pt x="172" y="331"/>
                  </a:lnTo>
                  <a:lnTo>
                    <a:pt x="180" y="330"/>
                  </a:lnTo>
                  <a:lnTo>
                    <a:pt x="184" y="324"/>
                  </a:lnTo>
                  <a:lnTo>
                    <a:pt x="181" y="314"/>
                  </a:lnTo>
                  <a:lnTo>
                    <a:pt x="171" y="293"/>
                  </a:lnTo>
                  <a:lnTo>
                    <a:pt x="154" y="266"/>
                  </a:lnTo>
                  <a:lnTo>
                    <a:pt x="132" y="236"/>
                  </a:lnTo>
                  <a:lnTo>
                    <a:pt x="427" y="236"/>
                  </a:lnTo>
                  <a:lnTo>
                    <a:pt x="404" y="266"/>
                  </a:lnTo>
                  <a:lnTo>
                    <a:pt x="388" y="293"/>
                  </a:lnTo>
                  <a:lnTo>
                    <a:pt x="378" y="314"/>
                  </a:lnTo>
                  <a:lnTo>
                    <a:pt x="374" y="324"/>
                  </a:lnTo>
                  <a:lnTo>
                    <a:pt x="379" y="330"/>
                  </a:lnTo>
                  <a:lnTo>
                    <a:pt x="387" y="331"/>
                  </a:lnTo>
                  <a:lnTo>
                    <a:pt x="392" y="331"/>
                  </a:lnTo>
                  <a:lnTo>
                    <a:pt x="395" y="329"/>
                  </a:lnTo>
                  <a:lnTo>
                    <a:pt x="397" y="326"/>
                  </a:lnTo>
                  <a:lnTo>
                    <a:pt x="401" y="319"/>
                  </a:lnTo>
                  <a:lnTo>
                    <a:pt x="423" y="277"/>
                  </a:lnTo>
                  <a:lnTo>
                    <a:pt x="454" y="238"/>
                  </a:lnTo>
                  <a:lnTo>
                    <a:pt x="496" y="203"/>
                  </a:lnTo>
                  <a:lnTo>
                    <a:pt x="549" y="174"/>
                  </a:lnTo>
                  <a:lnTo>
                    <a:pt x="557" y="170"/>
                  </a:lnTo>
                  <a:lnTo>
                    <a:pt x="559" y="165"/>
                  </a:lnTo>
                  <a:lnTo>
                    <a:pt x="558" y="162"/>
                  </a:lnTo>
                  <a:lnTo>
                    <a:pt x="557" y="161"/>
                  </a:lnTo>
                  <a:lnTo>
                    <a:pt x="555" y="160"/>
                  </a:lnTo>
                  <a:lnTo>
                    <a:pt x="551" y="158"/>
                  </a:lnTo>
                  <a:lnTo>
                    <a:pt x="544" y="154"/>
                  </a:lnTo>
                  <a:lnTo>
                    <a:pt x="498" y="129"/>
                  </a:lnTo>
                  <a:lnTo>
                    <a:pt x="458" y="96"/>
                  </a:lnTo>
                  <a:lnTo>
                    <a:pt x="425" y="54"/>
                  </a:lnTo>
                  <a:lnTo>
                    <a:pt x="399" y="6"/>
                  </a:lnTo>
                  <a:lnTo>
                    <a:pt x="394" y="0"/>
                  </a:lnTo>
                  <a:lnTo>
                    <a:pt x="387" y="0"/>
                  </a:lnTo>
                  <a:lnTo>
                    <a:pt x="379" y="0"/>
                  </a:lnTo>
                  <a:lnTo>
                    <a:pt x="374" y="7"/>
                  </a:lnTo>
                  <a:lnTo>
                    <a:pt x="378" y="17"/>
                  </a:lnTo>
                  <a:lnTo>
                    <a:pt x="388" y="38"/>
                  </a:lnTo>
                  <a:lnTo>
                    <a:pt x="404" y="65"/>
                  </a:lnTo>
                  <a:lnTo>
                    <a:pt x="427" y="95"/>
                  </a:lnTo>
                  <a:lnTo>
                    <a:pt x="132" y="95"/>
                  </a:lnTo>
                  <a:close/>
                  <a:moveTo>
                    <a:pt x="109" y="212"/>
                  </a:moveTo>
                  <a:lnTo>
                    <a:pt x="80" y="187"/>
                  </a:lnTo>
                  <a:lnTo>
                    <a:pt x="45" y="165"/>
                  </a:lnTo>
                  <a:lnTo>
                    <a:pt x="67" y="152"/>
                  </a:lnTo>
                  <a:lnTo>
                    <a:pt x="85" y="139"/>
                  </a:lnTo>
                  <a:lnTo>
                    <a:pt x="98" y="129"/>
                  </a:lnTo>
                  <a:lnTo>
                    <a:pt x="109" y="119"/>
                  </a:lnTo>
                  <a:lnTo>
                    <a:pt x="450" y="119"/>
                  </a:lnTo>
                  <a:lnTo>
                    <a:pt x="479" y="143"/>
                  </a:lnTo>
                  <a:lnTo>
                    <a:pt x="513" y="165"/>
                  </a:lnTo>
                  <a:lnTo>
                    <a:pt x="491" y="179"/>
                  </a:lnTo>
                  <a:lnTo>
                    <a:pt x="474" y="191"/>
                  </a:lnTo>
                  <a:lnTo>
                    <a:pt x="460" y="202"/>
                  </a:lnTo>
                  <a:lnTo>
                    <a:pt x="450" y="212"/>
                  </a:lnTo>
                  <a:lnTo>
                    <a:pt x="109" y="21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" name="Freeform 39"/>
            <p:cNvSpPr>
              <a:spLocks noChangeAspect="1"/>
            </p:cNvSpPr>
            <p:nvPr/>
          </p:nvSpPr>
          <p:spPr bwMode="auto">
            <a:xfrm>
              <a:off x="3333" y="1"/>
              <a:ext cx="24" cy="603"/>
            </a:xfrm>
            <a:custGeom>
              <a:avLst/>
              <a:gdLst/>
              <a:ahLst/>
              <a:cxnLst>
                <a:cxn ang="0">
                  <a:pos x="24" y="21"/>
                </a:cxn>
                <a:cxn ang="0">
                  <a:pos x="23" y="13"/>
                </a:cxn>
                <a:cxn ang="0">
                  <a:pos x="22" y="7"/>
                </a:cxn>
                <a:cxn ang="0">
                  <a:pos x="18" y="2"/>
                </a:cxn>
                <a:cxn ang="0">
                  <a:pos x="12" y="0"/>
                </a:cxn>
                <a:cxn ang="0">
                  <a:pos x="5" y="2"/>
                </a:cxn>
                <a:cxn ang="0">
                  <a:pos x="1" y="7"/>
                </a:cxn>
                <a:cxn ang="0">
                  <a:pos x="0" y="13"/>
                </a:cxn>
                <a:cxn ang="0">
                  <a:pos x="0" y="21"/>
                </a:cxn>
                <a:cxn ang="0">
                  <a:pos x="0" y="581"/>
                </a:cxn>
                <a:cxn ang="0">
                  <a:pos x="0" y="589"/>
                </a:cxn>
                <a:cxn ang="0">
                  <a:pos x="1" y="596"/>
                </a:cxn>
                <a:cxn ang="0">
                  <a:pos x="5" y="601"/>
                </a:cxn>
                <a:cxn ang="0">
                  <a:pos x="12" y="603"/>
                </a:cxn>
                <a:cxn ang="0">
                  <a:pos x="18" y="601"/>
                </a:cxn>
                <a:cxn ang="0">
                  <a:pos x="22" y="596"/>
                </a:cxn>
                <a:cxn ang="0">
                  <a:pos x="23" y="589"/>
                </a:cxn>
                <a:cxn ang="0">
                  <a:pos x="24" y="581"/>
                </a:cxn>
                <a:cxn ang="0">
                  <a:pos x="24" y="21"/>
                </a:cxn>
              </a:cxnLst>
              <a:rect l="0" t="0" r="r" b="b"/>
              <a:pathLst>
                <a:path w="24" h="603">
                  <a:moveTo>
                    <a:pt x="24" y="21"/>
                  </a:moveTo>
                  <a:lnTo>
                    <a:pt x="23" y="13"/>
                  </a:lnTo>
                  <a:lnTo>
                    <a:pt x="22" y="7"/>
                  </a:lnTo>
                  <a:lnTo>
                    <a:pt x="18" y="2"/>
                  </a:lnTo>
                  <a:lnTo>
                    <a:pt x="12" y="0"/>
                  </a:lnTo>
                  <a:lnTo>
                    <a:pt x="5" y="2"/>
                  </a:lnTo>
                  <a:lnTo>
                    <a:pt x="1" y="7"/>
                  </a:lnTo>
                  <a:lnTo>
                    <a:pt x="0" y="13"/>
                  </a:lnTo>
                  <a:lnTo>
                    <a:pt x="0" y="21"/>
                  </a:lnTo>
                  <a:lnTo>
                    <a:pt x="0" y="581"/>
                  </a:lnTo>
                  <a:lnTo>
                    <a:pt x="0" y="589"/>
                  </a:lnTo>
                  <a:lnTo>
                    <a:pt x="1" y="596"/>
                  </a:lnTo>
                  <a:lnTo>
                    <a:pt x="5" y="601"/>
                  </a:lnTo>
                  <a:lnTo>
                    <a:pt x="12" y="603"/>
                  </a:lnTo>
                  <a:lnTo>
                    <a:pt x="18" y="601"/>
                  </a:lnTo>
                  <a:lnTo>
                    <a:pt x="22" y="596"/>
                  </a:lnTo>
                  <a:lnTo>
                    <a:pt x="23" y="589"/>
                  </a:lnTo>
                  <a:lnTo>
                    <a:pt x="24" y="581"/>
                  </a:lnTo>
                  <a:lnTo>
                    <a:pt x="24" y="2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" name="Freeform 40"/>
            <p:cNvSpPr>
              <a:spLocks noChangeAspect="1"/>
            </p:cNvSpPr>
            <p:nvPr/>
          </p:nvSpPr>
          <p:spPr bwMode="auto">
            <a:xfrm>
              <a:off x="3451" y="41"/>
              <a:ext cx="506" cy="412"/>
            </a:xfrm>
            <a:custGeom>
              <a:avLst/>
              <a:gdLst/>
              <a:ahLst/>
              <a:cxnLst>
                <a:cxn ang="0">
                  <a:pos x="446" y="25"/>
                </a:cxn>
                <a:cxn ang="0">
                  <a:pos x="495" y="18"/>
                </a:cxn>
                <a:cxn ang="0">
                  <a:pos x="506" y="7"/>
                </a:cxn>
                <a:cxn ang="0">
                  <a:pos x="481" y="0"/>
                </a:cxn>
                <a:cxn ang="0">
                  <a:pos x="421" y="2"/>
                </a:cxn>
                <a:cxn ang="0">
                  <a:pos x="360" y="0"/>
                </a:cxn>
                <a:cxn ang="0">
                  <a:pos x="336" y="2"/>
                </a:cxn>
                <a:cxn ang="0">
                  <a:pos x="336" y="18"/>
                </a:cxn>
                <a:cxn ang="0">
                  <a:pos x="371" y="20"/>
                </a:cxn>
                <a:cxn ang="0">
                  <a:pos x="387" y="33"/>
                </a:cxn>
                <a:cxn ang="0">
                  <a:pos x="166" y="188"/>
                </a:cxn>
                <a:cxn ang="0">
                  <a:pos x="212" y="25"/>
                </a:cxn>
                <a:cxn ang="0">
                  <a:pos x="262" y="18"/>
                </a:cxn>
                <a:cxn ang="0">
                  <a:pos x="272" y="7"/>
                </a:cxn>
                <a:cxn ang="0">
                  <a:pos x="247" y="0"/>
                </a:cxn>
                <a:cxn ang="0">
                  <a:pos x="187" y="2"/>
                </a:cxn>
                <a:cxn ang="0">
                  <a:pos x="127" y="0"/>
                </a:cxn>
                <a:cxn ang="0">
                  <a:pos x="102" y="2"/>
                </a:cxn>
                <a:cxn ang="0">
                  <a:pos x="102" y="18"/>
                </a:cxn>
                <a:cxn ang="0">
                  <a:pos x="138" y="20"/>
                </a:cxn>
                <a:cxn ang="0">
                  <a:pos x="154" y="33"/>
                </a:cxn>
                <a:cxn ang="0">
                  <a:pos x="69" y="373"/>
                </a:cxn>
                <a:cxn ang="0">
                  <a:pos x="59" y="388"/>
                </a:cxn>
                <a:cxn ang="0">
                  <a:pos x="32" y="393"/>
                </a:cxn>
                <a:cxn ang="0">
                  <a:pos x="4" y="395"/>
                </a:cxn>
                <a:cxn ang="0">
                  <a:pos x="4" y="411"/>
                </a:cxn>
                <a:cxn ang="0">
                  <a:pos x="47" y="411"/>
                </a:cxn>
                <a:cxn ang="0">
                  <a:pos x="123" y="411"/>
                </a:cxn>
                <a:cxn ang="0">
                  <a:pos x="170" y="411"/>
                </a:cxn>
                <a:cxn ang="0">
                  <a:pos x="170" y="394"/>
                </a:cxn>
                <a:cxn ang="0">
                  <a:pos x="130" y="392"/>
                </a:cxn>
                <a:cxn ang="0">
                  <a:pos x="120" y="372"/>
                </a:cxn>
                <a:cxn ang="0">
                  <a:pos x="328" y="274"/>
                </a:cxn>
                <a:cxn ang="0">
                  <a:pos x="303" y="374"/>
                </a:cxn>
                <a:cxn ang="0">
                  <a:pos x="272" y="393"/>
                </a:cxn>
                <a:cxn ang="0">
                  <a:pos x="238" y="395"/>
                </a:cxn>
                <a:cxn ang="0">
                  <a:pos x="238" y="411"/>
                </a:cxn>
                <a:cxn ang="0">
                  <a:pos x="280" y="411"/>
                </a:cxn>
                <a:cxn ang="0">
                  <a:pos x="357" y="411"/>
                </a:cxn>
                <a:cxn ang="0">
                  <a:pos x="404" y="411"/>
                </a:cxn>
                <a:cxn ang="0">
                  <a:pos x="404" y="394"/>
                </a:cxn>
                <a:cxn ang="0">
                  <a:pos x="363" y="392"/>
                </a:cxn>
                <a:cxn ang="0">
                  <a:pos x="354" y="372"/>
                </a:cxn>
              </a:cxnLst>
              <a:rect l="0" t="0" r="r" b="b"/>
              <a:pathLst>
                <a:path w="506" h="412">
                  <a:moveTo>
                    <a:pt x="435" y="46"/>
                  </a:moveTo>
                  <a:lnTo>
                    <a:pt x="439" y="33"/>
                  </a:lnTo>
                  <a:lnTo>
                    <a:pt x="446" y="25"/>
                  </a:lnTo>
                  <a:lnTo>
                    <a:pt x="460" y="20"/>
                  </a:lnTo>
                  <a:lnTo>
                    <a:pt x="486" y="19"/>
                  </a:lnTo>
                  <a:lnTo>
                    <a:pt x="495" y="18"/>
                  </a:lnTo>
                  <a:lnTo>
                    <a:pt x="502" y="17"/>
                  </a:lnTo>
                  <a:lnTo>
                    <a:pt x="505" y="14"/>
                  </a:lnTo>
                  <a:lnTo>
                    <a:pt x="506" y="7"/>
                  </a:lnTo>
                  <a:lnTo>
                    <a:pt x="502" y="1"/>
                  </a:lnTo>
                  <a:lnTo>
                    <a:pt x="498" y="0"/>
                  </a:lnTo>
                  <a:lnTo>
                    <a:pt x="481" y="0"/>
                  </a:lnTo>
                  <a:lnTo>
                    <a:pt x="459" y="1"/>
                  </a:lnTo>
                  <a:lnTo>
                    <a:pt x="437" y="2"/>
                  </a:lnTo>
                  <a:lnTo>
                    <a:pt x="421" y="2"/>
                  </a:lnTo>
                  <a:lnTo>
                    <a:pt x="404" y="2"/>
                  </a:lnTo>
                  <a:lnTo>
                    <a:pt x="382" y="1"/>
                  </a:lnTo>
                  <a:lnTo>
                    <a:pt x="360" y="0"/>
                  </a:lnTo>
                  <a:lnTo>
                    <a:pt x="343" y="0"/>
                  </a:lnTo>
                  <a:lnTo>
                    <a:pt x="339" y="0"/>
                  </a:lnTo>
                  <a:lnTo>
                    <a:pt x="336" y="2"/>
                  </a:lnTo>
                  <a:lnTo>
                    <a:pt x="333" y="5"/>
                  </a:lnTo>
                  <a:lnTo>
                    <a:pt x="332" y="12"/>
                  </a:lnTo>
                  <a:lnTo>
                    <a:pt x="336" y="18"/>
                  </a:lnTo>
                  <a:lnTo>
                    <a:pt x="349" y="19"/>
                  </a:lnTo>
                  <a:lnTo>
                    <a:pt x="357" y="19"/>
                  </a:lnTo>
                  <a:lnTo>
                    <a:pt x="371" y="20"/>
                  </a:lnTo>
                  <a:lnTo>
                    <a:pt x="384" y="22"/>
                  </a:lnTo>
                  <a:lnTo>
                    <a:pt x="388" y="30"/>
                  </a:lnTo>
                  <a:lnTo>
                    <a:pt x="387" y="33"/>
                  </a:lnTo>
                  <a:lnTo>
                    <a:pt x="385" y="41"/>
                  </a:lnTo>
                  <a:lnTo>
                    <a:pt x="349" y="188"/>
                  </a:lnTo>
                  <a:lnTo>
                    <a:pt x="166" y="188"/>
                  </a:lnTo>
                  <a:lnTo>
                    <a:pt x="201" y="46"/>
                  </a:lnTo>
                  <a:lnTo>
                    <a:pt x="205" y="33"/>
                  </a:lnTo>
                  <a:lnTo>
                    <a:pt x="212" y="25"/>
                  </a:lnTo>
                  <a:lnTo>
                    <a:pt x="226" y="20"/>
                  </a:lnTo>
                  <a:lnTo>
                    <a:pt x="252" y="19"/>
                  </a:lnTo>
                  <a:lnTo>
                    <a:pt x="262" y="18"/>
                  </a:lnTo>
                  <a:lnTo>
                    <a:pt x="268" y="17"/>
                  </a:lnTo>
                  <a:lnTo>
                    <a:pt x="271" y="14"/>
                  </a:lnTo>
                  <a:lnTo>
                    <a:pt x="272" y="7"/>
                  </a:lnTo>
                  <a:lnTo>
                    <a:pt x="269" y="1"/>
                  </a:lnTo>
                  <a:lnTo>
                    <a:pt x="264" y="0"/>
                  </a:lnTo>
                  <a:lnTo>
                    <a:pt x="247" y="0"/>
                  </a:lnTo>
                  <a:lnTo>
                    <a:pt x="226" y="1"/>
                  </a:lnTo>
                  <a:lnTo>
                    <a:pt x="204" y="2"/>
                  </a:lnTo>
                  <a:lnTo>
                    <a:pt x="187" y="2"/>
                  </a:lnTo>
                  <a:lnTo>
                    <a:pt x="170" y="2"/>
                  </a:lnTo>
                  <a:lnTo>
                    <a:pt x="148" y="1"/>
                  </a:lnTo>
                  <a:lnTo>
                    <a:pt x="127" y="0"/>
                  </a:lnTo>
                  <a:lnTo>
                    <a:pt x="110" y="0"/>
                  </a:lnTo>
                  <a:lnTo>
                    <a:pt x="106" y="0"/>
                  </a:lnTo>
                  <a:lnTo>
                    <a:pt x="102" y="2"/>
                  </a:lnTo>
                  <a:lnTo>
                    <a:pt x="99" y="5"/>
                  </a:lnTo>
                  <a:lnTo>
                    <a:pt x="98" y="12"/>
                  </a:lnTo>
                  <a:lnTo>
                    <a:pt x="102" y="18"/>
                  </a:lnTo>
                  <a:lnTo>
                    <a:pt x="115" y="19"/>
                  </a:lnTo>
                  <a:lnTo>
                    <a:pt x="123" y="19"/>
                  </a:lnTo>
                  <a:lnTo>
                    <a:pt x="138" y="20"/>
                  </a:lnTo>
                  <a:lnTo>
                    <a:pt x="150" y="22"/>
                  </a:lnTo>
                  <a:lnTo>
                    <a:pt x="154" y="30"/>
                  </a:lnTo>
                  <a:lnTo>
                    <a:pt x="154" y="33"/>
                  </a:lnTo>
                  <a:lnTo>
                    <a:pt x="151" y="41"/>
                  </a:lnTo>
                  <a:lnTo>
                    <a:pt x="71" y="365"/>
                  </a:lnTo>
                  <a:lnTo>
                    <a:pt x="69" y="373"/>
                  </a:lnTo>
                  <a:lnTo>
                    <a:pt x="67" y="379"/>
                  </a:lnTo>
                  <a:lnTo>
                    <a:pt x="64" y="384"/>
                  </a:lnTo>
                  <a:lnTo>
                    <a:pt x="59" y="388"/>
                  </a:lnTo>
                  <a:lnTo>
                    <a:pt x="53" y="391"/>
                  </a:lnTo>
                  <a:lnTo>
                    <a:pt x="44" y="392"/>
                  </a:lnTo>
                  <a:lnTo>
                    <a:pt x="32" y="393"/>
                  </a:lnTo>
                  <a:lnTo>
                    <a:pt x="17" y="394"/>
                  </a:lnTo>
                  <a:lnTo>
                    <a:pt x="9" y="394"/>
                  </a:lnTo>
                  <a:lnTo>
                    <a:pt x="4" y="395"/>
                  </a:lnTo>
                  <a:lnTo>
                    <a:pt x="1" y="399"/>
                  </a:lnTo>
                  <a:lnTo>
                    <a:pt x="0" y="405"/>
                  </a:lnTo>
                  <a:lnTo>
                    <a:pt x="4" y="411"/>
                  </a:lnTo>
                  <a:lnTo>
                    <a:pt x="9" y="412"/>
                  </a:lnTo>
                  <a:lnTo>
                    <a:pt x="25" y="412"/>
                  </a:lnTo>
                  <a:lnTo>
                    <a:pt x="47" y="411"/>
                  </a:lnTo>
                  <a:lnTo>
                    <a:pt x="68" y="411"/>
                  </a:lnTo>
                  <a:lnTo>
                    <a:pt x="85" y="410"/>
                  </a:lnTo>
                  <a:lnTo>
                    <a:pt x="123" y="411"/>
                  </a:lnTo>
                  <a:lnTo>
                    <a:pt x="162" y="412"/>
                  </a:lnTo>
                  <a:lnTo>
                    <a:pt x="166" y="412"/>
                  </a:lnTo>
                  <a:lnTo>
                    <a:pt x="170" y="411"/>
                  </a:lnTo>
                  <a:lnTo>
                    <a:pt x="173" y="407"/>
                  </a:lnTo>
                  <a:lnTo>
                    <a:pt x="174" y="400"/>
                  </a:lnTo>
                  <a:lnTo>
                    <a:pt x="170" y="394"/>
                  </a:lnTo>
                  <a:lnTo>
                    <a:pt x="158" y="394"/>
                  </a:lnTo>
                  <a:lnTo>
                    <a:pt x="142" y="393"/>
                  </a:lnTo>
                  <a:lnTo>
                    <a:pt x="130" y="392"/>
                  </a:lnTo>
                  <a:lnTo>
                    <a:pt x="122" y="389"/>
                  </a:lnTo>
                  <a:lnTo>
                    <a:pt x="118" y="383"/>
                  </a:lnTo>
                  <a:lnTo>
                    <a:pt x="120" y="372"/>
                  </a:lnTo>
                  <a:lnTo>
                    <a:pt x="161" y="207"/>
                  </a:lnTo>
                  <a:lnTo>
                    <a:pt x="344" y="207"/>
                  </a:lnTo>
                  <a:lnTo>
                    <a:pt x="328" y="274"/>
                  </a:lnTo>
                  <a:lnTo>
                    <a:pt x="315" y="324"/>
                  </a:lnTo>
                  <a:lnTo>
                    <a:pt x="307" y="358"/>
                  </a:lnTo>
                  <a:lnTo>
                    <a:pt x="303" y="374"/>
                  </a:lnTo>
                  <a:lnTo>
                    <a:pt x="297" y="385"/>
                  </a:lnTo>
                  <a:lnTo>
                    <a:pt x="287" y="391"/>
                  </a:lnTo>
                  <a:lnTo>
                    <a:pt x="272" y="393"/>
                  </a:lnTo>
                  <a:lnTo>
                    <a:pt x="248" y="394"/>
                  </a:lnTo>
                  <a:lnTo>
                    <a:pt x="242" y="394"/>
                  </a:lnTo>
                  <a:lnTo>
                    <a:pt x="238" y="395"/>
                  </a:lnTo>
                  <a:lnTo>
                    <a:pt x="235" y="399"/>
                  </a:lnTo>
                  <a:lnTo>
                    <a:pt x="234" y="405"/>
                  </a:lnTo>
                  <a:lnTo>
                    <a:pt x="238" y="411"/>
                  </a:lnTo>
                  <a:lnTo>
                    <a:pt x="242" y="412"/>
                  </a:lnTo>
                  <a:lnTo>
                    <a:pt x="259" y="412"/>
                  </a:lnTo>
                  <a:lnTo>
                    <a:pt x="280" y="411"/>
                  </a:lnTo>
                  <a:lnTo>
                    <a:pt x="302" y="411"/>
                  </a:lnTo>
                  <a:lnTo>
                    <a:pt x="319" y="410"/>
                  </a:lnTo>
                  <a:lnTo>
                    <a:pt x="357" y="411"/>
                  </a:lnTo>
                  <a:lnTo>
                    <a:pt x="396" y="412"/>
                  </a:lnTo>
                  <a:lnTo>
                    <a:pt x="400" y="412"/>
                  </a:lnTo>
                  <a:lnTo>
                    <a:pt x="404" y="411"/>
                  </a:lnTo>
                  <a:lnTo>
                    <a:pt x="407" y="407"/>
                  </a:lnTo>
                  <a:lnTo>
                    <a:pt x="408" y="400"/>
                  </a:lnTo>
                  <a:lnTo>
                    <a:pt x="404" y="394"/>
                  </a:lnTo>
                  <a:lnTo>
                    <a:pt x="391" y="394"/>
                  </a:lnTo>
                  <a:lnTo>
                    <a:pt x="376" y="393"/>
                  </a:lnTo>
                  <a:lnTo>
                    <a:pt x="363" y="392"/>
                  </a:lnTo>
                  <a:lnTo>
                    <a:pt x="355" y="389"/>
                  </a:lnTo>
                  <a:lnTo>
                    <a:pt x="352" y="383"/>
                  </a:lnTo>
                  <a:lnTo>
                    <a:pt x="354" y="372"/>
                  </a:lnTo>
                  <a:lnTo>
                    <a:pt x="435" y="46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" name="Freeform 41"/>
            <p:cNvSpPr>
              <a:spLocks noChangeAspect="1"/>
            </p:cNvSpPr>
            <p:nvPr/>
          </p:nvSpPr>
          <p:spPr bwMode="auto">
            <a:xfrm>
              <a:off x="3942" y="357"/>
              <a:ext cx="273" cy="191"/>
            </a:xfrm>
            <a:custGeom>
              <a:avLst/>
              <a:gdLst/>
              <a:ahLst/>
              <a:cxnLst>
                <a:cxn ang="0">
                  <a:pos x="272" y="20"/>
                </a:cxn>
                <a:cxn ang="0">
                  <a:pos x="261" y="3"/>
                </a:cxn>
                <a:cxn ang="0">
                  <a:pos x="242" y="3"/>
                </a:cxn>
                <a:cxn ang="0">
                  <a:pos x="231" y="16"/>
                </a:cxn>
                <a:cxn ang="0">
                  <a:pos x="232" y="33"/>
                </a:cxn>
                <a:cxn ang="0">
                  <a:pos x="248" y="52"/>
                </a:cxn>
                <a:cxn ang="0">
                  <a:pos x="250" y="81"/>
                </a:cxn>
                <a:cxn ang="0">
                  <a:pos x="240" y="109"/>
                </a:cxn>
                <a:cxn ang="0">
                  <a:pos x="221" y="136"/>
                </a:cxn>
                <a:cxn ang="0">
                  <a:pos x="194" y="154"/>
                </a:cxn>
                <a:cxn ang="0">
                  <a:pos x="163" y="155"/>
                </a:cxn>
                <a:cxn ang="0">
                  <a:pos x="141" y="137"/>
                </a:cxn>
                <a:cxn ang="0">
                  <a:pos x="139" y="115"/>
                </a:cxn>
                <a:cxn ang="0">
                  <a:pos x="148" y="86"/>
                </a:cxn>
                <a:cxn ang="0">
                  <a:pos x="147" y="66"/>
                </a:cxn>
                <a:cxn ang="0">
                  <a:pos x="132" y="64"/>
                </a:cxn>
                <a:cxn ang="0">
                  <a:pos x="122" y="78"/>
                </a:cxn>
                <a:cxn ang="0">
                  <a:pos x="117" y="97"/>
                </a:cxn>
                <a:cxn ang="0">
                  <a:pos x="116" y="116"/>
                </a:cxn>
                <a:cxn ang="0">
                  <a:pos x="105" y="135"/>
                </a:cxn>
                <a:cxn ang="0">
                  <a:pos x="75" y="154"/>
                </a:cxn>
                <a:cxn ang="0">
                  <a:pos x="40" y="154"/>
                </a:cxn>
                <a:cxn ang="0">
                  <a:pos x="19" y="128"/>
                </a:cxn>
                <a:cxn ang="0">
                  <a:pos x="23" y="73"/>
                </a:cxn>
                <a:cxn ang="0">
                  <a:pos x="53" y="23"/>
                </a:cxn>
                <a:cxn ang="0">
                  <a:pos x="57" y="5"/>
                </a:cxn>
                <a:cxn ang="0">
                  <a:pos x="41" y="8"/>
                </a:cxn>
                <a:cxn ang="0">
                  <a:pos x="15" y="53"/>
                </a:cxn>
                <a:cxn ang="0">
                  <a:pos x="2" y="100"/>
                </a:cxn>
                <a:cxn ang="0">
                  <a:pos x="3" y="149"/>
                </a:cxn>
                <a:cxn ang="0">
                  <a:pos x="28" y="185"/>
                </a:cxn>
                <a:cxn ang="0">
                  <a:pos x="72" y="188"/>
                </a:cxn>
                <a:cxn ang="0">
                  <a:pos x="107" y="166"/>
                </a:cxn>
                <a:cxn ang="0">
                  <a:pos x="128" y="167"/>
                </a:cxn>
                <a:cxn ang="0">
                  <a:pos x="154" y="188"/>
                </a:cxn>
                <a:cxn ang="0">
                  <a:pos x="199" y="185"/>
                </a:cxn>
                <a:cxn ang="0">
                  <a:pos x="237" y="149"/>
                </a:cxn>
                <a:cxn ang="0">
                  <a:pos x="261" y="96"/>
                </a:cxn>
                <a:cxn ang="0">
                  <a:pos x="272" y="47"/>
                </a:cxn>
              </a:cxnLst>
              <a:rect l="0" t="0" r="r" b="b"/>
              <a:pathLst>
                <a:path w="273" h="191">
                  <a:moveTo>
                    <a:pt x="273" y="30"/>
                  </a:moveTo>
                  <a:lnTo>
                    <a:pt x="272" y="20"/>
                  </a:lnTo>
                  <a:lnTo>
                    <a:pt x="268" y="11"/>
                  </a:lnTo>
                  <a:lnTo>
                    <a:pt x="261" y="3"/>
                  </a:lnTo>
                  <a:lnTo>
                    <a:pt x="250" y="0"/>
                  </a:lnTo>
                  <a:lnTo>
                    <a:pt x="242" y="3"/>
                  </a:lnTo>
                  <a:lnTo>
                    <a:pt x="235" y="8"/>
                  </a:lnTo>
                  <a:lnTo>
                    <a:pt x="231" y="16"/>
                  </a:lnTo>
                  <a:lnTo>
                    <a:pt x="229" y="24"/>
                  </a:lnTo>
                  <a:lnTo>
                    <a:pt x="232" y="33"/>
                  </a:lnTo>
                  <a:lnTo>
                    <a:pt x="240" y="41"/>
                  </a:lnTo>
                  <a:lnTo>
                    <a:pt x="248" y="52"/>
                  </a:lnTo>
                  <a:lnTo>
                    <a:pt x="251" y="69"/>
                  </a:lnTo>
                  <a:lnTo>
                    <a:pt x="250" y="81"/>
                  </a:lnTo>
                  <a:lnTo>
                    <a:pt x="246" y="94"/>
                  </a:lnTo>
                  <a:lnTo>
                    <a:pt x="240" y="109"/>
                  </a:lnTo>
                  <a:lnTo>
                    <a:pt x="232" y="123"/>
                  </a:lnTo>
                  <a:lnTo>
                    <a:pt x="221" y="136"/>
                  </a:lnTo>
                  <a:lnTo>
                    <a:pt x="209" y="147"/>
                  </a:lnTo>
                  <a:lnTo>
                    <a:pt x="194" y="154"/>
                  </a:lnTo>
                  <a:lnTo>
                    <a:pt x="177" y="157"/>
                  </a:lnTo>
                  <a:lnTo>
                    <a:pt x="163" y="155"/>
                  </a:lnTo>
                  <a:lnTo>
                    <a:pt x="150" y="148"/>
                  </a:lnTo>
                  <a:lnTo>
                    <a:pt x="141" y="137"/>
                  </a:lnTo>
                  <a:lnTo>
                    <a:pt x="134" y="125"/>
                  </a:lnTo>
                  <a:lnTo>
                    <a:pt x="139" y="115"/>
                  </a:lnTo>
                  <a:lnTo>
                    <a:pt x="144" y="100"/>
                  </a:lnTo>
                  <a:lnTo>
                    <a:pt x="148" y="86"/>
                  </a:lnTo>
                  <a:lnTo>
                    <a:pt x="150" y="75"/>
                  </a:lnTo>
                  <a:lnTo>
                    <a:pt x="147" y="66"/>
                  </a:lnTo>
                  <a:lnTo>
                    <a:pt x="139" y="63"/>
                  </a:lnTo>
                  <a:lnTo>
                    <a:pt x="132" y="64"/>
                  </a:lnTo>
                  <a:lnTo>
                    <a:pt x="126" y="70"/>
                  </a:lnTo>
                  <a:lnTo>
                    <a:pt x="122" y="78"/>
                  </a:lnTo>
                  <a:lnTo>
                    <a:pt x="119" y="87"/>
                  </a:lnTo>
                  <a:lnTo>
                    <a:pt x="117" y="97"/>
                  </a:lnTo>
                  <a:lnTo>
                    <a:pt x="117" y="107"/>
                  </a:lnTo>
                  <a:lnTo>
                    <a:pt x="116" y="116"/>
                  </a:lnTo>
                  <a:lnTo>
                    <a:pt x="116" y="123"/>
                  </a:lnTo>
                  <a:lnTo>
                    <a:pt x="105" y="135"/>
                  </a:lnTo>
                  <a:lnTo>
                    <a:pt x="92" y="146"/>
                  </a:lnTo>
                  <a:lnTo>
                    <a:pt x="75" y="154"/>
                  </a:lnTo>
                  <a:lnTo>
                    <a:pt x="56" y="157"/>
                  </a:lnTo>
                  <a:lnTo>
                    <a:pt x="40" y="154"/>
                  </a:lnTo>
                  <a:lnTo>
                    <a:pt x="28" y="143"/>
                  </a:lnTo>
                  <a:lnTo>
                    <a:pt x="19" y="128"/>
                  </a:lnTo>
                  <a:lnTo>
                    <a:pt x="16" y="108"/>
                  </a:lnTo>
                  <a:lnTo>
                    <a:pt x="23" y="73"/>
                  </a:lnTo>
                  <a:lnTo>
                    <a:pt x="38" y="44"/>
                  </a:lnTo>
                  <a:lnTo>
                    <a:pt x="53" y="23"/>
                  </a:lnTo>
                  <a:lnTo>
                    <a:pt x="60" y="12"/>
                  </a:lnTo>
                  <a:lnTo>
                    <a:pt x="57" y="5"/>
                  </a:lnTo>
                  <a:lnTo>
                    <a:pt x="51" y="2"/>
                  </a:lnTo>
                  <a:lnTo>
                    <a:pt x="41" y="8"/>
                  </a:lnTo>
                  <a:lnTo>
                    <a:pt x="25" y="32"/>
                  </a:lnTo>
                  <a:lnTo>
                    <a:pt x="15" y="53"/>
                  </a:lnTo>
                  <a:lnTo>
                    <a:pt x="7" y="76"/>
                  </a:lnTo>
                  <a:lnTo>
                    <a:pt x="2" y="100"/>
                  </a:lnTo>
                  <a:lnTo>
                    <a:pt x="0" y="124"/>
                  </a:lnTo>
                  <a:lnTo>
                    <a:pt x="3" y="149"/>
                  </a:lnTo>
                  <a:lnTo>
                    <a:pt x="11" y="170"/>
                  </a:lnTo>
                  <a:lnTo>
                    <a:pt x="28" y="185"/>
                  </a:lnTo>
                  <a:lnTo>
                    <a:pt x="52" y="191"/>
                  </a:lnTo>
                  <a:lnTo>
                    <a:pt x="72" y="188"/>
                  </a:lnTo>
                  <a:lnTo>
                    <a:pt x="91" y="179"/>
                  </a:lnTo>
                  <a:lnTo>
                    <a:pt x="107" y="166"/>
                  </a:lnTo>
                  <a:lnTo>
                    <a:pt x="120" y="149"/>
                  </a:lnTo>
                  <a:lnTo>
                    <a:pt x="128" y="167"/>
                  </a:lnTo>
                  <a:lnTo>
                    <a:pt x="139" y="179"/>
                  </a:lnTo>
                  <a:lnTo>
                    <a:pt x="154" y="188"/>
                  </a:lnTo>
                  <a:lnTo>
                    <a:pt x="173" y="190"/>
                  </a:lnTo>
                  <a:lnTo>
                    <a:pt x="199" y="185"/>
                  </a:lnTo>
                  <a:lnTo>
                    <a:pt x="220" y="170"/>
                  </a:lnTo>
                  <a:lnTo>
                    <a:pt x="237" y="149"/>
                  </a:lnTo>
                  <a:lnTo>
                    <a:pt x="251" y="124"/>
                  </a:lnTo>
                  <a:lnTo>
                    <a:pt x="261" y="96"/>
                  </a:lnTo>
                  <a:lnTo>
                    <a:pt x="268" y="70"/>
                  </a:lnTo>
                  <a:lnTo>
                    <a:pt x="272" y="47"/>
                  </a:lnTo>
                  <a:lnTo>
                    <a:pt x="273" y="3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" name="Freeform 42"/>
            <p:cNvSpPr>
              <a:spLocks noChangeAspect="1"/>
            </p:cNvSpPr>
            <p:nvPr/>
          </p:nvSpPr>
          <p:spPr bwMode="auto">
            <a:xfrm>
              <a:off x="4335" y="1"/>
              <a:ext cx="139" cy="603"/>
            </a:xfrm>
            <a:custGeom>
              <a:avLst/>
              <a:gdLst/>
              <a:ahLst/>
              <a:cxnLst>
                <a:cxn ang="0">
                  <a:pos x="139" y="597"/>
                </a:cxn>
                <a:cxn ang="0">
                  <a:pos x="139" y="596"/>
                </a:cxn>
                <a:cxn ang="0">
                  <a:pos x="138" y="593"/>
                </a:cxn>
                <a:cxn ang="0">
                  <a:pos x="135" y="590"/>
                </a:cxn>
                <a:cxn ang="0">
                  <a:pos x="129" y="584"/>
                </a:cxn>
                <a:cxn ang="0">
                  <a:pos x="83" y="520"/>
                </a:cxn>
                <a:cxn ang="0">
                  <a:pos x="54" y="449"/>
                </a:cxn>
                <a:cxn ang="0">
                  <a:pos x="39" y="374"/>
                </a:cxn>
                <a:cxn ang="0">
                  <a:pos x="35" y="301"/>
                </a:cxn>
                <a:cxn ang="0">
                  <a:pos x="39" y="223"/>
                </a:cxn>
                <a:cxn ang="0">
                  <a:pos x="55" y="148"/>
                </a:cxn>
                <a:cxn ang="0">
                  <a:pos x="85" y="78"/>
                </a:cxn>
                <a:cxn ang="0">
                  <a:pos x="131" y="16"/>
                </a:cxn>
                <a:cxn ang="0">
                  <a:pos x="138" y="9"/>
                </a:cxn>
                <a:cxn ang="0">
                  <a:pos x="139" y="6"/>
                </a:cxn>
                <a:cxn ang="0">
                  <a:pos x="137" y="1"/>
                </a:cxn>
                <a:cxn ang="0">
                  <a:pos x="133" y="0"/>
                </a:cxn>
                <a:cxn ang="0">
                  <a:pos x="121" y="7"/>
                </a:cxn>
                <a:cxn ang="0">
                  <a:pos x="96" y="30"/>
                </a:cxn>
                <a:cxn ang="0">
                  <a:pos x="67" y="67"/>
                </a:cxn>
                <a:cxn ang="0">
                  <a:pos x="37" y="117"/>
                </a:cxn>
                <a:cxn ang="0">
                  <a:pos x="19" y="167"/>
                </a:cxn>
                <a:cxn ang="0">
                  <a:pos x="7" y="215"/>
                </a:cxn>
                <a:cxn ang="0">
                  <a:pos x="1" y="260"/>
                </a:cxn>
                <a:cxn ang="0">
                  <a:pos x="0" y="301"/>
                </a:cxn>
                <a:cxn ang="0">
                  <a:pos x="1" y="341"/>
                </a:cxn>
                <a:cxn ang="0">
                  <a:pos x="7" y="387"/>
                </a:cxn>
                <a:cxn ang="0">
                  <a:pos x="19" y="438"/>
                </a:cxn>
                <a:cxn ang="0">
                  <a:pos x="40" y="490"/>
                </a:cxn>
                <a:cxn ang="0">
                  <a:pos x="68" y="539"/>
                </a:cxn>
                <a:cxn ang="0">
                  <a:pos x="98" y="574"/>
                </a:cxn>
                <a:cxn ang="0">
                  <a:pos x="121" y="596"/>
                </a:cxn>
                <a:cxn ang="0">
                  <a:pos x="133" y="603"/>
                </a:cxn>
                <a:cxn ang="0">
                  <a:pos x="137" y="602"/>
                </a:cxn>
                <a:cxn ang="0">
                  <a:pos x="139" y="597"/>
                </a:cxn>
              </a:cxnLst>
              <a:rect l="0" t="0" r="r" b="b"/>
              <a:pathLst>
                <a:path w="139" h="603">
                  <a:moveTo>
                    <a:pt x="139" y="597"/>
                  </a:moveTo>
                  <a:lnTo>
                    <a:pt x="139" y="596"/>
                  </a:lnTo>
                  <a:lnTo>
                    <a:pt x="138" y="593"/>
                  </a:lnTo>
                  <a:lnTo>
                    <a:pt x="135" y="590"/>
                  </a:lnTo>
                  <a:lnTo>
                    <a:pt x="129" y="584"/>
                  </a:lnTo>
                  <a:lnTo>
                    <a:pt x="83" y="520"/>
                  </a:lnTo>
                  <a:lnTo>
                    <a:pt x="54" y="449"/>
                  </a:lnTo>
                  <a:lnTo>
                    <a:pt x="39" y="374"/>
                  </a:lnTo>
                  <a:lnTo>
                    <a:pt x="35" y="301"/>
                  </a:lnTo>
                  <a:lnTo>
                    <a:pt x="39" y="223"/>
                  </a:lnTo>
                  <a:lnTo>
                    <a:pt x="55" y="148"/>
                  </a:lnTo>
                  <a:lnTo>
                    <a:pt x="85" y="78"/>
                  </a:lnTo>
                  <a:lnTo>
                    <a:pt x="131" y="16"/>
                  </a:lnTo>
                  <a:lnTo>
                    <a:pt x="138" y="9"/>
                  </a:lnTo>
                  <a:lnTo>
                    <a:pt x="139" y="6"/>
                  </a:lnTo>
                  <a:lnTo>
                    <a:pt x="137" y="1"/>
                  </a:lnTo>
                  <a:lnTo>
                    <a:pt x="133" y="0"/>
                  </a:lnTo>
                  <a:lnTo>
                    <a:pt x="121" y="7"/>
                  </a:lnTo>
                  <a:lnTo>
                    <a:pt x="96" y="30"/>
                  </a:lnTo>
                  <a:lnTo>
                    <a:pt x="67" y="67"/>
                  </a:lnTo>
                  <a:lnTo>
                    <a:pt x="37" y="117"/>
                  </a:lnTo>
                  <a:lnTo>
                    <a:pt x="19" y="167"/>
                  </a:lnTo>
                  <a:lnTo>
                    <a:pt x="7" y="215"/>
                  </a:lnTo>
                  <a:lnTo>
                    <a:pt x="1" y="260"/>
                  </a:lnTo>
                  <a:lnTo>
                    <a:pt x="0" y="301"/>
                  </a:lnTo>
                  <a:lnTo>
                    <a:pt x="1" y="341"/>
                  </a:lnTo>
                  <a:lnTo>
                    <a:pt x="7" y="387"/>
                  </a:lnTo>
                  <a:lnTo>
                    <a:pt x="19" y="438"/>
                  </a:lnTo>
                  <a:lnTo>
                    <a:pt x="40" y="490"/>
                  </a:lnTo>
                  <a:lnTo>
                    <a:pt x="68" y="539"/>
                  </a:lnTo>
                  <a:lnTo>
                    <a:pt x="98" y="574"/>
                  </a:lnTo>
                  <a:lnTo>
                    <a:pt x="121" y="596"/>
                  </a:lnTo>
                  <a:lnTo>
                    <a:pt x="133" y="603"/>
                  </a:lnTo>
                  <a:lnTo>
                    <a:pt x="137" y="602"/>
                  </a:lnTo>
                  <a:lnTo>
                    <a:pt x="139" y="597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" name="Freeform 43"/>
            <p:cNvSpPr>
              <a:spLocks noChangeAspect="1" noEditPoints="1"/>
            </p:cNvSpPr>
            <p:nvPr/>
          </p:nvSpPr>
          <p:spPr bwMode="auto">
            <a:xfrm>
              <a:off x="4534" y="28"/>
              <a:ext cx="248" cy="432"/>
            </a:xfrm>
            <a:custGeom>
              <a:avLst/>
              <a:gdLst/>
              <a:ahLst/>
              <a:cxnLst>
                <a:cxn ang="0">
                  <a:pos x="248" y="107"/>
                </a:cxn>
                <a:cxn ang="0">
                  <a:pos x="242" y="67"/>
                </a:cxn>
                <a:cxn ang="0">
                  <a:pos x="226" y="28"/>
                </a:cxn>
                <a:cxn ang="0">
                  <a:pos x="197" y="3"/>
                </a:cxn>
                <a:cxn ang="0">
                  <a:pos x="145" y="7"/>
                </a:cxn>
                <a:cxn ang="0">
                  <a:pos x="84" y="61"/>
                </a:cxn>
                <a:cxn ang="0">
                  <a:pos x="34" y="150"/>
                </a:cxn>
                <a:cxn ang="0">
                  <a:pos x="5" y="255"/>
                </a:cxn>
                <a:cxn ang="0">
                  <a:pos x="4" y="352"/>
                </a:cxn>
                <a:cxn ang="0">
                  <a:pos x="38" y="420"/>
                </a:cxn>
                <a:cxn ang="0">
                  <a:pos x="104" y="424"/>
                </a:cxn>
                <a:cxn ang="0">
                  <a:pos x="165" y="370"/>
                </a:cxn>
                <a:cxn ang="0">
                  <a:pos x="215" y="281"/>
                </a:cxn>
                <a:cxn ang="0">
                  <a:pos x="244" y="175"/>
                </a:cxn>
                <a:cxn ang="0">
                  <a:pos x="64" y="206"/>
                </a:cxn>
                <a:cxn ang="0">
                  <a:pos x="110" y="77"/>
                </a:cxn>
                <a:cxn ang="0">
                  <a:pos x="139" y="34"/>
                </a:cxn>
                <a:cxn ang="0">
                  <a:pos x="176" y="13"/>
                </a:cxn>
                <a:cxn ang="0">
                  <a:pos x="193" y="20"/>
                </a:cxn>
                <a:cxn ang="0">
                  <a:pos x="203" y="37"/>
                </a:cxn>
                <a:cxn ang="0">
                  <a:pos x="208" y="60"/>
                </a:cxn>
                <a:cxn ang="0">
                  <a:pos x="209" y="86"/>
                </a:cxn>
                <a:cxn ang="0">
                  <a:pos x="204" y="135"/>
                </a:cxn>
                <a:cxn ang="0">
                  <a:pos x="189" y="206"/>
                </a:cxn>
                <a:cxn ang="0">
                  <a:pos x="184" y="225"/>
                </a:cxn>
                <a:cxn ang="0">
                  <a:pos x="169" y="281"/>
                </a:cxn>
                <a:cxn ang="0">
                  <a:pos x="142" y="348"/>
                </a:cxn>
                <a:cxn ang="0">
                  <a:pos x="109" y="399"/>
                </a:cxn>
                <a:cxn ang="0">
                  <a:pos x="72" y="418"/>
                </a:cxn>
                <a:cxn ang="0">
                  <a:pos x="49" y="403"/>
                </a:cxn>
                <a:cxn ang="0">
                  <a:pos x="40" y="345"/>
                </a:cxn>
                <a:cxn ang="0">
                  <a:pos x="44" y="298"/>
                </a:cxn>
                <a:cxn ang="0">
                  <a:pos x="59" y="225"/>
                </a:cxn>
              </a:cxnLst>
              <a:rect l="0" t="0" r="r" b="b"/>
              <a:pathLst>
                <a:path w="248" h="432">
                  <a:moveTo>
                    <a:pt x="248" y="124"/>
                  </a:moveTo>
                  <a:lnTo>
                    <a:pt x="248" y="107"/>
                  </a:lnTo>
                  <a:lnTo>
                    <a:pt x="246" y="87"/>
                  </a:lnTo>
                  <a:lnTo>
                    <a:pt x="242" y="67"/>
                  </a:lnTo>
                  <a:lnTo>
                    <a:pt x="235" y="47"/>
                  </a:lnTo>
                  <a:lnTo>
                    <a:pt x="226" y="28"/>
                  </a:lnTo>
                  <a:lnTo>
                    <a:pt x="213" y="14"/>
                  </a:lnTo>
                  <a:lnTo>
                    <a:pt x="197" y="3"/>
                  </a:lnTo>
                  <a:lnTo>
                    <a:pt x="176" y="0"/>
                  </a:lnTo>
                  <a:lnTo>
                    <a:pt x="145" y="7"/>
                  </a:lnTo>
                  <a:lnTo>
                    <a:pt x="114" y="29"/>
                  </a:lnTo>
                  <a:lnTo>
                    <a:pt x="84" y="61"/>
                  </a:lnTo>
                  <a:lnTo>
                    <a:pt x="57" y="102"/>
                  </a:lnTo>
                  <a:lnTo>
                    <a:pt x="34" y="150"/>
                  </a:lnTo>
                  <a:lnTo>
                    <a:pt x="16" y="202"/>
                  </a:lnTo>
                  <a:lnTo>
                    <a:pt x="5" y="255"/>
                  </a:lnTo>
                  <a:lnTo>
                    <a:pt x="0" y="308"/>
                  </a:lnTo>
                  <a:lnTo>
                    <a:pt x="4" y="352"/>
                  </a:lnTo>
                  <a:lnTo>
                    <a:pt x="16" y="391"/>
                  </a:lnTo>
                  <a:lnTo>
                    <a:pt x="38" y="420"/>
                  </a:lnTo>
                  <a:lnTo>
                    <a:pt x="72" y="432"/>
                  </a:lnTo>
                  <a:lnTo>
                    <a:pt x="104" y="424"/>
                  </a:lnTo>
                  <a:lnTo>
                    <a:pt x="135" y="403"/>
                  </a:lnTo>
                  <a:lnTo>
                    <a:pt x="165" y="370"/>
                  </a:lnTo>
                  <a:lnTo>
                    <a:pt x="192" y="328"/>
                  </a:lnTo>
                  <a:lnTo>
                    <a:pt x="215" y="281"/>
                  </a:lnTo>
                  <a:lnTo>
                    <a:pt x="233" y="229"/>
                  </a:lnTo>
                  <a:lnTo>
                    <a:pt x="244" y="175"/>
                  </a:lnTo>
                  <a:lnTo>
                    <a:pt x="248" y="124"/>
                  </a:lnTo>
                  <a:close/>
                  <a:moveTo>
                    <a:pt x="64" y="206"/>
                  </a:moveTo>
                  <a:lnTo>
                    <a:pt x="82" y="143"/>
                  </a:lnTo>
                  <a:lnTo>
                    <a:pt x="110" y="77"/>
                  </a:lnTo>
                  <a:lnTo>
                    <a:pt x="123" y="54"/>
                  </a:lnTo>
                  <a:lnTo>
                    <a:pt x="139" y="34"/>
                  </a:lnTo>
                  <a:lnTo>
                    <a:pt x="156" y="19"/>
                  </a:lnTo>
                  <a:lnTo>
                    <a:pt x="176" y="13"/>
                  </a:lnTo>
                  <a:lnTo>
                    <a:pt x="186" y="15"/>
                  </a:lnTo>
                  <a:lnTo>
                    <a:pt x="193" y="20"/>
                  </a:lnTo>
                  <a:lnTo>
                    <a:pt x="199" y="27"/>
                  </a:lnTo>
                  <a:lnTo>
                    <a:pt x="203" y="37"/>
                  </a:lnTo>
                  <a:lnTo>
                    <a:pt x="206" y="48"/>
                  </a:lnTo>
                  <a:lnTo>
                    <a:pt x="208" y="60"/>
                  </a:lnTo>
                  <a:lnTo>
                    <a:pt x="208" y="73"/>
                  </a:lnTo>
                  <a:lnTo>
                    <a:pt x="209" y="86"/>
                  </a:lnTo>
                  <a:lnTo>
                    <a:pt x="208" y="109"/>
                  </a:lnTo>
                  <a:lnTo>
                    <a:pt x="204" y="135"/>
                  </a:lnTo>
                  <a:lnTo>
                    <a:pt x="199" y="166"/>
                  </a:lnTo>
                  <a:lnTo>
                    <a:pt x="189" y="206"/>
                  </a:lnTo>
                  <a:lnTo>
                    <a:pt x="64" y="206"/>
                  </a:lnTo>
                  <a:close/>
                  <a:moveTo>
                    <a:pt x="184" y="225"/>
                  </a:moveTo>
                  <a:lnTo>
                    <a:pt x="178" y="250"/>
                  </a:lnTo>
                  <a:lnTo>
                    <a:pt x="169" y="281"/>
                  </a:lnTo>
                  <a:lnTo>
                    <a:pt x="157" y="314"/>
                  </a:lnTo>
                  <a:lnTo>
                    <a:pt x="142" y="348"/>
                  </a:lnTo>
                  <a:lnTo>
                    <a:pt x="126" y="376"/>
                  </a:lnTo>
                  <a:lnTo>
                    <a:pt x="109" y="399"/>
                  </a:lnTo>
                  <a:lnTo>
                    <a:pt x="91" y="413"/>
                  </a:lnTo>
                  <a:lnTo>
                    <a:pt x="72" y="418"/>
                  </a:lnTo>
                  <a:lnTo>
                    <a:pt x="59" y="415"/>
                  </a:lnTo>
                  <a:lnTo>
                    <a:pt x="49" y="403"/>
                  </a:lnTo>
                  <a:lnTo>
                    <a:pt x="42" y="380"/>
                  </a:lnTo>
                  <a:lnTo>
                    <a:pt x="40" y="345"/>
                  </a:lnTo>
                  <a:lnTo>
                    <a:pt x="41" y="324"/>
                  </a:lnTo>
                  <a:lnTo>
                    <a:pt x="44" y="298"/>
                  </a:lnTo>
                  <a:lnTo>
                    <a:pt x="50" y="266"/>
                  </a:lnTo>
                  <a:lnTo>
                    <a:pt x="59" y="225"/>
                  </a:lnTo>
                  <a:lnTo>
                    <a:pt x="184" y="22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" name="Freeform 44"/>
            <p:cNvSpPr>
              <a:spLocks noChangeAspect="1"/>
            </p:cNvSpPr>
            <p:nvPr/>
          </p:nvSpPr>
          <p:spPr bwMode="auto">
            <a:xfrm>
              <a:off x="4859" y="389"/>
              <a:ext cx="70" cy="181"/>
            </a:xfrm>
            <a:custGeom>
              <a:avLst/>
              <a:gdLst/>
              <a:ahLst/>
              <a:cxnLst>
                <a:cxn ang="0">
                  <a:pos x="70" y="64"/>
                </a:cxn>
                <a:cxn ang="0">
                  <a:pos x="68" y="37"/>
                </a:cxn>
                <a:cxn ang="0">
                  <a:pos x="60" y="17"/>
                </a:cxn>
                <a:cxn ang="0">
                  <a:pos x="48" y="5"/>
                </a:cxn>
                <a:cxn ang="0">
                  <a:pos x="32" y="0"/>
                </a:cxn>
                <a:cxn ang="0">
                  <a:pos x="19" y="3"/>
                </a:cxn>
                <a:cxn ang="0">
                  <a:pos x="9" y="10"/>
                </a:cxn>
                <a:cxn ang="0">
                  <a:pos x="2" y="20"/>
                </a:cxn>
                <a:cxn ang="0">
                  <a:pos x="0" y="32"/>
                </a:cxn>
                <a:cxn ang="0">
                  <a:pos x="2" y="44"/>
                </a:cxn>
                <a:cxn ang="0">
                  <a:pos x="9" y="54"/>
                </a:cxn>
                <a:cxn ang="0">
                  <a:pos x="19" y="62"/>
                </a:cxn>
                <a:cxn ang="0">
                  <a:pos x="32" y="64"/>
                </a:cxn>
                <a:cxn ang="0">
                  <a:pos x="43" y="62"/>
                </a:cxn>
                <a:cxn ang="0">
                  <a:pos x="53" y="56"/>
                </a:cxn>
                <a:cxn ang="0">
                  <a:pos x="56" y="55"/>
                </a:cxn>
                <a:cxn ang="0">
                  <a:pos x="57" y="56"/>
                </a:cxn>
                <a:cxn ang="0">
                  <a:pos x="57" y="64"/>
                </a:cxn>
                <a:cxn ang="0">
                  <a:pos x="54" y="95"/>
                </a:cxn>
                <a:cxn ang="0">
                  <a:pos x="44" y="123"/>
                </a:cxn>
                <a:cxn ang="0">
                  <a:pos x="31" y="146"/>
                </a:cxn>
                <a:cxn ang="0">
                  <a:pos x="16" y="164"/>
                </a:cxn>
                <a:cxn ang="0">
                  <a:pos x="11" y="171"/>
                </a:cxn>
                <a:cxn ang="0">
                  <a:pos x="10" y="174"/>
                </a:cxn>
                <a:cxn ang="0">
                  <a:pos x="12" y="179"/>
                </a:cxn>
                <a:cxn ang="0">
                  <a:pos x="16" y="181"/>
                </a:cxn>
                <a:cxn ang="0">
                  <a:pos x="27" y="172"/>
                </a:cxn>
                <a:cxn ang="0">
                  <a:pos x="46" y="149"/>
                </a:cxn>
                <a:cxn ang="0">
                  <a:pos x="63" y="112"/>
                </a:cxn>
                <a:cxn ang="0">
                  <a:pos x="70" y="64"/>
                </a:cxn>
              </a:cxnLst>
              <a:rect l="0" t="0" r="r" b="b"/>
              <a:pathLst>
                <a:path w="70" h="181">
                  <a:moveTo>
                    <a:pt x="70" y="64"/>
                  </a:moveTo>
                  <a:lnTo>
                    <a:pt x="68" y="37"/>
                  </a:lnTo>
                  <a:lnTo>
                    <a:pt x="60" y="17"/>
                  </a:lnTo>
                  <a:lnTo>
                    <a:pt x="48" y="5"/>
                  </a:lnTo>
                  <a:lnTo>
                    <a:pt x="32" y="0"/>
                  </a:lnTo>
                  <a:lnTo>
                    <a:pt x="19" y="3"/>
                  </a:lnTo>
                  <a:lnTo>
                    <a:pt x="9" y="10"/>
                  </a:lnTo>
                  <a:lnTo>
                    <a:pt x="2" y="20"/>
                  </a:lnTo>
                  <a:lnTo>
                    <a:pt x="0" y="32"/>
                  </a:lnTo>
                  <a:lnTo>
                    <a:pt x="2" y="44"/>
                  </a:lnTo>
                  <a:lnTo>
                    <a:pt x="9" y="54"/>
                  </a:lnTo>
                  <a:lnTo>
                    <a:pt x="19" y="62"/>
                  </a:lnTo>
                  <a:lnTo>
                    <a:pt x="32" y="64"/>
                  </a:lnTo>
                  <a:lnTo>
                    <a:pt x="43" y="62"/>
                  </a:lnTo>
                  <a:lnTo>
                    <a:pt x="53" y="56"/>
                  </a:lnTo>
                  <a:lnTo>
                    <a:pt x="56" y="55"/>
                  </a:lnTo>
                  <a:lnTo>
                    <a:pt x="57" y="56"/>
                  </a:lnTo>
                  <a:lnTo>
                    <a:pt x="57" y="64"/>
                  </a:lnTo>
                  <a:lnTo>
                    <a:pt x="54" y="95"/>
                  </a:lnTo>
                  <a:lnTo>
                    <a:pt x="44" y="123"/>
                  </a:lnTo>
                  <a:lnTo>
                    <a:pt x="31" y="146"/>
                  </a:lnTo>
                  <a:lnTo>
                    <a:pt x="16" y="164"/>
                  </a:lnTo>
                  <a:lnTo>
                    <a:pt x="11" y="171"/>
                  </a:lnTo>
                  <a:lnTo>
                    <a:pt x="10" y="174"/>
                  </a:lnTo>
                  <a:lnTo>
                    <a:pt x="12" y="179"/>
                  </a:lnTo>
                  <a:lnTo>
                    <a:pt x="16" y="181"/>
                  </a:lnTo>
                  <a:lnTo>
                    <a:pt x="27" y="172"/>
                  </a:lnTo>
                  <a:lnTo>
                    <a:pt x="46" y="149"/>
                  </a:lnTo>
                  <a:lnTo>
                    <a:pt x="63" y="112"/>
                  </a:lnTo>
                  <a:lnTo>
                    <a:pt x="70" y="64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" name="Freeform 45"/>
            <p:cNvSpPr>
              <a:spLocks noChangeAspect="1" noEditPoints="1"/>
            </p:cNvSpPr>
            <p:nvPr/>
          </p:nvSpPr>
          <p:spPr bwMode="auto">
            <a:xfrm>
              <a:off x="5104" y="34"/>
              <a:ext cx="315" cy="543"/>
            </a:xfrm>
            <a:custGeom>
              <a:avLst/>
              <a:gdLst/>
              <a:ahLst/>
              <a:cxnLst>
                <a:cxn ang="0">
                  <a:pos x="234" y="10"/>
                </a:cxn>
                <a:cxn ang="0">
                  <a:pos x="234" y="3"/>
                </a:cxn>
                <a:cxn ang="0">
                  <a:pos x="222" y="3"/>
                </a:cxn>
                <a:cxn ang="0">
                  <a:pos x="184" y="152"/>
                </a:cxn>
                <a:cxn ang="0">
                  <a:pos x="115" y="167"/>
                </a:cxn>
                <a:cxn ang="0">
                  <a:pos x="56" y="205"/>
                </a:cxn>
                <a:cxn ang="0">
                  <a:pos x="15" y="257"/>
                </a:cxn>
                <a:cxn ang="0">
                  <a:pos x="0" y="317"/>
                </a:cxn>
                <a:cxn ang="0">
                  <a:pos x="30" y="392"/>
                </a:cxn>
                <a:cxn ang="0">
                  <a:pos x="115" y="426"/>
                </a:cxn>
                <a:cxn ang="0">
                  <a:pos x="96" y="503"/>
                </a:cxn>
                <a:cxn ang="0">
                  <a:pos x="89" y="531"/>
                </a:cxn>
                <a:cxn ang="0">
                  <a:pos x="91" y="542"/>
                </a:cxn>
                <a:cxn ang="0">
                  <a:pos x="101" y="541"/>
                </a:cxn>
                <a:cxn ang="0">
                  <a:pos x="105" y="531"/>
                </a:cxn>
                <a:cxn ang="0">
                  <a:pos x="108" y="516"/>
                </a:cxn>
                <a:cxn ang="0">
                  <a:pos x="167" y="422"/>
                </a:cxn>
                <a:cxn ang="0">
                  <a:pos x="232" y="394"/>
                </a:cxn>
                <a:cxn ang="0">
                  <a:pos x="282" y="348"/>
                </a:cxn>
                <a:cxn ang="0">
                  <a:pos x="311" y="291"/>
                </a:cxn>
                <a:cxn ang="0">
                  <a:pos x="308" y="225"/>
                </a:cxn>
                <a:cxn ang="0">
                  <a:pos x="252" y="165"/>
                </a:cxn>
                <a:cxn ang="0">
                  <a:pos x="233" y="15"/>
                </a:cxn>
                <a:cxn ang="0">
                  <a:pos x="105" y="412"/>
                </a:cxn>
                <a:cxn ang="0">
                  <a:pos x="77" y="402"/>
                </a:cxn>
                <a:cxn ang="0">
                  <a:pos x="55" y="382"/>
                </a:cxn>
                <a:cxn ang="0">
                  <a:pos x="41" y="351"/>
                </a:cxn>
                <a:cxn ang="0">
                  <a:pos x="41" y="302"/>
                </a:cxn>
                <a:cxn ang="0">
                  <a:pos x="60" y="248"/>
                </a:cxn>
                <a:cxn ang="0">
                  <a:pos x="96" y="202"/>
                </a:cxn>
                <a:cxn ang="0">
                  <a:pos x="149" y="172"/>
                </a:cxn>
                <a:cxn ang="0">
                  <a:pos x="118" y="413"/>
                </a:cxn>
                <a:cxn ang="0">
                  <a:pos x="227" y="172"/>
                </a:cxn>
                <a:cxn ang="0">
                  <a:pos x="270" y="213"/>
                </a:cxn>
                <a:cxn ang="0">
                  <a:pos x="273" y="276"/>
                </a:cxn>
                <a:cxn ang="0">
                  <a:pos x="254" y="330"/>
                </a:cxn>
                <a:cxn ang="0">
                  <a:pos x="218" y="377"/>
                </a:cxn>
                <a:cxn ang="0">
                  <a:pos x="166" y="407"/>
                </a:cxn>
                <a:cxn ang="0">
                  <a:pos x="196" y="165"/>
                </a:cxn>
              </a:cxnLst>
              <a:rect l="0" t="0" r="r" b="b"/>
              <a:pathLst>
                <a:path w="315" h="543">
                  <a:moveTo>
                    <a:pt x="233" y="15"/>
                  </a:moveTo>
                  <a:lnTo>
                    <a:pt x="234" y="10"/>
                  </a:lnTo>
                  <a:lnTo>
                    <a:pt x="235" y="6"/>
                  </a:lnTo>
                  <a:lnTo>
                    <a:pt x="234" y="3"/>
                  </a:lnTo>
                  <a:lnTo>
                    <a:pt x="227" y="0"/>
                  </a:lnTo>
                  <a:lnTo>
                    <a:pt x="222" y="3"/>
                  </a:lnTo>
                  <a:lnTo>
                    <a:pt x="219" y="13"/>
                  </a:lnTo>
                  <a:lnTo>
                    <a:pt x="184" y="152"/>
                  </a:lnTo>
                  <a:lnTo>
                    <a:pt x="149" y="156"/>
                  </a:lnTo>
                  <a:lnTo>
                    <a:pt x="115" y="167"/>
                  </a:lnTo>
                  <a:lnTo>
                    <a:pt x="84" y="184"/>
                  </a:lnTo>
                  <a:lnTo>
                    <a:pt x="56" y="205"/>
                  </a:lnTo>
                  <a:lnTo>
                    <a:pt x="33" y="230"/>
                  </a:lnTo>
                  <a:lnTo>
                    <a:pt x="15" y="257"/>
                  </a:lnTo>
                  <a:lnTo>
                    <a:pt x="4" y="287"/>
                  </a:lnTo>
                  <a:lnTo>
                    <a:pt x="0" y="317"/>
                  </a:lnTo>
                  <a:lnTo>
                    <a:pt x="8" y="358"/>
                  </a:lnTo>
                  <a:lnTo>
                    <a:pt x="30" y="392"/>
                  </a:lnTo>
                  <a:lnTo>
                    <a:pt x="66" y="416"/>
                  </a:lnTo>
                  <a:lnTo>
                    <a:pt x="115" y="426"/>
                  </a:lnTo>
                  <a:lnTo>
                    <a:pt x="101" y="483"/>
                  </a:lnTo>
                  <a:lnTo>
                    <a:pt x="96" y="503"/>
                  </a:lnTo>
                  <a:lnTo>
                    <a:pt x="92" y="520"/>
                  </a:lnTo>
                  <a:lnTo>
                    <a:pt x="89" y="531"/>
                  </a:lnTo>
                  <a:lnTo>
                    <a:pt x="88" y="536"/>
                  </a:lnTo>
                  <a:lnTo>
                    <a:pt x="91" y="542"/>
                  </a:lnTo>
                  <a:lnTo>
                    <a:pt x="95" y="543"/>
                  </a:lnTo>
                  <a:lnTo>
                    <a:pt x="101" y="541"/>
                  </a:lnTo>
                  <a:lnTo>
                    <a:pt x="103" y="537"/>
                  </a:lnTo>
                  <a:lnTo>
                    <a:pt x="105" y="531"/>
                  </a:lnTo>
                  <a:lnTo>
                    <a:pt x="106" y="524"/>
                  </a:lnTo>
                  <a:lnTo>
                    <a:pt x="108" y="516"/>
                  </a:lnTo>
                  <a:lnTo>
                    <a:pt x="131" y="426"/>
                  </a:lnTo>
                  <a:lnTo>
                    <a:pt x="167" y="422"/>
                  </a:lnTo>
                  <a:lnTo>
                    <a:pt x="200" y="411"/>
                  </a:lnTo>
                  <a:lnTo>
                    <a:pt x="232" y="394"/>
                  </a:lnTo>
                  <a:lnTo>
                    <a:pt x="259" y="373"/>
                  </a:lnTo>
                  <a:lnTo>
                    <a:pt x="282" y="348"/>
                  </a:lnTo>
                  <a:lnTo>
                    <a:pt x="299" y="321"/>
                  </a:lnTo>
                  <a:lnTo>
                    <a:pt x="311" y="291"/>
                  </a:lnTo>
                  <a:lnTo>
                    <a:pt x="315" y="261"/>
                  </a:lnTo>
                  <a:lnTo>
                    <a:pt x="308" y="225"/>
                  </a:lnTo>
                  <a:lnTo>
                    <a:pt x="288" y="191"/>
                  </a:lnTo>
                  <a:lnTo>
                    <a:pt x="252" y="165"/>
                  </a:lnTo>
                  <a:lnTo>
                    <a:pt x="199" y="152"/>
                  </a:lnTo>
                  <a:lnTo>
                    <a:pt x="233" y="15"/>
                  </a:lnTo>
                  <a:close/>
                  <a:moveTo>
                    <a:pt x="118" y="413"/>
                  </a:moveTo>
                  <a:lnTo>
                    <a:pt x="105" y="412"/>
                  </a:lnTo>
                  <a:lnTo>
                    <a:pt x="91" y="408"/>
                  </a:lnTo>
                  <a:lnTo>
                    <a:pt x="77" y="402"/>
                  </a:lnTo>
                  <a:lnTo>
                    <a:pt x="65" y="393"/>
                  </a:lnTo>
                  <a:lnTo>
                    <a:pt x="55" y="382"/>
                  </a:lnTo>
                  <a:lnTo>
                    <a:pt x="46" y="368"/>
                  </a:lnTo>
                  <a:lnTo>
                    <a:pt x="41" y="351"/>
                  </a:lnTo>
                  <a:lnTo>
                    <a:pt x="39" y="330"/>
                  </a:lnTo>
                  <a:lnTo>
                    <a:pt x="41" y="302"/>
                  </a:lnTo>
                  <a:lnTo>
                    <a:pt x="49" y="275"/>
                  </a:lnTo>
                  <a:lnTo>
                    <a:pt x="60" y="248"/>
                  </a:lnTo>
                  <a:lnTo>
                    <a:pt x="76" y="223"/>
                  </a:lnTo>
                  <a:lnTo>
                    <a:pt x="96" y="202"/>
                  </a:lnTo>
                  <a:lnTo>
                    <a:pt x="120" y="184"/>
                  </a:lnTo>
                  <a:lnTo>
                    <a:pt x="149" y="172"/>
                  </a:lnTo>
                  <a:lnTo>
                    <a:pt x="180" y="165"/>
                  </a:lnTo>
                  <a:lnTo>
                    <a:pt x="118" y="413"/>
                  </a:lnTo>
                  <a:close/>
                  <a:moveTo>
                    <a:pt x="196" y="165"/>
                  </a:moveTo>
                  <a:lnTo>
                    <a:pt x="227" y="172"/>
                  </a:lnTo>
                  <a:lnTo>
                    <a:pt x="253" y="188"/>
                  </a:lnTo>
                  <a:lnTo>
                    <a:pt x="270" y="213"/>
                  </a:lnTo>
                  <a:lnTo>
                    <a:pt x="276" y="249"/>
                  </a:lnTo>
                  <a:lnTo>
                    <a:pt x="273" y="276"/>
                  </a:lnTo>
                  <a:lnTo>
                    <a:pt x="266" y="303"/>
                  </a:lnTo>
                  <a:lnTo>
                    <a:pt x="254" y="330"/>
                  </a:lnTo>
                  <a:lnTo>
                    <a:pt x="238" y="355"/>
                  </a:lnTo>
                  <a:lnTo>
                    <a:pt x="218" y="377"/>
                  </a:lnTo>
                  <a:lnTo>
                    <a:pt x="194" y="394"/>
                  </a:lnTo>
                  <a:lnTo>
                    <a:pt x="166" y="407"/>
                  </a:lnTo>
                  <a:lnTo>
                    <a:pt x="134" y="413"/>
                  </a:lnTo>
                  <a:lnTo>
                    <a:pt x="196" y="16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" name="Freeform 46"/>
            <p:cNvSpPr>
              <a:spLocks noChangeAspect="1"/>
            </p:cNvSpPr>
            <p:nvPr/>
          </p:nvSpPr>
          <p:spPr bwMode="auto">
            <a:xfrm>
              <a:off x="5466" y="1"/>
              <a:ext cx="140" cy="603"/>
            </a:xfrm>
            <a:custGeom>
              <a:avLst/>
              <a:gdLst/>
              <a:ahLst/>
              <a:cxnLst>
                <a:cxn ang="0">
                  <a:pos x="140" y="301"/>
                </a:cxn>
                <a:cxn ang="0">
                  <a:pos x="138" y="262"/>
                </a:cxn>
                <a:cxn ang="0">
                  <a:pos x="133" y="215"/>
                </a:cxn>
                <a:cxn ang="0">
                  <a:pos x="121" y="165"/>
                </a:cxn>
                <a:cxn ang="0">
                  <a:pos x="100" y="113"/>
                </a:cxn>
                <a:cxn ang="0">
                  <a:pos x="71" y="64"/>
                </a:cxn>
                <a:cxn ang="0">
                  <a:pos x="42" y="28"/>
                </a:cxn>
                <a:cxn ang="0">
                  <a:pos x="19" y="7"/>
                </a:cxn>
                <a:cxn ang="0">
                  <a:pos x="7" y="0"/>
                </a:cxn>
                <a:cxn ang="0">
                  <a:pos x="2" y="1"/>
                </a:cxn>
                <a:cxn ang="0">
                  <a:pos x="0" y="6"/>
                </a:cxn>
                <a:cxn ang="0">
                  <a:pos x="1" y="7"/>
                </a:cxn>
                <a:cxn ang="0">
                  <a:pos x="2" y="9"/>
                </a:cxn>
                <a:cxn ang="0">
                  <a:pos x="5" y="13"/>
                </a:cxn>
                <a:cxn ang="0">
                  <a:pos x="12" y="20"/>
                </a:cxn>
                <a:cxn ang="0">
                  <a:pos x="51" y="71"/>
                </a:cxn>
                <a:cxn ang="0">
                  <a:pos x="81" y="136"/>
                </a:cxn>
                <a:cxn ang="0">
                  <a:pos x="99" y="213"/>
                </a:cxn>
                <a:cxn ang="0">
                  <a:pos x="105" y="301"/>
                </a:cxn>
                <a:cxn ang="0">
                  <a:pos x="100" y="379"/>
                </a:cxn>
                <a:cxn ang="0">
                  <a:pos x="85" y="454"/>
                </a:cxn>
                <a:cxn ang="0">
                  <a:pos x="55" y="525"/>
                </a:cxn>
                <a:cxn ang="0">
                  <a:pos x="9" y="587"/>
                </a:cxn>
                <a:cxn ang="0">
                  <a:pos x="2" y="594"/>
                </a:cxn>
                <a:cxn ang="0">
                  <a:pos x="0" y="597"/>
                </a:cxn>
                <a:cxn ang="0">
                  <a:pos x="2" y="601"/>
                </a:cxn>
                <a:cxn ang="0">
                  <a:pos x="7" y="603"/>
                </a:cxn>
                <a:cxn ang="0">
                  <a:pos x="19" y="596"/>
                </a:cxn>
                <a:cxn ang="0">
                  <a:pos x="43" y="573"/>
                </a:cxn>
                <a:cxn ang="0">
                  <a:pos x="73" y="536"/>
                </a:cxn>
                <a:cxn ang="0">
                  <a:pos x="102" y="485"/>
                </a:cxn>
                <a:cxn ang="0">
                  <a:pos x="121" y="436"/>
                </a:cxn>
                <a:cxn ang="0">
                  <a:pos x="133" y="387"/>
                </a:cxn>
                <a:cxn ang="0">
                  <a:pos x="138" y="342"/>
                </a:cxn>
                <a:cxn ang="0">
                  <a:pos x="140" y="301"/>
                </a:cxn>
              </a:cxnLst>
              <a:rect l="0" t="0" r="r" b="b"/>
              <a:pathLst>
                <a:path w="140" h="603">
                  <a:moveTo>
                    <a:pt x="140" y="301"/>
                  </a:moveTo>
                  <a:lnTo>
                    <a:pt x="138" y="262"/>
                  </a:lnTo>
                  <a:lnTo>
                    <a:pt x="133" y="215"/>
                  </a:lnTo>
                  <a:lnTo>
                    <a:pt x="121" y="165"/>
                  </a:lnTo>
                  <a:lnTo>
                    <a:pt x="100" y="113"/>
                  </a:lnTo>
                  <a:lnTo>
                    <a:pt x="71" y="64"/>
                  </a:lnTo>
                  <a:lnTo>
                    <a:pt x="42" y="28"/>
                  </a:lnTo>
                  <a:lnTo>
                    <a:pt x="19" y="7"/>
                  </a:lnTo>
                  <a:lnTo>
                    <a:pt x="7" y="0"/>
                  </a:lnTo>
                  <a:lnTo>
                    <a:pt x="2" y="1"/>
                  </a:lnTo>
                  <a:lnTo>
                    <a:pt x="0" y="6"/>
                  </a:lnTo>
                  <a:lnTo>
                    <a:pt x="1" y="7"/>
                  </a:lnTo>
                  <a:lnTo>
                    <a:pt x="2" y="9"/>
                  </a:lnTo>
                  <a:lnTo>
                    <a:pt x="5" y="13"/>
                  </a:lnTo>
                  <a:lnTo>
                    <a:pt x="12" y="20"/>
                  </a:lnTo>
                  <a:lnTo>
                    <a:pt x="51" y="71"/>
                  </a:lnTo>
                  <a:lnTo>
                    <a:pt x="81" y="136"/>
                  </a:lnTo>
                  <a:lnTo>
                    <a:pt x="99" y="213"/>
                  </a:lnTo>
                  <a:lnTo>
                    <a:pt x="105" y="301"/>
                  </a:lnTo>
                  <a:lnTo>
                    <a:pt x="100" y="379"/>
                  </a:lnTo>
                  <a:lnTo>
                    <a:pt x="85" y="454"/>
                  </a:lnTo>
                  <a:lnTo>
                    <a:pt x="55" y="525"/>
                  </a:lnTo>
                  <a:lnTo>
                    <a:pt x="9" y="587"/>
                  </a:lnTo>
                  <a:lnTo>
                    <a:pt x="2" y="594"/>
                  </a:lnTo>
                  <a:lnTo>
                    <a:pt x="0" y="597"/>
                  </a:lnTo>
                  <a:lnTo>
                    <a:pt x="2" y="601"/>
                  </a:lnTo>
                  <a:lnTo>
                    <a:pt x="7" y="603"/>
                  </a:lnTo>
                  <a:lnTo>
                    <a:pt x="19" y="596"/>
                  </a:lnTo>
                  <a:lnTo>
                    <a:pt x="43" y="573"/>
                  </a:lnTo>
                  <a:lnTo>
                    <a:pt x="73" y="536"/>
                  </a:lnTo>
                  <a:lnTo>
                    <a:pt x="102" y="485"/>
                  </a:lnTo>
                  <a:lnTo>
                    <a:pt x="121" y="436"/>
                  </a:lnTo>
                  <a:lnTo>
                    <a:pt x="133" y="387"/>
                  </a:lnTo>
                  <a:lnTo>
                    <a:pt x="138" y="342"/>
                  </a:lnTo>
                  <a:lnTo>
                    <a:pt x="140" y="30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" name="Freeform 47"/>
            <p:cNvSpPr>
              <a:spLocks noChangeAspect="1"/>
            </p:cNvSpPr>
            <p:nvPr/>
          </p:nvSpPr>
          <p:spPr bwMode="auto">
            <a:xfrm>
              <a:off x="5738" y="1"/>
              <a:ext cx="24" cy="603"/>
            </a:xfrm>
            <a:custGeom>
              <a:avLst/>
              <a:gdLst/>
              <a:ahLst/>
              <a:cxnLst>
                <a:cxn ang="0">
                  <a:pos x="24" y="21"/>
                </a:cxn>
                <a:cxn ang="0">
                  <a:pos x="23" y="13"/>
                </a:cxn>
                <a:cxn ang="0">
                  <a:pos x="22" y="7"/>
                </a:cxn>
                <a:cxn ang="0">
                  <a:pos x="19" y="2"/>
                </a:cxn>
                <a:cxn ang="0">
                  <a:pos x="12" y="0"/>
                </a:cxn>
                <a:cxn ang="0">
                  <a:pos x="5" y="2"/>
                </a:cxn>
                <a:cxn ang="0">
                  <a:pos x="1" y="7"/>
                </a:cxn>
                <a:cxn ang="0">
                  <a:pos x="0" y="13"/>
                </a:cxn>
                <a:cxn ang="0">
                  <a:pos x="0" y="21"/>
                </a:cxn>
                <a:cxn ang="0">
                  <a:pos x="0" y="581"/>
                </a:cxn>
                <a:cxn ang="0">
                  <a:pos x="0" y="589"/>
                </a:cxn>
                <a:cxn ang="0">
                  <a:pos x="1" y="596"/>
                </a:cxn>
                <a:cxn ang="0">
                  <a:pos x="5" y="601"/>
                </a:cxn>
                <a:cxn ang="0">
                  <a:pos x="12" y="603"/>
                </a:cxn>
                <a:cxn ang="0">
                  <a:pos x="19" y="601"/>
                </a:cxn>
                <a:cxn ang="0">
                  <a:pos x="22" y="596"/>
                </a:cxn>
                <a:cxn ang="0">
                  <a:pos x="23" y="589"/>
                </a:cxn>
                <a:cxn ang="0">
                  <a:pos x="24" y="581"/>
                </a:cxn>
                <a:cxn ang="0">
                  <a:pos x="24" y="21"/>
                </a:cxn>
              </a:cxnLst>
              <a:rect l="0" t="0" r="r" b="b"/>
              <a:pathLst>
                <a:path w="24" h="603">
                  <a:moveTo>
                    <a:pt x="24" y="21"/>
                  </a:moveTo>
                  <a:lnTo>
                    <a:pt x="23" y="13"/>
                  </a:lnTo>
                  <a:lnTo>
                    <a:pt x="22" y="7"/>
                  </a:lnTo>
                  <a:lnTo>
                    <a:pt x="19" y="2"/>
                  </a:lnTo>
                  <a:lnTo>
                    <a:pt x="12" y="0"/>
                  </a:lnTo>
                  <a:lnTo>
                    <a:pt x="5" y="2"/>
                  </a:lnTo>
                  <a:lnTo>
                    <a:pt x="1" y="7"/>
                  </a:lnTo>
                  <a:lnTo>
                    <a:pt x="0" y="13"/>
                  </a:lnTo>
                  <a:lnTo>
                    <a:pt x="0" y="21"/>
                  </a:lnTo>
                  <a:lnTo>
                    <a:pt x="0" y="581"/>
                  </a:lnTo>
                  <a:lnTo>
                    <a:pt x="0" y="589"/>
                  </a:lnTo>
                  <a:lnTo>
                    <a:pt x="1" y="596"/>
                  </a:lnTo>
                  <a:lnTo>
                    <a:pt x="5" y="601"/>
                  </a:lnTo>
                  <a:lnTo>
                    <a:pt x="12" y="603"/>
                  </a:lnTo>
                  <a:lnTo>
                    <a:pt x="19" y="601"/>
                  </a:lnTo>
                  <a:lnTo>
                    <a:pt x="22" y="596"/>
                  </a:lnTo>
                  <a:lnTo>
                    <a:pt x="23" y="589"/>
                  </a:lnTo>
                  <a:lnTo>
                    <a:pt x="24" y="581"/>
                  </a:lnTo>
                  <a:lnTo>
                    <a:pt x="24" y="2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9814059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Spherical </a:t>
            </a:r>
            <a:r>
              <a:rPr lang="en-US" dirty="0" smtClean="0"/>
              <a:t>Harmonics</a:t>
            </a:r>
            <a:endParaRPr lang="en-US" dirty="0"/>
          </a:p>
        </p:txBody>
      </p:sp>
      <p:grpSp>
        <p:nvGrpSpPr>
          <p:cNvPr id="37" name="Group 4"/>
          <p:cNvGrpSpPr>
            <a:grpSpLocks noChangeAspect="1"/>
          </p:cNvGrpSpPr>
          <p:nvPr>
            <p:custDataLst>
              <p:tags r:id="rId1"/>
            </p:custDataLst>
          </p:nvPr>
        </p:nvGrpSpPr>
        <p:grpSpPr bwMode="auto">
          <a:xfrm>
            <a:off x="359335" y="1292052"/>
            <a:ext cx="8404446" cy="946631"/>
            <a:chOff x="-1" y="0"/>
            <a:chExt cx="5762" cy="649"/>
          </a:xfrm>
        </p:grpSpPr>
        <p:sp>
          <p:nvSpPr>
            <p:cNvPr id="38" name="Freeform 37"/>
            <p:cNvSpPr>
              <a:spLocks noChangeAspect="1"/>
            </p:cNvSpPr>
            <p:nvPr/>
          </p:nvSpPr>
          <p:spPr bwMode="auto">
            <a:xfrm>
              <a:off x="-1" y="210"/>
              <a:ext cx="196" cy="184"/>
            </a:xfrm>
            <a:custGeom>
              <a:avLst/>
              <a:gdLst/>
              <a:ahLst/>
              <a:cxnLst>
                <a:cxn ang="0">
                  <a:pos x="155" y="27"/>
                </a:cxn>
                <a:cxn ang="0">
                  <a:pos x="169" y="16"/>
                </a:cxn>
                <a:cxn ang="0">
                  <a:pos x="191" y="9"/>
                </a:cxn>
                <a:cxn ang="0">
                  <a:pos x="194" y="8"/>
                </a:cxn>
                <a:cxn ang="0">
                  <a:pos x="196" y="4"/>
                </a:cxn>
                <a:cxn ang="0">
                  <a:pos x="192" y="0"/>
                </a:cxn>
                <a:cxn ang="0">
                  <a:pos x="144" y="0"/>
                </a:cxn>
                <a:cxn ang="0">
                  <a:pos x="140" y="1"/>
                </a:cxn>
                <a:cxn ang="0">
                  <a:pos x="138" y="6"/>
                </a:cxn>
                <a:cxn ang="0">
                  <a:pos x="143" y="9"/>
                </a:cxn>
                <a:cxn ang="0">
                  <a:pos x="148" y="10"/>
                </a:cxn>
                <a:cxn ang="0">
                  <a:pos x="152" y="15"/>
                </a:cxn>
                <a:cxn ang="0">
                  <a:pos x="149" y="23"/>
                </a:cxn>
                <a:cxn ang="0">
                  <a:pos x="145" y="28"/>
                </a:cxn>
                <a:cxn ang="0">
                  <a:pos x="53" y="20"/>
                </a:cxn>
                <a:cxn ang="0">
                  <a:pos x="51" y="15"/>
                </a:cxn>
                <a:cxn ang="0">
                  <a:pos x="58" y="10"/>
                </a:cxn>
                <a:cxn ang="0">
                  <a:pos x="67" y="9"/>
                </a:cxn>
                <a:cxn ang="0">
                  <a:pos x="72" y="8"/>
                </a:cxn>
                <a:cxn ang="0">
                  <a:pos x="74" y="3"/>
                </a:cxn>
                <a:cxn ang="0">
                  <a:pos x="70" y="0"/>
                </a:cxn>
                <a:cxn ang="0">
                  <a:pos x="53" y="1"/>
                </a:cxn>
                <a:cxn ang="0">
                  <a:pos x="36" y="1"/>
                </a:cxn>
                <a:cxn ang="0">
                  <a:pos x="21" y="1"/>
                </a:cxn>
                <a:cxn ang="0">
                  <a:pos x="6" y="0"/>
                </a:cxn>
                <a:cxn ang="0">
                  <a:pos x="2" y="1"/>
                </a:cxn>
                <a:cxn ang="0">
                  <a:pos x="0" y="6"/>
                </a:cxn>
                <a:cxn ang="0">
                  <a:pos x="7" y="9"/>
                </a:cxn>
                <a:cxn ang="0">
                  <a:pos x="22" y="11"/>
                </a:cxn>
                <a:cxn ang="0">
                  <a:pos x="26" y="18"/>
                </a:cxn>
                <a:cxn ang="0">
                  <a:pos x="60" y="109"/>
                </a:cxn>
                <a:cxn ang="0">
                  <a:pos x="59" y="118"/>
                </a:cxn>
                <a:cxn ang="0">
                  <a:pos x="51" y="150"/>
                </a:cxn>
                <a:cxn ang="0">
                  <a:pos x="47" y="165"/>
                </a:cxn>
                <a:cxn ang="0">
                  <a:pos x="44" y="172"/>
                </a:cxn>
                <a:cxn ang="0">
                  <a:pos x="40" y="175"/>
                </a:cxn>
                <a:cxn ang="0">
                  <a:pos x="30" y="176"/>
                </a:cxn>
                <a:cxn ang="0">
                  <a:pos x="20" y="176"/>
                </a:cxn>
                <a:cxn ang="0">
                  <a:pos x="16" y="178"/>
                </a:cxn>
                <a:cxn ang="0">
                  <a:pos x="17" y="184"/>
                </a:cxn>
                <a:cxn ang="0">
                  <a:pos x="27" y="184"/>
                </a:cxn>
                <a:cxn ang="0">
                  <a:pos x="46" y="184"/>
                </a:cxn>
                <a:cxn ang="0">
                  <a:pos x="61" y="184"/>
                </a:cxn>
                <a:cxn ang="0">
                  <a:pos x="80" y="184"/>
                </a:cxn>
                <a:cxn ang="0">
                  <a:pos x="90" y="184"/>
                </a:cxn>
                <a:cxn ang="0">
                  <a:pos x="92" y="182"/>
                </a:cxn>
                <a:cxn ang="0">
                  <a:pos x="91" y="176"/>
                </a:cxn>
                <a:cxn ang="0">
                  <a:pos x="82" y="176"/>
                </a:cxn>
                <a:cxn ang="0">
                  <a:pos x="69" y="174"/>
                </a:cxn>
                <a:cxn ang="0">
                  <a:pos x="68" y="168"/>
                </a:cxn>
                <a:cxn ang="0">
                  <a:pos x="71" y="159"/>
                </a:cxn>
                <a:cxn ang="0">
                  <a:pos x="81" y="116"/>
                </a:cxn>
                <a:cxn ang="0">
                  <a:pos x="85" y="108"/>
                </a:cxn>
              </a:cxnLst>
              <a:rect l="0" t="0" r="r" b="b"/>
              <a:pathLst>
                <a:path w="196" h="184">
                  <a:moveTo>
                    <a:pt x="152" y="31"/>
                  </a:moveTo>
                  <a:lnTo>
                    <a:pt x="155" y="27"/>
                  </a:lnTo>
                  <a:lnTo>
                    <a:pt x="162" y="21"/>
                  </a:lnTo>
                  <a:lnTo>
                    <a:pt x="169" y="16"/>
                  </a:lnTo>
                  <a:lnTo>
                    <a:pt x="179" y="11"/>
                  </a:lnTo>
                  <a:lnTo>
                    <a:pt x="191" y="9"/>
                  </a:lnTo>
                  <a:lnTo>
                    <a:pt x="193" y="9"/>
                  </a:lnTo>
                  <a:lnTo>
                    <a:pt x="194" y="8"/>
                  </a:lnTo>
                  <a:lnTo>
                    <a:pt x="196" y="7"/>
                  </a:lnTo>
                  <a:lnTo>
                    <a:pt x="196" y="4"/>
                  </a:lnTo>
                  <a:lnTo>
                    <a:pt x="195" y="1"/>
                  </a:lnTo>
                  <a:lnTo>
                    <a:pt x="192" y="0"/>
                  </a:lnTo>
                  <a:lnTo>
                    <a:pt x="170" y="1"/>
                  </a:lnTo>
                  <a:lnTo>
                    <a:pt x="144" y="0"/>
                  </a:lnTo>
                  <a:lnTo>
                    <a:pt x="142" y="1"/>
                  </a:lnTo>
                  <a:lnTo>
                    <a:pt x="140" y="1"/>
                  </a:lnTo>
                  <a:lnTo>
                    <a:pt x="139" y="3"/>
                  </a:lnTo>
                  <a:lnTo>
                    <a:pt x="138" y="6"/>
                  </a:lnTo>
                  <a:lnTo>
                    <a:pt x="140" y="8"/>
                  </a:lnTo>
                  <a:lnTo>
                    <a:pt x="143" y="9"/>
                  </a:lnTo>
                  <a:lnTo>
                    <a:pt x="145" y="9"/>
                  </a:lnTo>
                  <a:lnTo>
                    <a:pt x="148" y="10"/>
                  </a:lnTo>
                  <a:lnTo>
                    <a:pt x="151" y="12"/>
                  </a:lnTo>
                  <a:lnTo>
                    <a:pt x="152" y="15"/>
                  </a:lnTo>
                  <a:lnTo>
                    <a:pt x="151" y="19"/>
                  </a:lnTo>
                  <a:lnTo>
                    <a:pt x="149" y="23"/>
                  </a:lnTo>
                  <a:lnTo>
                    <a:pt x="147" y="26"/>
                  </a:lnTo>
                  <a:lnTo>
                    <a:pt x="145" y="28"/>
                  </a:lnTo>
                  <a:lnTo>
                    <a:pt x="82" y="100"/>
                  </a:lnTo>
                  <a:lnTo>
                    <a:pt x="53" y="20"/>
                  </a:lnTo>
                  <a:lnTo>
                    <a:pt x="52" y="16"/>
                  </a:lnTo>
                  <a:lnTo>
                    <a:pt x="51" y="15"/>
                  </a:lnTo>
                  <a:lnTo>
                    <a:pt x="53" y="12"/>
                  </a:lnTo>
                  <a:lnTo>
                    <a:pt x="58" y="10"/>
                  </a:lnTo>
                  <a:lnTo>
                    <a:pt x="64" y="9"/>
                  </a:lnTo>
                  <a:lnTo>
                    <a:pt x="67" y="9"/>
                  </a:lnTo>
                  <a:lnTo>
                    <a:pt x="70" y="9"/>
                  </a:lnTo>
                  <a:lnTo>
                    <a:pt x="72" y="8"/>
                  </a:lnTo>
                  <a:lnTo>
                    <a:pt x="73" y="7"/>
                  </a:lnTo>
                  <a:lnTo>
                    <a:pt x="74" y="3"/>
                  </a:lnTo>
                  <a:lnTo>
                    <a:pt x="72" y="1"/>
                  </a:lnTo>
                  <a:lnTo>
                    <a:pt x="70" y="0"/>
                  </a:lnTo>
                  <a:lnTo>
                    <a:pt x="62" y="1"/>
                  </a:lnTo>
                  <a:lnTo>
                    <a:pt x="53" y="1"/>
                  </a:lnTo>
                  <a:lnTo>
                    <a:pt x="43" y="1"/>
                  </a:lnTo>
                  <a:lnTo>
                    <a:pt x="36" y="1"/>
                  </a:lnTo>
                  <a:lnTo>
                    <a:pt x="29" y="1"/>
                  </a:lnTo>
                  <a:lnTo>
                    <a:pt x="21" y="1"/>
                  </a:lnTo>
                  <a:lnTo>
                    <a:pt x="12" y="1"/>
                  </a:lnTo>
                  <a:lnTo>
                    <a:pt x="6" y="0"/>
                  </a:lnTo>
                  <a:lnTo>
                    <a:pt x="4" y="1"/>
                  </a:lnTo>
                  <a:lnTo>
                    <a:pt x="2" y="1"/>
                  </a:lnTo>
                  <a:lnTo>
                    <a:pt x="1" y="3"/>
                  </a:lnTo>
                  <a:lnTo>
                    <a:pt x="0" y="6"/>
                  </a:lnTo>
                  <a:lnTo>
                    <a:pt x="2" y="8"/>
                  </a:lnTo>
                  <a:lnTo>
                    <a:pt x="7" y="9"/>
                  </a:lnTo>
                  <a:lnTo>
                    <a:pt x="16" y="9"/>
                  </a:lnTo>
                  <a:lnTo>
                    <a:pt x="22" y="11"/>
                  </a:lnTo>
                  <a:lnTo>
                    <a:pt x="24" y="14"/>
                  </a:lnTo>
                  <a:lnTo>
                    <a:pt x="26" y="18"/>
                  </a:lnTo>
                  <a:lnTo>
                    <a:pt x="59" y="107"/>
                  </a:lnTo>
                  <a:lnTo>
                    <a:pt x="60" y="109"/>
                  </a:lnTo>
                  <a:lnTo>
                    <a:pt x="60" y="111"/>
                  </a:lnTo>
                  <a:lnTo>
                    <a:pt x="59" y="118"/>
                  </a:lnTo>
                  <a:lnTo>
                    <a:pt x="55" y="134"/>
                  </a:lnTo>
                  <a:lnTo>
                    <a:pt x="51" y="150"/>
                  </a:lnTo>
                  <a:lnTo>
                    <a:pt x="48" y="160"/>
                  </a:lnTo>
                  <a:lnTo>
                    <a:pt x="47" y="165"/>
                  </a:lnTo>
                  <a:lnTo>
                    <a:pt x="46" y="169"/>
                  </a:lnTo>
                  <a:lnTo>
                    <a:pt x="44" y="172"/>
                  </a:lnTo>
                  <a:lnTo>
                    <a:pt x="42" y="174"/>
                  </a:lnTo>
                  <a:lnTo>
                    <a:pt x="40" y="175"/>
                  </a:lnTo>
                  <a:lnTo>
                    <a:pt x="36" y="175"/>
                  </a:lnTo>
                  <a:lnTo>
                    <a:pt x="30" y="176"/>
                  </a:lnTo>
                  <a:lnTo>
                    <a:pt x="23" y="176"/>
                  </a:lnTo>
                  <a:lnTo>
                    <a:pt x="20" y="176"/>
                  </a:lnTo>
                  <a:lnTo>
                    <a:pt x="17" y="177"/>
                  </a:lnTo>
                  <a:lnTo>
                    <a:pt x="16" y="178"/>
                  </a:lnTo>
                  <a:lnTo>
                    <a:pt x="16" y="181"/>
                  </a:lnTo>
                  <a:lnTo>
                    <a:pt x="17" y="184"/>
                  </a:lnTo>
                  <a:lnTo>
                    <a:pt x="20" y="184"/>
                  </a:lnTo>
                  <a:lnTo>
                    <a:pt x="27" y="184"/>
                  </a:lnTo>
                  <a:lnTo>
                    <a:pt x="37" y="184"/>
                  </a:lnTo>
                  <a:lnTo>
                    <a:pt x="46" y="184"/>
                  </a:lnTo>
                  <a:lnTo>
                    <a:pt x="54" y="184"/>
                  </a:lnTo>
                  <a:lnTo>
                    <a:pt x="61" y="184"/>
                  </a:lnTo>
                  <a:lnTo>
                    <a:pt x="71" y="184"/>
                  </a:lnTo>
                  <a:lnTo>
                    <a:pt x="80" y="184"/>
                  </a:lnTo>
                  <a:lnTo>
                    <a:pt x="88" y="184"/>
                  </a:lnTo>
                  <a:lnTo>
                    <a:pt x="90" y="184"/>
                  </a:lnTo>
                  <a:lnTo>
                    <a:pt x="91" y="184"/>
                  </a:lnTo>
                  <a:lnTo>
                    <a:pt x="92" y="182"/>
                  </a:lnTo>
                  <a:lnTo>
                    <a:pt x="93" y="179"/>
                  </a:lnTo>
                  <a:lnTo>
                    <a:pt x="91" y="176"/>
                  </a:lnTo>
                  <a:lnTo>
                    <a:pt x="85" y="176"/>
                  </a:lnTo>
                  <a:lnTo>
                    <a:pt x="82" y="176"/>
                  </a:lnTo>
                  <a:lnTo>
                    <a:pt x="75" y="175"/>
                  </a:lnTo>
                  <a:lnTo>
                    <a:pt x="69" y="174"/>
                  </a:lnTo>
                  <a:lnTo>
                    <a:pt x="68" y="171"/>
                  </a:lnTo>
                  <a:lnTo>
                    <a:pt x="68" y="168"/>
                  </a:lnTo>
                  <a:lnTo>
                    <a:pt x="69" y="164"/>
                  </a:lnTo>
                  <a:lnTo>
                    <a:pt x="71" y="159"/>
                  </a:lnTo>
                  <a:lnTo>
                    <a:pt x="72" y="154"/>
                  </a:lnTo>
                  <a:lnTo>
                    <a:pt x="81" y="116"/>
                  </a:lnTo>
                  <a:lnTo>
                    <a:pt x="83" y="111"/>
                  </a:lnTo>
                  <a:lnTo>
                    <a:pt x="85" y="108"/>
                  </a:lnTo>
                  <a:lnTo>
                    <a:pt x="152" y="3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Freeform 38"/>
            <p:cNvSpPr>
              <a:spLocks noChangeAspect="1"/>
            </p:cNvSpPr>
            <p:nvPr/>
          </p:nvSpPr>
          <p:spPr bwMode="auto">
            <a:xfrm>
              <a:off x="155" y="352"/>
              <a:ext cx="115" cy="85"/>
            </a:xfrm>
            <a:custGeom>
              <a:avLst/>
              <a:gdLst/>
              <a:ahLst/>
              <a:cxnLst>
                <a:cxn ang="0">
                  <a:pos x="13" y="75"/>
                </a:cxn>
                <a:cxn ang="0">
                  <a:pos x="15" y="83"/>
                </a:cxn>
                <a:cxn ang="0">
                  <a:pos x="23" y="83"/>
                </a:cxn>
                <a:cxn ang="0">
                  <a:pos x="28" y="75"/>
                </a:cxn>
                <a:cxn ang="0">
                  <a:pos x="32" y="61"/>
                </a:cxn>
                <a:cxn ang="0">
                  <a:pos x="37" y="39"/>
                </a:cxn>
                <a:cxn ang="0">
                  <a:pos x="40" y="31"/>
                </a:cxn>
                <a:cxn ang="0">
                  <a:pos x="45" y="22"/>
                </a:cxn>
                <a:cxn ang="0">
                  <a:pos x="56" y="11"/>
                </a:cxn>
                <a:cxn ang="0">
                  <a:pos x="73" y="5"/>
                </a:cxn>
                <a:cxn ang="0">
                  <a:pos x="83" y="10"/>
                </a:cxn>
                <a:cxn ang="0">
                  <a:pos x="84" y="18"/>
                </a:cxn>
                <a:cxn ang="0">
                  <a:pos x="80" y="39"/>
                </a:cxn>
                <a:cxn ang="0">
                  <a:pos x="73" y="58"/>
                </a:cxn>
                <a:cxn ang="0">
                  <a:pos x="70" y="68"/>
                </a:cxn>
                <a:cxn ang="0">
                  <a:pos x="76" y="80"/>
                </a:cxn>
                <a:cxn ang="0">
                  <a:pos x="88" y="85"/>
                </a:cxn>
                <a:cxn ang="0">
                  <a:pos x="100" y="80"/>
                </a:cxn>
                <a:cxn ang="0">
                  <a:pos x="109" y="71"/>
                </a:cxn>
                <a:cxn ang="0">
                  <a:pos x="114" y="61"/>
                </a:cxn>
                <a:cxn ang="0">
                  <a:pos x="115" y="56"/>
                </a:cxn>
                <a:cxn ang="0">
                  <a:pos x="112" y="53"/>
                </a:cxn>
                <a:cxn ang="0">
                  <a:pos x="109" y="56"/>
                </a:cxn>
                <a:cxn ang="0">
                  <a:pos x="100" y="74"/>
                </a:cxn>
                <a:cxn ang="0">
                  <a:pos x="89" y="79"/>
                </a:cxn>
                <a:cxn ang="0">
                  <a:pos x="84" y="73"/>
                </a:cxn>
                <a:cxn ang="0">
                  <a:pos x="85" y="67"/>
                </a:cxn>
                <a:cxn ang="0">
                  <a:pos x="88" y="57"/>
                </a:cxn>
                <a:cxn ang="0">
                  <a:pos x="94" y="41"/>
                </a:cxn>
                <a:cxn ang="0">
                  <a:pos x="98" y="21"/>
                </a:cxn>
                <a:cxn ang="0">
                  <a:pos x="96" y="10"/>
                </a:cxn>
                <a:cxn ang="0">
                  <a:pos x="90" y="3"/>
                </a:cxn>
                <a:cxn ang="0">
                  <a:pos x="82" y="0"/>
                </a:cxn>
                <a:cxn ang="0">
                  <a:pos x="74" y="0"/>
                </a:cxn>
                <a:cxn ang="0">
                  <a:pos x="54" y="5"/>
                </a:cxn>
                <a:cxn ang="0">
                  <a:pos x="42" y="17"/>
                </a:cxn>
                <a:cxn ang="0">
                  <a:pos x="34" y="3"/>
                </a:cxn>
                <a:cxn ang="0">
                  <a:pos x="22" y="0"/>
                </a:cxn>
                <a:cxn ang="0">
                  <a:pos x="12" y="3"/>
                </a:cxn>
                <a:cxn ang="0">
                  <a:pos x="7" y="10"/>
                </a:cxn>
                <a:cxn ang="0">
                  <a:pos x="2" y="21"/>
                </a:cxn>
                <a:cxn ang="0">
                  <a:pos x="0" y="28"/>
                </a:cxn>
                <a:cxn ang="0">
                  <a:pos x="3" y="31"/>
                </a:cxn>
                <a:cxn ang="0">
                  <a:pos x="6" y="30"/>
                </a:cxn>
                <a:cxn ang="0">
                  <a:pos x="8" y="25"/>
                </a:cxn>
                <a:cxn ang="0">
                  <a:pos x="13" y="11"/>
                </a:cxn>
                <a:cxn ang="0">
                  <a:pos x="21" y="5"/>
                </a:cxn>
                <a:cxn ang="0">
                  <a:pos x="26" y="8"/>
                </a:cxn>
                <a:cxn ang="0">
                  <a:pos x="28" y="14"/>
                </a:cxn>
                <a:cxn ang="0">
                  <a:pos x="25" y="30"/>
                </a:cxn>
                <a:cxn ang="0">
                  <a:pos x="20" y="47"/>
                </a:cxn>
              </a:cxnLst>
              <a:rect l="0" t="0" r="r" b="b"/>
              <a:pathLst>
                <a:path w="115" h="85">
                  <a:moveTo>
                    <a:pt x="14" y="71"/>
                  </a:moveTo>
                  <a:lnTo>
                    <a:pt x="13" y="75"/>
                  </a:lnTo>
                  <a:lnTo>
                    <a:pt x="13" y="79"/>
                  </a:lnTo>
                  <a:lnTo>
                    <a:pt x="15" y="83"/>
                  </a:lnTo>
                  <a:lnTo>
                    <a:pt x="19" y="85"/>
                  </a:lnTo>
                  <a:lnTo>
                    <a:pt x="23" y="83"/>
                  </a:lnTo>
                  <a:lnTo>
                    <a:pt x="26" y="80"/>
                  </a:lnTo>
                  <a:lnTo>
                    <a:pt x="28" y="75"/>
                  </a:lnTo>
                  <a:lnTo>
                    <a:pt x="30" y="69"/>
                  </a:lnTo>
                  <a:lnTo>
                    <a:pt x="32" y="61"/>
                  </a:lnTo>
                  <a:lnTo>
                    <a:pt x="34" y="52"/>
                  </a:lnTo>
                  <a:lnTo>
                    <a:pt x="37" y="39"/>
                  </a:lnTo>
                  <a:lnTo>
                    <a:pt x="38" y="34"/>
                  </a:lnTo>
                  <a:lnTo>
                    <a:pt x="40" y="31"/>
                  </a:lnTo>
                  <a:lnTo>
                    <a:pt x="42" y="27"/>
                  </a:lnTo>
                  <a:lnTo>
                    <a:pt x="45" y="22"/>
                  </a:lnTo>
                  <a:lnTo>
                    <a:pt x="50" y="16"/>
                  </a:lnTo>
                  <a:lnTo>
                    <a:pt x="56" y="11"/>
                  </a:lnTo>
                  <a:lnTo>
                    <a:pt x="64" y="7"/>
                  </a:lnTo>
                  <a:lnTo>
                    <a:pt x="73" y="5"/>
                  </a:lnTo>
                  <a:lnTo>
                    <a:pt x="79" y="6"/>
                  </a:lnTo>
                  <a:lnTo>
                    <a:pt x="83" y="10"/>
                  </a:lnTo>
                  <a:lnTo>
                    <a:pt x="84" y="14"/>
                  </a:lnTo>
                  <a:lnTo>
                    <a:pt x="84" y="18"/>
                  </a:lnTo>
                  <a:lnTo>
                    <a:pt x="83" y="28"/>
                  </a:lnTo>
                  <a:lnTo>
                    <a:pt x="80" y="39"/>
                  </a:lnTo>
                  <a:lnTo>
                    <a:pt x="76" y="50"/>
                  </a:lnTo>
                  <a:lnTo>
                    <a:pt x="73" y="58"/>
                  </a:lnTo>
                  <a:lnTo>
                    <a:pt x="71" y="64"/>
                  </a:lnTo>
                  <a:lnTo>
                    <a:pt x="70" y="68"/>
                  </a:lnTo>
                  <a:lnTo>
                    <a:pt x="72" y="75"/>
                  </a:lnTo>
                  <a:lnTo>
                    <a:pt x="76" y="80"/>
                  </a:lnTo>
                  <a:lnTo>
                    <a:pt x="81" y="83"/>
                  </a:lnTo>
                  <a:lnTo>
                    <a:pt x="88" y="85"/>
                  </a:lnTo>
                  <a:lnTo>
                    <a:pt x="95" y="83"/>
                  </a:lnTo>
                  <a:lnTo>
                    <a:pt x="100" y="80"/>
                  </a:lnTo>
                  <a:lnTo>
                    <a:pt x="105" y="76"/>
                  </a:lnTo>
                  <a:lnTo>
                    <a:pt x="109" y="71"/>
                  </a:lnTo>
                  <a:lnTo>
                    <a:pt x="112" y="66"/>
                  </a:lnTo>
                  <a:lnTo>
                    <a:pt x="114" y="61"/>
                  </a:lnTo>
                  <a:lnTo>
                    <a:pt x="115" y="58"/>
                  </a:lnTo>
                  <a:lnTo>
                    <a:pt x="115" y="56"/>
                  </a:lnTo>
                  <a:lnTo>
                    <a:pt x="114" y="54"/>
                  </a:lnTo>
                  <a:lnTo>
                    <a:pt x="112" y="53"/>
                  </a:lnTo>
                  <a:lnTo>
                    <a:pt x="110" y="54"/>
                  </a:lnTo>
                  <a:lnTo>
                    <a:pt x="109" y="56"/>
                  </a:lnTo>
                  <a:lnTo>
                    <a:pt x="105" y="66"/>
                  </a:lnTo>
                  <a:lnTo>
                    <a:pt x="100" y="74"/>
                  </a:lnTo>
                  <a:lnTo>
                    <a:pt x="95" y="78"/>
                  </a:lnTo>
                  <a:lnTo>
                    <a:pt x="89" y="79"/>
                  </a:lnTo>
                  <a:lnTo>
                    <a:pt x="85" y="77"/>
                  </a:lnTo>
                  <a:lnTo>
                    <a:pt x="84" y="73"/>
                  </a:lnTo>
                  <a:lnTo>
                    <a:pt x="84" y="70"/>
                  </a:lnTo>
                  <a:lnTo>
                    <a:pt x="85" y="67"/>
                  </a:lnTo>
                  <a:lnTo>
                    <a:pt x="86" y="63"/>
                  </a:lnTo>
                  <a:lnTo>
                    <a:pt x="88" y="57"/>
                  </a:lnTo>
                  <a:lnTo>
                    <a:pt x="91" y="51"/>
                  </a:lnTo>
                  <a:lnTo>
                    <a:pt x="94" y="41"/>
                  </a:lnTo>
                  <a:lnTo>
                    <a:pt x="97" y="30"/>
                  </a:lnTo>
                  <a:lnTo>
                    <a:pt x="98" y="21"/>
                  </a:lnTo>
                  <a:lnTo>
                    <a:pt x="98" y="15"/>
                  </a:lnTo>
                  <a:lnTo>
                    <a:pt x="96" y="10"/>
                  </a:lnTo>
                  <a:lnTo>
                    <a:pt x="93" y="6"/>
                  </a:lnTo>
                  <a:lnTo>
                    <a:pt x="90" y="3"/>
                  </a:lnTo>
                  <a:lnTo>
                    <a:pt x="86" y="2"/>
                  </a:lnTo>
                  <a:lnTo>
                    <a:pt x="82" y="0"/>
                  </a:lnTo>
                  <a:lnTo>
                    <a:pt x="78" y="0"/>
                  </a:lnTo>
                  <a:lnTo>
                    <a:pt x="74" y="0"/>
                  </a:lnTo>
                  <a:lnTo>
                    <a:pt x="63" y="1"/>
                  </a:lnTo>
                  <a:lnTo>
                    <a:pt x="54" y="5"/>
                  </a:lnTo>
                  <a:lnTo>
                    <a:pt x="47" y="11"/>
                  </a:lnTo>
                  <a:lnTo>
                    <a:pt x="42" y="17"/>
                  </a:lnTo>
                  <a:lnTo>
                    <a:pt x="39" y="9"/>
                  </a:lnTo>
                  <a:lnTo>
                    <a:pt x="34" y="3"/>
                  </a:lnTo>
                  <a:lnTo>
                    <a:pt x="28" y="0"/>
                  </a:lnTo>
                  <a:lnTo>
                    <a:pt x="22" y="0"/>
                  </a:lnTo>
                  <a:lnTo>
                    <a:pt x="17" y="0"/>
                  </a:lnTo>
                  <a:lnTo>
                    <a:pt x="12" y="3"/>
                  </a:lnTo>
                  <a:lnTo>
                    <a:pt x="9" y="6"/>
                  </a:lnTo>
                  <a:lnTo>
                    <a:pt x="7" y="10"/>
                  </a:lnTo>
                  <a:lnTo>
                    <a:pt x="4" y="15"/>
                  </a:lnTo>
                  <a:lnTo>
                    <a:pt x="2" y="21"/>
                  </a:lnTo>
                  <a:lnTo>
                    <a:pt x="1" y="26"/>
                  </a:lnTo>
                  <a:lnTo>
                    <a:pt x="0" y="28"/>
                  </a:lnTo>
                  <a:lnTo>
                    <a:pt x="2" y="31"/>
                  </a:lnTo>
                  <a:lnTo>
                    <a:pt x="3" y="31"/>
                  </a:lnTo>
                  <a:lnTo>
                    <a:pt x="5" y="31"/>
                  </a:lnTo>
                  <a:lnTo>
                    <a:pt x="6" y="30"/>
                  </a:lnTo>
                  <a:lnTo>
                    <a:pt x="7" y="28"/>
                  </a:lnTo>
                  <a:lnTo>
                    <a:pt x="8" y="25"/>
                  </a:lnTo>
                  <a:lnTo>
                    <a:pt x="10" y="17"/>
                  </a:lnTo>
                  <a:lnTo>
                    <a:pt x="13" y="11"/>
                  </a:lnTo>
                  <a:lnTo>
                    <a:pt x="17" y="6"/>
                  </a:lnTo>
                  <a:lnTo>
                    <a:pt x="21" y="5"/>
                  </a:lnTo>
                  <a:lnTo>
                    <a:pt x="24" y="6"/>
                  </a:lnTo>
                  <a:lnTo>
                    <a:pt x="26" y="8"/>
                  </a:lnTo>
                  <a:lnTo>
                    <a:pt x="27" y="11"/>
                  </a:lnTo>
                  <a:lnTo>
                    <a:pt x="28" y="14"/>
                  </a:lnTo>
                  <a:lnTo>
                    <a:pt x="27" y="21"/>
                  </a:lnTo>
                  <a:lnTo>
                    <a:pt x="25" y="30"/>
                  </a:lnTo>
                  <a:lnTo>
                    <a:pt x="22" y="39"/>
                  </a:lnTo>
                  <a:lnTo>
                    <a:pt x="20" y="47"/>
                  </a:lnTo>
                  <a:lnTo>
                    <a:pt x="14" y="7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Freeform 39"/>
            <p:cNvSpPr>
              <a:spLocks noChangeAspect="1"/>
            </p:cNvSpPr>
            <p:nvPr/>
          </p:nvSpPr>
          <p:spPr bwMode="auto">
            <a:xfrm>
              <a:off x="288" y="352"/>
              <a:ext cx="173" cy="85"/>
            </a:xfrm>
            <a:custGeom>
              <a:avLst/>
              <a:gdLst/>
              <a:ahLst/>
              <a:cxnLst>
                <a:cxn ang="0">
                  <a:pos x="72" y="74"/>
                </a:cxn>
                <a:cxn ang="0">
                  <a:pos x="73" y="83"/>
                </a:cxn>
                <a:cxn ang="0">
                  <a:pos x="84" y="80"/>
                </a:cxn>
                <a:cxn ang="0">
                  <a:pos x="90" y="61"/>
                </a:cxn>
                <a:cxn ang="0">
                  <a:pos x="96" y="34"/>
                </a:cxn>
                <a:cxn ang="0">
                  <a:pos x="101" y="25"/>
                </a:cxn>
                <a:cxn ang="0">
                  <a:pos x="121" y="7"/>
                </a:cxn>
                <a:cxn ang="0">
                  <a:pos x="141" y="10"/>
                </a:cxn>
                <a:cxn ang="0">
                  <a:pos x="141" y="28"/>
                </a:cxn>
                <a:cxn ang="0">
                  <a:pos x="131" y="58"/>
                </a:cxn>
                <a:cxn ang="0">
                  <a:pos x="130" y="75"/>
                </a:cxn>
                <a:cxn ang="0">
                  <a:pos x="146" y="85"/>
                </a:cxn>
                <a:cxn ang="0">
                  <a:pos x="163" y="76"/>
                </a:cxn>
                <a:cxn ang="0">
                  <a:pos x="172" y="61"/>
                </a:cxn>
                <a:cxn ang="0">
                  <a:pos x="172" y="54"/>
                </a:cxn>
                <a:cxn ang="0">
                  <a:pos x="167" y="56"/>
                </a:cxn>
                <a:cxn ang="0">
                  <a:pos x="152" y="78"/>
                </a:cxn>
                <a:cxn ang="0">
                  <a:pos x="142" y="73"/>
                </a:cxn>
                <a:cxn ang="0">
                  <a:pos x="144" y="63"/>
                </a:cxn>
                <a:cxn ang="0">
                  <a:pos x="152" y="41"/>
                </a:cxn>
                <a:cxn ang="0">
                  <a:pos x="156" y="18"/>
                </a:cxn>
                <a:cxn ang="0">
                  <a:pos x="149" y="5"/>
                </a:cxn>
                <a:cxn ang="0">
                  <a:pos x="120" y="1"/>
                </a:cxn>
                <a:cxn ang="0">
                  <a:pos x="98" y="19"/>
                </a:cxn>
                <a:cxn ang="0">
                  <a:pos x="82" y="0"/>
                </a:cxn>
                <a:cxn ang="0">
                  <a:pos x="54" y="5"/>
                </a:cxn>
                <a:cxn ang="0">
                  <a:pos x="40" y="9"/>
                </a:cxn>
                <a:cxn ang="0">
                  <a:pos x="22" y="0"/>
                </a:cxn>
                <a:cxn ang="0">
                  <a:pos x="9" y="6"/>
                </a:cxn>
                <a:cxn ang="0">
                  <a:pos x="2" y="21"/>
                </a:cxn>
                <a:cxn ang="0">
                  <a:pos x="2" y="31"/>
                </a:cxn>
                <a:cxn ang="0">
                  <a:pos x="6" y="30"/>
                </a:cxn>
                <a:cxn ang="0">
                  <a:pos x="10" y="17"/>
                </a:cxn>
                <a:cxn ang="0">
                  <a:pos x="21" y="5"/>
                </a:cxn>
                <a:cxn ang="0">
                  <a:pos x="27" y="11"/>
                </a:cxn>
                <a:cxn ang="0">
                  <a:pos x="25" y="30"/>
                </a:cxn>
                <a:cxn ang="0">
                  <a:pos x="14" y="71"/>
                </a:cxn>
                <a:cxn ang="0">
                  <a:pos x="15" y="83"/>
                </a:cxn>
                <a:cxn ang="0">
                  <a:pos x="26" y="80"/>
                </a:cxn>
                <a:cxn ang="0">
                  <a:pos x="32" y="61"/>
                </a:cxn>
                <a:cxn ang="0">
                  <a:pos x="38" y="34"/>
                </a:cxn>
                <a:cxn ang="0">
                  <a:pos x="45" y="22"/>
                </a:cxn>
                <a:cxn ang="0">
                  <a:pos x="64" y="7"/>
                </a:cxn>
                <a:cxn ang="0">
                  <a:pos x="83" y="10"/>
                </a:cxn>
                <a:cxn ang="0">
                  <a:pos x="84" y="21"/>
                </a:cxn>
                <a:cxn ang="0">
                  <a:pos x="81" y="36"/>
                </a:cxn>
              </a:cxnLst>
              <a:rect l="0" t="0" r="r" b="b"/>
              <a:pathLst>
                <a:path w="173" h="85">
                  <a:moveTo>
                    <a:pt x="73" y="67"/>
                  </a:moveTo>
                  <a:lnTo>
                    <a:pt x="72" y="71"/>
                  </a:lnTo>
                  <a:lnTo>
                    <a:pt x="72" y="74"/>
                  </a:lnTo>
                  <a:lnTo>
                    <a:pt x="71" y="77"/>
                  </a:lnTo>
                  <a:lnTo>
                    <a:pt x="71" y="79"/>
                  </a:lnTo>
                  <a:lnTo>
                    <a:pt x="73" y="83"/>
                  </a:lnTo>
                  <a:lnTo>
                    <a:pt x="77" y="85"/>
                  </a:lnTo>
                  <a:lnTo>
                    <a:pt x="81" y="83"/>
                  </a:lnTo>
                  <a:lnTo>
                    <a:pt x="84" y="80"/>
                  </a:lnTo>
                  <a:lnTo>
                    <a:pt x="86" y="75"/>
                  </a:lnTo>
                  <a:lnTo>
                    <a:pt x="88" y="69"/>
                  </a:lnTo>
                  <a:lnTo>
                    <a:pt x="90" y="61"/>
                  </a:lnTo>
                  <a:lnTo>
                    <a:pt x="92" y="52"/>
                  </a:lnTo>
                  <a:lnTo>
                    <a:pt x="95" y="39"/>
                  </a:lnTo>
                  <a:lnTo>
                    <a:pt x="96" y="34"/>
                  </a:lnTo>
                  <a:lnTo>
                    <a:pt x="97" y="31"/>
                  </a:lnTo>
                  <a:lnTo>
                    <a:pt x="99" y="28"/>
                  </a:lnTo>
                  <a:lnTo>
                    <a:pt x="101" y="25"/>
                  </a:lnTo>
                  <a:lnTo>
                    <a:pt x="106" y="18"/>
                  </a:lnTo>
                  <a:lnTo>
                    <a:pt x="113" y="11"/>
                  </a:lnTo>
                  <a:lnTo>
                    <a:pt x="121" y="7"/>
                  </a:lnTo>
                  <a:lnTo>
                    <a:pt x="131" y="5"/>
                  </a:lnTo>
                  <a:lnTo>
                    <a:pt x="137" y="6"/>
                  </a:lnTo>
                  <a:lnTo>
                    <a:pt x="141" y="10"/>
                  </a:lnTo>
                  <a:lnTo>
                    <a:pt x="142" y="14"/>
                  </a:lnTo>
                  <a:lnTo>
                    <a:pt x="142" y="18"/>
                  </a:lnTo>
                  <a:lnTo>
                    <a:pt x="141" y="28"/>
                  </a:lnTo>
                  <a:lnTo>
                    <a:pt x="138" y="39"/>
                  </a:lnTo>
                  <a:lnTo>
                    <a:pt x="134" y="50"/>
                  </a:lnTo>
                  <a:lnTo>
                    <a:pt x="131" y="58"/>
                  </a:lnTo>
                  <a:lnTo>
                    <a:pt x="129" y="64"/>
                  </a:lnTo>
                  <a:lnTo>
                    <a:pt x="128" y="68"/>
                  </a:lnTo>
                  <a:lnTo>
                    <a:pt x="130" y="75"/>
                  </a:lnTo>
                  <a:lnTo>
                    <a:pt x="134" y="80"/>
                  </a:lnTo>
                  <a:lnTo>
                    <a:pt x="139" y="83"/>
                  </a:lnTo>
                  <a:lnTo>
                    <a:pt x="146" y="85"/>
                  </a:lnTo>
                  <a:lnTo>
                    <a:pt x="153" y="83"/>
                  </a:lnTo>
                  <a:lnTo>
                    <a:pt x="158" y="80"/>
                  </a:lnTo>
                  <a:lnTo>
                    <a:pt x="163" y="76"/>
                  </a:lnTo>
                  <a:lnTo>
                    <a:pt x="167" y="71"/>
                  </a:lnTo>
                  <a:lnTo>
                    <a:pt x="170" y="66"/>
                  </a:lnTo>
                  <a:lnTo>
                    <a:pt x="172" y="61"/>
                  </a:lnTo>
                  <a:lnTo>
                    <a:pt x="173" y="58"/>
                  </a:lnTo>
                  <a:lnTo>
                    <a:pt x="173" y="56"/>
                  </a:lnTo>
                  <a:lnTo>
                    <a:pt x="172" y="54"/>
                  </a:lnTo>
                  <a:lnTo>
                    <a:pt x="170" y="53"/>
                  </a:lnTo>
                  <a:lnTo>
                    <a:pt x="168" y="54"/>
                  </a:lnTo>
                  <a:lnTo>
                    <a:pt x="167" y="56"/>
                  </a:lnTo>
                  <a:lnTo>
                    <a:pt x="163" y="66"/>
                  </a:lnTo>
                  <a:lnTo>
                    <a:pt x="158" y="74"/>
                  </a:lnTo>
                  <a:lnTo>
                    <a:pt x="152" y="78"/>
                  </a:lnTo>
                  <a:lnTo>
                    <a:pt x="147" y="79"/>
                  </a:lnTo>
                  <a:lnTo>
                    <a:pt x="143" y="77"/>
                  </a:lnTo>
                  <a:lnTo>
                    <a:pt x="142" y="73"/>
                  </a:lnTo>
                  <a:lnTo>
                    <a:pt x="142" y="70"/>
                  </a:lnTo>
                  <a:lnTo>
                    <a:pt x="143" y="67"/>
                  </a:lnTo>
                  <a:lnTo>
                    <a:pt x="144" y="63"/>
                  </a:lnTo>
                  <a:lnTo>
                    <a:pt x="146" y="57"/>
                  </a:lnTo>
                  <a:lnTo>
                    <a:pt x="149" y="51"/>
                  </a:lnTo>
                  <a:lnTo>
                    <a:pt x="152" y="41"/>
                  </a:lnTo>
                  <a:lnTo>
                    <a:pt x="155" y="30"/>
                  </a:lnTo>
                  <a:lnTo>
                    <a:pt x="156" y="21"/>
                  </a:lnTo>
                  <a:lnTo>
                    <a:pt x="156" y="18"/>
                  </a:lnTo>
                  <a:lnTo>
                    <a:pt x="155" y="14"/>
                  </a:lnTo>
                  <a:lnTo>
                    <a:pt x="153" y="9"/>
                  </a:lnTo>
                  <a:lnTo>
                    <a:pt x="149" y="5"/>
                  </a:lnTo>
                  <a:lnTo>
                    <a:pt x="143" y="1"/>
                  </a:lnTo>
                  <a:lnTo>
                    <a:pt x="132" y="0"/>
                  </a:lnTo>
                  <a:lnTo>
                    <a:pt x="120" y="1"/>
                  </a:lnTo>
                  <a:lnTo>
                    <a:pt x="111" y="6"/>
                  </a:lnTo>
                  <a:lnTo>
                    <a:pt x="104" y="12"/>
                  </a:lnTo>
                  <a:lnTo>
                    <a:pt x="98" y="19"/>
                  </a:lnTo>
                  <a:lnTo>
                    <a:pt x="95" y="9"/>
                  </a:lnTo>
                  <a:lnTo>
                    <a:pt x="89" y="3"/>
                  </a:lnTo>
                  <a:lnTo>
                    <a:pt x="82" y="0"/>
                  </a:lnTo>
                  <a:lnTo>
                    <a:pt x="74" y="0"/>
                  </a:lnTo>
                  <a:lnTo>
                    <a:pt x="63" y="1"/>
                  </a:lnTo>
                  <a:lnTo>
                    <a:pt x="54" y="5"/>
                  </a:lnTo>
                  <a:lnTo>
                    <a:pt x="47" y="11"/>
                  </a:lnTo>
                  <a:lnTo>
                    <a:pt x="42" y="17"/>
                  </a:lnTo>
                  <a:lnTo>
                    <a:pt x="40" y="9"/>
                  </a:lnTo>
                  <a:lnTo>
                    <a:pt x="34" y="3"/>
                  </a:lnTo>
                  <a:lnTo>
                    <a:pt x="28" y="0"/>
                  </a:lnTo>
                  <a:lnTo>
                    <a:pt x="22" y="0"/>
                  </a:lnTo>
                  <a:lnTo>
                    <a:pt x="16" y="0"/>
                  </a:lnTo>
                  <a:lnTo>
                    <a:pt x="12" y="3"/>
                  </a:lnTo>
                  <a:lnTo>
                    <a:pt x="9" y="6"/>
                  </a:lnTo>
                  <a:lnTo>
                    <a:pt x="7" y="10"/>
                  </a:lnTo>
                  <a:lnTo>
                    <a:pt x="4" y="15"/>
                  </a:lnTo>
                  <a:lnTo>
                    <a:pt x="2" y="21"/>
                  </a:lnTo>
                  <a:lnTo>
                    <a:pt x="1" y="26"/>
                  </a:lnTo>
                  <a:lnTo>
                    <a:pt x="0" y="28"/>
                  </a:lnTo>
                  <a:lnTo>
                    <a:pt x="2" y="31"/>
                  </a:lnTo>
                  <a:lnTo>
                    <a:pt x="3" y="31"/>
                  </a:lnTo>
                  <a:lnTo>
                    <a:pt x="5" y="31"/>
                  </a:lnTo>
                  <a:lnTo>
                    <a:pt x="6" y="30"/>
                  </a:lnTo>
                  <a:lnTo>
                    <a:pt x="7" y="28"/>
                  </a:lnTo>
                  <a:lnTo>
                    <a:pt x="8" y="25"/>
                  </a:lnTo>
                  <a:lnTo>
                    <a:pt x="10" y="17"/>
                  </a:lnTo>
                  <a:lnTo>
                    <a:pt x="13" y="11"/>
                  </a:lnTo>
                  <a:lnTo>
                    <a:pt x="16" y="6"/>
                  </a:lnTo>
                  <a:lnTo>
                    <a:pt x="21" y="5"/>
                  </a:lnTo>
                  <a:lnTo>
                    <a:pt x="24" y="6"/>
                  </a:lnTo>
                  <a:lnTo>
                    <a:pt x="26" y="8"/>
                  </a:lnTo>
                  <a:lnTo>
                    <a:pt x="27" y="11"/>
                  </a:lnTo>
                  <a:lnTo>
                    <a:pt x="28" y="14"/>
                  </a:lnTo>
                  <a:lnTo>
                    <a:pt x="27" y="21"/>
                  </a:lnTo>
                  <a:lnTo>
                    <a:pt x="25" y="30"/>
                  </a:lnTo>
                  <a:lnTo>
                    <a:pt x="22" y="39"/>
                  </a:lnTo>
                  <a:lnTo>
                    <a:pt x="20" y="47"/>
                  </a:lnTo>
                  <a:lnTo>
                    <a:pt x="14" y="71"/>
                  </a:lnTo>
                  <a:lnTo>
                    <a:pt x="13" y="75"/>
                  </a:lnTo>
                  <a:lnTo>
                    <a:pt x="12" y="79"/>
                  </a:lnTo>
                  <a:lnTo>
                    <a:pt x="15" y="83"/>
                  </a:lnTo>
                  <a:lnTo>
                    <a:pt x="19" y="85"/>
                  </a:lnTo>
                  <a:lnTo>
                    <a:pt x="24" y="83"/>
                  </a:lnTo>
                  <a:lnTo>
                    <a:pt x="26" y="80"/>
                  </a:lnTo>
                  <a:lnTo>
                    <a:pt x="28" y="75"/>
                  </a:lnTo>
                  <a:lnTo>
                    <a:pt x="30" y="69"/>
                  </a:lnTo>
                  <a:lnTo>
                    <a:pt x="32" y="61"/>
                  </a:lnTo>
                  <a:lnTo>
                    <a:pt x="34" y="52"/>
                  </a:lnTo>
                  <a:lnTo>
                    <a:pt x="37" y="39"/>
                  </a:lnTo>
                  <a:lnTo>
                    <a:pt x="38" y="34"/>
                  </a:lnTo>
                  <a:lnTo>
                    <a:pt x="40" y="31"/>
                  </a:lnTo>
                  <a:lnTo>
                    <a:pt x="42" y="27"/>
                  </a:lnTo>
                  <a:lnTo>
                    <a:pt x="45" y="22"/>
                  </a:lnTo>
                  <a:lnTo>
                    <a:pt x="50" y="16"/>
                  </a:lnTo>
                  <a:lnTo>
                    <a:pt x="56" y="11"/>
                  </a:lnTo>
                  <a:lnTo>
                    <a:pt x="64" y="7"/>
                  </a:lnTo>
                  <a:lnTo>
                    <a:pt x="73" y="5"/>
                  </a:lnTo>
                  <a:lnTo>
                    <a:pt x="80" y="6"/>
                  </a:lnTo>
                  <a:lnTo>
                    <a:pt x="83" y="10"/>
                  </a:lnTo>
                  <a:lnTo>
                    <a:pt x="84" y="14"/>
                  </a:lnTo>
                  <a:lnTo>
                    <a:pt x="84" y="18"/>
                  </a:lnTo>
                  <a:lnTo>
                    <a:pt x="84" y="21"/>
                  </a:lnTo>
                  <a:lnTo>
                    <a:pt x="84" y="25"/>
                  </a:lnTo>
                  <a:lnTo>
                    <a:pt x="83" y="29"/>
                  </a:lnTo>
                  <a:lnTo>
                    <a:pt x="81" y="36"/>
                  </a:lnTo>
                  <a:lnTo>
                    <a:pt x="73" y="67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Freeform 40"/>
            <p:cNvSpPr>
              <a:spLocks noChangeAspect="1"/>
            </p:cNvSpPr>
            <p:nvPr/>
          </p:nvSpPr>
          <p:spPr bwMode="auto">
            <a:xfrm>
              <a:off x="510" y="192"/>
              <a:ext cx="63" cy="270"/>
            </a:xfrm>
            <a:custGeom>
              <a:avLst/>
              <a:gdLst/>
              <a:ahLst/>
              <a:cxnLst>
                <a:cxn ang="0">
                  <a:pos x="63" y="267"/>
                </a:cxn>
                <a:cxn ang="0">
                  <a:pos x="63" y="266"/>
                </a:cxn>
                <a:cxn ang="0">
                  <a:pos x="62" y="265"/>
                </a:cxn>
                <a:cxn ang="0">
                  <a:pos x="61" y="264"/>
                </a:cxn>
                <a:cxn ang="0">
                  <a:pos x="58" y="261"/>
                </a:cxn>
                <a:cxn ang="0">
                  <a:pos x="38" y="233"/>
                </a:cxn>
                <a:cxn ang="0">
                  <a:pos x="25" y="201"/>
                </a:cxn>
                <a:cxn ang="0">
                  <a:pos x="18" y="167"/>
                </a:cxn>
                <a:cxn ang="0">
                  <a:pos x="16" y="135"/>
                </a:cxn>
                <a:cxn ang="0">
                  <a:pos x="18" y="100"/>
                </a:cxn>
                <a:cxn ang="0">
                  <a:pos x="25" y="66"/>
                </a:cxn>
                <a:cxn ang="0">
                  <a:pos x="39" y="35"/>
                </a:cxn>
                <a:cxn ang="0">
                  <a:pos x="59" y="8"/>
                </a:cxn>
                <a:cxn ang="0">
                  <a:pos x="63" y="4"/>
                </a:cxn>
                <a:cxn ang="0">
                  <a:pos x="63" y="3"/>
                </a:cxn>
                <a:cxn ang="0">
                  <a:pos x="62" y="1"/>
                </a:cxn>
                <a:cxn ang="0">
                  <a:pos x="60" y="0"/>
                </a:cxn>
                <a:cxn ang="0">
                  <a:pos x="55" y="4"/>
                </a:cxn>
                <a:cxn ang="0">
                  <a:pos x="44" y="14"/>
                </a:cxn>
                <a:cxn ang="0">
                  <a:pos x="30" y="30"/>
                </a:cxn>
                <a:cxn ang="0">
                  <a:pos x="17" y="53"/>
                </a:cxn>
                <a:cxn ang="0">
                  <a:pos x="9" y="75"/>
                </a:cxn>
                <a:cxn ang="0">
                  <a:pos x="4" y="97"/>
                </a:cxn>
                <a:cxn ang="0">
                  <a:pos x="1" y="117"/>
                </a:cxn>
                <a:cxn ang="0">
                  <a:pos x="0" y="135"/>
                </a:cxn>
                <a:cxn ang="0">
                  <a:pos x="1" y="153"/>
                </a:cxn>
                <a:cxn ang="0">
                  <a:pos x="4" y="173"/>
                </a:cxn>
                <a:cxn ang="0">
                  <a:pos x="9" y="196"/>
                </a:cxn>
                <a:cxn ang="0">
                  <a:pos x="18" y="219"/>
                </a:cxn>
                <a:cxn ang="0">
                  <a:pos x="31" y="241"/>
                </a:cxn>
                <a:cxn ang="0">
                  <a:pos x="44" y="257"/>
                </a:cxn>
                <a:cxn ang="0">
                  <a:pos x="55" y="266"/>
                </a:cxn>
                <a:cxn ang="0">
                  <a:pos x="60" y="270"/>
                </a:cxn>
                <a:cxn ang="0">
                  <a:pos x="62" y="269"/>
                </a:cxn>
                <a:cxn ang="0">
                  <a:pos x="63" y="267"/>
                </a:cxn>
              </a:cxnLst>
              <a:rect l="0" t="0" r="r" b="b"/>
              <a:pathLst>
                <a:path w="63" h="270">
                  <a:moveTo>
                    <a:pt x="63" y="267"/>
                  </a:moveTo>
                  <a:lnTo>
                    <a:pt x="63" y="266"/>
                  </a:lnTo>
                  <a:lnTo>
                    <a:pt x="62" y="265"/>
                  </a:lnTo>
                  <a:lnTo>
                    <a:pt x="61" y="264"/>
                  </a:lnTo>
                  <a:lnTo>
                    <a:pt x="58" y="261"/>
                  </a:lnTo>
                  <a:lnTo>
                    <a:pt x="38" y="233"/>
                  </a:lnTo>
                  <a:lnTo>
                    <a:pt x="25" y="201"/>
                  </a:lnTo>
                  <a:lnTo>
                    <a:pt x="18" y="167"/>
                  </a:lnTo>
                  <a:lnTo>
                    <a:pt x="16" y="135"/>
                  </a:lnTo>
                  <a:lnTo>
                    <a:pt x="18" y="100"/>
                  </a:lnTo>
                  <a:lnTo>
                    <a:pt x="25" y="66"/>
                  </a:lnTo>
                  <a:lnTo>
                    <a:pt x="39" y="35"/>
                  </a:lnTo>
                  <a:lnTo>
                    <a:pt x="59" y="8"/>
                  </a:lnTo>
                  <a:lnTo>
                    <a:pt x="63" y="4"/>
                  </a:lnTo>
                  <a:lnTo>
                    <a:pt x="63" y="3"/>
                  </a:lnTo>
                  <a:lnTo>
                    <a:pt x="62" y="1"/>
                  </a:lnTo>
                  <a:lnTo>
                    <a:pt x="60" y="0"/>
                  </a:lnTo>
                  <a:lnTo>
                    <a:pt x="55" y="4"/>
                  </a:lnTo>
                  <a:lnTo>
                    <a:pt x="44" y="14"/>
                  </a:lnTo>
                  <a:lnTo>
                    <a:pt x="30" y="30"/>
                  </a:lnTo>
                  <a:lnTo>
                    <a:pt x="17" y="53"/>
                  </a:lnTo>
                  <a:lnTo>
                    <a:pt x="9" y="75"/>
                  </a:lnTo>
                  <a:lnTo>
                    <a:pt x="4" y="97"/>
                  </a:lnTo>
                  <a:lnTo>
                    <a:pt x="1" y="117"/>
                  </a:lnTo>
                  <a:lnTo>
                    <a:pt x="0" y="135"/>
                  </a:lnTo>
                  <a:lnTo>
                    <a:pt x="1" y="153"/>
                  </a:lnTo>
                  <a:lnTo>
                    <a:pt x="4" y="173"/>
                  </a:lnTo>
                  <a:lnTo>
                    <a:pt x="9" y="196"/>
                  </a:lnTo>
                  <a:lnTo>
                    <a:pt x="18" y="219"/>
                  </a:lnTo>
                  <a:lnTo>
                    <a:pt x="31" y="241"/>
                  </a:lnTo>
                  <a:lnTo>
                    <a:pt x="44" y="257"/>
                  </a:lnTo>
                  <a:lnTo>
                    <a:pt x="55" y="266"/>
                  </a:lnTo>
                  <a:lnTo>
                    <a:pt x="60" y="270"/>
                  </a:lnTo>
                  <a:lnTo>
                    <a:pt x="62" y="269"/>
                  </a:lnTo>
                  <a:lnTo>
                    <a:pt x="63" y="267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Freeform 41"/>
            <p:cNvSpPr>
              <a:spLocks noChangeAspect="1" noEditPoints="1"/>
            </p:cNvSpPr>
            <p:nvPr/>
          </p:nvSpPr>
          <p:spPr bwMode="auto">
            <a:xfrm>
              <a:off x="602" y="207"/>
              <a:ext cx="141" cy="242"/>
            </a:xfrm>
            <a:custGeom>
              <a:avLst/>
              <a:gdLst/>
              <a:ahLst/>
              <a:cxnLst>
                <a:cxn ang="0">
                  <a:pos x="105" y="5"/>
                </a:cxn>
                <a:cxn ang="0">
                  <a:pos x="105" y="2"/>
                </a:cxn>
                <a:cxn ang="0">
                  <a:pos x="99" y="1"/>
                </a:cxn>
                <a:cxn ang="0">
                  <a:pos x="82" y="68"/>
                </a:cxn>
                <a:cxn ang="0">
                  <a:pos x="51" y="75"/>
                </a:cxn>
                <a:cxn ang="0">
                  <a:pos x="25" y="92"/>
                </a:cxn>
                <a:cxn ang="0">
                  <a:pos x="7" y="115"/>
                </a:cxn>
                <a:cxn ang="0">
                  <a:pos x="0" y="142"/>
                </a:cxn>
                <a:cxn ang="0">
                  <a:pos x="13" y="175"/>
                </a:cxn>
                <a:cxn ang="0">
                  <a:pos x="51" y="191"/>
                </a:cxn>
                <a:cxn ang="0">
                  <a:pos x="43" y="225"/>
                </a:cxn>
                <a:cxn ang="0">
                  <a:pos x="40" y="237"/>
                </a:cxn>
                <a:cxn ang="0">
                  <a:pos x="41" y="242"/>
                </a:cxn>
                <a:cxn ang="0">
                  <a:pos x="45" y="241"/>
                </a:cxn>
                <a:cxn ang="0">
                  <a:pos x="47" y="237"/>
                </a:cxn>
                <a:cxn ang="0">
                  <a:pos x="48" y="231"/>
                </a:cxn>
                <a:cxn ang="0">
                  <a:pos x="75" y="188"/>
                </a:cxn>
                <a:cxn ang="0">
                  <a:pos x="104" y="176"/>
                </a:cxn>
                <a:cxn ang="0">
                  <a:pos x="126" y="156"/>
                </a:cxn>
                <a:cxn ang="0">
                  <a:pos x="139" y="130"/>
                </a:cxn>
                <a:cxn ang="0">
                  <a:pos x="138" y="101"/>
                </a:cxn>
                <a:cxn ang="0">
                  <a:pos x="113" y="74"/>
                </a:cxn>
                <a:cxn ang="0">
                  <a:pos x="104" y="7"/>
                </a:cxn>
                <a:cxn ang="0">
                  <a:pos x="47" y="184"/>
                </a:cxn>
                <a:cxn ang="0">
                  <a:pos x="34" y="180"/>
                </a:cxn>
                <a:cxn ang="0">
                  <a:pos x="24" y="171"/>
                </a:cxn>
                <a:cxn ang="0">
                  <a:pos x="18" y="157"/>
                </a:cxn>
                <a:cxn ang="0">
                  <a:pos x="18" y="135"/>
                </a:cxn>
                <a:cxn ang="0">
                  <a:pos x="27" y="111"/>
                </a:cxn>
                <a:cxn ang="0">
                  <a:pos x="43" y="90"/>
                </a:cxn>
                <a:cxn ang="0">
                  <a:pos x="66" y="77"/>
                </a:cxn>
                <a:cxn ang="0">
                  <a:pos x="53" y="185"/>
                </a:cxn>
                <a:cxn ang="0">
                  <a:pos x="102" y="77"/>
                </a:cxn>
                <a:cxn ang="0">
                  <a:pos x="121" y="96"/>
                </a:cxn>
                <a:cxn ang="0">
                  <a:pos x="122" y="123"/>
                </a:cxn>
                <a:cxn ang="0">
                  <a:pos x="114" y="148"/>
                </a:cxn>
                <a:cxn ang="0">
                  <a:pos x="98" y="168"/>
                </a:cxn>
                <a:cxn ang="0">
                  <a:pos x="74" y="182"/>
                </a:cxn>
                <a:cxn ang="0">
                  <a:pos x="88" y="74"/>
                </a:cxn>
              </a:cxnLst>
              <a:rect l="0" t="0" r="r" b="b"/>
              <a:pathLst>
                <a:path w="141" h="242">
                  <a:moveTo>
                    <a:pt x="104" y="7"/>
                  </a:moveTo>
                  <a:lnTo>
                    <a:pt x="105" y="5"/>
                  </a:lnTo>
                  <a:lnTo>
                    <a:pt x="105" y="3"/>
                  </a:lnTo>
                  <a:lnTo>
                    <a:pt x="105" y="2"/>
                  </a:lnTo>
                  <a:lnTo>
                    <a:pt x="102" y="0"/>
                  </a:lnTo>
                  <a:lnTo>
                    <a:pt x="99" y="1"/>
                  </a:lnTo>
                  <a:lnTo>
                    <a:pt x="98" y="6"/>
                  </a:lnTo>
                  <a:lnTo>
                    <a:pt x="82" y="68"/>
                  </a:lnTo>
                  <a:lnTo>
                    <a:pt x="66" y="70"/>
                  </a:lnTo>
                  <a:lnTo>
                    <a:pt x="51" y="75"/>
                  </a:lnTo>
                  <a:lnTo>
                    <a:pt x="37" y="82"/>
                  </a:lnTo>
                  <a:lnTo>
                    <a:pt x="25" y="92"/>
                  </a:lnTo>
                  <a:lnTo>
                    <a:pt x="15" y="103"/>
                  </a:lnTo>
                  <a:lnTo>
                    <a:pt x="7" y="115"/>
                  </a:lnTo>
                  <a:lnTo>
                    <a:pt x="2" y="128"/>
                  </a:lnTo>
                  <a:lnTo>
                    <a:pt x="0" y="142"/>
                  </a:lnTo>
                  <a:lnTo>
                    <a:pt x="3" y="160"/>
                  </a:lnTo>
                  <a:lnTo>
                    <a:pt x="13" y="175"/>
                  </a:lnTo>
                  <a:lnTo>
                    <a:pt x="30" y="186"/>
                  </a:lnTo>
                  <a:lnTo>
                    <a:pt x="51" y="191"/>
                  </a:lnTo>
                  <a:lnTo>
                    <a:pt x="45" y="216"/>
                  </a:lnTo>
                  <a:lnTo>
                    <a:pt x="43" y="225"/>
                  </a:lnTo>
                  <a:lnTo>
                    <a:pt x="41" y="232"/>
                  </a:lnTo>
                  <a:lnTo>
                    <a:pt x="40" y="237"/>
                  </a:lnTo>
                  <a:lnTo>
                    <a:pt x="39" y="239"/>
                  </a:lnTo>
                  <a:lnTo>
                    <a:pt x="41" y="242"/>
                  </a:lnTo>
                  <a:lnTo>
                    <a:pt x="43" y="242"/>
                  </a:lnTo>
                  <a:lnTo>
                    <a:pt x="45" y="241"/>
                  </a:lnTo>
                  <a:lnTo>
                    <a:pt x="46" y="240"/>
                  </a:lnTo>
                  <a:lnTo>
                    <a:pt x="47" y="237"/>
                  </a:lnTo>
                  <a:lnTo>
                    <a:pt x="48" y="234"/>
                  </a:lnTo>
                  <a:lnTo>
                    <a:pt x="48" y="231"/>
                  </a:lnTo>
                  <a:lnTo>
                    <a:pt x="59" y="191"/>
                  </a:lnTo>
                  <a:lnTo>
                    <a:pt x="75" y="188"/>
                  </a:lnTo>
                  <a:lnTo>
                    <a:pt x="90" y="183"/>
                  </a:lnTo>
                  <a:lnTo>
                    <a:pt x="104" y="176"/>
                  </a:lnTo>
                  <a:lnTo>
                    <a:pt x="116" y="167"/>
                  </a:lnTo>
                  <a:lnTo>
                    <a:pt x="126" y="156"/>
                  </a:lnTo>
                  <a:lnTo>
                    <a:pt x="134" y="143"/>
                  </a:lnTo>
                  <a:lnTo>
                    <a:pt x="139" y="130"/>
                  </a:lnTo>
                  <a:lnTo>
                    <a:pt x="141" y="117"/>
                  </a:lnTo>
                  <a:lnTo>
                    <a:pt x="138" y="101"/>
                  </a:lnTo>
                  <a:lnTo>
                    <a:pt x="129" y="85"/>
                  </a:lnTo>
                  <a:lnTo>
                    <a:pt x="113" y="74"/>
                  </a:lnTo>
                  <a:lnTo>
                    <a:pt x="89" y="68"/>
                  </a:lnTo>
                  <a:lnTo>
                    <a:pt x="104" y="7"/>
                  </a:lnTo>
                  <a:close/>
                  <a:moveTo>
                    <a:pt x="53" y="185"/>
                  </a:moveTo>
                  <a:lnTo>
                    <a:pt x="47" y="184"/>
                  </a:lnTo>
                  <a:lnTo>
                    <a:pt x="41" y="182"/>
                  </a:lnTo>
                  <a:lnTo>
                    <a:pt x="34" y="180"/>
                  </a:lnTo>
                  <a:lnTo>
                    <a:pt x="29" y="176"/>
                  </a:lnTo>
                  <a:lnTo>
                    <a:pt x="24" y="171"/>
                  </a:lnTo>
                  <a:lnTo>
                    <a:pt x="21" y="165"/>
                  </a:lnTo>
                  <a:lnTo>
                    <a:pt x="18" y="157"/>
                  </a:lnTo>
                  <a:lnTo>
                    <a:pt x="17" y="147"/>
                  </a:lnTo>
                  <a:lnTo>
                    <a:pt x="18" y="135"/>
                  </a:lnTo>
                  <a:lnTo>
                    <a:pt x="22" y="123"/>
                  </a:lnTo>
                  <a:lnTo>
                    <a:pt x="27" y="111"/>
                  </a:lnTo>
                  <a:lnTo>
                    <a:pt x="34" y="100"/>
                  </a:lnTo>
                  <a:lnTo>
                    <a:pt x="43" y="90"/>
                  </a:lnTo>
                  <a:lnTo>
                    <a:pt x="54" y="82"/>
                  </a:lnTo>
                  <a:lnTo>
                    <a:pt x="66" y="77"/>
                  </a:lnTo>
                  <a:lnTo>
                    <a:pt x="81" y="74"/>
                  </a:lnTo>
                  <a:lnTo>
                    <a:pt x="53" y="185"/>
                  </a:lnTo>
                  <a:close/>
                  <a:moveTo>
                    <a:pt x="88" y="74"/>
                  </a:moveTo>
                  <a:lnTo>
                    <a:pt x="102" y="77"/>
                  </a:lnTo>
                  <a:lnTo>
                    <a:pt x="113" y="84"/>
                  </a:lnTo>
                  <a:lnTo>
                    <a:pt x="121" y="96"/>
                  </a:lnTo>
                  <a:lnTo>
                    <a:pt x="123" y="111"/>
                  </a:lnTo>
                  <a:lnTo>
                    <a:pt x="122" y="123"/>
                  </a:lnTo>
                  <a:lnTo>
                    <a:pt x="119" y="136"/>
                  </a:lnTo>
                  <a:lnTo>
                    <a:pt x="114" y="148"/>
                  </a:lnTo>
                  <a:lnTo>
                    <a:pt x="107" y="159"/>
                  </a:lnTo>
                  <a:lnTo>
                    <a:pt x="98" y="168"/>
                  </a:lnTo>
                  <a:lnTo>
                    <a:pt x="87" y="176"/>
                  </a:lnTo>
                  <a:lnTo>
                    <a:pt x="74" y="182"/>
                  </a:lnTo>
                  <a:lnTo>
                    <a:pt x="60" y="185"/>
                  </a:lnTo>
                  <a:lnTo>
                    <a:pt x="88" y="74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Freeform 42"/>
            <p:cNvSpPr>
              <a:spLocks noChangeAspect="1"/>
            </p:cNvSpPr>
            <p:nvPr/>
          </p:nvSpPr>
          <p:spPr bwMode="auto">
            <a:xfrm>
              <a:off x="772" y="366"/>
              <a:ext cx="32" cy="80"/>
            </a:xfrm>
            <a:custGeom>
              <a:avLst/>
              <a:gdLst/>
              <a:ahLst/>
              <a:cxnLst>
                <a:cxn ang="0">
                  <a:pos x="32" y="28"/>
                </a:cxn>
                <a:cxn ang="0">
                  <a:pos x="30" y="16"/>
                </a:cxn>
                <a:cxn ang="0">
                  <a:pos x="27" y="7"/>
                </a:cxn>
                <a:cxn ang="0">
                  <a:pos x="21" y="2"/>
                </a:cxn>
                <a:cxn ang="0">
                  <a:pos x="14" y="0"/>
                </a:cxn>
                <a:cxn ang="0">
                  <a:pos x="8" y="1"/>
                </a:cxn>
                <a:cxn ang="0">
                  <a:pos x="4" y="4"/>
                </a:cxn>
                <a:cxn ang="0">
                  <a:pos x="1" y="9"/>
                </a:cxn>
                <a:cxn ang="0">
                  <a:pos x="0" y="14"/>
                </a:cxn>
                <a:cxn ang="0">
                  <a:pos x="1" y="19"/>
                </a:cxn>
                <a:cxn ang="0">
                  <a:pos x="4" y="24"/>
                </a:cxn>
                <a:cxn ang="0">
                  <a:pos x="8" y="27"/>
                </a:cxn>
                <a:cxn ang="0">
                  <a:pos x="14" y="28"/>
                </a:cxn>
                <a:cxn ang="0">
                  <a:pos x="19" y="27"/>
                </a:cxn>
                <a:cxn ang="0">
                  <a:pos x="24" y="25"/>
                </a:cxn>
                <a:cxn ang="0">
                  <a:pos x="25" y="24"/>
                </a:cxn>
                <a:cxn ang="0">
                  <a:pos x="26" y="25"/>
                </a:cxn>
                <a:cxn ang="0">
                  <a:pos x="26" y="28"/>
                </a:cxn>
                <a:cxn ang="0">
                  <a:pos x="24" y="42"/>
                </a:cxn>
                <a:cxn ang="0">
                  <a:pos x="20" y="55"/>
                </a:cxn>
                <a:cxn ang="0">
                  <a:pos x="14" y="65"/>
                </a:cxn>
                <a:cxn ang="0">
                  <a:pos x="7" y="73"/>
                </a:cxn>
                <a:cxn ang="0">
                  <a:pos x="5" y="76"/>
                </a:cxn>
                <a:cxn ang="0">
                  <a:pos x="4" y="77"/>
                </a:cxn>
                <a:cxn ang="0">
                  <a:pos x="5" y="79"/>
                </a:cxn>
                <a:cxn ang="0">
                  <a:pos x="7" y="80"/>
                </a:cxn>
                <a:cxn ang="0">
                  <a:pos x="12" y="76"/>
                </a:cxn>
                <a:cxn ang="0">
                  <a:pos x="20" y="66"/>
                </a:cxn>
                <a:cxn ang="0">
                  <a:pos x="28" y="49"/>
                </a:cxn>
                <a:cxn ang="0">
                  <a:pos x="32" y="28"/>
                </a:cxn>
              </a:cxnLst>
              <a:rect l="0" t="0" r="r" b="b"/>
              <a:pathLst>
                <a:path w="32" h="80">
                  <a:moveTo>
                    <a:pt x="32" y="28"/>
                  </a:moveTo>
                  <a:lnTo>
                    <a:pt x="30" y="16"/>
                  </a:lnTo>
                  <a:lnTo>
                    <a:pt x="27" y="7"/>
                  </a:lnTo>
                  <a:lnTo>
                    <a:pt x="21" y="2"/>
                  </a:lnTo>
                  <a:lnTo>
                    <a:pt x="14" y="0"/>
                  </a:lnTo>
                  <a:lnTo>
                    <a:pt x="8" y="1"/>
                  </a:lnTo>
                  <a:lnTo>
                    <a:pt x="4" y="4"/>
                  </a:lnTo>
                  <a:lnTo>
                    <a:pt x="1" y="9"/>
                  </a:lnTo>
                  <a:lnTo>
                    <a:pt x="0" y="14"/>
                  </a:lnTo>
                  <a:lnTo>
                    <a:pt x="1" y="19"/>
                  </a:lnTo>
                  <a:lnTo>
                    <a:pt x="4" y="24"/>
                  </a:lnTo>
                  <a:lnTo>
                    <a:pt x="8" y="27"/>
                  </a:lnTo>
                  <a:lnTo>
                    <a:pt x="14" y="28"/>
                  </a:lnTo>
                  <a:lnTo>
                    <a:pt x="19" y="27"/>
                  </a:lnTo>
                  <a:lnTo>
                    <a:pt x="24" y="25"/>
                  </a:lnTo>
                  <a:lnTo>
                    <a:pt x="25" y="24"/>
                  </a:lnTo>
                  <a:lnTo>
                    <a:pt x="26" y="25"/>
                  </a:lnTo>
                  <a:lnTo>
                    <a:pt x="26" y="28"/>
                  </a:lnTo>
                  <a:lnTo>
                    <a:pt x="24" y="42"/>
                  </a:lnTo>
                  <a:lnTo>
                    <a:pt x="20" y="55"/>
                  </a:lnTo>
                  <a:lnTo>
                    <a:pt x="14" y="65"/>
                  </a:lnTo>
                  <a:lnTo>
                    <a:pt x="7" y="73"/>
                  </a:lnTo>
                  <a:lnTo>
                    <a:pt x="5" y="76"/>
                  </a:lnTo>
                  <a:lnTo>
                    <a:pt x="4" y="77"/>
                  </a:lnTo>
                  <a:lnTo>
                    <a:pt x="5" y="79"/>
                  </a:lnTo>
                  <a:lnTo>
                    <a:pt x="7" y="80"/>
                  </a:lnTo>
                  <a:lnTo>
                    <a:pt x="12" y="76"/>
                  </a:lnTo>
                  <a:lnTo>
                    <a:pt x="20" y="66"/>
                  </a:lnTo>
                  <a:lnTo>
                    <a:pt x="28" y="49"/>
                  </a:lnTo>
                  <a:lnTo>
                    <a:pt x="32" y="2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Freeform 43"/>
            <p:cNvSpPr>
              <a:spLocks noChangeAspect="1" noEditPoints="1"/>
            </p:cNvSpPr>
            <p:nvPr/>
          </p:nvSpPr>
          <p:spPr bwMode="auto">
            <a:xfrm>
              <a:off x="880" y="205"/>
              <a:ext cx="111" cy="192"/>
            </a:xfrm>
            <a:custGeom>
              <a:avLst/>
              <a:gdLst/>
              <a:ahLst/>
              <a:cxnLst>
                <a:cxn ang="0">
                  <a:pos x="111" y="47"/>
                </a:cxn>
                <a:cxn ang="0">
                  <a:pos x="108" y="29"/>
                </a:cxn>
                <a:cxn ang="0">
                  <a:pos x="101" y="12"/>
                </a:cxn>
                <a:cxn ang="0">
                  <a:pos x="88" y="1"/>
                </a:cxn>
                <a:cxn ang="0">
                  <a:pos x="65" y="3"/>
                </a:cxn>
                <a:cxn ang="0">
                  <a:pos x="37" y="27"/>
                </a:cxn>
                <a:cxn ang="0">
                  <a:pos x="15" y="66"/>
                </a:cxn>
                <a:cxn ang="0">
                  <a:pos x="2" y="113"/>
                </a:cxn>
                <a:cxn ang="0">
                  <a:pos x="2" y="156"/>
                </a:cxn>
                <a:cxn ang="0">
                  <a:pos x="17" y="187"/>
                </a:cxn>
                <a:cxn ang="0">
                  <a:pos x="47" y="189"/>
                </a:cxn>
                <a:cxn ang="0">
                  <a:pos x="74" y="165"/>
                </a:cxn>
                <a:cxn ang="0">
                  <a:pos x="96" y="125"/>
                </a:cxn>
                <a:cxn ang="0">
                  <a:pos x="109" y="78"/>
                </a:cxn>
                <a:cxn ang="0">
                  <a:pos x="28" y="92"/>
                </a:cxn>
                <a:cxn ang="0">
                  <a:pos x="49" y="34"/>
                </a:cxn>
                <a:cxn ang="0">
                  <a:pos x="62" y="15"/>
                </a:cxn>
                <a:cxn ang="0">
                  <a:pos x="78" y="5"/>
                </a:cxn>
                <a:cxn ang="0">
                  <a:pos x="86" y="8"/>
                </a:cxn>
                <a:cxn ang="0">
                  <a:pos x="91" y="16"/>
                </a:cxn>
                <a:cxn ang="0">
                  <a:pos x="93" y="26"/>
                </a:cxn>
                <a:cxn ang="0">
                  <a:pos x="93" y="38"/>
                </a:cxn>
                <a:cxn ang="0">
                  <a:pos x="91" y="60"/>
                </a:cxn>
                <a:cxn ang="0">
                  <a:pos x="85" y="92"/>
                </a:cxn>
                <a:cxn ang="0">
                  <a:pos x="82" y="100"/>
                </a:cxn>
                <a:cxn ang="0">
                  <a:pos x="76" y="125"/>
                </a:cxn>
                <a:cxn ang="0">
                  <a:pos x="63" y="155"/>
                </a:cxn>
                <a:cxn ang="0">
                  <a:pos x="49" y="177"/>
                </a:cxn>
                <a:cxn ang="0">
                  <a:pos x="32" y="186"/>
                </a:cxn>
                <a:cxn ang="0">
                  <a:pos x="22" y="179"/>
                </a:cxn>
                <a:cxn ang="0">
                  <a:pos x="18" y="154"/>
                </a:cxn>
                <a:cxn ang="0">
                  <a:pos x="19" y="133"/>
                </a:cxn>
                <a:cxn ang="0">
                  <a:pos x="26" y="100"/>
                </a:cxn>
              </a:cxnLst>
              <a:rect l="0" t="0" r="r" b="b"/>
              <a:pathLst>
                <a:path w="111" h="192">
                  <a:moveTo>
                    <a:pt x="111" y="55"/>
                  </a:moveTo>
                  <a:lnTo>
                    <a:pt x="111" y="47"/>
                  </a:lnTo>
                  <a:lnTo>
                    <a:pt x="110" y="39"/>
                  </a:lnTo>
                  <a:lnTo>
                    <a:pt x="108" y="29"/>
                  </a:lnTo>
                  <a:lnTo>
                    <a:pt x="105" y="20"/>
                  </a:lnTo>
                  <a:lnTo>
                    <a:pt x="101" y="12"/>
                  </a:lnTo>
                  <a:lnTo>
                    <a:pt x="95" y="6"/>
                  </a:lnTo>
                  <a:lnTo>
                    <a:pt x="88" y="1"/>
                  </a:lnTo>
                  <a:lnTo>
                    <a:pt x="79" y="0"/>
                  </a:lnTo>
                  <a:lnTo>
                    <a:pt x="65" y="3"/>
                  </a:lnTo>
                  <a:lnTo>
                    <a:pt x="51" y="12"/>
                  </a:lnTo>
                  <a:lnTo>
                    <a:pt x="37" y="27"/>
                  </a:lnTo>
                  <a:lnTo>
                    <a:pt x="25" y="45"/>
                  </a:lnTo>
                  <a:lnTo>
                    <a:pt x="15" y="66"/>
                  </a:lnTo>
                  <a:lnTo>
                    <a:pt x="7" y="90"/>
                  </a:lnTo>
                  <a:lnTo>
                    <a:pt x="2" y="113"/>
                  </a:lnTo>
                  <a:lnTo>
                    <a:pt x="0" y="137"/>
                  </a:lnTo>
                  <a:lnTo>
                    <a:pt x="2" y="156"/>
                  </a:lnTo>
                  <a:lnTo>
                    <a:pt x="7" y="174"/>
                  </a:lnTo>
                  <a:lnTo>
                    <a:pt x="17" y="187"/>
                  </a:lnTo>
                  <a:lnTo>
                    <a:pt x="32" y="192"/>
                  </a:lnTo>
                  <a:lnTo>
                    <a:pt x="47" y="189"/>
                  </a:lnTo>
                  <a:lnTo>
                    <a:pt x="61" y="179"/>
                  </a:lnTo>
                  <a:lnTo>
                    <a:pt x="74" y="165"/>
                  </a:lnTo>
                  <a:lnTo>
                    <a:pt x="86" y="146"/>
                  </a:lnTo>
                  <a:lnTo>
                    <a:pt x="96" y="125"/>
                  </a:lnTo>
                  <a:lnTo>
                    <a:pt x="104" y="102"/>
                  </a:lnTo>
                  <a:lnTo>
                    <a:pt x="109" y="78"/>
                  </a:lnTo>
                  <a:lnTo>
                    <a:pt x="111" y="55"/>
                  </a:lnTo>
                  <a:close/>
                  <a:moveTo>
                    <a:pt x="28" y="92"/>
                  </a:moveTo>
                  <a:lnTo>
                    <a:pt x="37" y="63"/>
                  </a:lnTo>
                  <a:lnTo>
                    <a:pt x="49" y="34"/>
                  </a:lnTo>
                  <a:lnTo>
                    <a:pt x="55" y="24"/>
                  </a:lnTo>
                  <a:lnTo>
                    <a:pt x="62" y="15"/>
                  </a:lnTo>
                  <a:lnTo>
                    <a:pt x="70" y="8"/>
                  </a:lnTo>
                  <a:lnTo>
                    <a:pt x="78" y="5"/>
                  </a:lnTo>
                  <a:lnTo>
                    <a:pt x="83" y="6"/>
                  </a:lnTo>
                  <a:lnTo>
                    <a:pt x="86" y="8"/>
                  </a:lnTo>
                  <a:lnTo>
                    <a:pt x="89" y="12"/>
                  </a:lnTo>
                  <a:lnTo>
                    <a:pt x="91" y="16"/>
                  </a:lnTo>
                  <a:lnTo>
                    <a:pt x="92" y="21"/>
                  </a:lnTo>
                  <a:lnTo>
                    <a:pt x="93" y="26"/>
                  </a:lnTo>
                  <a:lnTo>
                    <a:pt x="93" y="32"/>
                  </a:lnTo>
                  <a:lnTo>
                    <a:pt x="93" y="38"/>
                  </a:lnTo>
                  <a:lnTo>
                    <a:pt x="93" y="48"/>
                  </a:lnTo>
                  <a:lnTo>
                    <a:pt x="91" y="60"/>
                  </a:lnTo>
                  <a:lnTo>
                    <a:pt x="89" y="74"/>
                  </a:lnTo>
                  <a:lnTo>
                    <a:pt x="85" y="92"/>
                  </a:lnTo>
                  <a:lnTo>
                    <a:pt x="28" y="92"/>
                  </a:lnTo>
                  <a:close/>
                  <a:moveTo>
                    <a:pt x="82" y="100"/>
                  </a:moveTo>
                  <a:lnTo>
                    <a:pt x="79" y="111"/>
                  </a:lnTo>
                  <a:lnTo>
                    <a:pt x="76" y="125"/>
                  </a:lnTo>
                  <a:lnTo>
                    <a:pt x="70" y="140"/>
                  </a:lnTo>
                  <a:lnTo>
                    <a:pt x="63" y="155"/>
                  </a:lnTo>
                  <a:lnTo>
                    <a:pt x="56" y="167"/>
                  </a:lnTo>
                  <a:lnTo>
                    <a:pt x="49" y="177"/>
                  </a:lnTo>
                  <a:lnTo>
                    <a:pt x="41" y="184"/>
                  </a:lnTo>
                  <a:lnTo>
                    <a:pt x="32" y="186"/>
                  </a:lnTo>
                  <a:lnTo>
                    <a:pt x="26" y="185"/>
                  </a:lnTo>
                  <a:lnTo>
                    <a:pt x="22" y="179"/>
                  </a:lnTo>
                  <a:lnTo>
                    <a:pt x="19" y="169"/>
                  </a:lnTo>
                  <a:lnTo>
                    <a:pt x="18" y="154"/>
                  </a:lnTo>
                  <a:lnTo>
                    <a:pt x="18" y="144"/>
                  </a:lnTo>
                  <a:lnTo>
                    <a:pt x="19" y="133"/>
                  </a:lnTo>
                  <a:lnTo>
                    <a:pt x="22" y="118"/>
                  </a:lnTo>
                  <a:lnTo>
                    <a:pt x="26" y="100"/>
                  </a:lnTo>
                  <a:lnTo>
                    <a:pt x="82" y="10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Freeform 44"/>
            <p:cNvSpPr>
              <a:spLocks noChangeAspect="1"/>
            </p:cNvSpPr>
            <p:nvPr/>
          </p:nvSpPr>
          <p:spPr bwMode="auto">
            <a:xfrm>
              <a:off x="1018" y="192"/>
              <a:ext cx="62" cy="270"/>
            </a:xfrm>
            <a:custGeom>
              <a:avLst/>
              <a:gdLst/>
              <a:ahLst/>
              <a:cxnLst>
                <a:cxn ang="0">
                  <a:pos x="62" y="135"/>
                </a:cxn>
                <a:cxn ang="0">
                  <a:pos x="61" y="117"/>
                </a:cxn>
                <a:cxn ang="0">
                  <a:pos x="59" y="96"/>
                </a:cxn>
                <a:cxn ang="0">
                  <a:pos x="53" y="74"/>
                </a:cxn>
                <a:cxn ang="0">
                  <a:pos x="44" y="51"/>
                </a:cxn>
                <a:cxn ang="0">
                  <a:pos x="31" y="29"/>
                </a:cxn>
                <a:cxn ang="0">
                  <a:pos x="18" y="13"/>
                </a:cxn>
                <a:cxn ang="0">
                  <a:pos x="8" y="4"/>
                </a:cxn>
                <a:cxn ang="0">
                  <a:pos x="2" y="0"/>
                </a:cxn>
                <a:cxn ang="0">
                  <a:pos x="0" y="1"/>
                </a:cxn>
                <a:cxn ang="0">
                  <a:pos x="0" y="3"/>
                </a:cxn>
                <a:cxn ang="0">
                  <a:pos x="0" y="4"/>
                </a:cxn>
                <a:cxn ang="0">
                  <a:pos x="0" y="5"/>
                </a:cxn>
                <a:cxn ang="0">
                  <a:pos x="2" y="6"/>
                </a:cxn>
                <a:cxn ang="0">
                  <a:pos x="5" y="9"/>
                </a:cxn>
                <a:cxn ang="0">
                  <a:pos x="22" y="32"/>
                </a:cxn>
                <a:cxn ang="0">
                  <a:pos x="36" y="61"/>
                </a:cxn>
                <a:cxn ang="0">
                  <a:pos x="44" y="95"/>
                </a:cxn>
                <a:cxn ang="0">
                  <a:pos x="46" y="135"/>
                </a:cxn>
                <a:cxn ang="0">
                  <a:pos x="44" y="169"/>
                </a:cxn>
                <a:cxn ang="0">
                  <a:pos x="37" y="203"/>
                </a:cxn>
                <a:cxn ang="0">
                  <a:pos x="24" y="235"/>
                </a:cxn>
                <a:cxn ang="0">
                  <a:pos x="3" y="262"/>
                </a:cxn>
                <a:cxn ang="0">
                  <a:pos x="0" y="266"/>
                </a:cxn>
                <a:cxn ang="0">
                  <a:pos x="0" y="267"/>
                </a:cxn>
                <a:cxn ang="0">
                  <a:pos x="0" y="269"/>
                </a:cxn>
                <a:cxn ang="0">
                  <a:pos x="2" y="270"/>
                </a:cxn>
                <a:cxn ang="0">
                  <a:pos x="8" y="266"/>
                </a:cxn>
                <a:cxn ang="0">
                  <a:pos x="19" y="256"/>
                </a:cxn>
                <a:cxn ang="0">
                  <a:pos x="32" y="240"/>
                </a:cxn>
                <a:cxn ang="0">
                  <a:pos x="45" y="217"/>
                </a:cxn>
                <a:cxn ang="0">
                  <a:pos x="54" y="195"/>
                </a:cxn>
                <a:cxn ang="0">
                  <a:pos x="59" y="173"/>
                </a:cxn>
                <a:cxn ang="0">
                  <a:pos x="61" y="153"/>
                </a:cxn>
                <a:cxn ang="0">
                  <a:pos x="62" y="135"/>
                </a:cxn>
              </a:cxnLst>
              <a:rect l="0" t="0" r="r" b="b"/>
              <a:pathLst>
                <a:path w="62" h="270">
                  <a:moveTo>
                    <a:pt x="62" y="135"/>
                  </a:moveTo>
                  <a:lnTo>
                    <a:pt x="61" y="117"/>
                  </a:lnTo>
                  <a:lnTo>
                    <a:pt x="59" y="96"/>
                  </a:lnTo>
                  <a:lnTo>
                    <a:pt x="53" y="74"/>
                  </a:lnTo>
                  <a:lnTo>
                    <a:pt x="44" y="51"/>
                  </a:lnTo>
                  <a:lnTo>
                    <a:pt x="31" y="29"/>
                  </a:lnTo>
                  <a:lnTo>
                    <a:pt x="18" y="13"/>
                  </a:lnTo>
                  <a:lnTo>
                    <a:pt x="8" y="4"/>
                  </a:lnTo>
                  <a:lnTo>
                    <a:pt x="2" y="0"/>
                  </a:lnTo>
                  <a:lnTo>
                    <a:pt x="0" y="1"/>
                  </a:lnTo>
                  <a:lnTo>
                    <a:pt x="0" y="3"/>
                  </a:lnTo>
                  <a:lnTo>
                    <a:pt x="0" y="4"/>
                  </a:lnTo>
                  <a:lnTo>
                    <a:pt x="0" y="5"/>
                  </a:lnTo>
                  <a:lnTo>
                    <a:pt x="2" y="6"/>
                  </a:lnTo>
                  <a:lnTo>
                    <a:pt x="5" y="9"/>
                  </a:lnTo>
                  <a:lnTo>
                    <a:pt x="22" y="32"/>
                  </a:lnTo>
                  <a:lnTo>
                    <a:pt x="36" y="61"/>
                  </a:lnTo>
                  <a:lnTo>
                    <a:pt x="44" y="95"/>
                  </a:lnTo>
                  <a:lnTo>
                    <a:pt x="46" y="135"/>
                  </a:lnTo>
                  <a:lnTo>
                    <a:pt x="44" y="169"/>
                  </a:lnTo>
                  <a:lnTo>
                    <a:pt x="37" y="203"/>
                  </a:lnTo>
                  <a:lnTo>
                    <a:pt x="24" y="235"/>
                  </a:lnTo>
                  <a:lnTo>
                    <a:pt x="3" y="262"/>
                  </a:lnTo>
                  <a:lnTo>
                    <a:pt x="0" y="266"/>
                  </a:lnTo>
                  <a:lnTo>
                    <a:pt x="0" y="267"/>
                  </a:lnTo>
                  <a:lnTo>
                    <a:pt x="0" y="269"/>
                  </a:lnTo>
                  <a:lnTo>
                    <a:pt x="2" y="270"/>
                  </a:lnTo>
                  <a:lnTo>
                    <a:pt x="8" y="266"/>
                  </a:lnTo>
                  <a:lnTo>
                    <a:pt x="19" y="256"/>
                  </a:lnTo>
                  <a:lnTo>
                    <a:pt x="32" y="240"/>
                  </a:lnTo>
                  <a:lnTo>
                    <a:pt x="45" y="217"/>
                  </a:lnTo>
                  <a:lnTo>
                    <a:pt x="54" y="195"/>
                  </a:lnTo>
                  <a:lnTo>
                    <a:pt x="59" y="173"/>
                  </a:lnTo>
                  <a:lnTo>
                    <a:pt x="61" y="153"/>
                  </a:lnTo>
                  <a:lnTo>
                    <a:pt x="62" y="13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" name="Freeform 45"/>
            <p:cNvSpPr>
              <a:spLocks noChangeAspect="1" noEditPoints="1"/>
            </p:cNvSpPr>
            <p:nvPr/>
          </p:nvSpPr>
          <p:spPr bwMode="auto">
            <a:xfrm>
              <a:off x="1197" y="296"/>
              <a:ext cx="179" cy="63"/>
            </a:xfrm>
            <a:custGeom>
              <a:avLst/>
              <a:gdLst/>
              <a:ahLst/>
              <a:cxnLst>
                <a:cxn ang="0">
                  <a:pos x="170" y="10"/>
                </a:cxn>
                <a:cxn ang="0">
                  <a:pos x="173" y="10"/>
                </a:cxn>
                <a:cxn ang="0">
                  <a:pos x="176" y="10"/>
                </a:cxn>
                <a:cxn ang="0">
                  <a:pos x="178" y="8"/>
                </a:cxn>
                <a:cxn ang="0">
                  <a:pos x="179" y="5"/>
                </a:cxn>
                <a:cxn ang="0">
                  <a:pos x="178" y="2"/>
                </a:cxn>
                <a:cxn ang="0">
                  <a:pos x="176" y="0"/>
                </a:cxn>
                <a:cxn ang="0">
                  <a:pos x="173" y="0"/>
                </a:cxn>
                <a:cxn ang="0">
                  <a:pos x="170" y="0"/>
                </a:cxn>
                <a:cxn ang="0">
                  <a:pos x="9" y="0"/>
                </a:cxn>
                <a:cxn ang="0">
                  <a:pos x="6" y="0"/>
                </a:cxn>
                <a:cxn ang="0">
                  <a:pos x="3" y="0"/>
                </a:cxn>
                <a:cxn ang="0">
                  <a:pos x="1" y="2"/>
                </a:cxn>
                <a:cxn ang="0">
                  <a:pos x="0" y="5"/>
                </a:cxn>
                <a:cxn ang="0">
                  <a:pos x="1" y="8"/>
                </a:cxn>
                <a:cxn ang="0">
                  <a:pos x="3" y="10"/>
                </a:cxn>
                <a:cxn ang="0">
                  <a:pos x="6" y="10"/>
                </a:cxn>
                <a:cxn ang="0">
                  <a:pos x="9" y="10"/>
                </a:cxn>
                <a:cxn ang="0">
                  <a:pos x="170" y="10"/>
                </a:cxn>
                <a:cxn ang="0">
                  <a:pos x="170" y="63"/>
                </a:cxn>
                <a:cxn ang="0">
                  <a:pos x="173" y="62"/>
                </a:cxn>
                <a:cxn ang="0">
                  <a:pos x="176" y="62"/>
                </a:cxn>
                <a:cxn ang="0">
                  <a:pos x="178" y="60"/>
                </a:cxn>
                <a:cxn ang="0">
                  <a:pos x="179" y="57"/>
                </a:cxn>
                <a:cxn ang="0">
                  <a:pos x="178" y="54"/>
                </a:cxn>
                <a:cxn ang="0">
                  <a:pos x="176" y="52"/>
                </a:cxn>
                <a:cxn ang="0">
                  <a:pos x="173" y="52"/>
                </a:cxn>
                <a:cxn ang="0">
                  <a:pos x="170" y="52"/>
                </a:cxn>
                <a:cxn ang="0">
                  <a:pos x="9" y="52"/>
                </a:cxn>
                <a:cxn ang="0">
                  <a:pos x="6" y="52"/>
                </a:cxn>
                <a:cxn ang="0">
                  <a:pos x="3" y="52"/>
                </a:cxn>
                <a:cxn ang="0">
                  <a:pos x="1" y="54"/>
                </a:cxn>
                <a:cxn ang="0">
                  <a:pos x="0" y="57"/>
                </a:cxn>
                <a:cxn ang="0">
                  <a:pos x="1" y="60"/>
                </a:cxn>
                <a:cxn ang="0">
                  <a:pos x="3" y="62"/>
                </a:cxn>
                <a:cxn ang="0">
                  <a:pos x="6" y="62"/>
                </a:cxn>
                <a:cxn ang="0">
                  <a:pos x="9" y="63"/>
                </a:cxn>
                <a:cxn ang="0">
                  <a:pos x="170" y="63"/>
                </a:cxn>
              </a:cxnLst>
              <a:rect l="0" t="0" r="r" b="b"/>
              <a:pathLst>
                <a:path w="179" h="63">
                  <a:moveTo>
                    <a:pt x="170" y="10"/>
                  </a:moveTo>
                  <a:lnTo>
                    <a:pt x="173" y="10"/>
                  </a:lnTo>
                  <a:lnTo>
                    <a:pt x="176" y="10"/>
                  </a:lnTo>
                  <a:lnTo>
                    <a:pt x="178" y="8"/>
                  </a:lnTo>
                  <a:lnTo>
                    <a:pt x="179" y="5"/>
                  </a:lnTo>
                  <a:lnTo>
                    <a:pt x="178" y="2"/>
                  </a:lnTo>
                  <a:lnTo>
                    <a:pt x="176" y="0"/>
                  </a:lnTo>
                  <a:lnTo>
                    <a:pt x="173" y="0"/>
                  </a:lnTo>
                  <a:lnTo>
                    <a:pt x="170" y="0"/>
                  </a:lnTo>
                  <a:lnTo>
                    <a:pt x="9" y="0"/>
                  </a:lnTo>
                  <a:lnTo>
                    <a:pt x="6" y="0"/>
                  </a:lnTo>
                  <a:lnTo>
                    <a:pt x="3" y="0"/>
                  </a:lnTo>
                  <a:lnTo>
                    <a:pt x="1" y="2"/>
                  </a:lnTo>
                  <a:lnTo>
                    <a:pt x="0" y="5"/>
                  </a:lnTo>
                  <a:lnTo>
                    <a:pt x="1" y="8"/>
                  </a:lnTo>
                  <a:lnTo>
                    <a:pt x="3" y="10"/>
                  </a:lnTo>
                  <a:lnTo>
                    <a:pt x="6" y="10"/>
                  </a:lnTo>
                  <a:lnTo>
                    <a:pt x="9" y="10"/>
                  </a:lnTo>
                  <a:lnTo>
                    <a:pt x="170" y="10"/>
                  </a:lnTo>
                  <a:close/>
                  <a:moveTo>
                    <a:pt x="170" y="63"/>
                  </a:moveTo>
                  <a:lnTo>
                    <a:pt x="173" y="62"/>
                  </a:lnTo>
                  <a:lnTo>
                    <a:pt x="176" y="62"/>
                  </a:lnTo>
                  <a:lnTo>
                    <a:pt x="178" y="60"/>
                  </a:lnTo>
                  <a:lnTo>
                    <a:pt x="179" y="57"/>
                  </a:lnTo>
                  <a:lnTo>
                    <a:pt x="178" y="54"/>
                  </a:lnTo>
                  <a:lnTo>
                    <a:pt x="176" y="52"/>
                  </a:lnTo>
                  <a:lnTo>
                    <a:pt x="173" y="52"/>
                  </a:lnTo>
                  <a:lnTo>
                    <a:pt x="170" y="52"/>
                  </a:lnTo>
                  <a:lnTo>
                    <a:pt x="9" y="52"/>
                  </a:lnTo>
                  <a:lnTo>
                    <a:pt x="6" y="52"/>
                  </a:lnTo>
                  <a:lnTo>
                    <a:pt x="3" y="52"/>
                  </a:lnTo>
                  <a:lnTo>
                    <a:pt x="1" y="54"/>
                  </a:lnTo>
                  <a:lnTo>
                    <a:pt x="0" y="57"/>
                  </a:lnTo>
                  <a:lnTo>
                    <a:pt x="1" y="60"/>
                  </a:lnTo>
                  <a:lnTo>
                    <a:pt x="3" y="62"/>
                  </a:lnTo>
                  <a:lnTo>
                    <a:pt x="6" y="62"/>
                  </a:lnTo>
                  <a:lnTo>
                    <a:pt x="9" y="63"/>
                  </a:lnTo>
                  <a:lnTo>
                    <a:pt x="170" y="6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" name="Freeform 46"/>
            <p:cNvSpPr>
              <a:spLocks noChangeAspect="1"/>
            </p:cNvSpPr>
            <p:nvPr/>
          </p:nvSpPr>
          <p:spPr bwMode="auto">
            <a:xfrm>
              <a:off x="1501" y="4"/>
              <a:ext cx="131" cy="645"/>
            </a:xfrm>
            <a:custGeom>
              <a:avLst/>
              <a:gdLst/>
              <a:ahLst/>
              <a:cxnLst>
                <a:cxn ang="0">
                  <a:pos x="77" y="401"/>
                </a:cxn>
                <a:cxn ang="0">
                  <a:pos x="70" y="373"/>
                </a:cxn>
                <a:cxn ang="0">
                  <a:pos x="41" y="338"/>
                </a:cxn>
                <a:cxn ang="0">
                  <a:pos x="33" y="313"/>
                </a:cxn>
                <a:cxn ang="0">
                  <a:pos x="58" y="291"/>
                </a:cxn>
                <a:cxn ang="0">
                  <a:pos x="72" y="269"/>
                </a:cxn>
                <a:cxn ang="0">
                  <a:pos x="77" y="250"/>
                </a:cxn>
                <a:cxn ang="0">
                  <a:pos x="77" y="88"/>
                </a:cxn>
                <a:cxn ang="0">
                  <a:pos x="78" y="73"/>
                </a:cxn>
                <a:cxn ang="0">
                  <a:pos x="84" y="53"/>
                </a:cxn>
                <a:cxn ang="0">
                  <a:pos x="99" y="32"/>
                </a:cxn>
                <a:cxn ang="0">
                  <a:pos x="129" y="11"/>
                </a:cxn>
                <a:cxn ang="0">
                  <a:pos x="131" y="6"/>
                </a:cxn>
                <a:cxn ang="0">
                  <a:pos x="131" y="0"/>
                </a:cxn>
                <a:cxn ang="0">
                  <a:pos x="125" y="0"/>
                </a:cxn>
                <a:cxn ang="0">
                  <a:pos x="121" y="0"/>
                </a:cxn>
                <a:cxn ang="0">
                  <a:pos x="114" y="3"/>
                </a:cxn>
                <a:cxn ang="0">
                  <a:pos x="77" y="29"/>
                </a:cxn>
                <a:cxn ang="0">
                  <a:pos x="56" y="70"/>
                </a:cxn>
                <a:cxn ang="0">
                  <a:pos x="55" y="78"/>
                </a:cxn>
                <a:cxn ang="0">
                  <a:pos x="55" y="96"/>
                </a:cxn>
                <a:cxn ang="0">
                  <a:pos x="55" y="227"/>
                </a:cxn>
                <a:cxn ang="0">
                  <a:pos x="55" y="242"/>
                </a:cxn>
                <a:cxn ang="0">
                  <a:pos x="50" y="266"/>
                </a:cxn>
                <a:cxn ang="0">
                  <a:pos x="25" y="301"/>
                </a:cxn>
                <a:cxn ang="0">
                  <a:pos x="2" y="317"/>
                </a:cxn>
                <a:cxn ang="0">
                  <a:pos x="1" y="320"/>
                </a:cxn>
                <a:cxn ang="0">
                  <a:pos x="1" y="325"/>
                </a:cxn>
                <a:cxn ang="0">
                  <a:pos x="2" y="328"/>
                </a:cxn>
                <a:cxn ang="0">
                  <a:pos x="19" y="339"/>
                </a:cxn>
                <a:cxn ang="0">
                  <a:pos x="46" y="370"/>
                </a:cxn>
                <a:cxn ang="0">
                  <a:pos x="55" y="398"/>
                </a:cxn>
                <a:cxn ang="0">
                  <a:pos x="55" y="562"/>
                </a:cxn>
                <a:cxn ang="0">
                  <a:pos x="72" y="611"/>
                </a:cxn>
                <a:cxn ang="0">
                  <a:pos x="115" y="642"/>
                </a:cxn>
                <a:cxn ang="0">
                  <a:pos x="121" y="645"/>
                </a:cxn>
                <a:cxn ang="0">
                  <a:pos x="125" y="645"/>
                </a:cxn>
                <a:cxn ang="0">
                  <a:pos x="131" y="645"/>
                </a:cxn>
                <a:cxn ang="0">
                  <a:pos x="131" y="640"/>
                </a:cxn>
                <a:cxn ang="0">
                  <a:pos x="129" y="634"/>
                </a:cxn>
                <a:cxn ang="0">
                  <a:pos x="101" y="615"/>
                </a:cxn>
                <a:cxn ang="0">
                  <a:pos x="78" y="572"/>
                </a:cxn>
                <a:cxn ang="0">
                  <a:pos x="77" y="565"/>
                </a:cxn>
                <a:cxn ang="0">
                  <a:pos x="77" y="549"/>
                </a:cxn>
              </a:cxnLst>
              <a:rect l="0" t="0" r="r" b="b"/>
              <a:pathLst>
                <a:path w="131" h="645">
                  <a:moveTo>
                    <a:pt x="77" y="411"/>
                  </a:moveTo>
                  <a:lnTo>
                    <a:pt x="77" y="401"/>
                  </a:lnTo>
                  <a:lnTo>
                    <a:pt x="75" y="388"/>
                  </a:lnTo>
                  <a:lnTo>
                    <a:pt x="70" y="373"/>
                  </a:lnTo>
                  <a:lnTo>
                    <a:pt x="60" y="357"/>
                  </a:lnTo>
                  <a:lnTo>
                    <a:pt x="41" y="338"/>
                  </a:lnTo>
                  <a:lnTo>
                    <a:pt x="16" y="323"/>
                  </a:lnTo>
                  <a:lnTo>
                    <a:pt x="33" y="313"/>
                  </a:lnTo>
                  <a:lnTo>
                    <a:pt x="47" y="302"/>
                  </a:lnTo>
                  <a:lnTo>
                    <a:pt x="58" y="291"/>
                  </a:lnTo>
                  <a:lnTo>
                    <a:pt x="66" y="279"/>
                  </a:lnTo>
                  <a:lnTo>
                    <a:pt x="72" y="269"/>
                  </a:lnTo>
                  <a:lnTo>
                    <a:pt x="75" y="259"/>
                  </a:lnTo>
                  <a:lnTo>
                    <a:pt x="77" y="250"/>
                  </a:lnTo>
                  <a:lnTo>
                    <a:pt x="77" y="243"/>
                  </a:lnTo>
                  <a:lnTo>
                    <a:pt x="77" y="88"/>
                  </a:lnTo>
                  <a:lnTo>
                    <a:pt x="77" y="81"/>
                  </a:lnTo>
                  <a:lnTo>
                    <a:pt x="78" y="73"/>
                  </a:lnTo>
                  <a:lnTo>
                    <a:pt x="80" y="63"/>
                  </a:lnTo>
                  <a:lnTo>
                    <a:pt x="84" y="53"/>
                  </a:lnTo>
                  <a:lnTo>
                    <a:pt x="90" y="43"/>
                  </a:lnTo>
                  <a:lnTo>
                    <a:pt x="99" y="32"/>
                  </a:lnTo>
                  <a:lnTo>
                    <a:pt x="112" y="21"/>
                  </a:lnTo>
                  <a:lnTo>
                    <a:pt x="129" y="11"/>
                  </a:lnTo>
                  <a:lnTo>
                    <a:pt x="131" y="9"/>
                  </a:lnTo>
                  <a:lnTo>
                    <a:pt x="131" y="6"/>
                  </a:lnTo>
                  <a:lnTo>
                    <a:pt x="131" y="2"/>
                  </a:lnTo>
                  <a:lnTo>
                    <a:pt x="131" y="0"/>
                  </a:lnTo>
                  <a:lnTo>
                    <a:pt x="129" y="0"/>
                  </a:lnTo>
                  <a:lnTo>
                    <a:pt x="125" y="0"/>
                  </a:lnTo>
                  <a:lnTo>
                    <a:pt x="123" y="0"/>
                  </a:lnTo>
                  <a:lnTo>
                    <a:pt x="121" y="0"/>
                  </a:lnTo>
                  <a:lnTo>
                    <a:pt x="118" y="1"/>
                  </a:lnTo>
                  <a:lnTo>
                    <a:pt x="114" y="3"/>
                  </a:lnTo>
                  <a:lnTo>
                    <a:pt x="95" y="14"/>
                  </a:lnTo>
                  <a:lnTo>
                    <a:pt x="77" y="29"/>
                  </a:lnTo>
                  <a:lnTo>
                    <a:pt x="63" y="48"/>
                  </a:lnTo>
                  <a:lnTo>
                    <a:pt x="56" y="70"/>
                  </a:lnTo>
                  <a:lnTo>
                    <a:pt x="55" y="74"/>
                  </a:lnTo>
                  <a:lnTo>
                    <a:pt x="55" y="78"/>
                  </a:lnTo>
                  <a:lnTo>
                    <a:pt x="55" y="85"/>
                  </a:lnTo>
                  <a:lnTo>
                    <a:pt x="55" y="96"/>
                  </a:lnTo>
                  <a:lnTo>
                    <a:pt x="55" y="220"/>
                  </a:lnTo>
                  <a:lnTo>
                    <a:pt x="55" y="227"/>
                  </a:lnTo>
                  <a:lnTo>
                    <a:pt x="55" y="235"/>
                  </a:lnTo>
                  <a:lnTo>
                    <a:pt x="55" y="242"/>
                  </a:lnTo>
                  <a:lnTo>
                    <a:pt x="55" y="246"/>
                  </a:lnTo>
                  <a:lnTo>
                    <a:pt x="50" y="266"/>
                  </a:lnTo>
                  <a:lnTo>
                    <a:pt x="40" y="285"/>
                  </a:lnTo>
                  <a:lnTo>
                    <a:pt x="25" y="301"/>
                  </a:lnTo>
                  <a:lnTo>
                    <a:pt x="5" y="315"/>
                  </a:lnTo>
                  <a:lnTo>
                    <a:pt x="2" y="317"/>
                  </a:lnTo>
                  <a:lnTo>
                    <a:pt x="1" y="318"/>
                  </a:lnTo>
                  <a:lnTo>
                    <a:pt x="1" y="320"/>
                  </a:lnTo>
                  <a:lnTo>
                    <a:pt x="0" y="322"/>
                  </a:lnTo>
                  <a:lnTo>
                    <a:pt x="1" y="325"/>
                  </a:lnTo>
                  <a:lnTo>
                    <a:pt x="1" y="327"/>
                  </a:lnTo>
                  <a:lnTo>
                    <a:pt x="2" y="328"/>
                  </a:lnTo>
                  <a:lnTo>
                    <a:pt x="5" y="329"/>
                  </a:lnTo>
                  <a:lnTo>
                    <a:pt x="19" y="339"/>
                  </a:lnTo>
                  <a:lnTo>
                    <a:pt x="34" y="352"/>
                  </a:lnTo>
                  <a:lnTo>
                    <a:pt x="46" y="370"/>
                  </a:lnTo>
                  <a:lnTo>
                    <a:pt x="54" y="392"/>
                  </a:lnTo>
                  <a:lnTo>
                    <a:pt x="55" y="398"/>
                  </a:lnTo>
                  <a:lnTo>
                    <a:pt x="55" y="402"/>
                  </a:lnTo>
                  <a:lnTo>
                    <a:pt x="55" y="562"/>
                  </a:lnTo>
                  <a:lnTo>
                    <a:pt x="59" y="589"/>
                  </a:lnTo>
                  <a:lnTo>
                    <a:pt x="72" y="611"/>
                  </a:lnTo>
                  <a:lnTo>
                    <a:pt x="91" y="629"/>
                  </a:lnTo>
                  <a:lnTo>
                    <a:pt x="115" y="642"/>
                  </a:lnTo>
                  <a:lnTo>
                    <a:pt x="119" y="644"/>
                  </a:lnTo>
                  <a:lnTo>
                    <a:pt x="121" y="645"/>
                  </a:lnTo>
                  <a:lnTo>
                    <a:pt x="123" y="645"/>
                  </a:lnTo>
                  <a:lnTo>
                    <a:pt x="125" y="645"/>
                  </a:lnTo>
                  <a:lnTo>
                    <a:pt x="129" y="645"/>
                  </a:lnTo>
                  <a:lnTo>
                    <a:pt x="131" y="645"/>
                  </a:lnTo>
                  <a:lnTo>
                    <a:pt x="131" y="643"/>
                  </a:lnTo>
                  <a:lnTo>
                    <a:pt x="131" y="640"/>
                  </a:lnTo>
                  <a:lnTo>
                    <a:pt x="131" y="636"/>
                  </a:lnTo>
                  <a:lnTo>
                    <a:pt x="129" y="634"/>
                  </a:lnTo>
                  <a:lnTo>
                    <a:pt x="117" y="627"/>
                  </a:lnTo>
                  <a:lnTo>
                    <a:pt x="101" y="615"/>
                  </a:lnTo>
                  <a:lnTo>
                    <a:pt x="86" y="597"/>
                  </a:lnTo>
                  <a:lnTo>
                    <a:pt x="78" y="572"/>
                  </a:lnTo>
                  <a:lnTo>
                    <a:pt x="77" y="569"/>
                  </a:lnTo>
                  <a:lnTo>
                    <a:pt x="77" y="565"/>
                  </a:lnTo>
                  <a:lnTo>
                    <a:pt x="77" y="559"/>
                  </a:lnTo>
                  <a:lnTo>
                    <a:pt x="77" y="549"/>
                  </a:lnTo>
                  <a:lnTo>
                    <a:pt x="77" y="41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" name="Freeform 47"/>
            <p:cNvSpPr>
              <a:spLocks noChangeAspect="1"/>
            </p:cNvSpPr>
            <p:nvPr/>
          </p:nvSpPr>
          <p:spPr bwMode="auto">
            <a:xfrm>
              <a:off x="1813" y="18"/>
              <a:ext cx="227" cy="184"/>
            </a:xfrm>
            <a:custGeom>
              <a:avLst/>
              <a:gdLst/>
              <a:ahLst/>
              <a:cxnLst>
                <a:cxn ang="0">
                  <a:pos x="196" y="21"/>
                </a:cxn>
                <a:cxn ang="0">
                  <a:pos x="209" y="11"/>
                </a:cxn>
                <a:cxn ang="0">
                  <a:pos x="223" y="9"/>
                </a:cxn>
                <a:cxn ang="0">
                  <a:pos x="226" y="7"/>
                </a:cxn>
                <a:cxn ang="0">
                  <a:pos x="226" y="2"/>
                </a:cxn>
                <a:cxn ang="0">
                  <a:pos x="196" y="1"/>
                </a:cxn>
                <a:cxn ang="0">
                  <a:pos x="167" y="1"/>
                </a:cxn>
                <a:cxn ang="0">
                  <a:pos x="164" y="3"/>
                </a:cxn>
                <a:cxn ang="0">
                  <a:pos x="165" y="8"/>
                </a:cxn>
                <a:cxn ang="0">
                  <a:pos x="178" y="10"/>
                </a:cxn>
                <a:cxn ang="0">
                  <a:pos x="186" y="16"/>
                </a:cxn>
                <a:cxn ang="0">
                  <a:pos x="187" y="24"/>
                </a:cxn>
                <a:cxn ang="0">
                  <a:pos x="156" y="146"/>
                </a:cxn>
                <a:cxn ang="0">
                  <a:pos x="95" y="3"/>
                </a:cxn>
                <a:cxn ang="0">
                  <a:pos x="92" y="1"/>
                </a:cxn>
                <a:cxn ang="0">
                  <a:pos x="52" y="0"/>
                </a:cxn>
                <a:cxn ang="0">
                  <a:pos x="46" y="1"/>
                </a:cxn>
                <a:cxn ang="0">
                  <a:pos x="44" y="6"/>
                </a:cxn>
                <a:cxn ang="0">
                  <a:pos x="52" y="9"/>
                </a:cxn>
                <a:cxn ang="0">
                  <a:pos x="61" y="9"/>
                </a:cxn>
                <a:cxn ang="0">
                  <a:pos x="70" y="11"/>
                </a:cxn>
                <a:cxn ang="0">
                  <a:pos x="31" y="163"/>
                </a:cxn>
                <a:cxn ang="0">
                  <a:pos x="18" y="174"/>
                </a:cxn>
                <a:cxn ang="0">
                  <a:pos x="3" y="176"/>
                </a:cxn>
                <a:cxn ang="0">
                  <a:pos x="1" y="178"/>
                </a:cxn>
                <a:cxn ang="0">
                  <a:pos x="1" y="184"/>
                </a:cxn>
                <a:cxn ang="0">
                  <a:pos x="31" y="184"/>
                </a:cxn>
                <a:cxn ang="0">
                  <a:pos x="60" y="184"/>
                </a:cxn>
                <a:cxn ang="0">
                  <a:pos x="63" y="182"/>
                </a:cxn>
                <a:cxn ang="0">
                  <a:pos x="62" y="176"/>
                </a:cxn>
                <a:cxn ang="0">
                  <a:pos x="48" y="175"/>
                </a:cxn>
                <a:cxn ang="0">
                  <a:pos x="41" y="168"/>
                </a:cxn>
                <a:cxn ang="0">
                  <a:pos x="40" y="161"/>
                </a:cxn>
                <a:cxn ang="0">
                  <a:pos x="77" y="16"/>
                </a:cxn>
                <a:cxn ang="0">
                  <a:pos x="79" y="21"/>
                </a:cxn>
                <a:cxn ang="0">
                  <a:pos x="148" y="184"/>
                </a:cxn>
                <a:cxn ang="0">
                  <a:pos x="153" y="184"/>
                </a:cxn>
                <a:cxn ang="0">
                  <a:pos x="155" y="182"/>
                </a:cxn>
                <a:cxn ang="0">
                  <a:pos x="193" y="29"/>
                </a:cxn>
              </a:cxnLst>
              <a:rect l="0" t="0" r="r" b="b"/>
              <a:pathLst>
                <a:path w="227" h="184">
                  <a:moveTo>
                    <a:pt x="193" y="29"/>
                  </a:moveTo>
                  <a:lnTo>
                    <a:pt x="196" y="21"/>
                  </a:lnTo>
                  <a:lnTo>
                    <a:pt x="201" y="15"/>
                  </a:lnTo>
                  <a:lnTo>
                    <a:pt x="209" y="11"/>
                  </a:lnTo>
                  <a:lnTo>
                    <a:pt x="222" y="9"/>
                  </a:lnTo>
                  <a:lnTo>
                    <a:pt x="223" y="9"/>
                  </a:lnTo>
                  <a:lnTo>
                    <a:pt x="225" y="8"/>
                  </a:lnTo>
                  <a:lnTo>
                    <a:pt x="226" y="7"/>
                  </a:lnTo>
                  <a:lnTo>
                    <a:pt x="227" y="3"/>
                  </a:lnTo>
                  <a:lnTo>
                    <a:pt x="226" y="2"/>
                  </a:lnTo>
                  <a:lnTo>
                    <a:pt x="223" y="0"/>
                  </a:lnTo>
                  <a:lnTo>
                    <a:pt x="196" y="1"/>
                  </a:lnTo>
                  <a:lnTo>
                    <a:pt x="169" y="0"/>
                  </a:lnTo>
                  <a:lnTo>
                    <a:pt x="167" y="1"/>
                  </a:lnTo>
                  <a:lnTo>
                    <a:pt x="166" y="1"/>
                  </a:lnTo>
                  <a:lnTo>
                    <a:pt x="164" y="3"/>
                  </a:lnTo>
                  <a:lnTo>
                    <a:pt x="164" y="6"/>
                  </a:lnTo>
                  <a:lnTo>
                    <a:pt x="165" y="8"/>
                  </a:lnTo>
                  <a:lnTo>
                    <a:pt x="169" y="9"/>
                  </a:lnTo>
                  <a:lnTo>
                    <a:pt x="178" y="10"/>
                  </a:lnTo>
                  <a:lnTo>
                    <a:pt x="184" y="13"/>
                  </a:lnTo>
                  <a:lnTo>
                    <a:pt x="186" y="16"/>
                  </a:lnTo>
                  <a:lnTo>
                    <a:pt x="187" y="21"/>
                  </a:lnTo>
                  <a:lnTo>
                    <a:pt x="187" y="24"/>
                  </a:lnTo>
                  <a:lnTo>
                    <a:pt x="186" y="26"/>
                  </a:lnTo>
                  <a:lnTo>
                    <a:pt x="156" y="146"/>
                  </a:lnTo>
                  <a:lnTo>
                    <a:pt x="97" y="6"/>
                  </a:lnTo>
                  <a:lnTo>
                    <a:pt x="95" y="3"/>
                  </a:lnTo>
                  <a:lnTo>
                    <a:pt x="94" y="1"/>
                  </a:lnTo>
                  <a:lnTo>
                    <a:pt x="92" y="1"/>
                  </a:lnTo>
                  <a:lnTo>
                    <a:pt x="88" y="0"/>
                  </a:lnTo>
                  <a:lnTo>
                    <a:pt x="52" y="0"/>
                  </a:lnTo>
                  <a:lnTo>
                    <a:pt x="48" y="1"/>
                  </a:lnTo>
                  <a:lnTo>
                    <a:pt x="46" y="1"/>
                  </a:lnTo>
                  <a:lnTo>
                    <a:pt x="45" y="3"/>
                  </a:lnTo>
                  <a:lnTo>
                    <a:pt x="44" y="6"/>
                  </a:lnTo>
                  <a:lnTo>
                    <a:pt x="46" y="8"/>
                  </a:lnTo>
                  <a:lnTo>
                    <a:pt x="52" y="9"/>
                  </a:lnTo>
                  <a:lnTo>
                    <a:pt x="55" y="9"/>
                  </a:lnTo>
                  <a:lnTo>
                    <a:pt x="61" y="9"/>
                  </a:lnTo>
                  <a:lnTo>
                    <a:pt x="67" y="10"/>
                  </a:lnTo>
                  <a:lnTo>
                    <a:pt x="70" y="11"/>
                  </a:lnTo>
                  <a:lnTo>
                    <a:pt x="34" y="156"/>
                  </a:lnTo>
                  <a:lnTo>
                    <a:pt x="31" y="163"/>
                  </a:lnTo>
                  <a:lnTo>
                    <a:pt x="27" y="170"/>
                  </a:lnTo>
                  <a:lnTo>
                    <a:pt x="18" y="174"/>
                  </a:lnTo>
                  <a:lnTo>
                    <a:pt x="5" y="176"/>
                  </a:lnTo>
                  <a:lnTo>
                    <a:pt x="3" y="176"/>
                  </a:lnTo>
                  <a:lnTo>
                    <a:pt x="2" y="177"/>
                  </a:lnTo>
                  <a:lnTo>
                    <a:pt x="1" y="178"/>
                  </a:lnTo>
                  <a:lnTo>
                    <a:pt x="0" y="181"/>
                  </a:lnTo>
                  <a:lnTo>
                    <a:pt x="1" y="184"/>
                  </a:lnTo>
                  <a:lnTo>
                    <a:pt x="4" y="184"/>
                  </a:lnTo>
                  <a:lnTo>
                    <a:pt x="31" y="184"/>
                  </a:lnTo>
                  <a:lnTo>
                    <a:pt x="58" y="184"/>
                  </a:lnTo>
                  <a:lnTo>
                    <a:pt x="60" y="184"/>
                  </a:lnTo>
                  <a:lnTo>
                    <a:pt x="61" y="184"/>
                  </a:lnTo>
                  <a:lnTo>
                    <a:pt x="63" y="182"/>
                  </a:lnTo>
                  <a:lnTo>
                    <a:pt x="63" y="179"/>
                  </a:lnTo>
                  <a:lnTo>
                    <a:pt x="62" y="176"/>
                  </a:lnTo>
                  <a:lnTo>
                    <a:pt x="58" y="176"/>
                  </a:lnTo>
                  <a:lnTo>
                    <a:pt x="48" y="175"/>
                  </a:lnTo>
                  <a:lnTo>
                    <a:pt x="43" y="172"/>
                  </a:lnTo>
                  <a:lnTo>
                    <a:pt x="41" y="168"/>
                  </a:lnTo>
                  <a:lnTo>
                    <a:pt x="40" y="164"/>
                  </a:lnTo>
                  <a:lnTo>
                    <a:pt x="40" y="161"/>
                  </a:lnTo>
                  <a:lnTo>
                    <a:pt x="41" y="158"/>
                  </a:lnTo>
                  <a:lnTo>
                    <a:pt x="77" y="16"/>
                  </a:lnTo>
                  <a:lnTo>
                    <a:pt x="78" y="18"/>
                  </a:lnTo>
                  <a:lnTo>
                    <a:pt x="79" y="21"/>
                  </a:lnTo>
                  <a:lnTo>
                    <a:pt x="146" y="179"/>
                  </a:lnTo>
                  <a:lnTo>
                    <a:pt x="148" y="184"/>
                  </a:lnTo>
                  <a:lnTo>
                    <a:pt x="151" y="184"/>
                  </a:lnTo>
                  <a:lnTo>
                    <a:pt x="153" y="184"/>
                  </a:lnTo>
                  <a:lnTo>
                    <a:pt x="154" y="183"/>
                  </a:lnTo>
                  <a:lnTo>
                    <a:pt x="155" y="182"/>
                  </a:lnTo>
                  <a:lnTo>
                    <a:pt x="156" y="179"/>
                  </a:lnTo>
                  <a:lnTo>
                    <a:pt x="193" y="2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" name="Freeform 48"/>
            <p:cNvSpPr>
              <a:spLocks noChangeAspect="1"/>
            </p:cNvSpPr>
            <p:nvPr/>
          </p:nvSpPr>
          <p:spPr bwMode="auto">
            <a:xfrm>
              <a:off x="2057" y="21"/>
              <a:ext cx="173" cy="86"/>
            </a:xfrm>
            <a:custGeom>
              <a:avLst/>
              <a:gdLst/>
              <a:ahLst/>
              <a:cxnLst>
                <a:cxn ang="0">
                  <a:pos x="71" y="75"/>
                </a:cxn>
                <a:cxn ang="0">
                  <a:pos x="73" y="84"/>
                </a:cxn>
                <a:cxn ang="0">
                  <a:pos x="84" y="81"/>
                </a:cxn>
                <a:cxn ang="0">
                  <a:pos x="90" y="62"/>
                </a:cxn>
                <a:cxn ang="0">
                  <a:pos x="96" y="35"/>
                </a:cxn>
                <a:cxn ang="0">
                  <a:pos x="101" y="26"/>
                </a:cxn>
                <a:cxn ang="0">
                  <a:pos x="121" y="7"/>
                </a:cxn>
                <a:cxn ang="0">
                  <a:pos x="140" y="11"/>
                </a:cxn>
                <a:cxn ang="0">
                  <a:pos x="141" y="29"/>
                </a:cxn>
                <a:cxn ang="0">
                  <a:pos x="131" y="59"/>
                </a:cxn>
                <a:cxn ang="0">
                  <a:pos x="130" y="76"/>
                </a:cxn>
                <a:cxn ang="0">
                  <a:pos x="146" y="86"/>
                </a:cxn>
                <a:cxn ang="0">
                  <a:pos x="163" y="77"/>
                </a:cxn>
                <a:cxn ang="0">
                  <a:pos x="172" y="62"/>
                </a:cxn>
                <a:cxn ang="0">
                  <a:pos x="172" y="55"/>
                </a:cxn>
                <a:cxn ang="0">
                  <a:pos x="167" y="57"/>
                </a:cxn>
                <a:cxn ang="0">
                  <a:pos x="152" y="79"/>
                </a:cxn>
                <a:cxn ang="0">
                  <a:pos x="142" y="74"/>
                </a:cxn>
                <a:cxn ang="0">
                  <a:pos x="144" y="64"/>
                </a:cxn>
                <a:cxn ang="0">
                  <a:pos x="152" y="42"/>
                </a:cxn>
                <a:cxn ang="0">
                  <a:pos x="156" y="19"/>
                </a:cxn>
                <a:cxn ang="0">
                  <a:pos x="149" y="6"/>
                </a:cxn>
                <a:cxn ang="0">
                  <a:pos x="120" y="2"/>
                </a:cxn>
                <a:cxn ang="0">
                  <a:pos x="98" y="19"/>
                </a:cxn>
                <a:cxn ang="0">
                  <a:pos x="82" y="1"/>
                </a:cxn>
                <a:cxn ang="0">
                  <a:pos x="54" y="6"/>
                </a:cxn>
                <a:cxn ang="0">
                  <a:pos x="39" y="9"/>
                </a:cxn>
                <a:cxn ang="0">
                  <a:pos x="22" y="0"/>
                </a:cxn>
                <a:cxn ang="0">
                  <a:pos x="9" y="7"/>
                </a:cxn>
                <a:cxn ang="0">
                  <a:pos x="2" y="22"/>
                </a:cxn>
                <a:cxn ang="0">
                  <a:pos x="2" y="31"/>
                </a:cxn>
                <a:cxn ang="0">
                  <a:pos x="6" y="31"/>
                </a:cxn>
                <a:cxn ang="0">
                  <a:pos x="10" y="18"/>
                </a:cxn>
                <a:cxn ang="0">
                  <a:pos x="21" y="6"/>
                </a:cxn>
                <a:cxn ang="0">
                  <a:pos x="27" y="11"/>
                </a:cxn>
                <a:cxn ang="0">
                  <a:pos x="25" y="31"/>
                </a:cxn>
                <a:cxn ang="0">
                  <a:pos x="14" y="72"/>
                </a:cxn>
                <a:cxn ang="0">
                  <a:pos x="14" y="84"/>
                </a:cxn>
                <a:cxn ang="0">
                  <a:pos x="26" y="81"/>
                </a:cxn>
                <a:cxn ang="0">
                  <a:pos x="32" y="62"/>
                </a:cxn>
                <a:cxn ang="0">
                  <a:pos x="38" y="35"/>
                </a:cxn>
                <a:cxn ang="0">
                  <a:pos x="45" y="23"/>
                </a:cxn>
                <a:cxn ang="0">
                  <a:pos x="63" y="7"/>
                </a:cxn>
                <a:cxn ang="0">
                  <a:pos x="83" y="11"/>
                </a:cxn>
                <a:cxn ang="0">
                  <a:pos x="84" y="22"/>
                </a:cxn>
                <a:cxn ang="0">
                  <a:pos x="81" y="37"/>
                </a:cxn>
              </a:cxnLst>
              <a:rect l="0" t="0" r="r" b="b"/>
              <a:pathLst>
                <a:path w="173" h="86">
                  <a:moveTo>
                    <a:pt x="73" y="68"/>
                  </a:moveTo>
                  <a:lnTo>
                    <a:pt x="72" y="71"/>
                  </a:lnTo>
                  <a:lnTo>
                    <a:pt x="71" y="75"/>
                  </a:lnTo>
                  <a:lnTo>
                    <a:pt x="71" y="78"/>
                  </a:lnTo>
                  <a:lnTo>
                    <a:pt x="70" y="79"/>
                  </a:lnTo>
                  <a:lnTo>
                    <a:pt x="73" y="84"/>
                  </a:lnTo>
                  <a:lnTo>
                    <a:pt x="77" y="86"/>
                  </a:lnTo>
                  <a:lnTo>
                    <a:pt x="82" y="84"/>
                  </a:lnTo>
                  <a:lnTo>
                    <a:pt x="84" y="81"/>
                  </a:lnTo>
                  <a:lnTo>
                    <a:pt x="86" y="76"/>
                  </a:lnTo>
                  <a:lnTo>
                    <a:pt x="88" y="70"/>
                  </a:lnTo>
                  <a:lnTo>
                    <a:pt x="90" y="62"/>
                  </a:lnTo>
                  <a:lnTo>
                    <a:pt x="92" y="53"/>
                  </a:lnTo>
                  <a:lnTo>
                    <a:pt x="95" y="40"/>
                  </a:lnTo>
                  <a:lnTo>
                    <a:pt x="96" y="35"/>
                  </a:lnTo>
                  <a:lnTo>
                    <a:pt x="97" y="32"/>
                  </a:lnTo>
                  <a:lnTo>
                    <a:pt x="99" y="29"/>
                  </a:lnTo>
                  <a:lnTo>
                    <a:pt x="101" y="26"/>
                  </a:lnTo>
                  <a:lnTo>
                    <a:pt x="106" y="19"/>
                  </a:lnTo>
                  <a:lnTo>
                    <a:pt x="113" y="12"/>
                  </a:lnTo>
                  <a:lnTo>
                    <a:pt x="121" y="7"/>
                  </a:lnTo>
                  <a:lnTo>
                    <a:pt x="131" y="6"/>
                  </a:lnTo>
                  <a:lnTo>
                    <a:pt x="137" y="7"/>
                  </a:lnTo>
                  <a:lnTo>
                    <a:pt x="140" y="11"/>
                  </a:lnTo>
                  <a:lnTo>
                    <a:pt x="142" y="15"/>
                  </a:lnTo>
                  <a:lnTo>
                    <a:pt x="142" y="19"/>
                  </a:lnTo>
                  <a:lnTo>
                    <a:pt x="141" y="29"/>
                  </a:lnTo>
                  <a:lnTo>
                    <a:pt x="138" y="40"/>
                  </a:lnTo>
                  <a:lnTo>
                    <a:pt x="134" y="51"/>
                  </a:lnTo>
                  <a:lnTo>
                    <a:pt x="131" y="59"/>
                  </a:lnTo>
                  <a:lnTo>
                    <a:pt x="129" y="65"/>
                  </a:lnTo>
                  <a:lnTo>
                    <a:pt x="128" y="69"/>
                  </a:lnTo>
                  <a:lnTo>
                    <a:pt x="130" y="76"/>
                  </a:lnTo>
                  <a:lnTo>
                    <a:pt x="133" y="81"/>
                  </a:lnTo>
                  <a:lnTo>
                    <a:pt x="139" y="84"/>
                  </a:lnTo>
                  <a:lnTo>
                    <a:pt x="146" y="86"/>
                  </a:lnTo>
                  <a:lnTo>
                    <a:pt x="153" y="84"/>
                  </a:lnTo>
                  <a:lnTo>
                    <a:pt x="158" y="81"/>
                  </a:lnTo>
                  <a:lnTo>
                    <a:pt x="163" y="77"/>
                  </a:lnTo>
                  <a:lnTo>
                    <a:pt x="167" y="72"/>
                  </a:lnTo>
                  <a:lnTo>
                    <a:pt x="170" y="67"/>
                  </a:lnTo>
                  <a:lnTo>
                    <a:pt x="172" y="62"/>
                  </a:lnTo>
                  <a:lnTo>
                    <a:pt x="173" y="59"/>
                  </a:lnTo>
                  <a:lnTo>
                    <a:pt x="173" y="57"/>
                  </a:lnTo>
                  <a:lnTo>
                    <a:pt x="172" y="55"/>
                  </a:lnTo>
                  <a:lnTo>
                    <a:pt x="170" y="54"/>
                  </a:lnTo>
                  <a:lnTo>
                    <a:pt x="168" y="55"/>
                  </a:lnTo>
                  <a:lnTo>
                    <a:pt x="167" y="57"/>
                  </a:lnTo>
                  <a:lnTo>
                    <a:pt x="163" y="67"/>
                  </a:lnTo>
                  <a:lnTo>
                    <a:pt x="158" y="74"/>
                  </a:lnTo>
                  <a:lnTo>
                    <a:pt x="152" y="79"/>
                  </a:lnTo>
                  <a:lnTo>
                    <a:pt x="146" y="80"/>
                  </a:lnTo>
                  <a:lnTo>
                    <a:pt x="143" y="78"/>
                  </a:lnTo>
                  <a:lnTo>
                    <a:pt x="142" y="74"/>
                  </a:lnTo>
                  <a:lnTo>
                    <a:pt x="142" y="71"/>
                  </a:lnTo>
                  <a:lnTo>
                    <a:pt x="143" y="68"/>
                  </a:lnTo>
                  <a:lnTo>
                    <a:pt x="144" y="64"/>
                  </a:lnTo>
                  <a:lnTo>
                    <a:pt x="146" y="58"/>
                  </a:lnTo>
                  <a:lnTo>
                    <a:pt x="149" y="52"/>
                  </a:lnTo>
                  <a:lnTo>
                    <a:pt x="152" y="42"/>
                  </a:lnTo>
                  <a:lnTo>
                    <a:pt x="155" y="31"/>
                  </a:lnTo>
                  <a:lnTo>
                    <a:pt x="156" y="22"/>
                  </a:lnTo>
                  <a:lnTo>
                    <a:pt x="156" y="19"/>
                  </a:lnTo>
                  <a:lnTo>
                    <a:pt x="155" y="15"/>
                  </a:lnTo>
                  <a:lnTo>
                    <a:pt x="153" y="10"/>
                  </a:lnTo>
                  <a:lnTo>
                    <a:pt x="149" y="6"/>
                  </a:lnTo>
                  <a:lnTo>
                    <a:pt x="143" y="2"/>
                  </a:lnTo>
                  <a:lnTo>
                    <a:pt x="132" y="0"/>
                  </a:lnTo>
                  <a:lnTo>
                    <a:pt x="120" y="2"/>
                  </a:lnTo>
                  <a:lnTo>
                    <a:pt x="111" y="7"/>
                  </a:lnTo>
                  <a:lnTo>
                    <a:pt x="104" y="13"/>
                  </a:lnTo>
                  <a:lnTo>
                    <a:pt x="98" y="19"/>
                  </a:lnTo>
                  <a:lnTo>
                    <a:pt x="95" y="10"/>
                  </a:lnTo>
                  <a:lnTo>
                    <a:pt x="89" y="4"/>
                  </a:lnTo>
                  <a:lnTo>
                    <a:pt x="82" y="1"/>
                  </a:lnTo>
                  <a:lnTo>
                    <a:pt x="74" y="0"/>
                  </a:lnTo>
                  <a:lnTo>
                    <a:pt x="63" y="2"/>
                  </a:lnTo>
                  <a:lnTo>
                    <a:pt x="54" y="6"/>
                  </a:lnTo>
                  <a:lnTo>
                    <a:pt x="47" y="12"/>
                  </a:lnTo>
                  <a:lnTo>
                    <a:pt x="42" y="18"/>
                  </a:lnTo>
                  <a:lnTo>
                    <a:pt x="39" y="9"/>
                  </a:lnTo>
                  <a:lnTo>
                    <a:pt x="34" y="4"/>
                  </a:lnTo>
                  <a:lnTo>
                    <a:pt x="28" y="1"/>
                  </a:lnTo>
                  <a:lnTo>
                    <a:pt x="22" y="0"/>
                  </a:lnTo>
                  <a:lnTo>
                    <a:pt x="16" y="1"/>
                  </a:lnTo>
                  <a:lnTo>
                    <a:pt x="12" y="4"/>
                  </a:lnTo>
                  <a:lnTo>
                    <a:pt x="9" y="7"/>
                  </a:lnTo>
                  <a:lnTo>
                    <a:pt x="7" y="11"/>
                  </a:lnTo>
                  <a:lnTo>
                    <a:pt x="4" y="16"/>
                  </a:lnTo>
                  <a:lnTo>
                    <a:pt x="2" y="22"/>
                  </a:lnTo>
                  <a:lnTo>
                    <a:pt x="1" y="27"/>
                  </a:lnTo>
                  <a:lnTo>
                    <a:pt x="0" y="29"/>
                  </a:lnTo>
                  <a:lnTo>
                    <a:pt x="2" y="31"/>
                  </a:lnTo>
                  <a:lnTo>
                    <a:pt x="3" y="32"/>
                  </a:lnTo>
                  <a:lnTo>
                    <a:pt x="5" y="32"/>
                  </a:lnTo>
                  <a:lnTo>
                    <a:pt x="6" y="31"/>
                  </a:lnTo>
                  <a:lnTo>
                    <a:pt x="7" y="29"/>
                  </a:lnTo>
                  <a:lnTo>
                    <a:pt x="8" y="26"/>
                  </a:lnTo>
                  <a:lnTo>
                    <a:pt x="10" y="18"/>
                  </a:lnTo>
                  <a:lnTo>
                    <a:pt x="13" y="12"/>
                  </a:lnTo>
                  <a:lnTo>
                    <a:pt x="16" y="7"/>
                  </a:lnTo>
                  <a:lnTo>
                    <a:pt x="21" y="6"/>
                  </a:lnTo>
                  <a:lnTo>
                    <a:pt x="24" y="6"/>
                  </a:lnTo>
                  <a:lnTo>
                    <a:pt x="26" y="8"/>
                  </a:lnTo>
                  <a:lnTo>
                    <a:pt x="27" y="11"/>
                  </a:lnTo>
                  <a:lnTo>
                    <a:pt x="27" y="15"/>
                  </a:lnTo>
                  <a:lnTo>
                    <a:pt x="27" y="22"/>
                  </a:lnTo>
                  <a:lnTo>
                    <a:pt x="25" y="31"/>
                  </a:lnTo>
                  <a:lnTo>
                    <a:pt x="22" y="39"/>
                  </a:lnTo>
                  <a:lnTo>
                    <a:pt x="20" y="48"/>
                  </a:lnTo>
                  <a:lnTo>
                    <a:pt x="14" y="72"/>
                  </a:lnTo>
                  <a:lnTo>
                    <a:pt x="13" y="76"/>
                  </a:lnTo>
                  <a:lnTo>
                    <a:pt x="12" y="79"/>
                  </a:lnTo>
                  <a:lnTo>
                    <a:pt x="14" y="84"/>
                  </a:lnTo>
                  <a:lnTo>
                    <a:pt x="19" y="86"/>
                  </a:lnTo>
                  <a:lnTo>
                    <a:pt x="23" y="84"/>
                  </a:lnTo>
                  <a:lnTo>
                    <a:pt x="26" y="81"/>
                  </a:lnTo>
                  <a:lnTo>
                    <a:pt x="28" y="76"/>
                  </a:lnTo>
                  <a:lnTo>
                    <a:pt x="30" y="70"/>
                  </a:lnTo>
                  <a:lnTo>
                    <a:pt x="32" y="62"/>
                  </a:lnTo>
                  <a:lnTo>
                    <a:pt x="34" y="53"/>
                  </a:lnTo>
                  <a:lnTo>
                    <a:pt x="37" y="40"/>
                  </a:lnTo>
                  <a:lnTo>
                    <a:pt x="38" y="35"/>
                  </a:lnTo>
                  <a:lnTo>
                    <a:pt x="40" y="32"/>
                  </a:lnTo>
                  <a:lnTo>
                    <a:pt x="42" y="28"/>
                  </a:lnTo>
                  <a:lnTo>
                    <a:pt x="45" y="23"/>
                  </a:lnTo>
                  <a:lnTo>
                    <a:pt x="49" y="17"/>
                  </a:lnTo>
                  <a:lnTo>
                    <a:pt x="56" y="12"/>
                  </a:lnTo>
                  <a:lnTo>
                    <a:pt x="63" y="7"/>
                  </a:lnTo>
                  <a:lnTo>
                    <a:pt x="73" y="6"/>
                  </a:lnTo>
                  <a:lnTo>
                    <a:pt x="79" y="7"/>
                  </a:lnTo>
                  <a:lnTo>
                    <a:pt x="83" y="11"/>
                  </a:lnTo>
                  <a:lnTo>
                    <a:pt x="84" y="15"/>
                  </a:lnTo>
                  <a:lnTo>
                    <a:pt x="84" y="19"/>
                  </a:lnTo>
                  <a:lnTo>
                    <a:pt x="84" y="22"/>
                  </a:lnTo>
                  <a:lnTo>
                    <a:pt x="84" y="26"/>
                  </a:lnTo>
                  <a:lnTo>
                    <a:pt x="83" y="30"/>
                  </a:lnTo>
                  <a:lnTo>
                    <a:pt x="81" y="37"/>
                  </a:lnTo>
                  <a:lnTo>
                    <a:pt x="73" y="6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" name="Freeform 49"/>
            <p:cNvSpPr>
              <a:spLocks noChangeAspect="1"/>
            </p:cNvSpPr>
            <p:nvPr/>
          </p:nvSpPr>
          <p:spPr bwMode="auto">
            <a:xfrm>
              <a:off x="2028" y="186"/>
              <a:ext cx="115" cy="85"/>
            </a:xfrm>
            <a:custGeom>
              <a:avLst/>
              <a:gdLst/>
              <a:ahLst/>
              <a:cxnLst>
                <a:cxn ang="0">
                  <a:pos x="13" y="76"/>
                </a:cxn>
                <a:cxn ang="0">
                  <a:pos x="14" y="83"/>
                </a:cxn>
                <a:cxn ang="0">
                  <a:pos x="23" y="83"/>
                </a:cxn>
                <a:cxn ang="0">
                  <a:pos x="28" y="76"/>
                </a:cxn>
                <a:cxn ang="0">
                  <a:pos x="31" y="61"/>
                </a:cxn>
                <a:cxn ang="0">
                  <a:pos x="37" y="40"/>
                </a:cxn>
                <a:cxn ang="0">
                  <a:pos x="39" y="31"/>
                </a:cxn>
                <a:cxn ang="0">
                  <a:pos x="45" y="23"/>
                </a:cxn>
                <a:cxn ang="0">
                  <a:pos x="55" y="11"/>
                </a:cxn>
                <a:cxn ang="0">
                  <a:pos x="73" y="5"/>
                </a:cxn>
                <a:cxn ang="0">
                  <a:pos x="82" y="10"/>
                </a:cxn>
                <a:cxn ang="0">
                  <a:pos x="84" y="18"/>
                </a:cxn>
                <a:cxn ang="0">
                  <a:pos x="79" y="40"/>
                </a:cxn>
                <a:cxn ang="0">
                  <a:pos x="73" y="58"/>
                </a:cxn>
                <a:cxn ang="0">
                  <a:pos x="70" y="69"/>
                </a:cxn>
                <a:cxn ang="0">
                  <a:pos x="75" y="81"/>
                </a:cxn>
                <a:cxn ang="0">
                  <a:pos x="88" y="85"/>
                </a:cxn>
                <a:cxn ang="0">
                  <a:pos x="100" y="81"/>
                </a:cxn>
                <a:cxn ang="0">
                  <a:pos x="108" y="72"/>
                </a:cxn>
                <a:cxn ang="0">
                  <a:pos x="113" y="62"/>
                </a:cxn>
                <a:cxn ang="0">
                  <a:pos x="115" y="56"/>
                </a:cxn>
                <a:cxn ang="0">
                  <a:pos x="112" y="54"/>
                </a:cxn>
                <a:cxn ang="0">
                  <a:pos x="108" y="57"/>
                </a:cxn>
                <a:cxn ang="0">
                  <a:pos x="100" y="74"/>
                </a:cxn>
                <a:cxn ang="0">
                  <a:pos x="88" y="80"/>
                </a:cxn>
                <a:cxn ang="0">
                  <a:pos x="84" y="73"/>
                </a:cxn>
                <a:cxn ang="0">
                  <a:pos x="85" y="67"/>
                </a:cxn>
                <a:cxn ang="0">
                  <a:pos x="88" y="58"/>
                </a:cxn>
                <a:cxn ang="0">
                  <a:pos x="94" y="41"/>
                </a:cxn>
                <a:cxn ang="0">
                  <a:pos x="98" y="21"/>
                </a:cxn>
                <a:cxn ang="0">
                  <a:pos x="96" y="10"/>
                </a:cxn>
                <a:cxn ang="0">
                  <a:pos x="90" y="4"/>
                </a:cxn>
                <a:cxn ang="0">
                  <a:pos x="82" y="1"/>
                </a:cxn>
                <a:cxn ang="0">
                  <a:pos x="74" y="0"/>
                </a:cxn>
                <a:cxn ang="0">
                  <a:pos x="54" y="6"/>
                </a:cxn>
                <a:cxn ang="0">
                  <a:pos x="42" y="17"/>
                </a:cxn>
                <a:cxn ang="0">
                  <a:pos x="34" y="4"/>
                </a:cxn>
                <a:cxn ang="0">
                  <a:pos x="22" y="0"/>
                </a:cxn>
                <a:cxn ang="0">
                  <a:pos x="12" y="3"/>
                </a:cxn>
                <a:cxn ang="0">
                  <a:pos x="7" y="10"/>
                </a:cxn>
                <a:cxn ang="0">
                  <a:pos x="2" y="22"/>
                </a:cxn>
                <a:cxn ang="0">
                  <a:pos x="0" y="29"/>
                </a:cxn>
                <a:cxn ang="0">
                  <a:pos x="3" y="31"/>
                </a:cxn>
                <a:cxn ang="0">
                  <a:pos x="6" y="30"/>
                </a:cxn>
                <a:cxn ang="0">
                  <a:pos x="7" y="25"/>
                </a:cxn>
                <a:cxn ang="0">
                  <a:pos x="12" y="11"/>
                </a:cxn>
                <a:cxn ang="0">
                  <a:pos x="21" y="5"/>
                </a:cxn>
                <a:cxn ang="0">
                  <a:pos x="26" y="8"/>
                </a:cxn>
                <a:cxn ang="0">
                  <a:pos x="27" y="14"/>
                </a:cxn>
                <a:cxn ang="0">
                  <a:pos x="24" y="30"/>
                </a:cxn>
                <a:cxn ang="0">
                  <a:pos x="20" y="47"/>
                </a:cxn>
              </a:cxnLst>
              <a:rect l="0" t="0" r="r" b="b"/>
              <a:pathLst>
                <a:path w="115" h="85">
                  <a:moveTo>
                    <a:pt x="14" y="71"/>
                  </a:moveTo>
                  <a:lnTo>
                    <a:pt x="13" y="76"/>
                  </a:lnTo>
                  <a:lnTo>
                    <a:pt x="12" y="79"/>
                  </a:lnTo>
                  <a:lnTo>
                    <a:pt x="14" y="83"/>
                  </a:lnTo>
                  <a:lnTo>
                    <a:pt x="18" y="85"/>
                  </a:lnTo>
                  <a:lnTo>
                    <a:pt x="23" y="83"/>
                  </a:lnTo>
                  <a:lnTo>
                    <a:pt x="26" y="81"/>
                  </a:lnTo>
                  <a:lnTo>
                    <a:pt x="28" y="76"/>
                  </a:lnTo>
                  <a:lnTo>
                    <a:pt x="29" y="69"/>
                  </a:lnTo>
                  <a:lnTo>
                    <a:pt x="31" y="61"/>
                  </a:lnTo>
                  <a:lnTo>
                    <a:pt x="33" y="52"/>
                  </a:lnTo>
                  <a:lnTo>
                    <a:pt x="37" y="40"/>
                  </a:lnTo>
                  <a:lnTo>
                    <a:pt x="38" y="35"/>
                  </a:lnTo>
                  <a:lnTo>
                    <a:pt x="39" y="31"/>
                  </a:lnTo>
                  <a:lnTo>
                    <a:pt x="41" y="27"/>
                  </a:lnTo>
                  <a:lnTo>
                    <a:pt x="45" y="23"/>
                  </a:lnTo>
                  <a:lnTo>
                    <a:pt x="49" y="17"/>
                  </a:lnTo>
                  <a:lnTo>
                    <a:pt x="55" y="11"/>
                  </a:lnTo>
                  <a:lnTo>
                    <a:pt x="63" y="7"/>
                  </a:lnTo>
                  <a:lnTo>
                    <a:pt x="73" y="5"/>
                  </a:lnTo>
                  <a:lnTo>
                    <a:pt x="79" y="7"/>
                  </a:lnTo>
                  <a:lnTo>
                    <a:pt x="82" y="10"/>
                  </a:lnTo>
                  <a:lnTo>
                    <a:pt x="84" y="15"/>
                  </a:lnTo>
                  <a:lnTo>
                    <a:pt x="84" y="18"/>
                  </a:lnTo>
                  <a:lnTo>
                    <a:pt x="83" y="28"/>
                  </a:lnTo>
                  <a:lnTo>
                    <a:pt x="79" y="40"/>
                  </a:lnTo>
                  <a:lnTo>
                    <a:pt x="76" y="50"/>
                  </a:lnTo>
                  <a:lnTo>
                    <a:pt x="73" y="58"/>
                  </a:lnTo>
                  <a:lnTo>
                    <a:pt x="71" y="64"/>
                  </a:lnTo>
                  <a:lnTo>
                    <a:pt x="70" y="69"/>
                  </a:lnTo>
                  <a:lnTo>
                    <a:pt x="71" y="75"/>
                  </a:lnTo>
                  <a:lnTo>
                    <a:pt x="75" y="81"/>
                  </a:lnTo>
                  <a:lnTo>
                    <a:pt x="81" y="84"/>
                  </a:lnTo>
                  <a:lnTo>
                    <a:pt x="88" y="85"/>
                  </a:lnTo>
                  <a:lnTo>
                    <a:pt x="94" y="84"/>
                  </a:lnTo>
                  <a:lnTo>
                    <a:pt x="100" y="81"/>
                  </a:lnTo>
                  <a:lnTo>
                    <a:pt x="105" y="76"/>
                  </a:lnTo>
                  <a:lnTo>
                    <a:pt x="108" y="72"/>
                  </a:lnTo>
                  <a:lnTo>
                    <a:pt x="111" y="66"/>
                  </a:lnTo>
                  <a:lnTo>
                    <a:pt x="113" y="62"/>
                  </a:lnTo>
                  <a:lnTo>
                    <a:pt x="115" y="58"/>
                  </a:lnTo>
                  <a:lnTo>
                    <a:pt x="115" y="56"/>
                  </a:lnTo>
                  <a:lnTo>
                    <a:pt x="114" y="54"/>
                  </a:lnTo>
                  <a:lnTo>
                    <a:pt x="112" y="54"/>
                  </a:lnTo>
                  <a:lnTo>
                    <a:pt x="109" y="54"/>
                  </a:lnTo>
                  <a:lnTo>
                    <a:pt x="108" y="57"/>
                  </a:lnTo>
                  <a:lnTo>
                    <a:pt x="104" y="67"/>
                  </a:lnTo>
                  <a:lnTo>
                    <a:pt x="100" y="74"/>
                  </a:lnTo>
                  <a:lnTo>
                    <a:pt x="94" y="78"/>
                  </a:lnTo>
                  <a:lnTo>
                    <a:pt x="88" y="80"/>
                  </a:lnTo>
                  <a:lnTo>
                    <a:pt x="85" y="78"/>
                  </a:lnTo>
                  <a:lnTo>
                    <a:pt x="84" y="73"/>
                  </a:lnTo>
                  <a:lnTo>
                    <a:pt x="84" y="70"/>
                  </a:lnTo>
                  <a:lnTo>
                    <a:pt x="85" y="67"/>
                  </a:lnTo>
                  <a:lnTo>
                    <a:pt x="86" y="63"/>
                  </a:lnTo>
                  <a:lnTo>
                    <a:pt x="88" y="58"/>
                  </a:lnTo>
                  <a:lnTo>
                    <a:pt x="91" y="51"/>
                  </a:lnTo>
                  <a:lnTo>
                    <a:pt x="94" y="41"/>
                  </a:lnTo>
                  <a:lnTo>
                    <a:pt x="97" y="31"/>
                  </a:lnTo>
                  <a:lnTo>
                    <a:pt x="98" y="21"/>
                  </a:lnTo>
                  <a:lnTo>
                    <a:pt x="97" y="15"/>
                  </a:lnTo>
                  <a:lnTo>
                    <a:pt x="96" y="10"/>
                  </a:lnTo>
                  <a:lnTo>
                    <a:pt x="93" y="7"/>
                  </a:lnTo>
                  <a:lnTo>
                    <a:pt x="90" y="4"/>
                  </a:lnTo>
                  <a:lnTo>
                    <a:pt x="86" y="2"/>
                  </a:lnTo>
                  <a:lnTo>
                    <a:pt x="82" y="1"/>
                  </a:lnTo>
                  <a:lnTo>
                    <a:pt x="77" y="0"/>
                  </a:lnTo>
                  <a:lnTo>
                    <a:pt x="74" y="0"/>
                  </a:lnTo>
                  <a:lnTo>
                    <a:pt x="63" y="2"/>
                  </a:lnTo>
                  <a:lnTo>
                    <a:pt x="54" y="6"/>
                  </a:lnTo>
                  <a:lnTo>
                    <a:pt x="47" y="11"/>
                  </a:lnTo>
                  <a:lnTo>
                    <a:pt x="42" y="17"/>
                  </a:lnTo>
                  <a:lnTo>
                    <a:pt x="39" y="9"/>
                  </a:lnTo>
                  <a:lnTo>
                    <a:pt x="34" y="4"/>
                  </a:lnTo>
                  <a:lnTo>
                    <a:pt x="28" y="1"/>
                  </a:lnTo>
                  <a:lnTo>
                    <a:pt x="22" y="0"/>
                  </a:lnTo>
                  <a:lnTo>
                    <a:pt x="16" y="1"/>
                  </a:lnTo>
                  <a:lnTo>
                    <a:pt x="12" y="3"/>
                  </a:lnTo>
                  <a:lnTo>
                    <a:pt x="9" y="7"/>
                  </a:lnTo>
                  <a:lnTo>
                    <a:pt x="7" y="10"/>
                  </a:lnTo>
                  <a:lnTo>
                    <a:pt x="4" y="16"/>
                  </a:lnTo>
                  <a:lnTo>
                    <a:pt x="2" y="22"/>
                  </a:lnTo>
                  <a:lnTo>
                    <a:pt x="0" y="26"/>
                  </a:lnTo>
                  <a:lnTo>
                    <a:pt x="0" y="29"/>
                  </a:lnTo>
                  <a:lnTo>
                    <a:pt x="1" y="31"/>
                  </a:lnTo>
                  <a:lnTo>
                    <a:pt x="3" y="31"/>
                  </a:lnTo>
                  <a:lnTo>
                    <a:pt x="5" y="31"/>
                  </a:lnTo>
                  <a:lnTo>
                    <a:pt x="6" y="30"/>
                  </a:lnTo>
                  <a:lnTo>
                    <a:pt x="6" y="29"/>
                  </a:lnTo>
                  <a:lnTo>
                    <a:pt x="7" y="25"/>
                  </a:lnTo>
                  <a:lnTo>
                    <a:pt x="9" y="18"/>
                  </a:lnTo>
                  <a:lnTo>
                    <a:pt x="12" y="11"/>
                  </a:lnTo>
                  <a:lnTo>
                    <a:pt x="16" y="7"/>
                  </a:lnTo>
                  <a:lnTo>
                    <a:pt x="21" y="5"/>
                  </a:lnTo>
                  <a:lnTo>
                    <a:pt x="24" y="6"/>
                  </a:lnTo>
                  <a:lnTo>
                    <a:pt x="26" y="8"/>
                  </a:lnTo>
                  <a:lnTo>
                    <a:pt x="27" y="11"/>
                  </a:lnTo>
                  <a:lnTo>
                    <a:pt x="27" y="14"/>
                  </a:lnTo>
                  <a:lnTo>
                    <a:pt x="26" y="22"/>
                  </a:lnTo>
                  <a:lnTo>
                    <a:pt x="24" y="30"/>
                  </a:lnTo>
                  <a:lnTo>
                    <a:pt x="22" y="39"/>
                  </a:lnTo>
                  <a:lnTo>
                    <a:pt x="20" y="47"/>
                  </a:lnTo>
                  <a:lnTo>
                    <a:pt x="14" y="7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Freeform 50"/>
            <p:cNvSpPr>
              <a:spLocks noChangeAspect="1" noEditPoints="1"/>
            </p:cNvSpPr>
            <p:nvPr/>
          </p:nvSpPr>
          <p:spPr bwMode="auto">
            <a:xfrm>
              <a:off x="2264" y="18"/>
              <a:ext cx="192" cy="184"/>
            </a:xfrm>
            <a:custGeom>
              <a:avLst/>
              <a:gdLst/>
              <a:ahLst/>
              <a:cxnLst>
                <a:cxn ang="0">
                  <a:pos x="116" y="99"/>
                </a:cxn>
                <a:cxn ang="0">
                  <a:pos x="144" y="94"/>
                </a:cxn>
                <a:cxn ang="0">
                  <a:pos x="168" y="82"/>
                </a:cxn>
                <a:cxn ang="0">
                  <a:pos x="185" y="63"/>
                </a:cxn>
                <a:cxn ang="0">
                  <a:pos x="192" y="41"/>
                </a:cxn>
                <a:cxn ang="0">
                  <a:pos x="178" y="13"/>
                </a:cxn>
                <a:cxn ang="0">
                  <a:pos x="139" y="0"/>
                </a:cxn>
                <a:cxn ang="0">
                  <a:pos x="48" y="1"/>
                </a:cxn>
                <a:cxn ang="0">
                  <a:pos x="44" y="3"/>
                </a:cxn>
                <a:cxn ang="0">
                  <a:pos x="45" y="8"/>
                </a:cxn>
                <a:cxn ang="0">
                  <a:pos x="57" y="9"/>
                </a:cxn>
                <a:cxn ang="0">
                  <a:pos x="67" y="11"/>
                </a:cxn>
                <a:cxn ang="0">
                  <a:pos x="69" y="15"/>
                </a:cxn>
                <a:cxn ang="0">
                  <a:pos x="32" y="163"/>
                </a:cxn>
                <a:cxn ang="0">
                  <a:pos x="30" y="170"/>
                </a:cxn>
                <a:cxn ang="0">
                  <a:pos x="26" y="174"/>
                </a:cxn>
                <a:cxn ang="0">
                  <a:pos x="20" y="176"/>
                </a:cxn>
                <a:cxn ang="0">
                  <a:pos x="7" y="176"/>
                </a:cxn>
                <a:cxn ang="0">
                  <a:pos x="2" y="177"/>
                </a:cxn>
                <a:cxn ang="0">
                  <a:pos x="0" y="181"/>
                </a:cxn>
                <a:cxn ang="0">
                  <a:pos x="4" y="184"/>
                </a:cxn>
                <a:cxn ang="0">
                  <a:pos x="21" y="184"/>
                </a:cxn>
                <a:cxn ang="0">
                  <a:pos x="38" y="184"/>
                </a:cxn>
                <a:cxn ang="0">
                  <a:pos x="73" y="184"/>
                </a:cxn>
                <a:cxn ang="0">
                  <a:pos x="76" y="184"/>
                </a:cxn>
                <a:cxn ang="0">
                  <a:pos x="78" y="179"/>
                </a:cxn>
                <a:cxn ang="0">
                  <a:pos x="70" y="176"/>
                </a:cxn>
                <a:cxn ang="0">
                  <a:pos x="58" y="175"/>
                </a:cxn>
                <a:cxn ang="0">
                  <a:pos x="53" y="171"/>
                </a:cxn>
                <a:cxn ang="0">
                  <a:pos x="70" y="99"/>
                </a:cxn>
                <a:cxn ang="0">
                  <a:pos x="91" y="13"/>
                </a:cxn>
                <a:cxn ang="0">
                  <a:pos x="97" y="9"/>
                </a:cxn>
                <a:cxn ang="0">
                  <a:pos x="130" y="9"/>
                </a:cxn>
                <a:cxn ang="0">
                  <a:pos x="157" y="15"/>
                </a:cxn>
                <a:cxn ang="0">
                  <a:pos x="167" y="35"/>
                </a:cxn>
                <a:cxn ang="0">
                  <a:pos x="163" y="57"/>
                </a:cxn>
                <a:cxn ang="0">
                  <a:pos x="151" y="78"/>
                </a:cxn>
                <a:cxn ang="0">
                  <a:pos x="129" y="90"/>
                </a:cxn>
                <a:cxn ang="0">
                  <a:pos x="109" y="92"/>
                </a:cxn>
                <a:cxn ang="0">
                  <a:pos x="90" y="19"/>
                </a:cxn>
              </a:cxnLst>
              <a:rect l="0" t="0" r="r" b="b"/>
              <a:pathLst>
                <a:path w="192" h="184">
                  <a:moveTo>
                    <a:pt x="70" y="99"/>
                  </a:moveTo>
                  <a:lnTo>
                    <a:pt x="116" y="99"/>
                  </a:lnTo>
                  <a:lnTo>
                    <a:pt x="130" y="98"/>
                  </a:lnTo>
                  <a:lnTo>
                    <a:pt x="144" y="94"/>
                  </a:lnTo>
                  <a:lnTo>
                    <a:pt x="157" y="89"/>
                  </a:lnTo>
                  <a:lnTo>
                    <a:pt x="168" y="82"/>
                  </a:lnTo>
                  <a:lnTo>
                    <a:pt x="178" y="73"/>
                  </a:lnTo>
                  <a:lnTo>
                    <a:pt x="185" y="63"/>
                  </a:lnTo>
                  <a:lnTo>
                    <a:pt x="190" y="52"/>
                  </a:lnTo>
                  <a:lnTo>
                    <a:pt x="192" y="41"/>
                  </a:lnTo>
                  <a:lnTo>
                    <a:pt x="188" y="26"/>
                  </a:lnTo>
                  <a:lnTo>
                    <a:pt x="178" y="13"/>
                  </a:lnTo>
                  <a:lnTo>
                    <a:pt x="162" y="4"/>
                  </a:lnTo>
                  <a:lnTo>
                    <a:pt x="139" y="0"/>
                  </a:lnTo>
                  <a:lnTo>
                    <a:pt x="51" y="0"/>
                  </a:lnTo>
                  <a:lnTo>
                    <a:pt x="48" y="1"/>
                  </a:lnTo>
                  <a:lnTo>
                    <a:pt x="46" y="1"/>
                  </a:lnTo>
                  <a:lnTo>
                    <a:pt x="44" y="3"/>
                  </a:lnTo>
                  <a:lnTo>
                    <a:pt x="43" y="6"/>
                  </a:lnTo>
                  <a:lnTo>
                    <a:pt x="45" y="8"/>
                  </a:lnTo>
                  <a:lnTo>
                    <a:pt x="51" y="9"/>
                  </a:lnTo>
                  <a:lnTo>
                    <a:pt x="57" y="9"/>
                  </a:lnTo>
                  <a:lnTo>
                    <a:pt x="63" y="9"/>
                  </a:lnTo>
                  <a:lnTo>
                    <a:pt x="67" y="11"/>
                  </a:lnTo>
                  <a:lnTo>
                    <a:pt x="69" y="14"/>
                  </a:lnTo>
                  <a:lnTo>
                    <a:pt x="69" y="15"/>
                  </a:lnTo>
                  <a:lnTo>
                    <a:pt x="68" y="19"/>
                  </a:lnTo>
                  <a:lnTo>
                    <a:pt x="32" y="163"/>
                  </a:lnTo>
                  <a:lnTo>
                    <a:pt x="31" y="167"/>
                  </a:lnTo>
                  <a:lnTo>
                    <a:pt x="30" y="170"/>
                  </a:lnTo>
                  <a:lnTo>
                    <a:pt x="28" y="172"/>
                  </a:lnTo>
                  <a:lnTo>
                    <a:pt x="26" y="174"/>
                  </a:lnTo>
                  <a:lnTo>
                    <a:pt x="24" y="175"/>
                  </a:lnTo>
                  <a:lnTo>
                    <a:pt x="20" y="176"/>
                  </a:lnTo>
                  <a:lnTo>
                    <a:pt x="14" y="176"/>
                  </a:lnTo>
                  <a:lnTo>
                    <a:pt x="7" y="176"/>
                  </a:lnTo>
                  <a:lnTo>
                    <a:pt x="4" y="176"/>
                  </a:lnTo>
                  <a:lnTo>
                    <a:pt x="2" y="177"/>
                  </a:lnTo>
                  <a:lnTo>
                    <a:pt x="0" y="178"/>
                  </a:lnTo>
                  <a:lnTo>
                    <a:pt x="0" y="181"/>
                  </a:lnTo>
                  <a:lnTo>
                    <a:pt x="1" y="184"/>
                  </a:lnTo>
                  <a:lnTo>
                    <a:pt x="4" y="184"/>
                  </a:lnTo>
                  <a:lnTo>
                    <a:pt x="11" y="184"/>
                  </a:lnTo>
                  <a:lnTo>
                    <a:pt x="21" y="184"/>
                  </a:lnTo>
                  <a:lnTo>
                    <a:pt x="30" y="184"/>
                  </a:lnTo>
                  <a:lnTo>
                    <a:pt x="38" y="184"/>
                  </a:lnTo>
                  <a:lnTo>
                    <a:pt x="55" y="184"/>
                  </a:lnTo>
                  <a:lnTo>
                    <a:pt x="73" y="184"/>
                  </a:lnTo>
                  <a:lnTo>
                    <a:pt x="74" y="184"/>
                  </a:lnTo>
                  <a:lnTo>
                    <a:pt x="76" y="184"/>
                  </a:lnTo>
                  <a:lnTo>
                    <a:pt x="77" y="182"/>
                  </a:lnTo>
                  <a:lnTo>
                    <a:pt x="78" y="179"/>
                  </a:lnTo>
                  <a:lnTo>
                    <a:pt x="76" y="176"/>
                  </a:lnTo>
                  <a:lnTo>
                    <a:pt x="70" y="176"/>
                  </a:lnTo>
                  <a:lnTo>
                    <a:pt x="63" y="176"/>
                  </a:lnTo>
                  <a:lnTo>
                    <a:pt x="58" y="175"/>
                  </a:lnTo>
                  <a:lnTo>
                    <a:pt x="54" y="174"/>
                  </a:lnTo>
                  <a:lnTo>
                    <a:pt x="53" y="171"/>
                  </a:lnTo>
                  <a:lnTo>
                    <a:pt x="54" y="167"/>
                  </a:lnTo>
                  <a:lnTo>
                    <a:pt x="70" y="99"/>
                  </a:lnTo>
                  <a:close/>
                  <a:moveTo>
                    <a:pt x="90" y="19"/>
                  </a:moveTo>
                  <a:lnTo>
                    <a:pt x="91" y="13"/>
                  </a:lnTo>
                  <a:lnTo>
                    <a:pt x="94" y="10"/>
                  </a:lnTo>
                  <a:lnTo>
                    <a:pt x="97" y="9"/>
                  </a:lnTo>
                  <a:lnTo>
                    <a:pt x="104" y="9"/>
                  </a:lnTo>
                  <a:lnTo>
                    <a:pt x="130" y="9"/>
                  </a:lnTo>
                  <a:lnTo>
                    <a:pt x="145" y="10"/>
                  </a:lnTo>
                  <a:lnTo>
                    <a:pt x="157" y="15"/>
                  </a:lnTo>
                  <a:lnTo>
                    <a:pt x="164" y="23"/>
                  </a:lnTo>
                  <a:lnTo>
                    <a:pt x="167" y="35"/>
                  </a:lnTo>
                  <a:lnTo>
                    <a:pt x="166" y="44"/>
                  </a:lnTo>
                  <a:lnTo>
                    <a:pt x="163" y="57"/>
                  </a:lnTo>
                  <a:lnTo>
                    <a:pt x="158" y="69"/>
                  </a:lnTo>
                  <a:lnTo>
                    <a:pt x="151" y="78"/>
                  </a:lnTo>
                  <a:lnTo>
                    <a:pt x="140" y="85"/>
                  </a:lnTo>
                  <a:lnTo>
                    <a:pt x="129" y="90"/>
                  </a:lnTo>
                  <a:lnTo>
                    <a:pt x="119" y="92"/>
                  </a:lnTo>
                  <a:lnTo>
                    <a:pt x="109" y="92"/>
                  </a:lnTo>
                  <a:lnTo>
                    <a:pt x="71" y="92"/>
                  </a:lnTo>
                  <a:lnTo>
                    <a:pt x="90" y="1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" name="Freeform 51"/>
            <p:cNvSpPr>
              <a:spLocks noChangeAspect="1"/>
            </p:cNvSpPr>
            <p:nvPr/>
          </p:nvSpPr>
          <p:spPr bwMode="auto">
            <a:xfrm>
              <a:off x="2472" y="21"/>
              <a:ext cx="173" cy="86"/>
            </a:xfrm>
            <a:custGeom>
              <a:avLst/>
              <a:gdLst/>
              <a:ahLst/>
              <a:cxnLst>
                <a:cxn ang="0">
                  <a:pos x="71" y="75"/>
                </a:cxn>
                <a:cxn ang="0">
                  <a:pos x="72" y="84"/>
                </a:cxn>
                <a:cxn ang="0">
                  <a:pos x="84" y="81"/>
                </a:cxn>
                <a:cxn ang="0">
                  <a:pos x="89" y="62"/>
                </a:cxn>
                <a:cxn ang="0">
                  <a:pos x="96" y="35"/>
                </a:cxn>
                <a:cxn ang="0">
                  <a:pos x="101" y="26"/>
                </a:cxn>
                <a:cxn ang="0">
                  <a:pos x="121" y="7"/>
                </a:cxn>
                <a:cxn ang="0">
                  <a:pos x="140" y="11"/>
                </a:cxn>
                <a:cxn ang="0">
                  <a:pos x="141" y="29"/>
                </a:cxn>
                <a:cxn ang="0">
                  <a:pos x="131" y="59"/>
                </a:cxn>
                <a:cxn ang="0">
                  <a:pos x="129" y="76"/>
                </a:cxn>
                <a:cxn ang="0">
                  <a:pos x="146" y="86"/>
                </a:cxn>
                <a:cxn ang="0">
                  <a:pos x="163" y="77"/>
                </a:cxn>
                <a:cxn ang="0">
                  <a:pos x="171" y="62"/>
                </a:cxn>
                <a:cxn ang="0">
                  <a:pos x="172" y="55"/>
                </a:cxn>
                <a:cxn ang="0">
                  <a:pos x="166" y="57"/>
                </a:cxn>
                <a:cxn ang="0">
                  <a:pos x="152" y="79"/>
                </a:cxn>
                <a:cxn ang="0">
                  <a:pos x="142" y="74"/>
                </a:cxn>
                <a:cxn ang="0">
                  <a:pos x="144" y="64"/>
                </a:cxn>
                <a:cxn ang="0">
                  <a:pos x="152" y="42"/>
                </a:cxn>
                <a:cxn ang="0">
                  <a:pos x="156" y="19"/>
                </a:cxn>
                <a:cxn ang="0">
                  <a:pos x="149" y="6"/>
                </a:cxn>
                <a:cxn ang="0">
                  <a:pos x="120" y="2"/>
                </a:cxn>
                <a:cxn ang="0">
                  <a:pos x="98" y="19"/>
                </a:cxn>
                <a:cxn ang="0">
                  <a:pos x="81" y="1"/>
                </a:cxn>
                <a:cxn ang="0">
                  <a:pos x="54" y="6"/>
                </a:cxn>
                <a:cxn ang="0">
                  <a:pos x="39" y="9"/>
                </a:cxn>
                <a:cxn ang="0">
                  <a:pos x="22" y="0"/>
                </a:cxn>
                <a:cxn ang="0">
                  <a:pos x="9" y="7"/>
                </a:cxn>
                <a:cxn ang="0">
                  <a:pos x="2" y="22"/>
                </a:cxn>
                <a:cxn ang="0">
                  <a:pos x="1" y="31"/>
                </a:cxn>
                <a:cxn ang="0">
                  <a:pos x="6" y="31"/>
                </a:cxn>
                <a:cxn ang="0">
                  <a:pos x="10" y="18"/>
                </a:cxn>
                <a:cxn ang="0">
                  <a:pos x="21" y="6"/>
                </a:cxn>
                <a:cxn ang="0">
                  <a:pos x="27" y="11"/>
                </a:cxn>
                <a:cxn ang="0">
                  <a:pos x="24" y="31"/>
                </a:cxn>
                <a:cxn ang="0">
                  <a:pos x="14" y="72"/>
                </a:cxn>
                <a:cxn ang="0">
                  <a:pos x="14" y="84"/>
                </a:cxn>
                <a:cxn ang="0">
                  <a:pos x="26" y="81"/>
                </a:cxn>
                <a:cxn ang="0">
                  <a:pos x="31" y="62"/>
                </a:cxn>
                <a:cxn ang="0">
                  <a:pos x="38" y="35"/>
                </a:cxn>
                <a:cxn ang="0">
                  <a:pos x="45" y="23"/>
                </a:cxn>
                <a:cxn ang="0">
                  <a:pos x="63" y="7"/>
                </a:cxn>
                <a:cxn ang="0">
                  <a:pos x="83" y="11"/>
                </a:cxn>
                <a:cxn ang="0">
                  <a:pos x="84" y="22"/>
                </a:cxn>
                <a:cxn ang="0">
                  <a:pos x="81" y="37"/>
                </a:cxn>
              </a:cxnLst>
              <a:rect l="0" t="0" r="r" b="b"/>
              <a:pathLst>
                <a:path w="173" h="86">
                  <a:moveTo>
                    <a:pt x="73" y="68"/>
                  </a:moveTo>
                  <a:lnTo>
                    <a:pt x="72" y="71"/>
                  </a:lnTo>
                  <a:lnTo>
                    <a:pt x="71" y="75"/>
                  </a:lnTo>
                  <a:lnTo>
                    <a:pt x="70" y="78"/>
                  </a:lnTo>
                  <a:lnTo>
                    <a:pt x="70" y="79"/>
                  </a:lnTo>
                  <a:lnTo>
                    <a:pt x="72" y="84"/>
                  </a:lnTo>
                  <a:lnTo>
                    <a:pt x="77" y="86"/>
                  </a:lnTo>
                  <a:lnTo>
                    <a:pt x="81" y="84"/>
                  </a:lnTo>
                  <a:lnTo>
                    <a:pt x="84" y="81"/>
                  </a:lnTo>
                  <a:lnTo>
                    <a:pt x="86" y="76"/>
                  </a:lnTo>
                  <a:lnTo>
                    <a:pt x="87" y="70"/>
                  </a:lnTo>
                  <a:lnTo>
                    <a:pt x="89" y="62"/>
                  </a:lnTo>
                  <a:lnTo>
                    <a:pt x="92" y="53"/>
                  </a:lnTo>
                  <a:lnTo>
                    <a:pt x="95" y="40"/>
                  </a:lnTo>
                  <a:lnTo>
                    <a:pt x="96" y="35"/>
                  </a:lnTo>
                  <a:lnTo>
                    <a:pt x="97" y="32"/>
                  </a:lnTo>
                  <a:lnTo>
                    <a:pt x="98" y="29"/>
                  </a:lnTo>
                  <a:lnTo>
                    <a:pt x="101" y="26"/>
                  </a:lnTo>
                  <a:lnTo>
                    <a:pt x="106" y="19"/>
                  </a:lnTo>
                  <a:lnTo>
                    <a:pt x="112" y="12"/>
                  </a:lnTo>
                  <a:lnTo>
                    <a:pt x="121" y="7"/>
                  </a:lnTo>
                  <a:lnTo>
                    <a:pt x="131" y="6"/>
                  </a:lnTo>
                  <a:lnTo>
                    <a:pt x="137" y="7"/>
                  </a:lnTo>
                  <a:lnTo>
                    <a:pt x="140" y="11"/>
                  </a:lnTo>
                  <a:lnTo>
                    <a:pt x="142" y="15"/>
                  </a:lnTo>
                  <a:lnTo>
                    <a:pt x="142" y="19"/>
                  </a:lnTo>
                  <a:lnTo>
                    <a:pt x="141" y="29"/>
                  </a:lnTo>
                  <a:lnTo>
                    <a:pt x="137" y="40"/>
                  </a:lnTo>
                  <a:lnTo>
                    <a:pt x="134" y="51"/>
                  </a:lnTo>
                  <a:lnTo>
                    <a:pt x="131" y="59"/>
                  </a:lnTo>
                  <a:lnTo>
                    <a:pt x="128" y="65"/>
                  </a:lnTo>
                  <a:lnTo>
                    <a:pt x="128" y="69"/>
                  </a:lnTo>
                  <a:lnTo>
                    <a:pt x="129" y="76"/>
                  </a:lnTo>
                  <a:lnTo>
                    <a:pt x="133" y="81"/>
                  </a:lnTo>
                  <a:lnTo>
                    <a:pt x="139" y="84"/>
                  </a:lnTo>
                  <a:lnTo>
                    <a:pt x="146" y="86"/>
                  </a:lnTo>
                  <a:lnTo>
                    <a:pt x="152" y="84"/>
                  </a:lnTo>
                  <a:lnTo>
                    <a:pt x="158" y="81"/>
                  </a:lnTo>
                  <a:lnTo>
                    <a:pt x="163" y="77"/>
                  </a:lnTo>
                  <a:lnTo>
                    <a:pt x="166" y="72"/>
                  </a:lnTo>
                  <a:lnTo>
                    <a:pt x="169" y="67"/>
                  </a:lnTo>
                  <a:lnTo>
                    <a:pt x="171" y="62"/>
                  </a:lnTo>
                  <a:lnTo>
                    <a:pt x="173" y="59"/>
                  </a:lnTo>
                  <a:lnTo>
                    <a:pt x="173" y="57"/>
                  </a:lnTo>
                  <a:lnTo>
                    <a:pt x="172" y="55"/>
                  </a:lnTo>
                  <a:lnTo>
                    <a:pt x="170" y="54"/>
                  </a:lnTo>
                  <a:lnTo>
                    <a:pt x="167" y="55"/>
                  </a:lnTo>
                  <a:lnTo>
                    <a:pt x="166" y="57"/>
                  </a:lnTo>
                  <a:lnTo>
                    <a:pt x="162" y="67"/>
                  </a:lnTo>
                  <a:lnTo>
                    <a:pt x="158" y="74"/>
                  </a:lnTo>
                  <a:lnTo>
                    <a:pt x="152" y="79"/>
                  </a:lnTo>
                  <a:lnTo>
                    <a:pt x="146" y="80"/>
                  </a:lnTo>
                  <a:lnTo>
                    <a:pt x="143" y="78"/>
                  </a:lnTo>
                  <a:lnTo>
                    <a:pt x="142" y="74"/>
                  </a:lnTo>
                  <a:lnTo>
                    <a:pt x="142" y="71"/>
                  </a:lnTo>
                  <a:lnTo>
                    <a:pt x="143" y="68"/>
                  </a:lnTo>
                  <a:lnTo>
                    <a:pt x="144" y="64"/>
                  </a:lnTo>
                  <a:lnTo>
                    <a:pt x="146" y="58"/>
                  </a:lnTo>
                  <a:lnTo>
                    <a:pt x="148" y="52"/>
                  </a:lnTo>
                  <a:lnTo>
                    <a:pt x="152" y="42"/>
                  </a:lnTo>
                  <a:lnTo>
                    <a:pt x="155" y="31"/>
                  </a:lnTo>
                  <a:lnTo>
                    <a:pt x="156" y="22"/>
                  </a:lnTo>
                  <a:lnTo>
                    <a:pt x="156" y="19"/>
                  </a:lnTo>
                  <a:lnTo>
                    <a:pt x="155" y="15"/>
                  </a:lnTo>
                  <a:lnTo>
                    <a:pt x="153" y="10"/>
                  </a:lnTo>
                  <a:lnTo>
                    <a:pt x="149" y="6"/>
                  </a:lnTo>
                  <a:lnTo>
                    <a:pt x="142" y="2"/>
                  </a:lnTo>
                  <a:lnTo>
                    <a:pt x="131" y="0"/>
                  </a:lnTo>
                  <a:lnTo>
                    <a:pt x="120" y="2"/>
                  </a:lnTo>
                  <a:lnTo>
                    <a:pt x="111" y="7"/>
                  </a:lnTo>
                  <a:lnTo>
                    <a:pt x="104" y="13"/>
                  </a:lnTo>
                  <a:lnTo>
                    <a:pt x="98" y="19"/>
                  </a:lnTo>
                  <a:lnTo>
                    <a:pt x="95" y="10"/>
                  </a:lnTo>
                  <a:lnTo>
                    <a:pt x="89" y="4"/>
                  </a:lnTo>
                  <a:lnTo>
                    <a:pt x="81" y="1"/>
                  </a:lnTo>
                  <a:lnTo>
                    <a:pt x="74" y="0"/>
                  </a:lnTo>
                  <a:lnTo>
                    <a:pt x="63" y="2"/>
                  </a:lnTo>
                  <a:lnTo>
                    <a:pt x="54" y="6"/>
                  </a:lnTo>
                  <a:lnTo>
                    <a:pt x="47" y="12"/>
                  </a:lnTo>
                  <a:lnTo>
                    <a:pt x="42" y="18"/>
                  </a:lnTo>
                  <a:lnTo>
                    <a:pt x="39" y="9"/>
                  </a:lnTo>
                  <a:lnTo>
                    <a:pt x="34" y="4"/>
                  </a:lnTo>
                  <a:lnTo>
                    <a:pt x="28" y="1"/>
                  </a:lnTo>
                  <a:lnTo>
                    <a:pt x="22" y="0"/>
                  </a:lnTo>
                  <a:lnTo>
                    <a:pt x="16" y="1"/>
                  </a:lnTo>
                  <a:lnTo>
                    <a:pt x="12" y="4"/>
                  </a:lnTo>
                  <a:lnTo>
                    <a:pt x="9" y="7"/>
                  </a:lnTo>
                  <a:lnTo>
                    <a:pt x="7" y="11"/>
                  </a:lnTo>
                  <a:lnTo>
                    <a:pt x="4" y="16"/>
                  </a:lnTo>
                  <a:lnTo>
                    <a:pt x="2" y="22"/>
                  </a:lnTo>
                  <a:lnTo>
                    <a:pt x="0" y="27"/>
                  </a:lnTo>
                  <a:lnTo>
                    <a:pt x="0" y="29"/>
                  </a:lnTo>
                  <a:lnTo>
                    <a:pt x="1" y="31"/>
                  </a:lnTo>
                  <a:lnTo>
                    <a:pt x="3" y="32"/>
                  </a:lnTo>
                  <a:lnTo>
                    <a:pt x="5" y="32"/>
                  </a:lnTo>
                  <a:lnTo>
                    <a:pt x="6" y="31"/>
                  </a:lnTo>
                  <a:lnTo>
                    <a:pt x="6" y="29"/>
                  </a:lnTo>
                  <a:lnTo>
                    <a:pt x="7" y="26"/>
                  </a:lnTo>
                  <a:lnTo>
                    <a:pt x="10" y="18"/>
                  </a:lnTo>
                  <a:lnTo>
                    <a:pt x="13" y="12"/>
                  </a:lnTo>
                  <a:lnTo>
                    <a:pt x="16" y="7"/>
                  </a:lnTo>
                  <a:lnTo>
                    <a:pt x="21" y="6"/>
                  </a:lnTo>
                  <a:lnTo>
                    <a:pt x="24" y="6"/>
                  </a:lnTo>
                  <a:lnTo>
                    <a:pt x="26" y="8"/>
                  </a:lnTo>
                  <a:lnTo>
                    <a:pt x="27" y="11"/>
                  </a:lnTo>
                  <a:lnTo>
                    <a:pt x="27" y="15"/>
                  </a:lnTo>
                  <a:lnTo>
                    <a:pt x="26" y="22"/>
                  </a:lnTo>
                  <a:lnTo>
                    <a:pt x="24" y="31"/>
                  </a:lnTo>
                  <a:lnTo>
                    <a:pt x="22" y="39"/>
                  </a:lnTo>
                  <a:lnTo>
                    <a:pt x="20" y="48"/>
                  </a:lnTo>
                  <a:lnTo>
                    <a:pt x="14" y="72"/>
                  </a:lnTo>
                  <a:lnTo>
                    <a:pt x="13" y="76"/>
                  </a:lnTo>
                  <a:lnTo>
                    <a:pt x="12" y="79"/>
                  </a:lnTo>
                  <a:lnTo>
                    <a:pt x="14" y="84"/>
                  </a:lnTo>
                  <a:lnTo>
                    <a:pt x="19" y="86"/>
                  </a:lnTo>
                  <a:lnTo>
                    <a:pt x="23" y="84"/>
                  </a:lnTo>
                  <a:lnTo>
                    <a:pt x="26" y="81"/>
                  </a:lnTo>
                  <a:lnTo>
                    <a:pt x="28" y="76"/>
                  </a:lnTo>
                  <a:lnTo>
                    <a:pt x="29" y="70"/>
                  </a:lnTo>
                  <a:lnTo>
                    <a:pt x="31" y="62"/>
                  </a:lnTo>
                  <a:lnTo>
                    <a:pt x="34" y="53"/>
                  </a:lnTo>
                  <a:lnTo>
                    <a:pt x="37" y="40"/>
                  </a:lnTo>
                  <a:lnTo>
                    <a:pt x="38" y="35"/>
                  </a:lnTo>
                  <a:lnTo>
                    <a:pt x="39" y="32"/>
                  </a:lnTo>
                  <a:lnTo>
                    <a:pt x="41" y="28"/>
                  </a:lnTo>
                  <a:lnTo>
                    <a:pt x="45" y="23"/>
                  </a:lnTo>
                  <a:lnTo>
                    <a:pt x="49" y="17"/>
                  </a:lnTo>
                  <a:lnTo>
                    <a:pt x="55" y="12"/>
                  </a:lnTo>
                  <a:lnTo>
                    <a:pt x="63" y="7"/>
                  </a:lnTo>
                  <a:lnTo>
                    <a:pt x="73" y="6"/>
                  </a:lnTo>
                  <a:lnTo>
                    <a:pt x="79" y="7"/>
                  </a:lnTo>
                  <a:lnTo>
                    <a:pt x="83" y="11"/>
                  </a:lnTo>
                  <a:lnTo>
                    <a:pt x="84" y="15"/>
                  </a:lnTo>
                  <a:lnTo>
                    <a:pt x="84" y="19"/>
                  </a:lnTo>
                  <a:lnTo>
                    <a:pt x="84" y="22"/>
                  </a:lnTo>
                  <a:lnTo>
                    <a:pt x="83" y="26"/>
                  </a:lnTo>
                  <a:lnTo>
                    <a:pt x="82" y="30"/>
                  </a:lnTo>
                  <a:lnTo>
                    <a:pt x="81" y="37"/>
                  </a:lnTo>
                  <a:lnTo>
                    <a:pt x="73" y="6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" name="Freeform 52"/>
            <p:cNvSpPr>
              <a:spLocks noChangeAspect="1"/>
            </p:cNvSpPr>
            <p:nvPr/>
          </p:nvSpPr>
          <p:spPr bwMode="auto">
            <a:xfrm>
              <a:off x="2434" y="186"/>
              <a:ext cx="116" cy="85"/>
            </a:xfrm>
            <a:custGeom>
              <a:avLst/>
              <a:gdLst/>
              <a:ahLst/>
              <a:cxnLst>
                <a:cxn ang="0">
                  <a:pos x="13" y="76"/>
                </a:cxn>
                <a:cxn ang="0">
                  <a:pos x="15" y="83"/>
                </a:cxn>
                <a:cxn ang="0">
                  <a:pos x="24" y="83"/>
                </a:cxn>
                <a:cxn ang="0">
                  <a:pos x="28" y="76"/>
                </a:cxn>
                <a:cxn ang="0">
                  <a:pos x="32" y="61"/>
                </a:cxn>
                <a:cxn ang="0">
                  <a:pos x="37" y="40"/>
                </a:cxn>
                <a:cxn ang="0">
                  <a:pos x="40" y="31"/>
                </a:cxn>
                <a:cxn ang="0">
                  <a:pos x="45" y="23"/>
                </a:cxn>
                <a:cxn ang="0">
                  <a:pos x="56" y="11"/>
                </a:cxn>
                <a:cxn ang="0">
                  <a:pos x="73" y="5"/>
                </a:cxn>
                <a:cxn ang="0">
                  <a:pos x="83" y="10"/>
                </a:cxn>
                <a:cxn ang="0">
                  <a:pos x="85" y="18"/>
                </a:cxn>
                <a:cxn ang="0">
                  <a:pos x="80" y="40"/>
                </a:cxn>
                <a:cxn ang="0">
                  <a:pos x="73" y="58"/>
                </a:cxn>
                <a:cxn ang="0">
                  <a:pos x="71" y="69"/>
                </a:cxn>
                <a:cxn ang="0">
                  <a:pos x="76" y="81"/>
                </a:cxn>
                <a:cxn ang="0">
                  <a:pos x="89" y="85"/>
                </a:cxn>
                <a:cxn ang="0">
                  <a:pos x="101" y="81"/>
                </a:cxn>
                <a:cxn ang="0">
                  <a:pos x="109" y="72"/>
                </a:cxn>
                <a:cxn ang="0">
                  <a:pos x="114" y="62"/>
                </a:cxn>
                <a:cxn ang="0">
                  <a:pos x="116" y="56"/>
                </a:cxn>
                <a:cxn ang="0">
                  <a:pos x="113" y="54"/>
                </a:cxn>
                <a:cxn ang="0">
                  <a:pos x="109" y="57"/>
                </a:cxn>
                <a:cxn ang="0">
                  <a:pos x="100" y="74"/>
                </a:cxn>
                <a:cxn ang="0">
                  <a:pos x="89" y="80"/>
                </a:cxn>
                <a:cxn ang="0">
                  <a:pos x="84" y="73"/>
                </a:cxn>
                <a:cxn ang="0">
                  <a:pos x="85" y="67"/>
                </a:cxn>
                <a:cxn ang="0">
                  <a:pos x="89" y="58"/>
                </a:cxn>
                <a:cxn ang="0">
                  <a:pos x="95" y="41"/>
                </a:cxn>
                <a:cxn ang="0">
                  <a:pos x="99" y="21"/>
                </a:cxn>
                <a:cxn ang="0">
                  <a:pos x="96" y="10"/>
                </a:cxn>
                <a:cxn ang="0">
                  <a:pos x="90" y="4"/>
                </a:cxn>
                <a:cxn ang="0">
                  <a:pos x="82" y="1"/>
                </a:cxn>
                <a:cxn ang="0">
                  <a:pos x="74" y="0"/>
                </a:cxn>
                <a:cxn ang="0">
                  <a:pos x="55" y="6"/>
                </a:cxn>
                <a:cxn ang="0">
                  <a:pos x="42" y="17"/>
                </a:cxn>
                <a:cxn ang="0">
                  <a:pos x="35" y="4"/>
                </a:cxn>
                <a:cxn ang="0">
                  <a:pos x="22" y="0"/>
                </a:cxn>
                <a:cxn ang="0">
                  <a:pos x="13" y="3"/>
                </a:cxn>
                <a:cxn ang="0">
                  <a:pos x="7" y="10"/>
                </a:cxn>
                <a:cxn ang="0">
                  <a:pos x="2" y="22"/>
                </a:cxn>
                <a:cxn ang="0">
                  <a:pos x="0" y="29"/>
                </a:cxn>
                <a:cxn ang="0">
                  <a:pos x="4" y="31"/>
                </a:cxn>
                <a:cxn ang="0">
                  <a:pos x="6" y="30"/>
                </a:cxn>
                <a:cxn ang="0">
                  <a:pos x="8" y="25"/>
                </a:cxn>
                <a:cxn ang="0">
                  <a:pos x="13" y="11"/>
                </a:cxn>
                <a:cxn ang="0">
                  <a:pos x="22" y="5"/>
                </a:cxn>
                <a:cxn ang="0">
                  <a:pos x="27" y="8"/>
                </a:cxn>
                <a:cxn ang="0">
                  <a:pos x="28" y="14"/>
                </a:cxn>
                <a:cxn ang="0">
                  <a:pos x="25" y="30"/>
                </a:cxn>
                <a:cxn ang="0">
                  <a:pos x="21" y="47"/>
                </a:cxn>
              </a:cxnLst>
              <a:rect l="0" t="0" r="r" b="b"/>
              <a:pathLst>
                <a:path w="116" h="85">
                  <a:moveTo>
                    <a:pt x="15" y="71"/>
                  </a:moveTo>
                  <a:lnTo>
                    <a:pt x="13" y="76"/>
                  </a:lnTo>
                  <a:lnTo>
                    <a:pt x="13" y="79"/>
                  </a:lnTo>
                  <a:lnTo>
                    <a:pt x="15" y="83"/>
                  </a:lnTo>
                  <a:lnTo>
                    <a:pt x="19" y="85"/>
                  </a:lnTo>
                  <a:lnTo>
                    <a:pt x="24" y="83"/>
                  </a:lnTo>
                  <a:lnTo>
                    <a:pt x="26" y="81"/>
                  </a:lnTo>
                  <a:lnTo>
                    <a:pt x="28" y="76"/>
                  </a:lnTo>
                  <a:lnTo>
                    <a:pt x="30" y="69"/>
                  </a:lnTo>
                  <a:lnTo>
                    <a:pt x="32" y="61"/>
                  </a:lnTo>
                  <a:lnTo>
                    <a:pt x="34" y="52"/>
                  </a:lnTo>
                  <a:lnTo>
                    <a:pt x="37" y="40"/>
                  </a:lnTo>
                  <a:lnTo>
                    <a:pt x="39" y="35"/>
                  </a:lnTo>
                  <a:lnTo>
                    <a:pt x="40" y="31"/>
                  </a:lnTo>
                  <a:lnTo>
                    <a:pt x="42" y="27"/>
                  </a:lnTo>
                  <a:lnTo>
                    <a:pt x="45" y="23"/>
                  </a:lnTo>
                  <a:lnTo>
                    <a:pt x="50" y="17"/>
                  </a:lnTo>
                  <a:lnTo>
                    <a:pt x="56" y="11"/>
                  </a:lnTo>
                  <a:lnTo>
                    <a:pt x="64" y="7"/>
                  </a:lnTo>
                  <a:lnTo>
                    <a:pt x="73" y="5"/>
                  </a:lnTo>
                  <a:lnTo>
                    <a:pt x="80" y="7"/>
                  </a:lnTo>
                  <a:lnTo>
                    <a:pt x="83" y="10"/>
                  </a:lnTo>
                  <a:lnTo>
                    <a:pt x="84" y="15"/>
                  </a:lnTo>
                  <a:lnTo>
                    <a:pt x="85" y="18"/>
                  </a:lnTo>
                  <a:lnTo>
                    <a:pt x="83" y="28"/>
                  </a:lnTo>
                  <a:lnTo>
                    <a:pt x="80" y="40"/>
                  </a:lnTo>
                  <a:lnTo>
                    <a:pt x="76" y="50"/>
                  </a:lnTo>
                  <a:lnTo>
                    <a:pt x="73" y="58"/>
                  </a:lnTo>
                  <a:lnTo>
                    <a:pt x="71" y="64"/>
                  </a:lnTo>
                  <a:lnTo>
                    <a:pt x="71" y="69"/>
                  </a:lnTo>
                  <a:lnTo>
                    <a:pt x="72" y="75"/>
                  </a:lnTo>
                  <a:lnTo>
                    <a:pt x="76" y="81"/>
                  </a:lnTo>
                  <a:lnTo>
                    <a:pt x="82" y="84"/>
                  </a:lnTo>
                  <a:lnTo>
                    <a:pt x="89" y="85"/>
                  </a:lnTo>
                  <a:lnTo>
                    <a:pt x="95" y="84"/>
                  </a:lnTo>
                  <a:lnTo>
                    <a:pt x="101" y="81"/>
                  </a:lnTo>
                  <a:lnTo>
                    <a:pt x="105" y="76"/>
                  </a:lnTo>
                  <a:lnTo>
                    <a:pt x="109" y="72"/>
                  </a:lnTo>
                  <a:lnTo>
                    <a:pt x="112" y="66"/>
                  </a:lnTo>
                  <a:lnTo>
                    <a:pt x="114" y="62"/>
                  </a:lnTo>
                  <a:lnTo>
                    <a:pt x="115" y="58"/>
                  </a:lnTo>
                  <a:lnTo>
                    <a:pt x="116" y="56"/>
                  </a:lnTo>
                  <a:lnTo>
                    <a:pt x="114" y="54"/>
                  </a:lnTo>
                  <a:lnTo>
                    <a:pt x="113" y="54"/>
                  </a:lnTo>
                  <a:lnTo>
                    <a:pt x="110" y="54"/>
                  </a:lnTo>
                  <a:lnTo>
                    <a:pt x="109" y="57"/>
                  </a:lnTo>
                  <a:lnTo>
                    <a:pt x="105" y="67"/>
                  </a:lnTo>
                  <a:lnTo>
                    <a:pt x="100" y="74"/>
                  </a:lnTo>
                  <a:lnTo>
                    <a:pt x="95" y="78"/>
                  </a:lnTo>
                  <a:lnTo>
                    <a:pt x="89" y="80"/>
                  </a:lnTo>
                  <a:lnTo>
                    <a:pt x="85" y="78"/>
                  </a:lnTo>
                  <a:lnTo>
                    <a:pt x="84" y="73"/>
                  </a:lnTo>
                  <a:lnTo>
                    <a:pt x="85" y="70"/>
                  </a:lnTo>
                  <a:lnTo>
                    <a:pt x="85" y="67"/>
                  </a:lnTo>
                  <a:lnTo>
                    <a:pt x="87" y="63"/>
                  </a:lnTo>
                  <a:lnTo>
                    <a:pt x="89" y="58"/>
                  </a:lnTo>
                  <a:lnTo>
                    <a:pt x="91" y="51"/>
                  </a:lnTo>
                  <a:lnTo>
                    <a:pt x="95" y="41"/>
                  </a:lnTo>
                  <a:lnTo>
                    <a:pt x="97" y="31"/>
                  </a:lnTo>
                  <a:lnTo>
                    <a:pt x="99" y="21"/>
                  </a:lnTo>
                  <a:lnTo>
                    <a:pt x="98" y="15"/>
                  </a:lnTo>
                  <a:lnTo>
                    <a:pt x="96" y="10"/>
                  </a:lnTo>
                  <a:lnTo>
                    <a:pt x="94" y="7"/>
                  </a:lnTo>
                  <a:lnTo>
                    <a:pt x="90" y="4"/>
                  </a:lnTo>
                  <a:lnTo>
                    <a:pt x="86" y="2"/>
                  </a:lnTo>
                  <a:lnTo>
                    <a:pt x="82" y="1"/>
                  </a:lnTo>
                  <a:lnTo>
                    <a:pt x="78" y="0"/>
                  </a:lnTo>
                  <a:lnTo>
                    <a:pt x="74" y="0"/>
                  </a:lnTo>
                  <a:lnTo>
                    <a:pt x="63" y="2"/>
                  </a:lnTo>
                  <a:lnTo>
                    <a:pt x="55" y="6"/>
                  </a:lnTo>
                  <a:lnTo>
                    <a:pt x="47" y="11"/>
                  </a:lnTo>
                  <a:lnTo>
                    <a:pt x="42" y="17"/>
                  </a:lnTo>
                  <a:lnTo>
                    <a:pt x="40" y="9"/>
                  </a:lnTo>
                  <a:lnTo>
                    <a:pt x="35" y="4"/>
                  </a:lnTo>
                  <a:lnTo>
                    <a:pt x="28" y="1"/>
                  </a:lnTo>
                  <a:lnTo>
                    <a:pt x="22" y="0"/>
                  </a:lnTo>
                  <a:lnTo>
                    <a:pt x="17" y="1"/>
                  </a:lnTo>
                  <a:lnTo>
                    <a:pt x="13" y="3"/>
                  </a:lnTo>
                  <a:lnTo>
                    <a:pt x="9" y="7"/>
                  </a:lnTo>
                  <a:lnTo>
                    <a:pt x="7" y="10"/>
                  </a:lnTo>
                  <a:lnTo>
                    <a:pt x="4" y="16"/>
                  </a:lnTo>
                  <a:lnTo>
                    <a:pt x="2" y="22"/>
                  </a:lnTo>
                  <a:lnTo>
                    <a:pt x="1" y="26"/>
                  </a:lnTo>
                  <a:lnTo>
                    <a:pt x="0" y="29"/>
                  </a:lnTo>
                  <a:lnTo>
                    <a:pt x="2" y="31"/>
                  </a:lnTo>
                  <a:lnTo>
                    <a:pt x="4" y="31"/>
                  </a:lnTo>
                  <a:lnTo>
                    <a:pt x="5" y="31"/>
                  </a:lnTo>
                  <a:lnTo>
                    <a:pt x="6" y="30"/>
                  </a:lnTo>
                  <a:lnTo>
                    <a:pt x="7" y="29"/>
                  </a:lnTo>
                  <a:lnTo>
                    <a:pt x="8" y="25"/>
                  </a:lnTo>
                  <a:lnTo>
                    <a:pt x="10" y="18"/>
                  </a:lnTo>
                  <a:lnTo>
                    <a:pt x="13" y="11"/>
                  </a:lnTo>
                  <a:lnTo>
                    <a:pt x="17" y="7"/>
                  </a:lnTo>
                  <a:lnTo>
                    <a:pt x="22" y="5"/>
                  </a:lnTo>
                  <a:lnTo>
                    <a:pt x="25" y="6"/>
                  </a:lnTo>
                  <a:lnTo>
                    <a:pt x="27" y="8"/>
                  </a:lnTo>
                  <a:lnTo>
                    <a:pt x="28" y="11"/>
                  </a:lnTo>
                  <a:lnTo>
                    <a:pt x="28" y="14"/>
                  </a:lnTo>
                  <a:lnTo>
                    <a:pt x="27" y="22"/>
                  </a:lnTo>
                  <a:lnTo>
                    <a:pt x="25" y="30"/>
                  </a:lnTo>
                  <a:lnTo>
                    <a:pt x="23" y="39"/>
                  </a:lnTo>
                  <a:lnTo>
                    <a:pt x="21" y="47"/>
                  </a:lnTo>
                  <a:lnTo>
                    <a:pt x="15" y="7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Freeform 53"/>
            <p:cNvSpPr>
              <a:spLocks noChangeAspect="1"/>
            </p:cNvSpPr>
            <p:nvPr/>
          </p:nvSpPr>
          <p:spPr bwMode="auto">
            <a:xfrm>
              <a:off x="2694" y="0"/>
              <a:ext cx="63" cy="270"/>
            </a:xfrm>
            <a:custGeom>
              <a:avLst/>
              <a:gdLst/>
              <a:ahLst/>
              <a:cxnLst>
                <a:cxn ang="0">
                  <a:pos x="63" y="267"/>
                </a:cxn>
                <a:cxn ang="0">
                  <a:pos x="63" y="266"/>
                </a:cxn>
                <a:cxn ang="0">
                  <a:pos x="62" y="265"/>
                </a:cxn>
                <a:cxn ang="0">
                  <a:pos x="61" y="264"/>
                </a:cxn>
                <a:cxn ang="0">
                  <a:pos x="58" y="261"/>
                </a:cxn>
                <a:cxn ang="0">
                  <a:pos x="37" y="233"/>
                </a:cxn>
                <a:cxn ang="0">
                  <a:pos x="24" y="201"/>
                </a:cxn>
                <a:cxn ang="0">
                  <a:pos x="18" y="167"/>
                </a:cxn>
                <a:cxn ang="0">
                  <a:pos x="16" y="135"/>
                </a:cxn>
                <a:cxn ang="0">
                  <a:pos x="18" y="100"/>
                </a:cxn>
                <a:cxn ang="0">
                  <a:pos x="25" y="66"/>
                </a:cxn>
                <a:cxn ang="0">
                  <a:pos x="38" y="35"/>
                </a:cxn>
                <a:cxn ang="0">
                  <a:pos x="59" y="8"/>
                </a:cxn>
                <a:cxn ang="0">
                  <a:pos x="62" y="5"/>
                </a:cxn>
                <a:cxn ang="0">
                  <a:pos x="63" y="3"/>
                </a:cxn>
                <a:cxn ang="0">
                  <a:pos x="62" y="1"/>
                </a:cxn>
                <a:cxn ang="0">
                  <a:pos x="60" y="0"/>
                </a:cxn>
                <a:cxn ang="0">
                  <a:pos x="54" y="4"/>
                </a:cxn>
                <a:cxn ang="0">
                  <a:pos x="44" y="14"/>
                </a:cxn>
                <a:cxn ang="0">
                  <a:pos x="30" y="30"/>
                </a:cxn>
                <a:cxn ang="0">
                  <a:pos x="17" y="53"/>
                </a:cxn>
                <a:cxn ang="0">
                  <a:pos x="9" y="75"/>
                </a:cxn>
                <a:cxn ang="0">
                  <a:pos x="4" y="97"/>
                </a:cxn>
                <a:cxn ang="0">
                  <a:pos x="1" y="117"/>
                </a:cxn>
                <a:cxn ang="0">
                  <a:pos x="0" y="135"/>
                </a:cxn>
                <a:cxn ang="0">
                  <a:pos x="1" y="153"/>
                </a:cxn>
                <a:cxn ang="0">
                  <a:pos x="4" y="173"/>
                </a:cxn>
                <a:cxn ang="0">
                  <a:pos x="9" y="196"/>
                </a:cxn>
                <a:cxn ang="0">
                  <a:pos x="18" y="219"/>
                </a:cxn>
                <a:cxn ang="0">
                  <a:pos x="31" y="241"/>
                </a:cxn>
                <a:cxn ang="0">
                  <a:pos x="44" y="257"/>
                </a:cxn>
                <a:cxn ang="0">
                  <a:pos x="54" y="266"/>
                </a:cxn>
                <a:cxn ang="0">
                  <a:pos x="60" y="270"/>
                </a:cxn>
                <a:cxn ang="0">
                  <a:pos x="62" y="269"/>
                </a:cxn>
                <a:cxn ang="0">
                  <a:pos x="63" y="267"/>
                </a:cxn>
              </a:cxnLst>
              <a:rect l="0" t="0" r="r" b="b"/>
              <a:pathLst>
                <a:path w="63" h="270">
                  <a:moveTo>
                    <a:pt x="63" y="267"/>
                  </a:moveTo>
                  <a:lnTo>
                    <a:pt x="63" y="266"/>
                  </a:lnTo>
                  <a:lnTo>
                    <a:pt x="62" y="265"/>
                  </a:lnTo>
                  <a:lnTo>
                    <a:pt x="61" y="264"/>
                  </a:lnTo>
                  <a:lnTo>
                    <a:pt x="58" y="261"/>
                  </a:lnTo>
                  <a:lnTo>
                    <a:pt x="37" y="233"/>
                  </a:lnTo>
                  <a:lnTo>
                    <a:pt x="24" y="201"/>
                  </a:lnTo>
                  <a:lnTo>
                    <a:pt x="18" y="167"/>
                  </a:lnTo>
                  <a:lnTo>
                    <a:pt x="16" y="135"/>
                  </a:lnTo>
                  <a:lnTo>
                    <a:pt x="18" y="100"/>
                  </a:lnTo>
                  <a:lnTo>
                    <a:pt x="25" y="66"/>
                  </a:lnTo>
                  <a:lnTo>
                    <a:pt x="38" y="35"/>
                  </a:lnTo>
                  <a:lnTo>
                    <a:pt x="59" y="8"/>
                  </a:lnTo>
                  <a:lnTo>
                    <a:pt x="62" y="5"/>
                  </a:lnTo>
                  <a:lnTo>
                    <a:pt x="63" y="3"/>
                  </a:lnTo>
                  <a:lnTo>
                    <a:pt x="62" y="1"/>
                  </a:lnTo>
                  <a:lnTo>
                    <a:pt x="60" y="0"/>
                  </a:lnTo>
                  <a:lnTo>
                    <a:pt x="54" y="4"/>
                  </a:lnTo>
                  <a:lnTo>
                    <a:pt x="44" y="14"/>
                  </a:lnTo>
                  <a:lnTo>
                    <a:pt x="30" y="30"/>
                  </a:lnTo>
                  <a:lnTo>
                    <a:pt x="17" y="53"/>
                  </a:lnTo>
                  <a:lnTo>
                    <a:pt x="9" y="75"/>
                  </a:lnTo>
                  <a:lnTo>
                    <a:pt x="4" y="97"/>
                  </a:lnTo>
                  <a:lnTo>
                    <a:pt x="1" y="117"/>
                  </a:lnTo>
                  <a:lnTo>
                    <a:pt x="0" y="135"/>
                  </a:lnTo>
                  <a:lnTo>
                    <a:pt x="1" y="153"/>
                  </a:lnTo>
                  <a:lnTo>
                    <a:pt x="4" y="173"/>
                  </a:lnTo>
                  <a:lnTo>
                    <a:pt x="9" y="196"/>
                  </a:lnTo>
                  <a:lnTo>
                    <a:pt x="18" y="219"/>
                  </a:lnTo>
                  <a:lnTo>
                    <a:pt x="31" y="241"/>
                  </a:lnTo>
                  <a:lnTo>
                    <a:pt x="44" y="257"/>
                  </a:lnTo>
                  <a:lnTo>
                    <a:pt x="54" y="266"/>
                  </a:lnTo>
                  <a:lnTo>
                    <a:pt x="60" y="270"/>
                  </a:lnTo>
                  <a:lnTo>
                    <a:pt x="62" y="269"/>
                  </a:lnTo>
                  <a:lnTo>
                    <a:pt x="63" y="267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Freeform 54"/>
            <p:cNvSpPr>
              <a:spLocks noChangeAspect="1"/>
            </p:cNvSpPr>
            <p:nvPr/>
          </p:nvSpPr>
          <p:spPr bwMode="auto">
            <a:xfrm>
              <a:off x="2782" y="82"/>
              <a:ext cx="102" cy="123"/>
            </a:xfrm>
            <a:custGeom>
              <a:avLst/>
              <a:gdLst/>
              <a:ahLst/>
              <a:cxnLst>
                <a:cxn ang="0">
                  <a:pos x="22" y="62"/>
                </a:cxn>
                <a:cxn ang="0">
                  <a:pos x="26" y="35"/>
                </a:cxn>
                <a:cxn ang="0">
                  <a:pos x="35" y="18"/>
                </a:cxn>
                <a:cxn ang="0">
                  <a:pos x="47" y="9"/>
                </a:cxn>
                <a:cxn ang="0">
                  <a:pos x="58" y="7"/>
                </a:cxn>
                <a:cxn ang="0">
                  <a:pos x="62" y="7"/>
                </a:cxn>
                <a:cxn ang="0">
                  <a:pos x="70" y="8"/>
                </a:cxn>
                <a:cxn ang="0">
                  <a:pos x="79" y="11"/>
                </a:cxn>
                <a:cxn ang="0">
                  <a:pos x="87" y="16"/>
                </a:cxn>
                <a:cxn ang="0">
                  <a:pos x="80" y="18"/>
                </a:cxn>
                <a:cxn ang="0">
                  <a:pos x="77" y="22"/>
                </a:cxn>
                <a:cxn ang="0">
                  <a:pos x="75" y="26"/>
                </a:cxn>
                <a:cxn ang="0">
                  <a:pos x="74" y="29"/>
                </a:cxn>
                <a:cxn ang="0">
                  <a:pos x="75" y="34"/>
                </a:cxn>
                <a:cxn ang="0">
                  <a:pos x="78" y="38"/>
                </a:cxn>
                <a:cxn ang="0">
                  <a:pos x="82" y="40"/>
                </a:cxn>
                <a:cxn ang="0">
                  <a:pos x="87" y="41"/>
                </a:cxn>
                <a:cxn ang="0">
                  <a:pos x="92" y="40"/>
                </a:cxn>
                <a:cxn ang="0">
                  <a:pos x="96" y="38"/>
                </a:cxn>
                <a:cxn ang="0">
                  <a:pos x="98" y="34"/>
                </a:cxn>
                <a:cxn ang="0">
                  <a:pos x="99" y="29"/>
                </a:cxn>
                <a:cxn ang="0">
                  <a:pos x="96" y="16"/>
                </a:cxn>
                <a:cxn ang="0">
                  <a:pos x="86" y="7"/>
                </a:cxn>
                <a:cxn ang="0">
                  <a:pos x="73" y="2"/>
                </a:cxn>
                <a:cxn ang="0">
                  <a:pos x="58" y="0"/>
                </a:cxn>
                <a:cxn ang="0">
                  <a:pos x="35" y="5"/>
                </a:cxn>
                <a:cxn ang="0">
                  <a:pos x="16" y="18"/>
                </a:cxn>
                <a:cxn ang="0">
                  <a:pos x="4" y="38"/>
                </a:cxn>
                <a:cxn ang="0">
                  <a:pos x="0" y="62"/>
                </a:cxn>
                <a:cxn ang="0">
                  <a:pos x="4" y="86"/>
                </a:cxn>
                <a:cxn ang="0">
                  <a:pos x="17" y="106"/>
                </a:cxn>
                <a:cxn ang="0">
                  <a:pos x="35" y="119"/>
                </a:cxn>
                <a:cxn ang="0">
                  <a:pos x="57" y="123"/>
                </a:cxn>
                <a:cxn ang="0">
                  <a:pos x="70" y="122"/>
                </a:cxn>
                <a:cxn ang="0">
                  <a:pos x="80" y="118"/>
                </a:cxn>
                <a:cxn ang="0">
                  <a:pos x="87" y="113"/>
                </a:cxn>
                <a:cxn ang="0">
                  <a:pos x="93" y="107"/>
                </a:cxn>
                <a:cxn ang="0">
                  <a:pos x="97" y="101"/>
                </a:cxn>
                <a:cxn ang="0">
                  <a:pos x="100" y="95"/>
                </a:cxn>
                <a:cxn ang="0">
                  <a:pos x="102" y="91"/>
                </a:cxn>
                <a:cxn ang="0">
                  <a:pos x="102" y="88"/>
                </a:cxn>
                <a:cxn ang="0">
                  <a:pos x="101" y="86"/>
                </a:cxn>
                <a:cxn ang="0">
                  <a:pos x="99" y="86"/>
                </a:cxn>
                <a:cxn ang="0">
                  <a:pos x="96" y="86"/>
                </a:cxn>
                <a:cxn ang="0">
                  <a:pos x="95" y="88"/>
                </a:cxn>
                <a:cxn ang="0">
                  <a:pos x="92" y="97"/>
                </a:cxn>
                <a:cxn ang="0">
                  <a:pos x="88" y="103"/>
                </a:cxn>
                <a:cxn ang="0">
                  <a:pos x="83" y="108"/>
                </a:cxn>
                <a:cxn ang="0">
                  <a:pos x="78" y="112"/>
                </a:cxn>
                <a:cxn ang="0">
                  <a:pos x="73" y="114"/>
                </a:cxn>
                <a:cxn ang="0">
                  <a:pos x="68" y="116"/>
                </a:cxn>
                <a:cxn ang="0">
                  <a:pos x="64" y="116"/>
                </a:cxn>
                <a:cxn ang="0">
                  <a:pos x="60" y="117"/>
                </a:cxn>
                <a:cxn ang="0">
                  <a:pos x="54" y="116"/>
                </a:cxn>
                <a:cxn ang="0">
                  <a:pos x="48" y="114"/>
                </a:cxn>
                <a:cxn ang="0">
                  <a:pos x="42" y="111"/>
                </a:cxn>
                <a:cxn ang="0">
                  <a:pos x="35" y="105"/>
                </a:cxn>
                <a:cxn ang="0">
                  <a:pos x="30" y="98"/>
                </a:cxn>
                <a:cxn ang="0">
                  <a:pos x="26" y="89"/>
                </a:cxn>
                <a:cxn ang="0">
                  <a:pos x="23" y="77"/>
                </a:cxn>
                <a:cxn ang="0">
                  <a:pos x="22" y="62"/>
                </a:cxn>
              </a:cxnLst>
              <a:rect l="0" t="0" r="r" b="b"/>
              <a:pathLst>
                <a:path w="102" h="123">
                  <a:moveTo>
                    <a:pt x="22" y="62"/>
                  </a:moveTo>
                  <a:lnTo>
                    <a:pt x="26" y="35"/>
                  </a:lnTo>
                  <a:lnTo>
                    <a:pt x="35" y="18"/>
                  </a:lnTo>
                  <a:lnTo>
                    <a:pt x="47" y="9"/>
                  </a:lnTo>
                  <a:lnTo>
                    <a:pt x="58" y="7"/>
                  </a:lnTo>
                  <a:lnTo>
                    <a:pt x="62" y="7"/>
                  </a:lnTo>
                  <a:lnTo>
                    <a:pt x="70" y="8"/>
                  </a:lnTo>
                  <a:lnTo>
                    <a:pt x="79" y="11"/>
                  </a:lnTo>
                  <a:lnTo>
                    <a:pt x="87" y="16"/>
                  </a:lnTo>
                  <a:lnTo>
                    <a:pt x="80" y="18"/>
                  </a:lnTo>
                  <a:lnTo>
                    <a:pt x="77" y="22"/>
                  </a:lnTo>
                  <a:lnTo>
                    <a:pt x="75" y="26"/>
                  </a:lnTo>
                  <a:lnTo>
                    <a:pt x="74" y="29"/>
                  </a:lnTo>
                  <a:lnTo>
                    <a:pt x="75" y="34"/>
                  </a:lnTo>
                  <a:lnTo>
                    <a:pt x="78" y="38"/>
                  </a:lnTo>
                  <a:lnTo>
                    <a:pt x="82" y="40"/>
                  </a:lnTo>
                  <a:lnTo>
                    <a:pt x="87" y="41"/>
                  </a:lnTo>
                  <a:lnTo>
                    <a:pt x="92" y="40"/>
                  </a:lnTo>
                  <a:lnTo>
                    <a:pt x="96" y="38"/>
                  </a:lnTo>
                  <a:lnTo>
                    <a:pt x="98" y="34"/>
                  </a:lnTo>
                  <a:lnTo>
                    <a:pt x="99" y="29"/>
                  </a:lnTo>
                  <a:lnTo>
                    <a:pt x="96" y="16"/>
                  </a:lnTo>
                  <a:lnTo>
                    <a:pt x="86" y="7"/>
                  </a:lnTo>
                  <a:lnTo>
                    <a:pt x="73" y="2"/>
                  </a:lnTo>
                  <a:lnTo>
                    <a:pt x="58" y="0"/>
                  </a:lnTo>
                  <a:lnTo>
                    <a:pt x="35" y="5"/>
                  </a:lnTo>
                  <a:lnTo>
                    <a:pt x="16" y="18"/>
                  </a:lnTo>
                  <a:lnTo>
                    <a:pt x="4" y="38"/>
                  </a:lnTo>
                  <a:lnTo>
                    <a:pt x="0" y="62"/>
                  </a:lnTo>
                  <a:lnTo>
                    <a:pt x="4" y="86"/>
                  </a:lnTo>
                  <a:lnTo>
                    <a:pt x="17" y="106"/>
                  </a:lnTo>
                  <a:lnTo>
                    <a:pt x="35" y="119"/>
                  </a:lnTo>
                  <a:lnTo>
                    <a:pt x="57" y="123"/>
                  </a:lnTo>
                  <a:lnTo>
                    <a:pt x="70" y="122"/>
                  </a:lnTo>
                  <a:lnTo>
                    <a:pt x="80" y="118"/>
                  </a:lnTo>
                  <a:lnTo>
                    <a:pt x="87" y="113"/>
                  </a:lnTo>
                  <a:lnTo>
                    <a:pt x="93" y="107"/>
                  </a:lnTo>
                  <a:lnTo>
                    <a:pt x="97" y="101"/>
                  </a:lnTo>
                  <a:lnTo>
                    <a:pt x="100" y="95"/>
                  </a:lnTo>
                  <a:lnTo>
                    <a:pt x="102" y="91"/>
                  </a:lnTo>
                  <a:lnTo>
                    <a:pt x="102" y="88"/>
                  </a:lnTo>
                  <a:lnTo>
                    <a:pt x="101" y="86"/>
                  </a:lnTo>
                  <a:lnTo>
                    <a:pt x="99" y="86"/>
                  </a:lnTo>
                  <a:lnTo>
                    <a:pt x="96" y="86"/>
                  </a:lnTo>
                  <a:lnTo>
                    <a:pt x="95" y="88"/>
                  </a:lnTo>
                  <a:lnTo>
                    <a:pt x="92" y="97"/>
                  </a:lnTo>
                  <a:lnTo>
                    <a:pt x="88" y="103"/>
                  </a:lnTo>
                  <a:lnTo>
                    <a:pt x="83" y="108"/>
                  </a:lnTo>
                  <a:lnTo>
                    <a:pt x="78" y="112"/>
                  </a:lnTo>
                  <a:lnTo>
                    <a:pt x="73" y="114"/>
                  </a:lnTo>
                  <a:lnTo>
                    <a:pt x="68" y="116"/>
                  </a:lnTo>
                  <a:lnTo>
                    <a:pt x="64" y="116"/>
                  </a:lnTo>
                  <a:lnTo>
                    <a:pt x="60" y="117"/>
                  </a:lnTo>
                  <a:lnTo>
                    <a:pt x="54" y="116"/>
                  </a:lnTo>
                  <a:lnTo>
                    <a:pt x="48" y="114"/>
                  </a:lnTo>
                  <a:lnTo>
                    <a:pt x="42" y="111"/>
                  </a:lnTo>
                  <a:lnTo>
                    <a:pt x="35" y="105"/>
                  </a:lnTo>
                  <a:lnTo>
                    <a:pt x="30" y="98"/>
                  </a:lnTo>
                  <a:lnTo>
                    <a:pt x="26" y="89"/>
                  </a:lnTo>
                  <a:lnTo>
                    <a:pt x="23" y="77"/>
                  </a:lnTo>
                  <a:lnTo>
                    <a:pt x="22" y="6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Freeform 55"/>
            <p:cNvSpPr>
              <a:spLocks noChangeAspect="1" noEditPoints="1"/>
            </p:cNvSpPr>
            <p:nvPr/>
          </p:nvSpPr>
          <p:spPr bwMode="auto">
            <a:xfrm>
              <a:off x="2900" y="82"/>
              <a:ext cx="119" cy="123"/>
            </a:xfrm>
            <a:custGeom>
              <a:avLst/>
              <a:gdLst/>
              <a:ahLst/>
              <a:cxnLst>
                <a:cxn ang="0">
                  <a:pos x="119" y="63"/>
                </a:cxn>
                <a:cxn ang="0">
                  <a:pos x="117" y="50"/>
                </a:cxn>
                <a:cxn ang="0">
                  <a:pos x="114" y="38"/>
                </a:cxn>
                <a:cxn ang="0">
                  <a:pos x="108" y="28"/>
                </a:cxn>
                <a:cxn ang="0">
                  <a:pos x="101" y="18"/>
                </a:cxn>
                <a:cxn ang="0">
                  <a:pos x="92" y="11"/>
                </a:cxn>
                <a:cxn ang="0">
                  <a:pos x="82" y="5"/>
                </a:cxn>
                <a:cxn ang="0">
                  <a:pos x="71" y="1"/>
                </a:cxn>
                <a:cxn ang="0">
                  <a:pos x="59" y="0"/>
                </a:cxn>
                <a:cxn ang="0">
                  <a:pos x="47" y="1"/>
                </a:cxn>
                <a:cxn ang="0">
                  <a:pos x="36" y="5"/>
                </a:cxn>
                <a:cxn ang="0">
                  <a:pos x="26" y="11"/>
                </a:cxn>
                <a:cxn ang="0">
                  <a:pos x="17" y="19"/>
                </a:cxn>
                <a:cxn ang="0">
                  <a:pos x="10" y="28"/>
                </a:cxn>
                <a:cxn ang="0">
                  <a:pos x="4" y="39"/>
                </a:cxn>
                <a:cxn ang="0">
                  <a:pos x="1" y="50"/>
                </a:cxn>
                <a:cxn ang="0">
                  <a:pos x="0" y="63"/>
                </a:cxn>
                <a:cxn ang="0">
                  <a:pos x="4" y="87"/>
                </a:cxn>
                <a:cxn ang="0">
                  <a:pos x="17" y="106"/>
                </a:cxn>
                <a:cxn ang="0">
                  <a:pos x="36" y="119"/>
                </a:cxn>
                <a:cxn ang="0">
                  <a:pos x="59" y="123"/>
                </a:cxn>
                <a:cxn ang="0">
                  <a:pos x="82" y="119"/>
                </a:cxn>
                <a:cxn ang="0">
                  <a:pos x="101" y="106"/>
                </a:cxn>
                <a:cxn ang="0">
                  <a:pos x="114" y="87"/>
                </a:cxn>
                <a:cxn ang="0">
                  <a:pos x="119" y="63"/>
                </a:cxn>
                <a:cxn ang="0">
                  <a:pos x="59" y="117"/>
                </a:cxn>
                <a:cxn ang="0">
                  <a:pos x="51" y="115"/>
                </a:cxn>
                <a:cxn ang="0">
                  <a:pos x="42" y="112"/>
                </a:cxn>
                <a:cxn ang="0">
                  <a:pos x="35" y="107"/>
                </a:cxn>
                <a:cxn ang="0">
                  <a:pos x="29" y="99"/>
                </a:cxn>
                <a:cxn ang="0">
                  <a:pos x="25" y="89"/>
                </a:cxn>
                <a:cxn ang="0">
                  <a:pos x="23" y="79"/>
                </a:cxn>
                <a:cxn ang="0">
                  <a:pos x="22" y="69"/>
                </a:cxn>
                <a:cxn ang="0">
                  <a:pos x="22" y="61"/>
                </a:cxn>
                <a:cxn ang="0">
                  <a:pos x="22" y="52"/>
                </a:cxn>
                <a:cxn ang="0">
                  <a:pos x="23" y="43"/>
                </a:cxn>
                <a:cxn ang="0">
                  <a:pos x="25" y="33"/>
                </a:cxn>
                <a:cxn ang="0">
                  <a:pos x="28" y="24"/>
                </a:cxn>
                <a:cxn ang="0">
                  <a:pos x="35" y="16"/>
                </a:cxn>
                <a:cxn ang="0">
                  <a:pos x="42" y="10"/>
                </a:cxn>
                <a:cxn ang="0">
                  <a:pos x="51" y="7"/>
                </a:cxn>
                <a:cxn ang="0">
                  <a:pos x="59" y="6"/>
                </a:cxn>
                <a:cxn ang="0">
                  <a:pos x="68" y="7"/>
                </a:cxn>
                <a:cxn ang="0">
                  <a:pos x="76" y="10"/>
                </a:cxn>
                <a:cxn ang="0">
                  <a:pos x="83" y="16"/>
                </a:cxn>
                <a:cxn ang="0">
                  <a:pos x="89" y="23"/>
                </a:cxn>
                <a:cxn ang="0">
                  <a:pos x="94" y="33"/>
                </a:cxn>
                <a:cxn ang="0">
                  <a:pos x="96" y="42"/>
                </a:cxn>
                <a:cxn ang="0">
                  <a:pos x="96" y="52"/>
                </a:cxn>
                <a:cxn ang="0">
                  <a:pos x="96" y="61"/>
                </a:cxn>
                <a:cxn ang="0">
                  <a:pos x="96" y="69"/>
                </a:cxn>
                <a:cxn ang="0">
                  <a:pos x="96" y="78"/>
                </a:cxn>
                <a:cxn ang="0">
                  <a:pos x="94" y="87"/>
                </a:cxn>
                <a:cxn ang="0">
                  <a:pos x="90" y="97"/>
                </a:cxn>
                <a:cxn ang="0">
                  <a:pos x="85" y="105"/>
                </a:cxn>
                <a:cxn ang="0">
                  <a:pos x="78" y="111"/>
                </a:cxn>
                <a:cxn ang="0">
                  <a:pos x="69" y="115"/>
                </a:cxn>
                <a:cxn ang="0">
                  <a:pos x="59" y="117"/>
                </a:cxn>
              </a:cxnLst>
              <a:rect l="0" t="0" r="r" b="b"/>
              <a:pathLst>
                <a:path w="119" h="123">
                  <a:moveTo>
                    <a:pt x="119" y="63"/>
                  </a:moveTo>
                  <a:lnTo>
                    <a:pt x="117" y="50"/>
                  </a:lnTo>
                  <a:lnTo>
                    <a:pt x="114" y="38"/>
                  </a:lnTo>
                  <a:lnTo>
                    <a:pt x="108" y="28"/>
                  </a:lnTo>
                  <a:lnTo>
                    <a:pt x="101" y="18"/>
                  </a:lnTo>
                  <a:lnTo>
                    <a:pt x="92" y="11"/>
                  </a:lnTo>
                  <a:lnTo>
                    <a:pt x="82" y="5"/>
                  </a:lnTo>
                  <a:lnTo>
                    <a:pt x="71" y="1"/>
                  </a:lnTo>
                  <a:lnTo>
                    <a:pt x="59" y="0"/>
                  </a:lnTo>
                  <a:lnTo>
                    <a:pt x="47" y="1"/>
                  </a:lnTo>
                  <a:lnTo>
                    <a:pt x="36" y="5"/>
                  </a:lnTo>
                  <a:lnTo>
                    <a:pt x="26" y="11"/>
                  </a:lnTo>
                  <a:lnTo>
                    <a:pt x="17" y="19"/>
                  </a:lnTo>
                  <a:lnTo>
                    <a:pt x="10" y="28"/>
                  </a:lnTo>
                  <a:lnTo>
                    <a:pt x="4" y="39"/>
                  </a:lnTo>
                  <a:lnTo>
                    <a:pt x="1" y="50"/>
                  </a:lnTo>
                  <a:lnTo>
                    <a:pt x="0" y="63"/>
                  </a:lnTo>
                  <a:lnTo>
                    <a:pt x="4" y="87"/>
                  </a:lnTo>
                  <a:lnTo>
                    <a:pt x="17" y="106"/>
                  </a:lnTo>
                  <a:lnTo>
                    <a:pt x="36" y="119"/>
                  </a:lnTo>
                  <a:lnTo>
                    <a:pt x="59" y="123"/>
                  </a:lnTo>
                  <a:lnTo>
                    <a:pt x="82" y="119"/>
                  </a:lnTo>
                  <a:lnTo>
                    <a:pt x="101" y="106"/>
                  </a:lnTo>
                  <a:lnTo>
                    <a:pt x="114" y="87"/>
                  </a:lnTo>
                  <a:lnTo>
                    <a:pt x="119" y="63"/>
                  </a:lnTo>
                  <a:close/>
                  <a:moveTo>
                    <a:pt x="59" y="117"/>
                  </a:moveTo>
                  <a:lnTo>
                    <a:pt x="51" y="115"/>
                  </a:lnTo>
                  <a:lnTo>
                    <a:pt x="42" y="112"/>
                  </a:lnTo>
                  <a:lnTo>
                    <a:pt x="35" y="107"/>
                  </a:lnTo>
                  <a:lnTo>
                    <a:pt x="29" y="99"/>
                  </a:lnTo>
                  <a:lnTo>
                    <a:pt x="25" y="89"/>
                  </a:lnTo>
                  <a:lnTo>
                    <a:pt x="23" y="79"/>
                  </a:lnTo>
                  <a:lnTo>
                    <a:pt x="22" y="69"/>
                  </a:lnTo>
                  <a:lnTo>
                    <a:pt x="22" y="61"/>
                  </a:lnTo>
                  <a:lnTo>
                    <a:pt x="22" y="52"/>
                  </a:lnTo>
                  <a:lnTo>
                    <a:pt x="23" y="43"/>
                  </a:lnTo>
                  <a:lnTo>
                    <a:pt x="25" y="33"/>
                  </a:lnTo>
                  <a:lnTo>
                    <a:pt x="28" y="24"/>
                  </a:lnTo>
                  <a:lnTo>
                    <a:pt x="35" y="16"/>
                  </a:lnTo>
                  <a:lnTo>
                    <a:pt x="42" y="10"/>
                  </a:lnTo>
                  <a:lnTo>
                    <a:pt x="51" y="7"/>
                  </a:lnTo>
                  <a:lnTo>
                    <a:pt x="59" y="6"/>
                  </a:lnTo>
                  <a:lnTo>
                    <a:pt x="68" y="7"/>
                  </a:lnTo>
                  <a:lnTo>
                    <a:pt x="76" y="10"/>
                  </a:lnTo>
                  <a:lnTo>
                    <a:pt x="83" y="16"/>
                  </a:lnTo>
                  <a:lnTo>
                    <a:pt x="89" y="23"/>
                  </a:lnTo>
                  <a:lnTo>
                    <a:pt x="94" y="33"/>
                  </a:lnTo>
                  <a:lnTo>
                    <a:pt x="96" y="42"/>
                  </a:lnTo>
                  <a:lnTo>
                    <a:pt x="96" y="52"/>
                  </a:lnTo>
                  <a:lnTo>
                    <a:pt x="96" y="61"/>
                  </a:lnTo>
                  <a:lnTo>
                    <a:pt x="96" y="69"/>
                  </a:lnTo>
                  <a:lnTo>
                    <a:pt x="96" y="78"/>
                  </a:lnTo>
                  <a:lnTo>
                    <a:pt x="94" y="87"/>
                  </a:lnTo>
                  <a:lnTo>
                    <a:pt x="90" y="97"/>
                  </a:lnTo>
                  <a:lnTo>
                    <a:pt x="85" y="105"/>
                  </a:lnTo>
                  <a:lnTo>
                    <a:pt x="78" y="111"/>
                  </a:lnTo>
                  <a:lnTo>
                    <a:pt x="69" y="115"/>
                  </a:lnTo>
                  <a:lnTo>
                    <a:pt x="59" y="117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" name="Freeform 56"/>
            <p:cNvSpPr>
              <a:spLocks noChangeAspect="1"/>
            </p:cNvSpPr>
            <p:nvPr/>
          </p:nvSpPr>
          <p:spPr bwMode="auto">
            <a:xfrm>
              <a:off x="3035" y="82"/>
              <a:ext cx="88" cy="123"/>
            </a:xfrm>
            <a:custGeom>
              <a:avLst/>
              <a:gdLst/>
              <a:ahLst/>
              <a:cxnLst>
                <a:cxn ang="0">
                  <a:pos x="51" y="69"/>
                </a:cxn>
                <a:cxn ang="0">
                  <a:pos x="59" y="71"/>
                </a:cxn>
                <a:cxn ang="0">
                  <a:pos x="68" y="77"/>
                </a:cxn>
                <a:cxn ang="0">
                  <a:pos x="75" y="86"/>
                </a:cxn>
                <a:cxn ang="0">
                  <a:pos x="74" y="103"/>
                </a:cxn>
                <a:cxn ang="0">
                  <a:pos x="59" y="115"/>
                </a:cxn>
                <a:cxn ang="0">
                  <a:pos x="37" y="117"/>
                </a:cxn>
                <a:cxn ang="0">
                  <a:pos x="25" y="111"/>
                </a:cxn>
                <a:cxn ang="0">
                  <a:pos x="16" y="101"/>
                </a:cxn>
                <a:cxn ang="0">
                  <a:pos x="10" y="87"/>
                </a:cxn>
                <a:cxn ang="0">
                  <a:pos x="7" y="76"/>
                </a:cxn>
                <a:cxn ang="0">
                  <a:pos x="1" y="76"/>
                </a:cxn>
                <a:cxn ang="0">
                  <a:pos x="0" y="117"/>
                </a:cxn>
                <a:cxn ang="0">
                  <a:pos x="3" y="123"/>
                </a:cxn>
                <a:cxn ang="0">
                  <a:pos x="5" y="123"/>
                </a:cxn>
                <a:cxn ang="0">
                  <a:pos x="10" y="118"/>
                </a:cxn>
                <a:cxn ang="0">
                  <a:pos x="11" y="117"/>
                </a:cxn>
                <a:cxn ang="0">
                  <a:pos x="16" y="112"/>
                </a:cxn>
                <a:cxn ang="0">
                  <a:pos x="33" y="122"/>
                </a:cxn>
                <a:cxn ang="0">
                  <a:pos x="45" y="123"/>
                </a:cxn>
                <a:cxn ang="0">
                  <a:pos x="78" y="112"/>
                </a:cxn>
                <a:cxn ang="0">
                  <a:pos x="88" y="86"/>
                </a:cxn>
                <a:cxn ang="0">
                  <a:pos x="84" y="69"/>
                </a:cxn>
                <a:cxn ang="0">
                  <a:pos x="77" y="60"/>
                </a:cxn>
                <a:cxn ang="0">
                  <a:pos x="63" y="51"/>
                </a:cxn>
                <a:cxn ang="0">
                  <a:pos x="47" y="47"/>
                </a:cxn>
                <a:cxn ang="0">
                  <a:pos x="35" y="45"/>
                </a:cxn>
                <a:cxn ang="0">
                  <a:pos x="24" y="41"/>
                </a:cxn>
                <a:cxn ang="0">
                  <a:pos x="16" y="35"/>
                </a:cxn>
                <a:cxn ang="0">
                  <a:pos x="13" y="25"/>
                </a:cxn>
                <a:cxn ang="0">
                  <a:pos x="20" y="12"/>
                </a:cxn>
                <a:cxn ang="0">
                  <a:pos x="44" y="5"/>
                </a:cxn>
                <a:cxn ang="0">
                  <a:pos x="61" y="9"/>
                </a:cxn>
                <a:cxn ang="0">
                  <a:pos x="70" y="18"/>
                </a:cxn>
                <a:cxn ang="0">
                  <a:pos x="74" y="29"/>
                </a:cxn>
                <a:cxn ang="0">
                  <a:pos x="75" y="37"/>
                </a:cxn>
                <a:cxn ang="0">
                  <a:pos x="78" y="40"/>
                </a:cxn>
                <a:cxn ang="0">
                  <a:pos x="81" y="39"/>
                </a:cxn>
                <a:cxn ang="0">
                  <a:pos x="82" y="33"/>
                </a:cxn>
                <a:cxn ang="0">
                  <a:pos x="81" y="1"/>
                </a:cxn>
                <a:cxn ang="0">
                  <a:pos x="77" y="0"/>
                </a:cxn>
                <a:cxn ang="0">
                  <a:pos x="71" y="5"/>
                </a:cxn>
                <a:cxn ang="0">
                  <a:pos x="61" y="3"/>
                </a:cxn>
                <a:cxn ang="0">
                  <a:pos x="48" y="0"/>
                </a:cxn>
                <a:cxn ang="0">
                  <a:pos x="23" y="3"/>
                </a:cxn>
                <a:cxn ang="0">
                  <a:pos x="3" y="21"/>
                </a:cxn>
                <a:cxn ang="0">
                  <a:pos x="4" y="46"/>
                </a:cxn>
                <a:cxn ang="0">
                  <a:pos x="18" y="60"/>
                </a:cxn>
                <a:cxn ang="0">
                  <a:pos x="35" y="66"/>
                </a:cxn>
              </a:cxnLst>
              <a:rect l="0" t="0" r="r" b="b"/>
              <a:pathLst>
                <a:path w="88" h="123">
                  <a:moveTo>
                    <a:pt x="48" y="68"/>
                  </a:moveTo>
                  <a:lnTo>
                    <a:pt x="51" y="69"/>
                  </a:lnTo>
                  <a:lnTo>
                    <a:pt x="55" y="70"/>
                  </a:lnTo>
                  <a:lnTo>
                    <a:pt x="59" y="71"/>
                  </a:lnTo>
                  <a:lnTo>
                    <a:pt x="64" y="74"/>
                  </a:lnTo>
                  <a:lnTo>
                    <a:pt x="68" y="77"/>
                  </a:lnTo>
                  <a:lnTo>
                    <a:pt x="72" y="81"/>
                  </a:lnTo>
                  <a:lnTo>
                    <a:pt x="75" y="86"/>
                  </a:lnTo>
                  <a:lnTo>
                    <a:pt x="76" y="93"/>
                  </a:lnTo>
                  <a:lnTo>
                    <a:pt x="74" y="103"/>
                  </a:lnTo>
                  <a:lnTo>
                    <a:pt x="68" y="110"/>
                  </a:lnTo>
                  <a:lnTo>
                    <a:pt x="59" y="115"/>
                  </a:lnTo>
                  <a:lnTo>
                    <a:pt x="45" y="117"/>
                  </a:lnTo>
                  <a:lnTo>
                    <a:pt x="37" y="117"/>
                  </a:lnTo>
                  <a:lnTo>
                    <a:pt x="30" y="115"/>
                  </a:lnTo>
                  <a:lnTo>
                    <a:pt x="25" y="111"/>
                  </a:lnTo>
                  <a:lnTo>
                    <a:pt x="20" y="107"/>
                  </a:lnTo>
                  <a:lnTo>
                    <a:pt x="16" y="101"/>
                  </a:lnTo>
                  <a:lnTo>
                    <a:pt x="13" y="95"/>
                  </a:lnTo>
                  <a:lnTo>
                    <a:pt x="10" y="87"/>
                  </a:lnTo>
                  <a:lnTo>
                    <a:pt x="8" y="79"/>
                  </a:lnTo>
                  <a:lnTo>
                    <a:pt x="7" y="76"/>
                  </a:lnTo>
                  <a:lnTo>
                    <a:pt x="4" y="75"/>
                  </a:lnTo>
                  <a:lnTo>
                    <a:pt x="1" y="76"/>
                  </a:lnTo>
                  <a:lnTo>
                    <a:pt x="0" y="81"/>
                  </a:lnTo>
                  <a:lnTo>
                    <a:pt x="0" y="117"/>
                  </a:lnTo>
                  <a:lnTo>
                    <a:pt x="1" y="122"/>
                  </a:lnTo>
                  <a:lnTo>
                    <a:pt x="3" y="123"/>
                  </a:lnTo>
                  <a:lnTo>
                    <a:pt x="4" y="123"/>
                  </a:lnTo>
                  <a:lnTo>
                    <a:pt x="5" y="123"/>
                  </a:lnTo>
                  <a:lnTo>
                    <a:pt x="7" y="121"/>
                  </a:lnTo>
                  <a:lnTo>
                    <a:pt x="10" y="118"/>
                  </a:lnTo>
                  <a:lnTo>
                    <a:pt x="11" y="118"/>
                  </a:lnTo>
                  <a:lnTo>
                    <a:pt x="11" y="117"/>
                  </a:lnTo>
                  <a:lnTo>
                    <a:pt x="13" y="115"/>
                  </a:lnTo>
                  <a:lnTo>
                    <a:pt x="16" y="112"/>
                  </a:lnTo>
                  <a:lnTo>
                    <a:pt x="24" y="118"/>
                  </a:lnTo>
                  <a:lnTo>
                    <a:pt x="33" y="122"/>
                  </a:lnTo>
                  <a:lnTo>
                    <a:pt x="40" y="123"/>
                  </a:lnTo>
                  <a:lnTo>
                    <a:pt x="45" y="123"/>
                  </a:lnTo>
                  <a:lnTo>
                    <a:pt x="65" y="120"/>
                  </a:lnTo>
                  <a:lnTo>
                    <a:pt x="78" y="112"/>
                  </a:lnTo>
                  <a:lnTo>
                    <a:pt x="86" y="100"/>
                  </a:lnTo>
                  <a:lnTo>
                    <a:pt x="88" y="86"/>
                  </a:lnTo>
                  <a:lnTo>
                    <a:pt x="87" y="76"/>
                  </a:lnTo>
                  <a:lnTo>
                    <a:pt x="84" y="69"/>
                  </a:lnTo>
                  <a:lnTo>
                    <a:pt x="80" y="64"/>
                  </a:lnTo>
                  <a:lnTo>
                    <a:pt x="77" y="60"/>
                  </a:lnTo>
                  <a:lnTo>
                    <a:pt x="70" y="55"/>
                  </a:lnTo>
                  <a:lnTo>
                    <a:pt x="63" y="51"/>
                  </a:lnTo>
                  <a:lnTo>
                    <a:pt x="55" y="49"/>
                  </a:lnTo>
                  <a:lnTo>
                    <a:pt x="47" y="47"/>
                  </a:lnTo>
                  <a:lnTo>
                    <a:pt x="41" y="46"/>
                  </a:lnTo>
                  <a:lnTo>
                    <a:pt x="35" y="45"/>
                  </a:lnTo>
                  <a:lnTo>
                    <a:pt x="29" y="43"/>
                  </a:lnTo>
                  <a:lnTo>
                    <a:pt x="24" y="41"/>
                  </a:lnTo>
                  <a:lnTo>
                    <a:pt x="20" y="38"/>
                  </a:lnTo>
                  <a:lnTo>
                    <a:pt x="16" y="35"/>
                  </a:lnTo>
                  <a:lnTo>
                    <a:pt x="14" y="31"/>
                  </a:lnTo>
                  <a:lnTo>
                    <a:pt x="13" y="25"/>
                  </a:lnTo>
                  <a:lnTo>
                    <a:pt x="15" y="18"/>
                  </a:lnTo>
                  <a:lnTo>
                    <a:pt x="20" y="12"/>
                  </a:lnTo>
                  <a:lnTo>
                    <a:pt x="29" y="7"/>
                  </a:lnTo>
                  <a:lnTo>
                    <a:pt x="44" y="5"/>
                  </a:lnTo>
                  <a:lnTo>
                    <a:pt x="53" y="6"/>
                  </a:lnTo>
                  <a:lnTo>
                    <a:pt x="61" y="9"/>
                  </a:lnTo>
                  <a:lnTo>
                    <a:pt x="66" y="13"/>
                  </a:lnTo>
                  <a:lnTo>
                    <a:pt x="70" y="18"/>
                  </a:lnTo>
                  <a:lnTo>
                    <a:pt x="73" y="24"/>
                  </a:lnTo>
                  <a:lnTo>
                    <a:pt x="74" y="29"/>
                  </a:lnTo>
                  <a:lnTo>
                    <a:pt x="75" y="34"/>
                  </a:lnTo>
                  <a:lnTo>
                    <a:pt x="75" y="37"/>
                  </a:lnTo>
                  <a:lnTo>
                    <a:pt x="77" y="40"/>
                  </a:lnTo>
                  <a:lnTo>
                    <a:pt x="78" y="40"/>
                  </a:lnTo>
                  <a:lnTo>
                    <a:pt x="80" y="40"/>
                  </a:lnTo>
                  <a:lnTo>
                    <a:pt x="81" y="39"/>
                  </a:lnTo>
                  <a:lnTo>
                    <a:pt x="82" y="37"/>
                  </a:lnTo>
                  <a:lnTo>
                    <a:pt x="82" y="33"/>
                  </a:lnTo>
                  <a:lnTo>
                    <a:pt x="82" y="6"/>
                  </a:lnTo>
                  <a:lnTo>
                    <a:pt x="81" y="1"/>
                  </a:lnTo>
                  <a:lnTo>
                    <a:pt x="79" y="0"/>
                  </a:lnTo>
                  <a:lnTo>
                    <a:pt x="77" y="0"/>
                  </a:lnTo>
                  <a:lnTo>
                    <a:pt x="73" y="3"/>
                  </a:lnTo>
                  <a:lnTo>
                    <a:pt x="71" y="5"/>
                  </a:lnTo>
                  <a:lnTo>
                    <a:pt x="69" y="7"/>
                  </a:lnTo>
                  <a:lnTo>
                    <a:pt x="61" y="3"/>
                  </a:lnTo>
                  <a:lnTo>
                    <a:pt x="54" y="1"/>
                  </a:lnTo>
                  <a:lnTo>
                    <a:pt x="48" y="0"/>
                  </a:lnTo>
                  <a:lnTo>
                    <a:pt x="44" y="0"/>
                  </a:lnTo>
                  <a:lnTo>
                    <a:pt x="23" y="3"/>
                  </a:lnTo>
                  <a:lnTo>
                    <a:pt x="10" y="11"/>
                  </a:lnTo>
                  <a:lnTo>
                    <a:pt x="3" y="21"/>
                  </a:lnTo>
                  <a:lnTo>
                    <a:pt x="0" y="33"/>
                  </a:lnTo>
                  <a:lnTo>
                    <a:pt x="4" y="46"/>
                  </a:lnTo>
                  <a:lnTo>
                    <a:pt x="12" y="56"/>
                  </a:lnTo>
                  <a:lnTo>
                    <a:pt x="18" y="60"/>
                  </a:lnTo>
                  <a:lnTo>
                    <a:pt x="26" y="63"/>
                  </a:lnTo>
                  <a:lnTo>
                    <a:pt x="35" y="66"/>
                  </a:lnTo>
                  <a:lnTo>
                    <a:pt x="48" y="6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" name="Freeform 57"/>
            <p:cNvSpPr>
              <a:spLocks noChangeAspect="1" noEditPoints="1"/>
            </p:cNvSpPr>
            <p:nvPr/>
          </p:nvSpPr>
          <p:spPr bwMode="auto">
            <a:xfrm>
              <a:off x="3189" y="13"/>
              <a:ext cx="111" cy="192"/>
            </a:xfrm>
            <a:custGeom>
              <a:avLst/>
              <a:gdLst/>
              <a:ahLst/>
              <a:cxnLst>
                <a:cxn ang="0">
                  <a:pos x="111" y="47"/>
                </a:cxn>
                <a:cxn ang="0">
                  <a:pos x="108" y="30"/>
                </a:cxn>
                <a:cxn ang="0">
                  <a:pos x="101" y="12"/>
                </a:cxn>
                <a:cxn ang="0">
                  <a:pos x="88" y="1"/>
                </a:cxn>
                <a:cxn ang="0">
                  <a:pos x="65" y="3"/>
                </a:cxn>
                <a:cxn ang="0">
                  <a:pos x="37" y="27"/>
                </a:cxn>
                <a:cxn ang="0">
                  <a:pos x="15" y="66"/>
                </a:cxn>
                <a:cxn ang="0">
                  <a:pos x="2" y="113"/>
                </a:cxn>
                <a:cxn ang="0">
                  <a:pos x="2" y="156"/>
                </a:cxn>
                <a:cxn ang="0">
                  <a:pos x="17" y="187"/>
                </a:cxn>
                <a:cxn ang="0">
                  <a:pos x="47" y="189"/>
                </a:cxn>
                <a:cxn ang="0">
                  <a:pos x="74" y="165"/>
                </a:cxn>
                <a:cxn ang="0">
                  <a:pos x="96" y="125"/>
                </a:cxn>
                <a:cxn ang="0">
                  <a:pos x="109" y="78"/>
                </a:cxn>
                <a:cxn ang="0">
                  <a:pos x="29" y="92"/>
                </a:cxn>
                <a:cxn ang="0">
                  <a:pos x="49" y="34"/>
                </a:cxn>
                <a:cxn ang="0">
                  <a:pos x="62" y="15"/>
                </a:cxn>
                <a:cxn ang="0">
                  <a:pos x="79" y="5"/>
                </a:cxn>
                <a:cxn ang="0">
                  <a:pos x="86" y="8"/>
                </a:cxn>
                <a:cxn ang="0">
                  <a:pos x="91" y="16"/>
                </a:cxn>
                <a:cxn ang="0">
                  <a:pos x="93" y="26"/>
                </a:cxn>
                <a:cxn ang="0">
                  <a:pos x="93" y="38"/>
                </a:cxn>
                <a:cxn ang="0">
                  <a:pos x="91" y="60"/>
                </a:cxn>
                <a:cxn ang="0">
                  <a:pos x="85" y="92"/>
                </a:cxn>
                <a:cxn ang="0">
                  <a:pos x="82" y="100"/>
                </a:cxn>
                <a:cxn ang="0">
                  <a:pos x="76" y="125"/>
                </a:cxn>
                <a:cxn ang="0">
                  <a:pos x="64" y="155"/>
                </a:cxn>
                <a:cxn ang="0">
                  <a:pos x="49" y="177"/>
                </a:cxn>
                <a:cxn ang="0">
                  <a:pos x="32" y="186"/>
                </a:cxn>
                <a:cxn ang="0">
                  <a:pos x="22" y="179"/>
                </a:cxn>
                <a:cxn ang="0">
                  <a:pos x="18" y="154"/>
                </a:cxn>
                <a:cxn ang="0">
                  <a:pos x="19" y="133"/>
                </a:cxn>
                <a:cxn ang="0">
                  <a:pos x="26" y="100"/>
                </a:cxn>
              </a:cxnLst>
              <a:rect l="0" t="0" r="r" b="b"/>
              <a:pathLst>
                <a:path w="111" h="192">
                  <a:moveTo>
                    <a:pt x="111" y="55"/>
                  </a:moveTo>
                  <a:lnTo>
                    <a:pt x="111" y="47"/>
                  </a:lnTo>
                  <a:lnTo>
                    <a:pt x="110" y="39"/>
                  </a:lnTo>
                  <a:lnTo>
                    <a:pt x="108" y="30"/>
                  </a:lnTo>
                  <a:lnTo>
                    <a:pt x="105" y="21"/>
                  </a:lnTo>
                  <a:lnTo>
                    <a:pt x="101" y="12"/>
                  </a:lnTo>
                  <a:lnTo>
                    <a:pt x="95" y="6"/>
                  </a:lnTo>
                  <a:lnTo>
                    <a:pt x="88" y="1"/>
                  </a:lnTo>
                  <a:lnTo>
                    <a:pt x="79" y="0"/>
                  </a:lnTo>
                  <a:lnTo>
                    <a:pt x="65" y="3"/>
                  </a:lnTo>
                  <a:lnTo>
                    <a:pt x="51" y="12"/>
                  </a:lnTo>
                  <a:lnTo>
                    <a:pt x="37" y="27"/>
                  </a:lnTo>
                  <a:lnTo>
                    <a:pt x="25" y="45"/>
                  </a:lnTo>
                  <a:lnTo>
                    <a:pt x="15" y="66"/>
                  </a:lnTo>
                  <a:lnTo>
                    <a:pt x="7" y="90"/>
                  </a:lnTo>
                  <a:lnTo>
                    <a:pt x="2" y="113"/>
                  </a:lnTo>
                  <a:lnTo>
                    <a:pt x="0" y="137"/>
                  </a:lnTo>
                  <a:lnTo>
                    <a:pt x="2" y="156"/>
                  </a:lnTo>
                  <a:lnTo>
                    <a:pt x="7" y="174"/>
                  </a:lnTo>
                  <a:lnTo>
                    <a:pt x="17" y="187"/>
                  </a:lnTo>
                  <a:lnTo>
                    <a:pt x="32" y="192"/>
                  </a:lnTo>
                  <a:lnTo>
                    <a:pt x="47" y="189"/>
                  </a:lnTo>
                  <a:lnTo>
                    <a:pt x="61" y="179"/>
                  </a:lnTo>
                  <a:lnTo>
                    <a:pt x="74" y="165"/>
                  </a:lnTo>
                  <a:lnTo>
                    <a:pt x="86" y="146"/>
                  </a:lnTo>
                  <a:lnTo>
                    <a:pt x="96" y="125"/>
                  </a:lnTo>
                  <a:lnTo>
                    <a:pt x="104" y="102"/>
                  </a:lnTo>
                  <a:lnTo>
                    <a:pt x="109" y="78"/>
                  </a:lnTo>
                  <a:lnTo>
                    <a:pt x="111" y="55"/>
                  </a:lnTo>
                  <a:close/>
                  <a:moveTo>
                    <a:pt x="29" y="92"/>
                  </a:moveTo>
                  <a:lnTo>
                    <a:pt x="37" y="63"/>
                  </a:lnTo>
                  <a:lnTo>
                    <a:pt x="49" y="34"/>
                  </a:lnTo>
                  <a:lnTo>
                    <a:pt x="55" y="24"/>
                  </a:lnTo>
                  <a:lnTo>
                    <a:pt x="62" y="15"/>
                  </a:lnTo>
                  <a:lnTo>
                    <a:pt x="70" y="8"/>
                  </a:lnTo>
                  <a:lnTo>
                    <a:pt x="79" y="5"/>
                  </a:lnTo>
                  <a:lnTo>
                    <a:pt x="83" y="6"/>
                  </a:lnTo>
                  <a:lnTo>
                    <a:pt x="86" y="8"/>
                  </a:lnTo>
                  <a:lnTo>
                    <a:pt x="89" y="12"/>
                  </a:lnTo>
                  <a:lnTo>
                    <a:pt x="91" y="16"/>
                  </a:lnTo>
                  <a:lnTo>
                    <a:pt x="92" y="21"/>
                  </a:lnTo>
                  <a:lnTo>
                    <a:pt x="93" y="26"/>
                  </a:lnTo>
                  <a:lnTo>
                    <a:pt x="93" y="32"/>
                  </a:lnTo>
                  <a:lnTo>
                    <a:pt x="93" y="38"/>
                  </a:lnTo>
                  <a:lnTo>
                    <a:pt x="93" y="48"/>
                  </a:lnTo>
                  <a:lnTo>
                    <a:pt x="91" y="60"/>
                  </a:lnTo>
                  <a:lnTo>
                    <a:pt x="89" y="74"/>
                  </a:lnTo>
                  <a:lnTo>
                    <a:pt x="85" y="92"/>
                  </a:lnTo>
                  <a:lnTo>
                    <a:pt x="29" y="92"/>
                  </a:lnTo>
                  <a:close/>
                  <a:moveTo>
                    <a:pt x="82" y="100"/>
                  </a:moveTo>
                  <a:lnTo>
                    <a:pt x="80" y="111"/>
                  </a:lnTo>
                  <a:lnTo>
                    <a:pt x="76" y="125"/>
                  </a:lnTo>
                  <a:lnTo>
                    <a:pt x="70" y="140"/>
                  </a:lnTo>
                  <a:lnTo>
                    <a:pt x="64" y="155"/>
                  </a:lnTo>
                  <a:lnTo>
                    <a:pt x="56" y="168"/>
                  </a:lnTo>
                  <a:lnTo>
                    <a:pt x="49" y="177"/>
                  </a:lnTo>
                  <a:lnTo>
                    <a:pt x="41" y="184"/>
                  </a:lnTo>
                  <a:lnTo>
                    <a:pt x="32" y="186"/>
                  </a:lnTo>
                  <a:lnTo>
                    <a:pt x="26" y="185"/>
                  </a:lnTo>
                  <a:lnTo>
                    <a:pt x="22" y="179"/>
                  </a:lnTo>
                  <a:lnTo>
                    <a:pt x="19" y="169"/>
                  </a:lnTo>
                  <a:lnTo>
                    <a:pt x="18" y="154"/>
                  </a:lnTo>
                  <a:lnTo>
                    <a:pt x="18" y="144"/>
                  </a:lnTo>
                  <a:lnTo>
                    <a:pt x="19" y="133"/>
                  </a:lnTo>
                  <a:lnTo>
                    <a:pt x="22" y="118"/>
                  </a:lnTo>
                  <a:lnTo>
                    <a:pt x="26" y="100"/>
                  </a:lnTo>
                  <a:lnTo>
                    <a:pt x="82" y="10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" name="Freeform 58"/>
            <p:cNvSpPr>
              <a:spLocks noChangeAspect="1"/>
            </p:cNvSpPr>
            <p:nvPr/>
          </p:nvSpPr>
          <p:spPr bwMode="auto">
            <a:xfrm>
              <a:off x="3327" y="0"/>
              <a:ext cx="62" cy="270"/>
            </a:xfrm>
            <a:custGeom>
              <a:avLst/>
              <a:gdLst/>
              <a:ahLst/>
              <a:cxnLst>
                <a:cxn ang="0">
                  <a:pos x="62" y="135"/>
                </a:cxn>
                <a:cxn ang="0">
                  <a:pos x="61" y="117"/>
                </a:cxn>
                <a:cxn ang="0">
                  <a:pos x="59" y="97"/>
                </a:cxn>
                <a:cxn ang="0">
                  <a:pos x="53" y="74"/>
                </a:cxn>
                <a:cxn ang="0">
                  <a:pos x="44" y="51"/>
                </a:cxn>
                <a:cxn ang="0">
                  <a:pos x="31" y="29"/>
                </a:cxn>
                <a:cxn ang="0">
                  <a:pos x="18" y="13"/>
                </a:cxn>
                <a:cxn ang="0">
                  <a:pos x="8" y="4"/>
                </a:cxn>
                <a:cxn ang="0">
                  <a:pos x="3" y="0"/>
                </a:cxn>
                <a:cxn ang="0">
                  <a:pos x="0" y="1"/>
                </a:cxn>
                <a:cxn ang="0">
                  <a:pos x="0" y="3"/>
                </a:cxn>
                <a:cxn ang="0">
                  <a:pos x="0" y="4"/>
                </a:cxn>
                <a:cxn ang="0">
                  <a:pos x="0" y="5"/>
                </a:cxn>
                <a:cxn ang="0">
                  <a:pos x="2" y="6"/>
                </a:cxn>
                <a:cxn ang="0">
                  <a:pos x="5" y="9"/>
                </a:cxn>
                <a:cxn ang="0">
                  <a:pos x="22" y="32"/>
                </a:cxn>
                <a:cxn ang="0">
                  <a:pos x="36" y="61"/>
                </a:cxn>
                <a:cxn ang="0">
                  <a:pos x="44" y="95"/>
                </a:cxn>
                <a:cxn ang="0">
                  <a:pos x="47" y="135"/>
                </a:cxn>
                <a:cxn ang="0">
                  <a:pos x="44" y="170"/>
                </a:cxn>
                <a:cxn ang="0">
                  <a:pos x="38" y="203"/>
                </a:cxn>
                <a:cxn ang="0">
                  <a:pos x="24" y="235"/>
                </a:cxn>
                <a:cxn ang="0">
                  <a:pos x="3" y="262"/>
                </a:cxn>
                <a:cxn ang="0">
                  <a:pos x="0" y="266"/>
                </a:cxn>
                <a:cxn ang="0">
                  <a:pos x="0" y="267"/>
                </a:cxn>
                <a:cxn ang="0">
                  <a:pos x="0" y="269"/>
                </a:cxn>
                <a:cxn ang="0">
                  <a:pos x="3" y="270"/>
                </a:cxn>
                <a:cxn ang="0">
                  <a:pos x="8" y="266"/>
                </a:cxn>
                <a:cxn ang="0">
                  <a:pos x="19" y="256"/>
                </a:cxn>
                <a:cxn ang="0">
                  <a:pos x="32" y="240"/>
                </a:cxn>
                <a:cxn ang="0">
                  <a:pos x="45" y="217"/>
                </a:cxn>
                <a:cxn ang="0">
                  <a:pos x="54" y="195"/>
                </a:cxn>
                <a:cxn ang="0">
                  <a:pos x="59" y="173"/>
                </a:cxn>
                <a:cxn ang="0">
                  <a:pos x="61" y="153"/>
                </a:cxn>
                <a:cxn ang="0">
                  <a:pos x="62" y="135"/>
                </a:cxn>
              </a:cxnLst>
              <a:rect l="0" t="0" r="r" b="b"/>
              <a:pathLst>
                <a:path w="62" h="270">
                  <a:moveTo>
                    <a:pt x="62" y="135"/>
                  </a:moveTo>
                  <a:lnTo>
                    <a:pt x="61" y="117"/>
                  </a:lnTo>
                  <a:lnTo>
                    <a:pt x="59" y="97"/>
                  </a:lnTo>
                  <a:lnTo>
                    <a:pt x="53" y="74"/>
                  </a:lnTo>
                  <a:lnTo>
                    <a:pt x="44" y="51"/>
                  </a:lnTo>
                  <a:lnTo>
                    <a:pt x="31" y="29"/>
                  </a:lnTo>
                  <a:lnTo>
                    <a:pt x="18" y="13"/>
                  </a:lnTo>
                  <a:lnTo>
                    <a:pt x="8" y="4"/>
                  </a:lnTo>
                  <a:lnTo>
                    <a:pt x="3" y="0"/>
                  </a:lnTo>
                  <a:lnTo>
                    <a:pt x="0" y="1"/>
                  </a:lnTo>
                  <a:lnTo>
                    <a:pt x="0" y="3"/>
                  </a:lnTo>
                  <a:lnTo>
                    <a:pt x="0" y="4"/>
                  </a:lnTo>
                  <a:lnTo>
                    <a:pt x="0" y="5"/>
                  </a:lnTo>
                  <a:lnTo>
                    <a:pt x="2" y="6"/>
                  </a:lnTo>
                  <a:lnTo>
                    <a:pt x="5" y="9"/>
                  </a:lnTo>
                  <a:lnTo>
                    <a:pt x="22" y="32"/>
                  </a:lnTo>
                  <a:lnTo>
                    <a:pt x="36" y="61"/>
                  </a:lnTo>
                  <a:lnTo>
                    <a:pt x="44" y="95"/>
                  </a:lnTo>
                  <a:lnTo>
                    <a:pt x="47" y="135"/>
                  </a:lnTo>
                  <a:lnTo>
                    <a:pt x="44" y="170"/>
                  </a:lnTo>
                  <a:lnTo>
                    <a:pt x="38" y="203"/>
                  </a:lnTo>
                  <a:lnTo>
                    <a:pt x="24" y="235"/>
                  </a:lnTo>
                  <a:lnTo>
                    <a:pt x="3" y="262"/>
                  </a:lnTo>
                  <a:lnTo>
                    <a:pt x="0" y="266"/>
                  </a:lnTo>
                  <a:lnTo>
                    <a:pt x="0" y="267"/>
                  </a:lnTo>
                  <a:lnTo>
                    <a:pt x="0" y="269"/>
                  </a:lnTo>
                  <a:lnTo>
                    <a:pt x="3" y="270"/>
                  </a:lnTo>
                  <a:lnTo>
                    <a:pt x="8" y="266"/>
                  </a:lnTo>
                  <a:lnTo>
                    <a:pt x="19" y="256"/>
                  </a:lnTo>
                  <a:lnTo>
                    <a:pt x="32" y="240"/>
                  </a:lnTo>
                  <a:lnTo>
                    <a:pt x="45" y="217"/>
                  </a:lnTo>
                  <a:lnTo>
                    <a:pt x="54" y="195"/>
                  </a:lnTo>
                  <a:lnTo>
                    <a:pt x="59" y="173"/>
                  </a:lnTo>
                  <a:lnTo>
                    <a:pt x="61" y="153"/>
                  </a:lnTo>
                  <a:lnTo>
                    <a:pt x="62" y="13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" name="Freeform 59"/>
            <p:cNvSpPr>
              <a:spLocks noChangeAspect="1"/>
            </p:cNvSpPr>
            <p:nvPr/>
          </p:nvSpPr>
          <p:spPr bwMode="auto">
            <a:xfrm>
              <a:off x="3470" y="82"/>
              <a:ext cx="103" cy="123"/>
            </a:xfrm>
            <a:custGeom>
              <a:avLst/>
              <a:gdLst/>
              <a:ahLst/>
              <a:cxnLst>
                <a:cxn ang="0">
                  <a:pos x="23" y="62"/>
                </a:cxn>
                <a:cxn ang="0">
                  <a:pos x="26" y="35"/>
                </a:cxn>
                <a:cxn ang="0">
                  <a:pos x="35" y="18"/>
                </a:cxn>
                <a:cxn ang="0">
                  <a:pos x="47" y="9"/>
                </a:cxn>
                <a:cxn ang="0">
                  <a:pos x="59" y="7"/>
                </a:cxn>
                <a:cxn ang="0">
                  <a:pos x="63" y="7"/>
                </a:cxn>
                <a:cxn ang="0">
                  <a:pos x="71" y="8"/>
                </a:cxn>
                <a:cxn ang="0">
                  <a:pos x="80" y="11"/>
                </a:cxn>
                <a:cxn ang="0">
                  <a:pos x="88" y="16"/>
                </a:cxn>
                <a:cxn ang="0">
                  <a:pos x="81" y="18"/>
                </a:cxn>
                <a:cxn ang="0">
                  <a:pos x="77" y="22"/>
                </a:cxn>
                <a:cxn ang="0">
                  <a:pos x="75" y="26"/>
                </a:cxn>
                <a:cxn ang="0">
                  <a:pos x="75" y="29"/>
                </a:cxn>
                <a:cxn ang="0">
                  <a:pos x="76" y="34"/>
                </a:cxn>
                <a:cxn ang="0">
                  <a:pos x="78" y="38"/>
                </a:cxn>
                <a:cxn ang="0">
                  <a:pos x="82" y="40"/>
                </a:cxn>
                <a:cxn ang="0">
                  <a:pos x="87" y="41"/>
                </a:cxn>
                <a:cxn ang="0">
                  <a:pos x="92" y="40"/>
                </a:cxn>
                <a:cxn ang="0">
                  <a:pos x="96" y="38"/>
                </a:cxn>
                <a:cxn ang="0">
                  <a:pos x="99" y="34"/>
                </a:cxn>
                <a:cxn ang="0">
                  <a:pos x="100" y="29"/>
                </a:cxn>
                <a:cxn ang="0">
                  <a:pos x="96" y="16"/>
                </a:cxn>
                <a:cxn ang="0">
                  <a:pos x="87" y="7"/>
                </a:cxn>
                <a:cxn ang="0">
                  <a:pos x="74" y="2"/>
                </a:cxn>
                <a:cxn ang="0">
                  <a:pos x="59" y="0"/>
                </a:cxn>
                <a:cxn ang="0">
                  <a:pos x="35" y="5"/>
                </a:cxn>
                <a:cxn ang="0">
                  <a:pos x="17" y="18"/>
                </a:cxn>
                <a:cxn ang="0">
                  <a:pos x="5" y="38"/>
                </a:cxn>
                <a:cxn ang="0">
                  <a:pos x="0" y="62"/>
                </a:cxn>
                <a:cxn ang="0">
                  <a:pos x="5" y="86"/>
                </a:cxn>
                <a:cxn ang="0">
                  <a:pos x="18" y="106"/>
                </a:cxn>
                <a:cxn ang="0">
                  <a:pos x="36" y="119"/>
                </a:cxn>
                <a:cxn ang="0">
                  <a:pos x="58" y="123"/>
                </a:cxn>
                <a:cxn ang="0">
                  <a:pos x="70" y="122"/>
                </a:cxn>
                <a:cxn ang="0">
                  <a:pos x="80" y="118"/>
                </a:cxn>
                <a:cxn ang="0">
                  <a:pos x="88" y="113"/>
                </a:cxn>
                <a:cxn ang="0">
                  <a:pos x="94" y="107"/>
                </a:cxn>
                <a:cxn ang="0">
                  <a:pos x="98" y="101"/>
                </a:cxn>
                <a:cxn ang="0">
                  <a:pos x="101" y="95"/>
                </a:cxn>
                <a:cxn ang="0">
                  <a:pos x="102" y="91"/>
                </a:cxn>
                <a:cxn ang="0">
                  <a:pos x="103" y="88"/>
                </a:cxn>
                <a:cxn ang="0">
                  <a:pos x="101" y="86"/>
                </a:cxn>
                <a:cxn ang="0">
                  <a:pos x="99" y="86"/>
                </a:cxn>
                <a:cxn ang="0">
                  <a:pos x="97" y="86"/>
                </a:cxn>
                <a:cxn ang="0">
                  <a:pos x="96" y="88"/>
                </a:cxn>
                <a:cxn ang="0">
                  <a:pos x="92" y="97"/>
                </a:cxn>
                <a:cxn ang="0">
                  <a:pos x="88" y="103"/>
                </a:cxn>
                <a:cxn ang="0">
                  <a:pos x="84" y="108"/>
                </a:cxn>
                <a:cxn ang="0">
                  <a:pos x="79" y="112"/>
                </a:cxn>
                <a:cxn ang="0">
                  <a:pos x="74" y="114"/>
                </a:cxn>
                <a:cxn ang="0">
                  <a:pos x="69" y="116"/>
                </a:cxn>
                <a:cxn ang="0">
                  <a:pos x="65" y="116"/>
                </a:cxn>
                <a:cxn ang="0">
                  <a:pos x="61" y="117"/>
                </a:cxn>
                <a:cxn ang="0">
                  <a:pos x="55" y="116"/>
                </a:cxn>
                <a:cxn ang="0">
                  <a:pos x="49" y="114"/>
                </a:cxn>
                <a:cxn ang="0">
                  <a:pos x="42" y="111"/>
                </a:cxn>
                <a:cxn ang="0">
                  <a:pos x="36" y="105"/>
                </a:cxn>
                <a:cxn ang="0">
                  <a:pos x="31" y="98"/>
                </a:cxn>
                <a:cxn ang="0">
                  <a:pos x="27" y="89"/>
                </a:cxn>
                <a:cxn ang="0">
                  <a:pos x="24" y="77"/>
                </a:cxn>
                <a:cxn ang="0">
                  <a:pos x="23" y="62"/>
                </a:cxn>
              </a:cxnLst>
              <a:rect l="0" t="0" r="r" b="b"/>
              <a:pathLst>
                <a:path w="103" h="123">
                  <a:moveTo>
                    <a:pt x="23" y="62"/>
                  </a:moveTo>
                  <a:lnTo>
                    <a:pt x="26" y="35"/>
                  </a:lnTo>
                  <a:lnTo>
                    <a:pt x="35" y="18"/>
                  </a:lnTo>
                  <a:lnTo>
                    <a:pt x="47" y="9"/>
                  </a:lnTo>
                  <a:lnTo>
                    <a:pt x="59" y="7"/>
                  </a:lnTo>
                  <a:lnTo>
                    <a:pt x="63" y="7"/>
                  </a:lnTo>
                  <a:lnTo>
                    <a:pt x="71" y="8"/>
                  </a:lnTo>
                  <a:lnTo>
                    <a:pt x="80" y="11"/>
                  </a:lnTo>
                  <a:lnTo>
                    <a:pt x="88" y="16"/>
                  </a:lnTo>
                  <a:lnTo>
                    <a:pt x="81" y="18"/>
                  </a:lnTo>
                  <a:lnTo>
                    <a:pt x="77" y="22"/>
                  </a:lnTo>
                  <a:lnTo>
                    <a:pt x="75" y="26"/>
                  </a:lnTo>
                  <a:lnTo>
                    <a:pt x="75" y="29"/>
                  </a:lnTo>
                  <a:lnTo>
                    <a:pt x="76" y="34"/>
                  </a:lnTo>
                  <a:lnTo>
                    <a:pt x="78" y="38"/>
                  </a:lnTo>
                  <a:lnTo>
                    <a:pt x="82" y="40"/>
                  </a:lnTo>
                  <a:lnTo>
                    <a:pt x="87" y="41"/>
                  </a:lnTo>
                  <a:lnTo>
                    <a:pt x="92" y="40"/>
                  </a:lnTo>
                  <a:lnTo>
                    <a:pt x="96" y="38"/>
                  </a:lnTo>
                  <a:lnTo>
                    <a:pt x="99" y="34"/>
                  </a:lnTo>
                  <a:lnTo>
                    <a:pt x="100" y="29"/>
                  </a:lnTo>
                  <a:lnTo>
                    <a:pt x="96" y="16"/>
                  </a:lnTo>
                  <a:lnTo>
                    <a:pt x="87" y="7"/>
                  </a:lnTo>
                  <a:lnTo>
                    <a:pt x="74" y="2"/>
                  </a:lnTo>
                  <a:lnTo>
                    <a:pt x="59" y="0"/>
                  </a:lnTo>
                  <a:lnTo>
                    <a:pt x="35" y="5"/>
                  </a:lnTo>
                  <a:lnTo>
                    <a:pt x="17" y="18"/>
                  </a:lnTo>
                  <a:lnTo>
                    <a:pt x="5" y="38"/>
                  </a:lnTo>
                  <a:lnTo>
                    <a:pt x="0" y="62"/>
                  </a:lnTo>
                  <a:lnTo>
                    <a:pt x="5" y="86"/>
                  </a:lnTo>
                  <a:lnTo>
                    <a:pt x="18" y="106"/>
                  </a:lnTo>
                  <a:lnTo>
                    <a:pt x="36" y="119"/>
                  </a:lnTo>
                  <a:lnTo>
                    <a:pt x="58" y="123"/>
                  </a:lnTo>
                  <a:lnTo>
                    <a:pt x="70" y="122"/>
                  </a:lnTo>
                  <a:lnTo>
                    <a:pt x="80" y="118"/>
                  </a:lnTo>
                  <a:lnTo>
                    <a:pt x="88" y="113"/>
                  </a:lnTo>
                  <a:lnTo>
                    <a:pt x="94" y="107"/>
                  </a:lnTo>
                  <a:lnTo>
                    <a:pt x="98" y="101"/>
                  </a:lnTo>
                  <a:lnTo>
                    <a:pt x="101" y="95"/>
                  </a:lnTo>
                  <a:lnTo>
                    <a:pt x="102" y="91"/>
                  </a:lnTo>
                  <a:lnTo>
                    <a:pt x="103" y="88"/>
                  </a:lnTo>
                  <a:lnTo>
                    <a:pt x="101" y="86"/>
                  </a:lnTo>
                  <a:lnTo>
                    <a:pt x="99" y="86"/>
                  </a:lnTo>
                  <a:lnTo>
                    <a:pt x="97" y="86"/>
                  </a:lnTo>
                  <a:lnTo>
                    <a:pt x="96" y="88"/>
                  </a:lnTo>
                  <a:lnTo>
                    <a:pt x="92" y="97"/>
                  </a:lnTo>
                  <a:lnTo>
                    <a:pt x="88" y="103"/>
                  </a:lnTo>
                  <a:lnTo>
                    <a:pt x="84" y="108"/>
                  </a:lnTo>
                  <a:lnTo>
                    <a:pt x="79" y="112"/>
                  </a:lnTo>
                  <a:lnTo>
                    <a:pt x="74" y="114"/>
                  </a:lnTo>
                  <a:lnTo>
                    <a:pt x="69" y="116"/>
                  </a:lnTo>
                  <a:lnTo>
                    <a:pt x="65" y="116"/>
                  </a:lnTo>
                  <a:lnTo>
                    <a:pt x="61" y="117"/>
                  </a:lnTo>
                  <a:lnTo>
                    <a:pt x="55" y="116"/>
                  </a:lnTo>
                  <a:lnTo>
                    <a:pt x="49" y="114"/>
                  </a:lnTo>
                  <a:lnTo>
                    <a:pt x="42" y="111"/>
                  </a:lnTo>
                  <a:lnTo>
                    <a:pt x="36" y="105"/>
                  </a:lnTo>
                  <a:lnTo>
                    <a:pt x="31" y="98"/>
                  </a:lnTo>
                  <a:lnTo>
                    <a:pt x="27" y="89"/>
                  </a:lnTo>
                  <a:lnTo>
                    <a:pt x="24" y="77"/>
                  </a:lnTo>
                  <a:lnTo>
                    <a:pt x="23" y="6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" name="Freeform 60"/>
            <p:cNvSpPr>
              <a:spLocks noChangeAspect="1" noEditPoints="1"/>
            </p:cNvSpPr>
            <p:nvPr/>
          </p:nvSpPr>
          <p:spPr bwMode="auto">
            <a:xfrm>
              <a:off x="3588" y="82"/>
              <a:ext cx="119" cy="123"/>
            </a:xfrm>
            <a:custGeom>
              <a:avLst/>
              <a:gdLst/>
              <a:ahLst/>
              <a:cxnLst>
                <a:cxn ang="0">
                  <a:pos x="119" y="63"/>
                </a:cxn>
                <a:cxn ang="0">
                  <a:pos x="118" y="50"/>
                </a:cxn>
                <a:cxn ang="0">
                  <a:pos x="115" y="38"/>
                </a:cxn>
                <a:cxn ang="0">
                  <a:pos x="109" y="28"/>
                </a:cxn>
                <a:cxn ang="0">
                  <a:pos x="102" y="18"/>
                </a:cxn>
                <a:cxn ang="0">
                  <a:pos x="93" y="11"/>
                </a:cxn>
                <a:cxn ang="0">
                  <a:pos x="83" y="5"/>
                </a:cxn>
                <a:cxn ang="0">
                  <a:pos x="72" y="1"/>
                </a:cxn>
                <a:cxn ang="0">
                  <a:pos x="60" y="0"/>
                </a:cxn>
                <a:cxn ang="0">
                  <a:pos x="48" y="1"/>
                </a:cxn>
                <a:cxn ang="0">
                  <a:pos x="36" y="5"/>
                </a:cxn>
                <a:cxn ang="0">
                  <a:pos x="26" y="11"/>
                </a:cxn>
                <a:cxn ang="0">
                  <a:pos x="18" y="19"/>
                </a:cxn>
                <a:cxn ang="0">
                  <a:pos x="10" y="28"/>
                </a:cxn>
                <a:cxn ang="0">
                  <a:pos x="5" y="39"/>
                </a:cxn>
                <a:cxn ang="0">
                  <a:pos x="1" y="50"/>
                </a:cxn>
                <a:cxn ang="0">
                  <a:pos x="0" y="63"/>
                </a:cxn>
                <a:cxn ang="0">
                  <a:pos x="5" y="87"/>
                </a:cxn>
                <a:cxn ang="0">
                  <a:pos x="18" y="106"/>
                </a:cxn>
                <a:cxn ang="0">
                  <a:pos x="37" y="119"/>
                </a:cxn>
                <a:cxn ang="0">
                  <a:pos x="60" y="123"/>
                </a:cxn>
                <a:cxn ang="0">
                  <a:pos x="83" y="119"/>
                </a:cxn>
                <a:cxn ang="0">
                  <a:pos x="102" y="106"/>
                </a:cxn>
                <a:cxn ang="0">
                  <a:pos x="115" y="87"/>
                </a:cxn>
                <a:cxn ang="0">
                  <a:pos x="119" y="63"/>
                </a:cxn>
                <a:cxn ang="0">
                  <a:pos x="60" y="117"/>
                </a:cxn>
                <a:cxn ang="0">
                  <a:pos x="51" y="115"/>
                </a:cxn>
                <a:cxn ang="0">
                  <a:pos x="43" y="112"/>
                </a:cxn>
                <a:cxn ang="0">
                  <a:pos x="36" y="107"/>
                </a:cxn>
                <a:cxn ang="0">
                  <a:pos x="29" y="99"/>
                </a:cxn>
                <a:cxn ang="0">
                  <a:pos x="25" y="89"/>
                </a:cxn>
                <a:cxn ang="0">
                  <a:pos x="23" y="79"/>
                </a:cxn>
                <a:cxn ang="0">
                  <a:pos x="23" y="69"/>
                </a:cxn>
                <a:cxn ang="0">
                  <a:pos x="23" y="61"/>
                </a:cxn>
                <a:cxn ang="0">
                  <a:pos x="23" y="52"/>
                </a:cxn>
                <a:cxn ang="0">
                  <a:pos x="23" y="43"/>
                </a:cxn>
                <a:cxn ang="0">
                  <a:pos x="25" y="33"/>
                </a:cxn>
                <a:cxn ang="0">
                  <a:pos x="29" y="24"/>
                </a:cxn>
                <a:cxn ang="0">
                  <a:pos x="35" y="16"/>
                </a:cxn>
                <a:cxn ang="0">
                  <a:pos x="43" y="10"/>
                </a:cxn>
                <a:cxn ang="0">
                  <a:pos x="51" y="7"/>
                </a:cxn>
                <a:cxn ang="0">
                  <a:pos x="60" y="6"/>
                </a:cxn>
                <a:cxn ang="0">
                  <a:pos x="68" y="7"/>
                </a:cxn>
                <a:cxn ang="0">
                  <a:pos x="77" y="10"/>
                </a:cxn>
                <a:cxn ang="0">
                  <a:pos x="84" y="16"/>
                </a:cxn>
                <a:cxn ang="0">
                  <a:pos x="90" y="23"/>
                </a:cxn>
                <a:cxn ang="0">
                  <a:pos x="94" y="33"/>
                </a:cxn>
                <a:cxn ang="0">
                  <a:pos x="96" y="42"/>
                </a:cxn>
                <a:cxn ang="0">
                  <a:pos x="97" y="52"/>
                </a:cxn>
                <a:cxn ang="0">
                  <a:pos x="97" y="61"/>
                </a:cxn>
                <a:cxn ang="0">
                  <a:pos x="97" y="69"/>
                </a:cxn>
                <a:cxn ang="0">
                  <a:pos x="96" y="78"/>
                </a:cxn>
                <a:cxn ang="0">
                  <a:pos x="95" y="87"/>
                </a:cxn>
                <a:cxn ang="0">
                  <a:pos x="91" y="97"/>
                </a:cxn>
                <a:cxn ang="0">
                  <a:pos x="86" y="105"/>
                </a:cxn>
                <a:cxn ang="0">
                  <a:pos x="78" y="111"/>
                </a:cxn>
                <a:cxn ang="0">
                  <a:pos x="70" y="115"/>
                </a:cxn>
                <a:cxn ang="0">
                  <a:pos x="60" y="117"/>
                </a:cxn>
              </a:cxnLst>
              <a:rect l="0" t="0" r="r" b="b"/>
              <a:pathLst>
                <a:path w="119" h="123">
                  <a:moveTo>
                    <a:pt x="119" y="63"/>
                  </a:moveTo>
                  <a:lnTo>
                    <a:pt x="118" y="50"/>
                  </a:lnTo>
                  <a:lnTo>
                    <a:pt x="115" y="38"/>
                  </a:lnTo>
                  <a:lnTo>
                    <a:pt x="109" y="28"/>
                  </a:lnTo>
                  <a:lnTo>
                    <a:pt x="102" y="18"/>
                  </a:lnTo>
                  <a:lnTo>
                    <a:pt x="93" y="11"/>
                  </a:lnTo>
                  <a:lnTo>
                    <a:pt x="83" y="5"/>
                  </a:lnTo>
                  <a:lnTo>
                    <a:pt x="72" y="1"/>
                  </a:lnTo>
                  <a:lnTo>
                    <a:pt x="60" y="0"/>
                  </a:lnTo>
                  <a:lnTo>
                    <a:pt x="48" y="1"/>
                  </a:lnTo>
                  <a:lnTo>
                    <a:pt x="36" y="5"/>
                  </a:lnTo>
                  <a:lnTo>
                    <a:pt x="26" y="11"/>
                  </a:lnTo>
                  <a:lnTo>
                    <a:pt x="18" y="19"/>
                  </a:lnTo>
                  <a:lnTo>
                    <a:pt x="10" y="28"/>
                  </a:lnTo>
                  <a:lnTo>
                    <a:pt x="5" y="39"/>
                  </a:lnTo>
                  <a:lnTo>
                    <a:pt x="1" y="50"/>
                  </a:lnTo>
                  <a:lnTo>
                    <a:pt x="0" y="63"/>
                  </a:lnTo>
                  <a:lnTo>
                    <a:pt x="5" y="87"/>
                  </a:lnTo>
                  <a:lnTo>
                    <a:pt x="18" y="106"/>
                  </a:lnTo>
                  <a:lnTo>
                    <a:pt x="37" y="119"/>
                  </a:lnTo>
                  <a:lnTo>
                    <a:pt x="60" y="123"/>
                  </a:lnTo>
                  <a:lnTo>
                    <a:pt x="83" y="119"/>
                  </a:lnTo>
                  <a:lnTo>
                    <a:pt x="102" y="106"/>
                  </a:lnTo>
                  <a:lnTo>
                    <a:pt x="115" y="87"/>
                  </a:lnTo>
                  <a:lnTo>
                    <a:pt x="119" y="63"/>
                  </a:lnTo>
                  <a:close/>
                  <a:moveTo>
                    <a:pt x="60" y="117"/>
                  </a:moveTo>
                  <a:lnTo>
                    <a:pt x="51" y="115"/>
                  </a:lnTo>
                  <a:lnTo>
                    <a:pt x="43" y="112"/>
                  </a:lnTo>
                  <a:lnTo>
                    <a:pt x="36" y="107"/>
                  </a:lnTo>
                  <a:lnTo>
                    <a:pt x="29" y="99"/>
                  </a:lnTo>
                  <a:lnTo>
                    <a:pt x="25" y="89"/>
                  </a:lnTo>
                  <a:lnTo>
                    <a:pt x="23" y="79"/>
                  </a:lnTo>
                  <a:lnTo>
                    <a:pt x="23" y="69"/>
                  </a:lnTo>
                  <a:lnTo>
                    <a:pt x="23" y="61"/>
                  </a:lnTo>
                  <a:lnTo>
                    <a:pt x="23" y="52"/>
                  </a:lnTo>
                  <a:lnTo>
                    <a:pt x="23" y="43"/>
                  </a:lnTo>
                  <a:lnTo>
                    <a:pt x="25" y="33"/>
                  </a:lnTo>
                  <a:lnTo>
                    <a:pt x="29" y="24"/>
                  </a:lnTo>
                  <a:lnTo>
                    <a:pt x="35" y="16"/>
                  </a:lnTo>
                  <a:lnTo>
                    <a:pt x="43" y="10"/>
                  </a:lnTo>
                  <a:lnTo>
                    <a:pt x="51" y="7"/>
                  </a:lnTo>
                  <a:lnTo>
                    <a:pt x="60" y="6"/>
                  </a:lnTo>
                  <a:lnTo>
                    <a:pt x="68" y="7"/>
                  </a:lnTo>
                  <a:lnTo>
                    <a:pt x="77" y="10"/>
                  </a:lnTo>
                  <a:lnTo>
                    <a:pt x="84" y="16"/>
                  </a:lnTo>
                  <a:lnTo>
                    <a:pt x="90" y="23"/>
                  </a:lnTo>
                  <a:lnTo>
                    <a:pt x="94" y="33"/>
                  </a:lnTo>
                  <a:lnTo>
                    <a:pt x="96" y="42"/>
                  </a:lnTo>
                  <a:lnTo>
                    <a:pt x="97" y="52"/>
                  </a:lnTo>
                  <a:lnTo>
                    <a:pt x="97" y="61"/>
                  </a:lnTo>
                  <a:lnTo>
                    <a:pt x="97" y="69"/>
                  </a:lnTo>
                  <a:lnTo>
                    <a:pt x="96" y="78"/>
                  </a:lnTo>
                  <a:lnTo>
                    <a:pt x="95" y="87"/>
                  </a:lnTo>
                  <a:lnTo>
                    <a:pt x="91" y="97"/>
                  </a:lnTo>
                  <a:lnTo>
                    <a:pt x="86" y="105"/>
                  </a:lnTo>
                  <a:lnTo>
                    <a:pt x="78" y="111"/>
                  </a:lnTo>
                  <a:lnTo>
                    <a:pt x="70" y="115"/>
                  </a:lnTo>
                  <a:lnTo>
                    <a:pt x="60" y="117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" name="Freeform 61"/>
            <p:cNvSpPr>
              <a:spLocks noChangeAspect="1"/>
            </p:cNvSpPr>
            <p:nvPr/>
          </p:nvSpPr>
          <p:spPr bwMode="auto">
            <a:xfrm>
              <a:off x="3724" y="82"/>
              <a:ext cx="88" cy="123"/>
            </a:xfrm>
            <a:custGeom>
              <a:avLst/>
              <a:gdLst/>
              <a:ahLst/>
              <a:cxnLst>
                <a:cxn ang="0">
                  <a:pos x="50" y="69"/>
                </a:cxn>
                <a:cxn ang="0">
                  <a:pos x="59" y="71"/>
                </a:cxn>
                <a:cxn ang="0">
                  <a:pos x="68" y="77"/>
                </a:cxn>
                <a:cxn ang="0">
                  <a:pos x="74" y="86"/>
                </a:cxn>
                <a:cxn ang="0">
                  <a:pos x="74" y="103"/>
                </a:cxn>
                <a:cxn ang="0">
                  <a:pos x="58" y="115"/>
                </a:cxn>
                <a:cxn ang="0">
                  <a:pos x="37" y="117"/>
                </a:cxn>
                <a:cxn ang="0">
                  <a:pos x="25" y="111"/>
                </a:cxn>
                <a:cxn ang="0">
                  <a:pos x="16" y="101"/>
                </a:cxn>
                <a:cxn ang="0">
                  <a:pos x="10" y="87"/>
                </a:cxn>
                <a:cxn ang="0">
                  <a:pos x="6" y="76"/>
                </a:cxn>
                <a:cxn ang="0">
                  <a:pos x="1" y="76"/>
                </a:cxn>
                <a:cxn ang="0">
                  <a:pos x="0" y="117"/>
                </a:cxn>
                <a:cxn ang="0">
                  <a:pos x="3" y="123"/>
                </a:cxn>
                <a:cxn ang="0">
                  <a:pos x="5" y="123"/>
                </a:cxn>
                <a:cxn ang="0">
                  <a:pos x="10" y="118"/>
                </a:cxn>
                <a:cxn ang="0">
                  <a:pos x="11" y="117"/>
                </a:cxn>
                <a:cxn ang="0">
                  <a:pos x="15" y="112"/>
                </a:cxn>
                <a:cxn ang="0">
                  <a:pos x="32" y="122"/>
                </a:cxn>
                <a:cxn ang="0">
                  <a:pos x="45" y="123"/>
                </a:cxn>
                <a:cxn ang="0">
                  <a:pos x="78" y="112"/>
                </a:cxn>
                <a:cxn ang="0">
                  <a:pos x="88" y="86"/>
                </a:cxn>
                <a:cxn ang="0">
                  <a:pos x="84" y="69"/>
                </a:cxn>
                <a:cxn ang="0">
                  <a:pos x="77" y="60"/>
                </a:cxn>
                <a:cxn ang="0">
                  <a:pos x="62" y="51"/>
                </a:cxn>
                <a:cxn ang="0">
                  <a:pos x="46" y="47"/>
                </a:cxn>
                <a:cxn ang="0">
                  <a:pos x="35" y="45"/>
                </a:cxn>
                <a:cxn ang="0">
                  <a:pos x="24" y="41"/>
                </a:cxn>
                <a:cxn ang="0">
                  <a:pos x="16" y="35"/>
                </a:cxn>
                <a:cxn ang="0">
                  <a:pos x="13" y="25"/>
                </a:cxn>
                <a:cxn ang="0">
                  <a:pos x="19" y="12"/>
                </a:cxn>
                <a:cxn ang="0">
                  <a:pos x="43" y="5"/>
                </a:cxn>
                <a:cxn ang="0">
                  <a:pos x="61" y="9"/>
                </a:cxn>
                <a:cxn ang="0">
                  <a:pos x="70" y="18"/>
                </a:cxn>
                <a:cxn ang="0">
                  <a:pos x="74" y="29"/>
                </a:cxn>
                <a:cxn ang="0">
                  <a:pos x="75" y="37"/>
                </a:cxn>
                <a:cxn ang="0">
                  <a:pos x="78" y="40"/>
                </a:cxn>
                <a:cxn ang="0">
                  <a:pos x="81" y="39"/>
                </a:cxn>
                <a:cxn ang="0">
                  <a:pos x="82" y="33"/>
                </a:cxn>
                <a:cxn ang="0">
                  <a:pos x="81" y="1"/>
                </a:cxn>
                <a:cxn ang="0">
                  <a:pos x="77" y="0"/>
                </a:cxn>
                <a:cxn ang="0">
                  <a:pos x="71" y="5"/>
                </a:cxn>
                <a:cxn ang="0">
                  <a:pos x="61" y="3"/>
                </a:cxn>
                <a:cxn ang="0">
                  <a:pos x="47" y="0"/>
                </a:cxn>
                <a:cxn ang="0">
                  <a:pos x="23" y="3"/>
                </a:cxn>
                <a:cxn ang="0">
                  <a:pos x="2" y="21"/>
                </a:cxn>
                <a:cxn ang="0">
                  <a:pos x="3" y="46"/>
                </a:cxn>
                <a:cxn ang="0">
                  <a:pos x="18" y="60"/>
                </a:cxn>
                <a:cxn ang="0">
                  <a:pos x="35" y="66"/>
                </a:cxn>
              </a:cxnLst>
              <a:rect l="0" t="0" r="r" b="b"/>
              <a:pathLst>
                <a:path w="88" h="123">
                  <a:moveTo>
                    <a:pt x="47" y="68"/>
                  </a:moveTo>
                  <a:lnTo>
                    <a:pt x="50" y="69"/>
                  </a:lnTo>
                  <a:lnTo>
                    <a:pt x="54" y="70"/>
                  </a:lnTo>
                  <a:lnTo>
                    <a:pt x="59" y="71"/>
                  </a:lnTo>
                  <a:lnTo>
                    <a:pt x="63" y="74"/>
                  </a:lnTo>
                  <a:lnTo>
                    <a:pt x="68" y="77"/>
                  </a:lnTo>
                  <a:lnTo>
                    <a:pt x="72" y="81"/>
                  </a:lnTo>
                  <a:lnTo>
                    <a:pt x="74" y="86"/>
                  </a:lnTo>
                  <a:lnTo>
                    <a:pt x="75" y="93"/>
                  </a:lnTo>
                  <a:lnTo>
                    <a:pt x="74" y="103"/>
                  </a:lnTo>
                  <a:lnTo>
                    <a:pt x="68" y="110"/>
                  </a:lnTo>
                  <a:lnTo>
                    <a:pt x="58" y="115"/>
                  </a:lnTo>
                  <a:lnTo>
                    <a:pt x="45" y="117"/>
                  </a:lnTo>
                  <a:lnTo>
                    <a:pt x="37" y="117"/>
                  </a:lnTo>
                  <a:lnTo>
                    <a:pt x="30" y="115"/>
                  </a:lnTo>
                  <a:lnTo>
                    <a:pt x="25" y="111"/>
                  </a:lnTo>
                  <a:lnTo>
                    <a:pt x="20" y="107"/>
                  </a:lnTo>
                  <a:lnTo>
                    <a:pt x="16" y="101"/>
                  </a:lnTo>
                  <a:lnTo>
                    <a:pt x="12" y="95"/>
                  </a:lnTo>
                  <a:lnTo>
                    <a:pt x="10" y="87"/>
                  </a:lnTo>
                  <a:lnTo>
                    <a:pt x="8" y="79"/>
                  </a:lnTo>
                  <a:lnTo>
                    <a:pt x="6" y="76"/>
                  </a:lnTo>
                  <a:lnTo>
                    <a:pt x="4" y="75"/>
                  </a:lnTo>
                  <a:lnTo>
                    <a:pt x="1" y="76"/>
                  </a:lnTo>
                  <a:lnTo>
                    <a:pt x="0" y="81"/>
                  </a:lnTo>
                  <a:lnTo>
                    <a:pt x="0" y="117"/>
                  </a:lnTo>
                  <a:lnTo>
                    <a:pt x="1" y="122"/>
                  </a:lnTo>
                  <a:lnTo>
                    <a:pt x="3" y="123"/>
                  </a:lnTo>
                  <a:lnTo>
                    <a:pt x="4" y="123"/>
                  </a:lnTo>
                  <a:lnTo>
                    <a:pt x="5" y="123"/>
                  </a:lnTo>
                  <a:lnTo>
                    <a:pt x="7" y="121"/>
                  </a:lnTo>
                  <a:lnTo>
                    <a:pt x="10" y="118"/>
                  </a:lnTo>
                  <a:lnTo>
                    <a:pt x="10" y="118"/>
                  </a:lnTo>
                  <a:lnTo>
                    <a:pt x="11" y="117"/>
                  </a:lnTo>
                  <a:lnTo>
                    <a:pt x="13" y="115"/>
                  </a:lnTo>
                  <a:lnTo>
                    <a:pt x="15" y="112"/>
                  </a:lnTo>
                  <a:lnTo>
                    <a:pt x="24" y="118"/>
                  </a:lnTo>
                  <a:lnTo>
                    <a:pt x="32" y="122"/>
                  </a:lnTo>
                  <a:lnTo>
                    <a:pt x="40" y="123"/>
                  </a:lnTo>
                  <a:lnTo>
                    <a:pt x="45" y="123"/>
                  </a:lnTo>
                  <a:lnTo>
                    <a:pt x="65" y="120"/>
                  </a:lnTo>
                  <a:lnTo>
                    <a:pt x="78" y="112"/>
                  </a:lnTo>
                  <a:lnTo>
                    <a:pt x="86" y="100"/>
                  </a:lnTo>
                  <a:lnTo>
                    <a:pt x="88" y="86"/>
                  </a:lnTo>
                  <a:lnTo>
                    <a:pt x="87" y="76"/>
                  </a:lnTo>
                  <a:lnTo>
                    <a:pt x="84" y="69"/>
                  </a:lnTo>
                  <a:lnTo>
                    <a:pt x="80" y="64"/>
                  </a:lnTo>
                  <a:lnTo>
                    <a:pt x="77" y="60"/>
                  </a:lnTo>
                  <a:lnTo>
                    <a:pt x="70" y="55"/>
                  </a:lnTo>
                  <a:lnTo>
                    <a:pt x="62" y="51"/>
                  </a:lnTo>
                  <a:lnTo>
                    <a:pt x="54" y="49"/>
                  </a:lnTo>
                  <a:lnTo>
                    <a:pt x="46" y="47"/>
                  </a:lnTo>
                  <a:lnTo>
                    <a:pt x="40" y="46"/>
                  </a:lnTo>
                  <a:lnTo>
                    <a:pt x="35" y="45"/>
                  </a:lnTo>
                  <a:lnTo>
                    <a:pt x="29" y="43"/>
                  </a:lnTo>
                  <a:lnTo>
                    <a:pt x="24" y="41"/>
                  </a:lnTo>
                  <a:lnTo>
                    <a:pt x="20" y="38"/>
                  </a:lnTo>
                  <a:lnTo>
                    <a:pt x="16" y="35"/>
                  </a:lnTo>
                  <a:lnTo>
                    <a:pt x="14" y="31"/>
                  </a:lnTo>
                  <a:lnTo>
                    <a:pt x="13" y="25"/>
                  </a:lnTo>
                  <a:lnTo>
                    <a:pt x="15" y="18"/>
                  </a:lnTo>
                  <a:lnTo>
                    <a:pt x="19" y="12"/>
                  </a:lnTo>
                  <a:lnTo>
                    <a:pt x="29" y="7"/>
                  </a:lnTo>
                  <a:lnTo>
                    <a:pt x="43" y="5"/>
                  </a:lnTo>
                  <a:lnTo>
                    <a:pt x="53" y="6"/>
                  </a:lnTo>
                  <a:lnTo>
                    <a:pt x="61" y="9"/>
                  </a:lnTo>
                  <a:lnTo>
                    <a:pt x="66" y="13"/>
                  </a:lnTo>
                  <a:lnTo>
                    <a:pt x="70" y="18"/>
                  </a:lnTo>
                  <a:lnTo>
                    <a:pt x="72" y="24"/>
                  </a:lnTo>
                  <a:lnTo>
                    <a:pt x="74" y="29"/>
                  </a:lnTo>
                  <a:lnTo>
                    <a:pt x="74" y="34"/>
                  </a:lnTo>
                  <a:lnTo>
                    <a:pt x="75" y="37"/>
                  </a:lnTo>
                  <a:lnTo>
                    <a:pt x="76" y="40"/>
                  </a:lnTo>
                  <a:lnTo>
                    <a:pt x="78" y="40"/>
                  </a:lnTo>
                  <a:lnTo>
                    <a:pt x="80" y="40"/>
                  </a:lnTo>
                  <a:lnTo>
                    <a:pt x="81" y="39"/>
                  </a:lnTo>
                  <a:lnTo>
                    <a:pt x="81" y="37"/>
                  </a:lnTo>
                  <a:lnTo>
                    <a:pt x="82" y="33"/>
                  </a:lnTo>
                  <a:lnTo>
                    <a:pt x="82" y="6"/>
                  </a:lnTo>
                  <a:lnTo>
                    <a:pt x="81" y="1"/>
                  </a:lnTo>
                  <a:lnTo>
                    <a:pt x="79" y="0"/>
                  </a:lnTo>
                  <a:lnTo>
                    <a:pt x="77" y="0"/>
                  </a:lnTo>
                  <a:lnTo>
                    <a:pt x="73" y="3"/>
                  </a:lnTo>
                  <a:lnTo>
                    <a:pt x="71" y="5"/>
                  </a:lnTo>
                  <a:lnTo>
                    <a:pt x="69" y="7"/>
                  </a:lnTo>
                  <a:lnTo>
                    <a:pt x="61" y="3"/>
                  </a:lnTo>
                  <a:lnTo>
                    <a:pt x="54" y="1"/>
                  </a:lnTo>
                  <a:lnTo>
                    <a:pt x="47" y="0"/>
                  </a:lnTo>
                  <a:lnTo>
                    <a:pt x="43" y="0"/>
                  </a:lnTo>
                  <a:lnTo>
                    <a:pt x="23" y="3"/>
                  </a:lnTo>
                  <a:lnTo>
                    <a:pt x="9" y="11"/>
                  </a:lnTo>
                  <a:lnTo>
                    <a:pt x="2" y="21"/>
                  </a:lnTo>
                  <a:lnTo>
                    <a:pt x="0" y="33"/>
                  </a:lnTo>
                  <a:lnTo>
                    <a:pt x="3" y="46"/>
                  </a:lnTo>
                  <a:lnTo>
                    <a:pt x="12" y="56"/>
                  </a:lnTo>
                  <a:lnTo>
                    <a:pt x="18" y="60"/>
                  </a:lnTo>
                  <a:lnTo>
                    <a:pt x="26" y="63"/>
                  </a:lnTo>
                  <a:lnTo>
                    <a:pt x="35" y="66"/>
                  </a:lnTo>
                  <a:lnTo>
                    <a:pt x="47" y="6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" name="Freeform 62"/>
            <p:cNvSpPr>
              <a:spLocks noChangeAspect="1"/>
            </p:cNvSpPr>
            <p:nvPr/>
          </p:nvSpPr>
          <p:spPr bwMode="auto">
            <a:xfrm>
              <a:off x="3848" y="0"/>
              <a:ext cx="63" cy="270"/>
            </a:xfrm>
            <a:custGeom>
              <a:avLst/>
              <a:gdLst/>
              <a:ahLst/>
              <a:cxnLst>
                <a:cxn ang="0">
                  <a:pos x="63" y="267"/>
                </a:cxn>
                <a:cxn ang="0">
                  <a:pos x="63" y="266"/>
                </a:cxn>
                <a:cxn ang="0">
                  <a:pos x="62" y="265"/>
                </a:cxn>
                <a:cxn ang="0">
                  <a:pos x="61" y="264"/>
                </a:cxn>
                <a:cxn ang="0">
                  <a:pos x="58" y="261"/>
                </a:cxn>
                <a:cxn ang="0">
                  <a:pos x="37" y="233"/>
                </a:cxn>
                <a:cxn ang="0">
                  <a:pos x="24" y="201"/>
                </a:cxn>
                <a:cxn ang="0">
                  <a:pos x="18" y="167"/>
                </a:cxn>
                <a:cxn ang="0">
                  <a:pos x="16" y="135"/>
                </a:cxn>
                <a:cxn ang="0">
                  <a:pos x="18" y="100"/>
                </a:cxn>
                <a:cxn ang="0">
                  <a:pos x="25" y="66"/>
                </a:cxn>
                <a:cxn ang="0">
                  <a:pos x="38" y="35"/>
                </a:cxn>
                <a:cxn ang="0">
                  <a:pos x="59" y="8"/>
                </a:cxn>
                <a:cxn ang="0">
                  <a:pos x="62" y="5"/>
                </a:cxn>
                <a:cxn ang="0">
                  <a:pos x="63" y="3"/>
                </a:cxn>
                <a:cxn ang="0">
                  <a:pos x="62" y="1"/>
                </a:cxn>
                <a:cxn ang="0">
                  <a:pos x="60" y="0"/>
                </a:cxn>
                <a:cxn ang="0">
                  <a:pos x="54" y="4"/>
                </a:cxn>
                <a:cxn ang="0">
                  <a:pos x="43" y="14"/>
                </a:cxn>
                <a:cxn ang="0">
                  <a:pos x="30" y="30"/>
                </a:cxn>
                <a:cxn ang="0">
                  <a:pos x="17" y="53"/>
                </a:cxn>
                <a:cxn ang="0">
                  <a:pos x="9" y="75"/>
                </a:cxn>
                <a:cxn ang="0">
                  <a:pos x="4" y="97"/>
                </a:cxn>
                <a:cxn ang="0">
                  <a:pos x="1" y="117"/>
                </a:cxn>
                <a:cxn ang="0">
                  <a:pos x="0" y="135"/>
                </a:cxn>
                <a:cxn ang="0">
                  <a:pos x="1" y="153"/>
                </a:cxn>
                <a:cxn ang="0">
                  <a:pos x="4" y="173"/>
                </a:cxn>
                <a:cxn ang="0">
                  <a:pos x="9" y="196"/>
                </a:cxn>
                <a:cxn ang="0">
                  <a:pos x="18" y="219"/>
                </a:cxn>
                <a:cxn ang="0">
                  <a:pos x="31" y="241"/>
                </a:cxn>
                <a:cxn ang="0">
                  <a:pos x="44" y="257"/>
                </a:cxn>
                <a:cxn ang="0">
                  <a:pos x="55" y="266"/>
                </a:cxn>
                <a:cxn ang="0">
                  <a:pos x="60" y="270"/>
                </a:cxn>
                <a:cxn ang="0">
                  <a:pos x="62" y="269"/>
                </a:cxn>
                <a:cxn ang="0">
                  <a:pos x="63" y="267"/>
                </a:cxn>
              </a:cxnLst>
              <a:rect l="0" t="0" r="r" b="b"/>
              <a:pathLst>
                <a:path w="63" h="270">
                  <a:moveTo>
                    <a:pt x="63" y="267"/>
                  </a:moveTo>
                  <a:lnTo>
                    <a:pt x="63" y="266"/>
                  </a:lnTo>
                  <a:lnTo>
                    <a:pt x="62" y="265"/>
                  </a:lnTo>
                  <a:lnTo>
                    <a:pt x="61" y="264"/>
                  </a:lnTo>
                  <a:lnTo>
                    <a:pt x="58" y="261"/>
                  </a:lnTo>
                  <a:lnTo>
                    <a:pt x="37" y="233"/>
                  </a:lnTo>
                  <a:lnTo>
                    <a:pt x="24" y="201"/>
                  </a:lnTo>
                  <a:lnTo>
                    <a:pt x="18" y="167"/>
                  </a:lnTo>
                  <a:lnTo>
                    <a:pt x="16" y="135"/>
                  </a:lnTo>
                  <a:lnTo>
                    <a:pt x="18" y="100"/>
                  </a:lnTo>
                  <a:lnTo>
                    <a:pt x="25" y="66"/>
                  </a:lnTo>
                  <a:lnTo>
                    <a:pt x="38" y="35"/>
                  </a:lnTo>
                  <a:lnTo>
                    <a:pt x="59" y="8"/>
                  </a:lnTo>
                  <a:lnTo>
                    <a:pt x="62" y="5"/>
                  </a:lnTo>
                  <a:lnTo>
                    <a:pt x="63" y="3"/>
                  </a:lnTo>
                  <a:lnTo>
                    <a:pt x="62" y="1"/>
                  </a:lnTo>
                  <a:lnTo>
                    <a:pt x="60" y="0"/>
                  </a:lnTo>
                  <a:lnTo>
                    <a:pt x="54" y="4"/>
                  </a:lnTo>
                  <a:lnTo>
                    <a:pt x="43" y="14"/>
                  </a:lnTo>
                  <a:lnTo>
                    <a:pt x="30" y="30"/>
                  </a:lnTo>
                  <a:lnTo>
                    <a:pt x="17" y="53"/>
                  </a:lnTo>
                  <a:lnTo>
                    <a:pt x="9" y="75"/>
                  </a:lnTo>
                  <a:lnTo>
                    <a:pt x="4" y="97"/>
                  </a:lnTo>
                  <a:lnTo>
                    <a:pt x="1" y="117"/>
                  </a:lnTo>
                  <a:lnTo>
                    <a:pt x="0" y="135"/>
                  </a:lnTo>
                  <a:lnTo>
                    <a:pt x="1" y="153"/>
                  </a:lnTo>
                  <a:lnTo>
                    <a:pt x="4" y="173"/>
                  </a:lnTo>
                  <a:lnTo>
                    <a:pt x="9" y="196"/>
                  </a:lnTo>
                  <a:lnTo>
                    <a:pt x="18" y="219"/>
                  </a:lnTo>
                  <a:lnTo>
                    <a:pt x="31" y="241"/>
                  </a:lnTo>
                  <a:lnTo>
                    <a:pt x="44" y="257"/>
                  </a:lnTo>
                  <a:lnTo>
                    <a:pt x="55" y="266"/>
                  </a:lnTo>
                  <a:lnTo>
                    <a:pt x="60" y="270"/>
                  </a:lnTo>
                  <a:lnTo>
                    <a:pt x="62" y="269"/>
                  </a:lnTo>
                  <a:lnTo>
                    <a:pt x="63" y="267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" name="Freeform 31"/>
            <p:cNvSpPr>
              <a:spLocks noChangeAspect="1"/>
            </p:cNvSpPr>
            <p:nvPr/>
          </p:nvSpPr>
          <p:spPr bwMode="auto">
            <a:xfrm>
              <a:off x="3934" y="83"/>
              <a:ext cx="221" cy="122"/>
            </a:xfrm>
            <a:custGeom>
              <a:avLst/>
              <a:gdLst/>
              <a:ahLst/>
              <a:cxnLst>
                <a:cxn ang="0">
                  <a:pos x="14" y="115"/>
                </a:cxn>
                <a:cxn ang="0">
                  <a:pos x="27" y="121"/>
                </a:cxn>
                <a:cxn ang="0">
                  <a:pos x="33" y="107"/>
                </a:cxn>
                <a:cxn ang="0">
                  <a:pos x="42" y="71"/>
                </a:cxn>
                <a:cxn ang="0">
                  <a:pos x="49" y="45"/>
                </a:cxn>
                <a:cxn ang="0">
                  <a:pos x="55" y="30"/>
                </a:cxn>
                <a:cxn ang="0">
                  <a:pos x="94" y="6"/>
                </a:cxn>
                <a:cxn ang="0">
                  <a:pos x="108" y="18"/>
                </a:cxn>
                <a:cxn ang="0">
                  <a:pos x="105" y="47"/>
                </a:cxn>
                <a:cxn ang="0">
                  <a:pos x="91" y="104"/>
                </a:cxn>
                <a:cxn ang="0">
                  <a:pos x="88" y="115"/>
                </a:cxn>
                <a:cxn ang="0">
                  <a:pos x="101" y="121"/>
                </a:cxn>
                <a:cxn ang="0">
                  <a:pos x="108" y="107"/>
                </a:cxn>
                <a:cxn ang="0">
                  <a:pos x="121" y="55"/>
                </a:cxn>
                <a:cxn ang="0">
                  <a:pos x="136" y="23"/>
                </a:cxn>
                <a:cxn ang="0">
                  <a:pos x="176" y="8"/>
                </a:cxn>
                <a:cxn ang="0">
                  <a:pos x="183" y="25"/>
                </a:cxn>
                <a:cxn ang="0">
                  <a:pos x="171" y="72"/>
                </a:cxn>
                <a:cxn ang="0">
                  <a:pos x="163" y="100"/>
                </a:cxn>
                <a:cxn ang="0">
                  <a:pos x="177" y="121"/>
                </a:cxn>
                <a:cxn ang="0">
                  <a:pos x="212" y="102"/>
                </a:cxn>
                <a:cxn ang="0">
                  <a:pos x="219" y="79"/>
                </a:cxn>
                <a:cxn ang="0">
                  <a:pos x="213" y="83"/>
                </a:cxn>
                <a:cxn ang="0">
                  <a:pos x="196" y="113"/>
                </a:cxn>
                <a:cxn ang="0">
                  <a:pos x="179" y="107"/>
                </a:cxn>
                <a:cxn ang="0">
                  <a:pos x="189" y="75"/>
                </a:cxn>
                <a:cxn ang="0">
                  <a:pos x="201" y="29"/>
                </a:cxn>
                <a:cxn ang="0">
                  <a:pos x="183" y="2"/>
                </a:cxn>
                <a:cxn ang="0">
                  <a:pos x="144" y="8"/>
                </a:cxn>
                <a:cxn ang="0">
                  <a:pos x="125" y="23"/>
                </a:cxn>
                <a:cxn ang="0">
                  <a:pos x="117" y="7"/>
                </a:cxn>
                <a:cxn ang="0">
                  <a:pos x="79" y="3"/>
                </a:cxn>
                <a:cxn ang="0">
                  <a:pos x="53" y="24"/>
                </a:cxn>
                <a:cxn ang="0">
                  <a:pos x="37" y="2"/>
                </a:cxn>
                <a:cxn ang="0">
                  <a:pos x="15" y="6"/>
                </a:cxn>
                <a:cxn ang="0">
                  <a:pos x="5" y="24"/>
                </a:cxn>
                <a:cxn ang="0">
                  <a:pos x="0" y="42"/>
                </a:cxn>
                <a:cxn ang="0">
                  <a:pos x="5" y="44"/>
                </a:cxn>
                <a:cxn ang="0">
                  <a:pos x="8" y="38"/>
                </a:cxn>
                <a:cxn ang="0">
                  <a:pos x="21" y="9"/>
                </a:cxn>
                <a:cxn ang="0">
                  <a:pos x="33" y="9"/>
                </a:cxn>
                <a:cxn ang="0">
                  <a:pos x="36" y="23"/>
                </a:cxn>
                <a:cxn ang="0">
                  <a:pos x="32" y="41"/>
                </a:cxn>
              </a:cxnLst>
              <a:rect l="0" t="0" r="r" b="b"/>
              <a:pathLst>
                <a:path w="221" h="122">
                  <a:moveTo>
                    <a:pt x="16" y="104"/>
                  </a:moveTo>
                  <a:lnTo>
                    <a:pt x="14" y="110"/>
                  </a:lnTo>
                  <a:lnTo>
                    <a:pt x="14" y="115"/>
                  </a:lnTo>
                  <a:lnTo>
                    <a:pt x="16" y="120"/>
                  </a:lnTo>
                  <a:lnTo>
                    <a:pt x="21" y="122"/>
                  </a:lnTo>
                  <a:lnTo>
                    <a:pt x="27" y="121"/>
                  </a:lnTo>
                  <a:lnTo>
                    <a:pt x="31" y="115"/>
                  </a:lnTo>
                  <a:lnTo>
                    <a:pt x="32" y="112"/>
                  </a:lnTo>
                  <a:lnTo>
                    <a:pt x="33" y="107"/>
                  </a:lnTo>
                  <a:lnTo>
                    <a:pt x="35" y="101"/>
                  </a:lnTo>
                  <a:lnTo>
                    <a:pt x="36" y="95"/>
                  </a:lnTo>
                  <a:lnTo>
                    <a:pt x="42" y="71"/>
                  </a:lnTo>
                  <a:lnTo>
                    <a:pt x="47" y="53"/>
                  </a:lnTo>
                  <a:lnTo>
                    <a:pt x="48" y="49"/>
                  </a:lnTo>
                  <a:lnTo>
                    <a:pt x="49" y="45"/>
                  </a:lnTo>
                  <a:lnTo>
                    <a:pt x="50" y="41"/>
                  </a:lnTo>
                  <a:lnTo>
                    <a:pt x="50" y="39"/>
                  </a:lnTo>
                  <a:lnTo>
                    <a:pt x="55" y="30"/>
                  </a:lnTo>
                  <a:lnTo>
                    <a:pt x="64" y="20"/>
                  </a:lnTo>
                  <a:lnTo>
                    <a:pt x="77" y="10"/>
                  </a:lnTo>
                  <a:lnTo>
                    <a:pt x="94" y="6"/>
                  </a:lnTo>
                  <a:lnTo>
                    <a:pt x="102" y="8"/>
                  </a:lnTo>
                  <a:lnTo>
                    <a:pt x="106" y="12"/>
                  </a:lnTo>
                  <a:lnTo>
                    <a:pt x="108" y="18"/>
                  </a:lnTo>
                  <a:lnTo>
                    <a:pt x="109" y="25"/>
                  </a:lnTo>
                  <a:lnTo>
                    <a:pt x="108" y="36"/>
                  </a:lnTo>
                  <a:lnTo>
                    <a:pt x="105" y="47"/>
                  </a:lnTo>
                  <a:lnTo>
                    <a:pt x="97" y="79"/>
                  </a:lnTo>
                  <a:lnTo>
                    <a:pt x="92" y="99"/>
                  </a:lnTo>
                  <a:lnTo>
                    <a:pt x="91" y="104"/>
                  </a:lnTo>
                  <a:lnTo>
                    <a:pt x="90" y="109"/>
                  </a:lnTo>
                  <a:lnTo>
                    <a:pt x="89" y="113"/>
                  </a:lnTo>
                  <a:lnTo>
                    <a:pt x="88" y="115"/>
                  </a:lnTo>
                  <a:lnTo>
                    <a:pt x="91" y="120"/>
                  </a:lnTo>
                  <a:lnTo>
                    <a:pt x="96" y="122"/>
                  </a:lnTo>
                  <a:lnTo>
                    <a:pt x="101" y="121"/>
                  </a:lnTo>
                  <a:lnTo>
                    <a:pt x="105" y="118"/>
                  </a:lnTo>
                  <a:lnTo>
                    <a:pt x="107" y="113"/>
                  </a:lnTo>
                  <a:lnTo>
                    <a:pt x="108" y="107"/>
                  </a:lnTo>
                  <a:lnTo>
                    <a:pt x="112" y="92"/>
                  </a:lnTo>
                  <a:lnTo>
                    <a:pt x="117" y="73"/>
                  </a:lnTo>
                  <a:lnTo>
                    <a:pt x="121" y="55"/>
                  </a:lnTo>
                  <a:lnTo>
                    <a:pt x="124" y="42"/>
                  </a:lnTo>
                  <a:lnTo>
                    <a:pt x="128" y="35"/>
                  </a:lnTo>
                  <a:lnTo>
                    <a:pt x="136" y="23"/>
                  </a:lnTo>
                  <a:lnTo>
                    <a:pt x="150" y="11"/>
                  </a:lnTo>
                  <a:lnTo>
                    <a:pt x="169" y="6"/>
                  </a:lnTo>
                  <a:lnTo>
                    <a:pt x="176" y="8"/>
                  </a:lnTo>
                  <a:lnTo>
                    <a:pt x="180" y="12"/>
                  </a:lnTo>
                  <a:lnTo>
                    <a:pt x="183" y="18"/>
                  </a:lnTo>
                  <a:lnTo>
                    <a:pt x="183" y="25"/>
                  </a:lnTo>
                  <a:lnTo>
                    <a:pt x="182" y="39"/>
                  </a:lnTo>
                  <a:lnTo>
                    <a:pt x="177" y="56"/>
                  </a:lnTo>
                  <a:lnTo>
                    <a:pt x="171" y="72"/>
                  </a:lnTo>
                  <a:lnTo>
                    <a:pt x="167" y="85"/>
                  </a:lnTo>
                  <a:lnTo>
                    <a:pt x="164" y="93"/>
                  </a:lnTo>
                  <a:lnTo>
                    <a:pt x="163" y="100"/>
                  </a:lnTo>
                  <a:lnTo>
                    <a:pt x="165" y="109"/>
                  </a:lnTo>
                  <a:lnTo>
                    <a:pt x="169" y="116"/>
                  </a:lnTo>
                  <a:lnTo>
                    <a:pt x="177" y="121"/>
                  </a:lnTo>
                  <a:lnTo>
                    <a:pt x="185" y="122"/>
                  </a:lnTo>
                  <a:lnTo>
                    <a:pt x="201" y="116"/>
                  </a:lnTo>
                  <a:lnTo>
                    <a:pt x="212" y="102"/>
                  </a:lnTo>
                  <a:lnTo>
                    <a:pt x="219" y="88"/>
                  </a:lnTo>
                  <a:lnTo>
                    <a:pt x="221" y="81"/>
                  </a:lnTo>
                  <a:lnTo>
                    <a:pt x="219" y="79"/>
                  </a:lnTo>
                  <a:lnTo>
                    <a:pt x="217" y="78"/>
                  </a:lnTo>
                  <a:lnTo>
                    <a:pt x="215" y="79"/>
                  </a:lnTo>
                  <a:lnTo>
                    <a:pt x="213" y="83"/>
                  </a:lnTo>
                  <a:lnTo>
                    <a:pt x="209" y="94"/>
                  </a:lnTo>
                  <a:lnTo>
                    <a:pt x="204" y="105"/>
                  </a:lnTo>
                  <a:lnTo>
                    <a:pt x="196" y="113"/>
                  </a:lnTo>
                  <a:lnTo>
                    <a:pt x="186" y="116"/>
                  </a:lnTo>
                  <a:lnTo>
                    <a:pt x="181" y="114"/>
                  </a:lnTo>
                  <a:lnTo>
                    <a:pt x="179" y="107"/>
                  </a:lnTo>
                  <a:lnTo>
                    <a:pt x="181" y="98"/>
                  </a:lnTo>
                  <a:lnTo>
                    <a:pt x="184" y="88"/>
                  </a:lnTo>
                  <a:lnTo>
                    <a:pt x="189" y="75"/>
                  </a:lnTo>
                  <a:lnTo>
                    <a:pt x="194" y="59"/>
                  </a:lnTo>
                  <a:lnTo>
                    <a:pt x="199" y="43"/>
                  </a:lnTo>
                  <a:lnTo>
                    <a:pt x="201" y="29"/>
                  </a:lnTo>
                  <a:lnTo>
                    <a:pt x="199" y="17"/>
                  </a:lnTo>
                  <a:lnTo>
                    <a:pt x="193" y="8"/>
                  </a:lnTo>
                  <a:lnTo>
                    <a:pt x="183" y="2"/>
                  </a:lnTo>
                  <a:lnTo>
                    <a:pt x="170" y="0"/>
                  </a:lnTo>
                  <a:lnTo>
                    <a:pt x="156" y="2"/>
                  </a:lnTo>
                  <a:lnTo>
                    <a:pt x="144" y="8"/>
                  </a:lnTo>
                  <a:lnTo>
                    <a:pt x="134" y="16"/>
                  </a:lnTo>
                  <a:lnTo>
                    <a:pt x="126" y="26"/>
                  </a:lnTo>
                  <a:lnTo>
                    <a:pt x="125" y="23"/>
                  </a:lnTo>
                  <a:lnTo>
                    <a:pt x="124" y="18"/>
                  </a:lnTo>
                  <a:lnTo>
                    <a:pt x="122" y="13"/>
                  </a:lnTo>
                  <a:lnTo>
                    <a:pt x="117" y="7"/>
                  </a:lnTo>
                  <a:lnTo>
                    <a:pt x="106" y="2"/>
                  </a:lnTo>
                  <a:lnTo>
                    <a:pt x="95" y="0"/>
                  </a:lnTo>
                  <a:lnTo>
                    <a:pt x="79" y="3"/>
                  </a:lnTo>
                  <a:lnTo>
                    <a:pt x="67" y="10"/>
                  </a:lnTo>
                  <a:lnTo>
                    <a:pt x="58" y="17"/>
                  </a:lnTo>
                  <a:lnTo>
                    <a:pt x="53" y="24"/>
                  </a:lnTo>
                  <a:lnTo>
                    <a:pt x="50" y="14"/>
                  </a:lnTo>
                  <a:lnTo>
                    <a:pt x="45" y="6"/>
                  </a:lnTo>
                  <a:lnTo>
                    <a:pt x="37" y="2"/>
                  </a:lnTo>
                  <a:lnTo>
                    <a:pt x="28" y="0"/>
                  </a:lnTo>
                  <a:lnTo>
                    <a:pt x="20" y="2"/>
                  </a:lnTo>
                  <a:lnTo>
                    <a:pt x="15" y="6"/>
                  </a:lnTo>
                  <a:lnTo>
                    <a:pt x="11" y="11"/>
                  </a:lnTo>
                  <a:lnTo>
                    <a:pt x="8" y="16"/>
                  </a:lnTo>
                  <a:lnTo>
                    <a:pt x="5" y="24"/>
                  </a:lnTo>
                  <a:lnTo>
                    <a:pt x="3" y="32"/>
                  </a:lnTo>
                  <a:lnTo>
                    <a:pt x="1" y="39"/>
                  </a:lnTo>
                  <a:lnTo>
                    <a:pt x="0" y="42"/>
                  </a:lnTo>
                  <a:lnTo>
                    <a:pt x="1" y="44"/>
                  </a:lnTo>
                  <a:lnTo>
                    <a:pt x="3" y="45"/>
                  </a:lnTo>
                  <a:lnTo>
                    <a:pt x="5" y="44"/>
                  </a:lnTo>
                  <a:lnTo>
                    <a:pt x="6" y="44"/>
                  </a:lnTo>
                  <a:lnTo>
                    <a:pt x="7" y="42"/>
                  </a:lnTo>
                  <a:lnTo>
                    <a:pt x="8" y="38"/>
                  </a:lnTo>
                  <a:lnTo>
                    <a:pt x="12" y="25"/>
                  </a:lnTo>
                  <a:lnTo>
                    <a:pt x="16" y="15"/>
                  </a:lnTo>
                  <a:lnTo>
                    <a:pt x="21" y="9"/>
                  </a:lnTo>
                  <a:lnTo>
                    <a:pt x="28" y="6"/>
                  </a:lnTo>
                  <a:lnTo>
                    <a:pt x="31" y="7"/>
                  </a:lnTo>
                  <a:lnTo>
                    <a:pt x="33" y="9"/>
                  </a:lnTo>
                  <a:lnTo>
                    <a:pt x="35" y="12"/>
                  </a:lnTo>
                  <a:lnTo>
                    <a:pt x="36" y="19"/>
                  </a:lnTo>
                  <a:lnTo>
                    <a:pt x="36" y="23"/>
                  </a:lnTo>
                  <a:lnTo>
                    <a:pt x="35" y="27"/>
                  </a:lnTo>
                  <a:lnTo>
                    <a:pt x="34" y="33"/>
                  </a:lnTo>
                  <a:lnTo>
                    <a:pt x="32" y="41"/>
                  </a:lnTo>
                  <a:lnTo>
                    <a:pt x="16" y="104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" name="Freeform 32"/>
            <p:cNvSpPr>
              <a:spLocks noChangeAspect="1" noEditPoints="1"/>
            </p:cNvSpPr>
            <p:nvPr/>
          </p:nvSpPr>
          <p:spPr bwMode="auto">
            <a:xfrm>
              <a:off x="4176" y="15"/>
              <a:ext cx="141" cy="243"/>
            </a:xfrm>
            <a:custGeom>
              <a:avLst/>
              <a:gdLst/>
              <a:ahLst/>
              <a:cxnLst>
                <a:cxn ang="0">
                  <a:pos x="105" y="5"/>
                </a:cxn>
                <a:cxn ang="0">
                  <a:pos x="105" y="2"/>
                </a:cxn>
                <a:cxn ang="0">
                  <a:pos x="99" y="2"/>
                </a:cxn>
                <a:cxn ang="0">
                  <a:pos x="82" y="68"/>
                </a:cxn>
                <a:cxn ang="0">
                  <a:pos x="51" y="75"/>
                </a:cxn>
                <a:cxn ang="0">
                  <a:pos x="25" y="92"/>
                </a:cxn>
                <a:cxn ang="0">
                  <a:pos x="7" y="115"/>
                </a:cxn>
                <a:cxn ang="0">
                  <a:pos x="0" y="142"/>
                </a:cxn>
                <a:cxn ang="0">
                  <a:pos x="13" y="175"/>
                </a:cxn>
                <a:cxn ang="0">
                  <a:pos x="51" y="191"/>
                </a:cxn>
                <a:cxn ang="0">
                  <a:pos x="43" y="225"/>
                </a:cxn>
                <a:cxn ang="0">
                  <a:pos x="40" y="237"/>
                </a:cxn>
                <a:cxn ang="0">
                  <a:pos x="41" y="242"/>
                </a:cxn>
                <a:cxn ang="0">
                  <a:pos x="45" y="242"/>
                </a:cxn>
                <a:cxn ang="0">
                  <a:pos x="47" y="237"/>
                </a:cxn>
                <a:cxn ang="0">
                  <a:pos x="48" y="231"/>
                </a:cxn>
                <a:cxn ang="0">
                  <a:pos x="75" y="188"/>
                </a:cxn>
                <a:cxn ang="0">
                  <a:pos x="104" y="176"/>
                </a:cxn>
                <a:cxn ang="0">
                  <a:pos x="126" y="156"/>
                </a:cxn>
                <a:cxn ang="0">
                  <a:pos x="139" y="130"/>
                </a:cxn>
                <a:cxn ang="0">
                  <a:pos x="138" y="101"/>
                </a:cxn>
                <a:cxn ang="0">
                  <a:pos x="113" y="74"/>
                </a:cxn>
                <a:cxn ang="0">
                  <a:pos x="104" y="7"/>
                </a:cxn>
                <a:cxn ang="0">
                  <a:pos x="47" y="184"/>
                </a:cxn>
                <a:cxn ang="0">
                  <a:pos x="34" y="180"/>
                </a:cxn>
                <a:cxn ang="0">
                  <a:pos x="24" y="171"/>
                </a:cxn>
                <a:cxn ang="0">
                  <a:pos x="18" y="157"/>
                </a:cxn>
                <a:cxn ang="0">
                  <a:pos x="18" y="135"/>
                </a:cxn>
                <a:cxn ang="0">
                  <a:pos x="27" y="111"/>
                </a:cxn>
                <a:cxn ang="0">
                  <a:pos x="43" y="90"/>
                </a:cxn>
                <a:cxn ang="0">
                  <a:pos x="66" y="77"/>
                </a:cxn>
                <a:cxn ang="0">
                  <a:pos x="53" y="185"/>
                </a:cxn>
                <a:cxn ang="0">
                  <a:pos x="102" y="77"/>
                </a:cxn>
                <a:cxn ang="0">
                  <a:pos x="121" y="96"/>
                </a:cxn>
                <a:cxn ang="0">
                  <a:pos x="122" y="123"/>
                </a:cxn>
                <a:cxn ang="0">
                  <a:pos x="114" y="148"/>
                </a:cxn>
                <a:cxn ang="0">
                  <a:pos x="98" y="168"/>
                </a:cxn>
                <a:cxn ang="0">
                  <a:pos x="74" y="182"/>
                </a:cxn>
                <a:cxn ang="0">
                  <a:pos x="88" y="74"/>
                </a:cxn>
              </a:cxnLst>
              <a:rect l="0" t="0" r="r" b="b"/>
              <a:pathLst>
                <a:path w="141" h="243">
                  <a:moveTo>
                    <a:pt x="104" y="7"/>
                  </a:moveTo>
                  <a:lnTo>
                    <a:pt x="105" y="5"/>
                  </a:lnTo>
                  <a:lnTo>
                    <a:pt x="105" y="3"/>
                  </a:lnTo>
                  <a:lnTo>
                    <a:pt x="105" y="2"/>
                  </a:lnTo>
                  <a:lnTo>
                    <a:pt x="102" y="0"/>
                  </a:lnTo>
                  <a:lnTo>
                    <a:pt x="99" y="2"/>
                  </a:lnTo>
                  <a:lnTo>
                    <a:pt x="98" y="6"/>
                  </a:lnTo>
                  <a:lnTo>
                    <a:pt x="82" y="68"/>
                  </a:lnTo>
                  <a:lnTo>
                    <a:pt x="66" y="70"/>
                  </a:lnTo>
                  <a:lnTo>
                    <a:pt x="51" y="75"/>
                  </a:lnTo>
                  <a:lnTo>
                    <a:pt x="37" y="82"/>
                  </a:lnTo>
                  <a:lnTo>
                    <a:pt x="25" y="92"/>
                  </a:lnTo>
                  <a:lnTo>
                    <a:pt x="15" y="103"/>
                  </a:lnTo>
                  <a:lnTo>
                    <a:pt x="7" y="115"/>
                  </a:lnTo>
                  <a:lnTo>
                    <a:pt x="2" y="128"/>
                  </a:lnTo>
                  <a:lnTo>
                    <a:pt x="0" y="142"/>
                  </a:lnTo>
                  <a:lnTo>
                    <a:pt x="3" y="160"/>
                  </a:lnTo>
                  <a:lnTo>
                    <a:pt x="13" y="175"/>
                  </a:lnTo>
                  <a:lnTo>
                    <a:pt x="30" y="186"/>
                  </a:lnTo>
                  <a:lnTo>
                    <a:pt x="51" y="191"/>
                  </a:lnTo>
                  <a:lnTo>
                    <a:pt x="45" y="216"/>
                  </a:lnTo>
                  <a:lnTo>
                    <a:pt x="43" y="225"/>
                  </a:lnTo>
                  <a:lnTo>
                    <a:pt x="41" y="232"/>
                  </a:lnTo>
                  <a:lnTo>
                    <a:pt x="40" y="237"/>
                  </a:lnTo>
                  <a:lnTo>
                    <a:pt x="39" y="240"/>
                  </a:lnTo>
                  <a:lnTo>
                    <a:pt x="41" y="242"/>
                  </a:lnTo>
                  <a:lnTo>
                    <a:pt x="43" y="243"/>
                  </a:lnTo>
                  <a:lnTo>
                    <a:pt x="45" y="242"/>
                  </a:lnTo>
                  <a:lnTo>
                    <a:pt x="46" y="240"/>
                  </a:lnTo>
                  <a:lnTo>
                    <a:pt x="47" y="237"/>
                  </a:lnTo>
                  <a:lnTo>
                    <a:pt x="48" y="234"/>
                  </a:lnTo>
                  <a:lnTo>
                    <a:pt x="48" y="231"/>
                  </a:lnTo>
                  <a:lnTo>
                    <a:pt x="59" y="191"/>
                  </a:lnTo>
                  <a:lnTo>
                    <a:pt x="75" y="188"/>
                  </a:lnTo>
                  <a:lnTo>
                    <a:pt x="90" y="184"/>
                  </a:lnTo>
                  <a:lnTo>
                    <a:pt x="104" y="176"/>
                  </a:lnTo>
                  <a:lnTo>
                    <a:pt x="116" y="167"/>
                  </a:lnTo>
                  <a:lnTo>
                    <a:pt x="126" y="156"/>
                  </a:lnTo>
                  <a:lnTo>
                    <a:pt x="134" y="143"/>
                  </a:lnTo>
                  <a:lnTo>
                    <a:pt x="139" y="130"/>
                  </a:lnTo>
                  <a:lnTo>
                    <a:pt x="141" y="117"/>
                  </a:lnTo>
                  <a:lnTo>
                    <a:pt x="138" y="101"/>
                  </a:lnTo>
                  <a:lnTo>
                    <a:pt x="129" y="85"/>
                  </a:lnTo>
                  <a:lnTo>
                    <a:pt x="113" y="74"/>
                  </a:lnTo>
                  <a:lnTo>
                    <a:pt x="89" y="68"/>
                  </a:lnTo>
                  <a:lnTo>
                    <a:pt x="104" y="7"/>
                  </a:lnTo>
                  <a:close/>
                  <a:moveTo>
                    <a:pt x="53" y="185"/>
                  </a:moveTo>
                  <a:lnTo>
                    <a:pt x="47" y="184"/>
                  </a:lnTo>
                  <a:lnTo>
                    <a:pt x="41" y="182"/>
                  </a:lnTo>
                  <a:lnTo>
                    <a:pt x="34" y="180"/>
                  </a:lnTo>
                  <a:lnTo>
                    <a:pt x="29" y="176"/>
                  </a:lnTo>
                  <a:lnTo>
                    <a:pt x="24" y="171"/>
                  </a:lnTo>
                  <a:lnTo>
                    <a:pt x="21" y="165"/>
                  </a:lnTo>
                  <a:lnTo>
                    <a:pt x="18" y="157"/>
                  </a:lnTo>
                  <a:lnTo>
                    <a:pt x="17" y="148"/>
                  </a:lnTo>
                  <a:lnTo>
                    <a:pt x="18" y="135"/>
                  </a:lnTo>
                  <a:lnTo>
                    <a:pt x="22" y="123"/>
                  </a:lnTo>
                  <a:lnTo>
                    <a:pt x="27" y="111"/>
                  </a:lnTo>
                  <a:lnTo>
                    <a:pt x="34" y="100"/>
                  </a:lnTo>
                  <a:lnTo>
                    <a:pt x="43" y="90"/>
                  </a:lnTo>
                  <a:lnTo>
                    <a:pt x="54" y="82"/>
                  </a:lnTo>
                  <a:lnTo>
                    <a:pt x="66" y="77"/>
                  </a:lnTo>
                  <a:lnTo>
                    <a:pt x="81" y="74"/>
                  </a:lnTo>
                  <a:lnTo>
                    <a:pt x="53" y="185"/>
                  </a:lnTo>
                  <a:close/>
                  <a:moveTo>
                    <a:pt x="88" y="74"/>
                  </a:moveTo>
                  <a:lnTo>
                    <a:pt x="102" y="77"/>
                  </a:lnTo>
                  <a:lnTo>
                    <a:pt x="113" y="84"/>
                  </a:lnTo>
                  <a:lnTo>
                    <a:pt x="121" y="96"/>
                  </a:lnTo>
                  <a:lnTo>
                    <a:pt x="123" y="111"/>
                  </a:lnTo>
                  <a:lnTo>
                    <a:pt x="122" y="123"/>
                  </a:lnTo>
                  <a:lnTo>
                    <a:pt x="119" y="136"/>
                  </a:lnTo>
                  <a:lnTo>
                    <a:pt x="114" y="148"/>
                  </a:lnTo>
                  <a:lnTo>
                    <a:pt x="107" y="159"/>
                  </a:lnTo>
                  <a:lnTo>
                    <a:pt x="98" y="168"/>
                  </a:lnTo>
                  <a:lnTo>
                    <a:pt x="87" y="176"/>
                  </a:lnTo>
                  <a:lnTo>
                    <a:pt x="74" y="182"/>
                  </a:lnTo>
                  <a:lnTo>
                    <a:pt x="60" y="185"/>
                  </a:lnTo>
                  <a:lnTo>
                    <a:pt x="88" y="74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6" name="Freeform 33"/>
            <p:cNvSpPr>
              <a:spLocks noChangeAspect="1"/>
            </p:cNvSpPr>
            <p:nvPr/>
          </p:nvSpPr>
          <p:spPr bwMode="auto">
            <a:xfrm>
              <a:off x="4338" y="0"/>
              <a:ext cx="63" cy="270"/>
            </a:xfrm>
            <a:custGeom>
              <a:avLst/>
              <a:gdLst/>
              <a:ahLst/>
              <a:cxnLst>
                <a:cxn ang="0">
                  <a:pos x="63" y="135"/>
                </a:cxn>
                <a:cxn ang="0">
                  <a:pos x="62" y="117"/>
                </a:cxn>
                <a:cxn ang="0">
                  <a:pos x="59" y="97"/>
                </a:cxn>
                <a:cxn ang="0">
                  <a:pos x="54" y="74"/>
                </a:cxn>
                <a:cxn ang="0">
                  <a:pos x="45" y="51"/>
                </a:cxn>
                <a:cxn ang="0">
                  <a:pos x="32" y="29"/>
                </a:cxn>
                <a:cxn ang="0">
                  <a:pos x="19" y="13"/>
                </a:cxn>
                <a:cxn ang="0">
                  <a:pos x="9" y="4"/>
                </a:cxn>
                <a:cxn ang="0">
                  <a:pos x="3" y="0"/>
                </a:cxn>
                <a:cxn ang="0">
                  <a:pos x="1" y="1"/>
                </a:cxn>
                <a:cxn ang="0">
                  <a:pos x="0" y="3"/>
                </a:cxn>
                <a:cxn ang="0">
                  <a:pos x="0" y="4"/>
                </a:cxn>
                <a:cxn ang="0">
                  <a:pos x="1" y="5"/>
                </a:cxn>
                <a:cxn ang="0">
                  <a:pos x="2" y="6"/>
                </a:cxn>
                <a:cxn ang="0">
                  <a:pos x="5" y="9"/>
                </a:cxn>
                <a:cxn ang="0">
                  <a:pos x="23" y="32"/>
                </a:cxn>
                <a:cxn ang="0">
                  <a:pos x="36" y="61"/>
                </a:cxn>
                <a:cxn ang="0">
                  <a:pos x="44" y="95"/>
                </a:cxn>
                <a:cxn ang="0">
                  <a:pos x="47" y="135"/>
                </a:cxn>
                <a:cxn ang="0">
                  <a:pos x="45" y="170"/>
                </a:cxn>
                <a:cxn ang="0">
                  <a:pos x="38" y="203"/>
                </a:cxn>
                <a:cxn ang="0">
                  <a:pos x="25" y="235"/>
                </a:cxn>
                <a:cxn ang="0">
                  <a:pos x="4" y="262"/>
                </a:cxn>
                <a:cxn ang="0">
                  <a:pos x="1" y="266"/>
                </a:cxn>
                <a:cxn ang="0">
                  <a:pos x="0" y="267"/>
                </a:cxn>
                <a:cxn ang="0">
                  <a:pos x="1" y="269"/>
                </a:cxn>
                <a:cxn ang="0">
                  <a:pos x="3" y="270"/>
                </a:cxn>
                <a:cxn ang="0">
                  <a:pos x="9" y="266"/>
                </a:cxn>
                <a:cxn ang="0">
                  <a:pos x="19" y="256"/>
                </a:cxn>
                <a:cxn ang="0">
                  <a:pos x="33" y="240"/>
                </a:cxn>
                <a:cxn ang="0">
                  <a:pos x="46" y="217"/>
                </a:cxn>
                <a:cxn ang="0">
                  <a:pos x="54" y="195"/>
                </a:cxn>
                <a:cxn ang="0">
                  <a:pos x="59" y="173"/>
                </a:cxn>
                <a:cxn ang="0">
                  <a:pos x="62" y="153"/>
                </a:cxn>
                <a:cxn ang="0">
                  <a:pos x="63" y="135"/>
                </a:cxn>
              </a:cxnLst>
              <a:rect l="0" t="0" r="r" b="b"/>
              <a:pathLst>
                <a:path w="63" h="270">
                  <a:moveTo>
                    <a:pt x="63" y="135"/>
                  </a:moveTo>
                  <a:lnTo>
                    <a:pt x="62" y="117"/>
                  </a:lnTo>
                  <a:lnTo>
                    <a:pt x="59" y="97"/>
                  </a:lnTo>
                  <a:lnTo>
                    <a:pt x="54" y="74"/>
                  </a:lnTo>
                  <a:lnTo>
                    <a:pt x="45" y="51"/>
                  </a:lnTo>
                  <a:lnTo>
                    <a:pt x="32" y="29"/>
                  </a:lnTo>
                  <a:lnTo>
                    <a:pt x="19" y="13"/>
                  </a:lnTo>
                  <a:lnTo>
                    <a:pt x="9" y="4"/>
                  </a:lnTo>
                  <a:lnTo>
                    <a:pt x="3" y="0"/>
                  </a:lnTo>
                  <a:lnTo>
                    <a:pt x="1" y="1"/>
                  </a:lnTo>
                  <a:lnTo>
                    <a:pt x="0" y="3"/>
                  </a:lnTo>
                  <a:lnTo>
                    <a:pt x="0" y="4"/>
                  </a:lnTo>
                  <a:lnTo>
                    <a:pt x="1" y="5"/>
                  </a:lnTo>
                  <a:lnTo>
                    <a:pt x="2" y="6"/>
                  </a:lnTo>
                  <a:lnTo>
                    <a:pt x="5" y="9"/>
                  </a:lnTo>
                  <a:lnTo>
                    <a:pt x="23" y="32"/>
                  </a:lnTo>
                  <a:lnTo>
                    <a:pt x="36" y="61"/>
                  </a:lnTo>
                  <a:lnTo>
                    <a:pt x="44" y="95"/>
                  </a:lnTo>
                  <a:lnTo>
                    <a:pt x="47" y="135"/>
                  </a:lnTo>
                  <a:lnTo>
                    <a:pt x="45" y="170"/>
                  </a:lnTo>
                  <a:lnTo>
                    <a:pt x="38" y="203"/>
                  </a:lnTo>
                  <a:lnTo>
                    <a:pt x="25" y="235"/>
                  </a:lnTo>
                  <a:lnTo>
                    <a:pt x="4" y="262"/>
                  </a:lnTo>
                  <a:lnTo>
                    <a:pt x="1" y="266"/>
                  </a:lnTo>
                  <a:lnTo>
                    <a:pt x="0" y="267"/>
                  </a:lnTo>
                  <a:lnTo>
                    <a:pt x="1" y="269"/>
                  </a:lnTo>
                  <a:lnTo>
                    <a:pt x="3" y="270"/>
                  </a:lnTo>
                  <a:lnTo>
                    <a:pt x="9" y="266"/>
                  </a:lnTo>
                  <a:lnTo>
                    <a:pt x="19" y="256"/>
                  </a:lnTo>
                  <a:lnTo>
                    <a:pt x="33" y="240"/>
                  </a:lnTo>
                  <a:lnTo>
                    <a:pt x="46" y="217"/>
                  </a:lnTo>
                  <a:lnTo>
                    <a:pt x="54" y="195"/>
                  </a:lnTo>
                  <a:lnTo>
                    <a:pt x="59" y="173"/>
                  </a:lnTo>
                  <a:lnTo>
                    <a:pt x="62" y="153"/>
                  </a:lnTo>
                  <a:lnTo>
                    <a:pt x="63" y="13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" name="Freeform 34"/>
            <p:cNvSpPr>
              <a:spLocks noChangeAspect="1" noEditPoints="1"/>
            </p:cNvSpPr>
            <p:nvPr/>
          </p:nvSpPr>
          <p:spPr bwMode="auto">
            <a:xfrm>
              <a:off x="4804" y="22"/>
              <a:ext cx="57" cy="180"/>
            </a:xfrm>
            <a:custGeom>
              <a:avLst/>
              <a:gdLst/>
              <a:ahLst/>
              <a:cxnLst>
                <a:cxn ang="0">
                  <a:pos x="39" y="61"/>
                </a:cxn>
                <a:cxn ang="0">
                  <a:pos x="1" y="64"/>
                </a:cxn>
                <a:cxn ang="0">
                  <a:pos x="1" y="73"/>
                </a:cxn>
                <a:cxn ang="0">
                  <a:pos x="11" y="73"/>
                </a:cxn>
                <a:cxn ang="0">
                  <a:pos x="17" y="75"/>
                </a:cxn>
                <a:cxn ang="0">
                  <a:pos x="20" y="80"/>
                </a:cxn>
                <a:cxn ang="0">
                  <a:pos x="21" y="87"/>
                </a:cxn>
                <a:cxn ang="0">
                  <a:pos x="21" y="160"/>
                </a:cxn>
                <a:cxn ang="0">
                  <a:pos x="20" y="167"/>
                </a:cxn>
                <a:cxn ang="0">
                  <a:pos x="17" y="171"/>
                </a:cxn>
                <a:cxn ang="0">
                  <a:pos x="11" y="172"/>
                </a:cxn>
                <a:cxn ang="0">
                  <a:pos x="0" y="172"/>
                </a:cxn>
                <a:cxn ang="0">
                  <a:pos x="0" y="180"/>
                </a:cxn>
                <a:cxn ang="0">
                  <a:pos x="7" y="180"/>
                </a:cxn>
                <a:cxn ang="0">
                  <a:pos x="15" y="180"/>
                </a:cxn>
                <a:cxn ang="0">
                  <a:pos x="23" y="180"/>
                </a:cxn>
                <a:cxn ang="0">
                  <a:pos x="29" y="180"/>
                </a:cxn>
                <a:cxn ang="0">
                  <a:pos x="57" y="180"/>
                </a:cxn>
                <a:cxn ang="0">
                  <a:pos x="57" y="172"/>
                </a:cxn>
                <a:cxn ang="0">
                  <a:pos x="47" y="172"/>
                </a:cxn>
                <a:cxn ang="0">
                  <a:pos x="41" y="170"/>
                </a:cxn>
                <a:cxn ang="0">
                  <a:pos x="39" y="166"/>
                </a:cxn>
                <a:cxn ang="0">
                  <a:pos x="39" y="160"/>
                </a:cxn>
                <a:cxn ang="0">
                  <a:pos x="39" y="61"/>
                </a:cxn>
                <a:cxn ang="0">
                  <a:pos x="40" y="14"/>
                </a:cxn>
                <a:cxn ang="0">
                  <a:pos x="38" y="9"/>
                </a:cxn>
                <a:cxn ang="0">
                  <a:pos x="35" y="4"/>
                </a:cxn>
                <a:cxn ang="0">
                  <a:pos x="31" y="1"/>
                </a:cxn>
                <a:cxn ang="0">
                  <a:pos x="25" y="0"/>
                </a:cxn>
                <a:cxn ang="0">
                  <a:pos x="20" y="1"/>
                </a:cxn>
                <a:cxn ang="0">
                  <a:pos x="15" y="5"/>
                </a:cxn>
                <a:cxn ang="0">
                  <a:pos x="12" y="9"/>
                </a:cxn>
                <a:cxn ang="0">
                  <a:pos x="11" y="14"/>
                </a:cxn>
                <a:cxn ang="0">
                  <a:pos x="12" y="20"/>
                </a:cxn>
                <a:cxn ang="0">
                  <a:pos x="15" y="24"/>
                </a:cxn>
                <a:cxn ang="0">
                  <a:pos x="20" y="28"/>
                </a:cxn>
                <a:cxn ang="0">
                  <a:pos x="25" y="29"/>
                </a:cxn>
                <a:cxn ang="0">
                  <a:pos x="31" y="28"/>
                </a:cxn>
                <a:cxn ang="0">
                  <a:pos x="35" y="25"/>
                </a:cxn>
                <a:cxn ang="0">
                  <a:pos x="38" y="20"/>
                </a:cxn>
                <a:cxn ang="0">
                  <a:pos x="40" y="14"/>
                </a:cxn>
              </a:cxnLst>
              <a:rect l="0" t="0" r="r" b="b"/>
              <a:pathLst>
                <a:path w="57" h="180">
                  <a:moveTo>
                    <a:pt x="39" y="61"/>
                  </a:moveTo>
                  <a:lnTo>
                    <a:pt x="1" y="64"/>
                  </a:lnTo>
                  <a:lnTo>
                    <a:pt x="1" y="73"/>
                  </a:lnTo>
                  <a:lnTo>
                    <a:pt x="11" y="73"/>
                  </a:lnTo>
                  <a:lnTo>
                    <a:pt x="17" y="75"/>
                  </a:lnTo>
                  <a:lnTo>
                    <a:pt x="20" y="80"/>
                  </a:lnTo>
                  <a:lnTo>
                    <a:pt x="21" y="87"/>
                  </a:lnTo>
                  <a:lnTo>
                    <a:pt x="21" y="160"/>
                  </a:lnTo>
                  <a:lnTo>
                    <a:pt x="20" y="167"/>
                  </a:lnTo>
                  <a:lnTo>
                    <a:pt x="17" y="171"/>
                  </a:lnTo>
                  <a:lnTo>
                    <a:pt x="11" y="172"/>
                  </a:lnTo>
                  <a:lnTo>
                    <a:pt x="0" y="172"/>
                  </a:lnTo>
                  <a:lnTo>
                    <a:pt x="0" y="180"/>
                  </a:lnTo>
                  <a:lnTo>
                    <a:pt x="7" y="180"/>
                  </a:lnTo>
                  <a:lnTo>
                    <a:pt x="15" y="180"/>
                  </a:lnTo>
                  <a:lnTo>
                    <a:pt x="23" y="180"/>
                  </a:lnTo>
                  <a:lnTo>
                    <a:pt x="29" y="180"/>
                  </a:lnTo>
                  <a:lnTo>
                    <a:pt x="57" y="180"/>
                  </a:lnTo>
                  <a:lnTo>
                    <a:pt x="57" y="172"/>
                  </a:lnTo>
                  <a:lnTo>
                    <a:pt x="47" y="172"/>
                  </a:lnTo>
                  <a:lnTo>
                    <a:pt x="41" y="170"/>
                  </a:lnTo>
                  <a:lnTo>
                    <a:pt x="39" y="166"/>
                  </a:lnTo>
                  <a:lnTo>
                    <a:pt x="39" y="160"/>
                  </a:lnTo>
                  <a:lnTo>
                    <a:pt x="39" y="61"/>
                  </a:lnTo>
                  <a:close/>
                  <a:moveTo>
                    <a:pt x="40" y="14"/>
                  </a:moveTo>
                  <a:lnTo>
                    <a:pt x="38" y="9"/>
                  </a:lnTo>
                  <a:lnTo>
                    <a:pt x="35" y="4"/>
                  </a:lnTo>
                  <a:lnTo>
                    <a:pt x="31" y="1"/>
                  </a:lnTo>
                  <a:lnTo>
                    <a:pt x="25" y="0"/>
                  </a:lnTo>
                  <a:lnTo>
                    <a:pt x="20" y="1"/>
                  </a:lnTo>
                  <a:lnTo>
                    <a:pt x="15" y="5"/>
                  </a:lnTo>
                  <a:lnTo>
                    <a:pt x="12" y="9"/>
                  </a:lnTo>
                  <a:lnTo>
                    <a:pt x="11" y="14"/>
                  </a:lnTo>
                  <a:lnTo>
                    <a:pt x="12" y="20"/>
                  </a:lnTo>
                  <a:lnTo>
                    <a:pt x="15" y="24"/>
                  </a:lnTo>
                  <a:lnTo>
                    <a:pt x="20" y="28"/>
                  </a:lnTo>
                  <a:lnTo>
                    <a:pt x="25" y="29"/>
                  </a:lnTo>
                  <a:lnTo>
                    <a:pt x="31" y="28"/>
                  </a:lnTo>
                  <a:lnTo>
                    <a:pt x="35" y="25"/>
                  </a:lnTo>
                  <a:lnTo>
                    <a:pt x="38" y="20"/>
                  </a:lnTo>
                  <a:lnTo>
                    <a:pt x="40" y="14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" name="Freeform 35"/>
            <p:cNvSpPr>
              <a:spLocks noChangeAspect="1"/>
            </p:cNvSpPr>
            <p:nvPr/>
          </p:nvSpPr>
          <p:spPr bwMode="auto">
            <a:xfrm>
              <a:off x="4879" y="13"/>
              <a:ext cx="87" cy="189"/>
            </a:xfrm>
            <a:custGeom>
              <a:avLst/>
              <a:gdLst/>
              <a:ahLst/>
              <a:cxnLst>
                <a:cxn ang="0">
                  <a:pos x="38" y="73"/>
                </a:cxn>
                <a:cxn ang="0">
                  <a:pos x="38" y="42"/>
                </a:cxn>
                <a:cxn ang="0">
                  <a:pos x="40" y="26"/>
                </a:cxn>
                <a:cxn ang="0">
                  <a:pos x="46" y="15"/>
                </a:cxn>
                <a:cxn ang="0">
                  <a:pos x="54" y="8"/>
                </a:cxn>
                <a:cxn ang="0">
                  <a:pos x="63" y="5"/>
                </a:cxn>
                <a:cxn ang="0">
                  <a:pos x="66" y="6"/>
                </a:cxn>
                <a:cxn ang="0">
                  <a:pos x="71" y="7"/>
                </a:cxn>
                <a:cxn ang="0">
                  <a:pos x="69" y="9"/>
                </a:cxn>
                <a:cxn ang="0">
                  <a:pos x="66" y="11"/>
                </a:cxn>
                <a:cxn ang="0">
                  <a:pos x="64" y="14"/>
                </a:cxn>
                <a:cxn ang="0">
                  <a:pos x="63" y="19"/>
                </a:cxn>
                <a:cxn ang="0">
                  <a:pos x="64" y="23"/>
                </a:cxn>
                <a:cxn ang="0">
                  <a:pos x="66" y="27"/>
                </a:cxn>
                <a:cxn ang="0">
                  <a:pos x="70" y="29"/>
                </a:cxn>
                <a:cxn ang="0">
                  <a:pos x="75" y="30"/>
                </a:cxn>
                <a:cxn ang="0">
                  <a:pos x="80" y="29"/>
                </a:cxn>
                <a:cxn ang="0">
                  <a:pos x="84" y="27"/>
                </a:cxn>
                <a:cxn ang="0">
                  <a:pos x="86" y="23"/>
                </a:cxn>
                <a:cxn ang="0">
                  <a:pos x="87" y="18"/>
                </a:cxn>
                <a:cxn ang="0">
                  <a:pos x="85" y="11"/>
                </a:cxn>
                <a:cxn ang="0">
                  <a:pos x="80" y="5"/>
                </a:cxn>
                <a:cxn ang="0">
                  <a:pos x="72" y="1"/>
                </a:cxn>
                <a:cxn ang="0">
                  <a:pos x="63" y="0"/>
                </a:cxn>
                <a:cxn ang="0">
                  <a:pos x="48" y="2"/>
                </a:cxn>
                <a:cxn ang="0">
                  <a:pos x="35" y="10"/>
                </a:cxn>
                <a:cxn ang="0">
                  <a:pos x="25" y="24"/>
                </a:cxn>
                <a:cxn ang="0">
                  <a:pos x="21" y="42"/>
                </a:cxn>
                <a:cxn ang="0">
                  <a:pos x="21" y="73"/>
                </a:cxn>
                <a:cxn ang="0">
                  <a:pos x="0" y="73"/>
                </a:cxn>
                <a:cxn ang="0">
                  <a:pos x="0" y="82"/>
                </a:cxn>
                <a:cxn ang="0">
                  <a:pos x="21" y="82"/>
                </a:cxn>
                <a:cxn ang="0">
                  <a:pos x="21" y="169"/>
                </a:cxn>
                <a:cxn ang="0">
                  <a:pos x="20" y="176"/>
                </a:cxn>
                <a:cxn ang="0">
                  <a:pos x="17" y="180"/>
                </a:cxn>
                <a:cxn ang="0">
                  <a:pos x="11" y="181"/>
                </a:cxn>
                <a:cxn ang="0">
                  <a:pos x="0" y="181"/>
                </a:cxn>
                <a:cxn ang="0">
                  <a:pos x="0" y="189"/>
                </a:cxn>
                <a:cxn ang="0">
                  <a:pos x="16" y="189"/>
                </a:cxn>
                <a:cxn ang="0">
                  <a:pos x="31" y="189"/>
                </a:cxn>
                <a:cxn ang="0">
                  <a:pos x="48" y="189"/>
                </a:cxn>
                <a:cxn ang="0">
                  <a:pos x="65" y="189"/>
                </a:cxn>
                <a:cxn ang="0">
                  <a:pos x="65" y="181"/>
                </a:cxn>
                <a:cxn ang="0">
                  <a:pos x="59" y="181"/>
                </a:cxn>
                <a:cxn ang="0">
                  <a:pos x="47" y="180"/>
                </a:cxn>
                <a:cxn ang="0">
                  <a:pos x="41" y="178"/>
                </a:cxn>
                <a:cxn ang="0">
                  <a:pos x="39" y="174"/>
                </a:cxn>
                <a:cxn ang="0">
                  <a:pos x="39" y="168"/>
                </a:cxn>
                <a:cxn ang="0">
                  <a:pos x="39" y="82"/>
                </a:cxn>
                <a:cxn ang="0">
                  <a:pos x="69" y="82"/>
                </a:cxn>
                <a:cxn ang="0">
                  <a:pos x="69" y="73"/>
                </a:cxn>
                <a:cxn ang="0">
                  <a:pos x="38" y="73"/>
                </a:cxn>
              </a:cxnLst>
              <a:rect l="0" t="0" r="r" b="b"/>
              <a:pathLst>
                <a:path w="87" h="189">
                  <a:moveTo>
                    <a:pt x="38" y="73"/>
                  </a:moveTo>
                  <a:lnTo>
                    <a:pt x="38" y="42"/>
                  </a:lnTo>
                  <a:lnTo>
                    <a:pt x="40" y="26"/>
                  </a:lnTo>
                  <a:lnTo>
                    <a:pt x="46" y="15"/>
                  </a:lnTo>
                  <a:lnTo>
                    <a:pt x="54" y="8"/>
                  </a:lnTo>
                  <a:lnTo>
                    <a:pt x="63" y="5"/>
                  </a:lnTo>
                  <a:lnTo>
                    <a:pt x="66" y="6"/>
                  </a:lnTo>
                  <a:lnTo>
                    <a:pt x="71" y="7"/>
                  </a:lnTo>
                  <a:lnTo>
                    <a:pt x="69" y="9"/>
                  </a:lnTo>
                  <a:lnTo>
                    <a:pt x="66" y="11"/>
                  </a:lnTo>
                  <a:lnTo>
                    <a:pt x="64" y="14"/>
                  </a:lnTo>
                  <a:lnTo>
                    <a:pt x="63" y="19"/>
                  </a:lnTo>
                  <a:lnTo>
                    <a:pt x="64" y="23"/>
                  </a:lnTo>
                  <a:lnTo>
                    <a:pt x="66" y="27"/>
                  </a:lnTo>
                  <a:lnTo>
                    <a:pt x="70" y="29"/>
                  </a:lnTo>
                  <a:lnTo>
                    <a:pt x="75" y="30"/>
                  </a:lnTo>
                  <a:lnTo>
                    <a:pt x="80" y="29"/>
                  </a:lnTo>
                  <a:lnTo>
                    <a:pt x="84" y="27"/>
                  </a:lnTo>
                  <a:lnTo>
                    <a:pt x="86" y="23"/>
                  </a:lnTo>
                  <a:lnTo>
                    <a:pt x="87" y="18"/>
                  </a:lnTo>
                  <a:lnTo>
                    <a:pt x="85" y="11"/>
                  </a:lnTo>
                  <a:lnTo>
                    <a:pt x="80" y="5"/>
                  </a:lnTo>
                  <a:lnTo>
                    <a:pt x="72" y="1"/>
                  </a:lnTo>
                  <a:lnTo>
                    <a:pt x="63" y="0"/>
                  </a:lnTo>
                  <a:lnTo>
                    <a:pt x="48" y="2"/>
                  </a:lnTo>
                  <a:lnTo>
                    <a:pt x="35" y="10"/>
                  </a:lnTo>
                  <a:lnTo>
                    <a:pt x="25" y="24"/>
                  </a:lnTo>
                  <a:lnTo>
                    <a:pt x="21" y="42"/>
                  </a:lnTo>
                  <a:lnTo>
                    <a:pt x="21" y="73"/>
                  </a:lnTo>
                  <a:lnTo>
                    <a:pt x="0" y="73"/>
                  </a:lnTo>
                  <a:lnTo>
                    <a:pt x="0" y="82"/>
                  </a:lnTo>
                  <a:lnTo>
                    <a:pt x="21" y="82"/>
                  </a:lnTo>
                  <a:lnTo>
                    <a:pt x="21" y="169"/>
                  </a:lnTo>
                  <a:lnTo>
                    <a:pt x="20" y="176"/>
                  </a:lnTo>
                  <a:lnTo>
                    <a:pt x="17" y="180"/>
                  </a:lnTo>
                  <a:lnTo>
                    <a:pt x="11" y="181"/>
                  </a:lnTo>
                  <a:lnTo>
                    <a:pt x="0" y="181"/>
                  </a:lnTo>
                  <a:lnTo>
                    <a:pt x="0" y="189"/>
                  </a:lnTo>
                  <a:lnTo>
                    <a:pt x="16" y="189"/>
                  </a:lnTo>
                  <a:lnTo>
                    <a:pt x="31" y="189"/>
                  </a:lnTo>
                  <a:lnTo>
                    <a:pt x="48" y="189"/>
                  </a:lnTo>
                  <a:lnTo>
                    <a:pt x="65" y="189"/>
                  </a:lnTo>
                  <a:lnTo>
                    <a:pt x="65" y="181"/>
                  </a:lnTo>
                  <a:lnTo>
                    <a:pt x="59" y="181"/>
                  </a:lnTo>
                  <a:lnTo>
                    <a:pt x="47" y="180"/>
                  </a:lnTo>
                  <a:lnTo>
                    <a:pt x="41" y="178"/>
                  </a:lnTo>
                  <a:lnTo>
                    <a:pt x="39" y="174"/>
                  </a:lnTo>
                  <a:lnTo>
                    <a:pt x="39" y="168"/>
                  </a:lnTo>
                  <a:lnTo>
                    <a:pt x="39" y="82"/>
                  </a:lnTo>
                  <a:lnTo>
                    <a:pt x="69" y="82"/>
                  </a:lnTo>
                  <a:lnTo>
                    <a:pt x="69" y="73"/>
                  </a:lnTo>
                  <a:lnTo>
                    <a:pt x="38" y="7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" name="Freeform 36"/>
            <p:cNvSpPr>
              <a:spLocks noChangeAspect="1"/>
            </p:cNvSpPr>
            <p:nvPr/>
          </p:nvSpPr>
          <p:spPr bwMode="auto">
            <a:xfrm>
              <a:off x="5050" y="83"/>
              <a:ext cx="220" cy="122"/>
            </a:xfrm>
            <a:custGeom>
              <a:avLst/>
              <a:gdLst/>
              <a:ahLst/>
              <a:cxnLst>
                <a:cxn ang="0">
                  <a:pos x="13" y="115"/>
                </a:cxn>
                <a:cxn ang="0">
                  <a:pos x="26" y="121"/>
                </a:cxn>
                <a:cxn ang="0">
                  <a:pos x="33" y="107"/>
                </a:cxn>
                <a:cxn ang="0">
                  <a:pos x="42" y="71"/>
                </a:cxn>
                <a:cxn ang="0">
                  <a:pos x="48" y="45"/>
                </a:cxn>
                <a:cxn ang="0">
                  <a:pos x="55" y="30"/>
                </a:cxn>
                <a:cxn ang="0">
                  <a:pos x="94" y="6"/>
                </a:cxn>
                <a:cxn ang="0">
                  <a:pos x="108" y="18"/>
                </a:cxn>
                <a:cxn ang="0">
                  <a:pos x="104" y="47"/>
                </a:cxn>
                <a:cxn ang="0">
                  <a:pos x="90" y="104"/>
                </a:cxn>
                <a:cxn ang="0">
                  <a:pos x="88" y="115"/>
                </a:cxn>
                <a:cxn ang="0">
                  <a:pos x="101" y="121"/>
                </a:cxn>
                <a:cxn ang="0">
                  <a:pos x="108" y="107"/>
                </a:cxn>
                <a:cxn ang="0">
                  <a:pos x="121" y="55"/>
                </a:cxn>
                <a:cxn ang="0">
                  <a:pos x="135" y="23"/>
                </a:cxn>
                <a:cxn ang="0">
                  <a:pos x="175" y="8"/>
                </a:cxn>
                <a:cxn ang="0">
                  <a:pos x="183" y="25"/>
                </a:cxn>
                <a:cxn ang="0">
                  <a:pos x="171" y="72"/>
                </a:cxn>
                <a:cxn ang="0">
                  <a:pos x="163" y="100"/>
                </a:cxn>
                <a:cxn ang="0">
                  <a:pos x="176" y="121"/>
                </a:cxn>
                <a:cxn ang="0">
                  <a:pos x="212" y="102"/>
                </a:cxn>
                <a:cxn ang="0">
                  <a:pos x="219" y="79"/>
                </a:cxn>
                <a:cxn ang="0">
                  <a:pos x="213" y="83"/>
                </a:cxn>
                <a:cxn ang="0">
                  <a:pos x="195" y="113"/>
                </a:cxn>
                <a:cxn ang="0">
                  <a:pos x="179" y="107"/>
                </a:cxn>
                <a:cxn ang="0">
                  <a:pos x="188" y="75"/>
                </a:cxn>
                <a:cxn ang="0">
                  <a:pos x="200" y="29"/>
                </a:cxn>
                <a:cxn ang="0">
                  <a:pos x="183" y="2"/>
                </a:cxn>
                <a:cxn ang="0">
                  <a:pos x="143" y="8"/>
                </a:cxn>
                <a:cxn ang="0">
                  <a:pos x="125" y="23"/>
                </a:cxn>
                <a:cxn ang="0">
                  <a:pos x="117" y="7"/>
                </a:cxn>
                <a:cxn ang="0">
                  <a:pos x="78" y="3"/>
                </a:cxn>
                <a:cxn ang="0">
                  <a:pos x="53" y="24"/>
                </a:cxn>
                <a:cxn ang="0">
                  <a:pos x="37" y="2"/>
                </a:cxn>
                <a:cxn ang="0">
                  <a:pos x="14" y="6"/>
                </a:cxn>
                <a:cxn ang="0">
                  <a:pos x="5" y="24"/>
                </a:cxn>
                <a:cxn ang="0">
                  <a:pos x="0" y="42"/>
                </a:cxn>
                <a:cxn ang="0">
                  <a:pos x="4" y="44"/>
                </a:cxn>
                <a:cxn ang="0">
                  <a:pos x="7" y="38"/>
                </a:cxn>
                <a:cxn ang="0">
                  <a:pos x="21" y="9"/>
                </a:cxn>
                <a:cxn ang="0">
                  <a:pos x="33" y="9"/>
                </a:cxn>
                <a:cxn ang="0">
                  <a:pos x="35" y="23"/>
                </a:cxn>
                <a:cxn ang="0">
                  <a:pos x="31" y="41"/>
                </a:cxn>
              </a:cxnLst>
              <a:rect l="0" t="0" r="r" b="b"/>
              <a:pathLst>
                <a:path w="220" h="122">
                  <a:moveTo>
                    <a:pt x="15" y="104"/>
                  </a:moveTo>
                  <a:lnTo>
                    <a:pt x="14" y="110"/>
                  </a:lnTo>
                  <a:lnTo>
                    <a:pt x="13" y="115"/>
                  </a:lnTo>
                  <a:lnTo>
                    <a:pt x="15" y="120"/>
                  </a:lnTo>
                  <a:lnTo>
                    <a:pt x="21" y="122"/>
                  </a:lnTo>
                  <a:lnTo>
                    <a:pt x="26" y="121"/>
                  </a:lnTo>
                  <a:lnTo>
                    <a:pt x="31" y="115"/>
                  </a:lnTo>
                  <a:lnTo>
                    <a:pt x="31" y="112"/>
                  </a:lnTo>
                  <a:lnTo>
                    <a:pt x="33" y="107"/>
                  </a:lnTo>
                  <a:lnTo>
                    <a:pt x="35" y="101"/>
                  </a:lnTo>
                  <a:lnTo>
                    <a:pt x="36" y="95"/>
                  </a:lnTo>
                  <a:lnTo>
                    <a:pt x="42" y="71"/>
                  </a:lnTo>
                  <a:lnTo>
                    <a:pt x="46" y="53"/>
                  </a:lnTo>
                  <a:lnTo>
                    <a:pt x="47" y="49"/>
                  </a:lnTo>
                  <a:lnTo>
                    <a:pt x="48" y="45"/>
                  </a:lnTo>
                  <a:lnTo>
                    <a:pt x="49" y="41"/>
                  </a:lnTo>
                  <a:lnTo>
                    <a:pt x="50" y="39"/>
                  </a:lnTo>
                  <a:lnTo>
                    <a:pt x="55" y="30"/>
                  </a:lnTo>
                  <a:lnTo>
                    <a:pt x="64" y="20"/>
                  </a:lnTo>
                  <a:lnTo>
                    <a:pt x="77" y="10"/>
                  </a:lnTo>
                  <a:lnTo>
                    <a:pt x="94" y="6"/>
                  </a:lnTo>
                  <a:lnTo>
                    <a:pt x="101" y="8"/>
                  </a:lnTo>
                  <a:lnTo>
                    <a:pt x="106" y="12"/>
                  </a:lnTo>
                  <a:lnTo>
                    <a:pt x="108" y="18"/>
                  </a:lnTo>
                  <a:lnTo>
                    <a:pt x="108" y="25"/>
                  </a:lnTo>
                  <a:lnTo>
                    <a:pt x="107" y="36"/>
                  </a:lnTo>
                  <a:lnTo>
                    <a:pt x="104" y="47"/>
                  </a:lnTo>
                  <a:lnTo>
                    <a:pt x="97" y="79"/>
                  </a:lnTo>
                  <a:lnTo>
                    <a:pt x="91" y="99"/>
                  </a:lnTo>
                  <a:lnTo>
                    <a:pt x="90" y="104"/>
                  </a:lnTo>
                  <a:lnTo>
                    <a:pt x="89" y="109"/>
                  </a:lnTo>
                  <a:lnTo>
                    <a:pt x="88" y="113"/>
                  </a:lnTo>
                  <a:lnTo>
                    <a:pt x="88" y="115"/>
                  </a:lnTo>
                  <a:lnTo>
                    <a:pt x="90" y="120"/>
                  </a:lnTo>
                  <a:lnTo>
                    <a:pt x="96" y="122"/>
                  </a:lnTo>
                  <a:lnTo>
                    <a:pt x="101" y="121"/>
                  </a:lnTo>
                  <a:lnTo>
                    <a:pt x="104" y="118"/>
                  </a:lnTo>
                  <a:lnTo>
                    <a:pt x="106" y="113"/>
                  </a:lnTo>
                  <a:lnTo>
                    <a:pt x="108" y="107"/>
                  </a:lnTo>
                  <a:lnTo>
                    <a:pt x="111" y="92"/>
                  </a:lnTo>
                  <a:lnTo>
                    <a:pt x="116" y="73"/>
                  </a:lnTo>
                  <a:lnTo>
                    <a:pt x="121" y="55"/>
                  </a:lnTo>
                  <a:lnTo>
                    <a:pt x="124" y="42"/>
                  </a:lnTo>
                  <a:lnTo>
                    <a:pt x="127" y="35"/>
                  </a:lnTo>
                  <a:lnTo>
                    <a:pt x="135" y="23"/>
                  </a:lnTo>
                  <a:lnTo>
                    <a:pt x="149" y="11"/>
                  </a:lnTo>
                  <a:lnTo>
                    <a:pt x="168" y="6"/>
                  </a:lnTo>
                  <a:lnTo>
                    <a:pt x="175" y="8"/>
                  </a:lnTo>
                  <a:lnTo>
                    <a:pt x="180" y="12"/>
                  </a:lnTo>
                  <a:lnTo>
                    <a:pt x="182" y="18"/>
                  </a:lnTo>
                  <a:lnTo>
                    <a:pt x="183" y="25"/>
                  </a:lnTo>
                  <a:lnTo>
                    <a:pt x="181" y="39"/>
                  </a:lnTo>
                  <a:lnTo>
                    <a:pt x="176" y="56"/>
                  </a:lnTo>
                  <a:lnTo>
                    <a:pt x="171" y="72"/>
                  </a:lnTo>
                  <a:lnTo>
                    <a:pt x="166" y="85"/>
                  </a:lnTo>
                  <a:lnTo>
                    <a:pt x="163" y="93"/>
                  </a:lnTo>
                  <a:lnTo>
                    <a:pt x="163" y="100"/>
                  </a:lnTo>
                  <a:lnTo>
                    <a:pt x="164" y="109"/>
                  </a:lnTo>
                  <a:lnTo>
                    <a:pt x="169" y="116"/>
                  </a:lnTo>
                  <a:lnTo>
                    <a:pt x="176" y="121"/>
                  </a:lnTo>
                  <a:lnTo>
                    <a:pt x="185" y="122"/>
                  </a:lnTo>
                  <a:lnTo>
                    <a:pt x="201" y="116"/>
                  </a:lnTo>
                  <a:lnTo>
                    <a:pt x="212" y="102"/>
                  </a:lnTo>
                  <a:lnTo>
                    <a:pt x="218" y="88"/>
                  </a:lnTo>
                  <a:lnTo>
                    <a:pt x="220" y="81"/>
                  </a:lnTo>
                  <a:lnTo>
                    <a:pt x="219" y="79"/>
                  </a:lnTo>
                  <a:lnTo>
                    <a:pt x="217" y="78"/>
                  </a:lnTo>
                  <a:lnTo>
                    <a:pt x="214" y="79"/>
                  </a:lnTo>
                  <a:lnTo>
                    <a:pt x="213" y="83"/>
                  </a:lnTo>
                  <a:lnTo>
                    <a:pt x="209" y="94"/>
                  </a:lnTo>
                  <a:lnTo>
                    <a:pt x="203" y="105"/>
                  </a:lnTo>
                  <a:lnTo>
                    <a:pt x="195" y="113"/>
                  </a:lnTo>
                  <a:lnTo>
                    <a:pt x="185" y="116"/>
                  </a:lnTo>
                  <a:lnTo>
                    <a:pt x="180" y="114"/>
                  </a:lnTo>
                  <a:lnTo>
                    <a:pt x="179" y="107"/>
                  </a:lnTo>
                  <a:lnTo>
                    <a:pt x="180" y="98"/>
                  </a:lnTo>
                  <a:lnTo>
                    <a:pt x="184" y="88"/>
                  </a:lnTo>
                  <a:lnTo>
                    <a:pt x="188" y="75"/>
                  </a:lnTo>
                  <a:lnTo>
                    <a:pt x="194" y="59"/>
                  </a:lnTo>
                  <a:lnTo>
                    <a:pt x="198" y="43"/>
                  </a:lnTo>
                  <a:lnTo>
                    <a:pt x="200" y="29"/>
                  </a:lnTo>
                  <a:lnTo>
                    <a:pt x="198" y="17"/>
                  </a:lnTo>
                  <a:lnTo>
                    <a:pt x="192" y="8"/>
                  </a:lnTo>
                  <a:lnTo>
                    <a:pt x="183" y="2"/>
                  </a:lnTo>
                  <a:lnTo>
                    <a:pt x="169" y="0"/>
                  </a:lnTo>
                  <a:lnTo>
                    <a:pt x="155" y="2"/>
                  </a:lnTo>
                  <a:lnTo>
                    <a:pt x="143" y="8"/>
                  </a:lnTo>
                  <a:lnTo>
                    <a:pt x="133" y="16"/>
                  </a:lnTo>
                  <a:lnTo>
                    <a:pt x="125" y="26"/>
                  </a:lnTo>
                  <a:lnTo>
                    <a:pt x="125" y="23"/>
                  </a:lnTo>
                  <a:lnTo>
                    <a:pt x="124" y="18"/>
                  </a:lnTo>
                  <a:lnTo>
                    <a:pt x="121" y="13"/>
                  </a:lnTo>
                  <a:lnTo>
                    <a:pt x="117" y="7"/>
                  </a:lnTo>
                  <a:lnTo>
                    <a:pt x="106" y="2"/>
                  </a:lnTo>
                  <a:lnTo>
                    <a:pt x="95" y="0"/>
                  </a:lnTo>
                  <a:lnTo>
                    <a:pt x="78" y="3"/>
                  </a:lnTo>
                  <a:lnTo>
                    <a:pt x="66" y="10"/>
                  </a:lnTo>
                  <a:lnTo>
                    <a:pt x="58" y="17"/>
                  </a:lnTo>
                  <a:lnTo>
                    <a:pt x="53" y="24"/>
                  </a:lnTo>
                  <a:lnTo>
                    <a:pt x="50" y="14"/>
                  </a:lnTo>
                  <a:lnTo>
                    <a:pt x="44" y="6"/>
                  </a:lnTo>
                  <a:lnTo>
                    <a:pt x="37" y="2"/>
                  </a:lnTo>
                  <a:lnTo>
                    <a:pt x="28" y="0"/>
                  </a:lnTo>
                  <a:lnTo>
                    <a:pt x="20" y="2"/>
                  </a:lnTo>
                  <a:lnTo>
                    <a:pt x="14" y="6"/>
                  </a:lnTo>
                  <a:lnTo>
                    <a:pt x="10" y="11"/>
                  </a:lnTo>
                  <a:lnTo>
                    <a:pt x="8" y="16"/>
                  </a:lnTo>
                  <a:lnTo>
                    <a:pt x="5" y="24"/>
                  </a:lnTo>
                  <a:lnTo>
                    <a:pt x="2" y="32"/>
                  </a:lnTo>
                  <a:lnTo>
                    <a:pt x="0" y="39"/>
                  </a:lnTo>
                  <a:lnTo>
                    <a:pt x="0" y="42"/>
                  </a:lnTo>
                  <a:lnTo>
                    <a:pt x="1" y="44"/>
                  </a:lnTo>
                  <a:lnTo>
                    <a:pt x="3" y="45"/>
                  </a:lnTo>
                  <a:lnTo>
                    <a:pt x="4" y="44"/>
                  </a:lnTo>
                  <a:lnTo>
                    <a:pt x="6" y="44"/>
                  </a:lnTo>
                  <a:lnTo>
                    <a:pt x="6" y="42"/>
                  </a:lnTo>
                  <a:lnTo>
                    <a:pt x="7" y="38"/>
                  </a:lnTo>
                  <a:lnTo>
                    <a:pt x="11" y="25"/>
                  </a:lnTo>
                  <a:lnTo>
                    <a:pt x="15" y="15"/>
                  </a:lnTo>
                  <a:lnTo>
                    <a:pt x="21" y="9"/>
                  </a:lnTo>
                  <a:lnTo>
                    <a:pt x="27" y="6"/>
                  </a:lnTo>
                  <a:lnTo>
                    <a:pt x="30" y="7"/>
                  </a:lnTo>
                  <a:lnTo>
                    <a:pt x="33" y="9"/>
                  </a:lnTo>
                  <a:lnTo>
                    <a:pt x="35" y="12"/>
                  </a:lnTo>
                  <a:lnTo>
                    <a:pt x="35" y="19"/>
                  </a:lnTo>
                  <a:lnTo>
                    <a:pt x="35" y="23"/>
                  </a:lnTo>
                  <a:lnTo>
                    <a:pt x="35" y="27"/>
                  </a:lnTo>
                  <a:lnTo>
                    <a:pt x="33" y="33"/>
                  </a:lnTo>
                  <a:lnTo>
                    <a:pt x="31" y="41"/>
                  </a:lnTo>
                  <a:lnTo>
                    <a:pt x="15" y="104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" name="Freeform 37"/>
            <p:cNvSpPr>
              <a:spLocks noChangeAspect="1" noEditPoints="1"/>
            </p:cNvSpPr>
            <p:nvPr/>
          </p:nvSpPr>
          <p:spPr bwMode="auto">
            <a:xfrm>
              <a:off x="5375" y="31"/>
              <a:ext cx="165" cy="208"/>
            </a:xfrm>
            <a:custGeom>
              <a:avLst/>
              <a:gdLst/>
              <a:ahLst/>
              <a:cxnLst>
                <a:cxn ang="0">
                  <a:pos x="159" y="84"/>
                </a:cxn>
                <a:cxn ang="0">
                  <a:pos x="163" y="81"/>
                </a:cxn>
                <a:cxn ang="0">
                  <a:pos x="165" y="78"/>
                </a:cxn>
                <a:cxn ang="0">
                  <a:pos x="164" y="75"/>
                </a:cxn>
                <a:cxn ang="0">
                  <a:pos x="159" y="72"/>
                </a:cxn>
                <a:cxn ang="0">
                  <a:pos x="11" y="2"/>
                </a:cxn>
                <a:cxn ang="0">
                  <a:pos x="7" y="0"/>
                </a:cxn>
                <a:cxn ang="0">
                  <a:pos x="6" y="0"/>
                </a:cxn>
                <a:cxn ang="0">
                  <a:pos x="2" y="2"/>
                </a:cxn>
                <a:cxn ang="0">
                  <a:pos x="0" y="5"/>
                </a:cxn>
                <a:cxn ang="0">
                  <a:pos x="2" y="9"/>
                </a:cxn>
                <a:cxn ang="0">
                  <a:pos x="5" y="11"/>
                </a:cxn>
                <a:cxn ang="0">
                  <a:pos x="147" y="78"/>
                </a:cxn>
                <a:cxn ang="0">
                  <a:pos x="6" y="144"/>
                </a:cxn>
                <a:cxn ang="0">
                  <a:pos x="1" y="148"/>
                </a:cxn>
                <a:cxn ang="0">
                  <a:pos x="0" y="151"/>
                </a:cxn>
                <a:cxn ang="0">
                  <a:pos x="2" y="154"/>
                </a:cxn>
                <a:cxn ang="0">
                  <a:pos x="6" y="156"/>
                </a:cxn>
                <a:cxn ang="0">
                  <a:pos x="7" y="156"/>
                </a:cxn>
                <a:cxn ang="0">
                  <a:pos x="11" y="154"/>
                </a:cxn>
                <a:cxn ang="0">
                  <a:pos x="159" y="84"/>
                </a:cxn>
                <a:cxn ang="0">
                  <a:pos x="155" y="208"/>
                </a:cxn>
                <a:cxn ang="0">
                  <a:pos x="159" y="208"/>
                </a:cxn>
                <a:cxn ang="0">
                  <a:pos x="162" y="208"/>
                </a:cxn>
                <a:cxn ang="0">
                  <a:pos x="164" y="206"/>
                </a:cxn>
                <a:cxn ang="0">
                  <a:pos x="165" y="203"/>
                </a:cxn>
                <a:cxn ang="0">
                  <a:pos x="164" y="200"/>
                </a:cxn>
                <a:cxn ang="0">
                  <a:pos x="161" y="198"/>
                </a:cxn>
                <a:cxn ang="0">
                  <a:pos x="158" y="198"/>
                </a:cxn>
                <a:cxn ang="0">
                  <a:pos x="155" y="197"/>
                </a:cxn>
                <a:cxn ang="0">
                  <a:pos x="10" y="197"/>
                </a:cxn>
                <a:cxn ang="0">
                  <a:pos x="7" y="198"/>
                </a:cxn>
                <a:cxn ang="0">
                  <a:pos x="4" y="198"/>
                </a:cxn>
                <a:cxn ang="0">
                  <a:pos x="1" y="200"/>
                </a:cxn>
                <a:cxn ang="0">
                  <a:pos x="0" y="203"/>
                </a:cxn>
                <a:cxn ang="0">
                  <a:pos x="1" y="206"/>
                </a:cxn>
                <a:cxn ang="0">
                  <a:pos x="3" y="208"/>
                </a:cxn>
                <a:cxn ang="0">
                  <a:pos x="6" y="208"/>
                </a:cxn>
                <a:cxn ang="0">
                  <a:pos x="10" y="208"/>
                </a:cxn>
                <a:cxn ang="0">
                  <a:pos x="155" y="208"/>
                </a:cxn>
              </a:cxnLst>
              <a:rect l="0" t="0" r="r" b="b"/>
              <a:pathLst>
                <a:path w="165" h="208">
                  <a:moveTo>
                    <a:pt x="159" y="84"/>
                  </a:moveTo>
                  <a:lnTo>
                    <a:pt x="163" y="81"/>
                  </a:lnTo>
                  <a:lnTo>
                    <a:pt x="165" y="78"/>
                  </a:lnTo>
                  <a:lnTo>
                    <a:pt x="164" y="75"/>
                  </a:lnTo>
                  <a:lnTo>
                    <a:pt x="159" y="72"/>
                  </a:lnTo>
                  <a:lnTo>
                    <a:pt x="11" y="2"/>
                  </a:lnTo>
                  <a:lnTo>
                    <a:pt x="7" y="0"/>
                  </a:lnTo>
                  <a:lnTo>
                    <a:pt x="6" y="0"/>
                  </a:lnTo>
                  <a:lnTo>
                    <a:pt x="2" y="2"/>
                  </a:lnTo>
                  <a:lnTo>
                    <a:pt x="0" y="5"/>
                  </a:lnTo>
                  <a:lnTo>
                    <a:pt x="2" y="9"/>
                  </a:lnTo>
                  <a:lnTo>
                    <a:pt x="5" y="11"/>
                  </a:lnTo>
                  <a:lnTo>
                    <a:pt x="147" y="78"/>
                  </a:lnTo>
                  <a:lnTo>
                    <a:pt x="6" y="144"/>
                  </a:lnTo>
                  <a:lnTo>
                    <a:pt x="1" y="148"/>
                  </a:lnTo>
                  <a:lnTo>
                    <a:pt x="0" y="151"/>
                  </a:lnTo>
                  <a:lnTo>
                    <a:pt x="2" y="154"/>
                  </a:lnTo>
                  <a:lnTo>
                    <a:pt x="6" y="156"/>
                  </a:lnTo>
                  <a:lnTo>
                    <a:pt x="7" y="156"/>
                  </a:lnTo>
                  <a:lnTo>
                    <a:pt x="11" y="154"/>
                  </a:lnTo>
                  <a:lnTo>
                    <a:pt x="159" y="84"/>
                  </a:lnTo>
                  <a:close/>
                  <a:moveTo>
                    <a:pt x="155" y="208"/>
                  </a:moveTo>
                  <a:lnTo>
                    <a:pt x="159" y="208"/>
                  </a:lnTo>
                  <a:lnTo>
                    <a:pt x="162" y="208"/>
                  </a:lnTo>
                  <a:lnTo>
                    <a:pt x="164" y="206"/>
                  </a:lnTo>
                  <a:lnTo>
                    <a:pt x="165" y="203"/>
                  </a:lnTo>
                  <a:lnTo>
                    <a:pt x="164" y="200"/>
                  </a:lnTo>
                  <a:lnTo>
                    <a:pt x="161" y="198"/>
                  </a:lnTo>
                  <a:lnTo>
                    <a:pt x="158" y="198"/>
                  </a:lnTo>
                  <a:lnTo>
                    <a:pt x="155" y="197"/>
                  </a:lnTo>
                  <a:lnTo>
                    <a:pt x="10" y="197"/>
                  </a:lnTo>
                  <a:lnTo>
                    <a:pt x="7" y="198"/>
                  </a:lnTo>
                  <a:lnTo>
                    <a:pt x="4" y="198"/>
                  </a:lnTo>
                  <a:lnTo>
                    <a:pt x="1" y="200"/>
                  </a:lnTo>
                  <a:lnTo>
                    <a:pt x="0" y="203"/>
                  </a:lnTo>
                  <a:lnTo>
                    <a:pt x="1" y="206"/>
                  </a:lnTo>
                  <a:lnTo>
                    <a:pt x="3" y="208"/>
                  </a:lnTo>
                  <a:lnTo>
                    <a:pt x="6" y="208"/>
                  </a:lnTo>
                  <a:lnTo>
                    <a:pt x="10" y="208"/>
                  </a:lnTo>
                  <a:lnTo>
                    <a:pt x="155" y="20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" name="Freeform 38"/>
            <p:cNvSpPr>
              <a:spLocks noChangeAspect="1" noEditPoints="1"/>
            </p:cNvSpPr>
            <p:nvPr/>
          </p:nvSpPr>
          <p:spPr bwMode="auto">
            <a:xfrm>
              <a:off x="5648" y="23"/>
              <a:ext cx="113" cy="185"/>
            </a:xfrm>
            <a:custGeom>
              <a:avLst/>
              <a:gdLst/>
              <a:ahLst/>
              <a:cxnLst>
                <a:cxn ang="0">
                  <a:pos x="111" y="61"/>
                </a:cxn>
                <a:cxn ang="0">
                  <a:pos x="91" y="15"/>
                </a:cxn>
                <a:cxn ang="0">
                  <a:pos x="67" y="1"/>
                </a:cxn>
                <a:cxn ang="0">
                  <a:pos x="44" y="2"/>
                </a:cxn>
                <a:cxn ang="0">
                  <a:pos x="19" y="17"/>
                </a:cxn>
                <a:cxn ang="0">
                  <a:pos x="1" y="62"/>
                </a:cxn>
                <a:cxn ang="0">
                  <a:pos x="0" y="109"/>
                </a:cxn>
                <a:cxn ang="0">
                  <a:pos x="5" y="142"/>
                </a:cxn>
                <a:cxn ang="0">
                  <a:pos x="22" y="171"/>
                </a:cxn>
                <a:cxn ang="0">
                  <a:pos x="45" y="184"/>
                </a:cxn>
                <a:cxn ang="0">
                  <a:pos x="68" y="184"/>
                </a:cxn>
                <a:cxn ang="0">
                  <a:pos x="93" y="170"/>
                </a:cxn>
                <a:cxn ang="0">
                  <a:pos x="111" y="125"/>
                </a:cxn>
                <a:cxn ang="0">
                  <a:pos x="56" y="179"/>
                </a:cxn>
                <a:cxn ang="0">
                  <a:pos x="48" y="178"/>
                </a:cxn>
                <a:cxn ang="0">
                  <a:pos x="38" y="173"/>
                </a:cxn>
                <a:cxn ang="0">
                  <a:pos x="30" y="163"/>
                </a:cxn>
                <a:cxn ang="0">
                  <a:pos x="25" y="147"/>
                </a:cxn>
                <a:cxn ang="0">
                  <a:pos x="22" y="90"/>
                </a:cxn>
                <a:cxn ang="0">
                  <a:pos x="24" y="40"/>
                </a:cxn>
                <a:cxn ang="0">
                  <a:pos x="30" y="22"/>
                </a:cxn>
                <a:cxn ang="0">
                  <a:pos x="40" y="11"/>
                </a:cxn>
                <a:cxn ang="0">
                  <a:pos x="49" y="7"/>
                </a:cxn>
                <a:cxn ang="0">
                  <a:pos x="56" y="6"/>
                </a:cxn>
                <a:cxn ang="0">
                  <a:pos x="64" y="7"/>
                </a:cxn>
                <a:cxn ang="0">
                  <a:pos x="74" y="12"/>
                </a:cxn>
                <a:cxn ang="0">
                  <a:pos x="82" y="21"/>
                </a:cxn>
                <a:cxn ang="0">
                  <a:pos x="88" y="37"/>
                </a:cxn>
                <a:cxn ang="0">
                  <a:pos x="91" y="90"/>
                </a:cxn>
                <a:cxn ang="0">
                  <a:pos x="88" y="146"/>
                </a:cxn>
                <a:cxn ang="0">
                  <a:pos x="83" y="162"/>
                </a:cxn>
                <a:cxn ang="0">
                  <a:pos x="75" y="172"/>
                </a:cxn>
                <a:cxn ang="0">
                  <a:pos x="66" y="178"/>
                </a:cxn>
                <a:cxn ang="0">
                  <a:pos x="56" y="179"/>
                </a:cxn>
              </a:cxnLst>
              <a:rect l="0" t="0" r="r" b="b"/>
              <a:pathLst>
                <a:path w="113" h="185">
                  <a:moveTo>
                    <a:pt x="113" y="93"/>
                  </a:moveTo>
                  <a:lnTo>
                    <a:pt x="111" y="61"/>
                  </a:lnTo>
                  <a:lnTo>
                    <a:pt x="102" y="30"/>
                  </a:lnTo>
                  <a:lnTo>
                    <a:pt x="91" y="15"/>
                  </a:lnTo>
                  <a:lnTo>
                    <a:pt x="79" y="5"/>
                  </a:lnTo>
                  <a:lnTo>
                    <a:pt x="67" y="1"/>
                  </a:lnTo>
                  <a:lnTo>
                    <a:pt x="56" y="0"/>
                  </a:lnTo>
                  <a:lnTo>
                    <a:pt x="44" y="2"/>
                  </a:lnTo>
                  <a:lnTo>
                    <a:pt x="31" y="7"/>
                  </a:lnTo>
                  <a:lnTo>
                    <a:pt x="19" y="17"/>
                  </a:lnTo>
                  <a:lnTo>
                    <a:pt x="10" y="32"/>
                  </a:lnTo>
                  <a:lnTo>
                    <a:pt x="1" y="62"/>
                  </a:lnTo>
                  <a:lnTo>
                    <a:pt x="0" y="93"/>
                  </a:lnTo>
                  <a:lnTo>
                    <a:pt x="0" y="109"/>
                  </a:lnTo>
                  <a:lnTo>
                    <a:pt x="2" y="126"/>
                  </a:lnTo>
                  <a:lnTo>
                    <a:pt x="5" y="142"/>
                  </a:lnTo>
                  <a:lnTo>
                    <a:pt x="12" y="158"/>
                  </a:lnTo>
                  <a:lnTo>
                    <a:pt x="22" y="171"/>
                  </a:lnTo>
                  <a:lnTo>
                    <a:pt x="33" y="180"/>
                  </a:lnTo>
                  <a:lnTo>
                    <a:pt x="45" y="184"/>
                  </a:lnTo>
                  <a:lnTo>
                    <a:pt x="56" y="185"/>
                  </a:lnTo>
                  <a:lnTo>
                    <a:pt x="68" y="184"/>
                  </a:lnTo>
                  <a:lnTo>
                    <a:pt x="81" y="179"/>
                  </a:lnTo>
                  <a:lnTo>
                    <a:pt x="93" y="170"/>
                  </a:lnTo>
                  <a:lnTo>
                    <a:pt x="103" y="154"/>
                  </a:lnTo>
                  <a:lnTo>
                    <a:pt x="111" y="125"/>
                  </a:lnTo>
                  <a:lnTo>
                    <a:pt x="113" y="93"/>
                  </a:lnTo>
                  <a:close/>
                  <a:moveTo>
                    <a:pt x="56" y="179"/>
                  </a:moveTo>
                  <a:lnTo>
                    <a:pt x="52" y="179"/>
                  </a:lnTo>
                  <a:lnTo>
                    <a:pt x="48" y="178"/>
                  </a:lnTo>
                  <a:lnTo>
                    <a:pt x="43" y="176"/>
                  </a:lnTo>
                  <a:lnTo>
                    <a:pt x="38" y="173"/>
                  </a:lnTo>
                  <a:lnTo>
                    <a:pt x="34" y="168"/>
                  </a:lnTo>
                  <a:lnTo>
                    <a:pt x="30" y="163"/>
                  </a:lnTo>
                  <a:lnTo>
                    <a:pt x="27" y="156"/>
                  </a:lnTo>
                  <a:lnTo>
                    <a:pt x="25" y="147"/>
                  </a:lnTo>
                  <a:lnTo>
                    <a:pt x="22" y="118"/>
                  </a:lnTo>
                  <a:lnTo>
                    <a:pt x="22" y="90"/>
                  </a:lnTo>
                  <a:lnTo>
                    <a:pt x="22" y="64"/>
                  </a:lnTo>
                  <a:lnTo>
                    <a:pt x="24" y="40"/>
                  </a:lnTo>
                  <a:lnTo>
                    <a:pt x="27" y="30"/>
                  </a:lnTo>
                  <a:lnTo>
                    <a:pt x="30" y="22"/>
                  </a:lnTo>
                  <a:lnTo>
                    <a:pt x="35" y="15"/>
                  </a:lnTo>
                  <a:lnTo>
                    <a:pt x="40" y="11"/>
                  </a:lnTo>
                  <a:lnTo>
                    <a:pt x="44" y="8"/>
                  </a:lnTo>
                  <a:lnTo>
                    <a:pt x="49" y="7"/>
                  </a:lnTo>
                  <a:lnTo>
                    <a:pt x="53" y="6"/>
                  </a:lnTo>
                  <a:lnTo>
                    <a:pt x="56" y="6"/>
                  </a:lnTo>
                  <a:lnTo>
                    <a:pt x="60" y="6"/>
                  </a:lnTo>
                  <a:lnTo>
                    <a:pt x="64" y="7"/>
                  </a:lnTo>
                  <a:lnTo>
                    <a:pt x="69" y="9"/>
                  </a:lnTo>
                  <a:lnTo>
                    <a:pt x="74" y="12"/>
                  </a:lnTo>
                  <a:lnTo>
                    <a:pt x="78" y="16"/>
                  </a:lnTo>
                  <a:lnTo>
                    <a:pt x="82" y="21"/>
                  </a:lnTo>
                  <a:lnTo>
                    <a:pt x="85" y="28"/>
                  </a:lnTo>
                  <a:lnTo>
                    <a:pt x="88" y="37"/>
                  </a:lnTo>
                  <a:lnTo>
                    <a:pt x="90" y="63"/>
                  </a:lnTo>
                  <a:lnTo>
                    <a:pt x="91" y="90"/>
                  </a:lnTo>
                  <a:lnTo>
                    <a:pt x="90" y="119"/>
                  </a:lnTo>
                  <a:lnTo>
                    <a:pt x="88" y="146"/>
                  </a:lnTo>
                  <a:lnTo>
                    <a:pt x="86" y="154"/>
                  </a:lnTo>
                  <a:lnTo>
                    <a:pt x="83" y="162"/>
                  </a:lnTo>
                  <a:lnTo>
                    <a:pt x="79" y="168"/>
                  </a:lnTo>
                  <a:lnTo>
                    <a:pt x="75" y="172"/>
                  </a:lnTo>
                  <a:lnTo>
                    <a:pt x="70" y="175"/>
                  </a:lnTo>
                  <a:lnTo>
                    <a:pt x="66" y="178"/>
                  </a:lnTo>
                  <a:lnTo>
                    <a:pt x="61" y="179"/>
                  </a:lnTo>
                  <a:lnTo>
                    <a:pt x="56" y="17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" name="Freeform 39"/>
            <p:cNvSpPr>
              <a:spLocks noChangeAspect="1"/>
            </p:cNvSpPr>
            <p:nvPr/>
          </p:nvSpPr>
          <p:spPr bwMode="auto">
            <a:xfrm>
              <a:off x="1813" y="397"/>
              <a:ext cx="227" cy="184"/>
            </a:xfrm>
            <a:custGeom>
              <a:avLst/>
              <a:gdLst/>
              <a:ahLst/>
              <a:cxnLst>
                <a:cxn ang="0">
                  <a:pos x="196" y="21"/>
                </a:cxn>
                <a:cxn ang="0">
                  <a:pos x="209" y="10"/>
                </a:cxn>
                <a:cxn ang="0">
                  <a:pos x="223" y="8"/>
                </a:cxn>
                <a:cxn ang="0">
                  <a:pos x="226" y="6"/>
                </a:cxn>
                <a:cxn ang="0">
                  <a:pos x="226" y="1"/>
                </a:cxn>
                <a:cxn ang="0">
                  <a:pos x="196" y="1"/>
                </a:cxn>
                <a:cxn ang="0">
                  <a:pos x="167" y="0"/>
                </a:cxn>
                <a:cxn ang="0">
                  <a:pos x="164" y="2"/>
                </a:cxn>
                <a:cxn ang="0">
                  <a:pos x="165" y="8"/>
                </a:cxn>
                <a:cxn ang="0">
                  <a:pos x="178" y="9"/>
                </a:cxn>
                <a:cxn ang="0">
                  <a:pos x="186" y="16"/>
                </a:cxn>
                <a:cxn ang="0">
                  <a:pos x="187" y="23"/>
                </a:cxn>
                <a:cxn ang="0">
                  <a:pos x="156" y="146"/>
                </a:cxn>
                <a:cxn ang="0">
                  <a:pos x="95" y="2"/>
                </a:cxn>
                <a:cxn ang="0">
                  <a:pos x="92" y="0"/>
                </a:cxn>
                <a:cxn ang="0">
                  <a:pos x="52" y="0"/>
                </a:cxn>
                <a:cxn ang="0">
                  <a:pos x="46" y="1"/>
                </a:cxn>
                <a:cxn ang="0">
                  <a:pos x="44" y="5"/>
                </a:cxn>
                <a:cxn ang="0">
                  <a:pos x="52" y="8"/>
                </a:cxn>
                <a:cxn ang="0">
                  <a:pos x="61" y="9"/>
                </a:cxn>
                <a:cxn ang="0">
                  <a:pos x="70" y="11"/>
                </a:cxn>
                <a:cxn ang="0">
                  <a:pos x="31" y="163"/>
                </a:cxn>
                <a:cxn ang="0">
                  <a:pos x="18" y="173"/>
                </a:cxn>
                <a:cxn ang="0">
                  <a:pos x="3" y="176"/>
                </a:cxn>
                <a:cxn ang="0">
                  <a:pos x="1" y="178"/>
                </a:cxn>
                <a:cxn ang="0">
                  <a:pos x="1" y="183"/>
                </a:cxn>
                <a:cxn ang="0">
                  <a:pos x="31" y="183"/>
                </a:cxn>
                <a:cxn ang="0">
                  <a:pos x="60" y="184"/>
                </a:cxn>
                <a:cxn ang="0">
                  <a:pos x="63" y="182"/>
                </a:cxn>
                <a:cxn ang="0">
                  <a:pos x="62" y="176"/>
                </a:cxn>
                <a:cxn ang="0">
                  <a:pos x="48" y="174"/>
                </a:cxn>
                <a:cxn ang="0">
                  <a:pos x="41" y="168"/>
                </a:cxn>
                <a:cxn ang="0">
                  <a:pos x="40" y="161"/>
                </a:cxn>
                <a:cxn ang="0">
                  <a:pos x="77" y="15"/>
                </a:cxn>
                <a:cxn ang="0">
                  <a:pos x="79" y="20"/>
                </a:cxn>
                <a:cxn ang="0">
                  <a:pos x="148" y="183"/>
                </a:cxn>
                <a:cxn ang="0">
                  <a:pos x="153" y="184"/>
                </a:cxn>
                <a:cxn ang="0">
                  <a:pos x="155" y="181"/>
                </a:cxn>
                <a:cxn ang="0">
                  <a:pos x="193" y="28"/>
                </a:cxn>
              </a:cxnLst>
              <a:rect l="0" t="0" r="r" b="b"/>
              <a:pathLst>
                <a:path w="227" h="184">
                  <a:moveTo>
                    <a:pt x="193" y="28"/>
                  </a:moveTo>
                  <a:lnTo>
                    <a:pt x="196" y="21"/>
                  </a:lnTo>
                  <a:lnTo>
                    <a:pt x="201" y="15"/>
                  </a:lnTo>
                  <a:lnTo>
                    <a:pt x="209" y="10"/>
                  </a:lnTo>
                  <a:lnTo>
                    <a:pt x="222" y="8"/>
                  </a:lnTo>
                  <a:lnTo>
                    <a:pt x="223" y="8"/>
                  </a:lnTo>
                  <a:lnTo>
                    <a:pt x="225" y="8"/>
                  </a:lnTo>
                  <a:lnTo>
                    <a:pt x="226" y="6"/>
                  </a:lnTo>
                  <a:lnTo>
                    <a:pt x="227" y="3"/>
                  </a:lnTo>
                  <a:lnTo>
                    <a:pt x="226" y="1"/>
                  </a:lnTo>
                  <a:lnTo>
                    <a:pt x="223" y="0"/>
                  </a:lnTo>
                  <a:lnTo>
                    <a:pt x="196" y="1"/>
                  </a:lnTo>
                  <a:lnTo>
                    <a:pt x="169" y="0"/>
                  </a:lnTo>
                  <a:lnTo>
                    <a:pt x="167" y="0"/>
                  </a:lnTo>
                  <a:lnTo>
                    <a:pt x="166" y="1"/>
                  </a:lnTo>
                  <a:lnTo>
                    <a:pt x="164" y="2"/>
                  </a:lnTo>
                  <a:lnTo>
                    <a:pt x="164" y="5"/>
                  </a:lnTo>
                  <a:lnTo>
                    <a:pt x="165" y="8"/>
                  </a:lnTo>
                  <a:lnTo>
                    <a:pt x="169" y="8"/>
                  </a:lnTo>
                  <a:lnTo>
                    <a:pt x="178" y="9"/>
                  </a:lnTo>
                  <a:lnTo>
                    <a:pt x="184" y="12"/>
                  </a:lnTo>
                  <a:lnTo>
                    <a:pt x="186" y="16"/>
                  </a:lnTo>
                  <a:lnTo>
                    <a:pt x="187" y="20"/>
                  </a:lnTo>
                  <a:lnTo>
                    <a:pt x="187" y="23"/>
                  </a:lnTo>
                  <a:lnTo>
                    <a:pt x="186" y="26"/>
                  </a:lnTo>
                  <a:lnTo>
                    <a:pt x="156" y="146"/>
                  </a:lnTo>
                  <a:lnTo>
                    <a:pt x="97" y="5"/>
                  </a:lnTo>
                  <a:lnTo>
                    <a:pt x="95" y="2"/>
                  </a:lnTo>
                  <a:lnTo>
                    <a:pt x="94" y="1"/>
                  </a:lnTo>
                  <a:lnTo>
                    <a:pt x="92" y="0"/>
                  </a:lnTo>
                  <a:lnTo>
                    <a:pt x="88" y="0"/>
                  </a:lnTo>
                  <a:lnTo>
                    <a:pt x="52" y="0"/>
                  </a:lnTo>
                  <a:lnTo>
                    <a:pt x="48" y="0"/>
                  </a:lnTo>
                  <a:lnTo>
                    <a:pt x="46" y="1"/>
                  </a:lnTo>
                  <a:lnTo>
                    <a:pt x="45" y="2"/>
                  </a:lnTo>
                  <a:lnTo>
                    <a:pt x="44" y="5"/>
                  </a:lnTo>
                  <a:lnTo>
                    <a:pt x="46" y="8"/>
                  </a:lnTo>
                  <a:lnTo>
                    <a:pt x="52" y="8"/>
                  </a:lnTo>
                  <a:lnTo>
                    <a:pt x="55" y="8"/>
                  </a:lnTo>
                  <a:lnTo>
                    <a:pt x="61" y="9"/>
                  </a:lnTo>
                  <a:lnTo>
                    <a:pt x="67" y="9"/>
                  </a:lnTo>
                  <a:lnTo>
                    <a:pt x="70" y="11"/>
                  </a:lnTo>
                  <a:lnTo>
                    <a:pt x="34" y="155"/>
                  </a:lnTo>
                  <a:lnTo>
                    <a:pt x="31" y="163"/>
                  </a:lnTo>
                  <a:lnTo>
                    <a:pt x="27" y="169"/>
                  </a:lnTo>
                  <a:lnTo>
                    <a:pt x="18" y="173"/>
                  </a:lnTo>
                  <a:lnTo>
                    <a:pt x="5" y="176"/>
                  </a:lnTo>
                  <a:lnTo>
                    <a:pt x="3" y="176"/>
                  </a:lnTo>
                  <a:lnTo>
                    <a:pt x="2" y="176"/>
                  </a:lnTo>
                  <a:lnTo>
                    <a:pt x="1" y="178"/>
                  </a:lnTo>
                  <a:lnTo>
                    <a:pt x="0" y="181"/>
                  </a:lnTo>
                  <a:lnTo>
                    <a:pt x="1" y="183"/>
                  </a:lnTo>
                  <a:lnTo>
                    <a:pt x="4" y="184"/>
                  </a:lnTo>
                  <a:lnTo>
                    <a:pt x="31" y="183"/>
                  </a:lnTo>
                  <a:lnTo>
                    <a:pt x="58" y="184"/>
                  </a:lnTo>
                  <a:lnTo>
                    <a:pt x="60" y="184"/>
                  </a:lnTo>
                  <a:lnTo>
                    <a:pt x="61" y="183"/>
                  </a:lnTo>
                  <a:lnTo>
                    <a:pt x="63" y="182"/>
                  </a:lnTo>
                  <a:lnTo>
                    <a:pt x="63" y="178"/>
                  </a:lnTo>
                  <a:lnTo>
                    <a:pt x="62" y="176"/>
                  </a:lnTo>
                  <a:lnTo>
                    <a:pt x="58" y="176"/>
                  </a:lnTo>
                  <a:lnTo>
                    <a:pt x="48" y="174"/>
                  </a:lnTo>
                  <a:lnTo>
                    <a:pt x="43" y="171"/>
                  </a:lnTo>
                  <a:lnTo>
                    <a:pt x="41" y="168"/>
                  </a:lnTo>
                  <a:lnTo>
                    <a:pt x="40" y="164"/>
                  </a:lnTo>
                  <a:lnTo>
                    <a:pt x="40" y="161"/>
                  </a:lnTo>
                  <a:lnTo>
                    <a:pt x="41" y="157"/>
                  </a:lnTo>
                  <a:lnTo>
                    <a:pt x="77" y="15"/>
                  </a:lnTo>
                  <a:lnTo>
                    <a:pt x="78" y="17"/>
                  </a:lnTo>
                  <a:lnTo>
                    <a:pt x="79" y="20"/>
                  </a:lnTo>
                  <a:lnTo>
                    <a:pt x="146" y="179"/>
                  </a:lnTo>
                  <a:lnTo>
                    <a:pt x="148" y="183"/>
                  </a:lnTo>
                  <a:lnTo>
                    <a:pt x="151" y="184"/>
                  </a:lnTo>
                  <a:lnTo>
                    <a:pt x="153" y="184"/>
                  </a:lnTo>
                  <a:lnTo>
                    <a:pt x="154" y="183"/>
                  </a:lnTo>
                  <a:lnTo>
                    <a:pt x="155" y="181"/>
                  </a:lnTo>
                  <a:lnTo>
                    <a:pt x="156" y="178"/>
                  </a:lnTo>
                  <a:lnTo>
                    <a:pt x="193" y="2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" name="Freeform 40"/>
            <p:cNvSpPr>
              <a:spLocks noChangeAspect="1"/>
            </p:cNvSpPr>
            <p:nvPr/>
          </p:nvSpPr>
          <p:spPr bwMode="auto">
            <a:xfrm>
              <a:off x="2057" y="400"/>
              <a:ext cx="173" cy="85"/>
            </a:xfrm>
            <a:custGeom>
              <a:avLst/>
              <a:gdLst/>
              <a:ahLst/>
              <a:cxnLst>
                <a:cxn ang="0">
                  <a:pos x="71" y="74"/>
                </a:cxn>
                <a:cxn ang="0">
                  <a:pos x="73" y="83"/>
                </a:cxn>
                <a:cxn ang="0">
                  <a:pos x="84" y="81"/>
                </a:cxn>
                <a:cxn ang="0">
                  <a:pos x="90" y="61"/>
                </a:cxn>
                <a:cxn ang="0">
                  <a:pos x="96" y="35"/>
                </a:cxn>
                <a:cxn ang="0">
                  <a:pos x="101" y="25"/>
                </a:cxn>
                <a:cxn ang="0">
                  <a:pos x="121" y="7"/>
                </a:cxn>
                <a:cxn ang="0">
                  <a:pos x="140" y="10"/>
                </a:cxn>
                <a:cxn ang="0">
                  <a:pos x="141" y="28"/>
                </a:cxn>
                <a:cxn ang="0">
                  <a:pos x="131" y="59"/>
                </a:cxn>
                <a:cxn ang="0">
                  <a:pos x="130" y="75"/>
                </a:cxn>
                <a:cxn ang="0">
                  <a:pos x="146" y="85"/>
                </a:cxn>
                <a:cxn ang="0">
                  <a:pos x="163" y="76"/>
                </a:cxn>
                <a:cxn ang="0">
                  <a:pos x="172" y="62"/>
                </a:cxn>
                <a:cxn ang="0">
                  <a:pos x="172" y="54"/>
                </a:cxn>
                <a:cxn ang="0">
                  <a:pos x="167" y="57"/>
                </a:cxn>
                <a:cxn ang="0">
                  <a:pos x="152" y="78"/>
                </a:cxn>
                <a:cxn ang="0">
                  <a:pos x="142" y="73"/>
                </a:cxn>
                <a:cxn ang="0">
                  <a:pos x="144" y="63"/>
                </a:cxn>
                <a:cxn ang="0">
                  <a:pos x="152" y="41"/>
                </a:cxn>
                <a:cxn ang="0">
                  <a:pos x="156" y="18"/>
                </a:cxn>
                <a:cxn ang="0">
                  <a:pos x="149" y="5"/>
                </a:cxn>
                <a:cxn ang="0">
                  <a:pos x="120" y="2"/>
                </a:cxn>
                <a:cxn ang="0">
                  <a:pos x="98" y="19"/>
                </a:cxn>
                <a:cxn ang="0">
                  <a:pos x="82" y="1"/>
                </a:cxn>
                <a:cxn ang="0">
                  <a:pos x="54" y="6"/>
                </a:cxn>
                <a:cxn ang="0">
                  <a:pos x="39" y="9"/>
                </a:cxn>
                <a:cxn ang="0">
                  <a:pos x="22" y="0"/>
                </a:cxn>
                <a:cxn ang="0">
                  <a:pos x="9" y="7"/>
                </a:cxn>
                <a:cxn ang="0">
                  <a:pos x="2" y="22"/>
                </a:cxn>
                <a:cxn ang="0">
                  <a:pos x="2" y="31"/>
                </a:cxn>
                <a:cxn ang="0">
                  <a:pos x="6" y="30"/>
                </a:cxn>
                <a:cxn ang="0">
                  <a:pos x="10" y="18"/>
                </a:cxn>
                <a:cxn ang="0">
                  <a:pos x="21" y="5"/>
                </a:cxn>
                <a:cxn ang="0">
                  <a:pos x="27" y="11"/>
                </a:cxn>
                <a:cxn ang="0">
                  <a:pos x="25" y="30"/>
                </a:cxn>
                <a:cxn ang="0">
                  <a:pos x="14" y="71"/>
                </a:cxn>
                <a:cxn ang="0">
                  <a:pos x="14" y="83"/>
                </a:cxn>
                <a:cxn ang="0">
                  <a:pos x="26" y="81"/>
                </a:cxn>
                <a:cxn ang="0">
                  <a:pos x="32" y="61"/>
                </a:cxn>
                <a:cxn ang="0">
                  <a:pos x="38" y="35"/>
                </a:cxn>
                <a:cxn ang="0">
                  <a:pos x="45" y="23"/>
                </a:cxn>
                <a:cxn ang="0">
                  <a:pos x="63" y="7"/>
                </a:cxn>
                <a:cxn ang="0">
                  <a:pos x="83" y="10"/>
                </a:cxn>
                <a:cxn ang="0">
                  <a:pos x="84" y="22"/>
                </a:cxn>
                <a:cxn ang="0">
                  <a:pos x="81" y="36"/>
                </a:cxn>
              </a:cxnLst>
              <a:rect l="0" t="0" r="r" b="b"/>
              <a:pathLst>
                <a:path w="173" h="85">
                  <a:moveTo>
                    <a:pt x="73" y="68"/>
                  </a:moveTo>
                  <a:lnTo>
                    <a:pt x="72" y="71"/>
                  </a:lnTo>
                  <a:lnTo>
                    <a:pt x="71" y="74"/>
                  </a:lnTo>
                  <a:lnTo>
                    <a:pt x="71" y="77"/>
                  </a:lnTo>
                  <a:lnTo>
                    <a:pt x="70" y="79"/>
                  </a:lnTo>
                  <a:lnTo>
                    <a:pt x="73" y="83"/>
                  </a:lnTo>
                  <a:lnTo>
                    <a:pt x="77" y="85"/>
                  </a:lnTo>
                  <a:lnTo>
                    <a:pt x="82" y="83"/>
                  </a:lnTo>
                  <a:lnTo>
                    <a:pt x="84" y="81"/>
                  </a:lnTo>
                  <a:lnTo>
                    <a:pt x="86" y="76"/>
                  </a:lnTo>
                  <a:lnTo>
                    <a:pt x="88" y="69"/>
                  </a:lnTo>
                  <a:lnTo>
                    <a:pt x="90" y="61"/>
                  </a:lnTo>
                  <a:lnTo>
                    <a:pt x="92" y="52"/>
                  </a:lnTo>
                  <a:lnTo>
                    <a:pt x="95" y="40"/>
                  </a:lnTo>
                  <a:lnTo>
                    <a:pt x="96" y="35"/>
                  </a:lnTo>
                  <a:lnTo>
                    <a:pt x="97" y="31"/>
                  </a:lnTo>
                  <a:lnTo>
                    <a:pt x="99" y="29"/>
                  </a:lnTo>
                  <a:lnTo>
                    <a:pt x="101" y="25"/>
                  </a:lnTo>
                  <a:lnTo>
                    <a:pt x="106" y="18"/>
                  </a:lnTo>
                  <a:lnTo>
                    <a:pt x="113" y="12"/>
                  </a:lnTo>
                  <a:lnTo>
                    <a:pt x="121" y="7"/>
                  </a:lnTo>
                  <a:lnTo>
                    <a:pt x="131" y="5"/>
                  </a:lnTo>
                  <a:lnTo>
                    <a:pt x="137" y="7"/>
                  </a:lnTo>
                  <a:lnTo>
                    <a:pt x="140" y="10"/>
                  </a:lnTo>
                  <a:lnTo>
                    <a:pt x="142" y="14"/>
                  </a:lnTo>
                  <a:lnTo>
                    <a:pt x="142" y="18"/>
                  </a:lnTo>
                  <a:lnTo>
                    <a:pt x="141" y="28"/>
                  </a:lnTo>
                  <a:lnTo>
                    <a:pt x="138" y="40"/>
                  </a:lnTo>
                  <a:lnTo>
                    <a:pt x="134" y="50"/>
                  </a:lnTo>
                  <a:lnTo>
                    <a:pt x="131" y="59"/>
                  </a:lnTo>
                  <a:lnTo>
                    <a:pt x="129" y="64"/>
                  </a:lnTo>
                  <a:lnTo>
                    <a:pt x="128" y="69"/>
                  </a:lnTo>
                  <a:lnTo>
                    <a:pt x="130" y="75"/>
                  </a:lnTo>
                  <a:lnTo>
                    <a:pt x="133" y="81"/>
                  </a:lnTo>
                  <a:lnTo>
                    <a:pt x="139" y="84"/>
                  </a:lnTo>
                  <a:lnTo>
                    <a:pt x="146" y="85"/>
                  </a:lnTo>
                  <a:lnTo>
                    <a:pt x="153" y="84"/>
                  </a:lnTo>
                  <a:lnTo>
                    <a:pt x="158" y="81"/>
                  </a:lnTo>
                  <a:lnTo>
                    <a:pt x="163" y="76"/>
                  </a:lnTo>
                  <a:lnTo>
                    <a:pt x="167" y="72"/>
                  </a:lnTo>
                  <a:lnTo>
                    <a:pt x="170" y="66"/>
                  </a:lnTo>
                  <a:lnTo>
                    <a:pt x="172" y="62"/>
                  </a:lnTo>
                  <a:lnTo>
                    <a:pt x="173" y="58"/>
                  </a:lnTo>
                  <a:lnTo>
                    <a:pt x="173" y="56"/>
                  </a:lnTo>
                  <a:lnTo>
                    <a:pt x="172" y="54"/>
                  </a:lnTo>
                  <a:lnTo>
                    <a:pt x="170" y="54"/>
                  </a:lnTo>
                  <a:lnTo>
                    <a:pt x="168" y="54"/>
                  </a:lnTo>
                  <a:lnTo>
                    <a:pt x="167" y="57"/>
                  </a:lnTo>
                  <a:lnTo>
                    <a:pt x="163" y="67"/>
                  </a:lnTo>
                  <a:lnTo>
                    <a:pt x="158" y="74"/>
                  </a:lnTo>
                  <a:lnTo>
                    <a:pt x="152" y="78"/>
                  </a:lnTo>
                  <a:lnTo>
                    <a:pt x="146" y="80"/>
                  </a:lnTo>
                  <a:lnTo>
                    <a:pt x="143" y="78"/>
                  </a:lnTo>
                  <a:lnTo>
                    <a:pt x="142" y="73"/>
                  </a:lnTo>
                  <a:lnTo>
                    <a:pt x="142" y="70"/>
                  </a:lnTo>
                  <a:lnTo>
                    <a:pt x="143" y="67"/>
                  </a:lnTo>
                  <a:lnTo>
                    <a:pt x="144" y="63"/>
                  </a:lnTo>
                  <a:lnTo>
                    <a:pt x="146" y="58"/>
                  </a:lnTo>
                  <a:lnTo>
                    <a:pt x="149" y="51"/>
                  </a:lnTo>
                  <a:lnTo>
                    <a:pt x="152" y="41"/>
                  </a:lnTo>
                  <a:lnTo>
                    <a:pt x="155" y="31"/>
                  </a:lnTo>
                  <a:lnTo>
                    <a:pt x="156" y="21"/>
                  </a:lnTo>
                  <a:lnTo>
                    <a:pt x="156" y="18"/>
                  </a:lnTo>
                  <a:lnTo>
                    <a:pt x="155" y="14"/>
                  </a:lnTo>
                  <a:lnTo>
                    <a:pt x="153" y="9"/>
                  </a:lnTo>
                  <a:lnTo>
                    <a:pt x="149" y="5"/>
                  </a:lnTo>
                  <a:lnTo>
                    <a:pt x="143" y="2"/>
                  </a:lnTo>
                  <a:lnTo>
                    <a:pt x="132" y="0"/>
                  </a:lnTo>
                  <a:lnTo>
                    <a:pt x="120" y="2"/>
                  </a:lnTo>
                  <a:lnTo>
                    <a:pt x="111" y="6"/>
                  </a:lnTo>
                  <a:lnTo>
                    <a:pt x="104" y="13"/>
                  </a:lnTo>
                  <a:lnTo>
                    <a:pt x="98" y="19"/>
                  </a:lnTo>
                  <a:lnTo>
                    <a:pt x="95" y="9"/>
                  </a:lnTo>
                  <a:lnTo>
                    <a:pt x="89" y="3"/>
                  </a:lnTo>
                  <a:lnTo>
                    <a:pt x="82" y="1"/>
                  </a:lnTo>
                  <a:lnTo>
                    <a:pt x="74" y="0"/>
                  </a:lnTo>
                  <a:lnTo>
                    <a:pt x="63" y="2"/>
                  </a:lnTo>
                  <a:lnTo>
                    <a:pt x="54" y="6"/>
                  </a:lnTo>
                  <a:lnTo>
                    <a:pt x="47" y="11"/>
                  </a:lnTo>
                  <a:lnTo>
                    <a:pt x="42" y="17"/>
                  </a:lnTo>
                  <a:lnTo>
                    <a:pt x="39" y="9"/>
                  </a:lnTo>
                  <a:lnTo>
                    <a:pt x="34" y="4"/>
                  </a:lnTo>
                  <a:lnTo>
                    <a:pt x="28" y="1"/>
                  </a:lnTo>
                  <a:lnTo>
                    <a:pt x="22" y="0"/>
                  </a:lnTo>
                  <a:lnTo>
                    <a:pt x="16" y="1"/>
                  </a:lnTo>
                  <a:lnTo>
                    <a:pt x="12" y="3"/>
                  </a:lnTo>
                  <a:lnTo>
                    <a:pt x="9" y="7"/>
                  </a:lnTo>
                  <a:lnTo>
                    <a:pt x="7" y="10"/>
                  </a:lnTo>
                  <a:lnTo>
                    <a:pt x="4" y="16"/>
                  </a:lnTo>
                  <a:lnTo>
                    <a:pt x="2" y="22"/>
                  </a:lnTo>
                  <a:lnTo>
                    <a:pt x="1" y="26"/>
                  </a:lnTo>
                  <a:lnTo>
                    <a:pt x="0" y="29"/>
                  </a:lnTo>
                  <a:lnTo>
                    <a:pt x="2" y="31"/>
                  </a:lnTo>
                  <a:lnTo>
                    <a:pt x="3" y="31"/>
                  </a:lnTo>
                  <a:lnTo>
                    <a:pt x="5" y="31"/>
                  </a:lnTo>
                  <a:lnTo>
                    <a:pt x="6" y="30"/>
                  </a:lnTo>
                  <a:lnTo>
                    <a:pt x="7" y="29"/>
                  </a:lnTo>
                  <a:lnTo>
                    <a:pt x="8" y="25"/>
                  </a:lnTo>
                  <a:lnTo>
                    <a:pt x="10" y="18"/>
                  </a:lnTo>
                  <a:lnTo>
                    <a:pt x="13" y="11"/>
                  </a:lnTo>
                  <a:lnTo>
                    <a:pt x="16" y="7"/>
                  </a:lnTo>
                  <a:lnTo>
                    <a:pt x="21" y="5"/>
                  </a:lnTo>
                  <a:lnTo>
                    <a:pt x="24" y="6"/>
                  </a:lnTo>
                  <a:lnTo>
                    <a:pt x="26" y="8"/>
                  </a:lnTo>
                  <a:lnTo>
                    <a:pt x="27" y="11"/>
                  </a:lnTo>
                  <a:lnTo>
                    <a:pt x="27" y="14"/>
                  </a:lnTo>
                  <a:lnTo>
                    <a:pt x="27" y="22"/>
                  </a:lnTo>
                  <a:lnTo>
                    <a:pt x="25" y="30"/>
                  </a:lnTo>
                  <a:lnTo>
                    <a:pt x="22" y="39"/>
                  </a:lnTo>
                  <a:lnTo>
                    <a:pt x="20" y="47"/>
                  </a:lnTo>
                  <a:lnTo>
                    <a:pt x="14" y="71"/>
                  </a:lnTo>
                  <a:lnTo>
                    <a:pt x="13" y="76"/>
                  </a:lnTo>
                  <a:lnTo>
                    <a:pt x="12" y="79"/>
                  </a:lnTo>
                  <a:lnTo>
                    <a:pt x="14" y="83"/>
                  </a:lnTo>
                  <a:lnTo>
                    <a:pt x="19" y="85"/>
                  </a:lnTo>
                  <a:lnTo>
                    <a:pt x="23" y="83"/>
                  </a:lnTo>
                  <a:lnTo>
                    <a:pt x="26" y="81"/>
                  </a:lnTo>
                  <a:lnTo>
                    <a:pt x="28" y="76"/>
                  </a:lnTo>
                  <a:lnTo>
                    <a:pt x="30" y="69"/>
                  </a:lnTo>
                  <a:lnTo>
                    <a:pt x="32" y="61"/>
                  </a:lnTo>
                  <a:lnTo>
                    <a:pt x="34" y="52"/>
                  </a:lnTo>
                  <a:lnTo>
                    <a:pt x="37" y="40"/>
                  </a:lnTo>
                  <a:lnTo>
                    <a:pt x="38" y="35"/>
                  </a:lnTo>
                  <a:lnTo>
                    <a:pt x="40" y="31"/>
                  </a:lnTo>
                  <a:lnTo>
                    <a:pt x="42" y="27"/>
                  </a:lnTo>
                  <a:lnTo>
                    <a:pt x="45" y="23"/>
                  </a:lnTo>
                  <a:lnTo>
                    <a:pt x="49" y="17"/>
                  </a:lnTo>
                  <a:lnTo>
                    <a:pt x="56" y="11"/>
                  </a:lnTo>
                  <a:lnTo>
                    <a:pt x="63" y="7"/>
                  </a:lnTo>
                  <a:lnTo>
                    <a:pt x="73" y="5"/>
                  </a:lnTo>
                  <a:lnTo>
                    <a:pt x="79" y="7"/>
                  </a:lnTo>
                  <a:lnTo>
                    <a:pt x="83" y="10"/>
                  </a:lnTo>
                  <a:lnTo>
                    <a:pt x="84" y="15"/>
                  </a:lnTo>
                  <a:lnTo>
                    <a:pt x="84" y="18"/>
                  </a:lnTo>
                  <a:lnTo>
                    <a:pt x="84" y="22"/>
                  </a:lnTo>
                  <a:lnTo>
                    <a:pt x="84" y="25"/>
                  </a:lnTo>
                  <a:lnTo>
                    <a:pt x="83" y="29"/>
                  </a:lnTo>
                  <a:lnTo>
                    <a:pt x="81" y="36"/>
                  </a:lnTo>
                  <a:lnTo>
                    <a:pt x="73" y="6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" name="Freeform 41"/>
            <p:cNvSpPr>
              <a:spLocks noChangeAspect="1"/>
            </p:cNvSpPr>
            <p:nvPr/>
          </p:nvSpPr>
          <p:spPr bwMode="auto">
            <a:xfrm>
              <a:off x="2028" y="564"/>
              <a:ext cx="115" cy="85"/>
            </a:xfrm>
            <a:custGeom>
              <a:avLst/>
              <a:gdLst/>
              <a:ahLst/>
              <a:cxnLst>
                <a:cxn ang="0">
                  <a:pos x="13" y="76"/>
                </a:cxn>
                <a:cxn ang="0">
                  <a:pos x="14" y="84"/>
                </a:cxn>
                <a:cxn ang="0">
                  <a:pos x="23" y="84"/>
                </a:cxn>
                <a:cxn ang="0">
                  <a:pos x="28" y="76"/>
                </a:cxn>
                <a:cxn ang="0">
                  <a:pos x="31" y="61"/>
                </a:cxn>
                <a:cxn ang="0">
                  <a:pos x="37" y="40"/>
                </a:cxn>
                <a:cxn ang="0">
                  <a:pos x="39" y="31"/>
                </a:cxn>
                <a:cxn ang="0">
                  <a:pos x="45" y="23"/>
                </a:cxn>
                <a:cxn ang="0">
                  <a:pos x="55" y="11"/>
                </a:cxn>
                <a:cxn ang="0">
                  <a:pos x="73" y="6"/>
                </a:cxn>
                <a:cxn ang="0">
                  <a:pos x="82" y="11"/>
                </a:cxn>
                <a:cxn ang="0">
                  <a:pos x="84" y="19"/>
                </a:cxn>
                <a:cxn ang="0">
                  <a:pos x="79" y="40"/>
                </a:cxn>
                <a:cxn ang="0">
                  <a:pos x="73" y="59"/>
                </a:cxn>
                <a:cxn ang="0">
                  <a:pos x="70" y="69"/>
                </a:cxn>
                <a:cxn ang="0">
                  <a:pos x="75" y="81"/>
                </a:cxn>
                <a:cxn ang="0">
                  <a:pos x="88" y="85"/>
                </a:cxn>
                <a:cxn ang="0">
                  <a:pos x="100" y="81"/>
                </a:cxn>
                <a:cxn ang="0">
                  <a:pos x="108" y="72"/>
                </a:cxn>
                <a:cxn ang="0">
                  <a:pos x="113" y="62"/>
                </a:cxn>
                <a:cxn ang="0">
                  <a:pos x="115" y="56"/>
                </a:cxn>
                <a:cxn ang="0">
                  <a:pos x="112" y="54"/>
                </a:cxn>
                <a:cxn ang="0">
                  <a:pos x="108" y="57"/>
                </a:cxn>
                <a:cxn ang="0">
                  <a:pos x="100" y="74"/>
                </a:cxn>
                <a:cxn ang="0">
                  <a:pos x="88" y="80"/>
                </a:cxn>
                <a:cxn ang="0">
                  <a:pos x="84" y="73"/>
                </a:cxn>
                <a:cxn ang="0">
                  <a:pos x="85" y="67"/>
                </a:cxn>
                <a:cxn ang="0">
                  <a:pos x="88" y="58"/>
                </a:cxn>
                <a:cxn ang="0">
                  <a:pos x="94" y="42"/>
                </a:cxn>
                <a:cxn ang="0">
                  <a:pos x="98" y="22"/>
                </a:cxn>
                <a:cxn ang="0">
                  <a:pos x="96" y="11"/>
                </a:cxn>
                <a:cxn ang="0">
                  <a:pos x="90" y="4"/>
                </a:cxn>
                <a:cxn ang="0">
                  <a:pos x="82" y="1"/>
                </a:cxn>
                <a:cxn ang="0">
                  <a:pos x="74" y="0"/>
                </a:cxn>
                <a:cxn ang="0">
                  <a:pos x="54" y="6"/>
                </a:cxn>
                <a:cxn ang="0">
                  <a:pos x="42" y="17"/>
                </a:cxn>
                <a:cxn ang="0">
                  <a:pos x="34" y="4"/>
                </a:cxn>
                <a:cxn ang="0">
                  <a:pos x="22" y="0"/>
                </a:cxn>
                <a:cxn ang="0">
                  <a:pos x="12" y="4"/>
                </a:cxn>
                <a:cxn ang="0">
                  <a:pos x="7" y="10"/>
                </a:cxn>
                <a:cxn ang="0">
                  <a:pos x="2" y="22"/>
                </a:cxn>
                <a:cxn ang="0">
                  <a:pos x="0" y="29"/>
                </a:cxn>
                <a:cxn ang="0">
                  <a:pos x="3" y="32"/>
                </a:cxn>
                <a:cxn ang="0">
                  <a:pos x="6" y="31"/>
                </a:cxn>
                <a:cxn ang="0">
                  <a:pos x="7" y="26"/>
                </a:cxn>
                <a:cxn ang="0">
                  <a:pos x="12" y="12"/>
                </a:cxn>
                <a:cxn ang="0">
                  <a:pos x="21" y="6"/>
                </a:cxn>
                <a:cxn ang="0">
                  <a:pos x="26" y="8"/>
                </a:cxn>
                <a:cxn ang="0">
                  <a:pos x="27" y="15"/>
                </a:cxn>
                <a:cxn ang="0">
                  <a:pos x="24" y="31"/>
                </a:cxn>
                <a:cxn ang="0">
                  <a:pos x="20" y="47"/>
                </a:cxn>
              </a:cxnLst>
              <a:rect l="0" t="0" r="r" b="b"/>
              <a:pathLst>
                <a:path w="115" h="85">
                  <a:moveTo>
                    <a:pt x="14" y="72"/>
                  </a:moveTo>
                  <a:lnTo>
                    <a:pt x="13" y="76"/>
                  </a:lnTo>
                  <a:lnTo>
                    <a:pt x="12" y="79"/>
                  </a:lnTo>
                  <a:lnTo>
                    <a:pt x="14" y="84"/>
                  </a:lnTo>
                  <a:lnTo>
                    <a:pt x="18" y="85"/>
                  </a:lnTo>
                  <a:lnTo>
                    <a:pt x="23" y="84"/>
                  </a:lnTo>
                  <a:lnTo>
                    <a:pt x="26" y="81"/>
                  </a:lnTo>
                  <a:lnTo>
                    <a:pt x="28" y="76"/>
                  </a:lnTo>
                  <a:lnTo>
                    <a:pt x="29" y="69"/>
                  </a:lnTo>
                  <a:lnTo>
                    <a:pt x="31" y="61"/>
                  </a:lnTo>
                  <a:lnTo>
                    <a:pt x="33" y="53"/>
                  </a:lnTo>
                  <a:lnTo>
                    <a:pt x="37" y="40"/>
                  </a:lnTo>
                  <a:lnTo>
                    <a:pt x="38" y="35"/>
                  </a:lnTo>
                  <a:lnTo>
                    <a:pt x="39" y="31"/>
                  </a:lnTo>
                  <a:lnTo>
                    <a:pt x="41" y="28"/>
                  </a:lnTo>
                  <a:lnTo>
                    <a:pt x="45" y="23"/>
                  </a:lnTo>
                  <a:lnTo>
                    <a:pt x="49" y="17"/>
                  </a:lnTo>
                  <a:lnTo>
                    <a:pt x="55" y="11"/>
                  </a:lnTo>
                  <a:lnTo>
                    <a:pt x="63" y="7"/>
                  </a:lnTo>
                  <a:lnTo>
                    <a:pt x="73" y="6"/>
                  </a:lnTo>
                  <a:lnTo>
                    <a:pt x="79" y="7"/>
                  </a:lnTo>
                  <a:lnTo>
                    <a:pt x="82" y="11"/>
                  </a:lnTo>
                  <a:lnTo>
                    <a:pt x="84" y="15"/>
                  </a:lnTo>
                  <a:lnTo>
                    <a:pt x="84" y="19"/>
                  </a:lnTo>
                  <a:lnTo>
                    <a:pt x="83" y="29"/>
                  </a:lnTo>
                  <a:lnTo>
                    <a:pt x="79" y="40"/>
                  </a:lnTo>
                  <a:lnTo>
                    <a:pt x="76" y="51"/>
                  </a:lnTo>
                  <a:lnTo>
                    <a:pt x="73" y="59"/>
                  </a:lnTo>
                  <a:lnTo>
                    <a:pt x="71" y="65"/>
                  </a:lnTo>
                  <a:lnTo>
                    <a:pt x="70" y="69"/>
                  </a:lnTo>
                  <a:lnTo>
                    <a:pt x="71" y="76"/>
                  </a:lnTo>
                  <a:lnTo>
                    <a:pt x="75" y="81"/>
                  </a:lnTo>
                  <a:lnTo>
                    <a:pt x="81" y="84"/>
                  </a:lnTo>
                  <a:lnTo>
                    <a:pt x="88" y="85"/>
                  </a:lnTo>
                  <a:lnTo>
                    <a:pt x="94" y="84"/>
                  </a:lnTo>
                  <a:lnTo>
                    <a:pt x="100" y="81"/>
                  </a:lnTo>
                  <a:lnTo>
                    <a:pt x="105" y="77"/>
                  </a:lnTo>
                  <a:lnTo>
                    <a:pt x="108" y="72"/>
                  </a:lnTo>
                  <a:lnTo>
                    <a:pt x="111" y="67"/>
                  </a:lnTo>
                  <a:lnTo>
                    <a:pt x="113" y="62"/>
                  </a:lnTo>
                  <a:lnTo>
                    <a:pt x="115" y="59"/>
                  </a:lnTo>
                  <a:lnTo>
                    <a:pt x="115" y="56"/>
                  </a:lnTo>
                  <a:lnTo>
                    <a:pt x="114" y="54"/>
                  </a:lnTo>
                  <a:lnTo>
                    <a:pt x="112" y="54"/>
                  </a:lnTo>
                  <a:lnTo>
                    <a:pt x="109" y="55"/>
                  </a:lnTo>
                  <a:lnTo>
                    <a:pt x="108" y="57"/>
                  </a:lnTo>
                  <a:lnTo>
                    <a:pt x="104" y="67"/>
                  </a:lnTo>
                  <a:lnTo>
                    <a:pt x="100" y="74"/>
                  </a:lnTo>
                  <a:lnTo>
                    <a:pt x="94" y="79"/>
                  </a:lnTo>
                  <a:lnTo>
                    <a:pt x="88" y="80"/>
                  </a:lnTo>
                  <a:lnTo>
                    <a:pt x="85" y="78"/>
                  </a:lnTo>
                  <a:lnTo>
                    <a:pt x="84" y="73"/>
                  </a:lnTo>
                  <a:lnTo>
                    <a:pt x="84" y="70"/>
                  </a:lnTo>
                  <a:lnTo>
                    <a:pt x="85" y="67"/>
                  </a:lnTo>
                  <a:lnTo>
                    <a:pt x="86" y="64"/>
                  </a:lnTo>
                  <a:lnTo>
                    <a:pt x="88" y="58"/>
                  </a:lnTo>
                  <a:lnTo>
                    <a:pt x="91" y="52"/>
                  </a:lnTo>
                  <a:lnTo>
                    <a:pt x="94" y="42"/>
                  </a:lnTo>
                  <a:lnTo>
                    <a:pt x="97" y="31"/>
                  </a:lnTo>
                  <a:lnTo>
                    <a:pt x="98" y="22"/>
                  </a:lnTo>
                  <a:lnTo>
                    <a:pt x="97" y="16"/>
                  </a:lnTo>
                  <a:lnTo>
                    <a:pt x="96" y="11"/>
                  </a:lnTo>
                  <a:lnTo>
                    <a:pt x="93" y="7"/>
                  </a:lnTo>
                  <a:lnTo>
                    <a:pt x="90" y="4"/>
                  </a:lnTo>
                  <a:lnTo>
                    <a:pt x="86" y="2"/>
                  </a:lnTo>
                  <a:lnTo>
                    <a:pt x="82" y="1"/>
                  </a:lnTo>
                  <a:lnTo>
                    <a:pt x="77" y="0"/>
                  </a:lnTo>
                  <a:lnTo>
                    <a:pt x="74" y="0"/>
                  </a:lnTo>
                  <a:lnTo>
                    <a:pt x="63" y="2"/>
                  </a:lnTo>
                  <a:lnTo>
                    <a:pt x="54" y="6"/>
                  </a:lnTo>
                  <a:lnTo>
                    <a:pt x="47" y="12"/>
                  </a:lnTo>
                  <a:lnTo>
                    <a:pt x="42" y="17"/>
                  </a:lnTo>
                  <a:lnTo>
                    <a:pt x="39" y="9"/>
                  </a:lnTo>
                  <a:lnTo>
                    <a:pt x="34" y="4"/>
                  </a:lnTo>
                  <a:lnTo>
                    <a:pt x="28" y="1"/>
                  </a:lnTo>
                  <a:lnTo>
                    <a:pt x="22" y="0"/>
                  </a:lnTo>
                  <a:lnTo>
                    <a:pt x="16" y="1"/>
                  </a:lnTo>
                  <a:lnTo>
                    <a:pt x="12" y="4"/>
                  </a:lnTo>
                  <a:lnTo>
                    <a:pt x="9" y="7"/>
                  </a:lnTo>
                  <a:lnTo>
                    <a:pt x="7" y="10"/>
                  </a:lnTo>
                  <a:lnTo>
                    <a:pt x="4" y="16"/>
                  </a:lnTo>
                  <a:lnTo>
                    <a:pt x="2" y="22"/>
                  </a:lnTo>
                  <a:lnTo>
                    <a:pt x="0" y="27"/>
                  </a:lnTo>
                  <a:lnTo>
                    <a:pt x="0" y="29"/>
                  </a:lnTo>
                  <a:lnTo>
                    <a:pt x="1" y="31"/>
                  </a:lnTo>
                  <a:lnTo>
                    <a:pt x="3" y="32"/>
                  </a:lnTo>
                  <a:lnTo>
                    <a:pt x="5" y="31"/>
                  </a:lnTo>
                  <a:lnTo>
                    <a:pt x="6" y="31"/>
                  </a:lnTo>
                  <a:lnTo>
                    <a:pt x="6" y="29"/>
                  </a:lnTo>
                  <a:lnTo>
                    <a:pt x="7" y="26"/>
                  </a:lnTo>
                  <a:lnTo>
                    <a:pt x="9" y="18"/>
                  </a:lnTo>
                  <a:lnTo>
                    <a:pt x="12" y="12"/>
                  </a:lnTo>
                  <a:lnTo>
                    <a:pt x="16" y="7"/>
                  </a:lnTo>
                  <a:lnTo>
                    <a:pt x="21" y="6"/>
                  </a:lnTo>
                  <a:lnTo>
                    <a:pt x="24" y="6"/>
                  </a:lnTo>
                  <a:lnTo>
                    <a:pt x="26" y="8"/>
                  </a:lnTo>
                  <a:lnTo>
                    <a:pt x="27" y="11"/>
                  </a:lnTo>
                  <a:lnTo>
                    <a:pt x="27" y="15"/>
                  </a:lnTo>
                  <a:lnTo>
                    <a:pt x="26" y="22"/>
                  </a:lnTo>
                  <a:lnTo>
                    <a:pt x="24" y="31"/>
                  </a:lnTo>
                  <a:lnTo>
                    <a:pt x="22" y="39"/>
                  </a:lnTo>
                  <a:lnTo>
                    <a:pt x="20" y="47"/>
                  </a:lnTo>
                  <a:lnTo>
                    <a:pt x="14" y="7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5" name="Freeform 42"/>
            <p:cNvSpPr>
              <a:spLocks noChangeAspect="1" noEditPoints="1"/>
            </p:cNvSpPr>
            <p:nvPr/>
          </p:nvSpPr>
          <p:spPr bwMode="auto">
            <a:xfrm>
              <a:off x="2264" y="397"/>
              <a:ext cx="192" cy="184"/>
            </a:xfrm>
            <a:custGeom>
              <a:avLst/>
              <a:gdLst/>
              <a:ahLst/>
              <a:cxnLst>
                <a:cxn ang="0">
                  <a:pos x="116" y="99"/>
                </a:cxn>
                <a:cxn ang="0">
                  <a:pos x="144" y="94"/>
                </a:cxn>
                <a:cxn ang="0">
                  <a:pos x="168" y="81"/>
                </a:cxn>
                <a:cxn ang="0">
                  <a:pos x="185" y="62"/>
                </a:cxn>
                <a:cxn ang="0">
                  <a:pos x="192" y="41"/>
                </a:cxn>
                <a:cxn ang="0">
                  <a:pos x="178" y="13"/>
                </a:cxn>
                <a:cxn ang="0">
                  <a:pos x="139" y="0"/>
                </a:cxn>
                <a:cxn ang="0">
                  <a:pos x="48" y="0"/>
                </a:cxn>
                <a:cxn ang="0">
                  <a:pos x="44" y="2"/>
                </a:cxn>
                <a:cxn ang="0">
                  <a:pos x="45" y="8"/>
                </a:cxn>
                <a:cxn ang="0">
                  <a:pos x="57" y="8"/>
                </a:cxn>
                <a:cxn ang="0">
                  <a:pos x="67" y="10"/>
                </a:cxn>
                <a:cxn ang="0">
                  <a:pos x="69" y="15"/>
                </a:cxn>
                <a:cxn ang="0">
                  <a:pos x="32" y="163"/>
                </a:cxn>
                <a:cxn ang="0">
                  <a:pos x="30" y="169"/>
                </a:cxn>
                <a:cxn ang="0">
                  <a:pos x="26" y="173"/>
                </a:cxn>
                <a:cxn ang="0">
                  <a:pos x="20" y="175"/>
                </a:cxn>
                <a:cxn ang="0">
                  <a:pos x="7" y="176"/>
                </a:cxn>
                <a:cxn ang="0">
                  <a:pos x="2" y="176"/>
                </a:cxn>
                <a:cxn ang="0">
                  <a:pos x="0" y="181"/>
                </a:cxn>
                <a:cxn ang="0">
                  <a:pos x="4" y="184"/>
                </a:cxn>
                <a:cxn ang="0">
                  <a:pos x="21" y="183"/>
                </a:cxn>
                <a:cxn ang="0">
                  <a:pos x="38" y="183"/>
                </a:cxn>
                <a:cxn ang="0">
                  <a:pos x="73" y="184"/>
                </a:cxn>
                <a:cxn ang="0">
                  <a:pos x="76" y="183"/>
                </a:cxn>
                <a:cxn ang="0">
                  <a:pos x="78" y="178"/>
                </a:cxn>
                <a:cxn ang="0">
                  <a:pos x="70" y="176"/>
                </a:cxn>
                <a:cxn ang="0">
                  <a:pos x="58" y="175"/>
                </a:cxn>
                <a:cxn ang="0">
                  <a:pos x="53" y="171"/>
                </a:cxn>
                <a:cxn ang="0">
                  <a:pos x="70" y="99"/>
                </a:cxn>
                <a:cxn ang="0">
                  <a:pos x="91" y="13"/>
                </a:cxn>
                <a:cxn ang="0">
                  <a:pos x="97" y="9"/>
                </a:cxn>
                <a:cxn ang="0">
                  <a:pos x="130" y="8"/>
                </a:cxn>
                <a:cxn ang="0">
                  <a:pos x="157" y="14"/>
                </a:cxn>
                <a:cxn ang="0">
                  <a:pos x="167" y="34"/>
                </a:cxn>
                <a:cxn ang="0">
                  <a:pos x="163" y="56"/>
                </a:cxn>
                <a:cxn ang="0">
                  <a:pos x="151" y="77"/>
                </a:cxn>
                <a:cxn ang="0">
                  <a:pos x="129" y="89"/>
                </a:cxn>
                <a:cxn ang="0">
                  <a:pos x="109" y="92"/>
                </a:cxn>
                <a:cxn ang="0">
                  <a:pos x="90" y="19"/>
                </a:cxn>
              </a:cxnLst>
              <a:rect l="0" t="0" r="r" b="b"/>
              <a:pathLst>
                <a:path w="192" h="184">
                  <a:moveTo>
                    <a:pt x="70" y="99"/>
                  </a:moveTo>
                  <a:lnTo>
                    <a:pt x="116" y="99"/>
                  </a:lnTo>
                  <a:lnTo>
                    <a:pt x="130" y="98"/>
                  </a:lnTo>
                  <a:lnTo>
                    <a:pt x="144" y="94"/>
                  </a:lnTo>
                  <a:lnTo>
                    <a:pt x="157" y="88"/>
                  </a:lnTo>
                  <a:lnTo>
                    <a:pt x="168" y="81"/>
                  </a:lnTo>
                  <a:lnTo>
                    <a:pt x="178" y="72"/>
                  </a:lnTo>
                  <a:lnTo>
                    <a:pt x="185" y="62"/>
                  </a:lnTo>
                  <a:lnTo>
                    <a:pt x="190" y="52"/>
                  </a:lnTo>
                  <a:lnTo>
                    <a:pt x="192" y="41"/>
                  </a:lnTo>
                  <a:lnTo>
                    <a:pt x="188" y="26"/>
                  </a:lnTo>
                  <a:lnTo>
                    <a:pt x="178" y="13"/>
                  </a:lnTo>
                  <a:lnTo>
                    <a:pt x="162" y="3"/>
                  </a:lnTo>
                  <a:lnTo>
                    <a:pt x="139" y="0"/>
                  </a:lnTo>
                  <a:lnTo>
                    <a:pt x="51" y="0"/>
                  </a:lnTo>
                  <a:lnTo>
                    <a:pt x="48" y="0"/>
                  </a:lnTo>
                  <a:lnTo>
                    <a:pt x="46" y="1"/>
                  </a:lnTo>
                  <a:lnTo>
                    <a:pt x="44" y="2"/>
                  </a:lnTo>
                  <a:lnTo>
                    <a:pt x="43" y="5"/>
                  </a:lnTo>
                  <a:lnTo>
                    <a:pt x="45" y="8"/>
                  </a:lnTo>
                  <a:lnTo>
                    <a:pt x="51" y="8"/>
                  </a:lnTo>
                  <a:lnTo>
                    <a:pt x="57" y="8"/>
                  </a:lnTo>
                  <a:lnTo>
                    <a:pt x="63" y="9"/>
                  </a:lnTo>
                  <a:lnTo>
                    <a:pt x="67" y="10"/>
                  </a:lnTo>
                  <a:lnTo>
                    <a:pt x="69" y="13"/>
                  </a:lnTo>
                  <a:lnTo>
                    <a:pt x="69" y="15"/>
                  </a:lnTo>
                  <a:lnTo>
                    <a:pt x="68" y="18"/>
                  </a:lnTo>
                  <a:lnTo>
                    <a:pt x="32" y="163"/>
                  </a:lnTo>
                  <a:lnTo>
                    <a:pt x="31" y="166"/>
                  </a:lnTo>
                  <a:lnTo>
                    <a:pt x="30" y="169"/>
                  </a:lnTo>
                  <a:lnTo>
                    <a:pt x="28" y="171"/>
                  </a:lnTo>
                  <a:lnTo>
                    <a:pt x="26" y="173"/>
                  </a:lnTo>
                  <a:lnTo>
                    <a:pt x="24" y="174"/>
                  </a:lnTo>
                  <a:lnTo>
                    <a:pt x="20" y="175"/>
                  </a:lnTo>
                  <a:lnTo>
                    <a:pt x="14" y="175"/>
                  </a:lnTo>
                  <a:lnTo>
                    <a:pt x="7" y="176"/>
                  </a:lnTo>
                  <a:lnTo>
                    <a:pt x="4" y="176"/>
                  </a:lnTo>
                  <a:lnTo>
                    <a:pt x="2" y="176"/>
                  </a:lnTo>
                  <a:lnTo>
                    <a:pt x="0" y="178"/>
                  </a:lnTo>
                  <a:lnTo>
                    <a:pt x="0" y="181"/>
                  </a:lnTo>
                  <a:lnTo>
                    <a:pt x="1" y="183"/>
                  </a:lnTo>
                  <a:lnTo>
                    <a:pt x="4" y="184"/>
                  </a:lnTo>
                  <a:lnTo>
                    <a:pt x="11" y="184"/>
                  </a:lnTo>
                  <a:lnTo>
                    <a:pt x="21" y="183"/>
                  </a:lnTo>
                  <a:lnTo>
                    <a:pt x="30" y="183"/>
                  </a:lnTo>
                  <a:lnTo>
                    <a:pt x="38" y="183"/>
                  </a:lnTo>
                  <a:lnTo>
                    <a:pt x="55" y="183"/>
                  </a:lnTo>
                  <a:lnTo>
                    <a:pt x="73" y="184"/>
                  </a:lnTo>
                  <a:lnTo>
                    <a:pt x="74" y="184"/>
                  </a:lnTo>
                  <a:lnTo>
                    <a:pt x="76" y="183"/>
                  </a:lnTo>
                  <a:lnTo>
                    <a:pt x="77" y="182"/>
                  </a:lnTo>
                  <a:lnTo>
                    <a:pt x="78" y="178"/>
                  </a:lnTo>
                  <a:lnTo>
                    <a:pt x="76" y="176"/>
                  </a:lnTo>
                  <a:lnTo>
                    <a:pt x="70" y="176"/>
                  </a:lnTo>
                  <a:lnTo>
                    <a:pt x="63" y="175"/>
                  </a:lnTo>
                  <a:lnTo>
                    <a:pt x="58" y="175"/>
                  </a:lnTo>
                  <a:lnTo>
                    <a:pt x="54" y="173"/>
                  </a:lnTo>
                  <a:lnTo>
                    <a:pt x="53" y="171"/>
                  </a:lnTo>
                  <a:lnTo>
                    <a:pt x="54" y="166"/>
                  </a:lnTo>
                  <a:lnTo>
                    <a:pt x="70" y="99"/>
                  </a:lnTo>
                  <a:close/>
                  <a:moveTo>
                    <a:pt x="90" y="19"/>
                  </a:moveTo>
                  <a:lnTo>
                    <a:pt x="91" y="13"/>
                  </a:lnTo>
                  <a:lnTo>
                    <a:pt x="94" y="10"/>
                  </a:lnTo>
                  <a:lnTo>
                    <a:pt x="97" y="9"/>
                  </a:lnTo>
                  <a:lnTo>
                    <a:pt x="104" y="8"/>
                  </a:lnTo>
                  <a:lnTo>
                    <a:pt x="130" y="8"/>
                  </a:lnTo>
                  <a:lnTo>
                    <a:pt x="145" y="10"/>
                  </a:lnTo>
                  <a:lnTo>
                    <a:pt x="157" y="14"/>
                  </a:lnTo>
                  <a:lnTo>
                    <a:pt x="164" y="22"/>
                  </a:lnTo>
                  <a:lnTo>
                    <a:pt x="167" y="34"/>
                  </a:lnTo>
                  <a:lnTo>
                    <a:pt x="166" y="44"/>
                  </a:lnTo>
                  <a:lnTo>
                    <a:pt x="163" y="56"/>
                  </a:lnTo>
                  <a:lnTo>
                    <a:pt x="158" y="68"/>
                  </a:lnTo>
                  <a:lnTo>
                    <a:pt x="151" y="77"/>
                  </a:lnTo>
                  <a:lnTo>
                    <a:pt x="140" y="85"/>
                  </a:lnTo>
                  <a:lnTo>
                    <a:pt x="129" y="89"/>
                  </a:lnTo>
                  <a:lnTo>
                    <a:pt x="119" y="91"/>
                  </a:lnTo>
                  <a:lnTo>
                    <a:pt x="109" y="92"/>
                  </a:lnTo>
                  <a:lnTo>
                    <a:pt x="71" y="92"/>
                  </a:lnTo>
                  <a:lnTo>
                    <a:pt x="90" y="1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" name="Freeform 43"/>
            <p:cNvSpPr>
              <a:spLocks noChangeAspect="1"/>
            </p:cNvSpPr>
            <p:nvPr/>
          </p:nvSpPr>
          <p:spPr bwMode="auto">
            <a:xfrm>
              <a:off x="2490" y="299"/>
              <a:ext cx="10" cy="189"/>
            </a:xfrm>
            <a:custGeom>
              <a:avLst/>
              <a:gdLst/>
              <a:ahLst/>
              <a:cxnLst>
                <a:cxn ang="0">
                  <a:pos x="10" y="8"/>
                </a:cxn>
                <a:cxn ang="0">
                  <a:pos x="10" y="5"/>
                </a:cxn>
                <a:cxn ang="0">
                  <a:pos x="9" y="3"/>
                </a:cxn>
                <a:cxn ang="0">
                  <a:pos x="8" y="1"/>
                </a:cxn>
                <a:cxn ang="0">
                  <a:pos x="5" y="0"/>
                </a:cxn>
                <a:cxn ang="0">
                  <a:pos x="2" y="1"/>
                </a:cxn>
                <a:cxn ang="0">
                  <a:pos x="1" y="3"/>
                </a:cxn>
                <a:cxn ang="0">
                  <a:pos x="0" y="5"/>
                </a:cxn>
                <a:cxn ang="0">
                  <a:pos x="0" y="8"/>
                </a:cxn>
                <a:cxn ang="0">
                  <a:pos x="0" y="182"/>
                </a:cxn>
                <a:cxn ang="0">
                  <a:pos x="0" y="184"/>
                </a:cxn>
                <a:cxn ang="0">
                  <a:pos x="1" y="186"/>
                </a:cxn>
                <a:cxn ang="0">
                  <a:pos x="2" y="188"/>
                </a:cxn>
                <a:cxn ang="0">
                  <a:pos x="5" y="189"/>
                </a:cxn>
                <a:cxn ang="0">
                  <a:pos x="8" y="188"/>
                </a:cxn>
                <a:cxn ang="0">
                  <a:pos x="9" y="187"/>
                </a:cxn>
                <a:cxn ang="0">
                  <a:pos x="10" y="184"/>
                </a:cxn>
                <a:cxn ang="0">
                  <a:pos x="10" y="182"/>
                </a:cxn>
                <a:cxn ang="0">
                  <a:pos x="10" y="8"/>
                </a:cxn>
              </a:cxnLst>
              <a:rect l="0" t="0" r="r" b="b"/>
              <a:pathLst>
                <a:path w="10" h="189">
                  <a:moveTo>
                    <a:pt x="10" y="8"/>
                  </a:moveTo>
                  <a:lnTo>
                    <a:pt x="10" y="5"/>
                  </a:lnTo>
                  <a:lnTo>
                    <a:pt x="9" y="3"/>
                  </a:lnTo>
                  <a:lnTo>
                    <a:pt x="8" y="1"/>
                  </a:lnTo>
                  <a:lnTo>
                    <a:pt x="5" y="0"/>
                  </a:lnTo>
                  <a:lnTo>
                    <a:pt x="2" y="1"/>
                  </a:lnTo>
                  <a:lnTo>
                    <a:pt x="1" y="3"/>
                  </a:lnTo>
                  <a:lnTo>
                    <a:pt x="0" y="5"/>
                  </a:lnTo>
                  <a:lnTo>
                    <a:pt x="0" y="8"/>
                  </a:lnTo>
                  <a:lnTo>
                    <a:pt x="0" y="182"/>
                  </a:lnTo>
                  <a:lnTo>
                    <a:pt x="0" y="184"/>
                  </a:lnTo>
                  <a:lnTo>
                    <a:pt x="1" y="186"/>
                  </a:lnTo>
                  <a:lnTo>
                    <a:pt x="2" y="188"/>
                  </a:lnTo>
                  <a:lnTo>
                    <a:pt x="5" y="189"/>
                  </a:lnTo>
                  <a:lnTo>
                    <a:pt x="8" y="188"/>
                  </a:lnTo>
                  <a:lnTo>
                    <a:pt x="9" y="187"/>
                  </a:lnTo>
                  <a:lnTo>
                    <a:pt x="10" y="184"/>
                  </a:lnTo>
                  <a:lnTo>
                    <a:pt x="10" y="182"/>
                  </a:lnTo>
                  <a:lnTo>
                    <a:pt x="10" y="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" name="Freeform 44"/>
            <p:cNvSpPr>
              <a:spLocks noChangeAspect="1"/>
            </p:cNvSpPr>
            <p:nvPr/>
          </p:nvSpPr>
          <p:spPr bwMode="auto">
            <a:xfrm>
              <a:off x="2536" y="358"/>
              <a:ext cx="173" cy="85"/>
            </a:xfrm>
            <a:custGeom>
              <a:avLst/>
              <a:gdLst/>
              <a:ahLst/>
              <a:cxnLst>
                <a:cxn ang="0">
                  <a:pos x="71" y="74"/>
                </a:cxn>
                <a:cxn ang="0">
                  <a:pos x="72" y="83"/>
                </a:cxn>
                <a:cxn ang="0">
                  <a:pos x="84" y="81"/>
                </a:cxn>
                <a:cxn ang="0">
                  <a:pos x="89" y="61"/>
                </a:cxn>
                <a:cxn ang="0">
                  <a:pos x="96" y="34"/>
                </a:cxn>
                <a:cxn ang="0">
                  <a:pos x="100" y="25"/>
                </a:cxn>
                <a:cxn ang="0">
                  <a:pos x="120" y="7"/>
                </a:cxn>
                <a:cxn ang="0">
                  <a:pos x="140" y="10"/>
                </a:cxn>
                <a:cxn ang="0">
                  <a:pos x="140" y="28"/>
                </a:cxn>
                <a:cxn ang="0">
                  <a:pos x="131" y="58"/>
                </a:cxn>
                <a:cxn ang="0">
                  <a:pos x="129" y="75"/>
                </a:cxn>
                <a:cxn ang="0">
                  <a:pos x="146" y="85"/>
                </a:cxn>
                <a:cxn ang="0">
                  <a:pos x="163" y="76"/>
                </a:cxn>
                <a:cxn ang="0">
                  <a:pos x="171" y="62"/>
                </a:cxn>
                <a:cxn ang="0">
                  <a:pos x="172" y="54"/>
                </a:cxn>
                <a:cxn ang="0">
                  <a:pos x="166" y="57"/>
                </a:cxn>
                <a:cxn ang="0">
                  <a:pos x="152" y="78"/>
                </a:cxn>
                <a:cxn ang="0">
                  <a:pos x="142" y="73"/>
                </a:cxn>
                <a:cxn ang="0">
                  <a:pos x="144" y="63"/>
                </a:cxn>
                <a:cxn ang="0">
                  <a:pos x="152" y="41"/>
                </a:cxn>
                <a:cxn ang="0">
                  <a:pos x="156" y="18"/>
                </a:cxn>
                <a:cxn ang="0">
                  <a:pos x="149" y="5"/>
                </a:cxn>
                <a:cxn ang="0">
                  <a:pos x="120" y="2"/>
                </a:cxn>
                <a:cxn ang="0">
                  <a:pos x="98" y="19"/>
                </a:cxn>
                <a:cxn ang="0">
                  <a:pos x="81" y="0"/>
                </a:cxn>
                <a:cxn ang="0">
                  <a:pos x="54" y="5"/>
                </a:cxn>
                <a:cxn ang="0">
                  <a:pos x="39" y="9"/>
                </a:cxn>
                <a:cxn ang="0">
                  <a:pos x="22" y="0"/>
                </a:cxn>
                <a:cxn ang="0">
                  <a:pos x="9" y="6"/>
                </a:cxn>
                <a:cxn ang="0">
                  <a:pos x="2" y="22"/>
                </a:cxn>
                <a:cxn ang="0">
                  <a:pos x="1" y="31"/>
                </a:cxn>
                <a:cxn ang="0">
                  <a:pos x="6" y="30"/>
                </a:cxn>
                <a:cxn ang="0">
                  <a:pos x="10" y="18"/>
                </a:cxn>
                <a:cxn ang="0">
                  <a:pos x="21" y="5"/>
                </a:cxn>
                <a:cxn ang="0">
                  <a:pos x="27" y="11"/>
                </a:cxn>
                <a:cxn ang="0">
                  <a:pos x="24" y="30"/>
                </a:cxn>
                <a:cxn ang="0">
                  <a:pos x="14" y="71"/>
                </a:cxn>
                <a:cxn ang="0">
                  <a:pos x="14" y="83"/>
                </a:cxn>
                <a:cxn ang="0">
                  <a:pos x="26" y="81"/>
                </a:cxn>
                <a:cxn ang="0">
                  <a:pos x="31" y="61"/>
                </a:cxn>
                <a:cxn ang="0">
                  <a:pos x="38" y="35"/>
                </a:cxn>
                <a:cxn ang="0">
                  <a:pos x="45" y="22"/>
                </a:cxn>
                <a:cxn ang="0">
                  <a:pos x="63" y="7"/>
                </a:cxn>
                <a:cxn ang="0">
                  <a:pos x="82" y="10"/>
                </a:cxn>
                <a:cxn ang="0">
                  <a:pos x="84" y="21"/>
                </a:cxn>
                <a:cxn ang="0">
                  <a:pos x="81" y="36"/>
                </a:cxn>
              </a:cxnLst>
              <a:rect l="0" t="0" r="r" b="b"/>
              <a:pathLst>
                <a:path w="173" h="85">
                  <a:moveTo>
                    <a:pt x="73" y="68"/>
                  </a:moveTo>
                  <a:lnTo>
                    <a:pt x="72" y="71"/>
                  </a:lnTo>
                  <a:lnTo>
                    <a:pt x="71" y="74"/>
                  </a:lnTo>
                  <a:lnTo>
                    <a:pt x="70" y="77"/>
                  </a:lnTo>
                  <a:lnTo>
                    <a:pt x="70" y="79"/>
                  </a:lnTo>
                  <a:lnTo>
                    <a:pt x="72" y="83"/>
                  </a:lnTo>
                  <a:lnTo>
                    <a:pt x="77" y="85"/>
                  </a:lnTo>
                  <a:lnTo>
                    <a:pt x="81" y="83"/>
                  </a:lnTo>
                  <a:lnTo>
                    <a:pt x="84" y="81"/>
                  </a:lnTo>
                  <a:lnTo>
                    <a:pt x="86" y="76"/>
                  </a:lnTo>
                  <a:lnTo>
                    <a:pt x="87" y="69"/>
                  </a:lnTo>
                  <a:lnTo>
                    <a:pt x="89" y="61"/>
                  </a:lnTo>
                  <a:lnTo>
                    <a:pt x="91" y="52"/>
                  </a:lnTo>
                  <a:lnTo>
                    <a:pt x="95" y="39"/>
                  </a:lnTo>
                  <a:lnTo>
                    <a:pt x="96" y="34"/>
                  </a:lnTo>
                  <a:lnTo>
                    <a:pt x="97" y="31"/>
                  </a:lnTo>
                  <a:lnTo>
                    <a:pt x="98" y="28"/>
                  </a:lnTo>
                  <a:lnTo>
                    <a:pt x="100" y="25"/>
                  </a:lnTo>
                  <a:lnTo>
                    <a:pt x="106" y="18"/>
                  </a:lnTo>
                  <a:lnTo>
                    <a:pt x="112" y="11"/>
                  </a:lnTo>
                  <a:lnTo>
                    <a:pt x="120" y="7"/>
                  </a:lnTo>
                  <a:lnTo>
                    <a:pt x="131" y="5"/>
                  </a:lnTo>
                  <a:lnTo>
                    <a:pt x="137" y="6"/>
                  </a:lnTo>
                  <a:lnTo>
                    <a:pt x="140" y="10"/>
                  </a:lnTo>
                  <a:lnTo>
                    <a:pt x="141" y="14"/>
                  </a:lnTo>
                  <a:lnTo>
                    <a:pt x="142" y="18"/>
                  </a:lnTo>
                  <a:lnTo>
                    <a:pt x="140" y="28"/>
                  </a:lnTo>
                  <a:lnTo>
                    <a:pt x="137" y="40"/>
                  </a:lnTo>
                  <a:lnTo>
                    <a:pt x="134" y="50"/>
                  </a:lnTo>
                  <a:lnTo>
                    <a:pt x="131" y="58"/>
                  </a:lnTo>
                  <a:lnTo>
                    <a:pt x="128" y="64"/>
                  </a:lnTo>
                  <a:lnTo>
                    <a:pt x="128" y="69"/>
                  </a:lnTo>
                  <a:lnTo>
                    <a:pt x="129" y="75"/>
                  </a:lnTo>
                  <a:lnTo>
                    <a:pt x="133" y="80"/>
                  </a:lnTo>
                  <a:lnTo>
                    <a:pt x="139" y="84"/>
                  </a:lnTo>
                  <a:lnTo>
                    <a:pt x="146" y="85"/>
                  </a:lnTo>
                  <a:lnTo>
                    <a:pt x="152" y="84"/>
                  </a:lnTo>
                  <a:lnTo>
                    <a:pt x="158" y="81"/>
                  </a:lnTo>
                  <a:lnTo>
                    <a:pt x="163" y="76"/>
                  </a:lnTo>
                  <a:lnTo>
                    <a:pt x="166" y="71"/>
                  </a:lnTo>
                  <a:lnTo>
                    <a:pt x="169" y="66"/>
                  </a:lnTo>
                  <a:lnTo>
                    <a:pt x="171" y="62"/>
                  </a:lnTo>
                  <a:lnTo>
                    <a:pt x="172" y="58"/>
                  </a:lnTo>
                  <a:lnTo>
                    <a:pt x="173" y="56"/>
                  </a:lnTo>
                  <a:lnTo>
                    <a:pt x="172" y="54"/>
                  </a:lnTo>
                  <a:lnTo>
                    <a:pt x="170" y="53"/>
                  </a:lnTo>
                  <a:lnTo>
                    <a:pt x="167" y="54"/>
                  </a:lnTo>
                  <a:lnTo>
                    <a:pt x="166" y="57"/>
                  </a:lnTo>
                  <a:lnTo>
                    <a:pt x="162" y="67"/>
                  </a:lnTo>
                  <a:lnTo>
                    <a:pt x="157" y="74"/>
                  </a:lnTo>
                  <a:lnTo>
                    <a:pt x="152" y="78"/>
                  </a:lnTo>
                  <a:lnTo>
                    <a:pt x="146" y="79"/>
                  </a:lnTo>
                  <a:lnTo>
                    <a:pt x="142" y="78"/>
                  </a:lnTo>
                  <a:lnTo>
                    <a:pt x="142" y="73"/>
                  </a:lnTo>
                  <a:lnTo>
                    <a:pt x="142" y="70"/>
                  </a:lnTo>
                  <a:lnTo>
                    <a:pt x="142" y="67"/>
                  </a:lnTo>
                  <a:lnTo>
                    <a:pt x="144" y="63"/>
                  </a:lnTo>
                  <a:lnTo>
                    <a:pt x="146" y="58"/>
                  </a:lnTo>
                  <a:lnTo>
                    <a:pt x="148" y="51"/>
                  </a:lnTo>
                  <a:lnTo>
                    <a:pt x="152" y="41"/>
                  </a:lnTo>
                  <a:lnTo>
                    <a:pt x="155" y="31"/>
                  </a:lnTo>
                  <a:lnTo>
                    <a:pt x="156" y="21"/>
                  </a:lnTo>
                  <a:lnTo>
                    <a:pt x="156" y="18"/>
                  </a:lnTo>
                  <a:lnTo>
                    <a:pt x="155" y="14"/>
                  </a:lnTo>
                  <a:lnTo>
                    <a:pt x="153" y="9"/>
                  </a:lnTo>
                  <a:lnTo>
                    <a:pt x="149" y="5"/>
                  </a:lnTo>
                  <a:lnTo>
                    <a:pt x="142" y="1"/>
                  </a:lnTo>
                  <a:lnTo>
                    <a:pt x="131" y="0"/>
                  </a:lnTo>
                  <a:lnTo>
                    <a:pt x="120" y="2"/>
                  </a:lnTo>
                  <a:lnTo>
                    <a:pt x="111" y="6"/>
                  </a:lnTo>
                  <a:lnTo>
                    <a:pt x="103" y="12"/>
                  </a:lnTo>
                  <a:lnTo>
                    <a:pt x="98" y="19"/>
                  </a:lnTo>
                  <a:lnTo>
                    <a:pt x="95" y="9"/>
                  </a:lnTo>
                  <a:lnTo>
                    <a:pt x="89" y="3"/>
                  </a:lnTo>
                  <a:lnTo>
                    <a:pt x="81" y="0"/>
                  </a:lnTo>
                  <a:lnTo>
                    <a:pt x="74" y="0"/>
                  </a:lnTo>
                  <a:lnTo>
                    <a:pt x="63" y="1"/>
                  </a:lnTo>
                  <a:lnTo>
                    <a:pt x="54" y="5"/>
                  </a:lnTo>
                  <a:lnTo>
                    <a:pt x="47" y="11"/>
                  </a:lnTo>
                  <a:lnTo>
                    <a:pt x="42" y="17"/>
                  </a:lnTo>
                  <a:lnTo>
                    <a:pt x="39" y="9"/>
                  </a:lnTo>
                  <a:lnTo>
                    <a:pt x="34" y="3"/>
                  </a:lnTo>
                  <a:lnTo>
                    <a:pt x="28" y="1"/>
                  </a:lnTo>
                  <a:lnTo>
                    <a:pt x="22" y="0"/>
                  </a:lnTo>
                  <a:lnTo>
                    <a:pt x="16" y="1"/>
                  </a:lnTo>
                  <a:lnTo>
                    <a:pt x="12" y="3"/>
                  </a:lnTo>
                  <a:lnTo>
                    <a:pt x="9" y="6"/>
                  </a:lnTo>
                  <a:lnTo>
                    <a:pt x="7" y="10"/>
                  </a:lnTo>
                  <a:lnTo>
                    <a:pt x="4" y="16"/>
                  </a:lnTo>
                  <a:lnTo>
                    <a:pt x="2" y="22"/>
                  </a:lnTo>
                  <a:lnTo>
                    <a:pt x="0" y="26"/>
                  </a:lnTo>
                  <a:lnTo>
                    <a:pt x="0" y="29"/>
                  </a:lnTo>
                  <a:lnTo>
                    <a:pt x="1" y="31"/>
                  </a:lnTo>
                  <a:lnTo>
                    <a:pt x="3" y="31"/>
                  </a:lnTo>
                  <a:lnTo>
                    <a:pt x="5" y="31"/>
                  </a:lnTo>
                  <a:lnTo>
                    <a:pt x="6" y="30"/>
                  </a:lnTo>
                  <a:lnTo>
                    <a:pt x="6" y="28"/>
                  </a:lnTo>
                  <a:lnTo>
                    <a:pt x="7" y="25"/>
                  </a:lnTo>
                  <a:lnTo>
                    <a:pt x="10" y="18"/>
                  </a:lnTo>
                  <a:lnTo>
                    <a:pt x="12" y="11"/>
                  </a:lnTo>
                  <a:lnTo>
                    <a:pt x="16" y="7"/>
                  </a:lnTo>
                  <a:lnTo>
                    <a:pt x="21" y="5"/>
                  </a:lnTo>
                  <a:lnTo>
                    <a:pt x="24" y="6"/>
                  </a:lnTo>
                  <a:lnTo>
                    <a:pt x="26" y="8"/>
                  </a:lnTo>
                  <a:lnTo>
                    <a:pt x="27" y="11"/>
                  </a:lnTo>
                  <a:lnTo>
                    <a:pt x="27" y="14"/>
                  </a:lnTo>
                  <a:lnTo>
                    <a:pt x="26" y="22"/>
                  </a:lnTo>
                  <a:lnTo>
                    <a:pt x="24" y="30"/>
                  </a:lnTo>
                  <a:lnTo>
                    <a:pt x="22" y="39"/>
                  </a:lnTo>
                  <a:lnTo>
                    <a:pt x="20" y="47"/>
                  </a:lnTo>
                  <a:lnTo>
                    <a:pt x="14" y="71"/>
                  </a:lnTo>
                  <a:lnTo>
                    <a:pt x="13" y="76"/>
                  </a:lnTo>
                  <a:lnTo>
                    <a:pt x="12" y="79"/>
                  </a:lnTo>
                  <a:lnTo>
                    <a:pt x="14" y="83"/>
                  </a:lnTo>
                  <a:lnTo>
                    <a:pt x="19" y="85"/>
                  </a:lnTo>
                  <a:lnTo>
                    <a:pt x="23" y="83"/>
                  </a:lnTo>
                  <a:lnTo>
                    <a:pt x="26" y="81"/>
                  </a:lnTo>
                  <a:lnTo>
                    <a:pt x="28" y="76"/>
                  </a:lnTo>
                  <a:lnTo>
                    <a:pt x="29" y="69"/>
                  </a:lnTo>
                  <a:lnTo>
                    <a:pt x="31" y="61"/>
                  </a:lnTo>
                  <a:lnTo>
                    <a:pt x="33" y="52"/>
                  </a:lnTo>
                  <a:lnTo>
                    <a:pt x="37" y="39"/>
                  </a:lnTo>
                  <a:lnTo>
                    <a:pt x="38" y="35"/>
                  </a:lnTo>
                  <a:lnTo>
                    <a:pt x="39" y="31"/>
                  </a:lnTo>
                  <a:lnTo>
                    <a:pt x="41" y="27"/>
                  </a:lnTo>
                  <a:lnTo>
                    <a:pt x="45" y="22"/>
                  </a:lnTo>
                  <a:lnTo>
                    <a:pt x="49" y="17"/>
                  </a:lnTo>
                  <a:lnTo>
                    <a:pt x="55" y="11"/>
                  </a:lnTo>
                  <a:lnTo>
                    <a:pt x="63" y="7"/>
                  </a:lnTo>
                  <a:lnTo>
                    <a:pt x="73" y="5"/>
                  </a:lnTo>
                  <a:lnTo>
                    <a:pt x="79" y="7"/>
                  </a:lnTo>
                  <a:lnTo>
                    <a:pt x="82" y="10"/>
                  </a:lnTo>
                  <a:lnTo>
                    <a:pt x="84" y="15"/>
                  </a:lnTo>
                  <a:lnTo>
                    <a:pt x="84" y="18"/>
                  </a:lnTo>
                  <a:lnTo>
                    <a:pt x="84" y="21"/>
                  </a:lnTo>
                  <a:lnTo>
                    <a:pt x="83" y="25"/>
                  </a:lnTo>
                  <a:lnTo>
                    <a:pt x="82" y="29"/>
                  </a:lnTo>
                  <a:lnTo>
                    <a:pt x="81" y="36"/>
                  </a:lnTo>
                  <a:lnTo>
                    <a:pt x="73" y="6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" name="Freeform 45"/>
            <p:cNvSpPr>
              <a:spLocks noChangeAspect="1"/>
            </p:cNvSpPr>
            <p:nvPr/>
          </p:nvSpPr>
          <p:spPr bwMode="auto">
            <a:xfrm>
              <a:off x="2745" y="299"/>
              <a:ext cx="10" cy="189"/>
            </a:xfrm>
            <a:custGeom>
              <a:avLst/>
              <a:gdLst/>
              <a:ahLst/>
              <a:cxnLst>
                <a:cxn ang="0">
                  <a:pos x="10" y="8"/>
                </a:cxn>
                <a:cxn ang="0">
                  <a:pos x="10" y="5"/>
                </a:cxn>
                <a:cxn ang="0">
                  <a:pos x="9" y="3"/>
                </a:cxn>
                <a:cxn ang="0">
                  <a:pos x="8" y="1"/>
                </a:cxn>
                <a:cxn ang="0">
                  <a:pos x="5" y="0"/>
                </a:cxn>
                <a:cxn ang="0">
                  <a:pos x="2" y="1"/>
                </a:cxn>
                <a:cxn ang="0">
                  <a:pos x="1" y="3"/>
                </a:cxn>
                <a:cxn ang="0">
                  <a:pos x="1" y="5"/>
                </a:cxn>
                <a:cxn ang="0">
                  <a:pos x="0" y="8"/>
                </a:cxn>
                <a:cxn ang="0">
                  <a:pos x="0" y="182"/>
                </a:cxn>
                <a:cxn ang="0">
                  <a:pos x="1" y="184"/>
                </a:cxn>
                <a:cxn ang="0">
                  <a:pos x="1" y="186"/>
                </a:cxn>
                <a:cxn ang="0">
                  <a:pos x="2" y="188"/>
                </a:cxn>
                <a:cxn ang="0">
                  <a:pos x="5" y="189"/>
                </a:cxn>
                <a:cxn ang="0">
                  <a:pos x="8" y="188"/>
                </a:cxn>
                <a:cxn ang="0">
                  <a:pos x="9" y="187"/>
                </a:cxn>
                <a:cxn ang="0">
                  <a:pos x="10" y="184"/>
                </a:cxn>
                <a:cxn ang="0">
                  <a:pos x="10" y="182"/>
                </a:cxn>
                <a:cxn ang="0">
                  <a:pos x="10" y="8"/>
                </a:cxn>
              </a:cxnLst>
              <a:rect l="0" t="0" r="r" b="b"/>
              <a:pathLst>
                <a:path w="10" h="189">
                  <a:moveTo>
                    <a:pt x="10" y="8"/>
                  </a:moveTo>
                  <a:lnTo>
                    <a:pt x="10" y="5"/>
                  </a:lnTo>
                  <a:lnTo>
                    <a:pt x="9" y="3"/>
                  </a:lnTo>
                  <a:lnTo>
                    <a:pt x="8" y="1"/>
                  </a:lnTo>
                  <a:lnTo>
                    <a:pt x="5" y="0"/>
                  </a:lnTo>
                  <a:lnTo>
                    <a:pt x="2" y="1"/>
                  </a:lnTo>
                  <a:lnTo>
                    <a:pt x="1" y="3"/>
                  </a:lnTo>
                  <a:lnTo>
                    <a:pt x="1" y="5"/>
                  </a:lnTo>
                  <a:lnTo>
                    <a:pt x="0" y="8"/>
                  </a:lnTo>
                  <a:lnTo>
                    <a:pt x="0" y="182"/>
                  </a:lnTo>
                  <a:lnTo>
                    <a:pt x="1" y="184"/>
                  </a:lnTo>
                  <a:lnTo>
                    <a:pt x="1" y="186"/>
                  </a:lnTo>
                  <a:lnTo>
                    <a:pt x="2" y="188"/>
                  </a:lnTo>
                  <a:lnTo>
                    <a:pt x="5" y="189"/>
                  </a:lnTo>
                  <a:lnTo>
                    <a:pt x="8" y="188"/>
                  </a:lnTo>
                  <a:lnTo>
                    <a:pt x="9" y="187"/>
                  </a:lnTo>
                  <a:lnTo>
                    <a:pt x="10" y="184"/>
                  </a:lnTo>
                  <a:lnTo>
                    <a:pt x="10" y="182"/>
                  </a:lnTo>
                  <a:lnTo>
                    <a:pt x="10" y="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" name="Freeform 46"/>
            <p:cNvSpPr>
              <a:spLocks noChangeAspect="1"/>
            </p:cNvSpPr>
            <p:nvPr/>
          </p:nvSpPr>
          <p:spPr bwMode="auto">
            <a:xfrm>
              <a:off x="2434" y="529"/>
              <a:ext cx="116" cy="85"/>
            </a:xfrm>
            <a:custGeom>
              <a:avLst/>
              <a:gdLst/>
              <a:ahLst/>
              <a:cxnLst>
                <a:cxn ang="0">
                  <a:pos x="13" y="76"/>
                </a:cxn>
                <a:cxn ang="0">
                  <a:pos x="15" y="84"/>
                </a:cxn>
                <a:cxn ang="0">
                  <a:pos x="24" y="84"/>
                </a:cxn>
                <a:cxn ang="0">
                  <a:pos x="28" y="76"/>
                </a:cxn>
                <a:cxn ang="0">
                  <a:pos x="32" y="61"/>
                </a:cxn>
                <a:cxn ang="0">
                  <a:pos x="37" y="40"/>
                </a:cxn>
                <a:cxn ang="0">
                  <a:pos x="40" y="31"/>
                </a:cxn>
                <a:cxn ang="0">
                  <a:pos x="45" y="23"/>
                </a:cxn>
                <a:cxn ang="0">
                  <a:pos x="56" y="11"/>
                </a:cxn>
                <a:cxn ang="0">
                  <a:pos x="73" y="5"/>
                </a:cxn>
                <a:cxn ang="0">
                  <a:pos x="83" y="11"/>
                </a:cxn>
                <a:cxn ang="0">
                  <a:pos x="85" y="19"/>
                </a:cxn>
                <a:cxn ang="0">
                  <a:pos x="80" y="40"/>
                </a:cxn>
                <a:cxn ang="0">
                  <a:pos x="73" y="59"/>
                </a:cxn>
                <a:cxn ang="0">
                  <a:pos x="71" y="69"/>
                </a:cxn>
                <a:cxn ang="0">
                  <a:pos x="76" y="81"/>
                </a:cxn>
                <a:cxn ang="0">
                  <a:pos x="89" y="85"/>
                </a:cxn>
                <a:cxn ang="0">
                  <a:pos x="101" y="81"/>
                </a:cxn>
                <a:cxn ang="0">
                  <a:pos x="109" y="72"/>
                </a:cxn>
                <a:cxn ang="0">
                  <a:pos x="114" y="62"/>
                </a:cxn>
                <a:cxn ang="0">
                  <a:pos x="116" y="56"/>
                </a:cxn>
                <a:cxn ang="0">
                  <a:pos x="113" y="54"/>
                </a:cxn>
                <a:cxn ang="0">
                  <a:pos x="109" y="57"/>
                </a:cxn>
                <a:cxn ang="0">
                  <a:pos x="100" y="74"/>
                </a:cxn>
                <a:cxn ang="0">
                  <a:pos x="89" y="80"/>
                </a:cxn>
                <a:cxn ang="0">
                  <a:pos x="84" y="73"/>
                </a:cxn>
                <a:cxn ang="0">
                  <a:pos x="85" y="67"/>
                </a:cxn>
                <a:cxn ang="0">
                  <a:pos x="89" y="58"/>
                </a:cxn>
                <a:cxn ang="0">
                  <a:pos x="95" y="42"/>
                </a:cxn>
                <a:cxn ang="0">
                  <a:pos x="99" y="22"/>
                </a:cxn>
                <a:cxn ang="0">
                  <a:pos x="96" y="11"/>
                </a:cxn>
                <a:cxn ang="0">
                  <a:pos x="90" y="4"/>
                </a:cxn>
                <a:cxn ang="0">
                  <a:pos x="82" y="1"/>
                </a:cxn>
                <a:cxn ang="0">
                  <a:pos x="74" y="0"/>
                </a:cxn>
                <a:cxn ang="0">
                  <a:pos x="55" y="6"/>
                </a:cxn>
                <a:cxn ang="0">
                  <a:pos x="42" y="17"/>
                </a:cxn>
                <a:cxn ang="0">
                  <a:pos x="35" y="4"/>
                </a:cxn>
                <a:cxn ang="0">
                  <a:pos x="22" y="0"/>
                </a:cxn>
                <a:cxn ang="0">
                  <a:pos x="13" y="4"/>
                </a:cxn>
                <a:cxn ang="0">
                  <a:pos x="7" y="10"/>
                </a:cxn>
                <a:cxn ang="0">
                  <a:pos x="2" y="22"/>
                </a:cxn>
                <a:cxn ang="0">
                  <a:pos x="0" y="29"/>
                </a:cxn>
                <a:cxn ang="0">
                  <a:pos x="4" y="31"/>
                </a:cxn>
                <a:cxn ang="0">
                  <a:pos x="6" y="31"/>
                </a:cxn>
                <a:cxn ang="0">
                  <a:pos x="8" y="26"/>
                </a:cxn>
                <a:cxn ang="0">
                  <a:pos x="13" y="11"/>
                </a:cxn>
                <a:cxn ang="0">
                  <a:pos x="22" y="5"/>
                </a:cxn>
                <a:cxn ang="0">
                  <a:pos x="27" y="8"/>
                </a:cxn>
                <a:cxn ang="0">
                  <a:pos x="28" y="15"/>
                </a:cxn>
                <a:cxn ang="0">
                  <a:pos x="25" y="30"/>
                </a:cxn>
                <a:cxn ang="0">
                  <a:pos x="21" y="47"/>
                </a:cxn>
              </a:cxnLst>
              <a:rect l="0" t="0" r="r" b="b"/>
              <a:pathLst>
                <a:path w="116" h="85">
                  <a:moveTo>
                    <a:pt x="15" y="71"/>
                  </a:moveTo>
                  <a:lnTo>
                    <a:pt x="13" y="76"/>
                  </a:lnTo>
                  <a:lnTo>
                    <a:pt x="13" y="79"/>
                  </a:lnTo>
                  <a:lnTo>
                    <a:pt x="15" y="84"/>
                  </a:lnTo>
                  <a:lnTo>
                    <a:pt x="19" y="85"/>
                  </a:lnTo>
                  <a:lnTo>
                    <a:pt x="24" y="84"/>
                  </a:lnTo>
                  <a:lnTo>
                    <a:pt x="26" y="81"/>
                  </a:lnTo>
                  <a:lnTo>
                    <a:pt x="28" y="76"/>
                  </a:lnTo>
                  <a:lnTo>
                    <a:pt x="30" y="69"/>
                  </a:lnTo>
                  <a:lnTo>
                    <a:pt x="32" y="61"/>
                  </a:lnTo>
                  <a:lnTo>
                    <a:pt x="34" y="52"/>
                  </a:lnTo>
                  <a:lnTo>
                    <a:pt x="37" y="40"/>
                  </a:lnTo>
                  <a:lnTo>
                    <a:pt x="39" y="35"/>
                  </a:lnTo>
                  <a:lnTo>
                    <a:pt x="40" y="31"/>
                  </a:lnTo>
                  <a:lnTo>
                    <a:pt x="42" y="28"/>
                  </a:lnTo>
                  <a:lnTo>
                    <a:pt x="45" y="23"/>
                  </a:lnTo>
                  <a:lnTo>
                    <a:pt x="50" y="17"/>
                  </a:lnTo>
                  <a:lnTo>
                    <a:pt x="56" y="11"/>
                  </a:lnTo>
                  <a:lnTo>
                    <a:pt x="64" y="7"/>
                  </a:lnTo>
                  <a:lnTo>
                    <a:pt x="73" y="5"/>
                  </a:lnTo>
                  <a:lnTo>
                    <a:pt x="80" y="7"/>
                  </a:lnTo>
                  <a:lnTo>
                    <a:pt x="83" y="11"/>
                  </a:lnTo>
                  <a:lnTo>
                    <a:pt x="84" y="15"/>
                  </a:lnTo>
                  <a:lnTo>
                    <a:pt x="85" y="19"/>
                  </a:lnTo>
                  <a:lnTo>
                    <a:pt x="83" y="29"/>
                  </a:lnTo>
                  <a:lnTo>
                    <a:pt x="80" y="40"/>
                  </a:lnTo>
                  <a:lnTo>
                    <a:pt x="76" y="51"/>
                  </a:lnTo>
                  <a:lnTo>
                    <a:pt x="73" y="59"/>
                  </a:lnTo>
                  <a:lnTo>
                    <a:pt x="71" y="65"/>
                  </a:lnTo>
                  <a:lnTo>
                    <a:pt x="71" y="69"/>
                  </a:lnTo>
                  <a:lnTo>
                    <a:pt x="72" y="76"/>
                  </a:lnTo>
                  <a:lnTo>
                    <a:pt x="76" y="81"/>
                  </a:lnTo>
                  <a:lnTo>
                    <a:pt x="82" y="84"/>
                  </a:lnTo>
                  <a:lnTo>
                    <a:pt x="89" y="85"/>
                  </a:lnTo>
                  <a:lnTo>
                    <a:pt x="95" y="84"/>
                  </a:lnTo>
                  <a:lnTo>
                    <a:pt x="101" y="81"/>
                  </a:lnTo>
                  <a:lnTo>
                    <a:pt x="105" y="77"/>
                  </a:lnTo>
                  <a:lnTo>
                    <a:pt x="109" y="72"/>
                  </a:lnTo>
                  <a:lnTo>
                    <a:pt x="112" y="67"/>
                  </a:lnTo>
                  <a:lnTo>
                    <a:pt x="114" y="62"/>
                  </a:lnTo>
                  <a:lnTo>
                    <a:pt x="115" y="58"/>
                  </a:lnTo>
                  <a:lnTo>
                    <a:pt x="116" y="56"/>
                  </a:lnTo>
                  <a:lnTo>
                    <a:pt x="114" y="54"/>
                  </a:lnTo>
                  <a:lnTo>
                    <a:pt x="113" y="54"/>
                  </a:lnTo>
                  <a:lnTo>
                    <a:pt x="110" y="55"/>
                  </a:lnTo>
                  <a:lnTo>
                    <a:pt x="109" y="57"/>
                  </a:lnTo>
                  <a:lnTo>
                    <a:pt x="105" y="67"/>
                  </a:lnTo>
                  <a:lnTo>
                    <a:pt x="100" y="74"/>
                  </a:lnTo>
                  <a:lnTo>
                    <a:pt x="95" y="78"/>
                  </a:lnTo>
                  <a:lnTo>
                    <a:pt x="89" y="80"/>
                  </a:lnTo>
                  <a:lnTo>
                    <a:pt x="85" y="78"/>
                  </a:lnTo>
                  <a:lnTo>
                    <a:pt x="84" y="73"/>
                  </a:lnTo>
                  <a:lnTo>
                    <a:pt x="85" y="70"/>
                  </a:lnTo>
                  <a:lnTo>
                    <a:pt x="85" y="67"/>
                  </a:lnTo>
                  <a:lnTo>
                    <a:pt x="87" y="63"/>
                  </a:lnTo>
                  <a:lnTo>
                    <a:pt x="89" y="58"/>
                  </a:lnTo>
                  <a:lnTo>
                    <a:pt x="91" y="51"/>
                  </a:lnTo>
                  <a:lnTo>
                    <a:pt x="95" y="42"/>
                  </a:lnTo>
                  <a:lnTo>
                    <a:pt x="97" y="31"/>
                  </a:lnTo>
                  <a:lnTo>
                    <a:pt x="99" y="22"/>
                  </a:lnTo>
                  <a:lnTo>
                    <a:pt x="98" y="15"/>
                  </a:lnTo>
                  <a:lnTo>
                    <a:pt x="96" y="11"/>
                  </a:lnTo>
                  <a:lnTo>
                    <a:pt x="94" y="7"/>
                  </a:lnTo>
                  <a:lnTo>
                    <a:pt x="90" y="4"/>
                  </a:lnTo>
                  <a:lnTo>
                    <a:pt x="86" y="2"/>
                  </a:lnTo>
                  <a:lnTo>
                    <a:pt x="82" y="1"/>
                  </a:lnTo>
                  <a:lnTo>
                    <a:pt x="78" y="0"/>
                  </a:lnTo>
                  <a:lnTo>
                    <a:pt x="74" y="0"/>
                  </a:lnTo>
                  <a:lnTo>
                    <a:pt x="63" y="2"/>
                  </a:lnTo>
                  <a:lnTo>
                    <a:pt x="55" y="6"/>
                  </a:lnTo>
                  <a:lnTo>
                    <a:pt x="47" y="11"/>
                  </a:lnTo>
                  <a:lnTo>
                    <a:pt x="42" y="17"/>
                  </a:lnTo>
                  <a:lnTo>
                    <a:pt x="40" y="9"/>
                  </a:lnTo>
                  <a:lnTo>
                    <a:pt x="35" y="4"/>
                  </a:lnTo>
                  <a:lnTo>
                    <a:pt x="28" y="1"/>
                  </a:lnTo>
                  <a:lnTo>
                    <a:pt x="22" y="0"/>
                  </a:lnTo>
                  <a:lnTo>
                    <a:pt x="17" y="1"/>
                  </a:lnTo>
                  <a:lnTo>
                    <a:pt x="13" y="4"/>
                  </a:lnTo>
                  <a:lnTo>
                    <a:pt x="9" y="7"/>
                  </a:lnTo>
                  <a:lnTo>
                    <a:pt x="7" y="10"/>
                  </a:lnTo>
                  <a:lnTo>
                    <a:pt x="4" y="16"/>
                  </a:lnTo>
                  <a:lnTo>
                    <a:pt x="2" y="22"/>
                  </a:lnTo>
                  <a:lnTo>
                    <a:pt x="1" y="27"/>
                  </a:lnTo>
                  <a:lnTo>
                    <a:pt x="0" y="29"/>
                  </a:lnTo>
                  <a:lnTo>
                    <a:pt x="2" y="31"/>
                  </a:lnTo>
                  <a:lnTo>
                    <a:pt x="4" y="31"/>
                  </a:lnTo>
                  <a:lnTo>
                    <a:pt x="5" y="31"/>
                  </a:lnTo>
                  <a:lnTo>
                    <a:pt x="6" y="31"/>
                  </a:lnTo>
                  <a:lnTo>
                    <a:pt x="7" y="29"/>
                  </a:lnTo>
                  <a:lnTo>
                    <a:pt x="8" y="26"/>
                  </a:lnTo>
                  <a:lnTo>
                    <a:pt x="10" y="18"/>
                  </a:lnTo>
                  <a:lnTo>
                    <a:pt x="13" y="11"/>
                  </a:lnTo>
                  <a:lnTo>
                    <a:pt x="17" y="7"/>
                  </a:lnTo>
                  <a:lnTo>
                    <a:pt x="22" y="5"/>
                  </a:lnTo>
                  <a:lnTo>
                    <a:pt x="25" y="6"/>
                  </a:lnTo>
                  <a:lnTo>
                    <a:pt x="27" y="8"/>
                  </a:lnTo>
                  <a:lnTo>
                    <a:pt x="28" y="11"/>
                  </a:lnTo>
                  <a:lnTo>
                    <a:pt x="28" y="15"/>
                  </a:lnTo>
                  <a:lnTo>
                    <a:pt x="27" y="22"/>
                  </a:lnTo>
                  <a:lnTo>
                    <a:pt x="25" y="30"/>
                  </a:lnTo>
                  <a:lnTo>
                    <a:pt x="23" y="39"/>
                  </a:lnTo>
                  <a:lnTo>
                    <a:pt x="21" y="47"/>
                  </a:lnTo>
                  <a:lnTo>
                    <a:pt x="15" y="7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" name="Freeform 47"/>
            <p:cNvSpPr>
              <a:spLocks noChangeAspect="1"/>
            </p:cNvSpPr>
            <p:nvPr/>
          </p:nvSpPr>
          <p:spPr bwMode="auto">
            <a:xfrm>
              <a:off x="2822" y="379"/>
              <a:ext cx="63" cy="269"/>
            </a:xfrm>
            <a:custGeom>
              <a:avLst/>
              <a:gdLst/>
              <a:ahLst/>
              <a:cxnLst>
                <a:cxn ang="0">
                  <a:pos x="63" y="266"/>
                </a:cxn>
                <a:cxn ang="0">
                  <a:pos x="63" y="266"/>
                </a:cxn>
                <a:cxn ang="0">
                  <a:pos x="62" y="265"/>
                </a:cxn>
                <a:cxn ang="0">
                  <a:pos x="61" y="263"/>
                </a:cxn>
                <a:cxn ang="0">
                  <a:pos x="58" y="261"/>
                </a:cxn>
                <a:cxn ang="0">
                  <a:pos x="37" y="232"/>
                </a:cxn>
                <a:cxn ang="0">
                  <a:pos x="24" y="200"/>
                </a:cxn>
                <a:cxn ang="0">
                  <a:pos x="18" y="167"/>
                </a:cxn>
                <a:cxn ang="0">
                  <a:pos x="16" y="134"/>
                </a:cxn>
                <a:cxn ang="0">
                  <a:pos x="18" y="100"/>
                </a:cxn>
                <a:cxn ang="0">
                  <a:pos x="25" y="66"/>
                </a:cxn>
                <a:cxn ang="0">
                  <a:pos x="38" y="35"/>
                </a:cxn>
                <a:cxn ang="0">
                  <a:pos x="59" y="7"/>
                </a:cxn>
                <a:cxn ang="0">
                  <a:pos x="62" y="4"/>
                </a:cxn>
                <a:cxn ang="0">
                  <a:pos x="63" y="3"/>
                </a:cxn>
                <a:cxn ang="0">
                  <a:pos x="62" y="1"/>
                </a:cxn>
                <a:cxn ang="0">
                  <a:pos x="60" y="0"/>
                </a:cxn>
                <a:cxn ang="0">
                  <a:pos x="54" y="3"/>
                </a:cxn>
                <a:cxn ang="0">
                  <a:pos x="43" y="13"/>
                </a:cxn>
                <a:cxn ang="0">
                  <a:pos x="30" y="30"/>
                </a:cxn>
                <a:cxn ang="0">
                  <a:pos x="17" y="52"/>
                </a:cxn>
                <a:cxn ang="0">
                  <a:pos x="9" y="75"/>
                </a:cxn>
                <a:cxn ang="0">
                  <a:pos x="4" y="96"/>
                </a:cxn>
                <a:cxn ang="0">
                  <a:pos x="1" y="116"/>
                </a:cxn>
                <a:cxn ang="0">
                  <a:pos x="0" y="134"/>
                </a:cxn>
                <a:cxn ang="0">
                  <a:pos x="1" y="152"/>
                </a:cxn>
                <a:cxn ang="0">
                  <a:pos x="4" y="173"/>
                </a:cxn>
                <a:cxn ang="0">
                  <a:pos x="9" y="195"/>
                </a:cxn>
                <a:cxn ang="0">
                  <a:pos x="18" y="219"/>
                </a:cxn>
                <a:cxn ang="0">
                  <a:pos x="31" y="240"/>
                </a:cxn>
                <a:cxn ang="0">
                  <a:pos x="44" y="256"/>
                </a:cxn>
                <a:cxn ang="0">
                  <a:pos x="55" y="266"/>
                </a:cxn>
                <a:cxn ang="0">
                  <a:pos x="60" y="269"/>
                </a:cxn>
                <a:cxn ang="0">
                  <a:pos x="62" y="268"/>
                </a:cxn>
                <a:cxn ang="0">
                  <a:pos x="63" y="266"/>
                </a:cxn>
              </a:cxnLst>
              <a:rect l="0" t="0" r="r" b="b"/>
              <a:pathLst>
                <a:path w="63" h="269">
                  <a:moveTo>
                    <a:pt x="63" y="266"/>
                  </a:moveTo>
                  <a:lnTo>
                    <a:pt x="63" y="266"/>
                  </a:lnTo>
                  <a:lnTo>
                    <a:pt x="62" y="265"/>
                  </a:lnTo>
                  <a:lnTo>
                    <a:pt x="61" y="263"/>
                  </a:lnTo>
                  <a:lnTo>
                    <a:pt x="58" y="261"/>
                  </a:lnTo>
                  <a:lnTo>
                    <a:pt x="37" y="232"/>
                  </a:lnTo>
                  <a:lnTo>
                    <a:pt x="24" y="200"/>
                  </a:lnTo>
                  <a:lnTo>
                    <a:pt x="18" y="167"/>
                  </a:lnTo>
                  <a:lnTo>
                    <a:pt x="16" y="134"/>
                  </a:lnTo>
                  <a:lnTo>
                    <a:pt x="18" y="100"/>
                  </a:lnTo>
                  <a:lnTo>
                    <a:pt x="25" y="66"/>
                  </a:lnTo>
                  <a:lnTo>
                    <a:pt x="38" y="35"/>
                  </a:lnTo>
                  <a:lnTo>
                    <a:pt x="59" y="7"/>
                  </a:lnTo>
                  <a:lnTo>
                    <a:pt x="62" y="4"/>
                  </a:lnTo>
                  <a:lnTo>
                    <a:pt x="63" y="3"/>
                  </a:lnTo>
                  <a:lnTo>
                    <a:pt x="62" y="1"/>
                  </a:lnTo>
                  <a:lnTo>
                    <a:pt x="60" y="0"/>
                  </a:lnTo>
                  <a:lnTo>
                    <a:pt x="54" y="3"/>
                  </a:lnTo>
                  <a:lnTo>
                    <a:pt x="43" y="13"/>
                  </a:lnTo>
                  <a:lnTo>
                    <a:pt x="30" y="30"/>
                  </a:lnTo>
                  <a:lnTo>
                    <a:pt x="17" y="52"/>
                  </a:lnTo>
                  <a:lnTo>
                    <a:pt x="9" y="75"/>
                  </a:lnTo>
                  <a:lnTo>
                    <a:pt x="4" y="96"/>
                  </a:lnTo>
                  <a:lnTo>
                    <a:pt x="1" y="116"/>
                  </a:lnTo>
                  <a:lnTo>
                    <a:pt x="0" y="134"/>
                  </a:lnTo>
                  <a:lnTo>
                    <a:pt x="1" y="152"/>
                  </a:lnTo>
                  <a:lnTo>
                    <a:pt x="4" y="173"/>
                  </a:lnTo>
                  <a:lnTo>
                    <a:pt x="9" y="195"/>
                  </a:lnTo>
                  <a:lnTo>
                    <a:pt x="18" y="219"/>
                  </a:lnTo>
                  <a:lnTo>
                    <a:pt x="31" y="240"/>
                  </a:lnTo>
                  <a:lnTo>
                    <a:pt x="44" y="256"/>
                  </a:lnTo>
                  <a:lnTo>
                    <a:pt x="55" y="266"/>
                  </a:lnTo>
                  <a:lnTo>
                    <a:pt x="60" y="269"/>
                  </a:lnTo>
                  <a:lnTo>
                    <a:pt x="62" y="268"/>
                  </a:lnTo>
                  <a:lnTo>
                    <a:pt x="63" y="266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" name="Freeform 48"/>
            <p:cNvSpPr>
              <a:spLocks noChangeAspect="1"/>
            </p:cNvSpPr>
            <p:nvPr/>
          </p:nvSpPr>
          <p:spPr bwMode="auto">
            <a:xfrm>
              <a:off x="2909" y="460"/>
              <a:ext cx="103" cy="124"/>
            </a:xfrm>
            <a:custGeom>
              <a:avLst/>
              <a:gdLst/>
              <a:ahLst/>
              <a:cxnLst>
                <a:cxn ang="0">
                  <a:pos x="23" y="62"/>
                </a:cxn>
                <a:cxn ang="0">
                  <a:pos x="26" y="35"/>
                </a:cxn>
                <a:cxn ang="0">
                  <a:pos x="36" y="18"/>
                </a:cxn>
                <a:cxn ang="0">
                  <a:pos x="47" y="9"/>
                </a:cxn>
                <a:cxn ang="0">
                  <a:pos x="59" y="7"/>
                </a:cxn>
                <a:cxn ang="0">
                  <a:pos x="63" y="7"/>
                </a:cxn>
                <a:cxn ang="0">
                  <a:pos x="71" y="8"/>
                </a:cxn>
                <a:cxn ang="0">
                  <a:pos x="80" y="11"/>
                </a:cxn>
                <a:cxn ang="0">
                  <a:pos x="88" y="17"/>
                </a:cxn>
                <a:cxn ang="0">
                  <a:pos x="81" y="19"/>
                </a:cxn>
                <a:cxn ang="0">
                  <a:pos x="77" y="22"/>
                </a:cxn>
                <a:cxn ang="0">
                  <a:pos x="76" y="26"/>
                </a:cxn>
                <a:cxn ang="0">
                  <a:pos x="75" y="29"/>
                </a:cxn>
                <a:cxn ang="0">
                  <a:pos x="76" y="34"/>
                </a:cxn>
                <a:cxn ang="0">
                  <a:pos x="79" y="38"/>
                </a:cxn>
                <a:cxn ang="0">
                  <a:pos x="83" y="41"/>
                </a:cxn>
                <a:cxn ang="0">
                  <a:pos x="88" y="42"/>
                </a:cxn>
                <a:cxn ang="0">
                  <a:pos x="92" y="41"/>
                </a:cxn>
                <a:cxn ang="0">
                  <a:pos x="96" y="38"/>
                </a:cxn>
                <a:cxn ang="0">
                  <a:pos x="99" y="34"/>
                </a:cxn>
                <a:cxn ang="0">
                  <a:pos x="100" y="29"/>
                </a:cxn>
                <a:cxn ang="0">
                  <a:pos x="96" y="17"/>
                </a:cxn>
                <a:cxn ang="0">
                  <a:pos x="87" y="8"/>
                </a:cxn>
                <a:cxn ang="0">
                  <a:pos x="74" y="2"/>
                </a:cxn>
                <a:cxn ang="0">
                  <a:pos x="59" y="0"/>
                </a:cxn>
                <a:cxn ang="0">
                  <a:pos x="36" y="5"/>
                </a:cxn>
                <a:cxn ang="0">
                  <a:pos x="17" y="19"/>
                </a:cxn>
                <a:cxn ang="0">
                  <a:pos x="5" y="39"/>
                </a:cxn>
                <a:cxn ang="0">
                  <a:pos x="0" y="63"/>
                </a:cxn>
                <a:cxn ang="0">
                  <a:pos x="5" y="87"/>
                </a:cxn>
                <a:cxn ang="0">
                  <a:pos x="18" y="106"/>
                </a:cxn>
                <a:cxn ang="0">
                  <a:pos x="36" y="119"/>
                </a:cxn>
                <a:cxn ang="0">
                  <a:pos x="58" y="124"/>
                </a:cxn>
                <a:cxn ang="0">
                  <a:pos x="71" y="122"/>
                </a:cxn>
                <a:cxn ang="0">
                  <a:pos x="81" y="119"/>
                </a:cxn>
                <a:cxn ang="0">
                  <a:pos x="88" y="113"/>
                </a:cxn>
                <a:cxn ang="0">
                  <a:pos x="94" y="107"/>
                </a:cxn>
                <a:cxn ang="0">
                  <a:pos x="98" y="101"/>
                </a:cxn>
                <a:cxn ang="0">
                  <a:pos x="101" y="95"/>
                </a:cxn>
                <a:cxn ang="0">
                  <a:pos x="103" y="91"/>
                </a:cxn>
                <a:cxn ang="0">
                  <a:pos x="103" y="89"/>
                </a:cxn>
                <a:cxn ang="0">
                  <a:pos x="101" y="86"/>
                </a:cxn>
                <a:cxn ang="0">
                  <a:pos x="99" y="86"/>
                </a:cxn>
                <a:cxn ang="0">
                  <a:pos x="97" y="87"/>
                </a:cxn>
                <a:cxn ang="0">
                  <a:pos x="96" y="89"/>
                </a:cxn>
                <a:cxn ang="0">
                  <a:pos x="93" y="97"/>
                </a:cxn>
                <a:cxn ang="0">
                  <a:pos x="88" y="104"/>
                </a:cxn>
                <a:cxn ang="0">
                  <a:pos x="84" y="109"/>
                </a:cxn>
                <a:cxn ang="0">
                  <a:pos x="79" y="112"/>
                </a:cxn>
                <a:cxn ang="0">
                  <a:pos x="74" y="115"/>
                </a:cxn>
                <a:cxn ang="0">
                  <a:pos x="69" y="116"/>
                </a:cxn>
                <a:cxn ang="0">
                  <a:pos x="65" y="117"/>
                </a:cxn>
                <a:cxn ang="0">
                  <a:pos x="61" y="117"/>
                </a:cxn>
                <a:cxn ang="0">
                  <a:pos x="55" y="116"/>
                </a:cxn>
                <a:cxn ang="0">
                  <a:pos x="49" y="115"/>
                </a:cxn>
                <a:cxn ang="0">
                  <a:pos x="42" y="111"/>
                </a:cxn>
                <a:cxn ang="0">
                  <a:pos x="36" y="106"/>
                </a:cxn>
                <a:cxn ang="0">
                  <a:pos x="31" y="99"/>
                </a:cxn>
                <a:cxn ang="0">
                  <a:pos x="27" y="89"/>
                </a:cxn>
                <a:cxn ang="0">
                  <a:pos x="24" y="77"/>
                </a:cxn>
                <a:cxn ang="0">
                  <a:pos x="23" y="62"/>
                </a:cxn>
              </a:cxnLst>
              <a:rect l="0" t="0" r="r" b="b"/>
              <a:pathLst>
                <a:path w="103" h="124">
                  <a:moveTo>
                    <a:pt x="23" y="62"/>
                  </a:moveTo>
                  <a:lnTo>
                    <a:pt x="26" y="35"/>
                  </a:lnTo>
                  <a:lnTo>
                    <a:pt x="36" y="18"/>
                  </a:lnTo>
                  <a:lnTo>
                    <a:pt x="47" y="9"/>
                  </a:lnTo>
                  <a:lnTo>
                    <a:pt x="59" y="7"/>
                  </a:lnTo>
                  <a:lnTo>
                    <a:pt x="63" y="7"/>
                  </a:lnTo>
                  <a:lnTo>
                    <a:pt x="71" y="8"/>
                  </a:lnTo>
                  <a:lnTo>
                    <a:pt x="80" y="11"/>
                  </a:lnTo>
                  <a:lnTo>
                    <a:pt x="88" y="17"/>
                  </a:lnTo>
                  <a:lnTo>
                    <a:pt x="81" y="19"/>
                  </a:lnTo>
                  <a:lnTo>
                    <a:pt x="77" y="22"/>
                  </a:lnTo>
                  <a:lnTo>
                    <a:pt x="76" y="26"/>
                  </a:lnTo>
                  <a:lnTo>
                    <a:pt x="75" y="29"/>
                  </a:lnTo>
                  <a:lnTo>
                    <a:pt x="76" y="34"/>
                  </a:lnTo>
                  <a:lnTo>
                    <a:pt x="79" y="38"/>
                  </a:lnTo>
                  <a:lnTo>
                    <a:pt x="83" y="41"/>
                  </a:lnTo>
                  <a:lnTo>
                    <a:pt x="88" y="42"/>
                  </a:lnTo>
                  <a:lnTo>
                    <a:pt x="92" y="41"/>
                  </a:lnTo>
                  <a:lnTo>
                    <a:pt x="96" y="38"/>
                  </a:lnTo>
                  <a:lnTo>
                    <a:pt x="99" y="34"/>
                  </a:lnTo>
                  <a:lnTo>
                    <a:pt x="100" y="29"/>
                  </a:lnTo>
                  <a:lnTo>
                    <a:pt x="96" y="17"/>
                  </a:lnTo>
                  <a:lnTo>
                    <a:pt x="87" y="8"/>
                  </a:lnTo>
                  <a:lnTo>
                    <a:pt x="74" y="2"/>
                  </a:lnTo>
                  <a:lnTo>
                    <a:pt x="59" y="0"/>
                  </a:lnTo>
                  <a:lnTo>
                    <a:pt x="36" y="5"/>
                  </a:lnTo>
                  <a:lnTo>
                    <a:pt x="17" y="19"/>
                  </a:lnTo>
                  <a:lnTo>
                    <a:pt x="5" y="39"/>
                  </a:lnTo>
                  <a:lnTo>
                    <a:pt x="0" y="63"/>
                  </a:lnTo>
                  <a:lnTo>
                    <a:pt x="5" y="87"/>
                  </a:lnTo>
                  <a:lnTo>
                    <a:pt x="18" y="106"/>
                  </a:lnTo>
                  <a:lnTo>
                    <a:pt x="36" y="119"/>
                  </a:lnTo>
                  <a:lnTo>
                    <a:pt x="58" y="124"/>
                  </a:lnTo>
                  <a:lnTo>
                    <a:pt x="71" y="122"/>
                  </a:lnTo>
                  <a:lnTo>
                    <a:pt x="81" y="119"/>
                  </a:lnTo>
                  <a:lnTo>
                    <a:pt x="88" y="113"/>
                  </a:lnTo>
                  <a:lnTo>
                    <a:pt x="94" y="107"/>
                  </a:lnTo>
                  <a:lnTo>
                    <a:pt x="98" y="101"/>
                  </a:lnTo>
                  <a:lnTo>
                    <a:pt x="101" y="95"/>
                  </a:lnTo>
                  <a:lnTo>
                    <a:pt x="103" y="91"/>
                  </a:lnTo>
                  <a:lnTo>
                    <a:pt x="103" y="89"/>
                  </a:lnTo>
                  <a:lnTo>
                    <a:pt x="101" y="86"/>
                  </a:lnTo>
                  <a:lnTo>
                    <a:pt x="99" y="86"/>
                  </a:lnTo>
                  <a:lnTo>
                    <a:pt x="97" y="87"/>
                  </a:lnTo>
                  <a:lnTo>
                    <a:pt x="96" y="89"/>
                  </a:lnTo>
                  <a:lnTo>
                    <a:pt x="93" y="97"/>
                  </a:lnTo>
                  <a:lnTo>
                    <a:pt x="88" y="104"/>
                  </a:lnTo>
                  <a:lnTo>
                    <a:pt x="84" y="109"/>
                  </a:lnTo>
                  <a:lnTo>
                    <a:pt x="79" y="112"/>
                  </a:lnTo>
                  <a:lnTo>
                    <a:pt x="74" y="115"/>
                  </a:lnTo>
                  <a:lnTo>
                    <a:pt x="69" y="116"/>
                  </a:lnTo>
                  <a:lnTo>
                    <a:pt x="65" y="117"/>
                  </a:lnTo>
                  <a:lnTo>
                    <a:pt x="61" y="117"/>
                  </a:lnTo>
                  <a:lnTo>
                    <a:pt x="55" y="116"/>
                  </a:lnTo>
                  <a:lnTo>
                    <a:pt x="49" y="115"/>
                  </a:lnTo>
                  <a:lnTo>
                    <a:pt x="42" y="111"/>
                  </a:lnTo>
                  <a:lnTo>
                    <a:pt x="36" y="106"/>
                  </a:lnTo>
                  <a:lnTo>
                    <a:pt x="31" y="99"/>
                  </a:lnTo>
                  <a:lnTo>
                    <a:pt x="27" y="89"/>
                  </a:lnTo>
                  <a:lnTo>
                    <a:pt x="24" y="77"/>
                  </a:lnTo>
                  <a:lnTo>
                    <a:pt x="23" y="6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" name="Freeform 49"/>
            <p:cNvSpPr>
              <a:spLocks noChangeAspect="1" noEditPoints="1"/>
            </p:cNvSpPr>
            <p:nvPr/>
          </p:nvSpPr>
          <p:spPr bwMode="auto">
            <a:xfrm>
              <a:off x="3027" y="460"/>
              <a:ext cx="120" cy="124"/>
            </a:xfrm>
            <a:custGeom>
              <a:avLst/>
              <a:gdLst/>
              <a:ahLst/>
              <a:cxnLst>
                <a:cxn ang="0">
                  <a:pos x="120" y="63"/>
                </a:cxn>
                <a:cxn ang="0">
                  <a:pos x="118" y="51"/>
                </a:cxn>
                <a:cxn ang="0">
                  <a:pos x="115" y="39"/>
                </a:cxn>
                <a:cxn ang="0">
                  <a:pos x="109" y="28"/>
                </a:cxn>
                <a:cxn ang="0">
                  <a:pos x="102" y="19"/>
                </a:cxn>
                <a:cxn ang="0">
                  <a:pos x="93" y="11"/>
                </a:cxn>
                <a:cxn ang="0">
                  <a:pos x="83" y="5"/>
                </a:cxn>
                <a:cxn ang="0">
                  <a:pos x="72" y="2"/>
                </a:cxn>
                <a:cxn ang="0">
                  <a:pos x="60" y="0"/>
                </a:cxn>
                <a:cxn ang="0">
                  <a:pos x="48" y="2"/>
                </a:cxn>
                <a:cxn ang="0">
                  <a:pos x="37" y="5"/>
                </a:cxn>
                <a:cxn ang="0">
                  <a:pos x="26" y="11"/>
                </a:cxn>
                <a:cxn ang="0">
                  <a:pos x="18" y="19"/>
                </a:cxn>
                <a:cxn ang="0">
                  <a:pos x="11" y="28"/>
                </a:cxn>
                <a:cxn ang="0">
                  <a:pos x="5" y="39"/>
                </a:cxn>
                <a:cxn ang="0">
                  <a:pos x="2" y="51"/>
                </a:cxn>
                <a:cxn ang="0">
                  <a:pos x="0" y="63"/>
                </a:cxn>
                <a:cxn ang="0">
                  <a:pos x="5" y="87"/>
                </a:cxn>
                <a:cxn ang="0">
                  <a:pos x="18" y="107"/>
                </a:cxn>
                <a:cxn ang="0">
                  <a:pos x="37" y="119"/>
                </a:cxn>
                <a:cxn ang="0">
                  <a:pos x="60" y="124"/>
                </a:cxn>
                <a:cxn ang="0">
                  <a:pos x="83" y="119"/>
                </a:cxn>
                <a:cxn ang="0">
                  <a:pos x="102" y="106"/>
                </a:cxn>
                <a:cxn ang="0">
                  <a:pos x="115" y="87"/>
                </a:cxn>
                <a:cxn ang="0">
                  <a:pos x="120" y="63"/>
                </a:cxn>
                <a:cxn ang="0">
                  <a:pos x="60" y="117"/>
                </a:cxn>
                <a:cxn ang="0">
                  <a:pos x="52" y="116"/>
                </a:cxn>
                <a:cxn ang="0">
                  <a:pos x="43" y="113"/>
                </a:cxn>
                <a:cxn ang="0">
                  <a:pos x="36" y="107"/>
                </a:cxn>
                <a:cxn ang="0">
                  <a:pos x="30" y="99"/>
                </a:cxn>
                <a:cxn ang="0">
                  <a:pos x="26" y="90"/>
                </a:cxn>
                <a:cxn ang="0">
                  <a:pos x="24" y="79"/>
                </a:cxn>
                <a:cxn ang="0">
                  <a:pos x="23" y="69"/>
                </a:cxn>
                <a:cxn ang="0">
                  <a:pos x="23" y="61"/>
                </a:cxn>
                <a:cxn ang="0">
                  <a:pos x="23" y="53"/>
                </a:cxn>
                <a:cxn ang="0">
                  <a:pos x="24" y="43"/>
                </a:cxn>
                <a:cxn ang="0">
                  <a:pos x="26" y="33"/>
                </a:cxn>
                <a:cxn ang="0">
                  <a:pos x="29" y="24"/>
                </a:cxn>
                <a:cxn ang="0">
                  <a:pos x="36" y="16"/>
                </a:cxn>
                <a:cxn ang="0">
                  <a:pos x="43" y="11"/>
                </a:cxn>
                <a:cxn ang="0">
                  <a:pos x="52" y="7"/>
                </a:cxn>
                <a:cxn ang="0">
                  <a:pos x="60" y="6"/>
                </a:cxn>
                <a:cxn ang="0">
                  <a:pos x="69" y="7"/>
                </a:cxn>
                <a:cxn ang="0">
                  <a:pos x="77" y="11"/>
                </a:cxn>
                <a:cxn ang="0">
                  <a:pos x="84" y="16"/>
                </a:cxn>
                <a:cxn ang="0">
                  <a:pos x="90" y="24"/>
                </a:cxn>
                <a:cxn ang="0">
                  <a:pos x="94" y="33"/>
                </a:cxn>
                <a:cxn ang="0">
                  <a:pos x="96" y="43"/>
                </a:cxn>
                <a:cxn ang="0">
                  <a:pos x="97" y="53"/>
                </a:cxn>
                <a:cxn ang="0">
                  <a:pos x="97" y="61"/>
                </a:cxn>
                <a:cxn ang="0">
                  <a:pos x="97" y="69"/>
                </a:cxn>
                <a:cxn ang="0">
                  <a:pos x="97" y="78"/>
                </a:cxn>
                <a:cxn ang="0">
                  <a:pos x="95" y="88"/>
                </a:cxn>
                <a:cxn ang="0">
                  <a:pos x="91" y="97"/>
                </a:cxn>
                <a:cxn ang="0">
                  <a:pos x="86" y="105"/>
                </a:cxn>
                <a:cxn ang="0">
                  <a:pos x="79" y="112"/>
                </a:cxn>
                <a:cxn ang="0">
                  <a:pos x="70" y="116"/>
                </a:cxn>
                <a:cxn ang="0">
                  <a:pos x="60" y="117"/>
                </a:cxn>
              </a:cxnLst>
              <a:rect l="0" t="0" r="r" b="b"/>
              <a:pathLst>
                <a:path w="120" h="124">
                  <a:moveTo>
                    <a:pt x="120" y="63"/>
                  </a:moveTo>
                  <a:lnTo>
                    <a:pt x="118" y="51"/>
                  </a:lnTo>
                  <a:lnTo>
                    <a:pt x="115" y="39"/>
                  </a:lnTo>
                  <a:lnTo>
                    <a:pt x="109" y="28"/>
                  </a:lnTo>
                  <a:lnTo>
                    <a:pt x="102" y="19"/>
                  </a:lnTo>
                  <a:lnTo>
                    <a:pt x="93" y="11"/>
                  </a:lnTo>
                  <a:lnTo>
                    <a:pt x="83" y="5"/>
                  </a:lnTo>
                  <a:lnTo>
                    <a:pt x="72" y="2"/>
                  </a:lnTo>
                  <a:lnTo>
                    <a:pt x="60" y="0"/>
                  </a:lnTo>
                  <a:lnTo>
                    <a:pt x="48" y="2"/>
                  </a:lnTo>
                  <a:lnTo>
                    <a:pt x="37" y="5"/>
                  </a:lnTo>
                  <a:lnTo>
                    <a:pt x="26" y="11"/>
                  </a:lnTo>
                  <a:lnTo>
                    <a:pt x="18" y="19"/>
                  </a:lnTo>
                  <a:lnTo>
                    <a:pt x="11" y="28"/>
                  </a:lnTo>
                  <a:lnTo>
                    <a:pt x="5" y="39"/>
                  </a:lnTo>
                  <a:lnTo>
                    <a:pt x="2" y="51"/>
                  </a:lnTo>
                  <a:lnTo>
                    <a:pt x="0" y="63"/>
                  </a:lnTo>
                  <a:lnTo>
                    <a:pt x="5" y="87"/>
                  </a:lnTo>
                  <a:lnTo>
                    <a:pt x="18" y="107"/>
                  </a:lnTo>
                  <a:lnTo>
                    <a:pt x="37" y="119"/>
                  </a:lnTo>
                  <a:lnTo>
                    <a:pt x="60" y="124"/>
                  </a:lnTo>
                  <a:lnTo>
                    <a:pt x="83" y="119"/>
                  </a:lnTo>
                  <a:lnTo>
                    <a:pt x="102" y="106"/>
                  </a:lnTo>
                  <a:lnTo>
                    <a:pt x="115" y="87"/>
                  </a:lnTo>
                  <a:lnTo>
                    <a:pt x="120" y="63"/>
                  </a:lnTo>
                  <a:close/>
                  <a:moveTo>
                    <a:pt x="60" y="117"/>
                  </a:moveTo>
                  <a:lnTo>
                    <a:pt x="52" y="116"/>
                  </a:lnTo>
                  <a:lnTo>
                    <a:pt x="43" y="113"/>
                  </a:lnTo>
                  <a:lnTo>
                    <a:pt x="36" y="107"/>
                  </a:lnTo>
                  <a:lnTo>
                    <a:pt x="30" y="99"/>
                  </a:lnTo>
                  <a:lnTo>
                    <a:pt x="26" y="90"/>
                  </a:lnTo>
                  <a:lnTo>
                    <a:pt x="24" y="79"/>
                  </a:lnTo>
                  <a:lnTo>
                    <a:pt x="23" y="69"/>
                  </a:lnTo>
                  <a:lnTo>
                    <a:pt x="23" y="61"/>
                  </a:lnTo>
                  <a:lnTo>
                    <a:pt x="23" y="53"/>
                  </a:lnTo>
                  <a:lnTo>
                    <a:pt x="24" y="43"/>
                  </a:lnTo>
                  <a:lnTo>
                    <a:pt x="26" y="33"/>
                  </a:lnTo>
                  <a:lnTo>
                    <a:pt x="29" y="24"/>
                  </a:lnTo>
                  <a:lnTo>
                    <a:pt x="36" y="16"/>
                  </a:lnTo>
                  <a:lnTo>
                    <a:pt x="43" y="11"/>
                  </a:lnTo>
                  <a:lnTo>
                    <a:pt x="52" y="7"/>
                  </a:lnTo>
                  <a:lnTo>
                    <a:pt x="60" y="6"/>
                  </a:lnTo>
                  <a:lnTo>
                    <a:pt x="69" y="7"/>
                  </a:lnTo>
                  <a:lnTo>
                    <a:pt x="77" y="11"/>
                  </a:lnTo>
                  <a:lnTo>
                    <a:pt x="84" y="16"/>
                  </a:lnTo>
                  <a:lnTo>
                    <a:pt x="90" y="24"/>
                  </a:lnTo>
                  <a:lnTo>
                    <a:pt x="94" y="33"/>
                  </a:lnTo>
                  <a:lnTo>
                    <a:pt x="96" y="43"/>
                  </a:lnTo>
                  <a:lnTo>
                    <a:pt x="97" y="53"/>
                  </a:lnTo>
                  <a:lnTo>
                    <a:pt x="97" y="61"/>
                  </a:lnTo>
                  <a:lnTo>
                    <a:pt x="97" y="69"/>
                  </a:lnTo>
                  <a:lnTo>
                    <a:pt x="97" y="78"/>
                  </a:lnTo>
                  <a:lnTo>
                    <a:pt x="95" y="88"/>
                  </a:lnTo>
                  <a:lnTo>
                    <a:pt x="91" y="97"/>
                  </a:lnTo>
                  <a:lnTo>
                    <a:pt x="86" y="105"/>
                  </a:lnTo>
                  <a:lnTo>
                    <a:pt x="79" y="112"/>
                  </a:lnTo>
                  <a:lnTo>
                    <a:pt x="70" y="116"/>
                  </a:lnTo>
                  <a:lnTo>
                    <a:pt x="60" y="117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" name="Freeform 50"/>
            <p:cNvSpPr>
              <a:spLocks noChangeAspect="1"/>
            </p:cNvSpPr>
            <p:nvPr/>
          </p:nvSpPr>
          <p:spPr bwMode="auto">
            <a:xfrm>
              <a:off x="3163" y="460"/>
              <a:ext cx="88" cy="124"/>
            </a:xfrm>
            <a:custGeom>
              <a:avLst/>
              <a:gdLst/>
              <a:ahLst/>
              <a:cxnLst>
                <a:cxn ang="0">
                  <a:pos x="50" y="69"/>
                </a:cxn>
                <a:cxn ang="0">
                  <a:pos x="59" y="72"/>
                </a:cxn>
                <a:cxn ang="0">
                  <a:pos x="68" y="77"/>
                </a:cxn>
                <a:cxn ang="0">
                  <a:pos x="74" y="87"/>
                </a:cxn>
                <a:cxn ang="0">
                  <a:pos x="74" y="103"/>
                </a:cxn>
                <a:cxn ang="0">
                  <a:pos x="59" y="116"/>
                </a:cxn>
                <a:cxn ang="0">
                  <a:pos x="37" y="117"/>
                </a:cxn>
                <a:cxn ang="0">
                  <a:pos x="25" y="112"/>
                </a:cxn>
                <a:cxn ang="0">
                  <a:pos x="16" y="102"/>
                </a:cxn>
                <a:cxn ang="0">
                  <a:pos x="10" y="88"/>
                </a:cxn>
                <a:cxn ang="0">
                  <a:pos x="7" y="76"/>
                </a:cxn>
                <a:cxn ang="0">
                  <a:pos x="1" y="77"/>
                </a:cxn>
                <a:cxn ang="0">
                  <a:pos x="0" y="117"/>
                </a:cxn>
                <a:cxn ang="0">
                  <a:pos x="3" y="124"/>
                </a:cxn>
                <a:cxn ang="0">
                  <a:pos x="5" y="123"/>
                </a:cxn>
                <a:cxn ang="0">
                  <a:pos x="10" y="118"/>
                </a:cxn>
                <a:cxn ang="0">
                  <a:pos x="11" y="117"/>
                </a:cxn>
                <a:cxn ang="0">
                  <a:pos x="16" y="112"/>
                </a:cxn>
                <a:cxn ang="0">
                  <a:pos x="33" y="122"/>
                </a:cxn>
                <a:cxn ang="0">
                  <a:pos x="45" y="124"/>
                </a:cxn>
                <a:cxn ang="0">
                  <a:pos x="78" y="112"/>
                </a:cxn>
                <a:cxn ang="0">
                  <a:pos x="88" y="86"/>
                </a:cxn>
                <a:cxn ang="0">
                  <a:pos x="84" y="69"/>
                </a:cxn>
                <a:cxn ang="0">
                  <a:pos x="77" y="61"/>
                </a:cxn>
                <a:cxn ang="0">
                  <a:pos x="63" y="52"/>
                </a:cxn>
                <a:cxn ang="0">
                  <a:pos x="46" y="48"/>
                </a:cxn>
                <a:cxn ang="0">
                  <a:pos x="35" y="45"/>
                </a:cxn>
                <a:cxn ang="0">
                  <a:pos x="24" y="42"/>
                </a:cxn>
                <a:cxn ang="0">
                  <a:pos x="16" y="35"/>
                </a:cxn>
                <a:cxn ang="0">
                  <a:pos x="13" y="26"/>
                </a:cxn>
                <a:cxn ang="0">
                  <a:pos x="20" y="12"/>
                </a:cxn>
                <a:cxn ang="0">
                  <a:pos x="43" y="5"/>
                </a:cxn>
                <a:cxn ang="0">
                  <a:pos x="61" y="9"/>
                </a:cxn>
                <a:cxn ang="0">
                  <a:pos x="70" y="19"/>
                </a:cxn>
                <a:cxn ang="0">
                  <a:pos x="74" y="29"/>
                </a:cxn>
                <a:cxn ang="0">
                  <a:pos x="75" y="38"/>
                </a:cxn>
                <a:cxn ang="0">
                  <a:pos x="78" y="40"/>
                </a:cxn>
                <a:cxn ang="0">
                  <a:pos x="81" y="39"/>
                </a:cxn>
                <a:cxn ang="0">
                  <a:pos x="82" y="34"/>
                </a:cxn>
                <a:cxn ang="0">
                  <a:pos x="81" y="2"/>
                </a:cxn>
                <a:cxn ang="0">
                  <a:pos x="77" y="1"/>
                </a:cxn>
                <a:cxn ang="0">
                  <a:pos x="71" y="6"/>
                </a:cxn>
                <a:cxn ang="0">
                  <a:pos x="61" y="3"/>
                </a:cxn>
                <a:cxn ang="0">
                  <a:pos x="48" y="0"/>
                </a:cxn>
                <a:cxn ang="0">
                  <a:pos x="23" y="3"/>
                </a:cxn>
                <a:cxn ang="0">
                  <a:pos x="3" y="22"/>
                </a:cxn>
                <a:cxn ang="0">
                  <a:pos x="3" y="46"/>
                </a:cxn>
                <a:cxn ang="0">
                  <a:pos x="19" y="61"/>
                </a:cxn>
                <a:cxn ang="0">
                  <a:pos x="35" y="66"/>
                </a:cxn>
              </a:cxnLst>
              <a:rect l="0" t="0" r="r" b="b"/>
              <a:pathLst>
                <a:path w="88" h="124">
                  <a:moveTo>
                    <a:pt x="47" y="69"/>
                  </a:moveTo>
                  <a:lnTo>
                    <a:pt x="50" y="69"/>
                  </a:lnTo>
                  <a:lnTo>
                    <a:pt x="54" y="70"/>
                  </a:lnTo>
                  <a:lnTo>
                    <a:pt x="59" y="72"/>
                  </a:lnTo>
                  <a:lnTo>
                    <a:pt x="64" y="74"/>
                  </a:lnTo>
                  <a:lnTo>
                    <a:pt x="68" y="77"/>
                  </a:lnTo>
                  <a:lnTo>
                    <a:pt x="72" y="82"/>
                  </a:lnTo>
                  <a:lnTo>
                    <a:pt x="74" y="87"/>
                  </a:lnTo>
                  <a:lnTo>
                    <a:pt x="76" y="93"/>
                  </a:lnTo>
                  <a:lnTo>
                    <a:pt x="74" y="103"/>
                  </a:lnTo>
                  <a:lnTo>
                    <a:pt x="68" y="111"/>
                  </a:lnTo>
                  <a:lnTo>
                    <a:pt x="59" y="116"/>
                  </a:lnTo>
                  <a:lnTo>
                    <a:pt x="45" y="118"/>
                  </a:lnTo>
                  <a:lnTo>
                    <a:pt x="37" y="117"/>
                  </a:lnTo>
                  <a:lnTo>
                    <a:pt x="30" y="115"/>
                  </a:lnTo>
                  <a:lnTo>
                    <a:pt x="25" y="112"/>
                  </a:lnTo>
                  <a:lnTo>
                    <a:pt x="20" y="107"/>
                  </a:lnTo>
                  <a:lnTo>
                    <a:pt x="16" y="102"/>
                  </a:lnTo>
                  <a:lnTo>
                    <a:pt x="13" y="95"/>
                  </a:lnTo>
                  <a:lnTo>
                    <a:pt x="10" y="88"/>
                  </a:lnTo>
                  <a:lnTo>
                    <a:pt x="8" y="80"/>
                  </a:lnTo>
                  <a:lnTo>
                    <a:pt x="7" y="76"/>
                  </a:lnTo>
                  <a:lnTo>
                    <a:pt x="4" y="75"/>
                  </a:lnTo>
                  <a:lnTo>
                    <a:pt x="1" y="77"/>
                  </a:lnTo>
                  <a:lnTo>
                    <a:pt x="0" y="82"/>
                  </a:lnTo>
                  <a:lnTo>
                    <a:pt x="0" y="117"/>
                  </a:lnTo>
                  <a:lnTo>
                    <a:pt x="1" y="122"/>
                  </a:lnTo>
                  <a:lnTo>
                    <a:pt x="3" y="124"/>
                  </a:lnTo>
                  <a:lnTo>
                    <a:pt x="4" y="124"/>
                  </a:lnTo>
                  <a:lnTo>
                    <a:pt x="5" y="123"/>
                  </a:lnTo>
                  <a:lnTo>
                    <a:pt x="7" y="121"/>
                  </a:lnTo>
                  <a:lnTo>
                    <a:pt x="10" y="118"/>
                  </a:lnTo>
                  <a:lnTo>
                    <a:pt x="11" y="118"/>
                  </a:lnTo>
                  <a:lnTo>
                    <a:pt x="11" y="117"/>
                  </a:lnTo>
                  <a:lnTo>
                    <a:pt x="13" y="115"/>
                  </a:lnTo>
                  <a:lnTo>
                    <a:pt x="16" y="112"/>
                  </a:lnTo>
                  <a:lnTo>
                    <a:pt x="24" y="119"/>
                  </a:lnTo>
                  <a:lnTo>
                    <a:pt x="33" y="122"/>
                  </a:lnTo>
                  <a:lnTo>
                    <a:pt x="40" y="124"/>
                  </a:lnTo>
                  <a:lnTo>
                    <a:pt x="45" y="124"/>
                  </a:lnTo>
                  <a:lnTo>
                    <a:pt x="65" y="121"/>
                  </a:lnTo>
                  <a:lnTo>
                    <a:pt x="78" y="112"/>
                  </a:lnTo>
                  <a:lnTo>
                    <a:pt x="86" y="100"/>
                  </a:lnTo>
                  <a:lnTo>
                    <a:pt x="88" y="86"/>
                  </a:lnTo>
                  <a:lnTo>
                    <a:pt x="87" y="77"/>
                  </a:lnTo>
                  <a:lnTo>
                    <a:pt x="84" y="69"/>
                  </a:lnTo>
                  <a:lnTo>
                    <a:pt x="80" y="64"/>
                  </a:lnTo>
                  <a:lnTo>
                    <a:pt x="77" y="61"/>
                  </a:lnTo>
                  <a:lnTo>
                    <a:pt x="70" y="55"/>
                  </a:lnTo>
                  <a:lnTo>
                    <a:pt x="63" y="52"/>
                  </a:lnTo>
                  <a:lnTo>
                    <a:pt x="55" y="50"/>
                  </a:lnTo>
                  <a:lnTo>
                    <a:pt x="46" y="48"/>
                  </a:lnTo>
                  <a:lnTo>
                    <a:pt x="41" y="47"/>
                  </a:lnTo>
                  <a:lnTo>
                    <a:pt x="35" y="45"/>
                  </a:lnTo>
                  <a:lnTo>
                    <a:pt x="29" y="44"/>
                  </a:lnTo>
                  <a:lnTo>
                    <a:pt x="24" y="42"/>
                  </a:lnTo>
                  <a:lnTo>
                    <a:pt x="20" y="39"/>
                  </a:lnTo>
                  <a:lnTo>
                    <a:pt x="16" y="35"/>
                  </a:lnTo>
                  <a:lnTo>
                    <a:pt x="14" y="31"/>
                  </a:lnTo>
                  <a:lnTo>
                    <a:pt x="13" y="26"/>
                  </a:lnTo>
                  <a:lnTo>
                    <a:pt x="15" y="19"/>
                  </a:lnTo>
                  <a:lnTo>
                    <a:pt x="20" y="12"/>
                  </a:lnTo>
                  <a:lnTo>
                    <a:pt x="29" y="7"/>
                  </a:lnTo>
                  <a:lnTo>
                    <a:pt x="43" y="5"/>
                  </a:lnTo>
                  <a:lnTo>
                    <a:pt x="53" y="6"/>
                  </a:lnTo>
                  <a:lnTo>
                    <a:pt x="61" y="9"/>
                  </a:lnTo>
                  <a:lnTo>
                    <a:pt x="66" y="13"/>
                  </a:lnTo>
                  <a:lnTo>
                    <a:pt x="70" y="19"/>
                  </a:lnTo>
                  <a:lnTo>
                    <a:pt x="73" y="24"/>
                  </a:lnTo>
                  <a:lnTo>
                    <a:pt x="74" y="29"/>
                  </a:lnTo>
                  <a:lnTo>
                    <a:pt x="75" y="34"/>
                  </a:lnTo>
                  <a:lnTo>
                    <a:pt x="75" y="38"/>
                  </a:lnTo>
                  <a:lnTo>
                    <a:pt x="76" y="40"/>
                  </a:lnTo>
                  <a:lnTo>
                    <a:pt x="78" y="40"/>
                  </a:lnTo>
                  <a:lnTo>
                    <a:pt x="80" y="40"/>
                  </a:lnTo>
                  <a:lnTo>
                    <a:pt x="81" y="39"/>
                  </a:lnTo>
                  <a:lnTo>
                    <a:pt x="82" y="37"/>
                  </a:lnTo>
                  <a:lnTo>
                    <a:pt x="82" y="34"/>
                  </a:lnTo>
                  <a:lnTo>
                    <a:pt x="82" y="7"/>
                  </a:lnTo>
                  <a:lnTo>
                    <a:pt x="81" y="2"/>
                  </a:lnTo>
                  <a:lnTo>
                    <a:pt x="79" y="0"/>
                  </a:lnTo>
                  <a:lnTo>
                    <a:pt x="77" y="1"/>
                  </a:lnTo>
                  <a:lnTo>
                    <a:pt x="73" y="3"/>
                  </a:lnTo>
                  <a:lnTo>
                    <a:pt x="71" y="6"/>
                  </a:lnTo>
                  <a:lnTo>
                    <a:pt x="69" y="8"/>
                  </a:lnTo>
                  <a:lnTo>
                    <a:pt x="61" y="3"/>
                  </a:lnTo>
                  <a:lnTo>
                    <a:pt x="54" y="1"/>
                  </a:lnTo>
                  <a:lnTo>
                    <a:pt x="48" y="0"/>
                  </a:lnTo>
                  <a:lnTo>
                    <a:pt x="43" y="0"/>
                  </a:lnTo>
                  <a:lnTo>
                    <a:pt x="23" y="3"/>
                  </a:lnTo>
                  <a:lnTo>
                    <a:pt x="10" y="11"/>
                  </a:lnTo>
                  <a:lnTo>
                    <a:pt x="3" y="22"/>
                  </a:lnTo>
                  <a:lnTo>
                    <a:pt x="0" y="33"/>
                  </a:lnTo>
                  <a:lnTo>
                    <a:pt x="3" y="46"/>
                  </a:lnTo>
                  <a:lnTo>
                    <a:pt x="12" y="56"/>
                  </a:lnTo>
                  <a:lnTo>
                    <a:pt x="19" y="61"/>
                  </a:lnTo>
                  <a:lnTo>
                    <a:pt x="26" y="64"/>
                  </a:lnTo>
                  <a:lnTo>
                    <a:pt x="35" y="66"/>
                  </a:lnTo>
                  <a:lnTo>
                    <a:pt x="47" y="6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" name="Freeform 51"/>
            <p:cNvSpPr>
              <a:spLocks noChangeAspect="1" noEditPoints="1"/>
            </p:cNvSpPr>
            <p:nvPr/>
          </p:nvSpPr>
          <p:spPr bwMode="auto">
            <a:xfrm>
              <a:off x="3317" y="391"/>
              <a:ext cx="111" cy="193"/>
            </a:xfrm>
            <a:custGeom>
              <a:avLst/>
              <a:gdLst/>
              <a:ahLst/>
              <a:cxnLst>
                <a:cxn ang="0">
                  <a:pos x="111" y="48"/>
                </a:cxn>
                <a:cxn ang="0">
                  <a:pos x="108" y="30"/>
                </a:cxn>
                <a:cxn ang="0">
                  <a:pos x="101" y="13"/>
                </a:cxn>
                <a:cxn ang="0">
                  <a:pos x="88" y="2"/>
                </a:cxn>
                <a:cxn ang="0">
                  <a:pos x="65" y="3"/>
                </a:cxn>
                <a:cxn ang="0">
                  <a:pos x="37" y="27"/>
                </a:cxn>
                <a:cxn ang="0">
                  <a:pos x="15" y="67"/>
                </a:cxn>
                <a:cxn ang="0">
                  <a:pos x="2" y="114"/>
                </a:cxn>
                <a:cxn ang="0">
                  <a:pos x="2" y="157"/>
                </a:cxn>
                <a:cxn ang="0">
                  <a:pos x="17" y="188"/>
                </a:cxn>
                <a:cxn ang="0">
                  <a:pos x="46" y="189"/>
                </a:cxn>
                <a:cxn ang="0">
                  <a:pos x="74" y="165"/>
                </a:cxn>
                <a:cxn ang="0">
                  <a:pos x="96" y="125"/>
                </a:cxn>
                <a:cxn ang="0">
                  <a:pos x="109" y="78"/>
                </a:cxn>
                <a:cxn ang="0">
                  <a:pos x="28" y="92"/>
                </a:cxn>
                <a:cxn ang="0">
                  <a:pos x="49" y="34"/>
                </a:cxn>
                <a:cxn ang="0">
                  <a:pos x="62" y="15"/>
                </a:cxn>
                <a:cxn ang="0">
                  <a:pos x="79" y="6"/>
                </a:cxn>
                <a:cxn ang="0">
                  <a:pos x="86" y="9"/>
                </a:cxn>
                <a:cxn ang="0">
                  <a:pos x="91" y="16"/>
                </a:cxn>
                <a:cxn ang="0">
                  <a:pos x="93" y="27"/>
                </a:cxn>
                <a:cxn ang="0">
                  <a:pos x="93" y="38"/>
                </a:cxn>
                <a:cxn ang="0">
                  <a:pos x="91" y="60"/>
                </a:cxn>
                <a:cxn ang="0">
                  <a:pos x="85" y="92"/>
                </a:cxn>
                <a:cxn ang="0">
                  <a:pos x="82" y="101"/>
                </a:cxn>
                <a:cxn ang="0">
                  <a:pos x="76" y="125"/>
                </a:cxn>
                <a:cxn ang="0">
                  <a:pos x="63" y="155"/>
                </a:cxn>
                <a:cxn ang="0">
                  <a:pos x="49" y="178"/>
                </a:cxn>
                <a:cxn ang="0">
                  <a:pos x="32" y="187"/>
                </a:cxn>
                <a:cxn ang="0">
                  <a:pos x="22" y="180"/>
                </a:cxn>
                <a:cxn ang="0">
                  <a:pos x="18" y="154"/>
                </a:cxn>
                <a:cxn ang="0">
                  <a:pos x="19" y="133"/>
                </a:cxn>
                <a:cxn ang="0">
                  <a:pos x="26" y="101"/>
                </a:cxn>
              </a:cxnLst>
              <a:rect l="0" t="0" r="r" b="b"/>
              <a:pathLst>
                <a:path w="111" h="193">
                  <a:moveTo>
                    <a:pt x="111" y="55"/>
                  </a:moveTo>
                  <a:lnTo>
                    <a:pt x="111" y="48"/>
                  </a:lnTo>
                  <a:lnTo>
                    <a:pt x="110" y="39"/>
                  </a:lnTo>
                  <a:lnTo>
                    <a:pt x="108" y="30"/>
                  </a:lnTo>
                  <a:lnTo>
                    <a:pt x="105" y="21"/>
                  </a:lnTo>
                  <a:lnTo>
                    <a:pt x="101" y="13"/>
                  </a:lnTo>
                  <a:lnTo>
                    <a:pt x="95" y="6"/>
                  </a:lnTo>
                  <a:lnTo>
                    <a:pt x="88" y="2"/>
                  </a:lnTo>
                  <a:lnTo>
                    <a:pt x="79" y="0"/>
                  </a:lnTo>
                  <a:lnTo>
                    <a:pt x="65" y="3"/>
                  </a:lnTo>
                  <a:lnTo>
                    <a:pt x="51" y="13"/>
                  </a:lnTo>
                  <a:lnTo>
                    <a:pt x="37" y="27"/>
                  </a:lnTo>
                  <a:lnTo>
                    <a:pt x="25" y="46"/>
                  </a:lnTo>
                  <a:lnTo>
                    <a:pt x="15" y="67"/>
                  </a:lnTo>
                  <a:lnTo>
                    <a:pt x="7" y="90"/>
                  </a:lnTo>
                  <a:lnTo>
                    <a:pt x="2" y="114"/>
                  </a:lnTo>
                  <a:lnTo>
                    <a:pt x="0" y="138"/>
                  </a:lnTo>
                  <a:lnTo>
                    <a:pt x="2" y="157"/>
                  </a:lnTo>
                  <a:lnTo>
                    <a:pt x="7" y="175"/>
                  </a:lnTo>
                  <a:lnTo>
                    <a:pt x="17" y="188"/>
                  </a:lnTo>
                  <a:lnTo>
                    <a:pt x="32" y="193"/>
                  </a:lnTo>
                  <a:lnTo>
                    <a:pt x="46" y="189"/>
                  </a:lnTo>
                  <a:lnTo>
                    <a:pt x="61" y="180"/>
                  </a:lnTo>
                  <a:lnTo>
                    <a:pt x="74" y="165"/>
                  </a:lnTo>
                  <a:lnTo>
                    <a:pt x="86" y="147"/>
                  </a:lnTo>
                  <a:lnTo>
                    <a:pt x="96" y="125"/>
                  </a:lnTo>
                  <a:lnTo>
                    <a:pt x="104" y="102"/>
                  </a:lnTo>
                  <a:lnTo>
                    <a:pt x="109" y="78"/>
                  </a:lnTo>
                  <a:lnTo>
                    <a:pt x="111" y="55"/>
                  </a:lnTo>
                  <a:close/>
                  <a:moveTo>
                    <a:pt x="28" y="92"/>
                  </a:moveTo>
                  <a:lnTo>
                    <a:pt x="37" y="64"/>
                  </a:lnTo>
                  <a:lnTo>
                    <a:pt x="49" y="34"/>
                  </a:lnTo>
                  <a:lnTo>
                    <a:pt x="55" y="24"/>
                  </a:lnTo>
                  <a:lnTo>
                    <a:pt x="62" y="15"/>
                  </a:lnTo>
                  <a:lnTo>
                    <a:pt x="70" y="8"/>
                  </a:lnTo>
                  <a:lnTo>
                    <a:pt x="79" y="6"/>
                  </a:lnTo>
                  <a:lnTo>
                    <a:pt x="83" y="7"/>
                  </a:lnTo>
                  <a:lnTo>
                    <a:pt x="86" y="9"/>
                  </a:lnTo>
                  <a:lnTo>
                    <a:pt x="89" y="12"/>
                  </a:lnTo>
                  <a:lnTo>
                    <a:pt x="91" y="16"/>
                  </a:lnTo>
                  <a:lnTo>
                    <a:pt x="92" y="21"/>
                  </a:lnTo>
                  <a:lnTo>
                    <a:pt x="93" y="27"/>
                  </a:lnTo>
                  <a:lnTo>
                    <a:pt x="93" y="33"/>
                  </a:lnTo>
                  <a:lnTo>
                    <a:pt x="93" y="38"/>
                  </a:lnTo>
                  <a:lnTo>
                    <a:pt x="93" y="49"/>
                  </a:lnTo>
                  <a:lnTo>
                    <a:pt x="91" y="60"/>
                  </a:lnTo>
                  <a:lnTo>
                    <a:pt x="89" y="74"/>
                  </a:lnTo>
                  <a:lnTo>
                    <a:pt x="85" y="92"/>
                  </a:lnTo>
                  <a:lnTo>
                    <a:pt x="28" y="92"/>
                  </a:lnTo>
                  <a:close/>
                  <a:moveTo>
                    <a:pt x="82" y="101"/>
                  </a:moveTo>
                  <a:lnTo>
                    <a:pt x="80" y="112"/>
                  </a:lnTo>
                  <a:lnTo>
                    <a:pt x="76" y="125"/>
                  </a:lnTo>
                  <a:lnTo>
                    <a:pt x="70" y="140"/>
                  </a:lnTo>
                  <a:lnTo>
                    <a:pt x="63" y="155"/>
                  </a:lnTo>
                  <a:lnTo>
                    <a:pt x="56" y="168"/>
                  </a:lnTo>
                  <a:lnTo>
                    <a:pt x="49" y="178"/>
                  </a:lnTo>
                  <a:lnTo>
                    <a:pt x="41" y="185"/>
                  </a:lnTo>
                  <a:lnTo>
                    <a:pt x="32" y="187"/>
                  </a:lnTo>
                  <a:lnTo>
                    <a:pt x="26" y="185"/>
                  </a:lnTo>
                  <a:lnTo>
                    <a:pt x="22" y="180"/>
                  </a:lnTo>
                  <a:lnTo>
                    <a:pt x="19" y="170"/>
                  </a:lnTo>
                  <a:lnTo>
                    <a:pt x="18" y="154"/>
                  </a:lnTo>
                  <a:lnTo>
                    <a:pt x="18" y="145"/>
                  </a:lnTo>
                  <a:lnTo>
                    <a:pt x="19" y="133"/>
                  </a:lnTo>
                  <a:lnTo>
                    <a:pt x="22" y="119"/>
                  </a:lnTo>
                  <a:lnTo>
                    <a:pt x="26" y="101"/>
                  </a:lnTo>
                  <a:lnTo>
                    <a:pt x="82" y="10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" name="Freeform 52"/>
            <p:cNvSpPr>
              <a:spLocks noChangeAspect="1"/>
            </p:cNvSpPr>
            <p:nvPr/>
          </p:nvSpPr>
          <p:spPr bwMode="auto">
            <a:xfrm>
              <a:off x="3455" y="379"/>
              <a:ext cx="62" cy="269"/>
            </a:xfrm>
            <a:custGeom>
              <a:avLst/>
              <a:gdLst/>
              <a:ahLst/>
              <a:cxnLst>
                <a:cxn ang="0">
                  <a:pos x="62" y="134"/>
                </a:cxn>
                <a:cxn ang="0">
                  <a:pos x="61" y="117"/>
                </a:cxn>
                <a:cxn ang="0">
                  <a:pos x="59" y="96"/>
                </a:cxn>
                <a:cxn ang="0">
                  <a:pos x="53" y="74"/>
                </a:cxn>
                <a:cxn ang="0">
                  <a:pos x="44" y="50"/>
                </a:cxn>
                <a:cxn ang="0">
                  <a:pos x="31" y="29"/>
                </a:cxn>
                <a:cxn ang="0">
                  <a:pos x="18" y="13"/>
                </a:cxn>
                <a:cxn ang="0">
                  <a:pos x="8" y="3"/>
                </a:cxn>
                <a:cxn ang="0">
                  <a:pos x="2" y="0"/>
                </a:cxn>
                <a:cxn ang="0">
                  <a:pos x="0" y="1"/>
                </a:cxn>
                <a:cxn ang="0">
                  <a:pos x="0" y="3"/>
                </a:cxn>
                <a:cxn ang="0">
                  <a:pos x="0" y="3"/>
                </a:cxn>
                <a:cxn ang="0">
                  <a:pos x="0" y="4"/>
                </a:cxn>
                <a:cxn ang="0">
                  <a:pos x="2" y="6"/>
                </a:cxn>
                <a:cxn ang="0">
                  <a:pos x="5" y="9"/>
                </a:cxn>
                <a:cxn ang="0">
                  <a:pos x="22" y="32"/>
                </a:cxn>
                <a:cxn ang="0">
                  <a:pos x="36" y="61"/>
                </a:cxn>
                <a:cxn ang="0">
                  <a:pos x="44" y="95"/>
                </a:cxn>
                <a:cxn ang="0">
                  <a:pos x="47" y="134"/>
                </a:cxn>
                <a:cxn ang="0">
                  <a:pos x="44" y="169"/>
                </a:cxn>
                <a:cxn ang="0">
                  <a:pos x="37" y="203"/>
                </a:cxn>
                <a:cxn ang="0">
                  <a:pos x="24" y="234"/>
                </a:cxn>
                <a:cxn ang="0">
                  <a:pos x="3" y="262"/>
                </a:cxn>
                <a:cxn ang="0">
                  <a:pos x="0" y="265"/>
                </a:cxn>
                <a:cxn ang="0">
                  <a:pos x="0" y="266"/>
                </a:cxn>
                <a:cxn ang="0">
                  <a:pos x="0" y="268"/>
                </a:cxn>
                <a:cxn ang="0">
                  <a:pos x="2" y="269"/>
                </a:cxn>
                <a:cxn ang="0">
                  <a:pos x="8" y="266"/>
                </a:cxn>
                <a:cxn ang="0">
                  <a:pos x="19" y="256"/>
                </a:cxn>
                <a:cxn ang="0">
                  <a:pos x="32" y="239"/>
                </a:cxn>
                <a:cxn ang="0">
                  <a:pos x="45" y="217"/>
                </a:cxn>
                <a:cxn ang="0">
                  <a:pos x="54" y="194"/>
                </a:cxn>
                <a:cxn ang="0">
                  <a:pos x="59" y="173"/>
                </a:cxn>
                <a:cxn ang="0">
                  <a:pos x="61" y="153"/>
                </a:cxn>
                <a:cxn ang="0">
                  <a:pos x="62" y="134"/>
                </a:cxn>
              </a:cxnLst>
              <a:rect l="0" t="0" r="r" b="b"/>
              <a:pathLst>
                <a:path w="62" h="269">
                  <a:moveTo>
                    <a:pt x="62" y="134"/>
                  </a:moveTo>
                  <a:lnTo>
                    <a:pt x="61" y="117"/>
                  </a:lnTo>
                  <a:lnTo>
                    <a:pt x="59" y="96"/>
                  </a:lnTo>
                  <a:lnTo>
                    <a:pt x="53" y="74"/>
                  </a:lnTo>
                  <a:lnTo>
                    <a:pt x="44" y="50"/>
                  </a:lnTo>
                  <a:lnTo>
                    <a:pt x="31" y="29"/>
                  </a:lnTo>
                  <a:lnTo>
                    <a:pt x="18" y="13"/>
                  </a:lnTo>
                  <a:lnTo>
                    <a:pt x="8" y="3"/>
                  </a:lnTo>
                  <a:lnTo>
                    <a:pt x="2" y="0"/>
                  </a:lnTo>
                  <a:lnTo>
                    <a:pt x="0" y="1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4"/>
                  </a:lnTo>
                  <a:lnTo>
                    <a:pt x="2" y="6"/>
                  </a:lnTo>
                  <a:lnTo>
                    <a:pt x="5" y="9"/>
                  </a:lnTo>
                  <a:lnTo>
                    <a:pt x="22" y="32"/>
                  </a:lnTo>
                  <a:lnTo>
                    <a:pt x="36" y="61"/>
                  </a:lnTo>
                  <a:lnTo>
                    <a:pt x="44" y="95"/>
                  </a:lnTo>
                  <a:lnTo>
                    <a:pt x="47" y="134"/>
                  </a:lnTo>
                  <a:lnTo>
                    <a:pt x="44" y="169"/>
                  </a:lnTo>
                  <a:lnTo>
                    <a:pt x="37" y="203"/>
                  </a:lnTo>
                  <a:lnTo>
                    <a:pt x="24" y="234"/>
                  </a:lnTo>
                  <a:lnTo>
                    <a:pt x="3" y="262"/>
                  </a:lnTo>
                  <a:lnTo>
                    <a:pt x="0" y="265"/>
                  </a:lnTo>
                  <a:lnTo>
                    <a:pt x="0" y="266"/>
                  </a:lnTo>
                  <a:lnTo>
                    <a:pt x="0" y="268"/>
                  </a:lnTo>
                  <a:lnTo>
                    <a:pt x="2" y="269"/>
                  </a:lnTo>
                  <a:lnTo>
                    <a:pt x="8" y="266"/>
                  </a:lnTo>
                  <a:lnTo>
                    <a:pt x="19" y="256"/>
                  </a:lnTo>
                  <a:lnTo>
                    <a:pt x="32" y="239"/>
                  </a:lnTo>
                  <a:lnTo>
                    <a:pt x="45" y="217"/>
                  </a:lnTo>
                  <a:lnTo>
                    <a:pt x="54" y="194"/>
                  </a:lnTo>
                  <a:lnTo>
                    <a:pt x="59" y="173"/>
                  </a:lnTo>
                  <a:lnTo>
                    <a:pt x="61" y="153"/>
                  </a:lnTo>
                  <a:lnTo>
                    <a:pt x="62" y="134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" name="Freeform 53"/>
            <p:cNvSpPr>
              <a:spLocks noChangeAspect="1"/>
            </p:cNvSpPr>
            <p:nvPr/>
          </p:nvSpPr>
          <p:spPr bwMode="auto">
            <a:xfrm>
              <a:off x="3598" y="460"/>
              <a:ext cx="88" cy="124"/>
            </a:xfrm>
            <a:custGeom>
              <a:avLst/>
              <a:gdLst/>
              <a:ahLst/>
              <a:cxnLst>
                <a:cxn ang="0">
                  <a:pos x="50" y="69"/>
                </a:cxn>
                <a:cxn ang="0">
                  <a:pos x="58" y="72"/>
                </a:cxn>
                <a:cxn ang="0">
                  <a:pos x="68" y="77"/>
                </a:cxn>
                <a:cxn ang="0">
                  <a:pos x="74" y="87"/>
                </a:cxn>
                <a:cxn ang="0">
                  <a:pos x="73" y="103"/>
                </a:cxn>
                <a:cxn ang="0">
                  <a:pos x="58" y="116"/>
                </a:cxn>
                <a:cxn ang="0">
                  <a:pos x="37" y="117"/>
                </a:cxn>
                <a:cxn ang="0">
                  <a:pos x="24" y="112"/>
                </a:cxn>
                <a:cxn ang="0">
                  <a:pos x="15" y="102"/>
                </a:cxn>
                <a:cxn ang="0">
                  <a:pos x="9" y="88"/>
                </a:cxn>
                <a:cxn ang="0">
                  <a:pos x="6" y="76"/>
                </a:cxn>
                <a:cxn ang="0">
                  <a:pos x="0" y="77"/>
                </a:cxn>
                <a:cxn ang="0">
                  <a:pos x="0" y="117"/>
                </a:cxn>
                <a:cxn ang="0">
                  <a:pos x="3" y="124"/>
                </a:cxn>
                <a:cxn ang="0">
                  <a:pos x="5" y="123"/>
                </a:cxn>
                <a:cxn ang="0">
                  <a:pos x="10" y="118"/>
                </a:cxn>
                <a:cxn ang="0">
                  <a:pos x="11" y="117"/>
                </a:cxn>
                <a:cxn ang="0">
                  <a:pos x="15" y="112"/>
                </a:cxn>
                <a:cxn ang="0">
                  <a:pos x="32" y="122"/>
                </a:cxn>
                <a:cxn ang="0">
                  <a:pos x="45" y="124"/>
                </a:cxn>
                <a:cxn ang="0">
                  <a:pos x="78" y="112"/>
                </a:cxn>
                <a:cxn ang="0">
                  <a:pos x="88" y="86"/>
                </a:cxn>
                <a:cxn ang="0">
                  <a:pos x="83" y="69"/>
                </a:cxn>
                <a:cxn ang="0">
                  <a:pos x="77" y="61"/>
                </a:cxn>
                <a:cxn ang="0">
                  <a:pos x="62" y="52"/>
                </a:cxn>
                <a:cxn ang="0">
                  <a:pos x="46" y="48"/>
                </a:cxn>
                <a:cxn ang="0">
                  <a:pos x="34" y="45"/>
                </a:cxn>
                <a:cxn ang="0">
                  <a:pos x="24" y="42"/>
                </a:cxn>
                <a:cxn ang="0">
                  <a:pos x="16" y="35"/>
                </a:cxn>
                <a:cxn ang="0">
                  <a:pos x="13" y="26"/>
                </a:cxn>
                <a:cxn ang="0">
                  <a:pos x="19" y="12"/>
                </a:cxn>
                <a:cxn ang="0">
                  <a:pos x="43" y="5"/>
                </a:cxn>
                <a:cxn ang="0">
                  <a:pos x="60" y="9"/>
                </a:cxn>
                <a:cxn ang="0">
                  <a:pos x="70" y="19"/>
                </a:cxn>
                <a:cxn ang="0">
                  <a:pos x="73" y="29"/>
                </a:cxn>
                <a:cxn ang="0">
                  <a:pos x="74" y="38"/>
                </a:cxn>
                <a:cxn ang="0">
                  <a:pos x="78" y="40"/>
                </a:cxn>
                <a:cxn ang="0">
                  <a:pos x="81" y="39"/>
                </a:cxn>
                <a:cxn ang="0">
                  <a:pos x="81" y="34"/>
                </a:cxn>
                <a:cxn ang="0">
                  <a:pos x="81" y="2"/>
                </a:cxn>
                <a:cxn ang="0">
                  <a:pos x="76" y="1"/>
                </a:cxn>
                <a:cxn ang="0">
                  <a:pos x="71" y="6"/>
                </a:cxn>
                <a:cxn ang="0">
                  <a:pos x="61" y="3"/>
                </a:cxn>
                <a:cxn ang="0">
                  <a:pos x="47" y="0"/>
                </a:cxn>
                <a:cxn ang="0">
                  <a:pos x="22" y="3"/>
                </a:cxn>
                <a:cxn ang="0">
                  <a:pos x="2" y="22"/>
                </a:cxn>
                <a:cxn ang="0">
                  <a:pos x="3" y="46"/>
                </a:cxn>
                <a:cxn ang="0">
                  <a:pos x="18" y="61"/>
                </a:cxn>
                <a:cxn ang="0">
                  <a:pos x="35" y="66"/>
                </a:cxn>
              </a:cxnLst>
              <a:rect l="0" t="0" r="r" b="b"/>
              <a:pathLst>
                <a:path w="88" h="124">
                  <a:moveTo>
                    <a:pt x="47" y="69"/>
                  </a:moveTo>
                  <a:lnTo>
                    <a:pt x="50" y="69"/>
                  </a:lnTo>
                  <a:lnTo>
                    <a:pt x="54" y="70"/>
                  </a:lnTo>
                  <a:lnTo>
                    <a:pt x="58" y="72"/>
                  </a:lnTo>
                  <a:lnTo>
                    <a:pt x="63" y="74"/>
                  </a:lnTo>
                  <a:lnTo>
                    <a:pt x="68" y="77"/>
                  </a:lnTo>
                  <a:lnTo>
                    <a:pt x="71" y="82"/>
                  </a:lnTo>
                  <a:lnTo>
                    <a:pt x="74" y="87"/>
                  </a:lnTo>
                  <a:lnTo>
                    <a:pt x="75" y="93"/>
                  </a:lnTo>
                  <a:lnTo>
                    <a:pt x="73" y="103"/>
                  </a:lnTo>
                  <a:lnTo>
                    <a:pt x="68" y="111"/>
                  </a:lnTo>
                  <a:lnTo>
                    <a:pt x="58" y="116"/>
                  </a:lnTo>
                  <a:lnTo>
                    <a:pt x="45" y="118"/>
                  </a:lnTo>
                  <a:lnTo>
                    <a:pt x="37" y="117"/>
                  </a:lnTo>
                  <a:lnTo>
                    <a:pt x="30" y="115"/>
                  </a:lnTo>
                  <a:lnTo>
                    <a:pt x="24" y="112"/>
                  </a:lnTo>
                  <a:lnTo>
                    <a:pt x="19" y="107"/>
                  </a:lnTo>
                  <a:lnTo>
                    <a:pt x="15" y="102"/>
                  </a:lnTo>
                  <a:lnTo>
                    <a:pt x="12" y="95"/>
                  </a:lnTo>
                  <a:lnTo>
                    <a:pt x="9" y="88"/>
                  </a:lnTo>
                  <a:lnTo>
                    <a:pt x="7" y="80"/>
                  </a:lnTo>
                  <a:lnTo>
                    <a:pt x="6" y="76"/>
                  </a:lnTo>
                  <a:lnTo>
                    <a:pt x="3" y="75"/>
                  </a:lnTo>
                  <a:lnTo>
                    <a:pt x="0" y="77"/>
                  </a:lnTo>
                  <a:lnTo>
                    <a:pt x="0" y="82"/>
                  </a:lnTo>
                  <a:lnTo>
                    <a:pt x="0" y="117"/>
                  </a:lnTo>
                  <a:lnTo>
                    <a:pt x="0" y="122"/>
                  </a:lnTo>
                  <a:lnTo>
                    <a:pt x="3" y="124"/>
                  </a:lnTo>
                  <a:lnTo>
                    <a:pt x="4" y="124"/>
                  </a:lnTo>
                  <a:lnTo>
                    <a:pt x="5" y="123"/>
                  </a:lnTo>
                  <a:lnTo>
                    <a:pt x="7" y="121"/>
                  </a:lnTo>
                  <a:lnTo>
                    <a:pt x="10" y="118"/>
                  </a:lnTo>
                  <a:lnTo>
                    <a:pt x="10" y="118"/>
                  </a:lnTo>
                  <a:lnTo>
                    <a:pt x="11" y="117"/>
                  </a:lnTo>
                  <a:lnTo>
                    <a:pt x="12" y="115"/>
                  </a:lnTo>
                  <a:lnTo>
                    <a:pt x="15" y="112"/>
                  </a:lnTo>
                  <a:lnTo>
                    <a:pt x="24" y="119"/>
                  </a:lnTo>
                  <a:lnTo>
                    <a:pt x="32" y="122"/>
                  </a:lnTo>
                  <a:lnTo>
                    <a:pt x="39" y="124"/>
                  </a:lnTo>
                  <a:lnTo>
                    <a:pt x="45" y="124"/>
                  </a:lnTo>
                  <a:lnTo>
                    <a:pt x="64" y="121"/>
                  </a:lnTo>
                  <a:lnTo>
                    <a:pt x="78" y="112"/>
                  </a:lnTo>
                  <a:lnTo>
                    <a:pt x="86" y="100"/>
                  </a:lnTo>
                  <a:lnTo>
                    <a:pt x="88" y="86"/>
                  </a:lnTo>
                  <a:lnTo>
                    <a:pt x="87" y="77"/>
                  </a:lnTo>
                  <a:lnTo>
                    <a:pt x="83" y="69"/>
                  </a:lnTo>
                  <a:lnTo>
                    <a:pt x="80" y="64"/>
                  </a:lnTo>
                  <a:lnTo>
                    <a:pt x="77" y="61"/>
                  </a:lnTo>
                  <a:lnTo>
                    <a:pt x="70" y="55"/>
                  </a:lnTo>
                  <a:lnTo>
                    <a:pt x="62" y="52"/>
                  </a:lnTo>
                  <a:lnTo>
                    <a:pt x="54" y="50"/>
                  </a:lnTo>
                  <a:lnTo>
                    <a:pt x="46" y="48"/>
                  </a:lnTo>
                  <a:lnTo>
                    <a:pt x="40" y="47"/>
                  </a:lnTo>
                  <a:lnTo>
                    <a:pt x="34" y="45"/>
                  </a:lnTo>
                  <a:lnTo>
                    <a:pt x="29" y="44"/>
                  </a:lnTo>
                  <a:lnTo>
                    <a:pt x="24" y="42"/>
                  </a:lnTo>
                  <a:lnTo>
                    <a:pt x="19" y="39"/>
                  </a:lnTo>
                  <a:lnTo>
                    <a:pt x="16" y="35"/>
                  </a:lnTo>
                  <a:lnTo>
                    <a:pt x="14" y="31"/>
                  </a:lnTo>
                  <a:lnTo>
                    <a:pt x="13" y="26"/>
                  </a:lnTo>
                  <a:lnTo>
                    <a:pt x="14" y="19"/>
                  </a:lnTo>
                  <a:lnTo>
                    <a:pt x="19" y="12"/>
                  </a:lnTo>
                  <a:lnTo>
                    <a:pt x="29" y="7"/>
                  </a:lnTo>
                  <a:lnTo>
                    <a:pt x="43" y="5"/>
                  </a:lnTo>
                  <a:lnTo>
                    <a:pt x="53" y="6"/>
                  </a:lnTo>
                  <a:lnTo>
                    <a:pt x="60" y="9"/>
                  </a:lnTo>
                  <a:lnTo>
                    <a:pt x="66" y="13"/>
                  </a:lnTo>
                  <a:lnTo>
                    <a:pt x="70" y="19"/>
                  </a:lnTo>
                  <a:lnTo>
                    <a:pt x="72" y="24"/>
                  </a:lnTo>
                  <a:lnTo>
                    <a:pt x="73" y="29"/>
                  </a:lnTo>
                  <a:lnTo>
                    <a:pt x="74" y="34"/>
                  </a:lnTo>
                  <a:lnTo>
                    <a:pt x="74" y="38"/>
                  </a:lnTo>
                  <a:lnTo>
                    <a:pt x="76" y="40"/>
                  </a:lnTo>
                  <a:lnTo>
                    <a:pt x="78" y="40"/>
                  </a:lnTo>
                  <a:lnTo>
                    <a:pt x="80" y="40"/>
                  </a:lnTo>
                  <a:lnTo>
                    <a:pt x="81" y="39"/>
                  </a:lnTo>
                  <a:lnTo>
                    <a:pt x="81" y="37"/>
                  </a:lnTo>
                  <a:lnTo>
                    <a:pt x="81" y="34"/>
                  </a:lnTo>
                  <a:lnTo>
                    <a:pt x="81" y="7"/>
                  </a:lnTo>
                  <a:lnTo>
                    <a:pt x="81" y="2"/>
                  </a:lnTo>
                  <a:lnTo>
                    <a:pt x="78" y="0"/>
                  </a:lnTo>
                  <a:lnTo>
                    <a:pt x="76" y="1"/>
                  </a:lnTo>
                  <a:lnTo>
                    <a:pt x="73" y="3"/>
                  </a:lnTo>
                  <a:lnTo>
                    <a:pt x="71" y="6"/>
                  </a:lnTo>
                  <a:lnTo>
                    <a:pt x="68" y="8"/>
                  </a:lnTo>
                  <a:lnTo>
                    <a:pt x="61" y="3"/>
                  </a:lnTo>
                  <a:lnTo>
                    <a:pt x="53" y="1"/>
                  </a:lnTo>
                  <a:lnTo>
                    <a:pt x="47" y="0"/>
                  </a:lnTo>
                  <a:lnTo>
                    <a:pt x="43" y="0"/>
                  </a:lnTo>
                  <a:lnTo>
                    <a:pt x="22" y="3"/>
                  </a:lnTo>
                  <a:lnTo>
                    <a:pt x="9" y="11"/>
                  </a:lnTo>
                  <a:lnTo>
                    <a:pt x="2" y="22"/>
                  </a:lnTo>
                  <a:lnTo>
                    <a:pt x="0" y="33"/>
                  </a:lnTo>
                  <a:lnTo>
                    <a:pt x="3" y="46"/>
                  </a:lnTo>
                  <a:lnTo>
                    <a:pt x="12" y="56"/>
                  </a:lnTo>
                  <a:lnTo>
                    <a:pt x="18" y="61"/>
                  </a:lnTo>
                  <a:lnTo>
                    <a:pt x="25" y="64"/>
                  </a:lnTo>
                  <a:lnTo>
                    <a:pt x="35" y="66"/>
                  </a:lnTo>
                  <a:lnTo>
                    <a:pt x="47" y="6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" name="Freeform 54"/>
            <p:cNvSpPr>
              <a:spLocks noChangeAspect="1" noEditPoints="1"/>
            </p:cNvSpPr>
            <p:nvPr/>
          </p:nvSpPr>
          <p:spPr bwMode="auto">
            <a:xfrm>
              <a:off x="3704" y="401"/>
              <a:ext cx="58" cy="180"/>
            </a:xfrm>
            <a:custGeom>
              <a:avLst/>
              <a:gdLst/>
              <a:ahLst/>
              <a:cxnLst>
                <a:cxn ang="0">
                  <a:pos x="39" y="61"/>
                </a:cxn>
                <a:cxn ang="0">
                  <a:pos x="1" y="64"/>
                </a:cxn>
                <a:cxn ang="0">
                  <a:pos x="1" y="72"/>
                </a:cxn>
                <a:cxn ang="0">
                  <a:pos x="12" y="73"/>
                </a:cxn>
                <a:cxn ang="0">
                  <a:pos x="18" y="75"/>
                </a:cxn>
                <a:cxn ang="0">
                  <a:pos x="20" y="79"/>
                </a:cxn>
                <a:cxn ang="0">
                  <a:pos x="21" y="87"/>
                </a:cxn>
                <a:cxn ang="0">
                  <a:pos x="21" y="159"/>
                </a:cxn>
                <a:cxn ang="0">
                  <a:pos x="20" y="166"/>
                </a:cxn>
                <a:cxn ang="0">
                  <a:pos x="17" y="170"/>
                </a:cxn>
                <a:cxn ang="0">
                  <a:pos x="11" y="171"/>
                </a:cxn>
                <a:cxn ang="0">
                  <a:pos x="0" y="172"/>
                </a:cxn>
                <a:cxn ang="0">
                  <a:pos x="0" y="180"/>
                </a:cxn>
                <a:cxn ang="0">
                  <a:pos x="8" y="180"/>
                </a:cxn>
                <a:cxn ang="0">
                  <a:pos x="16" y="179"/>
                </a:cxn>
                <a:cxn ang="0">
                  <a:pos x="24" y="179"/>
                </a:cxn>
                <a:cxn ang="0">
                  <a:pos x="30" y="179"/>
                </a:cxn>
                <a:cxn ang="0">
                  <a:pos x="58" y="180"/>
                </a:cxn>
                <a:cxn ang="0">
                  <a:pos x="58" y="172"/>
                </a:cxn>
                <a:cxn ang="0">
                  <a:pos x="47" y="171"/>
                </a:cxn>
                <a:cxn ang="0">
                  <a:pos x="42" y="169"/>
                </a:cxn>
                <a:cxn ang="0">
                  <a:pos x="39" y="166"/>
                </a:cxn>
                <a:cxn ang="0">
                  <a:pos x="39" y="160"/>
                </a:cxn>
                <a:cxn ang="0">
                  <a:pos x="39" y="61"/>
                </a:cxn>
                <a:cxn ang="0">
                  <a:pos x="40" y="14"/>
                </a:cxn>
                <a:cxn ang="0">
                  <a:pos x="39" y="8"/>
                </a:cxn>
                <a:cxn ang="0">
                  <a:pos x="36" y="4"/>
                </a:cxn>
                <a:cxn ang="0">
                  <a:pos x="31" y="1"/>
                </a:cxn>
                <a:cxn ang="0">
                  <a:pos x="26" y="0"/>
                </a:cxn>
                <a:cxn ang="0">
                  <a:pos x="20" y="1"/>
                </a:cxn>
                <a:cxn ang="0">
                  <a:pos x="15" y="4"/>
                </a:cxn>
                <a:cxn ang="0">
                  <a:pos x="12" y="9"/>
                </a:cxn>
                <a:cxn ang="0">
                  <a:pos x="11" y="14"/>
                </a:cxn>
                <a:cxn ang="0">
                  <a:pos x="12" y="19"/>
                </a:cxn>
                <a:cxn ang="0">
                  <a:pos x="15" y="24"/>
                </a:cxn>
                <a:cxn ang="0">
                  <a:pos x="20" y="27"/>
                </a:cxn>
                <a:cxn ang="0">
                  <a:pos x="26" y="28"/>
                </a:cxn>
                <a:cxn ang="0">
                  <a:pos x="31" y="27"/>
                </a:cxn>
                <a:cxn ang="0">
                  <a:pos x="36" y="24"/>
                </a:cxn>
                <a:cxn ang="0">
                  <a:pos x="39" y="20"/>
                </a:cxn>
                <a:cxn ang="0">
                  <a:pos x="40" y="14"/>
                </a:cxn>
              </a:cxnLst>
              <a:rect l="0" t="0" r="r" b="b"/>
              <a:pathLst>
                <a:path w="58" h="180">
                  <a:moveTo>
                    <a:pt x="39" y="61"/>
                  </a:moveTo>
                  <a:lnTo>
                    <a:pt x="1" y="64"/>
                  </a:lnTo>
                  <a:lnTo>
                    <a:pt x="1" y="72"/>
                  </a:lnTo>
                  <a:lnTo>
                    <a:pt x="12" y="73"/>
                  </a:lnTo>
                  <a:lnTo>
                    <a:pt x="18" y="75"/>
                  </a:lnTo>
                  <a:lnTo>
                    <a:pt x="20" y="79"/>
                  </a:lnTo>
                  <a:lnTo>
                    <a:pt x="21" y="87"/>
                  </a:lnTo>
                  <a:lnTo>
                    <a:pt x="21" y="159"/>
                  </a:lnTo>
                  <a:lnTo>
                    <a:pt x="20" y="166"/>
                  </a:lnTo>
                  <a:lnTo>
                    <a:pt x="17" y="170"/>
                  </a:lnTo>
                  <a:lnTo>
                    <a:pt x="11" y="171"/>
                  </a:lnTo>
                  <a:lnTo>
                    <a:pt x="0" y="172"/>
                  </a:lnTo>
                  <a:lnTo>
                    <a:pt x="0" y="180"/>
                  </a:lnTo>
                  <a:lnTo>
                    <a:pt x="8" y="180"/>
                  </a:lnTo>
                  <a:lnTo>
                    <a:pt x="16" y="179"/>
                  </a:lnTo>
                  <a:lnTo>
                    <a:pt x="24" y="179"/>
                  </a:lnTo>
                  <a:lnTo>
                    <a:pt x="30" y="179"/>
                  </a:lnTo>
                  <a:lnTo>
                    <a:pt x="58" y="180"/>
                  </a:lnTo>
                  <a:lnTo>
                    <a:pt x="58" y="172"/>
                  </a:lnTo>
                  <a:lnTo>
                    <a:pt x="47" y="171"/>
                  </a:lnTo>
                  <a:lnTo>
                    <a:pt x="42" y="169"/>
                  </a:lnTo>
                  <a:lnTo>
                    <a:pt x="39" y="166"/>
                  </a:lnTo>
                  <a:lnTo>
                    <a:pt x="39" y="160"/>
                  </a:lnTo>
                  <a:lnTo>
                    <a:pt x="39" y="61"/>
                  </a:lnTo>
                  <a:close/>
                  <a:moveTo>
                    <a:pt x="40" y="14"/>
                  </a:moveTo>
                  <a:lnTo>
                    <a:pt x="39" y="8"/>
                  </a:lnTo>
                  <a:lnTo>
                    <a:pt x="36" y="4"/>
                  </a:lnTo>
                  <a:lnTo>
                    <a:pt x="31" y="1"/>
                  </a:lnTo>
                  <a:lnTo>
                    <a:pt x="26" y="0"/>
                  </a:lnTo>
                  <a:lnTo>
                    <a:pt x="20" y="1"/>
                  </a:lnTo>
                  <a:lnTo>
                    <a:pt x="15" y="4"/>
                  </a:lnTo>
                  <a:lnTo>
                    <a:pt x="12" y="9"/>
                  </a:lnTo>
                  <a:lnTo>
                    <a:pt x="11" y="14"/>
                  </a:lnTo>
                  <a:lnTo>
                    <a:pt x="12" y="19"/>
                  </a:lnTo>
                  <a:lnTo>
                    <a:pt x="15" y="24"/>
                  </a:lnTo>
                  <a:lnTo>
                    <a:pt x="20" y="27"/>
                  </a:lnTo>
                  <a:lnTo>
                    <a:pt x="26" y="28"/>
                  </a:lnTo>
                  <a:lnTo>
                    <a:pt x="31" y="27"/>
                  </a:lnTo>
                  <a:lnTo>
                    <a:pt x="36" y="24"/>
                  </a:lnTo>
                  <a:lnTo>
                    <a:pt x="39" y="20"/>
                  </a:lnTo>
                  <a:lnTo>
                    <a:pt x="40" y="14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" name="Freeform 55"/>
            <p:cNvSpPr>
              <a:spLocks noChangeAspect="1"/>
            </p:cNvSpPr>
            <p:nvPr/>
          </p:nvSpPr>
          <p:spPr bwMode="auto">
            <a:xfrm>
              <a:off x="3779" y="462"/>
              <a:ext cx="135" cy="119"/>
            </a:xfrm>
            <a:custGeom>
              <a:avLst/>
              <a:gdLst/>
              <a:ahLst/>
              <a:cxnLst>
                <a:cxn ang="0">
                  <a:pos x="21" y="98"/>
                </a:cxn>
                <a:cxn ang="0">
                  <a:pos x="17" y="109"/>
                </a:cxn>
                <a:cxn ang="0">
                  <a:pos x="0" y="111"/>
                </a:cxn>
                <a:cxn ang="0">
                  <a:pos x="7" y="119"/>
                </a:cxn>
                <a:cxn ang="0">
                  <a:pos x="24" y="118"/>
                </a:cxn>
                <a:cxn ang="0">
                  <a:pos x="36" y="118"/>
                </a:cxn>
                <a:cxn ang="0">
                  <a:pos x="53" y="119"/>
                </a:cxn>
                <a:cxn ang="0">
                  <a:pos x="60" y="111"/>
                </a:cxn>
                <a:cxn ang="0">
                  <a:pos x="43" y="109"/>
                </a:cxn>
                <a:cxn ang="0">
                  <a:pos x="39" y="98"/>
                </a:cxn>
                <a:cxn ang="0">
                  <a:pos x="42" y="30"/>
                </a:cxn>
                <a:cxn ang="0">
                  <a:pos x="63" y="9"/>
                </a:cxn>
                <a:cxn ang="0">
                  <a:pos x="81" y="6"/>
                </a:cxn>
                <a:cxn ang="0">
                  <a:pos x="89" y="11"/>
                </a:cxn>
                <a:cxn ang="0">
                  <a:pos x="94" y="19"/>
                </a:cxn>
                <a:cxn ang="0">
                  <a:pos x="95" y="30"/>
                </a:cxn>
                <a:cxn ang="0">
                  <a:pos x="95" y="98"/>
                </a:cxn>
                <a:cxn ang="0">
                  <a:pos x="92" y="109"/>
                </a:cxn>
                <a:cxn ang="0">
                  <a:pos x="74" y="111"/>
                </a:cxn>
                <a:cxn ang="0">
                  <a:pos x="82" y="119"/>
                </a:cxn>
                <a:cxn ang="0">
                  <a:pos x="98" y="118"/>
                </a:cxn>
                <a:cxn ang="0">
                  <a:pos x="111" y="118"/>
                </a:cxn>
                <a:cxn ang="0">
                  <a:pos x="127" y="119"/>
                </a:cxn>
                <a:cxn ang="0">
                  <a:pos x="135" y="111"/>
                </a:cxn>
                <a:cxn ang="0">
                  <a:pos x="119" y="110"/>
                </a:cxn>
                <a:cxn ang="0">
                  <a:pos x="114" y="102"/>
                </a:cxn>
                <a:cxn ang="0">
                  <a:pos x="114" y="36"/>
                </a:cxn>
                <a:cxn ang="0">
                  <a:pos x="110" y="17"/>
                </a:cxn>
                <a:cxn ang="0">
                  <a:pos x="102" y="6"/>
                </a:cxn>
                <a:cxn ang="0">
                  <a:pos x="88" y="1"/>
                </a:cxn>
                <a:cxn ang="0">
                  <a:pos x="64" y="2"/>
                </a:cxn>
                <a:cxn ang="0">
                  <a:pos x="44" y="17"/>
                </a:cxn>
                <a:cxn ang="0">
                  <a:pos x="38" y="0"/>
                </a:cxn>
                <a:cxn ang="0">
                  <a:pos x="0" y="11"/>
                </a:cxn>
                <a:cxn ang="0">
                  <a:pos x="11" y="12"/>
                </a:cxn>
                <a:cxn ang="0">
                  <a:pos x="17" y="14"/>
                </a:cxn>
                <a:cxn ang="0">
                  <a:pos x="20" y="18"/>
                </a:cxn>
                <a:cxn ang="0">
                  <a:pos x="21" y="26"/>
                </a:cxn>
              </a:cxnLst>
              <a:rect l="0" t="0" r="r" b="b"/>
              <a:pathLst>
                <a:path w="135" h="119">
                  <a:moveTo>
                    <a:pt x="21" y="26"/>
                  </a:moveTo>
                  <a:lnTo>
                    <a:pt x="21" y="98"/>
                  </a:lnTo>
                  <a:lnTo>
                    <a:pt x="20" y="105"/>
                  </a:lnTo>
                  <a:lnTo>
                    <a:pt x="17" y="109"/>
                  </a:lnTo>
                  <a:lnTo>
                    <a:pt x="10" y="110"/>
                  </a:lnTo>
                  <a:lnTo>
                    <a:pt x="0" y="111"/>
                  </a:lnTo>
                  <a:lnTo>
                    <a:pt x="0" y="119"/>
                  </a:lnTo>
                  <a:lnTo>
                    <a:pt x="7" y="119"/>
                  </a:lnTo>
                  <a:lnTo>
                    <a:pt x="16" y="118"/>
                  </a:lnTo>
                  <a:lnTo>
                    <a:pt x="24" y="118"/>
                  </a:lnTo>
                  <a:lnTo>
                    <a:pt x="30" y="118"/>
                  </a:lnTo>
                  <a:lnTo>
                    <a:pt x="36" y="118"/>
                  </a:lnTo>
                  <a:lnTo>
                    <a:pt x="44" y="118"/>
                  </a:lnTo>
                  <a:lnTo>
                    <a:pt x="53" y="119"/>
                  </a:lnTo>
                  <a:lnTo>
                    <a:pt x="60" y="119"/>
                  </a:lnTo>
                  <a:lnTo>
                    <a:pt x="60" y="111"/>
                  </a:lnTo>
                  <a:lnTo>
                    <a:pt x="49" y="110"/>
                  </a:lnTo>
                  <a:lnTo>
                    <a:pt x="43" y="109"/>
                  </a:lnTo>
                  <a:lnTo>
                    <a:pt x="40" y="105"/>
                  </a:lnTo>
                  <a:lnTo>
                    <a:pt x="39" y="98"/>
                  </a:lnTo>
                  <a:lnTo>
                    <a:pt x="39" y="49"/>
                  </a:lnTo>
                  <a:lnTo>
                    <a:pt x="42" y="30"/>
                  </a:lnTo>
                  <a:lnTo>
                    <a:pt x="51" y="17"/>
                  </a:lnTo>
                  <a:lnTo>
                    <a:pt x="63" y="9"/>
                  </a:lnTo>
                  <a:lnTo>
                    <a:pt x="76" y="6"/>
                  </a:lnTo>
                  <a:lnTo>
                    <a:pt x="81" y="6"/>
                  </a:lnTo>
                  <a:lnTo>
                    <a:pt x="86" y="8"/>
                  </a:lnTo>
                  <a:lnTo>
                    <a:pt x="89" y="11"/>
                  </a:lnTo>
                  <a:lnTo>
                    <a:pt x="92" y="15"/>
                  </a:lnTo>
                  <a:lnTo>
                    <a:pt x="94" y="19"/>
                  </a:lnTo>
                  <a:lnTo>
                    <a:pt x="95" y="25"/>
                  </a:lnTo>
                  <a:lnTo>
                    <a:pt x="95" y="30"/>
                  </a:lnTo>
                  <a:lnTo>
                    <a:pt x="95" y="36"/>
                  </a:lnTo>
                  <a:lnTo>
                    <a:pt x="95" y="98"/>
                  </a:lnTo>
                  <a:lnTo>
                    <a:pt x="95" y="105"/>
                  </a:lnTo>
                  <a:lnTo>
                    <a:pt x="92" y="109"/>
                  </a:lnTo>
                  <a:lnTo>
                    <a:pt x="85" y="110"/>
                  </a:lnTo>
                  <a:lnTo>
                    <a:pt x="74" y="111"/>
                  </a:lnTo>
                  <a:lnTo>
                    <a:pt x="74" y="119"/>
                  </a:lnTo>
                  <a:lnTo>
                    <a:pt x="82" y="119"/>
                  </a:lnTo>
                  <a:lnTo>
                    <a:pt x="90" y="118"/>
                  </a:lnTo>
                  <a:lnTo>
                    <a:pt x="98" y="118"/>
                  </a:lnTo>
                  <a:lnTo>
                    <a:pt x="105" y="118"/>
                  </a:lnTo>
                  <a:lnTo>
                    <a:pt x="111" y="118"/>
                  </a:lnTo>
                  <a:lnTo>
                    <a:pt x="119" y="118"/>
                  </a:lnTo>
                  <a:lnTo>
                    <a:pt x="127" y="119"/>
                  </a:lnTo>
                  <a:lnTo>
                    <a:pt x="135" y="119"/>
                  </a:lnTo>
                  <a:lnTo>
                    <a:pt x="135" y="111"/>
                  </a:lnTo>
                  <a:lnTo>
                    <a:pt x="126" y="110"/>
                  </a:lnTo>
                  <a:lnTo>
                    <a:pt x="119" y="110"/>
                  </a:lnTo>
                  <a:lnTo>
                    <a:pt x="115" y="107"/>
                  </a:lnTo>
                  <a:lnTo>
                    <a:pt x="114" y="102"/>
                  </a:lnTo>
                  <a:lnTo>
                    <a:pt x="114" y="51"/>
                  </a:lnTo>
                  <a:lnTo>
                    <a:pt x="114" y="36"/>
                  </a:lnTo>
                  <a:lnTo>
                    <a:pt x="113" y="25"/>
                  </a:lnTo>
                  <a:lnTo>
                    <a:pt x="110" y="17"/>
                  </a:lnTo>
                  <a:lnTo>
                    <a:pt x="106" y="10"/>
                  </a:lnTo>
                  <a:lnTo>
                    <a:pt x="102" y="6"/>
                  </a:lnTo>
                  <a:lnTo>
                    <a:pt x="96" y="3"/>
                  </a:lnTo>
                  <a:lnTo>
                    <a:pt x="88" y="1"/>
                  </a:lnTo>
                  <a:lnTo>
                    <a:pt x="77" y="0"/>
                  </a:lnTo>
                  <a:lnTo>
                    <a:pt x="64" y="2"/>
                  </a:lnTo>
                  <a:lnTo>
                    <a:pt x="53" y="8"/>
                  </a:lnTo>
                  <a:lnTo>
                    <a:pt x="44" y="17"/>
                  </a:lnTo>
                  <a:lnTo>
                    <a:pt x="38" y="28"/>
                  </a:lnTo>
                  <a:lnTo>
                    <a:pt x="38" y="0"/>
                  </a:lnTo>
                  <a:lnTo>
                    <a:pt x="0" y="3"/>
                  </a:lnTo>
                  <a:lnTo>
                    <a:pt x="0" y="11"/>
                  </a:lnTo>
                  <a:lnTo>
                    <a:pt x="6" y="11"/>
                  </a:lnTo>
                  <a:lnTo>
                    <a:pt x="11" y="12"/>
                  </a:lnTo>
                  <a:lnTo>
                    <a:pt x="15" y="12"/>
                  </a:lnTo>
                  <a:lnTo>
                    <a:pt x="17" y="14"/>
                  </a:lnTo>
                  <a:lnTo>
                    <a:pt x="19" y="16"/>
                  </a:lnTo>
                  <a:lnTo>
                    <a:pt x="20" y="18"/>
                  </a:lnTo>
                  <a:lnTo>
                    <a:pt x="20" y="22"/>
                  </a:lnTo>
                  <a:lnTo>
                    <a:pt x="21" y="26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" name="Freeform 56"/>
            <p:cNvSpPr>
              <a:spLocks noChangeAspect="1"/>
            </p:cNvSpPr>
            <p:nvPr/>
          </p:nvSpPr>
          <p:spPr bwMode="auto">
            <a:xfrm>
              <a:off x="3946" y="379"/>
              <a:ext cx="63" cy="269"/>
            </a:xfrm>
            <a:custGeom>
              <a:avLst/>
              <a:gdLst/>
              <a:ahLst/>
              <a:cxnLst>
                <a:cxn ang="0">
                  <a:pos x="63" y="266"/>
                </a:cxn>
                <a:cxn ang="0">
                  <a:pos x="62" y="266"/>
                </a:cxn>
                <a:cxn ang="0">
                  <a:pos x="62" y="265"/>
                </a:cxn>
                <a:cxn ang="0">
                  <a:pos x="61" y="263"/>
                </a:cxn>
                <a:cxn ang="0">
                  <a:pos x="58" y="261"/>
                </a:cxn>
                <a:cxn ang="0">
                  <a:pos x="37" y="232"/>
                </a:cxn>
                <a:cxn ang="0">
                  <a:pos x="24" y="200"/>
                </a:cxn>
                <a:cxn ang="0">
                  <a:pos x="18" y="167"/>
                </a:cxn>
                <a:cxn ang="0">
                  <a:pos x="16" y="134"/>
                </a:cxn>
                <a:cxn ang="0">
                  <a:pos x="18" y="100"/>
                </a:cxn>
                <a:cxn ang="0">
                  <a:pos x="25" y="66"/>
                </a:cxn>
                <a:cxn ang="0">
                  <a:pos x="38" y="35"/>
                </a:cxn>
                <a:cxn ang="0">
                  <a:pos x="59" y="7"/>
                </a:cxn>
                <a:cxn ang="0">
                  <a:pos x="62" y="4"/>
                </a:cxn>
                <a:cxn ang="0">
                  <a:pos x="63" y="3"/>
                </a:cxn>
                <a:cxn ang="0">
                  <a:pos x="62" y="1"/>
                </a:cxn>
                <a:cxn ang="0">
                  <a:pos x="60" y="0"/>
                </a:cxn>
                <a:cxn ang="0">
                  <a:pos x="54" y="3"/>
                </a:cxn>
                <a:cxn ang="0">
                  <a:pos x="43" y="13"/>
                </a:cxn>
                <a:cxn ang="0">
                  <a:pos x="30" y="30"/>
                </a:cxn>
                <a:cxn ang="0">
                  <a:pos x="17" y="52"/>
                </a:cxn>
                <a:cxn ang="0">
                  <a:pos x="9" y="75"/>
                </a:cxn>
                <a:cxn ang="0">
                  <a:pos x="3" y="96"/>
                </a:cxn>
                <a:cxn ang="0">
                  <a:pos x="1" y="116"/>
                </a:cxn>
                <a:cxn ang="0">
                  <a:pos x="0" y="134"/>
                </a:cxn>
                <a:cxn ang="0">
                  <a:pos x="1" y="152"/>
                </a:cxn>
                <a:cxn ang="0">
                  <a:pos x="3" y="173"/>
                </a:cxn>
                <a:cxn ang="0">
                  <a:pos x="9" y="195"/>
                </a:cxn>
                <a:cxn ang="0">
                  <a:pos x="18" y="219"/>
                </a:cxn>
                <a:cxn ang="0">
                  <a:pos x="31" y="240"/>
                </a:cxn>
                <a:cxn ang="0">
                  <a:pos x="44" y="256"/>
                </a:cxn>
                <a:cxn ang="0">
                  <a:pos x="54" y="266"/>
                </a:cxn>
                <a:cxn ang="0">
                  <a:pos x="60" y="269"/>
                </a:cxn>
                <a:cxn ang="0">
                  <a:pos x="62" y="268"/>
                </a:cxn>
                <a:cxn ang="0">
                  <a:pos x="63" y="266"/>
                </a:cxn>
              </a:cxnLst>
              <a:rect l="0" t="0" r="r" b="b"/>
              <a:pathLst>
                <a:path w="63" h="269">
                  <a:moveTo>
                    <a:pt x="63" y="266"/>
                  </a:moveTo>
                  <a:lnTo>
                    <a:pt x="62" y="266"/>
                  </a:lnTo>
                  <a:lnTo>
                    <a:pt x="62" y="265"/>
                  </a:lnTo>
                  <a:lnTo>
                    <a:pt x="61" y="263"/>
                  </a:lnTo>
                  <a:lnTo>
                    <a:pt x="58" y="261"/>
                  </a:lnTo>
                  <a:lnTo>
                    <a:pt x="37" y="232"/>
                  </a:lnTo>
                  <a:lnTo>
                    <a:pt x="24" y="200"/>
                  </a:lnTo>
                  <a:lnTo>
                    <a:pt x="18" y="167"/>
                  </a:lnTo>
                  <a:lnTo>
                    <a:pt x="16" y="134"/>
                  </a:lnTo>
                  <a:lnTo>
                    <a:pt x="18" y="100"/>
                  </a:lnTo>
                  <a:lnTo>
                    <a:pt x="25" y="66"/>
                  </a:lnTo>
                  <a:lnTo>
                    <a:pt x="38" y="35"/>
                  </a:lnTo>
                  <a:lnTo>
                    <a:pt x="59" y="7"/>
                  </a:lnTo>
                  <a:lnTo>
                    <a:pt x="62" y="4"/>
                  </a:lnTo>
                  <a:lnTo>
                    <a:pt x="63" y="3"/>
                  </a:lnTo>
                  <a:lnTo>
                    <a:pt x="62" y="1"/>
                  </a:lnTo>
                  <a:lnTo>
                    <a:pt x="60" y="0"/>
                  </a:lnTo>
                  <a:lnTo>
                    <a:pt x="54" y="3"/>
                  </a:lnTo>
                  <a:lnTo>
                    <a:pt x="43" y="13"/>
                  </a:lnTo>
                  <a:lnTo>
                    <a:pt x="30" y="30"/>
                  </a:lnTo>
                  <a:lnTo>
                    <a:pt x="17" y="52"/>
                  </a:lnTo>
                  <a:lnTo>
                    <a:pt x="9" y="75"/>
                  </a:lnTo>
                  <a:lnTo>
                    <a:pt x="3" y="96"/>
                  </a:lnTo>
                  <a:lnTo>
                    <a:pt x="1" y="116"/>
                  </a:lnTo>
                  <a:lnTo>
                    <a:pt x="0" y="134"/>
                  </a:lnTo>
                  <a:lnTo>
                    <a:pt x="1" y="152"/>
                  </a:lnTo>
                  <a:lnTo>
                    <a:pt x="3" y="173"/>
                  </a:lnTo>
                  <a:lnTo>
                    <a:pt x="9" y="195"/>
                  </a:lnTo>
                  <a:lnTo>
                    <a:pt x="18" y="219"/>
                  </a:lnTo>
                  <a:lnTo>
                    <a:pt x="31" y="240"/>
                  </a:lnTo>
                  <a:lnTo>
                    <a:pt x="44" y="256"/>
                  </a:lnTo>
                  <a:lnTo>
                    <a:pt x="54" y="266"/>
                  </a:lnTo>
                  <a:lnTo>
                    <a:pt x="60" y="269"/>
                  </a:lnTo>
                  <a:lnTo>
                    <a:pt x="62" y="268"/>
                  </a:lnTo>
                  <a:lnTo>
                    <a:pt x="63" y="266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" name="Freeform 57"/>
            <p:cNvSpPr>
              <a:spLocks noChangeAspect="1"/>
            </p:cNvSpPr>
            <p:nvPr/>
          </p:nvSpPr>
          <p:spPr bwMode="auto">
            <a:xfrm>
              <a:off x="4032" y="462"/>
              <a:ext cx="220" cy="122"/>
            </a:xfrm>
            <a:custGeom>
              <a:avLst/>
              <a:gdLst/>
              <a:ahLst/>
              <a:cxnLst>
                <a:cxn ang="0">
                  <a:pos x="14" y="115"/>
                </a:cxn>
                <a:cxn ang="0">
                  <a:pos x="27" y="120"/>
                </a:cxn>
                <a:cxn ang="0">
                  <a:pos x="33" y="107"/>
                </a:cxn>
                <a:cxn ang="0">
                  <a:pos x="42" y="70"/>
                </a:cxn>
                <a:cxn ang="0">
                  <a:pos x="49" y="44"/>
                </a:cxn>
                <a:cxn ang="0">
                  <a:pos x="55" y="30"/>
                </a:cxn>
                <a:cxn ang="0">
                  <a:pos x="94" y="6"/>
                </a:cxn>
                <a:cxn ang="0">
                  <a:pos x="108" y="18"/>
                </a:cxn>
                <a:cxn ang="0">
                  <a:pos x="105" y="47"/>
                </a:cxn>
                <a:cxn ang="0">
                  <a:pos x="91" y="103"/>
                </a:cxn>
                <a:cxn ang="0">
                  <a:pos x="88" y="115"/>
                </a:cxn>
                <a:cxn ang="0">
                  <a:pos x="101" y="121"/>
                </a:cxn>
                <a:cxn ang="0">
                  <a:pos x="108" y="106"/>
                </a:cxn>
                <a:cxn ang="0">
                  <a:pos x="121" y="54"/>
                </a:cxn>
                <a:cxn ang="0">
                  <a:pos x="136" y="22"/>
                </a:cxn>
                <a:cxn ang="0">
                  <a:pos x="176" y="7"/>
                </a:cxn>
                <a:cxn ang="0">
                  <a:pos x="183" y="25"/>
                </a:cxn>
                <a:cxn ang="0">
                  <a:pos x="171" y="72"/>
                </a:cxn>
                <a:cxn ang="0">
                  <a:pos x="163" y="100"/>
                </a:cxn>
                <a:cxn ang="0">
                  <a:pos x="176" y="120"/>
                </a:cxn>
                <a:cxn ang="0">
                  <a:pos x="212" y="102"/>
                </a:cxn>
                <a:cxn ang="0">
                  <a:pos x="219" y="78"/>
                </a:cxn>
                <a:cxn ang="0">
                  <a:pos x="213" y="82"/>
                </a:cxn>
                <a:cxn ang="0">
                  <a:pos x="196" y="113"/>
                </a:cxn>
                <a:cxn ang="0">
                  <a:pos x="179" y="107"/>
                </a:cxn>
                <a:cxn ang="0">
                  <a:pos x="189" y="75"/>
                </a:cxn>
                <a:cxn ang="0">
                  <a:pos x="200" y="29"/>
                </a:cxn>
                <a:cxn ang="0">
                  <a:pos x="183" y="2"/>
                </a:cxn>
                <a:cxn ang="0">
                  <a:pos x="144" y="8"/>
                </a:cxn>
                <a:cxn ang="0">
                  <a:pos x="125" y="22"/>
                </a:cxn>
                <a:cxn ang="0">
                  <a:pos x="117" y="7"/>
                </a:cxn>
                <a:cxn ang="0">
                  <a:pos x="79" y="3"/>
                </a:cxn>
                <a:cxn ang="0">
                  <a:pos x="53" y="23"/>
                </a:cxn>
                <a:cxn ang="0">
                  <a:pos x="37" y="1"/>
                </a:cxn>
                <a:cxn ang="0">
                  <a:pos x="15" y="6"/>
                </a:cxn>
                <a:cxn ang="0">
                  <a:pos x="5" y="23"/>
                </a:cxn>
                <a:cxn ang="0">
                  <a:pos x="0" y="41"/>
                </a:cxn>
                <a:cxn ang="0">
                  <a:pos x="5" y="44"/>
                </a:cxn>
                <a:cxn ang="0">
                  <a:pos x="8" y="38"/>
                </a:cxn>
                <a:cxn ang="0">
                  <a:pos x="21" y="8"/>
                </a:cxn>
                <a:cxn ang="0">
                  <a:pos x="33" y="8"/>
                </a:cxn>
                <a:cxn ang="0">
                  <a:pos x="36" y="22"/>
                </a:cxn>
                <a:cxn ang="0">
                  <a:pos x="32" y="41"/>
                </a:cxn>
              </a:cxnLst>
              <a:rect l="0" t="0" r="r" b="b"/>
              <a:pathLst>
                <a:path w="220" h="122">
                  <a:moveTo>
                    <a:pt x="16" y="103"/>
                  </a:moveTo>
                  <a:lnTo>
                    <a:pt x="14" y="110"/>
                  </a:lnTo>
                  <a:lnTo>
                    <a:pt x="14" y="115"/>
                  </a:lnTo>
                  <a:lnTo>
                    <a:pt x="16" y="120"/>
                  </a:lnTo>
                  <a:lnTo>
                    <a:pt x="21" y="122"/>
                  </a:lnTo>
                  <a:lnTo>
                    <a:pt x="27" y="120"/>
                  </a:lnTo>
                  <a:lnTo>
                    <a:pt x="31" y="114"/>
                  </a:lnTo>
                  <a:lnTo>
                    <a:pt x="32" y="112"/>
                  </a:lnTo>
                  <a:lnTo>
                    <a:pt x="33" y="107"/>
                  </a:lnTo>
                  <a:lnTo>
                    <a:pt x="35" y="100"/>
                  </a:lnTo>
                  <a:lnTo>
                    <a:pt x="36" y="94"/>
                  </a:lnTo>
                  <a:lnTo>
                    <a:pt x="42" y="70"/>
                  </a:lnTo>
                  <a:lnTo>
                    <a:pt x="47" y="52"/>
                  </a:lnTo>
                  <a:lnTo>
                    <a:pt x="48" y="48"/>
                  </a:lnTo>
                  <a:lnTo>
                    <a:pt x="49" y="44"/>
                  </a:lnTo>
                  <a:lnTo>
                    <a:pt x="50" y="41"/>
                  </a:lnTo>
                  <a:lnTo>
                    <a:pt x="50" y="39"/>
                  </a:lnTo>
                  <a:lnTo>
                    <a:pt x="55" y="30"/>
                  </a:lnTo>
                  <a:lnTo>
                    <a:pt x="64" y="19"/>
                  </a:lnTo>
                  <a:lnTo>
                    <a:pt x="77" y="10"/>
                  </a:lnTo>
                  <a:lnTo>
                    <a:pt x="94" y="6"/>
                  </a:lnTo>
                  <a:lnTo>
                    <a:pt x="102" y="7"/>
                  </a:lnTo>
                  <a:lnTo>
                    <a:pt x="106" y="12"/>
                  </a:lnTo>
                  <a:lnTo>
                    <a:pt x="108" y="18"/>
                  </a:lnTo>
                  <a:lnTo>
                    <a:pt x="109" y="25"/>
                  </a:lnTo>
                  <a:lnTo>
                    <a:pt x="108" y="35"/>
                  </a:lnTo>
                  <a:lnTo>
                    <a:pt x="105" y="47"/>
                  </a:lnTo>
                  <a:lnTo>
                    <a:pt x="97" y="78"/>
                  </a:lnTo>
                  <a:lnTo>
                    <a:pt x="92" y="99"/>
                  </a:lnTo>
                  <a:lnTo>
                    <a:pt x="91" y="103"/>
                  </a:lnTo>
                  <a:lnTo>
                    <a:pt x="90" y="108"/>
                  </a:lnTo>
                  <a:lnTo>
                    <a:pt x="89" y="112"/>
                  </a:lnTo>
                  <a:lnTo>
                    <a:pt x="88" y="115"/>
                  </a:lnTo>
                  <a:lnTo>
                    <a:pt x="91" y="120"/>
                  </a:lnTo>
                  <a:lnTo>
                    <a:pt x="96" y="122"/>
                  </a:lnTo>
                  <a:lnTo>
                    <a:pt x="101" y="121"/>
                  </a:lnTo>
                  <a:lnTo>
                    <a:pt x="104" y="117"/>
                  </a:lnTo>
                  <a:lnTo>
                    <a:pt x="107" y="112"/>
                  </a:lnTo>
                  <a:lnTo>
                    <a:pt x="108" y="106"/>
                  </a:lnTo>
                  <a:lnTo>
                    <a:pt x="112" y="91"/>
                  </a:lnTo>
                  <a:lnTo>
                    <a:pt x="117" y="72"/>
                  </a:lnTo>
                  <a:lnTo>
                    <a:pt x="121" y="54"/>
                  </a:lnTo>
                  <a:lnTo>
                    <a:pt x="124" y="42"/>
                  </a:lnTo>
                  <a:lnTo>
                    <a:pt x="128" y="34"/>
                  </a:lnTo>
                  <a:lnTo>
                    <a:pt x="136" y="22"/>
                  </a:lnTo>
                  <a:lnTo>
                    <a:pt x="150" y="11"/>
                  </a:lnTo>
                  <a:lnTo>
                    <a:pt x="169" y="6"/>
                  </a:lnTo>
                  <a:lnTo>
                    <a:pt x="176" y="7"/>
                  </a:lnTo>
                  <a:lnTo>
                    <a:pt x="180" y="12"/>
                  </a:lnTo>
                  <a:lnTo>
                    <a:pt x="183" y="18"/>
                  </a:lnTo>
                  <a:lnTo>
                    <a:pt x="183" y="25"/>
                  </a:lnTo>
                  <a:lnTo>
                    <a:pt x="181" y="38"/>
                  </a:lnTo>
                  <a:lnTo>
                    <a:pt x="177" y="55"/>
                  </a:lnTo>
                  <a:lnTo>
                    <a:pt x="171" y="72"/>
                  </a:lnTo>
                  <a:lnTo>
                    <a:pt x="167" y="85"/>
                  </a:lnTo>
                  <a:lnTo>
                    <a:pt x="164" y="93"/>
                  </a:lnTo>
                  <a:lnTo>
                    <a:pt x="163" y="100"/>
                  </a:lnTo>
                  <a:lnTo>
                    <a:pt x="165" y="108"/>
                  </a:lnTo>
                  <a:lnTo>
                    <a:pt x="169" y="115"/>
                  </a:lnTo>
                  <a:lnTo>
                    <a:pt x="176" y="120"/>
                  </a:lnTo>
                  <a:lnTo>
                    <a:pt x="185" y="122"/>
                  </a:lnTo>
                  <a:lnTo>
                    <a:pt x="201" y="116"/>
                  </a:lnTo>
                  <a:lnTo>
                    <a:pt x="212" y="102"/>
                  </a:lnTo>
                  <a:lnTo>
                    <a:pt x="219" y="88"/>
                  </a:lnTo>
                  <a:lnTo>
                    <a:pt x="220" y="80"/>
                  </a:lnTo>
                  <a:lnTo>
                    <a:pt x="219" y="78"/>
                  </a:lnTo>
                  <a:lnTo>
                    <a:pt x="217" y="78"/>
                  </a:lnTo>
                  <a:lnTo>
                    <a:pt x="215" y="78"/>
                  </a:lnTo>
                  <a:lnTo>
                    <a:pt x="213" y="82"/>
                  </a:lnTo>
                  <a:lnTo>
                    <a:pt x="209" y="94"/>
                  </a:lnTo>
                  <a:lnTo>
                    <a:pt x="203" y="105"/>
                  </a:lnTo>
                  <a:lnTo>
                    <a:pt x="196" y="113"/>
                  </a:lnTo>
                  <a:lnTo>
                    <a:pt x="186" y="116"/>
                  </a:lnTo>
                  <a:lnTo>
                    <a:pt x="181" y="114"/>
                  </a:lnTo>
                  <a:lnTo>
                    <a:pt x="179" y="107"/>
                  </a:lnTo>
                  <a:lnTo>
                    <a:pt x="181" y="97"/>
                  </a:lnTo>
                  <a:lnTo>
                    <a:pt x="184" y="88"/>
                  </a:lnTo>
                  <a:lnTo>
                    <a:pt x="189" y="75"/>
                  </a:lnTo>
                  <a:lnTo>
                    <a:pt x="194" y="59"/>
                  </a:lnTo>
                  <a:lnTo>
                    <a:pt x="199" y="42"/>
                  </a:lnTo>
                  <a:lnTo>
                    <a:pt x="200" y="29"/>
                  </a:lnTo>
                  <a:lnTo>
                    <a:pt x="198" y="17"/>
                  </a:lnTo>
                  <a:lnTo>
                    <a:pt x="193" y="8"/>
                  </a:lnTo>
                  <a:lnTo>
                    <a:pt x="183" y="2"/>
                  </a:lnTo>
                  <a:lnTo>
                    <a:pt x="170" y="0"/>
                  </a:lnTo>
                  <a:lnTo>
                    <a:pt x="156" y="2"/>
                  </a:lnTo>
                  <a:lnTo>
                    <a:pt x="144" y="8"/>
                  </a:lnTo>
                  <a:lnTo>
                    <a:pt x="134" y="16"/>
                  </a:lnTo>
                  <a:lnTo>
                    <a:pt x="126" y="26"/>
                  </a:lnTo>
                  <a:lnTo>
                    <a:pt x="125" y="22"/>
                  </a:lnTo>
                  <a:lnTo>
                    <a:pt x="124" y="17"/>
                  </a:lnTo>
                  <a:lnTo>
                    <a:pt x="122" y="12"/>
                  </a:lnTo>
                  <a:lnTo>
                    <a:pt x="117" y="7"/>
                  </a:lnTo>
                  <a:lnTo>
                    <a:pt x="106" y="1"/>
                  </a:lnTo>
                  <a:lnTo>
                    <a:pt x="95" y="0"/>
                  </a:lnTo>
                  <a:lnTo>
                    <a:pt x="79" y="3"/>
                  </a:lnTo>
                  <a:lnTo>
                    <a:pt x="67" y="9"/>
                  </a:lnTo>
                  <a:lnTo>
                    <a:pt x="58" y="17"/>
                  </a:lnTo>
                  <a:lnTo>
                    <a:pt x="53" y="23"/>
                  </a:lnTo>
                  <a:lnTo>
                    <a:pt x="50" y="13"/>
                  </a:lnTo>
                  <a:lnTo>
                    <a:pt x="45" y="6"/>
                  </a:lnTo>
                  <a:lnTo>
                    <a:pt x="37" y="1"/>
                  </a:lnTo>
                  <a:lnTo>
                    <a:pt x="28" y="0"/>
                  </a:lnTo>
                  <a:lnTo>
                    <a:pt x="20" y="2"/>
                  </a:lnTo>
                  <a:lnTo>
                    <a:pt x="15" y="6"/>
                  </a:lnTo>
                  <a:lnTo>
                    <a:pt x="11" y="11"/>
                  </a:lnTo>
                  <a:lnTo>
                    <a:pt x="8" y="15"/>
                  </a:lnTo>
                  <a:lnTo>
                    <a:pt x="5" y="23"/>
                  </a:lnTo>
                  <a:lnTo>
                    <a:pt x="2" y="31"/>
                  </a:lnTo>
                  <a:lnTo>
                    <a:pt x="1" y="38"/>
                  </a:lnTo>
                  <a:lnTo>
                    <a:pt x="0" y="41"/>
                  </a:lnTo>
                  <a:lnTo>
                    <a:pt x="1" y="44"/>
                  </a:lnTo>
                  <a:lnTo>
                    <a:pt x="3" y="44"/>
                  </a:lnTo>
                  <a:lnTo>
                    <a:pt x="5" y="44"/>
                  </a:lnTo>
                  <a:lnTo>
                    <a:pt x="6" y="43"/>
                  </a:lnTo>
                  <a:lnTo>
                    <a:pt x="7" y="41"/>
                  </a:lnTo>
                  <a:lnTo>
                    <a:pt x="8" y="38"/>
                  </a:lnTo>
                  <a:lnTo>
                    <a:pt x="11" y="25"/>
                  </a:lnTo>
                  <a:lnTo>
                    <a:pt x="16" y="15"/>
                  </a:lnTo>
                  <a:lnTo>
                    <a:pt x="21" y="8"/>
                  </a:lnTo>
                  <a:lnTo>
                    <a:pt x="28" y="6"/>
                  </a:lnTo>
                  <a:lnTo>
                    <a:pt x="31" y="6"/>
                  </a:lnTo>
                  <a:lnTo>
                    <a:pt x="33" y="8"/>
                  </a:lnTo>
                  <a:lnTo>
                    <a:pt x="35" y="12"/>
                  </a:lnTo>
                  <a:lnTo>
                    <a:pt x="36" y="18"/>
                  </a:lnTo>
                  <a:lnTo>
                    <a:pt x="36" y="22"/>
                  </a:lnTo>
                  <a:lnTo>
                    <a:pt x="35" y="26"/>
                  </a:lnTo>
                  <a:lnTo>
                    <a:pt x="34" y="32"/>
                  </a:lnTo>
                  <a:lnTo>
                    <a:pt x="32" y="41"/>
                  </a:lnTo>
                  <a:lnTo>
                    <a:pt x="16" y="10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" name="Freeform 58"/>
            <p:cNvSpPr>
              <a:spLocks noChangeAspect="1" noEditPoints="1"/>
            </p:cNvSpPr>
            <p:nvPr/>
          </p:nvSpPr>
          <p:spPr bwMode="auto">
            <a:xfrm>
              <a:off x="4274" y="394"/>
              <a:ext cx="141" cy="242"/>
            </a:xfrm>
            <a:custGeom>
              <a:avLst/>
              <a:gdLst/>
              <a:ahLst/>
              <a:cxnLst>
                <a:cxn ang="0">
                  <a:pos x="105" y="4"/>
                </a:cxn>
                <a:cxn ang="0">
                  <a:pos x="105" y="1"/>
                </a:cxn>
                <a:cxn ang="0">
                  <a:pos x="99" y="1"/>
                </a:cxn>
                <a:cxn ang="0">
                  <a:pos x="82" y="68"/>
                </a:cxn>
                <a:cxn ang="0">
                  <a:pos x="51" y="75"/>
                </a:cxn>
                <a:cxn ang="0">
                  <a:pos x="25" y="91"/>
                </a:cxn>
                <a:cxn ang="0">
                  <a:pos x="7" y="115"/>
                </a:cxn>
                <a:cxn ang="0">
                  <a:pos x="0" y="141"/>
                </a:cxn>
                <a:cxn ang="0">
                  <a:pos x="13" y="175"/>
                </a:cxn>
                <a:cxn ang="0">
                  <a:pos x="51" y="190"/>
                </a:cxn>
                <a:cxn ang="0">
                  <a:pos x="43" y="224"/>
                </a:cxn>
                <a:cxn ang="0">
                  <a:pos x="40" y="237"/>
                </a:cxn>
                <a:cxn ang="0">
                  <a:pos x="40" y="242"/>
                </a:cxn>
                <a:cxn ang="0">
                  <a:pos x="45" y="241"/>
                </a:cxn>
                <a:cxn ang="0">
                  <a:pos x="47" y="237"/>
                </a:cxn>
                <a:cxn ang="0">
                  <a:pos x="48" y="230"/>
                </a:cxn>
                <a:cxn ang="0">
                  <a:pos x="74" y="188"/>
                </a:cxn>
                <a:cxn ang="0">
                  <a:pos x="104" y="176"/>
                </a:cxn>
                <a:cxn ang="0">
                  <a:pos x="126" y="155"/>
                </a:cxn>
                <a:cxn ang="0">
                  <a:pos x="139" y="130"/>
                </a:cxn>
                <a:cxn ang="0">
                  <a:pos x="138" y="100"/>
                </a:cxn>
                <a:cxn ang="0">
                  <a:pos x="113" y="73"/>
                </a:cxn>
                <a:cxn ang="0">
                  <a:pos x="104" y="7"/>
                </a:cxn>
                <a:cxn ang="0">
                  <a:pos x="47" y="183"/>
                </a:cxn>
                <a:cxn ang="0">
                  <a:pos x="34" y="179"/>
                </a:cxn>
                <a:cxn ang="0">
                  <a:pos x="24" y="170"/>
                </a:cxn>
                <a:cxn ang="0">
                  <a:pos x="18" y="156"/>
                </a:cxn>
                <a:cxn ang="0">
                  <a:pos x="18" y="135"/>
                </a:cxn>
                <a:cxn ang="0">
                  <a:pos x="27" y="110"/>
                </a:cxn>
                <a:cxn ang="0">
                  <a:pos x="43" y="90"/>
                </a:cxn>
                <a:cxn ang="0">
                  <a:pos x="66" y="76"/>
                </a:cxn>
                <a:cxn ang="0">
                  <a:pos x="53" y="184"/>
                </a:cxn>
                <a:cxn ang="0">
                  <a:pos x="102" y="76"/>
                </a:cxn>
                <a:cxn ang="0">
                  <a:pos x="121" y="95"/>
                </a:cxn>
                <a:cxn ang="0">
                  <a:pos x="122" y="123"/>
                </a:cxn>
                <a:cxn ang="0">
                  <a:pos x="114" y="147"/>
                </a:cxn>
                <a:cxn ang="0">
                  <a:pos x="98" y="168"/>
                </a:cxn>
                <a:cxn ang="0">
                  <a:pos x="74" y="181"/>
                </a:cxn>
                <a:cxn ang="0">
                  <a:pos x="87" y="73"/>
                </a:cxn>
              </a:cxnLst>
              <a:rect l="0" t="0" r="r" b="b"/>
              <a:pathLst>
                <a:path w="141" h="242">
                  <a:moveTo>
                    <a:pt x="104" y="7"/>
                  </a:moveTo>
                  <a:lnTo>
                    <a:pt x="105" y="4"/>
                  </a:lnTo>
                  <a:lnTo>
                    <a:pt x="105" y="3"/>
                  </a:lnTo>
                  <a:lnTo>
                    <a:pt x="105" y="1"/>
                  </a:lnTo>
                  <a:lnTo>
                    <a:pt x="102" y="0"/>
                  </a:lnTo>
                  <a:lnTo>
                    <a:pt x="99" y="1"/>
                  </a:lnTo>
                  <a:lnTo>
                    <a:pt x="98" y="5"/>
                  </a:lnTo>
                  <a:lnTo>
                    <a:pt x="82" y="68"/>
                  </a:lnTo>
                  <a:lnTo>
                    <a:pt x="66" y="70"/>
                  </a:lnTo>
                  <a:lnTo>
                    <a:pt x="51" y="75"/>
                  </a:lnTo>
                  <a:lnTo>
                    <a:pt x="37" y="82"/>
                  </a:lnTo>
                  <a:lnTo>
                    <a:pt x="25" y="91"/>
                  </a:lnTo>
                  <a:lnTo>
                    <a:pt x="15" y="102"/>
                  </a:lnTo>
                  <a:lnTo>
                    <a:pt x="7" y="115"/>
                  </a:lnTo>
                  <a:lnTo>
                    <a:pt x="2" y="128"/>
                  </a:lnTo>
                  <a:lnTo>
                    <a:pt x="0" y="141"/>
                  </a:lnTo>
                  <a:lnTo>
                    <a:pt x="3" y="159"/>
                  </a:lnTo>
                  <a:lnTo>
                    <a:pt x="13" y="175"/>
                  </a:lnTo>
                  <a:lnTo>
                    <a:pt x="30" y="185"/>
                  </a:lnTo>
                  <a:lnTo>
                    <a:pt x="51" y="190"/>
                  </a:lnTo>
                  <a:lnTo>
                    <a:pt x="45" y="215"/>
                  </a:lnTo>
                  <a:lnTo>
                    <a:pt x="43" y="224"/>
                  </a:lnTo>
                  <a:lnTo>
                    <a:pt x="41" y="232"/>
                  </a:lnTo>
                  <a:lnTo>
                    <a:pt x="40" y="237"/>
                  </a:lnTo>
                  <a:lnTo>
                    <a:pt x="39" y="239"/>
                  </a:lnTo>
                  <a:lnTo>
                    <a:pt x="40" y="242"/>
                  </a:lnTo>
                  <a:lnTo>
                    <a:pt x="43" y="242"/>
                  </a:lnTo>
                  <a:lnTo>
                    <a:pt x="45" y="241"/>
                  </a:lnTo>
                  <a:lnTo>
                    <a:pt x="46" y="240"/>
                  </a:lnTo>
                  <a:lnTo>
                    <a:pt x="47" y="237"/>
                  </a:lnTo>
                  <a:lnTo>
                    <a:pt x="47" y="233"/>
                  </a:lnTo>
                  <a:lnTo>
                    <a:pt x="48" y="230"/>
                  </a:lnTo>
                  <a:lnTo>
                    <a:pt x="58" y="190"/>
                  </a:lnTo>
                  <a:lnTo>
                    <a:pt x="74" y="188"/>
                  </a:lnTo>
                  <a:lnTo>
                    <a:pt x="89" y="183"/>
                  </a:lnTo>
                  <a:lnTo>
                    <a:pt x="104" y="176"/>
                  </a:lnTo>
                  <a:lnTo>
                    <a:pt x="116" y="166"/>
                  </a:lnTo>
                  <a:lnTo>
                    <a:pt x="126" y="155"/>
                  </a:lnTo>
                  <a:lnTo>
                    <a:pt x="134" y="143"/>
                  </a:lnTo>
                  <a:lnTo>
                    <a:pt x="139" y="130"/>
                  </a:lnTo>
                  <a:lnTo>
                    <a:pt x="141" y="116"/>
                  </a:lnTo>
                  <a:lnTo>
                    <a:pt x="138" y="100"/>
                  </a:lnTo>
                  <a:lnTo>
                    <a:pt x="129" y="85"/>
                  </a:lnTo>
                  <a:lnTo>
                    <a:pt x="113" y="73"/>
                  </a:lnTo>
                  <a:lnTo>
                    <a:pt x="89" y="68"/>
                  </a:lnTo>
                  <a:lnTo>
                    <a:pt x="104" y="7"/>
                  </a:lnTo>
                  <a:close/>
                  <a:moveTo>
                    <a:pt x="53" y="184"/>
                  </a:moveTo>
                  <a:lnTo>
                    <a:pt x="47" y="183"/>
                  </a:lnTo>
                  <a:lnTo>
                    <a:pt x="40" y="182"/>
                  </a:lnTo>
                  <a:lnTo>
                    <a:pt x="34" y="179"/>
                  </a:lnTo>
                  <a:lnTo>
                    <a:pt x="29" y="175"/>
                  </a:lnTo>
                  <a:lnTo>
                    <a:pt x="24" y="170"/>
                  </a:lnTo>
                  <a:lnTo>
                    <a:pt x="21" y="164"/>
                  </a:lnTo>
                  <a:lnTo>
                    <a:pt x="18" y="156"/>
                  </a:lnTo>
                  <a:lnTo>
                    <a:pt x="17" y="147"/>
                  </a:lnTo>
                  <a:lnTo>
                    <a:pt x="18" y="135"/>
                  </a:lnTo>
                  <a:lnTo>
                    <a:pt x="22" y="122"/>
                  </a:lnTo>
                  <a:lnTo>
                    <a:pt x="27" y="110"/>
                  </a:lnTo>
                  <a:lnTo>
                    <a:pt x="34" y="99"/>
                  </a:lnTo>
                  <a:lnTo>
                    <a:pt x="43" y="90"/>
                  </a:lnTo>
                  <a:lnTo>
                    <a:pt x="54" y="82"/>
                  </a:lnTo>
                  <a:lnTo>
                    <a:pt x="66" y="76"/>
                  </a:lnTo>
                  <a:lnTo>
                    <a:pt x="80" y="73"/>
                  </a:lnTo>
                  <a:lnTo>
                    <a:pt x="53" y="184"/>
                  </a:lnTo>
                  <a:close/>
                  <a:moveTo>
                    <a:pt x="87" y="73"/>
                  </a:moveTo>
                  <a:lnTo>
                    <a:pt x="102" y="76"/>
                  </a:lnTo>
                  <a:lnTo>
                    <a:pt x="113" y="84"/>
                  </a:lnTo>
                  <a:lnTo>
                    <a:pt x="121" y="95"/>
                  </a:lnTo>
                  <a:lnTo>
                    <a:pt x="123" y="111"/>
                  </a:lnTo>
                  <a:lnTo>
                    <a:pt x="122" y="123"/>
                  </a:lnTo>
                  <a:lnTo>
                    <a:pt x="119" y="135"/>
                  </a:lnTo>
                  <a:lnTo>
                    <a:pt x="114" y="147"/>
                  </a:lnTo>
                  <a:lnTo>
                    <a:pt x="107" y="158"/>
                  </a:lnTo>
                  <a:lnTo>
                    <a:pt x="98" y="168"/>
                  </a:lnTo>
                  <a:lnTo>
                    <a:pt x="87" y="176"/>
                  </a:lnTo>
                  <a:lnTo>
                    <a:pt x="74" y="181"/>
                  </a:lnTo>
                  <a:lnTo>
                    <a:pt x="60" y="184"/>
                  </a:lnTo>
                  <a:lnTo>
                    <a:pt x="87" y="7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" name="Freeform 59"/>
            <p:cNvSpPr>
              <a:spLocks noChangeAspect="1"/>
            </p:cNvSpPr>
            <p:nvPr/>
          </p:nvSpPr>
          <p:spPr bwMode="auto">
            <a:xfrm>
              <a:off x="4436" y="379"/>
              <a:ext cx="63" cy="269"/>
            </a:xfrm>
            <a:custGeom>
              <a:avLst/>
              <a:gdLst/>
              <a:ahLst/>
              <a:cxnLst>
                <a:cxn ang="0">
                  <a:pos x="63" y="134"/>
                </a:cxn>
                <a:cxn ang="0">
                  <a:pos x="62" y="117"/>
                </a:cxn>
                <a:cxn ang="0">
                  <a:pos x="59" y="96"/>
                </a:cxn>
                <a:cxn ang="0">
                  <a:pos x="54" y="74"/>
                </a:cxn>
                <a:cxn ang="0">
                  <a:pos x="45" y="50"/>
                </a:cxn>
                <a:cxn ang="0">
                  <a:pos x="32" y="29"/>
                </a:cxn>
                <a:cxn ang="0">
                  <a:pos x="19" y="13"/>
                </a:cxn>
                <a:cxn ang="0">
                  <a:pos x="8" y="3"/>
                </a:cxn>
                <a:cxn ang="0">
                  <a:pos x="3" y="0"/>
                </a:cxn>
                <a:cxn ang="0">
                  <a:pos x="1" y="1"/>
                </a:cxn>
                <a:cxn ang="0">
                  <a:pos x="0" y="3"/>
                </a:cxn>
                <a:cxn ang="0">
                  <a:pos x="0" y="3"/>
                </a:cxn>
                <a:cxn ang="0">
                  <a:pos x="1" y="4"/>
                </a:cxn>
                <a:cxn ang="0">
                  <a:pos x="2" y="6"/>
                </a:cxn>
                <a:cxn ang="0">
                  <a:pos x="5" y="9"/>
                </a:cxn>
                <a:cxn ang="0">
                  <a:pos x="23" y="32"/>
                </a:cxn>
                <a:cxn ang="0">
                  <a:pos x="36" y="61"/>
                </a:cxn>
                <a:cxn ang="0">
                  <a:pos x="44" y="95"/>
                </a:cxn>
                <a:cxn ang="0">
                  <a:pos x="47" y="134"/>
                </a:cxn>
                <a:cxn ang="0">
                  <a:pos x="45" y="169"/>
                </a:cxn>
                <a:cxn ang="0">
                  <a:pos x="38" y="203"/>
                </a:cxn>
                <a:cxn ang="0">
                  <a:pos x="25" y="234"/>
                </a:cxn>
                <a:cxn ang="0">
                  <a:pos x="4" y="262"/>
                </a:cxn>
                <a:cxn ang="0">
                  <a:pos x="1" y="265"/>
                </a:cxn>
                <a:cxn ang="0">
                  <a:pos x="0" y="266"/>
                </a:cxn>
                <a:cxn ang="0">
                  <a:pos x="1" y="268"/>
                </a:cxn>
                <a:cxn ang="0">
                  <a:pos x="3" y="269"/>
                </a:cxn>
                <a:cxn ang="0">
                  <a:pos x="9" y="266"/>
                </a:cxn>
                <a:cxn ang="0">
                  <a:pos x="19" y="256"/>
                </a:cxn>
                <a:cxn ang="0">
                  <a:pos x="33" y="239"/>
                </a:cxn>
                <a:cxn ang="0">
                  <a:pos x="46" y="217"/>
                </a:cxn>
                <a:cxn ang="0">
                  <a:pos x="54" y="194"/>
                </a:cxn>
                <a:cxn ang="0">
                  <a:pos x="59" y="173"/>
                </a:cxn>
                <a:cxn ang="0">
                  <a:pos x="62" y="153"/>
                </a:cxn>
                <a:cxn ang="0">
                  <a:pos x="63" y="134"/>
                </a:cxn>
              </a:cxnLst>
              <a:rect l="0" t="0" r="r" b="b"/>
              <a:pathLst>
                <a:path w="63" h="269">
                  <a:moveTo>
                    <a:pt x="63" y="134"/>
                  </a:moveTo>
                  <a:lnTo>
                    <a:pt x="62" y="117"/>
                  </a:lnTo>
                  <a:lnTo>
                    <a:pt x="59" y="96"/>
                  </a:lnTo>
                  <a:lnTo>
                    <a:pt x="54" y="74"/>
                  </a:lnTo>
                  <a:lnTo>
                    <a:pt x="45" y="50"/>
                  </a:lnTo>
                  <a:lnTo>
                    <a:pt x="32" y="29"/>
                  </a:lnTo>
                  <a:lnTo>
                    <a:pt x="19" y="13"/>
                  </a:lnTo>
                  <a:lnTo>
                    <a:pt x="8" y="3"/>
                  </a:lnTo>
                  <a:lnTo>
                    <a:pt x="3" y="0"/>
                  </a:lnTo>
                  <a:lnTo>
                    <a:pt x="1" y="1"/>
                  </a:lnTo>
                  <a:lnTo>
                    <a:pt x="0" y="3"/>
                  </a:lnTo>
                  <a:lnTo>
                    <a:pt x="0" y="3"/>
                  </a:lnTo>
                  <a:lnTo>
                    <a:pt x="1" y="4"/>
                  </a:lnTo>
                  <a:lnTo>
                    <a:pt x="2" y="6"/>
                  </a:lnTo>
                  <a:lnTo>
                    <a:pt x="5" y="9"/>
                  </a:lnTo>
                  <a:lnTo>
                    <a:pt x="23" y="32"/>
                  </a:lnTo>
                  <a:lnTo>
                    <a:pt x="36" y="61"/>
                  </a:lnTo>
                  <a:lnTo>
                    <a:pt x="44" y="95"/>
                  </a:lnTo>
                  <a:lnTo>
                    <a:pt x="47" y="134"/>
                  </a:lnTo>
                  <a:lnTo>
                    <a:pt x="45" y="169"/>
                  </a:lnTo>
                  <a:lnTo>
                    <a:pt x="38" y="203"/>
                  </a:lnTo>
                  <a:lnTo>
                    <a:pt x="25" y="234"/>
                  </a:lnTo>
                  <a:lnTo>
                    <a:pt x="4" y="262"/>
                  </a:lnTo>
                  <a:lnTo>
                    <a:pt x="1" y="265"/>
                  </a:lnTo>
                  <a:lnTo>
                    <a:pt x="0" y="266"/>
                  </a:lnTo>
                  <a:lnTo>
                    <a:pt x="1" y="268"/>
                  </a:lnTo>
                  <a:lnTo>
                    <a:pt x="3" y="269"/>
                  </a:lnTo>
                  <a:lnTo>
                    <a:pt x="9" y="266"/>
                  </a:lnTo>
                  <a:lnTo>
                    <a:pt x="19" y="256"/>
                  </a:lnTo>
                  <a:lnTo>
                    <a:pt x="33" y="239"/>
                  </a:lnTo>
                  <a:lnTo>
                    <a:pt x="46" y="217"/>
                  </a:lnTo>
                  <a:lnTo>
                    <a:pt x="54" y="194"/>
                  </a:lnTo>
                  <a:lnTo>
                    <a:pt x="59" y="173"/>
                  </a:lnTo>
                  <a:lnTo>
                    <a:pt x="62" y="153"/>
                  </a:lnTo>
                  <a:lnTo>
                    <a:pt x="63" y="134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" name="Freeform 60"/>
            <p:cNvSpPr>
              <a:spLocks noChangeAspect="1" noEditPoints="1"/>
            </p:cNvSpPr>
            <p:nvPr/>
          </p:nvSpPr>
          <p:spPr bwMode="auto">
            <a:xfrm>
              <a:off x="4804" y="401"/>
              <a:ext cx="57" cy="180"/>
            </a:xfrm>
            <a:custGeom>
              <a:avLst/>
              <a:gdLst/>
              <a:ahLst/>
              <a:cxnLst>
                <a:cxn ang="0">
                  <a:pos x="39" y="61"/>
                </a:cxn>
                <a:cxn ang="0">
                  <a:pos x="1" y="64"/>
                </a:cxn>
                <a:cxn ang="0">
                  <a:pos x="1" y="72"/>
                </a:cxn>
                <a:cxn ang="0">
                  <a:pos x="11" y="73"/>
                </a:cxn>
                <a:cxn ang="0">
                  <a:pos x="17" y="75"/>
                </a:cxn>
                <a:cxn ang="0">
                  <a:pos x="20" y="79"/>
                </a:cxn>
                <a:cxn ang="0">
                  <a:pos x="21" y="87"/>
                </a:cxn>
                <a:cxn ang="0">
                  <a:pos x="21" y="159"/>
                </a:cxn>
                <a:cxn ang="0">
                  <a:pos x="20" y="166"/>
                </a:cxn>
                <a:cxn ang="0">
                  <a:pos x="17" y="170"/>
                </a:cxn>
                <a:cxn ang="0">
                  <a:pos x="11" y="171"/>
                </a:cxn>
                <a:cxn ang="0">
                  <a:pos x="0" y="172"/>
                </a:cxn>
                <a:cxn ang="0">
                  <a:pos x="0" y="180"/>
                </a:cxn>
                <a:cxn ang="0">
                  <a:pos x="7" y="180"/>
                </a:cxn>
                <a:cxn ang="0">
                  <a:pos x="15" y="179"/>
                </a:cxn>
                <a:cxn ang="0">
                  <a:pos x="23" y="179"/>
                </a:cxn>
                <a:cxn ang="0">
                  <a:pos x="29" y="179"/>
                </a:cxn>
                <a:cxn ang="0">
                  <a:pos x="57" y="180"/>
                </a:cxn>
                <a:cxn ang="0">
                  <a:pos x="57" y="172"/>
                </a:cxn>
                <a:cxn ang="0">
                  <a:pos x="47" y="171"/>
                </a:cxn>
                <a:cxn ang="0">
                  <a:pos x="41" y="169"/>
                </a:cxn>
                <a:cxn ang="0">
                  <a:pos x="39" y="166"/>
                </a:cxn>
                <a:cxn ang="0">
                  <a:pos x="39" y="160"/>
                </a:cxn>
                <a:cxn ang="0">
                  <a:pos x="39" y="61"/>
                </a:cxn>
                <a:cxn ang="0">
                  <a:pos x="40" y="14"/>
                </a:cxn>
                <a:cxn ang="0">
                  <a:pos x="38" y="8"/>
                </a:cxn>
                <a:cxn ang="0">
                  <a:pos x="35" y="4"/>
                </a:cxn>
                <a:cxn ang="0">
                  <a:pos x="31" y="1"/>
                </a:cxn>
                <a:cxn ang="0">
                  <a:pos x="25" y="0"/>
                </a:cxn>
                <a:cxn ang="0">
                  <a:pos x="20" y="1"/>
                </a:cxn>
                <a:cxn ang="0">
                  <a:pos x="15" y="4"/>
                </a:cxn>
                <a:cxn ang="0">
                  <a:pos x="12" y="9"/>
                </a:cxn>
                <a:cxn ang="0">
                  <a:pos x="11" y="14"/>
                </a:cxn>
                <a:cxn ang="0">
                  <a:pos x="12" y="19"/>
                </a:cxn>
                <a:cxn ang="0">
                  <a:pos x="15" y="24"/>
                </a:cxn>
                <a:cxn ang="0">
                  <a:pos x="20" y="27"/>
                </a:cxn>
                <a:cxn ang="0">
                  <a:pos x="25" y="28"/>
                </a:cxn>
                <a:cxn ang="0">
                  <a:pos x="31" y="27"/>
                </a:cxn>
                <a:cxn ang="0">
                  <a:pos x="35" y="24"/>
                </a:cxn>
                <a:cxn ang="0">
                  <a:pos x="38" y="20"/>
                </a:cxn>
                <a:cxn ang="0">
                  <a:pos x="40" y="14"/>
                </a:cxn>
              </a:cxnLst>
              <a:rect l="0" t="0" r="r" b="b"/>
              <a:pathLst>
                <a:path w="57" h="180">
                  <a:moveTo>
                    <a:pt x="39" y="61"/>
                  </a:moveTo>
                  <a:lnTo>
                    <a:pt x="1" y="64"/>
                  </a:lnTo>
                  <a:lnTo>
                    <a:pt x="1" y="72"/>
                  </a:lnTo>
                  <a:lnTo>
                    <a:pt x="11" y="73"/>
                  </a:lnTo>
                  <a:lnTo>
                    <a:pt x="17" y="75"/>
                  </a:lnTo>
                  <a:lnTo>
                    <a:pt x="20" y="79"/>
                  </a:lnTo>
                  <a:lnTo>
                    <a:pt x="21" y="87"/>
                  </a:lnTo>
                  <a:lnTo>
                    <a:pt x="21" y="159"/>
                  </a:lnTo>
                  <a:lnTo>
                    <a:pt x="20" y="166"/>
                  </a:lnTo>
                  <a:lnTo>
                    <a:pt x="17" y="170"/>
                  </a:lnTo>
                  <a:lnTo>
                    <a:pt x="11" y="171"/>
                  </a:lnTo>
                  <a:lnTo>
                    <a:pt x="0" y="172"/>
                  </a:lnTo>
                  <a:lnTo>
                    <a:pt x="0" y="180"/>
                  </a:lnTo>
                  <a:lnTo>
                    <a:pt x="7" y="180"/>
                  </a:lnTo>
                  <a:lnTo>
                    <a:pt x="15" y="179"/>
                  </a:lnTo>
                  <a:lnTo>
                    <a:pt x="23" y="179"/>
                  </a:lnTo>
                  <a:lnTo>
                    <a:pt x="29" y="179"/>
                  </a:lnTo>
                  <a:lnTo>
                    <a:pt x="57" y="180"/>
                  </a:lnTo>
                  <a:lnTo>
                    <a:pt x="57" y="172"/>
                  </a:lnTo>
                  <a:lnTo>
                    <a:pt x="47" y="171"/>
                  </a:lnTo>
                  <a:lnTo>
                    <a:pt x="41" y="169"/>
                  </a:lnTo>
                  <a:lnTo>
                    <a:pt x="39" y="166"/>
                  </a:lnTo>
                  <a:lnTo>
                    <a:pt x="39" y="160"/>
                  </a:lnTo>
                  <a:lnTo>
                    <a:pt x="39" y="61"/>
                  </a:lnTo>
                  <a:close/>
                  <a:moveTo>
                    <a:pt x="40" y="14"/>
                  </a:moveTo>
                  <a:lnTo>
                    <a:pt x="38" y="8"/>
                  </a:lnTo>
                  <a:lnTo>
                    <a:pt x="35" y="4"/>
                  </a:lnTo>
                  <a:lnTo>
                    <a:pt x="31" y="1"/>
                  </a:lnTo>
                  <a:lnTo>
                    <a:pt x="25" y="0"/>
                  </a:lnTo>
                  <a:lnTo>
                    <a:pt x="20" y="1"/>
                  </a:lnTo>
                  <a:lnTo>
                    <a:pt x="15" y="4"/>
                  </a:lnTo>
                  <a:lnTo>
                    <a:pt x="12" y="9"/>
                  </a:lnTo>
                  <a:lnTo>
                    <a:pt x="11" y="14"/>
                  </a:lnTo>
                  <a:lnTo>
                    <a:pt x="12" y="19"/>
                  </a:lnTo>
                  <a:lnTo>
                    <a:pt x="15" y="24"/>
                  </a:lnTo>
                  <a:lnTo>
                    <a:pt x="20" y="27"/>
                  </a:lnTo>
                  <a:lnTo>
                    <a:pt x="25" y="28"/>
                  </a:lnTo>
                  <a:lnTo>
                    <a:pt x="31" y="27"/>
                  </a:lnTo>
                  <a:lnTo>
                    <a:pt x="35" y="24"/>
                  </a:lnTo>
                  <a:lnTo>
                    <a:pt x="38" y="20"/>
                  </a:lnTo>
                  <a:lnTo>
                    <a:pt x="40" y="14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" name="Freeform 61"/>
            <p:cNvSpPr>
              <a:spLocks noChangeAspect="1"/>
            </p:cNvSpPr>
            <p:nvPr/>
          </p:nvSpPr>
          <p:spPr bwMode="auto">
            <a:xfrm>
              <a:off x="4879" y="391"/>
              <a:ext cx="87" cy="190"/>
            </a:xfrm>
            <a:custGeom>
              <a:avLst/>
              <a:gdLst/>
              <a:ahLst/>
              <a:cxnLst>
                <a:cxn ang="0">
                  <a:pos x="38" y="74"/>
                </a:cxn>
                <a:cxn ang="0">
                  <a:pos x="38" y="43"/>
                </a:cxn>
                <a:cxn ang="0">
                  <a:pos x="40" y="27"/>
                </a:cxn>
                <a:cxn ang="0">
                  <a:pos x="46" y="15"/>
                </a:cxn>
                <a:cxn ang="0">
                  <a:pos x="54" y="8"/>
                </a:cxn>
                <a:cxn ang="0">
                  <a:pos x="63" y="6"/>
                </a:cxn>
                <a:cxn ang="0">
                  <a:pos x="66" y="6"/>
                </a:cxn>
                <a:cxn ang="0">
                  <a:pos x="71" y="8"/>
                </a:cxn>
                <a:cxn ang="0">
                  <a:pos x="69" y="9"/>
                </a:cxn>
                <a:cxn ang="0">
                  <a:pos x="66" y="11"/>
                </a:cxn>
                <a:cxn ang="0">
                  <a:pos x="64" y="15"/>
                </a:cxn>
                <a:cxn ang="0">
                  <a:pos x="63" y="19"/>
                </a:cxn>
                <a:cxn ang="0">
                  <a:pos x="64" y="24"/>
                </a:cxn>
                <a:cxn ang="0">
                  <a:pos x="66" y="27"/>
                </a:cxn>
                <a:cxn ang="0">
                  <a:pos x="70" y="30"/>
                </a:cxn>
                <a:cxn ang="0">
                  <a:pos x="75" y="31"/>
                </a:cxn>
                <a:cxn ang="0">
                  <a:pos x="80" y="30"/>
                </a:cxn>
                <a:cxn ang="0">
                  <a:pos x="84" y="27"/>
                </a:cxn>
                <a:cxn ang="0">
                  <a:pos x="86" y="23"/>
                </a:cxn>
                <a:cxn ang="0">
                  <a:pos x="87" y="19"/>
                </a:cxn>
                <a:cxn ang="0">
                  <a:pos x="85" y="12"/>
                </a:cxn>
                <a:cxn ang="0">
                  <a:pos x="80" y="6"/>
                </a:cxn>
                <a:cxn ang="0">
                  <a:pos x="72" y="2"/>
                </a:cxn>
                <a:cxn ang="0">
                  <a:pos x="63" y="0"/>
                </a:cxn>
                <a:cxn ang="0">
                  <a:pos x="48" y="3"/>
                </a:cxn>
                <a:cxn ang="0">
                  <a:pos x="35" y="11"/>
                </a:cxn>
                <a:cxn ang="0">
                  <a:pos x="25" y="24"/>
                </a:cxn>
                <a:cxn ang="0">
                  <a:pos x="21" y="43"/>
                </a:cxn>
                <a:cxn ang="0">
                  <a:pos x="21" y="74"/>
                </a:cxn>
                <a:cxn ang="0">
                  <a:pos x="0" y="74"/>
                </a:cxn>
                <a:cxn ang="0">
                  <a:pos x="0" y="82"/>
                </a:cxn>
                <a:cxn ang="0">
                  <a:pos x="21" y="82"/>
                </a:cxn>
                <a:cxn ang="0">
                  <a:pos x="21" y="169"/>
                </a:cxn>
                <a:cxn ang="0">
                  <a:pos x="20" y="176"/>
                </a:cxn>
                <a:cxn ang="0">
                  <a:pos x="17" y="180"/>
                </a:cxn>
                <a:cxn ang="0">
                  <a:pos x="11" y="181"/>
                </a:cxn>
                <a:cxn ang="0">
                  <a:pos x="0" y="182"/>
                </a:cxn>
                <a:cxn ang="0">
                  <a:pos x="0" y="190"/>
                </a:cxn>
                <a:cxn ang="0">
                  <a:pos x="16" y="189"/>
                </a:cxn>
                <a:cxn ang="0">
                  <a:pos x="31" y="189"/>
                </a:cxn>
                <a:cxn ang="0">
                  <a:pos x="48" y="189"/>
                </a:cxn>
                <a:cxn ang="0">
                  <a:pos x="65" y="190"/>
                </a:cxn>
                <a:cxn ang="0">
                  <a:pos x="65" y="182"/>
                </a:cxn>
                <a:cxn ang="0">
                  <a:pos x="59" y="182"/>
                </a:cxn>
                <a:cxn ang="0">
                  <a:pos x="47" y="181"/>
                </a:cxn>
                <a:cxn ang="0">
                  <a:pos x="41" y="179"/>
                </a:cxn>
                <a:cxn ang="0">
                  <a:pos x="39" y="175"/>
                </a:cxn>
                <a:cxn ang="0">
                  <a:pos x="39" y="169"/>
                </a:cxn>
                <a:cxn ang="0">
                  <a:pos x="39" y="82"/>
                </a:cxn>
                <a:cxn ang="0">
                  <a:pos x="69" y="82"/>
                </a:cxn>
                <a:cxn ang="0">
                  <a:pos x="69" y="74"/>
                </a:cxn>
                <a:cxn ang="0">
                  <a:pos x="38" y="74"/>
                </a:cxn>
              </a:cxnLst>
              <a:rect l="0" t="0" r="r" b="b"/>
              <a:pathLst>
                <a:path w="87" h="190">
                  <a:moveTo>
                    <a:pt x="38" y="74"/>
                  </a:moveTo>
                  <a:lnTo>
                    <a:pt x="38" y="43"/>
                  </a:lnTo>
                  <a:lnTo>
                    <a:pt x="40" y="27"/>
                  </a:lnTo>
                  <a:lnTo>
                    <a:pt x="46" y="15"/>
                  </a:lnTo>
                  <a:lnTo>
                    <a:pt x="54" y="8"/>
                  </a:lnTo>
                  <a:lnTo>
                    <a:pt x="63" y="6"/>
                  </a:lnTo>
                  <a:lnTo>
                    <a:pt x="66" y="6"/>
                  </a:lnTo>
                  <a:lnTo>
                    <a:pt x="71" y="8"/>
                  </a:lnTo>
                  <a:lnTo>
                    <a:pt x="69" y="9"/>
                  </a:lnTo>
                  <a:lnTo>
                    <a:pt x="66" y="11"/>
                  </a:lnTo>
                  <a:lnTo>
                    <a:pt x="64" y="15"/>
                  </a:lnTo>
                  <a:lnTo>
                    <a:pt x="63" y="19"/>
                  </a:lnTo>
                  <a:lnTo>
                    <a:pt x="64" y="24"/>
                  </a:lnTo>
                  <a:lnTo>
                    <a:pt x="66" y="27"/>
                  </a:lnTo>
                  <a:lnTo>
                    <a:pt x="70" y="30"/>
                  </a:lnTo>
                  <a:lnTo>
                    <a:pt x="75" y="31"/>
                  </a:lnTo>
                  <a:lnTo>
                    <a:pt x="80" y="30"/>
                  </a:lnTo>
                  <a:lnTo>
                    <a:pt x="84" y="27"/>
                  </a:lnTo>
                  <a:lnTo>
                    <a:pt x="86" y="23"/>
                  </a:lnTo>
                  <a:lnTo>
                    <a:pt x="87" y="19"/>
                  </a:lnTo>
                  <a:lnTo>
                    <a:pt x="85" y="12"/>
                  </a:lnTo>
                  <a:lnTo>
                    <a:pt x="80" y="6"/>
                  </a:lnTo>
                  <a:lnTo>
                    <a:pt x="72" y="2"/>
                  </a:lnTo>
                  <a:lnTo>
                    <a:pt x="63" y="0"/>
                  </a:lnTo>
                  <a:lnTo>
                    <a:pt x="48" y="3"/>
                  </a:lnTo>
                  <a:lnTo>
                    <a:pt x="35" y="11"/>
                  </a:lnTo>
                  <a:lnTo>
                    <a:pt x="25" y="24"/>
                  </a:lnTo>
                  <a:lnTo>
                    <a:pt x="21" y="43"/>
                  </a:lnTo>
                  <a:lnTo>
                    <a:pt x="21" y="74"/>
                  </a:lnTo>
                  <a:lnTo>
                    <a:pt x="0" y="74"/>
                  </a:lnTo>
                  <a:lnTo>
                    <a:pt x="0" y="82"/>
                  </a:lnTo>
                  <a:lnTo>
                    <a:pt x="21" y="82"/>
                  </a:lnTo>
                  <a:lnTo>
                    <a:pt x="21" y="169"/>
                  </a:lnTo>
                  <a:lnTo>
                    <a:pt x="20" y="176"/>
                  </a:lnTo>
                  <a:lnTo>
                    <a:pt x="17" y="180"/>
                  </a:lnTo>
                  <a:lnTo>
                    <a:pt x="11" y="181"/>
                  </a:lnTo>
                  <a:lnTo>
                    <a:pt x="0" y="182"/>
                  </a:lnTo>
                  <a:lnTo>
                    <a:pt x="0" y="190"/>
                  </a:lnTo>
                  <a:lnTo>
                    <a:pt x="16" y="189"/>
                  </a:lnTo>
                  <a:lnTo>
                    <a:pt x="31" y="189"/>
                  </a:lnTo>
                  <a:lnTo>
                    <a:pt x="48" y="189"/>
                  </a:lnTo>
                  <a:lnTo>
                    <a:pt x="65" y="190"/>
                  </a:lnTo>
                  <a:lnTo>
                    <a:pt x="65" y="182"/>
                  </a:lnTo>
                  <a:lnTo>
                    <a:pt x="59" y="182"/>
                  </a:lnTo>
                  <a:lnTo>
                    <a:pt x="47" y="181"/>
                  </a:lnTo>
                  <a:lnTo>
                    <a:pt x="41" y="179"/>
                  </a:lnTo>
                  <a:lnTo>
                    <a:pt x="39" y="175"/>
                  </a:lnTo>
                  <a:lnTo>
                    <a:pt x="39" y="169"/>
                  </a:lnTo>
                  <a:lnTo>
                    <a:pt x="39" y="82"/>
                  </a:lnTo>
                  <a:lnTo>
                    <a:pt x="69" y="82"/>
                  </a:lnTo>
                  <a:lnTo>
                    <a:pt x="69" y="74"/>
                  </a:lnTo>
                  <a:lnTo>
                    <a:pt x="38" y="74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" name="Freeform 62"/>
            <p:cNvSpPr>
              <a:spLocks noChangeAspect="1"/>
            </p:cNvSpPr>
            <p:nvPr/>
          </p:nvSpPr>
          <p:spPr bwMode="auto">
            <a:xfrm>
              <a:off x="5050" y="462"/>
              <a:ext cx="220" cy="122"/>
            </a:xfrm>
            <a:custGeom>
              <a:avLst/>
              <a:gdLst/>
              <a:ahLst/>
              <a:cxnLst>
                <a:cxn ang="0">
                  <a:pos x="13" y="115"/>
                </a:cxn>
                <a:cxn ang="0">
                  <a:pos x="26" y="120"/>
                </a:cxn>
                <a:cxn ang="0">
                  <a:pos x="33" y="107"/>
                </a:cxn>
                <a:cxn ang="0">
                  <a:pos x="42" y="70"/>
                </a:cxn>
                <a:cxn ang="0">
                  <a:pos x="48" y="44"/>
                </a:cxn>
                <a:cxn ang="0">
                  <a:pos x="55" y="30"/>
                </a:cxn>
                <a:cxn ang="0">
                  <a:pos x="94" y="6"/>
                </a:cxn>
                <a:cxn ang="0">
                  <a:pos x="108" y="18"/>
                </a:cxn>
                <a:cxn ang="0">
                  <a:pos x="104" y="47"/>
                </a:cxn>
                <a:cxn ang="0">
                  <a:pos x="90" y="103"/>
                </a:cxn>
                <a:cxn ang="0">
                  <a:pos x="88" y="115"/>
                </a:cxn>
                <a:cxn ang="0">
                  <a:pos x="101" y="121"/>
                </a:cxn>
                <a:cxn ang="0">
                  <a:pos x="108" y="106"/>
                </a:cxn>
                <a:cxn ang="0">
                  <a:pos x="121" y="54"/>
                </a:cxn>
                <a:cxn ang="0">
                  <a:pos x="135" y="22"/>
                </a:cxn>
                <a:cxn ang="0">
                  <a:pos x="175" y="7"/>
                </a:cxn>
                <a:cxn ang="0">
                  <a:pos x="183" y="25"/>
                </a:cxn>
                <a:cxn ang="0">
                  <a:pos x="171" y="72"/>
                </a:cxn>
                <a:cxn ang="0">
                  <a:pos x="163" y="100"/>
                </a:cxn>
                <a:cxn ang="0">
                  <a:pos x="176" y="120"/>
                </a:cxn>
                <a:cxn ang="0">
                  <a:pos x="212" y="102"/>
                </a:cxn>
                <a:cxn ang="0">
                  <a:pos x="219" y="78"/>
                </a:cxn>
                <a:cxn ang="0">
                  <a:pos x="213" y="82"/>
                </a:cxn>
                <a:cxn ang="0">
                  <a:pos x="195" y="113"/>
                </a:cxn>
                <a:cxn ang="0">
                  <a:pos x="179" y="107"/>
                </a:cxn>
                <a:cxn ang="0">
                  <a:pos x="188" y="75"/>
                </a:cxn>
                <a:cxn ang="0">
                  <a:pos x="200" y="29"/>
                </a:cxn>
                <a:cxn ang="0">
                  <a:pos x="183" y="2"/>
                </a:cxn>
                <a:cxn ang="0">
                  <a:pos x="143" y="8"/>
                </a:cxn>
                <a:cxn ang="0">
                  <a:pos x="125" y="22"/>
                </a:cxn>
                <a:cxn ang="0">
                  <a:pos x="117" y="7"/>
                </a:cxn>
                <a:cxn ang="0">
                  <a:pos x="78" y="3"/>
                </a:cxn>
                <a:cxn ang="0">
                  <a:pos x="53" y="23"/>
                </a:cxn>
                <a:cxn ang="0">
                  <a:pos x="37" y="1"/>
                </a:cxn>
                <a:cxn ang="0">
                  <a:pos x="14" y="6"/>
                </a:cxn>
                <a:cxn ang="0">
                  <a:pos x="5" y="23"/>
                </a:cxn>
                <a:cxn ang="0">
                  <a:pos x="0" y="41"/>
                </a:cxn>
                <a:cxn ang="0">
                  <a:pos x="4" y="44"/>
                </a:cxn>
                <a:cxn ang="0">
                  <a:pos x="7" y="38"/>
                </a:cxn>
                <a:cxn ang="0">
                  <a:pos x="21" y="8"/>
                </a:cxn>
                <a:cxn ang="0">
                  <a:pos x="33" y="8"/>
                </a:cxn>
                <a:cxn ang="0">
                  <a:pos x="35" y="22"/>
                </a:cxn>
                <a:cxn ang="0">
                  <a:pos x="31" y="41"/>
                </a:cxn>
              </a:cxnLst>
              <a:rect l="0" t="0" r="r" b="b"/>
              <a:pathLst>
                <a:path w="220" h="122">
                  <a:moveTo>
                    <a:pt x="15" y="103"/>
                  </a:moveTo>
                  <a:lnTo>
                    <a:pt x="14" y="110"/>
                  </a:lnTo>
                  <a:lnTo>
                    <a:pt x="13" y="115"/>
                  </a:lnTo>
                  <a:lnTo>
                    <a:pt x="15" y="120"/>
                  </a:lnTo>
                  <a:lnTo>
                    <a:pt x="21" y="122"/>
                  </a:lnTo>
                  <a:lnTo>
                    <a:pt x="26" y="120"/>
                  </a:lnTo>
                  <a:lnTo>
                    <a:pt x="31" y="114"/>
                  </a:lnTo>
                  <a:lnTo>
                    <a:pt x="31" y="112"/>
                  </a:lnTo>
                  <a:lnTo>
                    <a:pt x="33" y="107"/>
                  </a:lnTo>
                  <a:lnTo>
                    <a:pt x="35" y="100"/>
                  </a:lnTo>
                  <a:lnTo>
                    <a:pt x="36" y="94"/>
                  </a:lnTo>
                  <a:lnTo>
                    <a:pt x="42" y="70"/>
                  </a:lnTo>
                  <a:lnTo>
                    <a:pt x="46" y="52"/>
                  </a:lnTo>
                  <a:lnTo>
                    <a:pt x="47" y="48"/>
                  </a:lnTo>
                  <a:lnTo>
                    <a:pt x="48" y="44"/>
                  </a:lnTo>
                  <a:lnTo>
                    <a:pt x="49" y="41"/>
                  </a:lnTo>
                  <a:lnTo>
                    <a:pt x="50" y="39"/>
                  </a:lnTo>
                  <a:lnTo>
                    <a:pt x="55" y="30"/>
                  </a:lnTo>
                  <a:lnTo>
                    <a:pt x="64" y="19"/>
                  </a:lnTo>
                  <a:lnTo>
                    <a:pt x="77" y="10"/>
                  </a:lnTo>
                  <a:lnTo>
                    <a:pt x="94" y="6"/>
                  </a:lnTo>
                  <a:lnTo>
                    <a:pt x="101" y="7"/>
                  </a:lnTo>
                  <a:lnTo>
                    <a:pt x="106" y="12"/>
                  </a:lnTo>
                  <a:lnTo>
                    <a:pt x="108" y="18"/>
                  </a:lnTo>
                  <a:lnTo>
                    <a:pt x="108" y="25"/>
                  </a:lnTo>
                  <a:lnTo>
                    <a:pt x="107" y="35"/>
                  </a:lnTo>
                  <a:lnTo>
                    <a:pt x="104" y="47"/>
                  </a:lnTo>
                  <a:lnTo>
                    <a:pt x="97" y="78"/>
                  </a:lnTo>
                  <a:lnTo>
                    <a:pt x="91" y="99"/>
                  </a:lnTo>
                  <a:lnTo>
                    <a:pt x="90" y="103"/>
                  </a:lnTo>
                  <a:lnTo>
                    <a:pt x="89" y="108"/>
                  </a:lnTo>
                  <a:lnTo>
                    <a:pt x="88" y="112"/>
                  </a:lnTo>
                  <a:lnTo>
                    <a:pt x="88" y="115"/>
                  </a:lnTo>
                  <a:lnTo>
                    <a:pt x="90" y="120"/>
                  </a:lnTo>
                  <a:lnTo>
                    <a:pt x="96" y="122"/>
                  </a:lnTo>
                  <a:lnTo>
                    <a:pt x="101" y="121"/>
                  </a:lnTo>
                  <a:lnTo>
                    <a:pt x="104" y="117"/>
                  </a:lnTo>
                  <a:lnTo>
                    <a:pt x="106" y="112"/>
                  </a:lnTo>
                  <a:lnTo>
                    <a:pt x="108" y="106"/>
                  </a:lnTo>
                  <a:lnTo>
                    <a:pt x="111" y="91"/>
                  </a:lnTo>
                  <a:lnTo>
                    <a:pt x="116" y="72"/>
                  </a:lnTo>
                  <a:lnTo>
                    <a:pt x="121" y="54"/>
                  </a:lnTo>
                  <a:lnTo>
                    <a:pt x="124" y="42"/>
                  </a:lnTo>
                  <a:lnTo>
                    <a:pt x="127" y="34"/>
                  </a:lnTo>
                  <a:lnTo>
                    <a:pt x="135" y="22"/>
                  </a:lnTo>
                  <a:lnTo>
                    <a:pt x="149" y="11"/>
                  </a:lnTo>
                  <a:lnTo>
                    <a:pt x="168" y="6"/>
                  </a:lnTo>
                  <a:lnTo>
                    <a:pt x="175" y="7"/>
                  </a:lnTo>
                  <a:lnTo>
                    <a:pt x="180" y="12"/>
                  </a:lnTo>
                  <a:lnTo>
                    <a:pt x="182" y="18"/>
                  </a:lnTo>
                  <a:lnTo>
                    <a:pt x="183" y="25"/>
                  </a:lnTo>
                  <a:lnTo>
                    <a:pt x="181" y="38"/>
                  </a:lnTo>
                  <a:lnTo>
                    <a:pt x="176" y="55"/>
                  </a:lnTo>
                  <a:lnTo>
                    <a:pt x="171" y="72"/>
                  </a:lnTo>
                  <a:lnTo>
                    <a:pt x="166" y="85"/>
                  </a:lnTo>
                  <a:lnTo>
                    <a:pt x="163" y="93"/>
                  </a:lnTo>
                  <a:lnTo>
                    <a:pt x="163" y="100"/>
                  </a:lnTo>
                  <a:lnTo>
                    <a:pt x="164" y="108"/>
                  </a:lnTo>
                  <a:lnTo>
                    <a:pt x="169" y="115"/>
                  </a:lnTo>
                  <a:lnTo>
                    <a:pt x="176" y="120"/>
                  </a:lnTo>
                  <a:lnTo>
                    <a:pt x="185" y="122"/>
                  </a:lnTo>
                  <a:lnTo>
                    <a:pt x="201" y="116"/>
                  </a:lnTo>
                  <a:lnTo>
                    <a:pt x="212" y="102"/>
                  </a:lnTo>
                  <a:lnTo>
                    <a:pt x="218" y="88"/>
                  </a:lnTo>
                  <a:lnTo>
                    <a:pt x="220" y="80"/>
                  </a:lnTo>
                  <a:lnTo>
                    <a:pt x="219" y="78"/>
                  </a:lnTo>
                  <a:lnTo>
                    <a:pt x="217" y="78"/>
                  </a:lnTo>
                  <a:lnTo>
                    <a:pt x="214" y="78"/>
                  </a:lnTo>
                  <a:lnTo>
                    <a:pt x="213" y="82"/>
                  </a:lnTo>
                  <a:lnTo>
                    <a:pt x="209" y="94"/>
                  </a:lnTo>
                  <a:lnTo>
                    <a:pt x="203" y="105"/>
                  </a:lnTo>
                  <a:lnTo>
                    <a:pt x="195" y="113"/>
                  </a:lnTo>
                  <a:lnTo>
                    <a:pt x="185" y="116"/>
                  </a:lnTo>
                  <a:lnTo>
                    <a:pt x="180" y="114"/>
                  </a:lnTo>
                  <a:lnTo>
                    <a:pt x="179" y="107"/>
                  </a:lnTo>
                  <a:lnTo>
                    <a:pt x="180" y="97"/>
                  </a:lnTo>
                  <a:lnTo>
                    <a:pt x="184" y="88"/>
                  </a:lnTo>
                  <a:lnTo>
                    <a:pt x="188" y="75"/>
                  </a:lnTo>
                  <a:lnTo>
                    <a:pt x="194" y="59"/>
                  </a:lnTo>
                  <a:lnTo>
                    <a:pt x="198" y="42"/>
                  </a:lnTo>
                  <a:lnTo>
                    <a:pt x="200" y="29"/>
                  </a:lnTo>
                  <a:lnTo>
                    <a:pt x="198" y="17"/>
                  </a:lnTo>
                  <a:lnTo>
                    <a:pt x="192" y="8"/>
                  </a:lnTo>
                  <a:lnTo>
                    <a:pt x="183" y="2"/>
                  </a:lnTo>
                  <a:lnTo>
                    <a:pt x="169" y="0"/>
                  </a:lnTo>
                  <a:lnTo>
                    <a:pt x="155" y="2"/>
                  </a:lnTo>
                  <a:lnTo>
                    <a:pt x="143" y="8"/>
                  </a:lnTo>
                  <a:lnTo>
                    <a:pt x="133" y="16"/>
                  </a:lnTo>
                  <a:lnTo>
                    <a:pt x="125" y="26"/>
                  </a:lnTo>
                  <a:lnTo>
                    <a:pt x="125" y="22"/>
                  </a:lnTo>
                  <a:lnTo>
                    <a:pt x="124" y="17"/>
                  </a:lnTo>
                  <a:lnTo>
                    <a:pt x="121" y="12"/>
                  </a:lnTo>
                  <a:lnTo>
                    <a:pt x="117" y="7"/>
                  </a:lnTo>
                  <a:lnTo>
                    <a:pt x="106" y="1"/>
                  </a:lnTo>
                  <a:lnTo>
                    <a:pt x="95" y="0"/>
                  </a:lnTo>
                  <a:lnTo>
                    <a:pt x="78" y="3"/>
                  </a:lnTo>
                  <a:lnTo>
                    <a:pt x="66" y="9"/>
                  </a:lnTo>
                  <a:lnTo>
                    <a:pt x="58" y="17"/>
                  </a:lnTo>
                  <a:lnTo>
                    <a:pt x="53" y="23"/>
                  </a:lnTo>
                  <a:lnTo>
                    <a:pt x="50" y="13"/>
                  </a:lnTo>
                  <a:lnTo>
                    <a:pt x="44" y="6"/>
                  </a:lnTo>
                  <a:lnTo>
                    <a:pt x="37" y="1"/>
                  </a:lnTo>
                  <a:lnTo>
                    <a:pt x="28" y="0"/>
                  </a:lnTo>
                  <a:lnTo>
                    <a:pt x="20" y="2"/>
                  </a:lnTo>
                  <a:lnTo>
                    <a:pt x="14" y="6"/>
                  </a:lnTo>
                  <a:lnTo>
                    <a:pt x="10" y="11"/>
                  </a:lnTo>
                  <a:lnTo>
                    <a:pt x="8" y="15"/>
                  </a:lnTo>
                  <a:lnTo>
                    <a:pt x="5" y="23"/>
                  </a:lnTo>
                  <a:lnTo>
                    <a:pt x="2" y="31"/>
                  </a:lnTo>
                  <a:lnTo>
                    <a:pt x="0" y="38"/>
                  </a:lnTo>
                  <a:lnTo>
                    <a:pt x="0" y="41"/>
                  </a:lnTo>
                  <a:lnTo>
                    <a:pt x="1" y="44"/>
                  </a:lnTo>
                  <a:lnTo>
                    <a:pt x="3" y="44"/>
                  </a:lnTo>
                  <a:lnTo>
                    <a:pt x="4" y="44"/>
                  </a:lnTo>
                  <a:lnTo>
                    <a:pt x="6" y="43"/>
                  </a:lnTo>
                  <a:lnTo>
                    <a:pt x="6" y="41"/>
                  </a:lnTo>
                  <a:lnTo>
                    <a:pt x="7" y="38"/>
                  </a:lnTo>
                  <a:lnTo>
                    <a:pt x="11" y="25"/>
                  </a:lnTo>
                  <a:lnTo>
                    <a:pt x="15" y="15"/>
                  </a:lnTo>
                  <a:lnTo>
                    <a:pt x="21" y="8"/>
                  </a:lnTo>
                  <a:lnTo>
                    <a:pt x="27" y="6"/>
                  </a:lnTo>
                  <a:lnTo>
                    <a:pt x="30" y="6"/>
                  </a:lnTo>
                  <a:lnTo>
                    <a:pt x="33" y="8"/>
                  </a:lnTo>
                  <a:lnTo>
                    <a:pt x="35" y="12"/>
                  </a:lnTo>
                  <a:lnTo>
                    <a:pt x="35" y="18"/>
                  </a:lnTo>
                  <a:lnTo>
                    <a:pt x="35" y="22"/>
                  </a:lnTo>
                  <a:lnTo>
                    <a:pt x="35" y="26"/>
                  </a:lnTo>
                  <a:lnTo>
                    <a:pt x="33" y="32"/>
                  </a:lnTo>
                  <a:lnTo>
                    <a:pt x="31" y="41"/>
                  </a:lnTo>
                  <a:lnTo>
                    <a:pt x="15" y="10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" name="Freeform 63"/>
            <p:cNvSpPr>
              <a:spLocks noChangeAspect="1"/>
            </p:cNvSpPr>
            <p:nvPr/>
          </p:nvSpPr>
          <p:spPr bwMode="auto">
            <a:xfrm>
              <a:off x="5375" y="435"/>
              <a:ext cx="165" cy="157"/>
            </a:xfrm>
            <a:custGeom>
              <a:avLst/>
              <a:gdLst/>
              <a:ahLst/>
              <a:cxnLst>
                <a:cxn ang="0">
                  <a:pos x="159" y="12"/>
                </a:cxn>
                <a:cxn ang="0">
                  <a:pos x="163" y="9"/>
                </a:cxn>
                <a:cxn ang="0">
                  <a:pos x="165" y="6"/>
                </a:cxn>
                <a:cxn ang="0">
                  <a:pos x="163" y="2"/>
                </a:cxn>
                <a:cxn ang="0">
                  <a:pos x="159" y="0"/>
                </a:cxn>
                <a:cxn ang="0">
                  <a:pos x="158" y="1"/>
                </a:cxn>
                <a:cxn ang="0">
                  <a:pos x="154" y="2"/>
                </a:cxn>
                <a:cxn ang="0">
                  <a:pos x="5" y="73"/>
                </a:cxn>
                <a:cxn ang="0">
                  <a:pos x="2" y="75"/>
                </a:cxn>
                <a:cxn ang="0">
                  <a:pos x="0" y="78"/>
                </a:cxn>
                <a:cxn ang="0">
                  <a:pos x="2" y="82"/>
                </a:cxn>
                <a:cxn ang="0">
                  <a:pos x="5" y="84"/>
                </a:cxn>
                <a:cxn ang="0">
                  <a:pos x="154" y="155"/>
                </a:cxn>
                <a:cxn ang="0">
                  <a:pos x="158" y="156"/>
                </a:cxn>
                <a:cxn ang="0">
                  <a:pos x="159" y="157"/>
                </a:cxn>
                <a:cxn ang="0">
                  <a:pos x="163" y="155"/>
                </a:cxn>
                <a:cxn ang="0">
                  <a:pos x="165" y="151"/>
                </a:cxn>
                <a:cxn ang="0">
                  <a:pos x="163" y="148"/>
                </a:cxn>
                <a:cxn ang="0">
                  <a:pos x="159" y="145"/>
                </a:cxn>
                <a:cxn ang="0">
                  <a:pos x="18" y="78"/>
                </a:cxn>
                <a:cxn ang="0">
                  <a:pos x="159" y="12"/>
                </a:cxn>
              </a:cxnLst>
              <a:rect l="0" t="0" r="r" b="b"/>
              <a:pathLst>
                <a:path w="165" h="157">
                  <a:moveTo>
                    <a:pt x="159" y="12"/>
                  </a:moveTo>
                  <a:lnTo>
                    <a:pt x="163" y="9"/>
                  </a:lnTo>
                  <a:lnTo>
                    <a:pt x="165" y="6"/>
                  </a:lnTo>
                  <a:lnTo>
                    <a:pt x="163" y="2"/>
                  </a:lnTo>
                  <a:lnTo>
                    <a:pt x="159" y="0"/>
                  </a:lnTo>
                  <a:lnTo>
                    <a:pt x="158" y="1"/>
                  </a:lnTo>
                  <a:lnTo>
                    <a:pt x="154" y="2"/>
                  </a:lnTo>
                  <a:lnTo>
                    <a:pt x="5" y="73"/>
                  </a:lnTo>
                  <a:lnTo>
                    <a:pt x="2" y="75"/>
                  </a:lnTo>
                  <a:lnTo>
                    <a:pt x="0" y="78"/>
                  </a:lnTo>
                  <a:lnTo>
                    <a:pt x="2" y="82"/>
                  </a:lnTo>
                  <a:lnTo>
                    <a:pt x="5" y="84"/>
                  </a:lnTo>
                  <a:lnTo>
                    <a:pt x="154" y="155"/>
                  </a:lnTo>
                  <a:lnTo>
                    <a:pt x="158" y="156"/>
                  </a:lnTo>
                  <a:lnTo>
                    <a:pt x="159" y="157"/>
                  </a:lnTo>
                  <a:lnTo>
                    <a:pt x="163" y="155"/>
                  </a:lnTo>
                  <a:lnTo>
                    <a:pt x="165" y="151"/>
                  </a:lnTo>
                  <a:lnTo>
                    <a:pt x="163" y="148"/>
                  </a:lnTo>
                  <a:lnTo>
                    <a:pt x="159" y="145"/>
                  </a:lnTo>
                  <a:lnTo>
                    <a:pt x="18" y="78"/>
                  </a:lnTo>
                  <a:lnTo>
                    <a:pt x="159" y="1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" name="Freeform 64"/>
            <p:cNvSpPr>
              <a:spLocks noChangeAspect="1" noEditPoints="1"/>
            </p:cNvSpPr>
            <p:nvPr/>
          </p:nvSpPr>
          <p:spPr bwMode="auto">
            <a:xfrm>
              <a:off x="5648" y="402"/>
              <a:ext cx="113" cy="185"/>
            </a:xfrm>
            <a:custGeom>
              <a:avLst/>
              <a:gdLst/>
              <a:ahLst/>
              <a:cxnLst>
                <a:cxn ang="0">
                  <a:pos x="111" y="61"/>
                </a:cxn>
                <a:cxn ang="0">
                  <a:pos x="91" y="14"/>
                </a:cxn>
                <a:cxn ang="0">
                  <a:pos x="67" y="1"/>
                </a:cxn>
                <a:cxn ang="0">
                  <a:pos x="44" y="1"/>
                </a:cxn>
                <a:cxn ang="0">
                  <a:pos x="19" y="16"/>
                </a:cxn>
                <a:cxn ang="0">
                  <a:pos x="1" y="61"/>
                </a:cxn>
                <a:cxn ang="0">
                  <a:pos x="0" y="108"/>
                </a:cxn>
                <a:cxn ang="0">
                  <a:pos x="5" y="142"/>
                </a:cxn>
                <a:cxn ang="0">
                  <a:pos x="22" y="171"/>
                </a:cxn>
                <a:cxn ang="0">
                  <a:pos x="45" y="184"/>
                </a:cxn>
                <a:cxn ang="0">
                  <a:pos x="68" y="183"/>
                </a:cxn>
                <a:cxn ang="0">
                  <a:pos x="93" y="169"/>
                </a:cxn>
                <a:cxn ang="0">
                  <a:pos x="111" y="124"/>
                </a:cxn>
                <a:cxn ang="0">
                  <a:pos x="56" y="179"/>
                </a:cxn>
                <a:cxn ang="0">
                  <a:pos x="48" y="177"/>
                </a:cxn>
                <a:cxn ang="0">
                  <a:pos x="38" y="172"/>
                </a:cxn>
                <a:cxn ang="0">
                  <a:pos x="30" y="162"/>
                </a:cxn>
                <a:cxn ang="0">
                  <a:pos x="25" y="146"/>
                </a:cxn>
                <a:cxn ang="0">
                  <a:pos x="22" y="89"/>
                </a:cxn>
                <a:cxn ang="0">
                  <a:pos x="24" y="40"/>
                </a:cxn>
                <a:cxn ang="0">
                  <a:pos x="30" y="21"/>
                </a:cxn>
                <a:cxn ang="0">
                  <a:pos x="40" y="11"/>
                </a:cxn>
                <a:cxn ang="0">
                  <a:pos x="49" y="6"/>
                </a:cxn>
                <a:cxn ang="0">
                  <a:pos x="56" y="5"/>
                </a:cxn>
                <a:cxn ang="0">
                  <a:pos x="64" y="7"/>
                </a:cxn>
                <a:cxn ang="0">
                  <a:pos x="74" y="11"/>
                </a:cxn>
                <a:cxn ang="0">
                  <a:pos x="82" y="21"/>
                </a:cxn>
                <a:cxn ang="0">
                  <a:pos x="88" y="37"/>
                </a:cxn>
                <a:cxn ang="0">
                  <a:pos x="91" y="89"/>
                </a:cxn>
                <a:cxn ang="0">
                  <a:pos x="88" y="145"/>
                </a:cxn>
                <a:cxn ang="0">
                  <a:pos x="83" y="161"/>
                </a:cxn>
                <a:cxn ang="0">
                  <a:pos x="75" y="172"/>
                </a:cxn>
                <a:cxn ang="0">
                  <a:pos x="66" y="177"/>
                </a:cxn>
                <a:cxn ang="0">
                  <a:pos x="56" y="179"/>
                </a:cxn>
              </a:cxnLst>
              <a:rect l="0" t="0" r="r" b="b"/>
              <a:pathLst>
                <a:path w="113" h="185">
                  <a:moveTo>
                    <a:pt x="113" y="93"/>
                  </a:moveTo>
                  <a:lnTo>
                    <a:pt x="111" y="61"/>
                  </a:lnTo>
                  <a:lnTo>
                    <a:pt x="102" y="30"/>
                  </a:lnTo>
                  <a:lnTo>
                    <a:pt x="91" y="14"/>
                  </a:lnTo>
                  <a:lnTo>
                    <a:pt x="79" y="5"/>
                  </a:lnTo>
                  <a:lnTo>
                    <a:pt x="67" y="1"/>
                  </a:lnTo>
                  <a:lnTo>
                    <a:pt x="56" y="0"/>
                  </a:lnTo>
                  <a:lnTo>
                    <a:pt x="44" y="1"/>
                  </a:lnTo>
                  <a:lnTo>
                    <a:pt x="31" y="6"/>
                  </a:lnTo>
                  <a:lnTo>
                    <a:pt x="19" y="16"/>
                  </a:lnTo>
                  <a:lnTo>
                    <a:pt x="10" y="32"/>
                  </a:lnTo>
                  <a:lnTo>
                    <a:pt x="1" y="61"/>
                  </a:lnTo>
                  <a:lnTo>
                    <a:pt x="0" y="93"/>
                  </a:lnTo>
                  <a:lnTo>
                    <a:pt x="0" y="108"/>
                  </a:lnTo>
                  <a:lnTo>
                    <a:pt x="2" y="125"/>
                  </a:lnTo>
                  <a:lnTo>
                    <a:pt x="5" y="142"/>
                  </a:lnTo>
                  <a:lnTo>
                    <a:pt x="12" y="158"/>
                  </a:lnTo>
                  <a:lnTo>
                    <a:pt x="22" y="171"/>
                  </a:lnTo>
                  <a:lnTo>
                    <a:pt x="33" y="179"/>
                  </a:lnTo>
                  <a:lnTo>
                    <a:pt x="45" y="184"/>
                  </a:lnTo>
                  <a:lnTo>
                    <a:pt x="56" y="185"/>
                  </a:lnTo>
                  <a:lnTo>
                    <a:pt x="68" y="183"/>
                  </a:lnTo>
                  <a:lnTo>
                    <a:pt x="81" y="179"/>
                  </a:lnTo>
                  <a:lnTo>
                    <a:pt x="93" y="169"/>
                  </a:lnTo>
                  <a:lnTo>
                    <a:pt x="103" y="154"/>
                  </a:lnTo>
                  <a:lnTo>
                    <a:pt x="111" y="124"/>
                  </a:lnTo>
                  <a:lnTo>
                    <a:pt x="113" y="93"/>
                  </a:lnTo>
                  <a:close/>
                  <a:moveTo>
                    <a:pt x="56" y="179"/>
                  </a:moveTo>
                  <a:lnTo>
                    <a:pt x="52" y="179"/>
                  </a:lnTo>
                  <a:lnTo>
                    <a:pt x="48" y="177"/>
                  </a:lnTo>
                  <a:lnTo>
                    <a:pt x="43" y="175"/>
                  </a:lnTo>
                  <a:lnTo>
                    <a:pt x="38" y="172"/>
                  </a:lnTo>
                  <a:lnTo>
                    <a:pt x="34" y="168"/>
                  </a:lnTo>
                  <a:lnTo>
                    <a:pt x="30" y="162"/>
                  </a:lnTo>
                  <a:lnTo>
                    <a:pt x="27" y="155"/>
                  </a:lnTo>
                  <a:lnTo>
                    <a:pt x="25" y="146"/>
                  </a:lnTo>
                  <a:lnTo>
                    <a:pt x="22" y="118"/>
                  </a:lnTo>
                  <a:lnTo>
                    <a:pt x="22" y="89"/>
                  </a:lnTo>
                  <a:lnTo>
                    <a:pt x="22" y="64"/>
                  </a:lnTo>
                  <a:lnTo>
                    <a:pt x="24" y="40"/>
                  </a:lnTo>
                  <a:lnTo>
                    <a:pt x="27" y="29"/>
                  </a:lnTo>
                  <a:lnTo>
                    <a:pt x="30" y="21"/>
                  </a:lnTo>
                  <a:lnTo>
                    <a:pt x="35" y="15"/>
                  </a:lnTo>
                  <a:lnTo>
                    <a:pt x="40" y="11"/>
                  </a:lnTo>
                  <a:lnTo>
                    <a:pt x="44" y="8"/>
                  </a:lnTo>
                  <a:lnTo>
                    <a:pt x="49" y="6"/>
                  </a:lnTo>
                  <a:lnTo>
                    <a:pt x="53" y="6"/>
                  </a:lnTo>
                  <a:lnTo>
                    <a:pt x="56" y="5"/>
                  </a:lnTo>
                  <a:lnTo>
                    <a:pt x="60" y="6"/>
                  </a:lnTo>
                  <a:lnTo>
                    <a:pt x="64" y="7"/>
                  </a:lnTo>
                  <a:lnTo>
                    <a:pt x="69" y="8"/>
                  </a:lnTo>
                  <a:lnTo>
                    <a:pt x="74" y="11"/>
                  </a:lnTo>
                  <a:lnTo>
                    <a:pt x="78" y="15"/>
                  </a:lnTo>
                  <a:lnTo>
                    <a:pt x="82" y="21"/>
                  </a:lnTo>
                  <a:lnTo>
                    <a:pt x="85" y="28"/>
                  </a:lnTo>
                  <a:lnTo>
                    <a:pt x="88" y="37"/>
                  </a:lnTo>
                  <a:lnTo>
                    <a:pt x="90" y="63"/>
                  </a:lnTo>
                  <a:lnTo>
                    <a:pt x="91" y="89"/>
                  </a:lnTo>
                  <a:lnTo>
                    <a:pt x="90" y="118"/>
                  </a:lnTo>
                  <a:lnTo>
                    <a:pt x="88" y="145"/>
                  </a:lnTo>
                  <a:lnTo>
                    <a:pt x="86" y="154"/>
                  </a:lnTo>
                  <a:lnTo>
                    <a:pt x="83" y="161"/>
                  </a:lnTo>
                  <a:lnTo>
                    <a:pt x="79" y="167"/>
                  </a:lnTo>
                  <a:lnTo>
                    <a:pt x="75" y="172"/>
                  </a:lnTo>
                  <a:lnTo>
                    <a:pt x="70" y="175"/>
                  </a:lnTo>
                  <a:lnTo>
                    <a:pt x="66" y="177"/>
                  </a:lnTo>
                  <a:lnTo>
                    <a:pt x="61" y="178"/>
                  </a:lnTo>
                  <a:lnTo>
                    <a:pt x="56" y="17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" name="Left Brace 2"/>
          <p:cNvSpPr/>
          <p:nvPr/>
        </p:nvSpPr>
        <p:spPr bwMode="auto">
          <a:xfrm rot="16200000">
            <a:off x="4465907" y="1399167"/>
            <a:ext cx="212824" cy="1891856"/>
          </a:xfrm>
          <a:prstGeom prst="leftBrace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3398" y="2624230"/>
            <a:ext cx="5445815" cy="4084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084037" y="2498102"/>
            <a:ext cx="436048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Associated Legendre Polynomials</a:t>
            </a:r>
            <a:endParaRPr lang="en-US" sz="2000" dirty="0"/>
          </a:p>
        </p:txBody>
      </p:sp>
      <p:pic>
        <p:nvPicPr>
          <p:cNvPr id="103" name="Picture 102" descr="ipCoords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104390" y="2624230"/>
            <a:ext cx="1886437" cy="1876091"/>
          </a:xfrm>
          <a:prstGeom prst="rect">
            <a:avLst/>
          </a:prstGeom>
        </p:spPr>
      </p:pic>
      <p:sp>
        <p:nvSpPr>
          <p:cNvPr id="104" name="TextBox 103"/>
          <p:cNvSpPr txBox="1"/>
          <p:nvPr/>
        </p:nvSpPr>
        <p:spPr>
          <a:xfrm>
            <a:off x="6451902" y="5208282"/>
            <a:ext cx="2692098" cy="70788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000" b="0" dirty="0" smtClean="0"/>
              <a:t>Orthogonal functions for lateral angle</a:t>
            </a:r>
            <a:endParaRPr lang="en-US" sz="2000" b="0" dirty="0"/>
          </a:p>
        </p:txBody>
      </p:sp>
    </p:spTree>
    <p:extLst>
      <p:ext uri="{BB962C8B-B14F-4D97-AF65-F5344CB8AC3E}">
        <p14:creationId xmlns:p14="http://schemas.microsoft.com/office/powerpoint/2010/main" val="3366303773"/>
      </p:ext>
    </p:extLst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9240" y="2537487"/>
            <a:ext cx="5625280" cy="42192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Spherical </a:t>
            </a:r>
            <a:r>
              <a:rPr lang="en-US" dirty="0" smtClean="0"/>
              <a:t>Harmonics</a:t>
            </a:r>
            <a:endParaRPr lang="en-US" dirty="0"/>
          </a:p>
        </p:txBody>
      </p:sp>
      <p:grpSp>
        <p:nvGrpSpPr>
          <p:cNvPr id="37" name="Group 4"/>
          <p:cNvGrpSpPr>
            <a:grpSpLocks noChangeAspect="1"/>
          </p:cNvGrpSpPr>
          <p:nvPr>
            <p:custDataLst>
              <p:tags r:id="rId1"/>
            </p:custDataLst>
          </p:nvPr>
        </p:nvGrpSpPr>
        <p:grpSpPr bwMode="auto">
          <a:xfrm>
            <a:off x="359335" y="1292052"/>
            <a:ext cx="8404446" cy="946631"/>
            <a:chOff x="-1" y="0"/>
            <a:chExt cx="5762" cy="649"/>
          </a:xfrm>
        </p:grpSpPr>
        <p:sp>
          <p:nvSpPr>
            <p:cNvPr id="38" name="Freeform 37"/>
            <p:cNvSpPr>
              <a:spLocks noChangeAspect="1"/>
            </p:cNvSpPr>
            <p:nvPr/>
          </p:nvSpPr>
          <p:spPr bwMode="auto">
            <a:xfrm>
              <a:off x="-1" y="210"/>
              <a:ext cx="196" cy="184"/>
            </a:xfrm>
            <a:custGeom>
              <a:avLst/>
              <a:gdLst/>
              <a:ahLst/>
              <a:cxnLst>
                <a:cxn ang="0">
                  <a:pos x="155" y="27"/>
                </a:cxn>
                <a:cxn ang="0">
                  <a:pos x="169" y="16"/>
                </a:cxn>
                <a:cxn ang="0">
                  <a:pos x="191" y="9"/>
                </a:cxn>
                <a:cxn ang="0">
                  <a:pos x="194" y="8"/>
                </a:cxn>
                <a:cxn ang="0">
                  <a:pos x="196" y="4"/>
                </a:cxn>
                <a:cxn ang="0">
                  <a:pos x="192" y="0"/>
                </a:cxn>
                <a:cxn ang="0">
                  <a:pos x="144" y="0"/>
                </a:cxn>
                <a:cxn ang="0">
                  <a:pos x="140" y="1"/>
                </a:cxn>
                <a:cxn ang="0">
                  <a:pos x="138" y="6"/>
                </a:cxn>
                <a:cxn ang="0">
                  <a:pos x="143" y="9"/>
                </a:cxn>
                <a:cxn ang="0">
                  <a:pos x="148" y="10"/>
                </a:cxn>
                <a:cxn ang="0">
                  <a:pos x="152" y="15"/>
                </a:cxn>
                <a:cxn ang="0">
                  <a:pos x="149" y="23"/>
                </a:cxn>
                <a:cxn ang="0">
                  <a:pos x="145" y="28"/>
                </a:cxn>
                <a:cxn ang="0">
                  <a:pos x="53" y="20"/>
                </a:cxn>
                <a:cxn ang="0">
                  <a:pos x="51" y="15"/>
                </a:cxn>
                <a:cxn ang="0">
                  <a:pos x="58" y="10"/>
                </a:cxn>
                <a:cxn ang="0">
                  <a:pos x="67" y="9"/>
                </a:cxn>
                <a:cxn ang="0">
                  <a:pos x="72" y="8"/>
                </a:cxn>
                <a:cxn ang="0">
                  <a:pos x="74" y="3"/>
                </a:cxn>
                <a:cxn ang="0">
                  <a:pos x="70" y="0"/>
                </a:cxn>
                <a:cxn ang="0">
                  <a:pos x="53" y="1"/>
                </a:cxn>
                <a:cxn ang="0">
                  <a:pos x="36" y="1"/>
                </a:cxn>
                <a:cxn ang="0">
                  <a:pos x="21" y="1"/>
                </a:cxn>
                <a:cxn ang="0">
                  <a:pos x="6" y="0"/>
                </a:cxn>
                <a:cxn ang="0">
                  <a:pos x="2" y="1"/>
                </a:cxn>
                <a:cxn ang="0">
                  <a:pos x="0" y="6"/>
                </a:cxn>
                <a:cxn ang="0">
                  <a:pos x="7" y="9"/>
                </a:cxn>
                <a:cxn ang="0">
                  <a:pos x="22" y="11"/>
                </a:cxn>
                <a:cxn ang="0">
                  <a:pos x="26" y="18"/>
                </a:cxn>
                <a:cxn ang="0">
                  <a:pos x="60" y="109"/>
                </a:cxn>
                <a:cxn ang="0">
                  <a:pos x="59" y="118"/>
                </a:cxn>
                <a:cxn ang="0">
                  <a:pos x="51" y="150"/>
                </a:cxn>
                <a:cxn ang="0">
                  <a:pos x="47" y="165"/>
                </a:cxn>
                <a:cxn ang="0">
                  <a:pos x="44" y="172"/>
                </a:cxn>
                <a:cxn ang="0">
                  <a:pos x="40" y="175"/>
                </a:cxn>
                <a:cxn ang="0">
                  <a:pos x="30" y="176"/>
                </a:cxn>
                <a:cxn ang="0">
                  <a:pos x="20" y="176"/>
                </a:cxn>
                <a:cxn ang="0">
                  <a:pos x="16" y="178"/>
                </a:cxn>
                <a:cxn ang="0">
                  <a:pos x="17" y="184"/>
                </a:cxn>
                <a:cxn ang="0">
                  <a:pos x="27" y="184"/>
                </a:cxn>
                <a:cxn ang="0">
                  <a:pos x="46" y="184"/>
                </a:cxn>
                <a:cxn ang="0">
                  <a:pos x="61" y="184"/>
                </a:cxn>
                <a:cxn ang="0">
                  <a:pos x="80" y="184"/>
                </a:cxn>
                <a:cxn ang="0">
                  <a:pos x="90" y="184"/>
                </a:cxn>
                <a:cxn ang="0">
                  <a:pos x="92" y="182"/>
                </a:cxn>
                <a:cxn ang="0">
                  <a:pos x="91" y="176"/>
                </a:cxn>
                <a:cxn ang="0">
                  <a:pos x="82" y="176"/>
                </a:cxn>
                <a:cxn ang="0">
                  <a:pos x="69" y="174"/>
                </a:cxn>
                <a:cxn ang="0">
                  <a:pos x="68" y="168"/>
                </a:cxn>
                <a:cxn ang="0">
                  <a:pos x="71" y="159"/>
                </a:cxn>
                <a:cxn ang="0">
                  <a:pos x="81" y="116"/>
                </a:cxn>
                <a:cxn ang="0">
                  <a:pos x="85" y="108"/>
                </a:cxn>
              </a:cxnLst>
              <a:rect l="0" t="0" r="r" b="b"/>
              <a:pathLst>
                <a:path w="196" h="184">
                  <a:moveTo>
                    <a:pt x="152" y="31"/>
                  </a:moveTo>
                  <a:lnTo>
                    <a:pt x="155" y="27"/>
                  </a:lnTo>
                  <a:lnTo>
                    <a:pt x="162" y="21"/>
                  </a:lnTo>
                  <a:lnTo>
                    <a:pt x="169" y="16"/>
                  </a:lnTo>
                  <a:lnTo>
                    <a:pt x="179" y="11"/>
                  </a:lnTo>
                  <a:lnTo>
                    <a:pt x="191" y="9"/>
                  </a:lnTo>
                  <a:lnTo>
                    <a:pt x="193" y="9"/>
                  </a:lnTo>
                  <a:lnTo>
                    <a:pt x="194" y="8"/>
                  </a:lnTo>
                  <a:lnTo>
                    <a:pt x="196" y="7"/>
                  </a:lnTo>
                  <a:lnTo>
                    <a:pt x="196" y="4"/>
                  </a:lnTo>
                  <a:lnTo>
                    <a:pt x="195" y="1"/>
                  </a:lnTo>
                  <a:lnTo>
                    <a:pt x="192" y="0"/>
                  </a:lnTo>
                  <a:lnTo>
                    <a:pt x="170" y="1"/>
                  </a:lnTo>
                  <a:lnTo>
                    <a:pt x="144" y="0"/>
                  </a:lnTo>
                  <a:lnTo>
                    <a:pt x="142" y="1"/>
                  </a:lnTo>
                  <a:lnTo>
                    <a:pt x="140" y="1"/>
                  </a:lnTo>
                  <a:lnTo>
                    <a:pt x="139" y="3"/>
                  </a:lnTo>
                  <a:lnTo>
                    <a:pt x="138" y="6"/>
                  </a:lnTo>
                  <a:lnTo>
                    <a:pt x="140" y="8"/>
                  </a:lnTo>
                  <a:lnTo>
                    <a:pt x="143" y="9"/>
                  </a:lnTo>
                  <a:lnTo>
                    <a:pt x="145" y="9"/>
                  </a:lnTo>
                  <a:lnTo>
                    <a:pt x="148" y="10"/>
                  </a:lnTo>
                  <a:lnTo>
                    <a:pt x="151" y="12"/>
                  </a:lnTo>
                  <a:lnTo>
                    <a:pt x="152" y="15"/>
                  </a:lnTo>
                  <a:lnTo>
                    <a:pt x="151" y="19"/>
                  </a:lnTo>
                  <a:lnTo>
                    <a:pt x="149" y="23"/>
                  </a:lnTo>
                  <a:lnTo>
                    <a:pt x="147" y="26"/>
                  </a:lnTo>
                  <a:lnTo>
                    <a:pt x="145" y="28"/>
                  </a:lnTo>
                  <a:lnTo>
                    <a:pt x="82" y="100"/>
                  </a:lnTo>
                  <a:lnTo>
                    <a:pt x="53" y="20"/>
                  </a:lnTo>
                  <a:lnTo>
                    <a:pt x="52" y="16"/>
                  </a:lnTo>
                  <a:lnTo>
                    <a:pt x="51" y="15"/>
                  </a:lnTo>
                  <a:lnTo>
                    <a:pt x="53" y="12"/>
                  </a:lnTo>
                  <a:lnTo>
                    <a:pt x="58" y="10"/>
                  </a:lnTo>
                  <a:lnTo>
                    <a:pt x="64" y="9"/>
                  </a:lnTo>
                  <a:lnTo>
                    <a:pt x="67" y="9"/>
                  </a:lnTo>
                  <a:lnTo>
                    <a:pt x="70" y="9"/>
                  </a:lnTo>
                  <a:lnTo>
                    <a:pt x="72" y="8"/>
                  </a:lnTo>
                  <a:lnTo>
                    <a:pt x="73" y="7"/>
                  </a:lnTo>
                  <a:lnTo>
                    <a:pt x="74" y="3"/>
                  </a:lnTo>
                  <a:lnTo>
                    <a:pt x="72" y="1"/>
                  </a:lnTo>
                  <a:lnTo>
                    <a:pt x="70" y="0"/>
                  </a:lnTo>
                  <a:lnTo>
                    <a:pt x="62" y="1"/>
                  </a:lnTo>
                  <a:lnTo>
                    <a:pt x="53" y="1"/>
                  </a:lnTo>
                  <a:lnTo>
                    <a:pt x="43" y="1"/>
                  </a:lnTo>
                  <a:lnTo>
                    <a:pt x="36" y="1"/>
                  </a:lnTo>
                  <a:lnTo>
                    <a:pt x="29" y="1"/>
                  </a:lnTo>
                  <a:lnTo>
                    <a:pt x="21" y="1"/>
                  </a:lnTo>
                  <a:lnTo>
                    <a:pt x="12" y="1"/>
                  </a:lnTo>
                  <a:lnTo>
                    <a:pt x="6" y="0"/>
                  </a:lnTo>
                  <a:lnTo>
                    <a:pt x="4" y="1"/>
                  </a:lnTo>
                  <a:lnTo>
                    <a:pt x="2" y="1"/>
                  </a:lnTo>
                  <a:lnTo>
                    <a:pt x="1" y="3"/>
                  </a:lnTo>
                  <a:lnTo>
                    <a:pt x="0" y="6"/>
                  </a:lnTo>
                  <a:lnTo>
                    <a:pt x="2" y="8"/>
                  </a:lnTo>
                  <a:lnTo>
                    <a:pt x="7" y="9"/>
                  </a:lnTo>
                  <a:lnTo>
                    <a:pt x="16" y="9"/>
                  </a:lnTo>
                  <a:lnTo>
                    <a:pt x="22" y="11"/>
                  </a:lnTo>
                  <a:lnTo>
                    <a:pt x="24" y="14"/>
                  </a:lnTo>
                  <a:lnTo>
                    <a:pt x="26" y="18"/>
                  </a:lnTo>
                  <a:lnTo>
                    <a:pt x="59" y="107"/>
                  </a:lnTo>
                  <a:lnTo>
                    <a:pt x="60" y="109"/>
                  </a:lnTo>
                  <a:lnTo>
                    <a:pt x="60" y="111"/>
                  </a:lnTo>
                  <a:lnTo>
                    <a:pt x="59" y="118"/>
                  </a:lnTo>
                  <a:lnTo>
                    <a:pt x="55" y="134"/>
                  </a:lnTo>
                  <a:lnTo>
                    <a:pt x="51" y="150"/>
                  </a:lnTo>
                  <a:lnTo>
                    <a:pt x="48" y="160"/>
                  </a:lnTo>
                  <a:lnTo>
                    <a:pt x="47" y="165"/>
                  </a:lnTo>
                  <a:lnTo>
                    <a:pt x="46" y="169"/>
                  </a:lnTo>
                  <a:lnTo>
                    <a:pt x="44" y="172"/>
                  </a:lnTo>
                  <a:lnTo>
                    <a:pt x="42" y="174"/>
                  </a:lnTo>
                  <a:lnTo>
                    <a:pt x="40" y="175"/>
                  </a:lnTo>
                  <a:lnTo>
                    <a:pt x="36" y="175"/>
                  </a:lnTo>
                  <a:lnTo>
                    <a:pt x="30" y="176"/>
                  </a:lnTo>
                  <a:lnTo>
                    <a:pt x="23" y="176"/>
                  </a:lnTo>
                  <a:lnTo>
                    <a:pt x="20" y="176"/>
                  </a:lnTo>
                  <a:lnTo>
                    <a:pt x="17" y="177"/>
                  </a:lnTo>
                  <a:lnTo>
                    <a:pt x="16" y="178"/>
                  </a:lnTo>
                  <a:lnTo>
                    <a:pt x="16" y="181"/>
                  </a:lnTo>
                  <a:lnTo>
                    <a:pt x="17" y="184"/>
                  </a:lnTo>
                  <a:lnTo>
                    <a:pt x="20" y="184"/>
                  </a:lnTo>
                  <a:lnTo>
                    <a:pt x="27" y="184"/>
                  </a:lnTo>
                  <a:lnTo>
                    <a:pt x="37" y="184"/>
                  </a:lnTo>
                  <a:lnTo>
                    <a:pt x="46" y="184"/>
                  </a:lnTo>
                  <a:lnTo>
                    <a:pt x="54" y="184"/>
                  </a:lnTo>
                  <a:lnTo>
                    <a:pt x="61" y="184"/>
                  </a:lnTo>
                  <a:lnTo>
                    <a:pt x="71" y="184"/>
                  </a:lnTo>
                  <a:lnTo>
                    <a:pt x="80" y="184"/>
                  </a:lnTo>
                  <a:lnTo>
                    <a:pt x="88" y="184"/>
                  </a:lnTo>
                  <a:lnTo>
                    <a:pt x="90" y="184"/>
                  </a:lnTo>
                  <a:lnTo>
                    <a:pt x="91" y="184"/>
                  </a:lnTo>
                  <a:lnTo>
                    <a:pt x="92" y="182"/>
                  </a:lnTo>
                  <a:lnTo>
                    <a:pt x="93" y="179"/>
                  </a:lnTo>
                  <a:lnTo>
                    <a:pt x="91" y="176"/>
                  </a:lnTo>
                  <a:lnTo>
                    <a:pt x="85" y="176"/>
                  </a:lnTo>
                  <a:lnTo>
                    <a:pt x="82" y="176"/>
                  </a:lnTo>
                  <a:lnTo>
                    <a:pt x="75" y="175"/>
                  </a:lnTo>
                  <a:lnTo>
                    <a:pt x="69" y="174"/>
                  </a:lnTo>
                  <a:lnTo>
                    <a:pt x="68" y="171"/>
                  </a:lnTo>
                  <a:lnTo>
                    <a:pt x="68" y="168"/>
                  </a:lnTo>
                  <a:lnTo>
                    <a:pt x="69" y="164"/>
                  </a:lnTo>
                  <a:lnTo>
                    <a:pt x="71" y="159"/>
                  </a:lnTo>
                  <a:lnTo>
                    <a:pt x="72" y="154"/>
                  </a:lnTo>
                  <a:lnTo>
                    <a:pt x="81" y="116"/>
                  </a:lnTo>
                  <a:lnTo>
                    <a:pt x="83" y="111"/>
                  </a:lnTo>
                  <a:lnTo>
                    <a:pt x="85" y="108"/>
                  </a:lnTo>
                  <a:lnTo>
                    <a:pt x="152" y="3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Freeform 38"/>
            <p:cNvSpPr>
              <a:spLocks noChangeAspect="1"/>
            </p:cNvSpPr>
            <p:nvPr/>
          </p:nvSpPr>
          <p:spPr bwMode="auto">
            <a:xfrm>
              <a:off x="155" y="352"/>
              <a:ext cx="115" cy="85"/>
            </a:xfrm>
            <a:custGeom>
              <a:avLst/>
              <a:gdLst/>
              <a:ahLst/>
              <a:cxnLst>
                <a:cxn ang="0">
                  <a:pos x="13" y="75"/>
                </a:cxn>
                <a:cxn ang="0">
                  <a:pos x="15" y="83"/>
                </a:cxn>
                <a:cxn ang="0">
                  <a:pos x="23" y="83"/>
                </a:cxn>
                <a:cxn ang="0">
                  <a:pos x="28" y="75"/>
                </a:cxn>
                <a:cxn ang="0">
                  <a:pos x="32" y="61"/>
                </a:cxn>
                <a:cxn ang="0">
                  <a:pos x="37" y="39"/>
                </a:cxn>
                <a:cxn ang="0">
                  <a:pos x="40" y="31"/>
                </a:cxn>
                <a:cxn ang="0">
                  <a:pos x="45" y="22"/>
                </a:cxn>
                <a:cxn ang="0">
                  <a:pos x="56" y="11"/>
                </a:cxn>
                <a:cxn ang="0">
                  <a:pos x="73" y="5"/>
                </a:cxn>
                <a:cxn ang="0">
                  <a:pos x="83" y="10"/>
                </a:cxn>
                <a:cxn ang="0">
                  <a:pos x="84" y="18"/>
                </a:cxn>
                <a:cxn ang="0">
                  <a:pos x="80" y="39"/>
                </a:cxn>
                <a:cxn ang="0">
                  <a:pos x="73" y="58"/>
                </a:cxn>
                <a:cxn ang="0">
                  <a:pos x="70" y="68"/>
                </a:cxn>
                <a:cxn ang="0">
                  <a:pos x="76" y="80"/>
                </a:cxn>
                <a:cxn ang="0">
                  <a:pos x="88" y="85"/>
                </a:cxn>
                <a:cxn ang="0">
                  <a:pos x="100" y="80"/>
                </a:cxn>
                <a:cxn ang="0">
                  <a:pos x="109" y="71"/>
                </a:cxn>
                <a:cxn ang="0">
                  <a:pos x="114" y="61"/>
                </a:cxn>
                <a:cxn ang="0">
                  <a:pos x="115" y="56"/>
                </a:cxn>
                <a:cxn ang="0">
                  <a:pos x="112" y="53"/>
                </a:cxn>
                <a:cxn ang="0">
                  <a:pos x="109" y="56"/>
                </a:cxn>
                <a:cxn ang="0">
                  <a:pos x="100" y="74"/>
                </a:cxn>
                <a:cxn ang="0">
                  <a:pos x="89" y="79"/>
                </a:cxn>
                <a:cxn ang="0">
                  <a:pos x="84" y="73"/>
                </a:cxn>
                <a:cxn ang="0">
                  <a:pos x="85" y="67"/>
                </a:cxn>
                <a:cxn ang="0">
                  <a:pos x="88" y="57"/>
                </a:cxn>
                <a:cxn ang="0">
                  <a:pos x="94" y="41"/>
                </a:cxn>
                <a:cxn ang="0">
                  <a:pos x="98" y="21"/>
                </a:cxn>
                <a:cxn ang="0">
                  <a:pos x="96" y="10"/>
                </a:cxn>
                <a:cxn ang="0">
                  <a:pos x="90" y="3"/>
                </a:cxn>
                <a:cxn ang="0">
                  <a:pos x="82" y="0"/>
                </a:cxn>
                <a:cxn ang="0">
                  <a:pos x="74" y="0"/>
                </a:cxn>
                <a:cxn ang="0">
                  <a:pos x="54" y="5"/>
                </a:cxn>
                <a:cxn ang="0">
                  <a:pos x="42" y="17"/>
                </a:cxn>
                <a:cxn ang="0">
                  <a:pos x="34" y="3"/>
                </a:cxn>
                <a:cxn ang="0">
                  <a:pos x="22" y="0"/>
                </a:cxn>
                <a:cxn ang="0">
                  <a:pos x="12" y="3"/>
                </a:cxn>
                <a:cxn ang="0">
                  <a:pos x="7" y="10"/>
                </a:cxn>
                <a:cxn ang="0">
                  <a:pos x="2" y="21"/>
                </a:cxn>
                <a:cxn ang="0">
                  <a:pos x="0" y="28"/>
                </a:cxn>
                <a:cxn ang="0">
                  <a:pos x="3" y="31"/>
                </a:cxn>
                <a:cxn ang="0">
                  <a:pos x="6" y="30"/>
                </a:cxn>
                <a:cxn ang="0">
                  <a:pos x="8" y="25"/>
                </a:cxn>
                <a:cxn ang="0">
                  <a:pos x="13" y="11"/>
                </a:cxn>
                <a:cxn ang="0">
                  <a:pos x="21" y="5"/>
                </a:cxn>
                <a:cxn ang="0">
                  <a:pos x="26" y="8"/>
                </a:cxn>
                <a:cxn ang="0">
                  <a:pos x="28" y="14"/>
                </a:cxn>
                <a:cxn ang="0">
                  <a:pos x="25" y="30"/>
                </a:cxn>
                <a:cxn ang="0">
                  <a:pos x="20" y="47"/>
                </a:cxn>
              </a:cxnLst>
              <a:rect l="0" t="0" r="r" b="b"/>
              <a:pathLst>
                <a:path w="115" h="85">
                  <a:moveTo>
                    <a:pt x="14" y="71"/>
                  </a:moveTo>
                  <a:lnTo>
                    <a:pt x="13" y="75"/>
                  </a:lnTo>
                  <a:lnTo>
                    <a:pt x="13" y="79"/>
                  </a:lnTo>
                  <a:lnTo>
                    <a:pt x="15" y="83"/>
                  </a:lnTo>
                  <a:lnTo>
                    <a:pt x="19" y="85"/>
                  </a:lnTo>
                  <a:lnTo>
                    <a:pt x="23" y="83"/>
                  </a:lnTo>
                  <a:lnTo>
                    <a:pt x="26" y="80"/>
                  </a:lnTo>
                  <a:lnTo>
                    <a:pt x="28" y="75"/>
                  </a:lnTo>
                  <a:lnTo>
                    <a:pt x="30" y="69"/>
                  </a:lnTo>
                  <a:lnTo>
                    <a:pt x="32" y="61"/>
                  </a:lnTo>
                  <a:lnTo>
                    <a:pt x="34" y="52"/>
                  </a:lnTo>
                  <a:lnTo>
                    <a:pt x="37" y="39"/>
                  </a:lnTo>
                  <a:lnTo>
                    <a:pt x="38" y="34"/>
                  </a:lnTo>
                  <a:lnTo>
                    <a:pt x="40" y="31"/>
                  </a:lnTo>
                  <a:lnTo>
                    <a:pt x="42" y="27"/>
                  </a:lnTo>
                  <a:lnTo>
                    <a:pt x="45" y="22"/>
                  </a:lnTo>
                  <a:lnTo>
                    <a:pt x="50" y="16"/>
                  </a:lnTo>
                  <a:lnTo>
                    <a:pt x="56" y="11"/>
                  </a:lnTo>
                  <a:lnTo>
                    <a:pt x="64" y="7"/>
                  </a:lnTo>
                  <a:lnTo>
                    <a:pt x="73" y="5"/>
                  </a:lnTo>
                  <a:lnTo>
                    <a:pt x="79" y="6"/>
                  </a:lnTo>
                  <a:lnTo>
                    <a:pt x="83" y="10"/>
                  </a:lnTo>
                  <a:lnTo>
                    <a:pt x="84" y="14"/>
                  </a:lnTo>
                  <a:lnTo>
                    <a:pt x="84" y="18"/>
                  </a:lnTo>
                  <a:lnTo>
                    <a:pt x="83" y="28"/>
                  </a:lnTo>
                  <a:lnTo>
                    <a:pt x="80" y="39"/>
                  </a:lnTo>
                  <a:lnTo>
                    <a:pt x="76" y="50"/>
                  </a:lnTo>
                  <a:lnTo>
                    <a:pt x="73" y="58"/>
                  </a:lnTo>
                  <a:lnTo>
                    <a:pt x="71" y="64"/>
                  </a:lnTo>
                  <a:lnTo>
                    <a:pt x="70" y="68"/>
                  </a:lnTo>
                  <a:lnTo>
                    <a:pt x="72" y="75"/>
                  </a:lnTo>
                  <a:lnTo>
                    <a:pt x="76" y="80"/>
                  </a:lnTo>
                  <a:lnTo>
                    <a:pt x="81" y="83"/>
                  </a:lnTo>
                  <a:lnTo>
                    <a:pt x="88" y="85"/>
                  </a:lnTo>
                  <a:lnTo>
                    <a:pt x="95" y="83"/>
                  </a:lnTo>
                  <a:lnTo>
                    <a:pt x="100" y="80"/>
                  </a:lnTo>
                  <a:lnTo>
                    <a:pt x="105" y="76"/>
                  </a:lnTo>
                  <a:lnTo>
                    <a:pt x="109" y="71"/>
                  </a:lnTo>
                  <a:lnTo>
                    <a:pt x="112" y="66"/>
                  </a:lnTo>
                  <a:lnTo>
                    <a:pt x="114" y="61"/>
                  </a:lnTo>
                  <a:lnTo>
                    <a:pt x="115" y="58"/>
                  </a:lnTo>
                  <a:lnTo>
                    <a:pt x="115" y="56"/>
                  </a:lnTo>
                  <a:lnTo>
                    <a:pt x="114" y="54"/>
                  </a:lnTo>
                  <a:lnTo>
                    <a:pt x="112" y="53"/>
                  </a:lnTo>
                  <a:lnTo>
                    <a:pt x="110" y="54"/>
                  </a:lnTo>
                  <a:lnTo>
                    <a:pt x="109" y="56"/>
                  </a:lnTo>
                  <a:lnTo>
                    <a:pt x="105" y="66"/>
                  </a:lnTo>
                  <a:lnTo>
                    <a:pt x="100" y="74"/>
                  </a:lnTo>
                  <a:lnTo>
                    <a:pt x="95" y="78"/>
                  </a:lnTo>
                  <a:lnTo>
                    <a:pt x="89" y="79"/>
                  </a:lnTo>
                  <a:lnTo>
                    <a:pt x="85" y="77"/>
                  </a:lnTo>
                  <a:lnTo>
                    <a:pt x="84" y="73"/>
                  </a:lnTo>
                  <a:lnTo>
                    <a:pt x="84" y="70"/>
                  </a:lnTo>
                  <a:lnTo>
                    <a:pt x="85" y="67"/>
                  </a:lnTo>
                  <a:lnTo>
                    <a:pt x="86" y="63"/>
                  </a:lnTo>
                  <a:lnTo>
                    <a:pt x="88" y="57"/>
                  </a:lnTo>
                  <a:lnTo>
                    <a:pt x="91" y="51"/>
                  </a:lnTo>
                  <a:lnTo>
                    <a:pt x="94" y="41"/>
                  </a:lnTo>
                  <a:lnTo>
                    <a:pt x="97" y="30"/>
                  </a:lnTo>
                  <a:lnTo>
                    <a:pt x="98" y="21"/>
                  </a:lnTo>
                  <a:lnTo>
                    <a:pt x="98" y="15"/>
                  </a:lnTo>
                  <a:lnTo>
                    <a:pt x="96" y="10"/>
                  </a:lnTo>
                  <a:lnTo>
                    <a:pt x="93" y="6"/>
                  </a:lnTo>
                  <a:lnTo>
                    <a:pt x="90" y="3"/>
                  </a:lnTo>
                  <a:lnTo>
                    <a:pt x="86" y="2"/>
                  </a:lnTo>
                  <a:lnTo>
                    <a:pt x="82" y="0"/>
                  </a:lnTo>
                  <a:lnTo>
                    <a:pt x="78" y="0"/>
                  </a:lnTo>
                  <a:lnTo>
                    <a:pt x="74" y="0"/>
                  </a:lnTo>
                  <a:lnTo>
                    <a:pt x="63" y="1"/>
                  </a:lnTo>
                  <a:lnTo>
                    <a:pt x="54" y="5"/>
                  </a:lnTo>
                  <a:lnTo>
                    <a:pt x="47" y="11"/>
                  </a:lnTo>
                  <a:lnTo>
                    <a:pt x="42" y="17"/>
                  </a:lnTo>
                  <a:lnTo>
                    <a:pt x="39" y="9"/>
                  </a:lnTo>
                  <a:lnTo>
                    <a:pt x="34" y="3"/>
                  </a:lnTo>
                  <a:lnTo>
                    <a:pt x="28" y="0"/>
                  </a:lnTo>
                  <a:lnTo>
                    <a:pt x="22" y="0"/>
                  </a:lnTo>
                  <a:lnTo>
                    <a:pt x="17" y="0"/>
                  </a:lnTo>
                  <a:lnTo>
                    <a:pt x="12" y="3"/>
                  </a:lnTo>
                  <a:lnTo>
                    <a:pt x="9" y="6"/>
                  </a:lnTo>
                  <a:lnTo>
                    <a:pt x="7" y="10"/>
                  </a:lnTo>
                  <a:lnTo>
                    <a:pt x="4" y="15"/>
                  </a:lnTo>
                  <a:lnTo>
                    <a:pt x="2" y="21"/>
                  </a:lnTo>
                  <a:lnTo>
                    <a:pt x="1" y="26"/>
                  </a:lnTo>
                  <a:lnTo>
                    <a:pt x="0" y="28"/>
                  </a:lnTo>
                  <a:lnTo>
                    <a:pt x="2" y="31"/>
                  </a:lnTo>
                  <a:lnTo>
                    <a:pt x="3" y="31"/>
                  </a:lnTo>
                  <a:lnTo>
                    <a:pt x="5" y="31"/>
                  </a:lnTo>
                  <a:lnTo>
                    <a:pt x="6" y="30"/>
                  </a:lnTo>
                  <a:lnTo>
                    <a:pt x="7" y="28"/>
                  </a:lnTo>
                  <a:lnTo>
                    <a:pt x="8" y="25"/>
                  </a:lnTo>
                  <a:lnTo>
                    <a:pt x="10" y="17"/>
                  </a:lnTo>
                  <a:lnTo>
                    <a:pt x="13" y="11"/>
                  </a:lnTo>
                  <a:lnTo>
                    <a:pt x="17" y="6"/>
                  </a:lnTo>
                  <a:lnTo>
                    <a:pt x="21" y="5"/>
                  </a:lnTo>
                  <a:lnTo>
                    <a:pt x="24" y="6"/>
                  </a:lnTo>
                  <a:lnTo>
                    <a:pt x="26" y="8"/>
                  </a:lnTo>
                  <a:lnTo>
                    <a:pt x="27" y="11"/>
                  </a:lnTo>
                  <a:lnTo>
                    <a:pt x="28" y="14"/>
                  </a:lnTo>
                  <a:lnTo>
                    <a:pt x="27" y="21"/>
                  </a:lnTo>
                  <a:lnTo>
                    <a:pt x="25" y="30"/>
                  </a:lnTo>
                  <a:lnTo>
                    <a:pt x="22" y="39"/>
                  </a:lnTo>
                  <a:lnTo>
                    <a:pt x="20" y="47"/>
                  </a:lnTo>
                  <a:lnTo>
                    <a:pt x="14" y="7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Freeform 39"/>
            <p:cNvSpPr>
              <a:spLocks noChangeAspect="1"/>
            </p:cNvSpPr>
            <p:nvPr/>
          </p:nvSpPr>
          <p:spPr bwMode="auto">
            <a:xfrm>
              <a:off x="288" y="352"/>
              <a:ext cx="173" cy="85"/>
            </a:xfrm>
            <a:custGeom>
              <a:avLst/>
              <a:gdLst/>
              <a:ahLst/>
              <a:cxnLst>
                <a:cxn ang="0">
                  <a:pos x="72" y="74"/>
                </a:cxn>
                <a:cxn ang="0">
                  <a:pos x="73" y="83"/>
                </a:cxn>
                <a:cxn ang="0">
                  <a:pos x="84" y="80"/>
                </a:cxn>
                <a:cxn ang="0">
                  <a:pos x="90" y="61"/>
                </a:cxn>
                <a:cxn ang="0">
                  <a:pos x="96" y="34"/>
                </a:cxn>
                <a:cxn ang="0">
                  <a:pos x="101" y="25"/>
                </a:cxn>
                <a:cxn ang="0">
                  <a:pos x="121" y="7"/>
                </a:cxn>
                <a:cxn ang="0">
                  <a:pos x="141" y="10"/>
                </a:cxn>
                <a:cxn ang="0">
                  <a:pos x="141" y="28"/>
                </a:cxn>
                <a:cxn ang="0">
                  <a:pos x="131" y="58"/>
                </a:cxn>
                <a:cxn ang="0">
                  <a:pos x="130" y="75"/>
                </a:cxn>
                <a:cxn ang="0">
                  <a:pos x="146" y="85"/>
                </a:cxn>
                <a:cxn ang="0">
                  <a:pos x="163" y="76"/>
                </a:cxn>
                <a:cxn ang="0">
                  <a:pos x="172" y="61"/>
                </a:cxn>
                <a:cxn ang="0">
                  <a:pos x="172" y="54"/>
                </a:cxn>
                <a:cxn ang="0">
                  <a:pos x="167" y="56"/>
                </a:cxn>
                <a:cxn ang="0">
                  <a:pos x="152" y="78"/>
                </a:cxn>
                <a:cxn ang="0">
                  <a:pos x="142" y="73"/>
                </a:cxn>
                <a:cxn ang="0">
                  <a:pos x="144" y="63"/>
                </a:cxn>
                <a:cxn ang="0">
                  <a:pos x="152" y="41"/>
                </a:cxn>
                <a:cxn ang="0">
                  <a:pos x="156" y="18"/>
                </a:cxn>
                <a:cxn ang="0">
                  <a:pos x="149" y="5"/>
                </a:cxn>
                <a:cxn ang="0">
                  <a:pos x="120" y="1"/>
                </a:cxn>
                <a:cxn ang="0">
                  <a:pos x="98" y="19"/>
                </a:cxn>
                <a:cxn ang="0">
                  <a:pos x="82" y="0"/>
                </a:cxn>
                <a:cxn ang="0">
                  <a:pos x="54" y="5"/>
                </a:cxn>
                <a:cxn ang="0">
                  <a:pos x="40" y="9"/>
                </a:cxn>
                <a:cxn ang="0">
                  <a:pos x="22" y="0"/>
                </a:cxn>
                <a:cxn ang="0">
                  <a:pos x="9" y="6"/>
                </a:cxn>
                <a:cxn ang="0">
                  <a:pos x="2" y="21"/>
                </a:cxn>
                <a:cxn ang="0">
                  <a:pos x="2" y="31"/>
                </a:cxn>
                <a:cxn ang="0">
                  <a:pos x="6" y="30"/>
                </a:cxn>
                <a:cxn ang="0">
                  <a:pos x="10" y="17"/>
                </a:cxn>
                <a:cxn ang="0">
                  <a:pos x="21" y="5"/>
                </a:cxn>
                <a:cxn ang="0">
                  <a:pos x="27" y="11"/>
                </a:cxn>
                <a:cxn ang="0">
                  <a:pos x="25" y="30"/>
                </a:cxn>
                <a:cxn ang="0">
                  <a:pos x="14" y="71"/>
                </a:cxn>
                <a:cxn ang="0">
                  <a:pos x="15" y="83"/>
                </a:cxn>
                <a:cxn ang="0">
                  <a:pos x="26" y="80"/>
                </a:cxn>
                <a:cxn ang="0">
                  <a:pos x="32" y="61"/>
                </a:cxn>
                <a:cxn ang="0">
                  <a:pos x="38" y="34"/>
                </a:cxn>
                <a:cxn ang="0">
                  <a:pos x="45" y="22"/>
                </a:cxn>
                <a:cxn ang="0">
                  <a:pos x="64" y="7"/>
                </a:cxn>
                <a:cxn ang="0">
                  <a:pos x="83" y="10"/>
                </a:cxn>
                <a:cxn ang="0">
                  <a:pos x="84" y="21"/>
                </a:cxn>
                <a:cxn ang="0">
                  <a:pos x="81" y="36"/>
                </a:cxn>
              </a:cxnLst>
              <a:rect l="0" t="0" r="r" b="b"/>
              <a:pathLst>
                <a:path w="173" h="85">
                  <a:moveTo>
                    <a:pt x="73" y="67"/>
                  </a:moveTo>
                  <a:lnTo>
                    <a:pt x="72" y="71"/>
                  </a:lnTo>
                  <a:lnTo>
                    <a:pt x="72" y="74"/>
                  </a:lnTo>
                  <a:lnTo>
                    <a:pt x="71" y="77"/>
                  </a:lnTo>
                  <a:lnTo>
                    <a:pt x="71" y="79"/>
                  </a:lnTo>
                  <a:lnTo>
                    <a:pt x="73" y="83"/>
                  </a:lnTo>
                  <a:lnTo>
                    <a:pt x="77" y="85"/>
                  </a:lnTo>
                  <a:lnTo>
                    <a:pt x="81" y="83"/>
                  </a:lnTo>
                  <a:lnTo>
                    <a:pt x="84" y="80"/>
                  </a:lnTo>
                  <a:lnTo>
                    <a:pt x="86" y="75"/>
                  </a:lnTo>
                  <a:lnTo>
                    <a:pt x="88" y="69"/>
                  </a:lnTo>
                  <a:lnTo>
                    <a:pt x="90" y="61"/>
                  </a:lnTo>
                  <a:lnTo>
                    <a:pt x="92" y="52"/>
                  </a:lnTo>
                  <a:lnTo>
                    <a:pt x="95" y="39"/>
                  </a:lnTo>
                  <a:lnTo>
                    <a:pt x="96" y="34"/>
                  </a:lnTo>
                  <a:lnTo>
                    <a:pt x="97" y="31"/>
                  </a:lnTo>
                  <a:lnTo>
                    <a:pt x="99" y="28"/>
                  </a:lnTo>
                  <a:lnTo>
                    <a:pt x="101" y="25"/>
                  </a:lnTo>
                  <a:lnTo>
                    <a:pt x="106" y="18"/>
                  </a:lnTo>
                  <a:lnTo>
                    <a:pt x="113" y="11"/>
                  </a:lnTo>
                  <a:lnTo>
                    <a:pt x="121" y="7"/>
                  </a:lnTo>
                  <a:lnTo>
                    <a:pt x="131" y="5"/>
                  </a:lnTo>
                  <a:lnTo>
                    <a:pt x="137" y="6"/>
                  </a:lnTo>
                  <a:lnTo>
                    <a:pt x="141" y="10"/>
                  </a:lnTo>
                  <a:lnTo>
                    <a:pt x="142" y="14"/>
                  </a:lnTo>
                  <a:lnTo>
                    <a:pt x="142" y="18"/>
                  </a:lnTo>
                  <a:lnTo>
                    <a:pt x="141" y="28"/>
                  </a:lnTo>
                  <a:lnTo>
                    <a:pt x="138" y="39"/>
                  </a:lnTo>
                  <a:lnTo>
                    <a:pt x="134" y="50"/>
                  </a:lnTo>
                  <a:lnTo>
                    <a:pt x="131" y="58"/>
                  </a:lnTo>
                  <a:lnTo>
                    <a:pt x="129" y="64"/>
                  </a:lnTo>
                  <a:lnTo>
                    <a:pt x="128" y="68"/>
                  </a:lnTo>
                  <a:lnTo>
                    <a:pt x="130" y="75"/>
                  </a:lnTo>
                  <a:lnTo>
                    <a:pt x="134" y="80"/>
                  </a:lnTo>
                  <a:lnTo>
                    <a:pt x="139" y="83"/>
                  </a:lnTo>
                  <a:lnTo>
                    <a:pt x="146" y="85"/>
                  </a:lnTo>
                  <a:lnTo>
                    <a:pt x="153" y="83"/>
                  </a:lnTo>
                  <a:lnTo>
                    <a:pt x="158" y="80"/>
                  </a:lnTo>
                  <a:lnTo>
                    <a:pt x="163" y="76"/>
                  </a:lnTo>
                  <a:lnTo>
                    <a:pt x="167" y="71"/>
                  </a:lnTo>
                  <a:lnTo>
                    <a:pt x="170" y="66"/>
                  </a:lnTo>
                  <a:lnTo>
                    <a:pt x="172" y="61"/>
                  </a:lnTo>
                  <a:lnTo>
                    <a:pt x="173" y="58"/>
                  </a:lnTo>
                  <a:lnTo>
                    <a:pt x="173" y="56"/>
                  </a:lnTo>
                  <a:lnTo>
                    <a:pt x="172" y="54"/>
                  </a:lnTo>
                  <a:lnTo>
                    <a:pt x="170" y="53"/>
                  </a:lnTo>
                  <a:lnTo>
                    <a:pt x="168" y="54"/>
                  </a:lnTo>
                  <a:lnTo>
                    <a:pt x="167" y="56"/>
                  </a:lnTo>
                  <a:lnTo>
                    <a:pt x="163" y="66"/>
                  </a:lnTo>
                  <a:lnTo>
                    <a:pt x="158" y="74"/>
                  </a:lnTo>
                  <a:lnTo>
                    <a:pt x="152" y="78"/>
                  </a:lnTo>
                  <a:lnTo>
                    <a:pt x="147" y="79"/>
                  </a:lnTo>
                  <a:lnTo>
                    <a:pt x="143" y="77"/>
                  </a:lnTo>
                  <a:lnTo>
                    <a:pt x="142" y="73"/>
                  </a:lnTo>
                  <a:lnTo>
                    <a:pt x="142" y="70"/>
                  </a:lnTo>
                  <a:lnTo>
                    <a:pt x="143" y="67"/>
                  </a:lnTo>
                  <a:lnTo>
                    <a:pt x="144" y="63"/>
                  </a:lnTo>
                  <a:lnTo>
                    <a:pt x="146" y="57"/>
                  </a:lnTo>
                  <a:lnTo>
                    <a:pt x="149" y="51"/>
                  </a:lnTo>
                  <a:lnTo>
                    <a:pt x="152" y="41"/>
                  </a:lnTo>
                  <a:lnTo>
                    <a:pt x="155" y="30"/>
                  </a:lnTo>
                  <a:lnTo>
                    <a:pt x="156" y="21"/>
                  </a:lnTo>
                  <a:lnTo>
                    <a:pt x="156" y="18"/>
                  </a:lnTo>
                  <a:lnTo>
                    <a:pt x="155" y="14"/>
                  </a:lnTo>
                  <a:lnTo>
                    <a:pt x="153" y="9"/>
                  </a:lnTo>
                  <a:lnTo>
                    <a:pt x="149" y="5"/>
                  </a:lnTo>
                  <a:lnTo>
                    <a:pt x="143" y="1"/>
                  </a:lnTo>
                  <a:lnTo>
                    <a:pt x="132" y="0"/>
                  </a:lnTo>
                  <a:lnTo>
                    <a:pt x="120" y="1"/>
                  </a:lnTo>
                  <a:lnTo>
                    <a:pt x="111" y="6"/>
                  </a:lnTo>
                  <a:lnTo>
                    <a:pt x="104" y="12"/>
                  </a:lnTo>
                  <a:lnTo>
                    <a:pt x="98" y="19"/>
                  </a:lnTo>
                  <a:lnTo>
                    <a:pt x="95" y="9"/>
                  </a:lnTo>
                  <a:lnTo>
                    <a:pt x="89" y="3"/>
                  </a:lnTo>
                  <a:lnTo>
                    <a:pt x="82" y="0"/>
                  </a:lnTo>
                  <a:lnTo>
                    <a:pt x="74" y="0"/>
                  </a:lnTo>
                  <a:lnTo>
                    <a:pt x="63" y="1"/>
                  </a:lnTo>
                  <a:lnTo>
                    <a:pt x="54" y="5"/>
                  </a:lnTo>
                  <a:lnTo>
                    <a:pt x="47" y="11"/>
                  </a:lnTo>
                  <a:lnTo>
                    <a:pt x="42" y="17"/>
                  </a:lnTo>
                  <a:lnTo>
                    <a:pt x="40" y="9"/>
                  </a:lnTo>
                  <a:lnTo>
                    <a:pt x="34" y="3"/>
                  </a:lnTo>
                  <a:lnTo>
                    <a:pt x="28" y="0"/>
                  </a:lnTo>
                  <a:lnTo>
                    <a:pt x="22" y="0"/>
                  </a:lnTo>
                  <a:lnTo>
                    <a:pt x="16" y="0"/>
                  </a:lnTo>
                  <a:lnTo>
                    <a:pt x="12" y="3"/>
                  </a:lnTo>
                  <a:lnTo>
                    <a:pt x="9" y="6"/>
                  </a:lnTo>
                  <a:lnTo>
                    <a:pt x="7" y="10"/>
                  </a:lnTo>
                  <a:lnTo>
                    <a:pt x="4" y="15"/>
                  </a:lnTo>
                  <a:lnTo>
                    <a:pt x="2" y="21"/>
                  </a:lnTo>
                  <a:lnTo>
                    <a:pt x="1" y="26"/>
                  </a:lnTo>
                  <a:lnTo>
                    <a:pt x="0" y="28"/>
                  </a:lnTo>
                  <a:lnTo>
                    <a:pt x="2" y="31"/>
                  </a:lnTo>
                  <a:lnTo>
                    <a:pt x="3" y="31"/>
                  </a:lnTo>
                  <a:lnTo>
                    <a:pt x="5" y="31"/>
                  </a:lnTo>
                  <a:lnTo>
                    <a:pt x="6" y="30"/>
                  </a:lnTo>
                  <a:lnTo>
                    <a:pt x="7" y="28"/>
                  </a:lnTo>
                  <a:lnTo>
                    <a:pt x="8" y="25"/>
                  </a:lnTo>
                  <a:lnTo>
                    <a:pt x="10" y="17"/>
                  </a:lnTo>
                  <a:lnTo>
                    <a:pt x="13" y="11"/>
                  </a:lnTo>
                  <a:lnTo>
                    <a:pt x="16" y="6"/>
                  </a:lnTo>
                  <a:lnTo>
                    <a:pt x="21" y="5"/>
                  </a:lnTo>
                  <a:lnTo>
                    <a:pt x="24" y="6"/>
                  </a:lnTo>
                  <a:lnTo>
                    <a:pt x="26" y="8"/>
                  </a:lnTo>
                  <a:lnTo>
                    <a:pt x="27" y="11"/>
                  </a:lnTo>
                  <a:lnTo>
                    <a:pt x="28" y="14"/>
                  </a:lnTo>
                  <a:lnTo>
                    <a:pt x="27" y="21"/>
                  </a:lnTo>
                  <a:lnTo>
                    <a:pt x="25" y="30"/>
                  </a:lnTo>
                  <a:lnTo>
                    <a:pt x="22" y="39"/>
                  </a:lnTo>
                  <a:lnTo>
                    <a:pt x="20" y="47"/>
                  </a:lnTo>
                  <a:lnTo>
                    <a:pt x="14" y="71"/>
                  </a:lnTo>
                  <a:lnTo>
                    <a:pt x="13" y="75"/>
                  </a:lnTo>
                  <a:lnTo>
                    <a:pt x="12" y="79"/>
                  </a:lnTo>
                  <a:lnTo>
                    <a:pt x="15" y="83"/>
                  </a:lnTo>
                  <a:lnTo>
                    <a:pt x="19" y="85"/>
                  </a:lnTo>
                  <a:lnTo>
                    <a:pt x="24" y="83"/>
                  </a:lnTo>
                  <a:lnTo>
                    <a:pt x="26" y="80"/>
                  </a:lnTo>
                  <a:lnTo>
                    <a:pt x="28" y="75"/>
                  </a:lnTo>
                  <a:lnTo>
                    <a:pt x="30" y="69"/>
                  </a:lnTo>
                  <a:lnTo>
                    <a:pt x="32" y="61"/>
                  </a:lnTo>
                  <a:lnTo>
                    <a:pt x="34" y="52"/>
                  </a:lnTo>
                  <a:lnTo>
                    <a:pt x="37" y="39"/>
                  </a:lnTo>
                  <a:lnTo>
                    <a:pt x="38" y="34"/>
                  </a:lnTo>
                  <a:lnTo>
                    <a:pt x="40" y="31"/>
                  </a:lnTo>
                  <a:lnTo>
                    <a:pt x="42" y="27"/>
                  </a:lnTo>
                  <a:lnTo>
                    <a:pt x="45" y="22"/>
                  </a:lnTo>
                  <a:lnTo>
                    <a:pt x="50" y="16"/>
                  </a:lnTo>
                  <a:lnTo>
                    <a:pt x="56" y="11"/>
                  </a:lnTo>
                  <a:lnTo>
                    <a:pt x="64" y="7"/>
                  </a:lnTo>
                  <a:lnTo>
                    <a:pt x="73" y="5"/>
                  </a:lnTo>
                  <a:lnTo>
                    <a:pt x="80" y="6"/>
                  </a:lnTo>
                  <a:lnTo>
                    <a:pt x="83" y="10"/>
                  </a:lnTo>
                  <a:lnTo>
                    <a:pt x="84" y="14"/>
                  </a:lnTo>
                  <a:lnTo>
                    <a:pt x="84" y="18"/>
                  </a:lnTo>
                  <a:lnTo>
                    <a:pt x="84" y="21"/>
                  </a:lnTo>
                  <a:lnTo>
                    <a:pt x="84" y="25"/>
                  </a:lnTo>
                  <a:lnTo>
                    <a:pt x="83" y="29"/>
                  </a:lnTo>
                  <a:lnTo>
                    <a:pt x="81" y="36"/>
                  </a:lnTo>
                  <a:lnTo>
                    <a:pt x="73" y="67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Freeform 40"/>
            <p:cNvSpPr>
              <a:spLocks noChangeAspect="1"/>
            </p:cNvSpPr>
            <p:nvPr/>
          </p:nvSpPr>
          <p:spPr bwMode="auto">
            <a:xfrm>
              <a:off x="510" y="192"/>
              <a:ext cx="63" cy="270"/>
            </a:xfrm>
            <a:custGeom>
              <a:avLst/>
              <a:gdLst/>
              <a:ahLst/>
              <a:cxnLst>
                <a:cxn ang="0">
                  <a:pos x="63" y="267"/>
                </a:cxn>
                <a:cxn ang="0">
                  <a:pos x="63" y="266"/>
                </a:cxn>
                <a:cxn ang="0">
                  <a:pos x="62" y="265"/>
                </a:cxn>
                <a:cxn ang="0">
                  <a:pos x="61" y="264"/>
                </a:cxn>
                <a:cxn ang="0">
                  <a:pos x="58" y="261"/>
                </a:cxn>
                <a:cxn ang="0">
                  <a:pos x="38" y="233"/>
                </a:cxn>
                <a:cxn ang="0">
                  <a:pos x="25" y="201"/>
                </a:cxn>
                <a:cxn ang="0">
                  <a:pos x="18" y="167"/>
                </a:cxn>
                <a:cxn ang="0">
                  <a:pos x="16" y="135"/>
                </a:cxn>
                <a:cxn ang="0">
                  <a:pos x="18" y="100"/>
                </a:cxn>
                <a:cxn ang="0">
                  <a:pos x="25" y="66"/>
                </a:cxn>
                <a:cxn ang="0">
                  <a:pos x="39" y="35"/>
                </a:cxn>
                <a:cxn ang="0">
                  <a:pos x="59" y="8"/>
                </a:cxn>
                <a:cxn ang="0">
                  <a:pos x="63" y="4"/>
                </a:cxn>
                <a:cxn ang="0">
                  <a:pos x="63" y="3"/>
                </a:cxn>
                <a:cxn ang="0">
                  <a:pos x="62" y="1"/>
                </a:cxn>
                <a:cxn ang="0">
                  <a:pos x="60" y="0"/>
                </a:cxn>
                <a:cxn ang="0">
                  <a:pos x="55" y="4"/>
                </a:cxn>
                <a:cxn ang="0">
                  <a:pos x="44" y="14"/>
                </a:cxn>
                <a:cxn ang="0">
                  <a:pos x="30" y="30"/>
                </a:cxn>
                <a:cxn ang="0">
                  <a:pos x="17" y="53"/>
                </a:cxn>
                <a:cxn ang="0">
                  <a:pos x="9" y="75"/>
                </a:cxn>
                <a:cxn ang="0">
                  <a:pos x="4" y="97"/>
                </a:cxn>
                <a:cxn ang="0">
                  <a:pos x="1" y="117"/>
                </a:cxn>
                <a:cxn ang="0">
                  <a:pos x="0" y="135"/>
                </a:cxn>
                <a:cxn ang="0">
                  <a:pos x="1" y="153"/>
                </a:cxn>
                <a:cxn ang="0">
                  <a:pos x="4" y="173"/>
                </a:cxn>
                <a:cxn ang="0">
                  <a:pos x="9" y="196"/>
                </a:cxn>
                <a:cxn ang="0">
                  <a:pos x="18" y="219"/>
                </a:cxn>
                <a:cxn ang="0">
                  <a:pos x="31" y="241"/>
                </a:cxn>
                <a:cxn ang="0">
                  <a:pos x="44" y="257"/>
                </a:cxn>
                <a:cxn ang="0">
                  <a:pos x="55" y="266"/>
                </a:cxn>
                <a:cxn ang="0">
                  <a:pos x="60" y="270"/>
                </a:cxn>
                <a:cxn ang="0">
                  <a:pos x="62" y="269"/>
                </a:cxn>
                <a:cxn ang="0">
                  <a:pos x="63" y="267"/>
                </a:cxn>
              </a:cxnLst>
              <a:rect l="0" t="0" r="r" b="b"/>
              <a:pathLst>
                <a:path w="63" h="270">
                  <a:moveTo>
                    <a:pt x="63" y="267"/>
                  </a:moveTo>
                  <a:lnTo>
                    <a:pt x="63" y="266"/>
                  </a:lnTo>
                  <a:lnTo>
                    <a:pt x="62" y="265"/>
                  </a:lnTo>
                  <a:lnTo>
                    <a:pt x="61" y="264"/>
                  </a:lnTo>
                  <a:lnTo>
                    <a:pt x="58" y="261"/>
                  </a:lnTo>
                  <a:lnTo>
                    <a:pt x="38" y="233"/>
                  </a:lnTo>
                  <a:lnTo>
                    <a:pt x="25" y="201"/>
                  </a:lnTo>
                  <a:lnTo>
                    <a:pt x="18" y="167"/>
                  </a:lnTo>
                  <a:lnTo>
                    <a:pt x="16" y="135"/>
                  </a:lnTo>
                  <a:lnTo>
                    <a:pt x="18" y="100"/>
                  </a:lnTo>
                  <a:lnTo>
                    <a:pt x="25" y="66"/>
                  </a:lnTo>
                  <a:lnTo>
                    <a:pt x="39" y="35"/>
                  </a:lnTo>
                  <a:lnTo>
                    <a:pt x="59" y="8"/>
                  </a:lnTo>
                  <a:lnTo>
                    <a:pt x="63" y="4"/>
                  </a:lnTo>
                  <a:lnTo>
                    <a:pt x="63" y="3"/>
                  </a:lnTo>
                  <a:lnTo>
                    <a:pt x="62" y="1"/>
                  </a:lnTo>
                  <a:lnTo>
                    <a:pt x="60" y="0"/>
                  </a:lnTo>
                  <a:lnTo>
                    <a:pt x="55" y="4"/>
                  </a:lnTo>
                  <a:lnTo>
                    <a:pt x="44" y="14"/>
                  </a:lnTo>
                  <a:lnTo>
                    <a:pt x="30" y="30"/>
                  </a:lnTo>
                  <a:lnTo>
                    <a:pt x="17" y="53"/>
                  </a:lnTo>
                  <a:lnTo>
                    <a:pt x="9" y="75"/>
                  </a:lnTo>
                  <a:lnTo>
                    <a:pt x="4" y="97"/>
                  </a:lnTo>
                  <a:lnTo>
                    <a:pt x="1" y="117"/>
                  </a:lnTo>
                  <a:lnTo>
                    <a:pt x="0" y="135"/>
                  </a:lnTo>
                  <a:lnTo>
                    <a:pt x="1" y="153"/>
                  </a:lnTo>
                  <a:lnTo>
                    <a:pt x="4" y="173"/>
                  </a:lnTo>
                  <a:lnTo>
                    <a:pt x="9" y="196"/>
                  </a:lnTo>
                  <a:lnTo>
                    <a:pt x="18" y="219"/>
                  </a:lnTo>
                  <a:lnTo>
                    <a:pt x="31" y="241"/>
                  </a:lnTo>
                  <a:lnTo>
                    <a:pt x="44" y="257"/>
                  </a:lnTo>
                  <a:lnTo>
                    <a:pt x="55" y="266"/>
                  </a:lnTo>
                  <a:lnTo>
                    <a:pt x="60" y="270"/>
                  </a:lnTo>
                  <a:lnTo>
                    <a:pt x="62" y="269"/>
                  </a:lnTo>
                  <a:lnTo>
                    <a:pt x="63" y="267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Freeform 41"/>
            <p:cNvSpPr>
              <a:spLocks noChangeAspect="1" noEditPoints="1"/>
            </p:cNvSpPr>
            <p:nvPr/>
          </p:nvSpPr>
          <p:spPr bwMode="auto">
            <a:xfrm>
              <a:off x="602" y="207"/>
              <a:ext cx="141" cy="242"/>
            </a:xfrm>
            <a:custGeom>
              <a:avLst/>
              <a:gdLst/>
              <a:ahLst/>
              <a:cxnLst>
                <a:cxn ang="0">
                  <a:pos x="105" y="5"/>
                </a:cxn>
                <a:cxn ang="0">
                  <a:pos x="105" y="2"/>
                </a:cxn>
                <a:cxn ang="0">
                  <a:pos x="99" y="1"/>
                </a:cxn>
                <a:cxn ang="0">
                  <a:pos x="82" y="68"/>
                </a:cxn>
                <a:cxn ang="0">
                  <a:pos x="51" y="75"/>
                </a:cxn>
                <a:cxn ang="0">
                  <a:pos x="25" y="92"/>
                </a:cxn>
                <a:cxn ang="0">
                  <a:pos x="7" y="115"/>
                </a:cxn>
                <a:cxn ang="0">
                  <a:pos x="0" y="142"/>
                </a:cxn>
                <a:cxn ang="0">
                  <a:pos x="13" y="175"/>
                </a:cxn>
                <a:cxn ang="0">
                  <a:pos x="51" y="191"/>
                </a:cxn>
                <a:cxn ang="0">
                  <a:pos x="43" y="225"/>
                </a:cxn>
                <a:cxn ang="0">
                  <a:pos x="40" y="237"/>
                </a:cxn>
                <a:cxn ang="0">
                  <a:pos x="41" y="242"/>
                </a:cxn>
                <a:cxn ang="0">
                  <a:pos x="45" y="241"/>
                </a:cxn>
                <a:cxn ang="0">
                  <a:pos x="47" y="237"/>
                </a:cxn>
                <a:cxn ang="0">
                  <a:pos x="48" y="231"/>
                </a:cxn>
                <a:cxn ang="0">
                  <a:pos x="75" y="188"/>
                </a:cxn>
                <a:cxn ang="0">
                  <a:pos x="104" y="176"/>
                </a:cxn>
                <a:cxn ang="0">
                  <a:pos x="126" y="156"/>
                </a:cxn>
                <a:cxn ang="0">
                  <a:pos x="139" y="130"/>
                </a:cxn>
                <a:cxn ang="0">
                  <a:pos x="138" y="101"/>
                </a:cxn>
                <a:cxn ang="0">
                  <a:pos x="113" y="74"/>
                </a:cxn>
                <a:cxn ang="0">
                  <a:pos x="104" y="7"/>
                </a:cxn>
                <a:cxn ang="0">
                  <a:pos x="47" y="184"/>
                </a:cxn>
                <a:cxn ang="0">
                  <a:pos x="34" y="180"/>
                </a:cxn>
                <a:cxn ang="0">
                  <a:pos x="24" y="171"/>
                </a:cxn>
                <a:cxn ang="0">
                  <a:pos x="18" y="157"/>
                </a:cxn>
                <a:cxn ang="0">
                  <a:pos x="18" y="135"/>
                </a:cxn>
                <a:cxn ang="0">
                  <a:pos x="27" y="111"/>
                </a:cxn>
                <a:cxn ang="0">
                  <a:pos x="43" y="90"/>
                </a:cxn>
                <a:cxn ang="0">
                  <a:pos x="66" y="77"/>
                </a:cxn>
                <a:cxn ang="0">
                  <a:pos x="53" y="185"/>
                </a:cxn>
                <a:cxn ang="0">
                  <a:pos x="102" y="77"/>
                </a:cxn>
                <a:cxn ang="0">
                  <a:pos x="121" y="96"/>
                </a:cxn>
                <a:cxn ang="0">
                  <a:pos x="122" y="123"/>
                </a:cxn>
                <a:cxn ang="0">
                  <a:pos x="114" y="148"/>
                </a:cxn>
                <a:cxn ang="0">
                  <a:pos x="98" y="168"/>
                </a:cxn>
                <a:cxn ang="0">
                  <a:pos x="74" y="182"/>
                </a:cxn>
                <a:cxn ang="0">
                  <a:pos x="88" y="74"/>
                </a:cxn>
              </a:cxnLst>
              <a:rect l="0" t="0" r="r" b="b"/>
              <a:pathLst>
                <a:path w="141" h="242">
                  <a:moveTo>
                    <a:pt x="104" y="7"/>
                  </a:moveTo>
                  <a:lnTo>
                    <a:pt x="105" y="5"/>
                  </a:lnTo>
                  <a:lnTo>
                    <a:pt x="105" y="3"/>
                  </a:lnTo>
                  <a:lnTo>
                    <a:pt x="105" y="2"/>
                  </a:lnTo>
                  <a:lnTo>
                    <a:pt x="102" y="0"/>
                  </a:lnTo>
                  <a:lnTo>
                    <a:pt x="99" y="1"/>
                  </a:lnTo>
                  <a:lnTo>
                    <a:pt x="98" y="6"/>
                  </a:lnTo>
                  <a:lnTo>
                    <a:pt x="82" y="68"/>
                  </a:lnTo>
                  <a:lnTo>
                    <a:pt x="66" y="70"/>
                  </a:lnTo>
                  <a:lnTo>
                    <a:pt x="51" y="75"/>
                  </a:lnTo>
                  <a:lnTo>
                    <a:pt x="37" y="82"/>
                  </a:lnTo>
                  <a:lnTo>
                    <a:pt x="25" y="92"/>
                  </a:lnTo>
                  <a:lnTo>
                    <a:pt x="15" y="103"/>
                  </a:lnTo>
                  <a:lnTo>
                    <a:pt x="7" y="115"/>
                  </a:lnTo>
                  <a:lnTo>
                    <a:pt x="2" y="128"/>
                  </a:lnTo>
                  <a:lnTo>
                    <a:pt x="0" y="142"/>
                  </a:lnTo>
                  <a:lnTo>
                    <a:pt x="3" y="160"/>
                  </a:lnTo>
                  <a:lnTo>
                    <a:pt x="13" y="175"/>
                  </a:lnTo>
                  <a:lnTo>
                    <a:pt x="30" y="186"/>
                  </a:lnTo>
                  <a:lnTo>
                    <a:pt x="51" y="191"/>
                  </a:lnTo>
                  <a:lnTo>
                    <a:pt x="45" y="216"/>
                  </a:lnTo>
                  <a:lnTo>
                    <a:pt x="43" y="225"/>
                  </a:lnTo>
                  <a:lnTo>
                    <a:pt x="41" y="232"/>
                  </a:lnTo>
                  <a:lnTo>
                    <a:pt x="40" y="237"/>
                  </a:lnTo>
                  <a:lnTo>
                    <a:pt x="39" y="239"/>
                  </a:lnTo>
                  <a:lnTo>
                    <a:pt x="41" y="242"/>
                  </a:lnTo>
                  <a:lnTo>
                    <a:pt x="43" y="242"/>
                  </a:lnTo>
                  <a:lnTo>
                    <a:pt x="45" y="241"/>
                  </a:lnTo>
                  <a:lnTo>
                    <a:pt x="46" y="240"/>
                  </a:lnTo>
                  <a:lnTo>
                    <a:pt x="47" y="237"/>
                  </a:lnTo>
                  <a:lnTo>
                    <a:pt x="48" y="234"/>
                  </a:lnTo>
                  <a:lnTo>
                    <a:pt x="48" y="231"/>
                  </a:lnTo>
                  <a:lnTo>
                    <a:pt x="59" y="191"/>
                  </a:lnTo>
                  <a:lnTo>
                    <a:pt x="75" y="188"/>
                  </a:lnTo>
                  <a:lnTo>
                    <a:pt x="90" y="183"/>
                  </a:lnTo>
                  <a:lnTo>
                    <a:pt x="104" y="176"/>
                  </a:lnTo>
                  <a:lnTo>
                    <a:pt x="116" y="167"/>
                  </a:lnTo>
                  <a:lnTo>
                    <a:pt x="126" y="156"/>
                  </a:lnTo>
                  <a:lnTo>
                    <a:pt x="134" y="143"/>
                  </a:lnTo>
                  <a:lnTo>
                    <a:pt x="139" y="130"/>
                  </a:lnTo>
                  <a:lnTo>
                    <a:pt x="141" y="117"/>
                  </a:lnTo>
                  <a:lnTo>
                    <a:pt x="138" y="101"/>
                  </a:lnTo>
                  <a:lnTo>
                    <a:pt x="129" y="85"/>
                  </a:lnTo>
                  <a:lnTo>
                    <a:pt x="113" y="74"/>
                  </a:lnTo>
                  <a:lnTo>
                    <a:pt x="89" y="68"/>
                  </a:lnTo>
                  <a:lnTo>
                    <a:pt x="104" y="7"/>
                  </a:lnTo>
                  <a:close/>
                  <a:moveTo>
                    <a:pt x="53" y="185"/>
                  </a:moveTo>
                  <a:lnTo>
                    <a:pt x="47" y="184"/>
                  </a:lnTo>
                  <a:lnTo>
                    <a:pt x="41" y="182"/>
                  </a:lnTo>
                  <a:lnTo>
                    <a:pt x="34" y="180"/>
                  </a:lnTo>
                  <a:lnTo>
                    <a:pt x="29" y="176"/>
                  </a:lnTo>
                  <a:lnTo>
                    <a:pt x="24" y="171"/>
                  </a:lnTo>
                  <a:lnTo>
                    <a:pt x="21" y="165"/>
                  </a:lnTo>
                  <a:lnTo>
                    <a:pt x="18" y="157"/>
                  </a:lnTo>
                  <a:lnTo>
                    <a:pt x="17" y="147"/>
                  </a:lnTo>
                  <a:lnTo>
                    <a:pt x="18" y="135"/>
                  </a:lnTo>
                  <a:lnTo>
                    <a:pt x="22" y="123"/>
                  </a:lnTo>
                  <a:lnTo>
                    <a:pt x="27" y="111"/>
                  </a:lnTo>
                  <a:lnTo>
                    <a:pt x="34" y="100"/>
                  </a:lnTo>
                  <a:lnTo>
                    <a:pt x="43" y="90"/>
                  </a:lnTo>
                  <a:lnTo>
                    <a:pt x="54" y="82"/>
                  </a:lnTo>
                  <a:lnTo>
                    <a:pt x="66" y="77"/>
                  </a:lnTo>
                  <a:lnTo>
                    <a:pt x="81" y="74"/>
                  </a:lnTo>
                  <a:lnTo>
                    <a:pt x="53" y="185"/>
                  </a:lnTo>
                  <a:close/>
                  <a:moveTo>
                    <a:pt x="88" y="74"/>
                  </a:moveTo>
                  <a:lnTo>
                    <a:pt x="102" y="77"/>
                  </a:lnTo>
                  <a:lnTo>
                    <a:pt x="113" y="84"/>
                  </a:lnTo>
                  <a:lnTo>
                    <a:pt x="121" y="96"/>
                  </a:lnTo>
                  <a:lnTo>
                    <a:pt x="123" y="111"/>
                  </a:lnTo>
                  <a:lnTo>
                    <a:pt x="122" y="123"/>
                  </a:lnTo>
                  <a:lnTo>
                    <a:pt x="119" y="136"/>
                  </a:lnTo>
                  <a:lnTo>
                    <a:pt x="114" y="148"/>
                  </a:lnTo>
                  <a:lnTo>
                    <a:pt x="107" y="159"/>
                  </a:lnTo>
                  <a:lnTo>
                    <a:pt x="98" y="168"/>
                  </a:lnTo>
                  <a:lnTo>
                    <a:pt x="87" y="176"/>
                  </a:lnTo>
                  <a:lnTo>
                    <a:pt x="74" y="182"/>
                  </a:lnTo>
                  <a:lnTo>
                    <a:pt x="60" y="185"/>
                  </a:lnTo>
                  <a:lnTo>
                    <a:pt x="88" y="74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Freeform 42"/>
            <p:cNvSpPr>
              <a:spLocks noChangeAspect="1"/>
            </p:cNvSpPr>
            <p:nvPr/>
          </p:nvSpPr>
          <p:spPr bwMode="auto">
            <a:xfrm>
              <a:off x="772" y="366"/>
              <a:ext cx="32" cy="80"/>
            </a:xfrm>
            <a:custGeom>
              <a:avLst/>
              <a:gdLst/>
              <a:ahLst/>
              <a:cxnLst>
                <a:cxn ang="0">
                  <a:pos x="32" y="28"/>
                </a:cxn>
                <a:cxn ang="0">
                  <a:pos x="30" y="16"/>
                </a:cxn>
                <a:cxn ang="0">
                  <a:pos x="27" y="7"/>
                </a:cxn>
                <a:cxn ang="0">
                  <a:pos x="21" y="2"/>
                </a:cxn>
                <a:cxn ang="0">
                  <a:pos x="14" y="0"/>
                </a:cxn>
                <a:cxn ang="0">
                  <a:pos x="8" y="1"/>
                </a:cxn>
                <a:cxn ang="0">
                  <a:pos x="4" y="4"/>
                </a:cxn>
                <a:cxn ang="0">
                  <a:pos x="1" y="9"/>
                </a:cxn>
                <a:cxn ang="0">
                  <a:pos x="0" y="14"/>
                </a:cxn>
                <a:cxn ang="0">
                  <a:pos x="1" y="19"/>
                </a:cxn>
                <a:cxn ang="0">
                  <a:pos x="4" y="24"/>
                </a:cxn>
                <a:cxn ang="0">
                  <a:pos x="8" y="27"/>
                </a:cxn>
                <a:cxn ang="0">
                  <a:pos x="14" y="28"/>
                </a:cxn>
                <a:cxn ang="0">
                  <a:pos x="19" y="27"/>
                </a:cxn>
                <a:cxn ang="0">
                  <a:pos x="24" y="25"/>
                </a:cxn>
                <a:cxn ang="0">
                  <a:pos x="25" y="24"/>
                </a:cxn>
                <a:cxn ang="0">
                  <a:pos x="26" y="25"/>
                </a:cxn>
                <a:cxn ang="0">
                  <a:pos x="26" y="28"/>
                </a:cxn>
                <a:cxn ang="0">
                  <a:pos x="24" y="42"/>
                </a:cxn>
                <a:cxn ang="0">
                  <a:pos x="20" y="55"/>
                </a:cxn>
                <a:cxn ang="0">
                  <a:pos x="14" y="65"/>
                </a:cxn>
                <a:cxn ang="0">
                  <a:pos x="7" y="73"/>
                </a:cxn>
                <a:cxn ang="0">
                  <a:pos x="5" y="76"/>
                </a:cxn>
                <a:cxn ang="0">
                  <a:pos x="4" y="77"/>
                </a:cxn>
                <a:cxn ang="0">
                  <a:pos x="5" y="79"/>
                </a:cxn>
                <a:cxn ang="0">
                  <a:pos x="7" y="80"/>
                </a:cxn>
                <a:cxn ang="0">
                  <a:pos x="12" y="76"/>
                </a:cxn>
                <a:cxn ang="0">
                  <a:pos x="20" y="66"/>
                </a:cxn>
                <a:cxn ang="0">
                  <a:pos x="28" y="49"/>
                </a:cxn>
                <a:cxn ang="0">
                  <a:pos x="32" y="28"/>
                </a:cxn>
              </a:cxnLst>
              <a:rect l="0" t="0" r="r" b="b"/>
              <a:pathLst>
                <a:path w="32" h="80">
                  <a:moveTo>
                    <a:pt x="32" y="28"/>
                  </a:moveTo>
                  <a:lnTo>
                    <a:pt x="30" y="16"/>
                  </a:lnTo>
                  <a:lnTo>
                    <a:pt x="27" y="7"/>
                  </a:lnTo>
                  <a:lnTo>
                    <a:pt x="21" y="2"/>
                  </a:lnTo>
                  <a:lnTo>
                    <a:pt x="14" y="0"/>
                  </a:lnTo>
                  <a:lnTo>
                    <a:pt x="8" y="1"/>
                  </a:lnTo>
                  <a:lnTo>
                    <a:pt x="4" y="4"/>
                  </a:lnTo>
                  <a:lnTo>
                    <a:pt x="1" y="9"/>
                  </a:lnTo>
                  <a:lnTo>
                    <a:pt x="0" y="14"/>
                  </a:lnTo>
                  <a:lnTo>
                    <a:pt x="1" y="19"/>
                  </a:lnTo>
                  <a:lnTo>
                    <a:pt x="4" y="24"/>
                  </a:lnTo>
                  <a:lnTo>
                    <a:pt x="8" y="27"/>
                  </a:lnTo>
                  <a:lnTo>
                    <a:pt x="14" y="28"/>
                  </a:lnTo>
                  <a:lnTo>
                    <a:pt x="19" y="27"/>
                  </a:lnTo>
                  <a:lnTo>
                    <a:pt x="24" y="25"/>
                  </a:lnTo>
                  <a:lnTo>
                    <a:pt x="25" y="24"/>
                  </a:lnTo>
                  <a:lnTo>
                    <a:pt x="26" y="25"/>
                  </a:lnTo>
                  <a:lnTo>
                    <a:pt x="26" y="28"/>
                  </a:lnTo>
                  <a:lnTo>
                    <a:pt x="24" y="42"/>
                  </a:lnTo>
                  <a:lnTo>
                    <a:pt x="20" y="55"/>
                  </a:lnTo>
                  <a:lnTo>
                    <a:pt x="14" y="65"/>
                  </a:lnTo>
                  <a:lnTo>
                    <a:pt x="7" y="73"/>
                  </a:lnTo>
                  <a:lnTo>
                    <a:pt x="5" y="76"/>
                  </a:lnTo>
                  <a:lnTo>
                    <a:pt x="4" y="77"/>
                  </a:lnTo>
                  <a:lnTo>
                    <a:pt x="5" y="79"/>
                  </a:lnTo>
                  <a:lnTo>
                    <a:pt x="7" y="80"/>
                  </a:lnTo>
                  <a:lnTo>
                    <a:pt x="12" y="76"/>
                  </a:lnTo>
                  <a:lnTo>
                    <a:pt x="20" y="66"/>
                  </a:lnTo>
                  <a:lnTo>
                    <a:pt x="28" y="49"/>
                  </a:lnTo>
                  <a:lnTo>
                    <a:pt x="32" y="2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Freeform 43"/>
            <p:cNvSpPr>
              <a:spLocks noChangeAspect="1" noEditPoints="1"/>
            </p:cNvSpPr>
            <p:nvPr/>
          </p:nvSpPr>
          <p:spPr bwMode="auto">
            <a:xfrm>
              <a:off x="880" y="205"/>
              <a:ext cx="111" cy="192"/>
            </a:xfrm>
            <a:custGeom>
              <a:avLst/>
              <a:gdLst/>
              <a:ahLst/>
              <a:cxnLst>
                <a:cxn ang="0">
                  <a:pos x="111" y="47"/>
                </a:cxn>
                <a:cxn ang="0">
                  <a:pos x="108" y="29"/>
                </a:cxn>
                <a:cxn ang="0">
                  <a:pos x="101" y="12"/>
                </a:cxn>
                <a:cxn ang="0">
                  <a:pos x="88" y="1"/>
                </a:cxn>
                <a:cxn ang="0">
                  <a:pos x="65" y="3"/>
                </a:cxn>
                <a:cxn ang="0">
                  <a:pos x="37" y="27"/>
                </a:cxn>
                <a:cxn ang="0">
                  <a:pos x="15" y="66"/>
                </a:cxn>
                <a:cxn ang="0">
                  <a:pos x="2" y="113"/>
                </a:cxn>
                <a:cxn ang="0">
                  <a:pos x="2" y="156"/>
                </a:cxn>
                <a:cxn ang="0">
                  <a:pos x="17" y="187"/>
                </a:cxn>
                <a:cxn ang="0">
                  <a:pos x="47" y="189"/>
                </a:cxn>
                <a:cxn ang="0">
                  <a:pos x="74" y="165"/>
                </a:cxn>
                <a:cxn ang="0">
                  <a:pos x="96" y="125"/>
                </a:cxn>
                <a:cxn ang="0">
                  <a:pos x="109" y="78"/>
                </a:cxn>
                <a:cxn ang="0">
                  <a:pos x="28" y="92"/>
                </a:cxn>
                <a:cxn ang="0">
                  <a:pos x="49" y="34"/>
                </a:cxn>
                <a:cxn ang="0">
                  <a:pos x="62" y="15"/>
                </a:cxn>
                <a:cxn ang="0">
                  <a:pos x="78" y="5"/>
                </a:cxn>
                <a:cxn ang="0">
                  <a:pos x="86" y="8"/>
                </a:cxn>
                <a:cxn ang="0">
                  <a:pos x="91" y="16"/>
                </a:cxn>
                <a:cxn ang="0">
                  <a:pos x="93" y="26"/>
                </a:cxn>
                <a:cxn ang="0">
                  <a:pos x="93" y="38"/>
                </a:cxn>
                <a:cxn ang="0">
                  <a:pos x="91" y="60"/>
                </a:cxn>
                <a:cxn ang="0">
                  <a:pos x="85" y="92"/>
                </a:cxn>
                <a:cxn ang="0">
                  <a:pos x="82" y="100"/>
                </a:cxn>
                <a:cxn ang="0">
                  <a:pos x="76" y="125"/>
                </a:cxn>
                <a:cxn ang="0">
                  <a:pos x="63" y="155"/>
                </a:cxn>
                <a:cxn ang="0">
                  <a:pos x="49" y="177"/>
                </a:cxn>
                <a:cxn ang="0">
                  <a:pos x="32" y="186"/>
                </a:cxn>
                <a:cxn ang="0">
                  <a:pos x="22" y="179"/>
                </a:cxn>
                <a:cxn ang="0">
                  <a:pos x="18" y="154"/>
                </a:cxn>
                <a:cxn ang="0">
                  <a:pos x="19" y="133"/>
                </a:cxn>
                <a:cxn ang="0">
                  <a:pos x="26" y="100"/>
                </a:cxn>
              </a:cxnLst>
              <a:rect l="0" t="0" r="r" b="b"/>
              <a:pathLst>
                <a:path w="111" h="192">
                  <a:moveTo>
                    <a:pt x="111" y="55"/>
                  </a:moveTo>
                  <a:lnTo>
                    <a:pt x="111" y="47"/>
                  </a:lnTo>
                  <a:lnTo>
                    <a:pt x="110" y="39"/>
                  </a:lnTo>
                  <a:lnTo>
                    <a:pt x="108" y="29"/>
                  </a:lnTo>
                  <a:lnTo>
                    <a:pt x="105" y="20"/>
                  </a:lnTo>
                  <a:lnTo>
                    <a:pt x="101" y="12"/>
                  </a:lnTo>
                  <a:lnTo>
                    <a:pt x="95" y="6"/>
                  </a:lnTo>
                  <a:lnTo>
                    <a:pt x="88" y="1"/>
                  </a:lnTo>
                  <a:lnTo>
                    <a:pt x="79" y="0"/>
                  </a:lnTo>
                  <a:lnTo>
                    <a:pt x="65" y="3"/>
                  </a:lnTo>
                  <a:lnTo>
                    <a:pt x="51" y="12"/>
                  </a:lnTo>
                  <a:lnTo>
                    <a:pt x="37" y="27"/>
                  </a:lnTo>
                  <a:lnTo>
                    <a:pt x="25" y="45"/>
                  </a:lnTo>
                  <a:lnTo>
                    <a:pt x="15" y="66"/>
                  </a:lnTo>
                  <a:lnTo>
                    <a:pt x="7" y="90"/>
                  </a:lnTo>
                  <a:lnTo>
                    <a:pt x="2" y="113"/>
                  </a:lnTo>
                  <a:lnTo>
                    <a:pt x="0" y="137"/>
                  </a:lnTo>
                  <a:lnTo>
                    <a:pt x="2" y="156"/>
                  </a:lnTo>
                  <a:lnTo>
                    <a:pt x="7" y="174"/>
                  </a:lnTo>
                  <a:lnTo>
                    <a:pt x="17" y="187"/>
                  </a:lnTo>
                  <a:lnTo>
                    <a:pt x="32" y="192"/>
                  </a:lnTo>
                  <a:lnTo>
                    <a:pt x="47" y="189"/>
                  </a:lnTo>
                  <a:lnTo>
                    <a:pt x="61" y="179"/>
                  </a:lnTo>
                  <a:lnTo>
                    <a:pt x="74" y="165"/>
                  </a:lnTo>
                  <a:lnTo>
                    <a:pt x="86" y="146"/>
                  </a:lnTo>
                  <a:lnTo>
                    <a:pt x="96" y="125"/>
                  </a:lnTo>
                  <a:lnTo>
                    <a:pt x="104" y="102"/>
                  </a:lnTo>
                  <a:lnTo>
                    <a:pt x="109" y="78"/>
                  </a:lnTo>
                  <a:lnTo>
                    <a:pt x="111" y="55"/>
                  </a:lnTo>
                  <a:close/>
                  <a:moveTo>
                    <a:pt x="28" y="92"/>
                  </a:moveTo>
                  <a:lnTo>
                    <a:pt x="37" y="63"/>
                  </a:lnTo>
                  <a:lnTo>
                    <a:pt x="49" y="34"/>
                  </a:lnTo>
                  <a:lnTo>
                    <a:pt x="55" y="24"/>
                  </a:lnTo>
                  <a:lnTo>
                    <a:pt x="62" y="15"/>
                  </a:lnTo>
                  <a:lnTo>
                    <a:pt x="70" y="8"/>
                  </a:lnTo>
                  <a:lnTo>
                    <a:pt x="78" y="5"/>
                  </a:lnTo>
                  <a:lnTo>
                    <a:pt x="83" y="6"/>
                  </a:lnTo>
                  <a:lnTo>
                    <a:pt x="86" y="8"/>
                  </a:lnTo>
                  <a:lnTo>
                    <a:pt x="89" y="12"/>
                  </a:lnTo>
                  <a:lnTo>
                    <a:pt x="91" y="16"/>
                  </a:lnTo>
                  <a:lnTo>
                    <a:pt x="92" y="21"/>
                  </a:lnTo>
                  <a:lnTo>
                    <a:pt x="93" y="26"/>
                  </a:lnTo>
                  <a:lnTo>
                    <a:pt x="93" y="32"/>
                  </a:lnTo>
                  <a:lnTo>
                    <a:pt x="93" y="38"/>
                  </a:lnTo>
                  <a:lnTo>
                    <a:pt x="93" y="48"/>
                  </a:lnTo>
                  <a:lnTo>
                    <a:pt x="91" y="60"/>
                  </a:lnTo>
                  <a:lnTo>
                    <a:pt x="89" y="74"/>
                  </a:lnTo>
                  <a:lnTo>
                    <a:pt x="85" y="92"/>
                  </a:lnTo>
                  <a:lnTo>
                    <a:pt x="28" y="92"/>
                  </a:lnTo>
                  <a:close/>
                  <a:moveTo>
                    <a:pt x="82" y="100"/>
                  </a:moveTo>
                  <a:lnTo>
                    <a:pt x="79" y="111"/>
                  </a:lnTo>
                  <a:lnTo>
                    <a:pt x="76" y="125"/>
                  </a:lnTo>
                  <a:lnTo>
                    <a:pt x="70" y="140"/>
                  </a:lnTo>
                  <a:lnTo>
                    <a:pt x="63" y="155"/>
                  </a:lnTo>
                  <a:lnTo>
                    <a:pt x="56" y="167"/>
                  </a:lnTo>
                  <a:lnTo>
                    <a:pt x="49" y="177"/>
                  </a:lnTo>
                  <a:lnTo>
                    <a:pt x="41" y="184"/>
                  </a:lnTo>
                  <a:lnTo>
                    <a:pt x="32" y="186"/>
                  </a:lnTo>
                  <a:lnTo>
                    <a:pt x="26" y="185"/>
                  </a:lnTo>
                  <a:lnTo>
                    <a:pt x="22" y="179"/>
                  </a:lnTo>
                  <a:lnTo>
                    <a:pt x="19" y="169"/>
                  </a:lnTo>
                  <a:lnTo>
                    <a:pt x="18" y="154"/>
                  </a:lnTo>
                  <a:lnTo>
                    <a:pt x="18" y="144"/>
                  </a:lnTo>
                  <a:lnTo>
                    <a:pt x="19" y="133"/>
                  </a:lnTo>
                  <a:lnTo>
                    <a:pt x="22" y="118"/>
                  </a:lnTo>
                  <a:lnTo>
                    <a:pt x="26" y="100"/>
                  </a:lnTo>
                  <a:lnTo>
                    <a:pt x="82" y="10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Freeform 44"/>
            <p:cNvSpPr>
              <a:spLocks noChangeAspect="1"/>
            </p:cNvSpPr>
            <p:nvPr/>
          </p:nvSpPr>
          <p:spPr bwMode="auto">
            <a:xfrm>
              <a:off x="1018" y="192"/>
              <a:ext cx="62" cy="270"/>
            </a:xfrm>
            <a:custGeom>
              <a:avLst/>
              <a:gdLst/>
              <a:ahLst/>
              <a:cxnLst>
                <a:cxn ang="0">
                  <a:pos x="62" y="135"/>
                </a:cxn>
                <a:cxn ang="0">
                  <a:pos x="61" y="117"/>
                </a:cxn>
                <a:cxn ang="0">
                  <a:pos x="59" y="96"/>
                </a:cxn>
                <a:cxn ang="0">
                  <a:pos x="53" y="74"/>
                </a:cxn>
                <a:cxn ang="0">
                  <a:pos x="44" y="51"/>
                </a:cxn>
                <a:cxn ang="0">
                  <a:pos x="31" y="29"/>
                </a:cxn>
                <a:cxn ang="0">
                  <a:pos x="18" y="13"/>
                </a:cxn>
                <a:cxn ang="0">
                  <a:pos x="8" y="4"/>
                </a:cxn>
                <a:cxn ang="0">
                  <a:pos x="2" y="0"/>
                </a:cxn>
                <a:cxn ang="0">
                  <a:pos x="0" y="1"/>
                </a:cxn>
                <a:cxn ang="0">
                  <a:pos x="0" y="3"/>
                </a:cxn>
                <a:cxn ang="0">
                  <a:pos x="0" y="4"/>
                </a:cxn>
                <a:cxn ang="0">
                  <a:pos x="0" y="5"/>
                </a:cxn>
                <a:cxn ang="0">
                  <a:pos x="2" y="6"/>
                </a:cxn>
                <a:cxn ang="0">
                  <a:pos x="5" y="9"/>
                </a:cxn>
                <a:cxn ang="0">
                  <a:pos x="22" y="32"/>
                </a:cxn>
                <a:cxn ang="0">
                  <a:pos x="36" y="61"/>
                </a:cxn>
                <a:cxn ang="0">
                  <a:pos x="44" y="95"/>
                </a:cxn>
                <a:cxn ang="0">
                  <a:pos x="46" y="135"/>
                </a:cxn>
                <a:cxn ang="0">
                  <a:pos x="44" y="169"/>
                </a:cxn>
                <a:cxn ang="0">
                  <a:pos x="37" y="203"/>
                </a:cxn>
                <a:cxn ang="0">
                  <a:pos x="24" y="235"/>
                </a:cxn>
                <a:cxn ang="0">
                  <a:pos x="3" y="262"/>
                </a:cxn>
                <a:cxn ang="0">
                  <a:pos x="0" y="266"/>
                </a:cxn>
                <a:cxn ang="0">
                  <a:pos x="0" y="267"/>
                </a:cxn>
                <a:cxn ang="0">
                  <a:pos x="0" y="269"/>
                </a:cxn>
                <a:cxn ang="0">
                  <a:pos x="2" y="270"/>
                </a:cxn>
                <a:cxn ang="0">
                  <a:pos x="8" y="266"/>
                </a:cxn>
                <a:cxn ang="0">
                  <a:pos x="19" y="256"/>
                </a:cxn>
                <a:cxn ang="0">
                  <a:pos x="32" y="240"/>
                </a:cxn>
                <a:cxn ang="0">
                  <a:pos x="45" y="217"/>
                </a:cxn>
                <a:cxn ang="0">
                  <a:pos x="54" y="195"/>
                </a:cxn>
                <a:cxn ang="0">
                  <a:pos x="59" y="173"/>
                </a:cxn>
                <a:cxn ang="0">
                  <a:pos x="61" y="153"/>
                </a:cxn>
                <a:cxn ang="0">
                  <a:pos x="62" y="135"/>
                </a:cxn>
              </a:cxnLst>
              <a:rect l="0" t="0" r="r" b="b"/>
              <a:pathLst>
                <a:path w="62" h="270">
                  <a:moveTo>
                    <a:pt x="62" y="135"/>
                  </a:moveTo>
                  <a:lnTo>
                    <a:pt x="61" y="117"/>
                  </a:lnTo>
                  <a:lnTo>
                    <a:pt x="59" y="96"/>
                  </a:lnTo>
                  <a:lnTo>
                    <a:pt x="53" y="74"/>
                  </a:lnTo>
                  <a:lnTo>
                    <a:pt x="44" y="51"/>
                  </a:lnTo>
                  <a:lnTo>
                    <a:pt x="31" y="29"/>
                  </a:lnTo>
                  <a:lnTo>
                    <a:pt x="18" y="13"/>
                  </a:lnTo>
                  <a:lnTo>
                    <a:pt x="8" y="4"/>
                  </a:lnTo>
                  <a:lnTo>
                    <a:pt x="2" y="0"/>
                  </a:lnTo>
                  <a:lnTo>
                    <a:pt x="0" y="1"/>
                  </a:lnTo>
                  <a:lnTo>
                    <a:pt x="0" y="3"/>
                  </a:lnTo>
                  <a:lnTo>
                    <a:pt x="0" y="4"/>
                  </a:lnTo>
                  <a:lnTo>
                    <a:pt x="0" y="5"/>
                  </a:lnTo>
                  <a:lnTo>
                    <a:pt x="2" y="6"/>
                  </a:lnTo>
                  <a:lnTo>
                    <a:pt x="5" y="9"/>
                  </a:lnTo>
                  <a:lnTo>
                    <a:pt x="22" y="32"/>
                  </a:lnTo>
                  <a:lnTo>
                    <a:pt x="36" y="61"/>
                  </a:lnTo>
                  <a:lnTo>
                    <a:pt x="44" y="95"/>
                  </a:lnTo>
                  <a:lnTo>
                    <a:pt x="46" y="135"/>
                  </a:lnTo>
                  <a:lnTo>
                    <a:pt x="44" y="169"/>
                  </a:lnTo>
                  <a:lnTo>
                    <a:pt x="37" y="203"/>
                  </a:lnTo>
                  <a:lnTo>
                    <a:pt x="24" y="235"/>
                  </a:lnTo>
                  <a:lnTo>
                    <a:pt x="3" y="262"/>
                  </a:lnTo>
                  <a:lnTo>
                    <a:pt x="0" y="266"/>
                  </a:lnTo>
                  <a:lnTo>
                    <a:pt x="0" y="267"/>
                  </a:lnTo>
                  <a:lnTo>
                    <a:pt x="0" y="269"/>
                  </a:lnTo>
                  <a:lnTo>
                    <a:pt x="2" y="270"/>
                  </a:lnTo>
                  <a:lnTo>
                    <a:pt x="8" y="266"/>
                  </a:lnTo>
                  <a:lnTo>
                    <a:pt x="19" y="256"/>
                  </a:lnTo>
                  <a:lnTo>
                    <a:pt x="32" y="240"/>
                  </a:lnTo>
                  <a:lnTo>
                    <a:pt x="45" y="217"/>
                  </a:lnTo>
                  <a:lnTo>
                    <a:pt x="54" y="195"/>
                  </a:lnTo>
                  <a:lnTo>
                    <a:pt x="59" y="173"/>
                  </a:lnTo>
                  <a:lnTo>
                    <a:pt x="61" y="153"/>
                  </a:lnTo>
                  <a:lnTo>
                    <a:pt x="62" y="13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" name="Freeform 45"/>
            <p:cNvSpPr>
              <a:spLocks noChangeAspect="1" noEditPoints="1"/>
            </p:cNvSpPr>
            <p:nvPr/>
          </p:nvSpPr>
          <p:spPr bwMode="auto">
            <a:xfrm>
              <a:off x="1197" y="296"/>
              <a:ext cx="179" cy="63"/>
            </a:xfrm>
            <a:custGeom>
              <a:avLst/>
              <a:gdLst/>
              <a:ahLst/>
              <a:cxnLst>
                <a:cxn ang="0">
                  <a:pos x="170" y="10"/>
                </a:cxn>
                <a:cxn ang="0">
                  <a:pos x="173" y="10"/>
                </a:cxn>
                <a:cxn ang="0">
                  <a:pos x="176" y="10"/>
                </a:cxn>
                <a:cxn ang="0">
                  <a:pos x="178" y="8"/>
                </a:cxn>
                <a:cxn ang="0">
                  <a:pos x="179" y="5"/>
                </a:cxn>
                <a:cxn ang="0">
                  <a:pos x="178" y="2"/>
                </a:cxn>
                <a:cxn ang="0">
                  <a:pos x="176" y="0"/>
                </a:cxn>
                <a:cxn ang="0">
                  <a:pos x="173" y="0"/>
                </a:cxn>
                <a:cxn ang="0">
                  <a:pos x="170" y="0"/>
                </a:cxn>
                <a:cxn ang="0">
                  <a:pos x="9" y="0"/>
                </a:cxn>
                <a:cxn ang="0">
                  <a:pos x="6" y="0"/>
                </a:cxn>
                <a:cxn ang="0">
                  <a:pos x="3" y="0"/>
                </a:cxn>
                <a:cxn ang="0">
                  <a:pos x="1" y="2"/>
                </a:cxn>
                <a:cxn ang="0">
                  <a:pos x="0" y="5"/>
                </a:cxn>
                <a:cxn ang="0">
                  <a:pos x="1" y="8"/>
                </a:cxn>
                <a:cxn ang="0">
                  <a:pos x="3" y="10"/>
                </a:cxn>
                <a:cxn ang="0">
                  <a:pos x="6" y="10"/>
                </a:cxn>
                <a:cxn ang="0">
                  <a:pos x="9" y="10"/>
                </a:cxn>
                <a:cxn ang="0">
                  <a:pos x="170" y="10"/>
                </a:cxn>
                <a:cxn ang="0">
                  <a:pos x="170" y="63"/>
                </a:cxn>
                <a:cxn ang="0">
                  <a:pos x="173" y="62"/>
                </a:cxn>
                <a:cxn ang="0">
                  <a:pos x="176" y="62"/>
                </a:cxn>
                <a:cxn ang="0">
                  <a:pos x="178" y="60"/>
                </a:cxn>
                <a:cxn ang="0">
                  <a:pos x="179" y="57"/>
                </a:cxn>
                <a:cxn ang="0">
                  <a:pos x="178" y="54"/>
                </a:cxn>
                <a:cxn ang="0">
                  <a:pos x="176" y="52"/>
                </a:cxn>
                <a:cxn ang="0">
                  <a:pos x="173" y="52"/>
                </a:cxn>
                <a:cxn ang="0">
                  <a:pos x="170" y="52"/>
                </a:cxn>
                <a:cxn ang="0">
                  <a:pos x="9" y="52"/>
                </a:cxn>
                <a:cxn ang="0">
                  <a:pos x="6" y="52"/>
                </a:cxn>
                <a:cxn ang="0">
                  <a:pos x="3" y="52"/>
                </a:cxn>
                <a:cxn ang="0">
                  <a:pos x="1" y="54"/>
                </a:cxn>
                <a:cxn ang="0">
                  <a:pos x="0" y="57"/>
                </a:cxn>
                <a:cxn ang="0">
                  <a:pos x="1" y="60"/>
                </a:cxn>
                <a:cxn ang="0">
                  <a:pos x="3" y="62"/>
                </a:cxn>
                <a:cxn ang="0">
                  <a:pos x="6" y="62"/>
                </a:cxn>
                <a:cxn ang="0">
                  <a:pos x="9" y="63"/>
                </a:cxn>
                <a:cxn ang="0">
                  <a:pos x="170" y="63"/>
                </a:cxn>
              </a:cxnLst>
              <a:rect l="0" t="0" r="r" b="b"/>
              <a:pathLst>
                <a:path w="179" h="63">
                  <a:moveTo>
                    <a:pt x="170" y="10"/>
                  </a:moveTo>
                  <a:lnTo>
                    <a:pt x="173" y="10"/>
                  </a:lnTo>
                  <a:lnTo>
                    <a:pt x="176" y="10"/>
                  </a:lnTo>
                  <a:lnTo>
                    <a:pt x="178" y="8"/>
                  </a:lnTo>
                  <a:lnTo>
                    <a:pt x="179" y="5"/>
                  </a:lnTo>
                  <a:lnTo>
                    <a:pt x="178" y="2"/>
                  </a:lnTo>
                  <a:lnTo>
                    <a:pt x="176" y="0"/>
                  </a:lnTo>
                  <a:lnTo>
                    <a:pt x="173" y="0"/>
                  </a:lnTo>
                  <a:lnTo>
                    <a:pt x="170" y="0"/>
                  </a:lnTo>
                  <a:lnTo>
                    <a:pt x="9" y="0"/>
                  </a:lnTo>
                  <a:lnTo>
                    <a:pt x="6" y="0"/>
                  </a:lnTo>
                  <a:lnTo>
                    <a:pt x="3" y="0"/>
                  </a:lnTo>
                  <a:lnTo>
                    <a:pt x="1" y="2"/>
                  </a:lnTo>
                  <a:lnTo>
                    <a:pt x="0" y="5"/>
                  </a:lnTo>
                  <a:lnTo>
                    <a:pt x="1" y="8"/>
                  </a:lnTo>
                  <a:lnTo>
                    <a:pt x="3" y="10"/>
                  </a:lnTo>
                  <a:lnTo>
                    <a:pt x="6" y="10"/>
                  </a:lnTo>
                  <a:lnTo>
                    <a:pt x="9" y="10"/>
                  </a:lnTo>
                  <a:lnTo>
                    <a:pt x="170" y="10"/>
                  </a:lnTo>
                  <a:close/>
                  <a:moveTo>
                    <a:pt x="170" y="63"/>
                  </a:moveTo>
                  <a:lnTo>
                    <a:pt x="173" y="62"/>
                  </a:lnTo>
                  <a:lnTo>
                    <a:pt x="176" y="62"/>
                  </a:lnTo>
                  <a:lnTo>
                    <a:pt x="178" y="60"/>
                  </a:lnTo>
                  <a:lnTo>
                    <a:pt x="179" y="57"/>
                  </a:lnTo>
                  <a:lnTo>
                    <a:pt x="178" y="54"/>
                  </a:lnTo>
                  <a:lnTo>
                    <a:pt x="176" y="52"/>
                  </a:lnTo>
                  <a:lnTo>
                    <a:pt x="173" y="52"/>
                  </a:lnTo>
                  <a:lnTo>
                    <a:pt x="170" y="52"/>
                  </a:lnTo>
                  <a:lnTo>
                    <a:pt x="9" y="52"/>
                  </a:lnTo>
                  <a:lnTo>
                    <a:pt x="6" y="52"/>
                  </a:lnTo>
                  <a:lnTo>
                    <a:pt x="3" y="52"/>
                  </a:lnTo>
                  <a:lnTo>
                    <a:pt x="1" y="54"/>
                  </a:lnTo>
                  <a:lnTo>
                    <a:pt x="0" y="57"/>
                  </a:lnTo>
                  <a:lnTo>
                    <a:pt x="1" y="60"/>
                  </a:lnTo>
                  <a:lnTo>
                    <a:pt x="3" y="62"/>
                  </a:lnTo>
                  <a:lnTo>
                    <a:pt x="6" y="62"/>
                  </a:lnTo>
                  <a:lnTo>
                    <a:pt x="9" y="63"/>
                  </a:lnTo>
                  <a:lnTo>
                    <a:pt x="170" y="6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" name="Freeform 46"/>
            <p:cNvSpPr>
              <a:spLocks noChangeAspect="1"/>
            </p:cNvSpPr>
            <p:nvPr/>
          </p:nvSpPr>
          <p:spPr bwMode="auto">
            <a:xfrm>
              <a:off x="1501" y="4"/>
              <a:ext cx="131" cy="645"/>
            </a:xfrm>
            <a:custGeom>
              <a:avLst/>
              <a:gdLst/>
              <a:ahLst/>
              <a:cxnLst>
                <a:cxn ang="0">
                  <a:pos x="77" y="401"/>
                </a:cxn>
                <a:cxn ang="0">
                  <a:pos x="70" y="373"/>
                </a:cxn>
                <a:cxn ang="0">
                  <a:pos x="41" y="338"/>
                </a:cxn>
                <a:cxn ang="0">
                  <a:pos x="33" y="313"/>
                </a:cxn>
                <a:cxn ang="0">
                  <a:pos x="58" y="291"/>
                </a:cxn>
                <a:cxn ang="0">
                  <a:pos x="72" y="269"/>
                </a:cxn>
                <a:cxn ang="0">
                  <a:pos x="77" y="250"/>
                </a:cxn>
                <a:cxn ang="0">
                  <a:pos x="77" y="88"/>
                </a:cxn>
                <a:cxn ang="0">
                  <a:pos x="78" y="73"/>
                </a:cxn>
                <a:cxn ang="0">
                  <a:pos x="84" y="53"/>
                </a:cxn>
                <a:cxn ang="0">
                  <a:pos x="99" y="32"/>
                </a:cxn>
                <a:cxn ang="0">
                  <a:pos x="129" y="11"/>
                </a:cxn>
                <a:cxn ang="0">
                  <a:pos x="131" y="6"/>
                </a:cxn>
                <a:cxn ang="0">
                  <a:pos x="131" y="0"/>
                </a:cxn>
                <a:cxn ang="0">
                  <a:pos x="125" y="0"/>
                </a:cxn>
                <a:cxn ang="0">
                  <a:pos x="121" y="0"/>
                </a:cxn>
                <a:cxn ang="0">
                  <a:pos x="114" y="3"/>
                </a:cxn>
                <a:cxn ang="0">
                  <a:pos x="77" y="29"/>
                </a:cxn>
                <a:cxn ang="0">
                  <a:pos x="56" y="70"/>
                </a:cxn>
                <a:cxn ang="0">
                  <a:pos x="55" y="78"/>
                </a:cxn>
                <a:cxn ang="0">
                  <a:pos x="55" y="96"/>
                </a:cxn>
                <a:cxn ang="0">
                  <a:pos x="55" y="227"/>
                </a:cxn>
                <a:cxn ang="0">
                  <a:pos x="55" y="242"/>
                </a:cxn>
                <a:cxn ang="0">
                  <a:pos x="50" y="266"/>
                </a:cxn>
                <a:cxn ang="0">
                  <a:pos x="25" y="301"/>
                </a:cxn>
                <a:cxn ang="0">
                  <a:pos x="2" y="317"/>
                </a:cxn>
                <a:cxn ang="0">
                  <a:pos x="1" y="320"/>
                </a:cxn>
                <a:cxn ang="0">
                  <a:pos x="1" y="325"/>
                </a:cxn>
                <a:cxn ang="0">
                  <a:pos x="2" y="328"/>
                </a:cxn>
                <a:cxn ang="0">
                  <a:pos x="19" y="339"/>
                </a:cxn>
                <a:cxn ang="0">
                  <a:pos x="46" y="370"/>
                </a:cxn>
                <a:cxn ang="0">
                  <a:pos x="55" y="398"/>
                </a:cxn>
                <a:cxn ang="0">
                  <a:pos x="55" y="562"/>
                </a:cxn>
                <a:cxn ang="0">
                  <a:pos x="72" y="611"/>
                </a:cxn>
                <a:cxn ang="0">
                  <a:pos x="115" y="642"/>
                </a:cxn>
                <a:cxn ang="0">
                  <a:pos x="121" y="645"/>
                </a:cxn>
                <a:cxn ang="0">
                  <a:pos x="125" y="645"/>
                </a:cxn>
                <a:cxn ang="0">
                  <a:pos x="131" y="645"/>
                </a:cxn>
                <a:cxn ang="0">
                  <a:pos x="131" y="640"/>
                </a:cxn>
                <a:cxn ang="0">
                  <a:pos x="129" y="634"/>
                </a:cxn>
                <a:cxn ang="0">
                  <a:pos x="101" y="615"/>
                </a:cxn>
                <a:cxn ang="0">
                  <a:pos x="78" y="572"/>
                </a:cxn>
                <a:cxn ang="0">
                  <a:pos x="77" y="565"/>
                </a:cxn>
                <a:cxn ang="0">
                  <a:pos x="77" y="549"/>
                </a:cxn>
              </a:cxnLst>
              <a:rect l="0" t="0" r="r" b="b"/>
              <a:pathLst>
                <a:path w="131" h="645">
                  <a:moveTo>
                    <a:pt x="77" y="411"/>
                  </a:moveTo>
                  <a:lnTo>
                    <a:pt x="77" y="401"/>
                  </a:lnTo>
                  <a:lnTo>
                    <a:pt x="75" y="388"/>
                  </a:lnTo>
                  <a:lnTo>
                    <a:pt x="70" y="373"/>
                  </a:lnTo>
                  <a:lnTo>
                    <a:pt x="60" y="357"/>
                  </a:lnTo>
                  <a:lnTo>
                    <a:pt x="41" y="338"/>
                  </a:lnTo>
                  <a:lnTo>
                    <a:pt x="16" y="323"/>
                  </a:lnTo>
                  <a:lnTo>
                    <a:pt x="33" y="313"/>
                  </a:lnTo>
                  <a:lnTo>
                    <a:pt x="47" y="302"/>
                  </a:lnTo>
                  <a:lnTo>
                    <a:pt x="58" y="291"/>
                  </a:lnTo>
                  <a:lnTo>
                    <a:pt x="66" y="279"/>
                  </a:lnTo>
                  <a:lnTo>
                    <a:pt x="72" y="269"/>
                  </a:lnTo>
                  <a:lnTo>
                    <a:pt x="75" y="259"/>
                  </a:lnTo>
                  <a:lnTo>
                    <a:pt x="77" y="250"/>
                  </a:lnTo>
                  <a:lnTo>
                    <a:pt x="77" y="243"/>
                  </a:lnTo>
                  <a:lnTo>
                    <a:pt x="77" y="88"/>
                  </a:lnTo>
                  <a:lnTo>
                    <a:pt x="77" y="81"/>
                  </a:lnTo>
                  <a:lnTo>
                    <a:pt x="78" y="73"/>
                  </a:lnTo>
                  <a:lnTo>
                    <a:pt x="80" y="63"/>
                  </a:lnTo>
                  <a:lnTo>
                    <a:pt x="84" y="53"/>
                  </a:lnTo>
                  <a:lnTo>
                    <a:pt x="90" y="43"/>
                  </a:lnTo>
                  <a:lnTo>
                    <a:pt x="99" y="32"/>
                  </a:lnTo>
                  <a:lnTo>
                    <a:pt x="112" y="21"/>
                  </a:lnTo>
                  <a:lnTo>
                    <a:pt x="129" y="11"/>
                  </a:lnTo>
                  <a:lnTo>
                    <a:pt x="131" y="9"/>
                  </a:lnTo>
                  <a:lnTo>
                    <a:pt x="131" y="6"/>
                  </a:lnTo>
                  <a:lnTo>
                    <a:pt x="131" y="2"/>
                  </a:lnTo>
                  <a:lnTo>
                    <a:pt x="131" y="0"/>
                  </a:lnTo>
                  <a:lnTo>
                    <a:pt x="129" y="0"/>
                  </a:lnTo>
                  <a:lnTo>
                    <a:pt x="125" y="0"/>
                  </a:lnTo>
                  <a:lnTo>
                    <a:pt x="123" y="0"/>
                  </a:lnTo>
                  <a:lnTo>
                    <a:pt x="121" y="0"/>
                  </a:lnTo>
                  <a:lnTo>
                    <a:pt x="118" y="1"/>
                  </a:lnTo>
                  <a:lnTo>
                    <a:pt x="114" y="3"/>
                  </a:lnTo>
                  <a:lnTo>
                    <a:pt x="95" y="14"/>
                  </a:lnTo>
                  <a:lnTo>
                    <a:pt x="77" y="29"/>
                  </a:lnTo>
                  <a:lnTo>
                    <a:pt x="63" y="48"/>
                  </a:lnTo>
                  <a:lnTo>
                    <a:pt x="56" y="70"/>
                  </a:lnTo>
                  <a:lnTo>
                    <a:pt x="55" y="74"/>
                  </a:lnTo>
                  <a:lnTo>
                    <a:pt x="55" y="78"/>
                  </a:lnTo>
                  <a:lnTo>
                    <a:pt x="55" y="85"/>
                  </a:lnTo>
                  <a:lnTo>
                    <a:pt x="55" y="96"/>
                  </a:lnTo>
                  <a:lnTo>
                    <a:pt x="55" y="220"/>
                  </a:lnTo>
                  <a:lnTo>
                    <a:pt x="55" y="227"/>
                  </a:lnTo>
                  <a:lnTo>
                    <a:pt x="55" y="235"/>
                  </a:lnTo>
                  <a:lnTo>
                    <a:pt x="55" y="242"/>
                  </a:lnTo>
                  <a:lnTo>
                    <a:pt x="55" y="246"/>
                  </a:lnTo>
                  <a:lnTo>
                    <a:pt x="50" y="266"/>
                  </a:lnTo>
                  <a:lnTo>
                    <a:pt x="40" y="285"/>
                  </a:lnTo>
                  <a:lnTo>
                    <a:pt x="25" y="301"/>
                  </a:lnTo>
                  <a:lnTo>
                    <a:pt x="5" y="315"/>
                  </a:lnTo>
                  <a:lnTo>
                    <a:pt x="2" y="317"/>
                  </a:lnTo>
                  <a:lnTo>
                    <a:pt x="1" y="318"/>
                  </a:lnTo>
                  <a:lnTo>
                    <a:pt x="1" y="320"/>
                  </a:lnTo>
                  <a:lnTo>
                    <a:pt x="0" y="322"/>
                  </a:lnTo>
                  <a:lnTo>
                    <a:pt x="1" y="325"/>
                  </a:lnTo>
                  <a:lnTo>
                    <a:pt x="1" y="327"/>
                  </a:lnTo>
                  <a:lnTo>
                    <a:pt x="2" y="328"/>
                  </a:lnTo>
                  <a:lnTo>
                    <a:pt x="5" y="329"/>
                  </a:lnTo>
                  <a:lnTo>
                    <a:pt x="19" y="339"/>
                  </a:lnTo>
                  <a:lnTo>
                    <a:pt x="34" y="352"/>
                  </a:lnTo>
                  <a:lnTo>
                    <a:pt x="46" y="370"/>
                  </a:lnTo>
                  <a:lnTo>
                    <a:pt x="54" y="392"/>
                  </a:lnTo>
                  <a:lnTo>
                    <a:pt x="55" y="398"/>
                  </a:lnTo>
                  <a:lnTo>
                    <a:pt x="55" y="402"/>
                  </a:lnTo>
                  <a:lnTo>
                    <a:pt x="55" y="562"/>
                  </a:lnTo>
                  <a:lnTo>
                    <a:pt x="59" y="589"/>
                  </a:lnTo>
                  <a:lnTo>
                    <a:pt x="72" y="611"/>
                  </a:lnTo>
                  <a:lnTo>
                    <a:pt x="91" y="629"/>
                  </a:lnTo>
                  <a:lnTo>
                    <a:pt x="115" y="642"/>
                  </a:lnTo>
                  <a:lnTo>
                    <a:pt x="119" y="644"/>
                  </a:lnTo>
                  <a:lnTo>
                    <a:pt x="121" y="645"/>
                  </a:lnTo>
                  <a:lnTo>
                    <a:pt x="123" y="645"/>
                  </a:lnTo>
                  <a:lnTo>
                    <a:pt x="125" y="645"/>
                  </a:lnTo>
                  <a:lnTo>
                    <a:pt x="129" y="645"/>
                  </a:lnTo>
                  <a:lnTo>
                    <a:pt x="131" y="645"/>
                  </a:lnTo>
                  <a:lnTo>
                    <a:pt x="131" y="643"/>
                  </a:lnTo>
                  <a:lnTo>
                    <a:pt x="131" y="640"/>
                  </a:lnTo>
                  <a:lnTo>
                    <a:pt x="131" y="636"/>
                  </a:lnTo>
                  <a:lnTo>
                    <a:pt x="129" y="634"/>
                  </a:lnTo>
                  <a:lnTo>
                    <a:pt x="117" y="627"/>
                  </a:lnTo>
                  <a:lnTo>
                    <a:pt x="101" y="615"/>
                  </a:lnTo>
                  <a:lnTo>
                    <a:pt x="86" y="597"/>
                  </a:lnTo>
                  <a:lnTo>
                    <a:pt x="78" y="572"/>
                  </a:lnTo>
                  <a:lnTo>
                    <a:pt x="77" y="569"/>
                  </a:lnTo>
                  <a:lnTo>
                    <a:pt x="77" y="565"/>
                  </a:lnTo>
                  <a:lnTo>
                    <a:pt x="77" y="559"/>
                  </a:lnTo>
                  <a:lnTo>
                    <a:pt x="77" y="549"/>
                  </a:lnTo>
                  <a:lnTo>
                    <a:pt x="77" y="41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" name="Freeform 47"/>
            <p:cNvSpPr>
              <a:spLocks noChangeAspect="1"/>
            </p:cNvSpPr>
            <p:nvPr/>
          </p:nvSpPr>
          <p:spPr bwMode="auto">
            <a:xfrm>
              <a:off x="1813" y="18"/>
              <a:ext cx="227" cy="184"/>
            </a:xfrm>
            <a:custGeom>
              <a:avLst/>
              <a:gdLst/>
              <a:ahLst/>
              <a:cxnLst>
                <a:cxn ang="0">
                  <a:pos x="196" y="21"/>
                </a:cxn>
                <a:cxn ang="0">
                  <a:pos x="209" y="11"/>
                </a:cxn>
                <a:cxn ang="0">
                  <a:pos x="223" y="9"/>
                </a:cxn>
                <a:cxn ang="0">
                  <a:pos x="226" y="7"/>
                </a:cxn>
                <a:cxn ang="0">
                  <a:pos x="226" y="2"/>
                </a:cxn>
                <a:cxn ang="0">
                  <a:pos x="196" y="1"/>
                </a:cxn>
                <a:cxn ang="0">
                  <a:pos x="167" y="1"/>
                </a:cxn>
                <a:cxn ang="0">
                  <a:pos x="164" y="3"/>
                </a:cxn>
                <a:cxn ang="0">
                  <a:pos x="165" y="8"/>
                </a:cxn>
                <a:cxn ang="0">
                  <a:pos x="178" y="10"/>
                </a:cxn>
                <a:cxn ang="0">
                  <a:pos x="186" y="16"/>
                </a:cxn>
                <a:cxn ang="0">
                  <a:pos x="187" y="24"/>
                </a:cxn>
                <a:cxn ang="0">
                  <a:pos x="156" y="146"/>
                </a:cxn>
                <a:cxn ang="0">
                  <a:pos x="95" y="3"/>
                </a:cxn>
                <a:cxn ang="0">
                  <a:pos x="92" y="1"/>
                </a:cxn>
                <a:cxn ang="0">
                  <a:pos x="52" y="0"/>
                </a:cxn>
                <a:cxn ang="0">
                  <a:pos x="46" y="1"/>
                </a:cxn>
                <a:cxn ang="0">
                  <a:pos x="44" y="6"/>
                </a:cxn>
                <a:cxn ang="0">
                  <a:pos x="52" y="9"/>
                </a:cxn>
                <a:cxn ang="0">
                  <a:pos x="61" y="9"/>
                </a:cxn>
                <a:cxn ang="0">
                  <a:pos x="70" y="11"/>
                </a:cxn>
                <a:cxn ang="0">
                  <a:pos x="31" y="163"/>
                </a:cxn>
                <a:cxn ang="0">
                  <a:pos x="18" y="174"/>
                </a:cxn>
                <a:cxn ang="0">
                  <a:pos x="3" y="176"/>
                </a:cxn>
                <a:cxn ang="0">
                  <a:pos x="1" y="178"/>
                </a:cxn>
                <a:cxn ang="0">
                  <a:pos x="1" y="184"/>
                </a:cxn>
                <a:cxn ang="0">
                  <a:pos x="31" y="184"/>
                </a:cxn>
                <a:cxn ang="0">
                  <a:pos x="60" y="184"/>
                </a:cxn>
                <a:cxn ang="0">
                  <a:pos x="63" y="182"/>
                </a:cxn>
                <a:cxn ang="0">
                  <a:pos x="62" y="176"/>
                </a:cxn>
                <a:cxn ang="0">
                  <a:pos x="48" y="175"/>
                </a:cxn>
                <a:cxn ang="0">
                  <a:pos x="41" y="168"/>
                </a:cxn>
                <a:cxn ang="0">
                  <a:pos x="40" y="161"/>
                </a:cxn>
                <a:cxn ang="0">
                  <a:pos x="77" y="16"/>
                </a:cxn>
                <a:cxn ang="0">
                  <a:pos x="79" y="21"/>
                </a:cxn>
                <a:cxn ang="0">
                  <a:pos x="148" y="184"/>
                </a:cxn>
                <a:cxn ang="0">
                  <a:pos x="153" y="184"/>
                </a:cxn>
                <a:cxn ang="0">
                  <a:pos x="155" y="182"/>
                </a:cxn>
                <a:cxn ang="0">
                  <a:pos x="193" y="29"/>
                </a:cxn>
              </a:cxnLst>
              <a:rect l="0" t="0" r="r" b="b"/>
              <a:pathLst>
                <a:path w="227" h="184">
                  <a:moveTo>
                    <a:pt x="193" y="29"/>
                  </a:moveTo>
                  <a:lnTo>
                    <a:pt x="196" y="21"/>
                  </a:lnTo>
                  <a:lnTo>
                    <a:pt x="201" y="15"/>
                  </a:lnTo>
                  <a:lnTo>
                    <a:pt x="209" y="11"/>
                  </a:lnTo>
                  <a:lnTo>
                    <a:pt x="222" y="9"/>
                  </a:lnTo>
                  <a:lnTo>
                    <a:pt x="223" y="9"/>
                  </a:lnTo>
                  <a:lnTo>
                    <a:pt x="225" y="8"/>
                  </a:lnTo>
                  <a:lnTo>
                    <a:pt x="226" y="7"/>
                  </a:lnTo>
                  <a:lnTo>
                    <a:pt x="227" y="3"/>
                  </a:lnTo>
                  <a:lnTo>
                    <a:pt x="226" y="2"/>
                  </a:lnTo>
                  <a:lnTo>
                    <a:pt x="223" y="0"/>
                  </a:lnTo>
                  <a:lnTo>
                    <a:pt x="196" y="1"/>
                  </a:lnTo>
                  <a:lnTo>
                    <a:pt x="169" y="0"/>
                  </a:lnTo>
                  <a:lnTo>
                    <a:pt x="167" y="1"/>
                  </a:lnTo>
                  <a:lnTo>
                    <a:pt x="166" y="1"/>
                  </a:lnTo>
                  <a:lnTo>
                    <a:pt x="164" y="3"/>
                  </a:lnTo>
                  <a:lnTo>
                    <a:pt x="164" y="6"/>
                  </a:lnTo>
                  <a:lnTo>
                    <a:pt x="165" y="8"/>
                  </a:lnTo>
                  <a:lnTo>
                    <a:pt x="169" y="9"/>
                  </a:lnTo>
                  <a:lnTo>
                    <a:pt x="178" y="10"/>
                  </a:lnTo>
                  <a:lnTo>
                    <a:pt x="184" y="13"/>
                  </a:lnTo>
                  <a:lnTo>
                    <a:pt x="186" y="16"/>
                  </a:lnTo>
                  <a:lnTo>
                    <a:pt x="187" y="21"/>
                  </a:lnTo>
                  <a:lnTo>
                    <a:pt x="187" y="24"/>
                  </a:lnTo>
                  <a:lnTo>
                    <a:pt x="186" y="26"/>
                  </a:lnTo>
                  <a:lnTo>
                    <a:pt x="156" y="146"/>
                  </a:lnTo>
                  <a:lnTo>
                    <a:pt x="97" y="6"/>
                  </a:lnTo>
                  <a:lnTo>
                    <a:pt x="95" y="3"/>
                  </a:lnTo>
                  <a:lnTo>
                    <a:pt x="94" y="1"/>
                  </a:lnTo>
                  <a:lnTo>
                    <a:pt x="92" y="1"/>
                  </a:lnTo>
                  <a:lnTo>
                    <a:pt x="88" y="0"/>
                  </a:lnTo>
                  <a:lnTo>
                    <a:pt x="52" y="0"/>
                  </a:lnTo>
                  <a:lnTo>
                    <a:pt x="48" y="1"/>
                  </a:lnTo>
                  <a:lnTo>
                    <a:pt x="46" y="1"/>
                  </a:lnTo>
                  <a:lnTo>
                    <a:pt x="45" y="3"/>
                  </a:lnTo>
                  <a:lnTo>
                    <a:pt x="44" y="6"/>
                  </a:lnTo>
                  <a:lnTo>
                    <a:pt x="46" y="8"/>
                  </a:lnTo>
                  <a:lnTo>
                    <a:pt x="52" y="9"/>
                  </a:lnTo>
                  <a:lnTo>
                    <a:pt x="55" y="9"/>
                  </a:lnTo>
                  <a:lnTo>
                    <a:pt x="61" y="9"/>
                  </a:lnTo>
                  <a:lnTo>
                    <a:pt x="67" y="10"/>
                  </a:lnTo>
                  <a:lnTo>
                    <a:pt x="70" y="11"/>
                  </a:lnTo>
                  <a:lnTo>
                    <a:pt x="34" y="156"/>
                  </a:lnTo>
                  <a:lnTo>
                    <a:pt x="31" y="163"/>
                  </a:lnTo>
                  <a:lnTo>
                    <a:pt x="27" y="170"/>
                  </a:lnTo>
                  <a:lnTo>
                    <a:pt x="18" y="174"/>
                  </a:lnTo>
                  <a:lnTo>
                    <a:pt x="5" y="176"/>
                  </a:lnTo>
                  <a:lnTo>
                    <a:pt x="3" y="176"/>
                  </a:lnTo>
                  <a:lnTo>
                    <a:pt x="2" y="177"/>
                  </a:lnTo>
                  <a:lnTo>
                    <a:pt x="1" y="178"/>
                  </a:lnTo>
                  <a:lnTo>
                    <a:pt x="0" y="181"/>
                  </a:lnTo>
                  <a:lnTo>
                    <a:pt x="1" y="184"/>
                  </a:lnTo>
                  <a:lnTo>
                    <a:pt x="4" y="184"/>
                  </a:lnTo>
                  <a:lnTo>
                    <a:pt x="31" y="184"/>
                  </a:lnTo>
                  <a:lnTo>
                    <a:pt x="58" y="184"/>
                  </a:lnTo>
                  <a:lnTo>
                    <a:pt x="60" y="184"/>
                  </a:lnTo>
                  <a:lnTo>
                    <a:pt x="61" y="184"/>
                  </a:lnTo>
                  <a:lnTo>
                    <a:pt x="63" y="182"/>
                  </a:lnTo>
                  <a:lnTo>
                    <a:pt x="63" y="179"/>
                  </a:lnTo>
                  <a:lnTo>
                    <a:pt x="62" y="176"/>
                  </a:lnTo>
                  <a:lnTo>
                    <a:pt x="58" y="176"/>
                  </a:lnTo>
                  <a:lnTo>
                    <a:pt x="48" y="175"/>
                  </a:lnTo>
                  <a:lnTo>
                    <a:pt x="43" y="172"/>
                  </a:lnTo>
                  <a:lnTo>
                    <a:pt x="41" y="168"/>
                  </a:lnTo>
                  <a:lnTo>
                    <a:pt x="40" y="164"/>
                  </a:lnTo>
                  <a:lnTo>
                    <a:pt x="40" y="161"/>
                  </a:lnTo>
                  <a:lnTo>
                    <a:pt x="41" y="158"/>
                  </a:lnTo>
                  <a:lnTo>
                    <a:pt x="77" y="16"/>
                  </a:lnTo>
                  <a:lnTo>
                    <a:pt x="78" y="18"/>
                  </a:lnTo>
                  <a:lnTo>
                    <a:pt x="79" y="21"/>
                  </a:lnTo>
                  <a:lnTo>
                    <a:pt x="146" y="179"/>
                  </a:lnTo>
                  <a:lnTo>
                    <a:pt x="148" y="184"/>
                  </a:lnTo>
                  <a:lnTo>
                    <a:pt x="151" y="184"/>
                  </a:lnTo>
                  <a:lnTo>
                    <a:pt x="153" y="184"/>
                  </a:lnTo>
                  <a:lnTo>
                    <a:pt x="154" y="183"/>
                  </a:lnTo>
                  <a:lnTo>
                    <a:pt x="155" y="182"/>
                  </a:lnTo>
                  <a:lnTo>
                    <a:pt x="156" y="179"/>
                  </a:lnTo>
                  <a:lnTo>
                    <a:pt x="193" y="2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" name="Freeform 48"/>
            <p:cNvSpPr>
              <a:spLocks noChangeAspect="1"/>
            </p:cNvSpPr>
            <p:nvPr/>
          </p:nvSpPr>
          <p:spPr bwMode="auto">
            <a:xfrm>
              <a:off x="2057" y="21"/>
              <a:ext cx="173" cy="86"/>
            </a:xfrm>
            <a:custGeom>
              <a:avLst/>
              <a:gdLst/>
              <a:ahLst/>
              <a:cxnLst>
                <a:cxn ang="0">
                  <a:pos x="71" y="75"/>
                </a:cxn>
                <a:cxn ang="0">
                  <a:pos x="73" y="84"/>
                </a:cxn>
                <a:cxn ang="0">
                  <a:pos x="84" y="81"/>
                </a:cxn>
                <a:cxn ang="0">
                  <a:pos x="90" y="62"/>
                </a:cxn>
                <a:cxn ang="0">
                  <a:pos x="96" y="35"/>
                </a:cxn>
                <a:cxn ang="0">
                  <a:pos x="101" y="26"/>
                </a:cxn>
                <a:cxn ang="0">
                  <a:pos x="121" y="7"/>
                </a:cxn>
                <a:cxn ang="0">
                  <a:pos x="140" y="11"/>
                </a:cxn>
                <a:cxn ang="0">
                  <a:pos x="141" y="29"/>
                </a:cxn>
                <a:cxn ang="0">
                  <a:pos x="131" y="59"/>
                </a:cxn>
                <a:cxn ang="0">
                  <a:pos x="130" y="76"/>
                </a:cxn>
                <a:cxn ang="0">
                  <a:pos x="146" y="86"/>
                </a:cxn>
                <a:cxn ang="0">
                  <a:pos x="163" y="77"/>
                </a:cxn>
                <a:cxn ang="0">
                  <a:pos x="172" y="62"/>
                </a:cxn>
                <a:cxn ang="0">
                  <a:pos x="172" y="55"/>
                </a:cxn>
                <a:cxn ang="0">
                  <a:pos x="167" y="57"/>
                </a:cxn>
                <a:cxn ang="0">
                  <a:pos x="152" y="79"/>
                </a:cxn>
                <a:cxn ang="0">
                  <a:pos x="142" y="74"/>
                </a:cxn>
                <a:cxn ang="0">
                  <a:pos x="144" y="64"/>
                </a:cxn>
                <a:cxn ang="0">
                  <a:pos x="152" y="42"/>
                </a:cxn>
                <a:cxn ang="0">
                  <a:pos x="156" y="19"/>
                </a:cxn>
                <a:cxn ang="0">
                  <a:pos x="149" y="6"/>
                </a:cxn>
                <a:cxn ang="0">
                  <a:pos x="120" y="2"/>
                </a:cxn>
                <a:cxn ang="0">
                  <a:pos x="98" y="19"/>
                </a:cxn>
                <a:cxn ang="0">
                  <a:pos x="82" y="1"/>
                </a:cxn>
                <a:cxn ang="0">
                  <a:pos x="54" y="6"/>
                </a:cxn>
                <a:cxn ang="0">
                  <a:pos x="39" y="9"/>
                </a:cxn>
                <a:cxn ang="0">
                  <a:pos x="22" y="0"/>
                </a:cxn>
                <a:cxn ang="0">
                  <a:pos x="9" y="7"/>
                </a:cxn>
                <a:cxn ang="0">
                  <a:pos x="2" y="22"/>
                </a:cxn>
                <a:cxn ang="0">
                  <a:pos x="2" y="31"/>
                </a:cxn>
                <a:cxn ang="0">
                  <a:pos x="6" y="31"/>
                </a:cxn>
                <a:cxn ang="0">
                  <a:pos x="10" y="18"/>
                </a:cxn>
                <a:cxn ang="0">
                  <a:pos x="21" y="6"/>
                </a:cxn>
                <a:cxn ang="0">
                  <a:pos x="27" y="11"/>
                </a:cxn>
                <a:cxn ang="0">
                  <a:pos x="25" y="31"/>
                </a:cxn>
                <a:cxn ang="0">
                  <a:pos x="14" y="72"/>
                </a:cxn>
                <a:cxn ang="0">
                  <a:pos x="14" y="84"/>
                </a:cxn>
                <a:cxn ang="0">
                  <a:pos x="26" y="81"/>
                </a:cxn>
                <a:cxn ang="0">
                  <a:pos x="32" y="62"/>
                </a:cxn>
                <a:cxn ang="0">
                  <a:pos x="38" y="35"/>
                </a:cxn>
                <a:cxn ang="0">
                  <a:pos x="45" y="23"/>
                </a:cxn>
                <a:cxn ang="0">
                  <a:pos x="63" y="7"/>
                </a:cxn>
                <a:cxn ang="0">
                  <a:pos x="83" y="11"/>
                </a:cxn>
                <a:cxn ang="0">
                  <a:pos x="84" y="22"/>
                </a:cxn>
                <a:cxn ang="0">
                  <a:pos x="81" y="37"/>
                </a:cxn>
              </a:cxnLst>
              <a:rect l="0" t="0" r="r" b="b"/>
              <a:pathLst>
                <a:path w="173" h="86">
                  <a:moveTo>
                    <a:pt x="73" y="68"/>
                  </a:moveTo>
                  <a:lnTo>
                    <a:pt x="72" y="71"/>
                  </a:lnTo>
                  <a:lnTo>
                    <a:pt x="71" y="75"/>
                  </a:lnTo>
                  <a:lnTo>
                    <a:pt x="71" y="78"/>
                  </a:lnTo>
                  <a:lnTo>
                    <a:pt x="70" y="79"/>
                  </a:lnTo>
                  <a:lnTo>
                    <a:pt x="73" y="84"/>
                  </a:lnTo>
                  <a:lnTo>
                    <a:pt x="77" y="86"/>
                  </a:lnTo>
                  <a:lnTo>
                    <a:pt x="82" y="84"/>
                  </a:lnTo>
                  <a:lnTo>
                    <a:pt x="84" y="81"/>
                  </a:lnTo>
                  <a:lnTo>
                    <a:pt x="86" y="76"/>
                  </a:lnTo>
                  <a:lnTo>
                    <a:pt x="88" y="70"/>
                  </a:lnTo>
                  <a:lnTo>
                    <a:pt x="90" y="62"/>
                  </a:lnTo>
                  <a:lnTo>
                    <a:pt x="92" y="53"/>
                  </a:lnTo>
                  <a:lnTo>
                    <a:pt x="95" y="40"/>
                  </a:lnTo>
                  <a:lnTo>
                    <a:pt x="96" y="35"/>
                  </a:lnTo>
                  <a:lnTo>
                    <a:pt x="97" y="32"/>
                  </a:lnTo>
                  <a:lnTo>
                    <a:pt x="99" y="29"/>
                  </a:lnTo>
                  <a:lnTo>
                    <a:pt x="101" y="26"/>
                  </a:lnTo>
                  <a:lnTo>
                    <a:pt x="106" y="19"/>
                  </a:lnTo>
                  <a:lnTo>
                    <a:pt x="113" y="12"/>
                  </a:lnTo>
                  <a:lnTo>
                    <a:pt x="121" y="7"/>
                  </a:lnTo>
                  <a:lnTo>
                    <a:pt x="131" y="6"/>
                  </a:lnTo>
                  <a:lnTo>
                    <a:pt x="137" y="7"/>
                  </a:lnTo>
                  <a:lnTo>
                    <a:pt x="140" y="11"/>
                  </a:lnTo>
                  <a:lnTo>
                    <a:pt x="142" y="15"/>
                  </a:lnTo>
                  <a:lnTo>
                    <a:pt x="142" y="19"/>
                  </a:lnTo>
                  <a:lnTo>
                    <a:pt x="141" y="29"/>
                  </a:lnTo>
                  <a:lnTo>
                    <a:pt x="138" y="40"/>
                  </a:lnTo>
                  <a:lnTo>
                    <a:pt x="134" y="51"/>
                  </a:lnTo>
                  <a:lnTo>
                    <a:pt x="131" y="59"/>
                  </a:lnTo>
                  <a:lnTo>
                    <a:pt x="129" y="65"/>
                  </a:lnTo>
                  <a:lnTo>
                    <a:pt x="128" y="69"/>
                  </a:lnTo>
                  <a:lnTo>
                    <a:pt x="130" y="76"/>
                  </a:lnTo>
                  <a:lnTo>
                    <a:pt x="133" y="81"/>
                  </a:lnTo>
                  <a:lnTo>
                    <a:pt x="139" y="84"/>
                  </a:lnTo>
                  <a:lnTo>
                    <a:pt x="146" y="86"/>
                  </a:lnTo>
                  <a:lnTo>
                    <a:pt x="153" y="84"/>
                  </a:lnTo>
                  <a:lnTo>
                    <a:pt x="158" y="81"/>
                  </a:lnTo>
                  <a:lnTo>
                    <a:pt x="163" y="77"/>
                  </a:lnTo>
                  <a:lnTo>
                    <a:pt x="167" y="72"/>
                  </a:lnTo>
                  <a:lnTo>
                    <a:pt x="170" y="67"/>
                  </a:lnTo>
                  <a:lnTo>
                    <a:pt x="172" y="62"/>
                  </a:lnTo>
                  <a:lnTo>
                    <a:pt x="173" y="59"/>
                  </a:lnTo>
                  <a:lnTo>
                    <a:pt x="173" y="57"/>
                  </a:lnTo>
                  <a:lnTo>
                    <a:pt x="172" y="55"/>
                  </a:lnTo>
                  <a:lnTo>
                    <a:pt x="170" y="54"/>
                  </a:lnTo>
                  <a:lnTo>
                    <a:pt x="168" y="55"/>
                  </a:lnTo>
                  <a:lnTo>
                    <a:pt x="167" y="57"/>
                  </a:lnTo>
                  <a:lnTo>
                    <a:pt x="163" y="67"/>
                  </a:lnTo>
                  <a:lnTo>
                    <a:pt x="158" y="74"/>
                  </a:lnTo>
                  <a:lnTo>
                    <a:pt x="152" y="79"/>
                  </a:lnTo>
                  <a:lnTo>
                    <a:pt x="146" y="80"/>
                  </a:lnTo>
                  <a:lnTo>
                    <a:pt x="143" y="78"/>
                  </a:lnTo>
                  <a:lnTo>
                    <a:pt x="142" y="74"/>
                  </a:lnTo>
                  <a:lnTo>
                    <a:pt x="142" y="71"/>
                  </a:lnTo>
                  <a:lnTo>
                    <a:pt x="143" y="68"/>
                  </a:lnTo>
                  <a:lnTo>
                    <a:pt x="144" y="64"/>
                  </a:lnTo>
                  <a:lnTo>
                    <a:pt x="146" y="58"/>
                  </a:lnTo>
                  <a:lnTo>
                    <a:pt x="149" y="52"/>
                  </a:lnTo>
                  <a:lnTo>
                    <a:pt x="152" y="42"/>
                  </a:lnTo>
                  <a:lnTo>
                    <a:pt x="155" y="31"/>
                  </a:lnTo>
                  <a:lnTo>
                    <a:pt x="156" y="22"/>
                  </a:lnTo>
                  <a:lnTo>
                    <a:pt x="156" y="19"/>
                  </a:lnTo>
                  <a:lnTo>
                    <a:pt x="155" y="15"/>
                  </a:lnTo>
                  <a:lnTo>
                    <a:pt x="153" y="10"/>
                  </a:lnTo>
                  <a:lnTo>
                    <a:pt x="149" y="6"/>
                  </a:lnTo>
                  <a:lnTo>
                    <a:pt x="143" y="2"/>
                  </a:lnTo>
                  <a:lnTo>
                    <a:pt x="132" y="0"/>
                  </a:lnTo>
                  <a:lnTo>
                    <a:pt x="120" y="2"/>
                  </a:lnTo>
                  <a:lnTo>
                    <a:pt x="111" y="7"/>
                  </a:lnTo>
                  <a:lnTo>
                    <a:pt x="104" y="13"/>
                  </a:lnTo>
                  <a:lnTo>
                    <a:pt x="98" y="19"/>
                  </a:lnTo>
                  <a:lnTo>
                    <a:pt x="95" y="10"/>
                  </a:lnTo>
                  <a:lnTo>
                    <a:pt x="89" y="4"/>
                  </a:lnTo>
                  <a:lnTo>
                    <a:pt x="82" y="1"/>
                  </a:lnTo>
                  <a:lnTo>
                    <a:pt x="74" y="0"/>
                  </a:lnTo>
                  <a:lnTo>
                    <a:pt x="63" y="2"/>
                  </a:lnTo>
                  <a:lnTo>
                    <a:pt x="54" y="6"/>
                  </a:lnTo>
                  <a:lnTo>
                    <a:pt x="47" y="12"/>
                  </a:lnTo>
                  <a:lnTo>
                    <a:pt x="42" y="18"/>
                  </a:lnTo>
                  <a:lnTo>
                    <a:pt x="39" y="9"/>
                  </a:lnTo>
                  <a:lnTo>
                    <a:pt x="34" y="4"/>
                  </a:lnTo>
                  <a:lnTo>
                    <a:pt x="28" y="1"/>
                  </a:lnTo>
                  <a:lnTo>
                    <a:pt x="22" y="0"/>
                  </a:lnTo>
                  <a:lnTo>
                    <a:pt x="16" y="1"/>
                  </a:lnTo>
                  <a:lnTo>
                    <a:pt x="12" y="4"/>
                  </a:lnTo>
                  <a:lnTo>
                    <a:pt x="9" y="7"/>
                  </a:lnTo>
                  <a:lnTo>
                    <a:pt x="7" y="11"/>
                  </a:lnTo>
                  <a:lnTo>
                    <a:pt x="4" y="16"/>
                  </a:lnTo>
                  <a:lnTo>
                    <a:pt x="2" y="22"/>
                  </a:lnTo>
                  <a:lnTo>
                    <a:pt x="1" y="27"/>
                  </a:lnTo>
                  <a:lnTo>
                    <a:pt x="0" y="29"/>
                  </a:lnTo>
                  <a:lnTo>
                    <a:pt x="2" y="31"/>
                  </a:lnTo>
                  <a:lnTo>
                    <a:pt x="3" y="32"/>
                  </a:lnTo>
                  <a:lnTo>
                    <a:pt x="5" y="32"/>
                  </a:lnTo>
                  <a:lnTo>
                    <a:pt x="6" y="31"/>
                  </a:lnTo>
                  <a:lnTo>
                    <a:pt x="7" y="29"/>
                  </a:lnTo>
                  <a:lnTo>
                    <a:pt x="8" y="26"/>
                  </a:lnTo>
                  <a:lnTo>
                    <a:pt x="10" y="18"/>
                  </a:lnTo>
                  <a:lnTo>
                    <a:pt x="13" y="12"/>
                  </a:lnTo>
                  <a:lnTo>
                    <a:pt x="16" y="7"/>
                  </a:lnTo>
                  <a:lnTo>
                    <a:pt x="21" y="6"/>
                  </a:lnTo>
                  <a:lnTo>
                    <a:pt x="24" y="6"/>
                  </a:lnTo>
                  <a:lnTo>
                    <a:pt x="26" y="8"/>
                  </a:lnTo>
                  <a:lnTo>
                    <a:pt x="27" y="11"/>
                  </a:lnTo>
                  <a:lnTo>
                    <a:pt x="27" y="15"/>
                  </a:lnTo>
                  <a:lnTo>
                    <a:pt x="27" y="22"/>
                  </a:lnTo>
                  <a:lnTo>
                    <a:pt x="25" y="31"/>
                  </a:lnTo>
                  <a:lnTo>
                    <a:pt x="22" y="39"/>
                  </a:lnTo>
                  <a:lnTo>
                    <a:pt x="20" y="48"/>
                  </a:lnTo>
                  <a:lnTo>
                    <a:pt x="14" y="72"/>
                  </a:lnTo>
                  <a:lnTo>
                    <a:pt x="13" y="76"/>
                  </a:lnTo>
                  <a:lnTo>
                    <a:pt x="12" y="79"/>
                  </a:lnTo>
                  <a:lnTo>
                    <a:pt x="14" y="84"/>
                  </a:lnTo>
                  <a:lnTo>
                    <a:pt x="19" y="86"/>
                  </a:lnTo>
                  <a:lnTo>
                    <a:pt x="23" y="84"/>
                  </a:lnTo>
                  <a:lnTo>
                    <a:pt x="26" y="81"/>
                  </a:lnTo>
                  <a:lnTo>
                    <a:pt x="28" y="76"/>
                  </a:lnTo>
                  <a:lnTo>
                    <a:pt x="30" y="70"/>
                  </a:lnTo>
                  <a:lnTo>
                    <a:pt x="32" y="62"/>
                  </a:lnTo>
                  <a:lnTo>
                    <a:pt x="34" y="53"/>
                  </a:lnTo>
                  <a:lnTo>
                    <a:pt x="37" y="40"/>
                  </a:lnTo>
                  <a:lnTo>
                    <a:pt x="38" y="35"/>
                  </a:lnTo>
                  <a:lnTo>
                    <a:pt x="40" y="32"/>
                  </a:lnTo>
                  <a:lnTo>
                    <a:pt x="42" y="28"/>
                  </a:lnTo>
                  <a:lnTo>
                    <a:pt x="45" y="23"/>
                  </a:lnTo>
                  <a:lnTo>
                    <a:pt x="49" y="17"/>
                  </a:lnTo>
                  <a:lnTo>
                    <a:pt x="56" y="12"/>
                  </a:lnTo>
                  <a:lnTo>
                    <a:pt x="63" y="7"/>
                  </a:lnTo>
                  <a:lnTo>
                    <a:pt x="73" y="6"/>
                  </a:lnTo>
                  <a:lnTo>
                    <a:pt x="79" y="7"/>
                  </a:lnTo>
                  <a:lnTo>
                    <a:pt x="83" y="11"/>
                  </a:lnTo>
                  <a:lnTo>
                    <a:pt x="84" y="15"/>
                  </a:lnTo>
                  <a:lnTo>
                    <a:pt x="84" y="19"/>
                  </a:lnTo>
                  <a:lnTo>
                    <a:pt x="84" y="22"/>
                  </a:lnTo>
                  <a:lnTo>
                    <a:pt x="84" y="26"/>
                  </a:lnTo>
                  <a:lnTo>
                    <a:pt x="83" y="30"/>
                  </a:lnTo>
                  <a:lnTo>
                    <a:pt x="81" y="37"/>
                  </a:lnTo>
                  <a:lnTo>
                    <a:pt x="73" y="6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" name="Freeform 49"/>
            <p:cNvSpPr>
              <a:spLocks noChangeAspect="1"/>
            </p:cNvSpPr>
            <p:nvPr/>
          </p:nvSpPr>
          <p:spPr bwMode="auto">
            <a:xfrm>
              <a:off x="2028" y="186"/>
              <a:ext cx="115" cy="85"/>
            </a:xfrm>
            <a:custGeom>
              <a:avLst/>
              <a:gdLst/>
              <a:ahLst/>
              <a:cxnLst>
                <a:cxn ang="0">
                  <a:pos x="13" y="76"/>
                </a:cxn>
                <a:cxn ang="0">
                  <a:pos x="14" y="83"/>
                </a:cxn>
                <a:cxn ang="0">
                  <a:pos x="23" y="83"/>
                </a:cxn>
                <a:cxn ang="0">
                  <a:pos x="28" y="76"/>
                </a:cxn>
                <a:cxn ang="0">
                  <a:pos x="31" y="61"/>
                </a:cxn>
                <a:cxn ang="0">
                  <a:pos x="37" y="40"/>
                </a:cxn>
                <a:cxn ang="0">
                  <a:pos x="39" y="31"/>
                </a:cxn>
                <a:cxn ang="0">
                  <a:pos x="45" y="23"/>
                </a:cxn>
                <a:cxn ang="0">
                  <a:pos x="55" y="11"/>
                </a:cxn>
                <a:cxn ang="0">
                  <a:pos x="73" y="5"/>
                </a:cxn>
                <a:cxn ang="0">
                  <a:pos x="82" y="10"/>
                </a:cxn>
                <a:cxn ang="0">
                  <a:pos x="84" y="18"/>
                </a:cxn>
                <a:cxn ang="0">
                  <a:pos x="79" y="40"/>
                </a:cxn>
                <a:cxn ang="0">
                  <a:pos x="73" y="58"/>
                </a:cxn>
                <a:cxn ang="0">
                  <a:pos x="70" y="69"/>
                </a:cxn>
                <a:cxn ang="0">
                  <a:pos x="75" y="81"/>
                </a:cxn>
                <a:cxn ang="0">
                  <a:pos x="88" y="85"/>
                </a:cxn>
                <a:cxn ang="0">
                  <a:pos x="100" y="81"/>
                </a:cxn>
                <a:cxn ang="0">
                  <a:pos x="108" y="72"/>
                </a:cxn>
                <a:cxn ang="0">
                  <a:pos x="113" y="62"/>
                </a:cxn>
                <a:cxn ang="0">
                  <a:pos x="115" y="56"/>
                </a:cxn>
                <a:cxn ang="0">
                  <a:pos x="112" y="54"/>
                </a:cxn>
                <a:cxn ang="0">
                  <a:pos x="108" y="57"/>
                </a:cxn>
                <a:cxn ang="0">
                  <a:pos x="100" y="74"/>
                </a:cxn>
                <a:cxn ang="0">
                  <a:pos x="88" y="80"/>
                </a:cxn>
                <a:cxn ang="0">
                  <a:pos x="84" y="73"/>
                </a:cxn>
                <a:cxn ang="0">
                  <a:pos x="85" y="67"/>
                </a:cxn>
                <a:cxn ang="0">
                  <a:pos x="88" y="58"/>
                </a:cxn>
                <a:cxn ang="0">
                  <a:pos x="94" y="41"/>
                </a:cxn>
                <a:cxn ang="0">
                  <a:pos x="98" y="21"/>
                </a:cxn>
                <a:cxn ang="0">
                  <a:pos x="96" y="10"/>
                </a:cxn>
                <a:cxn ang="0">
                  <a:pos x="90" y="4"/>
                </a:cxn>
                <a:cxn ang="0">
                  <a:pos x="82" y="1"/>
                </a:cxn>
                <a:cxn ang="0">
                  <a:pos x="74" y="0"/>
                </a:cxn>
                <a:cxn ang="0">
                  <a:pos x="54" y="6"/>
                </a:cxn>
                <a:cxn ang="0">
                  <a:pos x="42" y="17"/>
                </a:cxn>
                <a:cxn ang="0">
                  <a:pos x="34" y="4"/>
                </a:cxn>
                <a:cxn ang="0">
                  <a:pos x="22" y="0"/>
                </a:cxn>
                <a:cxn ang="0">
                  <a:pos x="12" y="3"/>
                </a:cxn>
                <a:cxn ang="0">
                  <a:pos x="7" y="10"/>
                </a:cxn>
                <a:cxn ang="0">
                  <a:pos x="2" y="22"/>
                </a:cxn>
                <a:cxn ang="0">
                  <a:pos x="0" y="29"/>
                </a:cxn>
                <a:cxn ang="0">
                  <a:pos x="3" y="31"/>
                </a:cxn>
                <a:cxn ang="0">
                  <a:pos x="6" y="30"/>
                </a:cxn>
                <a:cxn ang="0">
                  <a:pos x="7" y="25"/>
                </a:cxn>
                <a:cxn ang="0">
                  <a:pos x="12" y="11"/>
                </a:cxn>
                <a:cxn ang="0">
                  <a:pos x="21" y="5"/>
                </a:cxn>
                <a:cxn ang="0">
                  <a:pos x="26" y="8"/>
                </a:cxn>
                <a:cxn ang="0">
                  <a:pos x="27" y="14"/>
                </a:cxn>
                <a:cxn ang="0">
                  <a:pos x="24" y="30"/>
                </a:cxn>
                <a:cxn ang="0">
                  <a:pos x="20" y="47"/>
                </a:cxn>
              </a:cxnLst>
              <a:rect l="0" t="0" r="r" b="b"/>
              <a:pathLst>
                <a:path w="115" h="85">
                  <a:moveTo>
                    <a:pt x="14" y="71"/>
                  </a:moveTo>
                  <a:lnTo>
                    <a:pt x="13" y="76"/>
                  </a:lnTo>
                  <a:lnTo>
                    <a:pt x="12" y="79"/>
                  </a:lnTo>
                  <a:lnTo>
                    <a:pt x="14" y="83"/>
                  </a:lnTo>
                  <a:lnTo>
                    <a:pt x="18" y="85"/>
                  </a:lnTo>
                  <a:lnTo>
                    <a:pt x="23" y="83"/>
                  </a:lnTo>
                  <a:lnTo>
                    <a:pt x="26" y="81"/>
                  </a:lnTo>
                  <a:lnTo>
                    <a:pt x="28" y="76"/>
                  </a:lnTo>
                  <a:lnTo>
                    <a:pt x="29" y="69"/>
                  </a:lnTo>
                  <a:lnTo>
                    <a:pt x="31" y="61"/>
                  </a:lnTo>
                  <a:lnTo>
                    <a:pt x="33" y="52"/>
                  </a:lnTo>
                  <a:lnTo>
                    <a:pt x="37" y="40"/>
                  </a:lnTo>
                  <a:lnTo>
                    <a:pt x="38" y="35"/>
                  </a:lnTo>
                  <a:lnTo>
                    <a:pt x="39" y="31"/>
                  </a:lnTo>
                  <a:lnTo>
                    <a:pt x="41" y="27"/>
                  </a:lnTo>
                  <a:lnTo>
                    <a:pt x="45" y="23"/>
                  </a:lnTo>
                  <a:lnTo>
                    <a:pt x="49" y="17"/>
                  </a:lnTo>
                  <a:lnTo>
                    <a:pt x="55" y="11"/>
                  </a:lnTo>
                  <a:lnTo>
                    <a:pt x="63" y="7"/>
                  </a:lnTo>
                  <a:lnTo>
                    <a:pt x="73" y="5"/>
                  </a:lnTo>
                  <a:lnTo>
                    <a:pt x="79" y="7"/>
                  </a:lnTo>
                  <a:lnTo>
                    <a:pt x="82" y="10"/>
                  </a:lnTo>
                  <a:lnTo>
                    <a:pt x="84" y="15"/>
                  </a:lnTo>
                  <a:lnTo>
                    <a:pt x="84" y="18"/>
                  </a:lnTo>
                  <a:lnTo>
                    <a:pt x="83" y="28"/>
                  </a:lnTo>
                  <a:lnTo>
                    <a:pt x="79" y="40"/>
                  </a:lnTo>
                  <a:lnTo>
                    <a:pt x="76" y="50"/>
                  </a:lnTo>
                  <a:lnTo>
                    <a:pt x="73" y="58"/>
                  </a:lnTo>
                  <a:lnTo>
                    <a:pt x="71" y="64"/>
                  </a:lnTo>
                  <a:lnTo>
                    <a:pt x="70" y="69"/>
                  </a:lnTo>
                  <a:lnTo>
                    <a:pt x="71" y="75"/>
                  </a:lnTo>
                  <a:lnTo>
                    <a:pt x="75" y="81"/>
                  </a:lnTo>
                  <a:lnTo>
                    <a:pt x="81" y="84"/>
                  </a:lnTo>
                  <a:lnTo>
                    <a:pt x="88" y="85"/>
                  </a:lnTo>
                  <a:lnTo>
                    <a:pt x="94" y="84"/>
                  </a:lnTo>
                  <a:lnTo>
                    <a:pt x="100" y="81"/>
                  </a:lnTo>
                  <a:lnTo>
                    <a:pt x="105" y="76"/>
                  </a:lnTo>
                  <a:lnTo>
                    <a:pt x="108" y="72"/>
                  </a:lnTo>
                  <a:lnTo>
                    <a:pt x="111" y="66"/>
                  </a:lnTo>
                  <a:lnTo>
                    <a:pt x="113" y="62"/>
                  </a:lnTo>
                  <a:lnTo>
                    <a:pt x="115" y="58"/>
                  </a:lnTo>
                  <a:lnTo>
                    <a:pt x="115" y="56"/>
                  </a:lnTo>
                  <a:lnTo>
                    <a:pt x="114" y="54"/>
                  </a:lnTo>
                  <a:lnTo>
                    <a:pt x="112" y="54"/>
                  </a:lnTo>
                  <a:lnTo>
                    <a:pt x="109" y="54"/>
                  </a:lnTo>
                  <a:lnTo>
                    <a:pt x="108" y="57"/>
                  </a:lnTo>
                  <a:lnTo>
                    <a:pt x="104" y="67"/>
                  </a:lnTo>
                  <a:lnTo>
                    <a:pt x="100" y="74"/>
                  </a:lnTo>
                  <a:lnTo>
                    <a:pt x="94" y="78"/>
                  </a:lnTo>
                  <a:lnTo>
                    <a:pt x="88" y="80"/>
                  </a:lnTo>
                  <a:lnTo>
                    <a:pt x="85" y="78"/>
                  </a:lnTo>
                  <a:lnTo>
                    <a:pt x="84" y="73"/>
                  </a:lnTo>
                  <a:lnTo>
                    <a:pt x="84" y="70"/>
                  </a:lnTo>
                  <a:lnTo>
                    <a:pt x="85" y="67"/>
                  </a:lnTo>
                  <a:lnTo>
                    <a:pt x="86" y="63"/>
                  </a:lnTo>
                  <a:lnTo>
                    <a:pt x="88" y="58"/>
                  </a:lnTo>
                  <a:lnTo>
                    <a:pt x="91" y="51"/>
                  </a:lnTo>
                  <a:lnTo>
                    <a:pt x="94" y="41"/>
                  </a:lnTo>
                  <a:lnTo>
                    <a:pt x="97" y="31"/>
                  </a:lnTo>
                  <a:lnTo>
                    <a:pt x="98" y="21"/>
                  </a:lnTo>
                  <a:lnTo>
                    <a:pt x="97" y="15"/>
                  </a:lnTo>
                  <a:lnTo>
                    <a:pt x="96" y="10"/>
                  </a:lnTo>
                  <a:lnTo>
                    <a:pt x="93" y="7"/>
                  </a:lnTo>
                  <a:lnTo>
                    <a:pt x="90" y="4"/>
                  </a:lnTo>
                  <a:lnTo>
                    <a:pt x="86" y="2"/>
                  </a:lnTo>
                  <a:lnTo>
                    <a:pt x="82" y="1"/>
                  </a:lnTo>
                  <a:lnTo>
                    <a:pt x="77" y="0"/>
                  </a:lnTo>
                  <a:lnTo>
                    <a:pt x="74" y="0"/>
                  </a:lnTo>
                  <a:lnTo>
                    <a:pt x="63" y="2"/>
                  </a:lnTo>
                  <a:lnTo>
                    <a:pt x="54" y="6"/>
                  </a:lnTo>
                  <a:lnTo>
                    <a:pt x="47" y="11"/>
                  </a:lnTo>
                  <a:lnTo>
                    <a:pt x="42" y="17"/>
                  </a:lnTo>
                  <a:lnTo>
                    <a:pt x="39" y="9"/>
                  </a:lnTo>
                  <a:lnTo>
                    <a:pt x="34" y="4"/>
                  </a:lnTo>
                  <a:lnTo>
                    <a:pt x="28" y="1"/>
                  </a:lnTo>
                  <a:lnTo>
                    <a:pt x="22" y="0"/>
                  </a:lnTo>
                  <a:lnTo>
                    <a:pt x="16" y="1"/>
                  </a:lnTo>
                  <a:lnTo>
                    <a:pt x="12" y="3"/>
                  </a:lnTo>
                  <a:lnTo>
                    <a:pt x="9" y="7"/>
                  </a:lnTo>
                  <a:lnTo>
                    <a:pt x="7" y="10"/>
                  </a:lnTo>
                  <a:lnTo>
                    <a:pt x="4" y="16"/>
                  </a:lnTo>
                  <a:lnTo>
                    <a:pt x="2" y="22"/>
                  </a:lnTo>
                  <a:lnTo>
                    <a:pt x="0" y="26"/>
                  </a:lnTo>
                  <a:lnTo>
                    <a:pt x="0" y="29"/>
                  </a:lnTo>
                  <a:lnTo>
                    <a:pt x="1" y="31"/>
                  </a:lnTo>
                  <a:lnTo>
                    <a:pt x="3" y="31"/>
                  </a:lnTo>
                  <a:lnTo>
                    <a:pt x="5" y="31"/>
                  </a:lnTo>
                  <a:lnTo>
                    <a:pt x="6" y="30"/>
                  </a:lnTo>
                  <a:lnTo>
                    <a:pt x="6" y="29"/>
                  </a:lnTo>
                  <a:lnTo>
                    <a:pt x="7" y="25"/>
                  </a:lnTo>
                  <a:lnTo>
                    <a:pt x="9" y="18"/>
                  </a:lnTo>
                  <a:lnTo>
                    <a:pt x="12" y="11"/>
                  </a:lnTo>
                  <a:lnTo>
                    <a:pt x="16" y="7"/>
                  </a:lnTo>
                  <a:lnTo>
                    <a:pt x="21" y="5"/>
                  </a:lnTo>
                  <a:lnTo>
                    <a:pt x="24" y="6"/>
                  </a:lnTo>
                  <a:lnTo>
                    <a:pt x="26" y="8"/>
                  </a:lnTo>
                  <a:lnTo>
                    <a:pt x="27" y="11"/>
                  </a:lnTo>
                  <a:lnTo>
                    <a:pt x="27" y="14"/>
                  </a:lnTo>
                  <a:lnTo>
                    <a:pt x="26" y="22"/>
                  </a:lnTo>
                  <a:lnTo>
                    <a:pt x="24" y="30"/>
                  </a:lnTo>
                  <a:lnTo>
                    <a:pt x="22" y="39"/>
                  </a:lnTo>
                  <a:lnTo>
                    <a:pt x="20" y="47"/>
                  </a:lnTo>
                  <a:lnTo>
                    <a:pt x="14" y="7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Freeform 50"/>
            <p:cNvSpPr>
              <a:spLocks noChangeAspect="1" noEditPoints="1"/>
            </p:cNvSpPr>
            <p:nvPr/>
          </p:nvSpPr>
          <p:spPr bwMode="auto">
            <a:xfrm>
              <a:off x="2264" y="18"/>
              <a:ext cx="192" cy="184"/>
            </a:xfrm>
            <a:custGeom>
              <a:avLst/>
              <a:gdLst/>
              <a:ahLst/>
              <a:cxnLst>
                <a:cxn ang="0">
                  <a:pos x="116" y="99"/>
                </a:cxn>
                <a:cxn ang="0">
                  <a:pos x="144" y="94"/>
                </a:cxn>
                <a:cxn ang="0">
                  <a:pos x="168" y="82"/>
                </a:cxn>
                <a:cxn ang="0">
                  <a:pos x="185" y="63"/>
                </a:cxn>
                <a:cxn ang="0">
                  <a:pos x="192" y="41"/>
                </a:cxn>
                <a:cxn ang="0">
                  <a:pos x="178" y="13"/>
                </a:cxn>
                <a:cxn ang="0">
                  <a:pos x="139" y="0"/>
                </a:cxn>
                <a:cxn ang="0">
                  <a:pos x="48" y="1"/>
                </a:cxn>
                <a:cxn ang="0">
                  <a:pos x="44" y="3"/>
                </a:cxn>
                <a:cxn ang="0">
                  <a:pos x="45" y="8"/>
                </a:cxn>
                <a:cxn ang="0">
                  <a:pos x="57" y="9"/>
                </a:cxn>
                <a:cxn ang="0">
                  <a:pos x="67" y="11"/>
                </a:cxn>
                <a:cxn ang="0">
                  <a:pos x="69" y="15"/>
                </a:cxn>
                <a:cxn ang="0">
                  <a:pos x="32" y="163"/>
                </a:cxn>
                <a:cxn ang="0">
                  <a:pos x="30" y="170"/>
                </a:cxn>
                <a:cxn ang="0">
                  <a:pos x="26" y="174"/>
                </a:cxn>
                <a:cxn ang="0">
                  <a:pos x="20" y="176"/>
                </a:cxn>
                <a:cxn ang="0">
                  <a:pos x="7" y="176"/>
                </a:cxn>
                <a:cxn ang="0">
                  <a:pos x="2" y="177"/>
                </a:cxn>
                <a:cxn ang="0">
                  <a:pos x="0" y="181"/>
                </a:cxn>
                <a:cxn ang="0">
                  <a:pos x="4" y="184"/>
                </a:cxn>
                <a:cxn ang="0">
                  <a:pos x="21" y="184"/>
                </a:cxn>
                <a:cxn ang="0">
                  <a:pos x="38" y="184"/>
                </a:cxn>
                <a:cxn ang="0">
                  <a:pos x="73" y="184"/>
                </a:cxn>
                <a:cxn ang="0">
                  <a:pos x="76" y="184"/>
                </a:cxn>
                <a:cxn ang="0">
                  <a:pos x="78" y="179"/>
                </a:cxn>
                <a:cxn ang="0">
                  <a:pos x="70" y="176"/>
                </a:cxn>
                <a:cxn ang="0">
                  <a:pos x="58" y="175"/>
                </a:cxn>
                <a:cxn ang="0">
                  <a:pos x="53" y="171"/>
                </a:cxn>
                <a:cxn ang="0">
                  <a:pos x="70" y="99"/>
                </a:cxn>
                <a:cxn ang="0">
                  <a:pos x="91" y="13"/>
                </a:cxn>
                <a:cxn ang="0">
                  <a:pos x="97" y="9"/>
                </a:cxn>
                <a:cxn ang="0">
                  <a:pos x="130" y="9"/>
                </a:cxn>
                <a:cxn ang="0">
                  <a:pos x="157" y="15"/>
                </a:cxn>
                <a:cxn ang="0">
                  <a:pos x="167" y="35"/>
                </a:cxn>
                <a:cxn ang="0">
                  <a:pos x="163" y="57"/>
                </a:cxn>
                <a:cxn ang="0">
                  <a:pos x="151" y="78"/>
                </a:cxn>
                <a:cxn ang="0">
                  <a:pos x="129" y="90"/>
                </a:cxn>
                <a:cxn ang="0">
                  <a:pos x="109" y="92"/>
                </a:cxn>
                <a:cxn ang="0">
                  <a:pos x="90" y="19"/>
                </a:cxn>
              </a:cxnLst>
              <a:rect l="0" t="0" r="r" b="b"/>
              <a:pathLst>
                <a:path w="192" h="184">
                  <a:moveTo>
                    <a:pt x="70" y="99"/>
                  </a:moveTo>
                  <a:lnTo>
                    <a:pt x="116" y="99"/>
                  </a:lnTo>
                  <a:lnTo>
                    <a:pt x="130" y="98"/>
                  </a:lnTo>
                  <a:lnTo>
                    <a:pt x="144" y="94"/>
                  </a:lnTo>
                  <a:lnTo>
                    <a:pt x="157" y="89"/>
                  </a:lnTo>
                  <a:lnTo>
                    <a:pt x="168" y="82"/>
                  </a:lnTo>
                  <a:lnTo>
                    <a:pt x="178" y="73"/>
                  </a:lnTo>
                  <a:lnTo>
                    <a:pt x="185" y="63"/>
                  </a:lnTo>
                  <a:lnTo>
                    <a:pt x="190" y="52"/>
                  </a:lnTo>
                  <a:lnTo>
                    <a:pt x="192" y="41"/>
                  </a:lnTo>
                  <a:lnTo>
                    <a:pt x="188" y="26"/>
                  </a:lnTo>
                  <a:lnTo>
                    <a:pt x="178" y="13"/>
                  </a:lnTo>
                  <a:lnTo>
                    <a:pt x="162" y="4"/>
                  </a:lnTo>
                  <a:lnTo>
                    <a:pt x="139" y="0"/>
                  </a:lnTo>
                  <a:lnTo>
                    <a:pt x="51" y="0"/>
                  </a:lnTo>
                  <a:lnTo>
                    <a:pt x="48" y="1"/>
                  </a:lnTo>
                  <a:lnTo>
                    <a:pt x="46" y="1"/>
                  </a:lnTo>
                  <a:lnTo>
                    <a:pt x="44" y="3"/>
                  </a:lnTo>
                  <a:lnTo>
                    <a:pt x="43" y="6"/>
                  </a:lnTo>
                  <a:lnTo>
                    <a:pt x="45" y="8"/>
                  </a:lnTo>
                  <a:lnTo>
                    <a:pt x="51" y="9"/>
                  </a:lnTo>
                  <a:lnTo>
                    <a:pt x="57" y="9"/>
                  </a:lnTo>
                  <a:lnTo>
                    <a:pt x="63" y="9"/>
                  </a:lnTo>
                  <a:lnTo>
                    <a:pt x="67" y="11"/>
                  </a:lnTo>
                  <a:lnTo>
                    <a:pt x="69" y="14"/>
                  </a:lnTo>
                  <a:lnTo>
                    <a:pt x="69" y="15"/>
                  </a:lnTo>
                  <a:lnTo>
                    <a:pt x="68" y="19"/>
                  </a:lnTo>
                  <a:lnTo>
                    <a:pt x="32" y="163"/>
                  </a:lnTo>
                  <a:lnTo>
                    <a:pt x="31" y="167"/>
                  </a:lnTo>
                  <a:lnTo>
                    <a:pt x="30" y="170"/>
                  </a:lnTo>
                  <a:lnTo>
                    <a:pt x="28" y="172"/>
                  </a:lnTo>
                  <a:lnTo>
                    <a:pt x="26" y="174"/>
                  </a:lnTo>
                  <a:lnTo>
                    <a:pt x="24" y="175"/>
                  </a:lnTo>
                  <a:lnTo>
                    <a:pt x="20" y="176"/>
                  </a:lnTo>
                  <a:lnTo>
                    <a:pt x="14" y="176"/>
                  </a:lnTo>
                  <a:lnTo>
                    <a:pt x="7" y="176"/>
                  </a:lnTo>
                  <a:lnTo>
                    <a:pt x="4" y="176"/>
                  </a:lnTo>
                  <a:lnTo>
                    <a:pt x="2" y="177"/>
                  </a:lnTo>
                  <a:lnTo>
                    <a:pt x="0" y="178"/>
                  </a:lnTo>
                  <a:lnTo>
                    <a:pt x="0" y="181"/>
                  </a:lnTo>
                  <a:lnTo>
                    <a:pt x="1" y="184"/>
                  </a:lnTo>
                  <a:lnTo>
                    <a:pt x="4" y="184"/>
                  </a:lnTo>
                  <a:lnTo>
                    <a:pt x="11" y="184"/>
                  </a:lnTo>
                  <a:lnTo>
                    <a:pt x="21" y="184"/>
                  </a:lnTo>
                  <a:lnTo>
                    <a:pt x="30" y="184"/>
                  </a:lnTo>
                  <a:lnTo>
                    <a:pt x="38" y="184"/>
                  </a:lnTo>
                  <a:lnTo>
                    <a:pt x="55" y="184"/>
                  </a:lnTo>
                  <a:lnTo>
                    <a:pt x="73" y="184"/>
                  </a:lnTo>
                  <a:lnTo>
                    <a:pt x="74" y="184"/>
                  </a:lnTo>
                  <a:lnTo>
                    <a:pt x="76" y="184"/>
                  </a:lnTo>
                  <a:lnTo>
                    <a:pt x="77" y="182"/>
                  </a:lnTo>
                  <a:lnTo>
                    <a:pt x="78" y="179"/>
                  </a:lnTo>
                  <a:lnTo>
                    <a:pt x="76" y="176"/>
                  </a:lnTo>
                  <a:lnTo>
                    <a:pt x="70" y="176"/>
                  </a:lnTo>
                  <a:lnTo>
                    <a:pt x="63" y="176"/>
                  </a:lnTo>
                  <a:lnTo>
                    <a:pt x="58" y="175"/>
                  </a:lnTo>
                  <a:lnTo>
                    <a:pt x="54" y="174"/>
                  </a:lnTo>
                  <a:lnTo>
                    <a:pt x="53" y="171"/>
                  </a:lnTo>
                  <a:lnTo>
                    <a:pt x="54" y="167"/>
                  </a:lnTo>
                  <a:lnTo>
                    <a:pt x="70" y="99"/>
                  </a:lnTo>
                  <a:close/>
                  <a:moveTo>
                    <a:pt x="90" y="19"/>
                  </a:moveTo>
                  <a:lnTo>
                    <a:pt x="91" y="13"/>
                  </a:lnTo>
                  <a:lnTo>
                    <a:pt x="94" y="10"/>
                  </a:lnTo>
                  <a:lnTo>
                    <a:pt x="97" y="9"/>
                  </a:lnTo>
                  <a:lnTo>
                    <a:pt x="104" y="9"/>
                  </a:lnTo>
                  <a:lnTo>
                    <a:pt x="130" y="9"/>
                  </a:lnTo>
                  <a:lnTo>
                    <a:pt x="145" y="10"/>
                  </a:lnTo>
                  <a:lnTo>
                    <a:pt x="157" y="15"/>
                  </a:lnTo>
                  <a:lnTo>
                    <a:pt x="164" y="23"/>
                  </a:lnTo>
                  <a:lnTo>
                    <a:pt x="167" y="35"/>
                  </a:lnTo>
                  <a:lnTo>
                    <a:pt x="166" y="44"/>
                  </a:lnTo>
                  <a:lnTo>
                    <a:pt x="163" y="57"/>
                  </a:lnTo>
                  <a:lnTo>
                    <a:pt x="158" y="69"/>
                  </a:lnTo>
                  <a:lnTo>
                    <a:pt x="151" y="78"/>
                  </a:lnTo>
                  <a:lnTo>
                    <a:pt x="140" y="85"/>
                  </a:lnTo>
                  <a:lnTo>
                    <a:pt x="129" y="90"/>
                  </a:lnTo>
                  <a:lnTo>
                    <a:pt x="119" y="92"/>
                  </a:lnTo>
                  <a:lnTo>
                    <a:pt x="109" y="92"/>
                  </a:lnTo>
                  <a:lnTo>
                    <a:pt x="71" y="92"/>
                  </a:lnTo>
                  <a:lnTo>
                    <a:pt x="90" y="1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" name="Freeform 51"/>
            <p:cNvSpPr>
              <a:spLocks noChangeAspect="1"/>
            </p:cNvSpPr>
            <p:nvPr/>
          </p:nvSpPr>
          <p:spPr bwMode="auto">
            <a:xfrm>
              <a:off x="2472" y="21"/>
              <a:ext cx="173" cy="86"/>
            </a:xfrm>
            <a:custGeom>
              <a:avLst/>
              <a:gdLst/>
              <a:ahLst/>
              <a:cxnLst>
                <a:cxn ang="0">
                  <a:pos x="71" y="75"/>
                </a:cxn>
                <a:cxn ang="0">
                  <a:pos x="72" y="84"/>
                </a:cxn>
                <a:cxn ang="0">
                  <a:pos x="84" y="81"/>
                </a:cxn>
                <a:cxn ang="0">
                  <a:pos x="89" y="62"/>
                </a:cxn>
                <a:cxn ang="0">
                  <a:pos x="96" y="35"/>
                </a:cxn>
                <a:cxn ang="0">
                  <a:pos x="101" y="26"/>
                </a:cxn>
                <a:cxn ang="0">
                  <a:pos x="121" y="7"/>
                </a:cxn>
                <a:cxn ang="0">
                  <a:pos x="140" y="11"/>
                </a:cxn>
                <a:cxn ang="0">
                  <a:pos x="141" y="29"/>
                </a:cxn>
                <a:cxn ang="0">
                  <a:pos x="131" y="59"/>
                </a:cxn>
                <a:cxn ang="0">
                  <a:pos x="129" y="76"/>
                </a:cxn>
                <a:cxn ang="0">
                  <a:pos x="146" y="86"/>
                </a:cxn>
                <a:cxn ang="0">
                  <a:pos x="163" y="77"/>
                </a:cxn>
                <a:cxn ang="0">
                  <a:pos x="171" y="62"/>
                </a:cxn>
                <a:cxn ang="0">
                  <a:pos x="172" y="55"/>
                </a:cxn>
                <a:cxn ang="0">
                  <a:pos x="166" y="57"/>
                </a:cxn>
                <a:cxn ang="0">
                  <a:pos x="152" y="79"/>
                </a:cxn>
                <a:cxn ang="0">
                  <a:pos x="142" y="74"/>
                </a:cxn>
                <a:cxn ang="0">
                  <a:pos x="144" y="64"/>
                </a:cxn>
                <a:cxn ang="0">
                  <a:pos x="152" y="42"/>
                </a:cxn>
                <a:cxn ang="0">
                  <a:pos x="156" y="19"/>
                </a:cxn>
                <a:cxn ang="0">
                  <a:pos x="149" y="6"/>
                </a:cxn>
                <a:cxn ang="0">
                  <a:pos x="120" y="2"/>
                </a:cxn>
                <a:cxn ang="0">
                  <a:pos x="98" y="19"/>
                </a:cxn>
                <a:cxn ang="0">
                  <a:pos x="81" y="1"/>
                </a:cxn>
                <a:cxn ang="0">
                  <a:pos x="54" y="6"/>
                </a:cxn>
                <a:cxn ang="0">
                  <a:pos x="39" y="9"/>
                </a:cxn>
                <a:cxn ang="0">
                  <a:pos x="22" y="0"/>
                </a:cxn>
                <a:cxn ang="0">
                  <a:pos x="9" y="7"/>
                </a:cxn>
                <a:cxn ang="0">
                  <a:pos x="2" y="22"/>
                </a:cxn>
                <a:cxn ang="0">
                  <a:pos x="1" y="31"/>
                </a:cxn>
                <a:cxn ang="0">
                  <a:pos x="6" y="31"/>
                </a:cxn>
                <a:cxn ang="0">
                  <a:pos x="10" y="18"/>
                </a:cxn>
                <a:cxn ang="0">
                  <a:pos x="21" y="6"/>
                </a:cxn>
                <a:cxn ang="0">
                  <a:pos x="27" y="11"/>
                </a:cxn>
                <a:cxn ang="0">
                  <a:pos x="24" y="31"/>
                </a:cxn>
                <a:cxn ang="0">
                  <a:pos x="14" y="72"/>
                </a:cxn>
                <a:cxn ang="0">
                  <a:pos x="14" y="84"/>
                </a:cxn>
                <a:cxn ang="0">
                  <a:pos x="26" y="81"/>
                </a:cxn>
                <a:cxn ang="0">
                  <a:pos x="31" y="62"/>
                </a:cxn>
                <a:cxn ang="0">
                  <a:pos x="38" y="35"/>
                </a:cxn>
                <a:cxn ang="0">
                  <a:pos x="45" y="23"/>
                </a:cxn>
                <a:cxn ang="0">
                  <a:pos x="63" y="7"/>
                </a:cxn>
                <a:cxn ang="0">
                  <a:pos x="83" y="11"/>
                </a:cxn>
                <a:cxn ang="0">
                  <a:pos x="84" y="22"/>
                </a:cxn>
                <a:cxn ang="0">
                  <a:pos x="81" y="37"/>
                </a:cxn>
              </a:cxnLst>
              <a:rect l="0" t="0" r="r" b="b"/>
              <a:pathLst>
                <a:path w="173" h="86">
                  <a:moveTo>
                    <a:pt x="73" y="68"/>
                  </a:moveTo>
                  <a:lnTo>
                    <a:pt x="72" y="71"/>
                  </a:lnTo>
                  <a:lnTo>
                    <a:pt x="71" y="75"/>
                  </a:lnTo>
                  <a:lnTo>
                    <a:pt x="70" y="78"/>
                  </a:lnTo>
                  <a:lnTo>
                    <a:pt x="70" y="79"/>
                  </a:lnTo>
                  <a:lnTo>
                    <a:pt x="72" y="84"/>
                  </a:lnTo>
                  <a:lnTo>
                    <a:pt x="77" y="86"/>
                  </a:lnTo>
                  <a:lnTo>
                    <a:pt x="81" y="84"/>
                  </a:lnTo>
                  <a:lnTo>
                    <a:pt x="84" y="81"/>
                  </a:lnTo>
                  <a:lnTo>
                    <a:pt x="86" y="76"/>
                  </a:lnTo>
                  <a:lnTo>
                    <a:pt x="87" y="70"/>
                  </a:lnTo>
                  <a:lnTo>
                    <a:pt x="89" y="62"/>
                  </a:lnTo>
                  <a:lnTo>
                    <a:pt x="92" y="53"/>
                  </a:lnTo>
                  <a:lnTo>
                    <a:pt x="95" y="40"/>
                  </a:lnTo>
                  <a:lnTo>
                    <a:pt x="96" y="35"/>
                  </a:lnTo>
                  <a:lnTo>
                    <a:pt x="97" y="32"/>
                  </a:lnTo>
                  <a:lnTo>
                    <a:pt x="98" y="29"/>
                  </a:lnTo>
                  <a:lnTo>
                    <a:pt x="101" y="26"/>
                  </a:lnTo>
                  <a:lnTo>
                    <a:pt x="106" y="19"/>
                  </a:lnTo>
                  <a:lnTo>
                    <a:pt x="112" y="12"/>
                  </a:lnTo>
                  <a:lnTo>
                    <a:pt x="121" y="7"/>
                  </a:lnTo>
                  <a:lnTo>
                    <a:pt x="131" y="6"/>
                  </a:lnTo>
                  <a:lnTo>
                    <a:pt x="137" y="7"/>
                  </a:lnTo>
                  <a:lnTo>
                    <a:pt x="140" y="11"/>
                  </a:lnTo>
                  <a:lnTo>
                    <a:pt x="142" y="15"/>
                  </a:lnTo>
                  <a:lnTo>
                    <a:pt x="142" y="19"/>
                  </a:lnTo>
                  <a:lnTo>
                    <a:pt x="141" y="29"/>
                  </a:lnTo>
                  <a:lnTo>
                    <a:pt x="137" y="40"/>
                  </a:lnTo>
                  <a:lnTo>
                    <a:pt x="134" y="51"/>
                  </a:lnTo>
                  <a:lnTo>
                    <a:pt x="131" y="59"/>
                  </a:lnTo>
                  <a:lnTo>
                    <a:pt x="128" y="65"/>
                  </a:lnTo>
                  <a:lnTo>
                    <a:pt x="128" y="69"/>
                  </a:lnTo>
                  <a:lnTo>
                    <a:pt x="129" y="76"/>
                  </a:lnTo>
                  <a:lnTo>
                    <a:pt x="133" y="81"/>
                  </a:lnTo>
                  <a:lnTo>
                    <a:pt x="139" y="84"/>
                  </a:lnTo>
                  <a:lnTo>
                    <a:pt x="146" y="86"/>
                  </a:lnTo>
                  <a:lnTo>
                    <a:pt x="152" y="84"/>
                  </a:lnTo>
                  <a:lnTo>
                    <a:pt x="158" y="81"/>
                  </a:lnTo>
                  <a:lnTo>
                    <a:pt x="163" y="77"/>
                  </a:lnTo>
                  <a:lnTo>
                    <a:pt x="166" y="72"/>
                  </a:lnTo>
                  <a:lnTo>
                    <a:pt x="169" y="67"/>
                  </a:lnTo>
                  <a:lnTo>
                    <a:pt x="171" y="62"/>
                  </a:lnTo>
                  <a:lnTo>
                    <a:pt x="173" y="59"/>
                  </a:lnTo>
                  <a:lnTo>
                    <a:pt x="173" y="57"/>
                  </a:lnTo>
                  <a:lnTo>
                    <a:pt x="172" y="55"/>
                  </a:lnTo>
                  <a:lnTo>
                    <a:pt x="170" y="54"/>
                  </a:lnTo>
                  <a:lnTo>
                    <a:pt x="167" y="55"/>
                  </a:lnTo>
                  <a:lnTo>
                    <a:pt x="166" y="57"/>
                  </a:lnTo>
                  <a:lnTo>
                    <a:pt x="162" y="67"/>
                  </a:lnTo>
                  <a:lnTo>
                    <a:pt x="158" y="74"/>
                  </a:lnTo>
                  <a:lnTo>
                    <a:pt x="152" y="79"/>
                  </a:lnTo>
                  <a:lnTo>
                    <a:pt x="146" y="80"/>
                  </a:lnTo>
                  <a:lnTo>
                    <a:pt x="143" y="78"/>
                  </a:lnTo>
                  <a:lnTo>
                    <a:pt x="142" y="74"/>
                  </a:lnTo>
                  <a:lnTo>
                    <a:pt x="142" y="71"/>
                  </a:lnTo>
                  <a:lnTo>
                    <a:pt x="143" y="68"/>
                  </a:lnTo>
                  <a:lnTo>
                    <a:pt x="144" y="64"/>
                  </a:lnTo>
                  <a:lnTo>
                    <a:pt x="146" y="58"/>
                  </a:lnTo>
                  <a:lnTo>
                    <a:pt x="148" y="52"/>
                  </a:lnTo>
                  <a:lnTo>
                    <a:pt x="152" y="42"/>
                  </a:lnTo>
                  <a:lnTo>
                    <a:pt x="155" y="31"/>
                  </a:lnTo>
                  <a:lnTo>
                    <a:pt x="156" y="22"/>
                  </a:lnTo>
                  <a:lnTo>
                    <a:pt x="156" y="19"/>
                  </a:lnTo>
                  <a:lnTo>
                    <a:pt x="155" y="15"/>
                  </a:lnTo>
                  <a:lnTo>
                    <a:pt x="153" y="10"/>
                  </a:lnTo>
                  <a:lnTo>
                    <a:pt x="149" y="6"/>
                  </a:lnTo>
                  <a:lnTo>
                    <a:pt x="142" y="2"/>
                  </a:lnTo>
                  <a:lnTo>
                    <a:pt x="131" y="0"/>
                  </a:lnTo>
                  <a:lnTo>
                    <a:pt x="120" y="2"/>
                  </a:lnTo>
                  <a:lnTo>
                    <a:pt x="111" y="7"/>
                  </a:lnTo>
                  <a:lnTo>
                    <a:pt x="104" y="13"/>
                  </a:lnTo>
                  <a:lnTo>
                    <a:pt x="98" y="19"/>
                  </a:lnTo>
                  <a:lnTo>
                    <a:pt x="95" y="10"/>
                  </a:lnTo>
                  <a:lnTo>
                    <a:pt x="89" y="4"/>
                  </a:lnTo>
                  <a:lnTo>
                    <a:pt x="81" y="1"/>
                  </a:lnTo>
                  <a:lnTo>
                    <a:pt x="74" y="0"/>
                  </a:lnTo>
                  <a:lnTo>
                    <a:pt x="63" y="2"/>
                  </a:lnTo>
                  <a:lnTo>
                    <a:pt x="54" y="6"/>
                  </a:lnTo>
                  <a:lnTo>
                    <a:pt x="47" y="12"/>
                  </a:lnTo>
                  <a:lnTo>
                    <a:pt x="42" y="18"/>
                  </a:lnTo>
                  <a:lnTo>
                    <a:pt x="39" y="9"/>
                  </a:lnTo>
                  <a:lnTo>
                    <a:pt x="34" y="4"/>
                  </a:lnTo>
                  <a:lnTo>
                    <a:pt x="28" y="1"/>
                  </a:lnTo>
                  <a:lnTo>
                    <a:pt x="22" y="0"/>
                  </a:lnTo>
                  <a:lnTo>
                    <a:pt x="16" y="1"/>
                  </a:lnTo>
                  <a:lnTo>
                    <a:pt x="12" y="4"/>
                  </a:lnTo>
                  <a:lnTo>
                    <a:pt x="9" y="7"/>
                  </a:lnTo>
                  <a:lnTo>
                    <a:pt x="7" y="11"/>
                  </a:lnTo>
                  <a:lnTo>
                    <a:pt x="4" y="16"/>
                  </a:lnTo>
                  <a:lnTo>
                    <a:pt x="2" y="22"/>
                  </a:lnTo>
                  <a:lnTo>
                    <a:pt x="0" y="27"/>
                  </a:lnTo>
                  <a:lnTo>
                    <a:pt x="0" y="29"/>
                  </a:lnTo>
                  <a:lnTo>
                    <a:pt x="1" y="31"/>
                  </a:lnTo>
                  <a:lnTo>
                    <a:pt x="3" y="32"/>
                  </a:lnTo>
                  <a:lnTo>
                    <a:pt x="5" y="32"/>
                  </a:lnTo>
                  <a:lnTo>
                    <a:pt x="6" y="31"/>
                  </a:lnTo>
                  <a:lnTo>
                    <a:pt x="6" y="29"/>
                  </a:lnTo>
                  <a:lnTo>
                    <a:pt x="7" y="26"/>
                  </a:lnTo>
                  <a:lnTo>
                    <a:pt x="10" y="18"/>
                  </a:lnTo>
                  <a:lnTo>
                    <a:pt x="13" y="12"/>
                  </a:lnTo>
                  <a:lnTo>
                    <a:pt x="16" y="7"/>
                  </a:lnTo>
                  <a:lnTo>
                    <a:pt x="21" y="6"/>
                  </a:lnTo>
                  <a:lnTo>
                    <a:pt x="24" y="6"/>
                  </a:lnTo>
                  <a:lnTo>
                    <a:pt x="26" y="8"/>
                  </a:lnTo>
                  <a:lnTo>
                    <a:pt x="27" y="11"/>
                  </a:lnTo>
                  <a:lnTo>
                    <a:pt x="27" y="15"/>
                  </a:lnTo>
                  <a:lnTo>
                    <a:pt x="26" y="22"/>
                  </a:lnTo>
                  <a:lnTo>
                    <a:pt x="24" y="31"/>
                  </a:lnTo>
                  <a:lnTo>
                    <a:pt x="22" y="39"/>
                  </a:lnTo>
                  <a:lnTo>
                    <a:pt x="20" y="48"/>
                  </a:lnTo>
                  <a:lnTo>
                    <a:pt x="14" y="72"/>
                  </a:lnTo>
                  <a:lnTo>
                    <a:pt x="13" y="76"/>
                  </a:lnTo>
                  <a:lnTo>
                    <a:pt x="12" y="79"/>
                  </a:lnTo>
                  <a:lnTo>
                    <a:pt x="14" y="84"/>
                  </a:lnTo>
                  <a:lnTo>
                    <a:pt x="19" y="86"/>
                  </a:lnTo>
                  <a:lnTo>
                    <a:pt x="23" y="84"/>
                  </a:lnTo>
                  <a:lnTo>
                    <a:pt x="26" y="81"/>
                  </a:lnTo>
                  <a:lnTo>
                    <a:pt x="28" y="76"/>
                  </a:lnTo>
                  <a:lnTo>
                    <a:pt x="29" y="70"/>
                  </a:lnTo>
                  <a:lnTo>
                    <a:pt x="31" y="62"/>
                  </a:lnTo>
                  <a:lnTo>
                    <a:pt x="34" y="53"/>
                  </a:lnTo>
                  <a:lnTo>
                    <a:pt x="37" y="40"/>
                  </a:lnTo>
                  <a:lnTo>
                    <a:pt x="38" y="35"/>
                  </a:lnTo>
                  <a:lnTo>
                    <a:pt x="39" y="32"/>
                  </a:lnTo>
                  <a:lnTo>
                    <a:pt x="41" y="28"/>
                  </a:lnTo>
                  <a:lnTo>
                    <a:pt x="45" y="23"/>
                  </a:lnTo>
                  <a:lnTo>
                    <a:pt x="49" y="17"/>
                  </a:lnTo>
                  <a:lnTo>
                    <a:pt x="55" y="12"/>
                  </a:lnTo>
                  <a:lnTo>
                    <a:pt x="63" y="7"/>
                  </a:lnTo>
                  <a:lnTo>
                    <a:pt x="73" y="6"/>
                  </a:lnTo>
                  <a:lnTo>
                    <a:pt x="79" y="7"/>
                  </a:lnTo>
                  <a:lnTo>
                    <a:pt x="83" y="11"/>
                  </a:lnTo>
                  <a:lnTo>
                    <a:pt x="84" y="15"/>
                  </a:lnTo>
                  <a:lnTo>
                    <a:pt x="84" y="19"/>
                  </a:lnTo>
                  <a:lnTo>
                    <a:pt x="84" y="22"/>
                  </a:lnTo>
                  <a:lnTo>
                    <a:pt x="83" y="26"/>
                  </a:lnTo>
                  <a:lnTo>
                    <a:pt x="82" y="30"/>
                  </a:lnTo>
                  <a:lnTo>
                    <a:pt x="81" y="37"/>
                  </a:lnTo>
                  <a:lnTo>
                    <a:pt x="73" y="6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" name="Freeform 52"/>
            <p:cNvSpPr>
              <a:spLocks noChangeAspect="1"/>
            </p:cNvSpPr>
            <p:nvPr/>
          </p:nvSpPr>
          <p:spPr bwMode="auto">
            <a:xfrm>
              <a:off x="2434" y="186"/>
              <a:ext cx="116" cy="85"/>
            </a:xfrm>
            <a:custGeom>
              <a:avLst/>
              <a:gdLst/>
              <a:ahLst/>
              <a:cxnLst>
                <a:cxn ang="0">
                  <a:pos x="13" y="76"/>
                </a:cxn>
                <a:cxn ang="0">
                  <a:pos x="15" y="83"/>
                </a:cxn>
                <a:cxn ang="0">
                  <a:pos x="24" y="83"/>
                </a:cxn>
                <a:cxn ang="0">
                  <a:pos x="28" y="76"/>
                </a:cxn>
                <a:cxn ang="0">
                  <a:pos x="32" y="61"/>
                </a:cxn>
                <a:cxn ang="0">
                  <a:pos x="37" y="40"/>
                </a:cxn>
                <a:cxn ang="0">
                  <a:pos x="40" y="31"/>
                </a:cxn>
                <a:cxn ang="0">
                  <a:pos x="45" y="23"/>
                </a:cxn>
                <a:cxn ang="0">
                  <a:pos x="56" y="11"/>
                </a:cxn>
                <a:cxn ang="0">
                  <a:pos x="73" y="5"/>
                </a:cxn>
                <a:cxn ang="0">
                  <a:pos x="83" y="10"/>
                </a:cxn>
                <a:cxn ang="0">
                  <a:pos x="85" y="18"/>
                </a:cxn>
                <a:cxn ang="0">
                  <a:pos x="80" y="40"/>
                </a:cxn>
                <a:cxn ang="0">
                  <a:pos x="73" y="58"/>
                </a:cxn>
                <a:cxn ang="0">
                  <a:pos x="71" y="69"/>
                </a:cxn>
                <a:cxn ang="0">
                  <a:pos x="76" y="81"/>
                </a:cxn>
                <a:cxn ang="0">
                  <a:pos x="89" y="85"/>
                </a:cxn>
                <a:cxn ang="0">
                  <a:pos x="101" y="81"/>
                </a:cxn>
                <a:cxn ang="0">
                  <a:pos x="109" y="72"/>
                </a:cxn>
                <a:cxn ang="0">
                  <a:pos x="114" y="62"/>
                </a:cxn>
                <a:cxn ang="0">
                  <a:pos x="116" y="56"/>
                </a:cxn>
                <a:cxn ang="0">
                  <a:pos x="113" y="54"/>
                </a:cxn>
                <a:cxn ang="0">
                  <a:pos x="109" y="57"/>
                </a:cxn>
                <a:cxn ang="0">
                  <a:pos x="100" y="74"/>
                </a:cxn>
                <a:cxn ang="0">
                  <a:pos x="89" y="80"/>
                </a:cxn>
                <a:cxn ang="0">
                  <a:pos x="84" y="73"/>
                </a:cxn>
                <a:cxn ang="0">
                  <a:pos x="85" y="67"/>
                </a:cxn>
                <a:cxn ang="0">
                  <a:pos x="89" y="58"/>
                </a:cxn>
                <a:cxn ang="0">
                  <a:pos x="95" y="41"/>
                </a:cxn>
                <a:cxn ang="0">
                  <a:pos x="99" y="21"/>
                </a:cxn>
                <a:cxn ang="0">
                  <a:pos x="96" y="10"/>
                </a:cxn>
                <a:cxn ang="0">
                  <a:pos x="90" y="4"/>
                </a:cxn>
                <a:cxn ang="0">
                  <a:pos x="82" y="1"/>
                </a:cxn>
                <a:cxn ang="0">
                  <a:pos x="74" y="0"/>
                </a:cxn>
                <a:cxn ang="0">
                  <a:pos x="55" y="6"/>
                </a:cxn>
                <a:cxn ang="0">
                  <a:pos x="42" y="17"/>
                </a:cxn>
                <a:cxn ang="0">
                  <a:pos x="35" y="4"/>
                </a:cxn>
                <a:cxn ang="0">
                  <a:pos x="22" y="0"/>
                </a:cxn>
                <a:cxn ang="0">
                  <a:pos x="13" y="3"/>
                </a:cxn>
                <a:cxn ang="0">
                  <a:pos x="7" y="10"/>
                </a:cxn>
                <a:cxn ang="0">
                  <a:pos x="2" y="22"/>
                </a:cxn>
                <a:cxn ang="0">
                  <a:pos x="0" y="29"/>
                </a:cxn>
                <a:cxn ang="0">
                  <a:pos x="4" y="31"/>
                </a:cxn>
                <a:cxn ang="0">
                  <a:pos x="6" y="30"/>
                </a:cxn>
                <a:cxn ang="0">
                  <a:pos x="8" y="25"/>
                </a:cxn>
                <a:cxn ang="0">
                  <a:pos x="13" y="11"/>
                </a:cxn>
                <a:cxn ang="0">
                  <a:pos x="22" y="5"/>
                </a:cxn>
                <a:cxn ang="0">
                  <a:pos x="27" y="8"/>
                </a:cxn>
                <a:cxn ang="0">
                  <a:pos x="28" y="14"/>
                </a:cxn>
                <a:cxn ang="0">
                  <a:pos x="25" y="30"/>
                </a:cxn>
                <a:cxn ang="0">
                  <a:pos x="21" y="47"/>
                </a:cxn>
              </a:cxnLst>
              <a:rect l="0" t="0" r="r" b="b"/>
              <a:pathLst>
                <a:path w="116" h="85">
                  <a:moveTo>
                    <a:pt x="15" y="71"/>
                  </a:moveTo>
                  <a:lnTo>
                    <a:pt x="13" y="76"/>
                  </a:lnTo>
                  <a:lnTo>
                    <a:pt x="13" y="79"/>
                  </a:lnTo>
                  <a:lnTo>
                    <a:pt x="15" y="83"/>
                  </a:lnTo>
                  <a:lnTo>
                    <a:pt x="19" y="85"/>
                  </a:lnTo>
                  <a:lnTo>
                    <a:pt x="24" y="83"/>
                  </a:lnTo>
                  <a:lnTo>
                    <a:pt x="26" y="81"/>
                  </a:lnTo>
                  <a:lnTo>
                    <a:pt x="28" y="76"/>
                  </a:lnTo>
                  <a:lnTo>
                    <a:pt x="30" y="69"/>
                  </a:lnTo>
                  <a:lnTo>
                    <a:pt x="32" y="61"/>
                  </a:lnTo>
                  <a:lnTo>
                    <a:pt x="34" y="52"/>
                  </a:lnTo>
                  <a:lnTo>
                    <a:pt x="37" y="40"/>
                  </a:lnTo>
                  <a:lnTo>
                    <a:pt x="39" y="35"/>
                  </a:lnTo>
                  <a:lnTo>
                    <a:pt x="40" y="31"/>
                  </a:lnTo>
                  <a:lnTo>
                    <a:pt x="42" y="27"/>
                  </a:lnTo>
                  <a:lnTo>
                    <a:pt x="45" y="23"/>
                  </a:lnTo>
                  <a:lnTo>
                    <a:pt x="50" y="17"/>
                  </a:lnTo>
                  <a:lnTo>
                    <a:pt x="56" y="11"/>
                  </a:lnTo>
                  <a:lnTo>
                    <a:pt x="64" y="7"/>
                  </a:lnTo>
                  <a:lnTo>
                    <a:pt x="73" y="5"/>
                  </a:lnTo>
                  <a:lnTo>
                    <a:pt x="80" y="7"/>
                  </a:lnTo>
                  <a:lnTo>
                    <a:pt x="83" y="10"/>
                  </a:lnTo>
                  <a:lnTo>
                    <a:pt x="84" y="15"/>
                  </a:lnTo>
                  <a:lnTo>
                    <a:pt x="85" y="18"/>
                  </a:lnTo>
                  <a:lnTo>
                    <a:pt x="83" y="28"/>
                  </a:lnTo>
                  <a:lnTo>
                    <a:pt x="80" y="40"/>
                  </a:lnTo>
                  <a:lnTo>
                    <a:pt x="76" y="50"/>
                  </a:lnTo>
                  <a:lnTo>
                    <a:pt x="73" y="58"/>
                  </a:lnTo>
                  <a:lnTo>
                    <a:pt x="71" y="64"/>
                  </a:lnTo>
                  <a:lnTo>
                    <a:pt x="71" y="69"/>
                  </a:lnTo>
                  <a:lnTo>
                    <a:pt x="72" y="75"/>
                  </a:lnTo>
                  <a:lnTo>
                    <a:pt x="76" y="81"/>
                  </a:lnTo>
                  <a:lnTo>
                    <a:pt x="82" y="84"/>
                  </a:lnTo>
                  <a:lnTo>
                    <a:pt x="89" y="85"/>
                  </a:lnTo>
                  <a:lnTo>
                    <a:pt x="95" y="84"/>
                  </a:lnTo>
                  <a:lnTo>
                    <a:pt x="101" y="81"/>
                  </a:lnTo>
                  <a:lnTo>
                    <a:pt x="105" y="76"/>
                  </a:lnTo>
                  <a:lnTo>
                    <a:pt x="109" y="72"/>
                  </a:lnTo>
                  <a:lnTo>
                    <a:pt x="112" y="66"/>
                  </a:lnTo>
                  <a:lnTo>
                    <a:pt x="114" y="62"/>
                  </a:lnTo>
                  <a:lnTo>
                    <a:pt x="115" y="58"/>
                  </a:lnTo>
                  <a:lnTo>
                    <a:pt x="116" y="56"/>
                  </a:lnTo>
                  <a:lnTo>
                    <a:pt x="114" y="54"/>
                  </a:lnTo>
                  <a:lnTo>
                    <a:pt x="113" y="54"/>
                  </a:lnTo>
                  <a:lnTo>
                    <a:pt x="110" y="54"/>
                  </a:lnTo>
                  <a:lnTo>
                    <a:pt x="109" y="57"/>
                  </a:lnTo>
                  <a:lnTo>
                    <a:pt x="105" y="67"/>
                  </a:lnTo>
                  <a:lnTo>
                    <a:pt x="100" y="74"/>
                  </a:lnTo>
                  <a:lnTo>
                    <a:pt x="95" y="78"/>
                  </a:lnTo>
                  <a:lnTo>
                    <a:pt x="89" y="80"/>
                  </a:lnTo>
                  <a:lnTo>
                    <a:pt x="85" y="78"/>
                  </a:lnTo>
                  <a:lnTo>
                    <a:pt x="84" y="73"/>
                  </a:lnTo>
                  <a:lnTo>
                    <a:pt x="85" y="70"/>
                  </a:lnTo>
                  <a:lnTo>
                    <a:pt x="85" y="67"/>
                  </a:lnTo>
                  <a:lnTo>
                    <a:pt x="87" y="63"/>
                  </a:lnTo>
                  <a:lnTo>
                    <a:pt x="89" y="58"/>
                  </a:lnTo>
                  <a:lnTo>
                    <a:pt x="91" y="51"/>
                  </a:lnTo>
                  <a:lnTo>
                    <a:pt x="95" y="41"/>
                  </a:lnTo>
                  <a:lnTo>
                    <a:pt x="97" y="31"/>
                  </a:lnTo>
                  <a:lnTo>
                    <a:pt x="99" y="21"/>
                  </a:lnTo>
                  <a:lnTo>
                    <a:pt x="98" y="15"/>
                  </a:lnTo>
                  <a:lnTo>
                    <a:pt x="96" y="10"/>
                  </a:lnTo>
                  <a:lnTo>
                    <a:pt x="94" y="7"/>
                  </a:lnTo>
                  <a:lnTo>
                    <a:pt x="90" y="4"/>
                  </a:lnTo>
                  <a:lnTo>
                    <a:pt x="86" y="2"/>
                  </a:lnTo>
                  <a:lnTo>
                    <a:pt x="82" y="1"/>
                  </a:lnTo>
                  <a:lnTo>
                    <a:pt x="78" y="0"/>
                  </a:lnTo>
                  <a:lnTo>
                    <a:pt x="74" y="0"/>
                  </a:lnTo>
                  <a:lnTo>
                    <a:pt x="63" y="2"/>
                  </a:lnTo>
                  <a:lnTo>
                    <a:pt x="55" y="6"/>
                  </a:lnTo>
                  <a:lnTo>
                    <a:pt x="47" y="11"/>
                  </a:lnTo>
                  <a:lnTo>
                    <a:pt x="42" y="17"/>
                  </a:lnTo>
                  <a:lnTo>
                    <a:pt x="40" y="9"/>
                  </a:lnTo>
                  <a:lnTo>
                    <a:pt x="35" y="4"/>
                  </a:lnTo>
                  <a:lnTo>
                    <a:pt x="28" y="1"/>
                  </a:lnTo>
                  <a:lnTo>
                    <a:pt x="22" y="0"/>
                  </a:lnTo>
                  <a:lnTo>
                    <a:pt x="17" y="1"/>
                  </a:lnTo>
                  <a:lnTo>
                    <a:pt x="13" y="3"/>
                  </a:lnTo>
                  <a:lnTo>
                    <a:pt x="9" y="7"/>
                  </a:lnTo>
                  <a:lnTo>
                    <a:pt x="7" y="10"/>
                  </a:lnTo>
                  <a:lnTo>
                    <a:pt x="4" y="16"/>
                  </a:lnTo>
                  <a:lnTo>
                    <a:pt x="2" y="22"/>
                  </a:lnTo>
                  <a:lnTo>
                    <a:pt x="1" y="26"/>
                  </a:lnTo>
                  <a:lnTo>
                    <a:pt x="0" y="29"/>
                  </a:lnTo>
                  <a:lnTo>
                    <a:pt x="2" y="31"/>
                  </a:lnTo>
                  <a:lnTo>
                    <a:pt x="4" y="31"/>
                  </a:lnTo>
                  <a:lnTo>
                    <a:pt x="5" y="31"/>
                  </a:lnTo>
                  <a:lnTo>
                    <a:pt x="6" y="30"/>
                  </a:lnTo>
                  <a:lnTo>
                    <a:pt x="7" y="29"/>
                  </a:lnTo>
                  <a:lnTo>
                    <a:pt x="8" y="25"/>
                  </a:lnTo>
                  <a:lnTo>
                    <a:pt x="10" y="18"/>
                  </a:lnTo>
                  <a:lnTo>
                    <a:pt x="13" y="11"/>
                  </a:lnTo>
                  <a:lnTo>
                    <a:pt x="17" y="7"/>
                  </a:lnTo>
                  <a:lnTo>
                    <a:pt x="22" y="5"/>
                  </a:lnTo>
                  <a:lnTo>
                    <a:pt x="25" y="6"/>
                  </a:lnTo>
                  <a:lnTo>
                    <a:pt x="27" y="8"/>
                  </a:lnTo>
                  <a:lnTo>
                    <a:pt x="28" y="11"/>
                  </a:lnTo>
                  <a:lnTo>
                    <a:pt x="28" y="14"/>
                  </a:lnTo>
                  <a:lnTo>
                    <a:pt x="27" y="22"/>
                  </a:lnTo>
                  <a:lnTo>
                    <a:pt x="25" y="30"/>
                  </a:lnTo>
                  <a:lnTo>
                    <a:pt x="23" y="39"/>
                  </a:lnTo>
                  <a:lnTo>
                    <a:pt x="21" y="47"/>
                  </a:lnTo>
                  <a:lnTo>
                    <a:pt x="15" y="7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Freeform 53"/>
            <p:cNvSpPr>
              <a:spLocks noChangeAspect="1"/>
            </p:cNvSpPr>
            <p:nvPr/>
          </p:nvSpPr>
          <p:spPr bwMode="auto">
            <a:xfrm>
              <a:off x="2694" y="0"/>
              <a:ext cx="63" cy="270"/>
            </a:xfrm>
            <a:custGeom>
              <a:avLst/>
              <a:gdLst/>
              <a:ahLst/>
              <a:cxnLst>
                <a:cxn ang="0">
                  <a:pos x="63" y="267"/>
                </a:cxn>
                <a:cxn ang="0">
                  <a:pos x="63" y="266"/>
                </a:cxn>
                <a:cxn ang="0">
                  <a:pos x="62" y="265"/>
                </a:cxn>
                <a:cxn ang="0">
                  <a:pos x="61" y="264"/>
                </a:cxn>
                <a:cxn ang="0">
                  <a:pos x="58" y="261"/>
                </a:cxn>
                <a:cxn ang="0">
                  <a:pos x="37" y="233"/>
                </a:cxn>
                <a:cxn ang="0">
                  <a:pos x="24" y="201"/>
                </a:cxn>
                <a:cxn ang="0">
                  <a:pos x="18" y="167"/>
                </a:cxn>
                <a:cxn ang="0">
                  <a:pos x="16" y="135"/>
                </a:cxn>
                <a:cxn ang="0">
                  <a:pos x="18" y="100"/>
                </a:cxn>
                <a:cxn ang="0">
                  <a:pos x="25" y="66"/>
                </a:cxn>
                <a:cxn ang="0">
                  <a:pos x="38" y="35"/>
                </a:cxn>
                <a:cxn ang="0">
                  <a:pos x="59" y="8"/>
                </a:cxn>
                <a:cxn ang="0">
                  <a:pos x="62" y="5"/>
                </a:cxn>
                <a:cxn ang="0">
                  <a:pos x="63" y="3"/>
                </a:cxn>
                <a:cxn ang="0">
                  <a:pos x="62" y="1"/>
                </a:cxn>
                <a:cxn ang="0">
                  <a:pos x="60" y="0"/>
                </a:cxn>
                <a:cxn ang="0">
                  <a:pos x="54" y="4"/>
                </a:cxn>
                <a:cxn ang="0">
                  <a:pos x="44" y="14"/>
                </a:cxn>
                <a:cxn ang="0">
                  <a:pos x="30" y="30"/>
                </a:cxn>
                <a:cxn ang="0">
                  <a:pos x="17" y="53"/>
                </a:cxn>
                <a:cxn ang="0">
                  <a:pos x="9" y="75"/>
                </a:cxn>
                <a:cxn ang="0">
                  <a:pos x="4" y="97"/>
                </a:cxn>
                <a:cxn ang="0">
                  <a:pos x="1" y="117"/>
                </a:cxn>
                <a:cxn ang="0">
                  <a:pos x="0" y="135"/>
                </a:cxn>
                <a:cxn ang="0">
                  <a:pos x="1" y="153"/>
                </a:cxn>
                <a:cxn ang="0">
                  <a:pos x="4" y="173"/>
                </a:cxn>
                <a:cxn ang="0">
                  <a:pos x="9" y="196"/>
                </a:cxn>
                <a:cxn ang="0">
                  <a:pos x="18" y="219"/>
                </a:cxn>
                <a:cxn ang="0">
                  <a:pos x="31" y="241"/>
                </a:cxn>
                <a:cxn ang="0">
                  <a:pos x="44" y="257"/>
                </a:cxn>
                <a:cxn ang="0">
                  <a:pos x="54" y="266"/>
                </a:cxn>
                <a:cxn ang="0">
                  <a:pos x="60" y="270"/>
                </a:cxn>
                <a:cxn ang="0">
                  <a:pos x="62" y="269"/>
                </a:cxn>
                <a:cxn ang="0">
                  <a:pos x="63" y="267"/>
                </a:cxn>
              </a:cxnLst>
              <a:rect l="0" t="0" r="r" b="b"/>
              <a:pathLst>
                <a:path w="63" h="270">
                  <a:moveTo>
                    <a:pt x="63" y="267"/>
                  </a:moveTo>
                  <a:lnTo>
                    <a:pt x="63" y="266"/>
                  </a:lnTo>
                  <a:lnTo>
                    <a:pt x="62" y="265"/>
                  </a:lnTo>
                  <a:lnTo>
                    <a:pt x="61" y="264"/>
                  </a:lnTo>
                  <a:lnTo>
                    <a:pt x="58" y="261"/>
                  </a:lnTo>
                  <a:lnTo>
                    <a:pt x="37" y="233"/>
                  </a:lnTo>
                  <a:lnTo>
                    <a:pt x="24" y="201"/>
                  </a:lnTo>
                  <a:lnTo>
                    <a:pt x="18" y="167"/>
                  </a:lnTo>
                  <a:lnTo>
                    <a:pt x="16" y="135"/>
                  </a:lnTo>
                  <a:lnTo>
                    <a:pt x="18" y="100"/>
                  </a:lnTo>
                  <a:lnTo>
                    <a:pt x="25" y="66"/>
                  </a:lnTo>
                  <a:lnTo>
                    <a:pt x="38" y="35"/>
                  </a:lnTo>
                  <a:lnTo>
                    <a:pt x="59" y="8"/>
                  </a:lnTo>
                  <a:lnTo>
                    <a:pt x="62" y="5"/>
                  </a:lnTo>
                  <a:lnTo>
                    <a:pt x="63" y="3"/>
                  </a:lnTo>
                  <a:lnTo>
                    <a:pt x="62" y="1"/>
                  </a:lnTo>
                  <a:lnTo>
                    <a:pt x="60" y="0"/>
                  </a:lnTo>
                  <a:lnTo>
                    <a:pt x="54" y="4"/>
                  </a:lnTo>
                  <a:lnTo>
                    <a:pt x="44" y="14"/>
                  </a:lnTo>
                  <a:lnTo>
                    <a:pt x="30" y="30"/>
                  </a:lnTo>
                  <a:lnTo>
                    <a:pt x="17" y="53"/>
                  </a:lnTo>
                  <a:lnTo>
                    <a:pt x="9" y="75"/>
                  </a:lnTo>
                  <a:lnTo>
                    <a:pt x="4" y="97"/>
                  </a:lnTo>
                  <a:lnTo>
                    <a:pt x="1" y="117"/>
                  </a:lnTo>
                  <a:lnTo>
                    <a:pt x="0" y="135"/>
                  </a:lnTo>
                  <a:lnTo>
                    <a:pt x="1" y="153"/>
                  </a:lnTo>
                  <a:lnTo>
                    <a:pt x="4" y="173"/>
                  </a:lnTo>
                  <a:lnTo>
                    <a:pt x="9" y="196"/>
                  </a:lnTo>
                  <a:lnTo>
                    <a:pt x="18" y="219"/>
                  </a:lnTo>
                  <a:lnTo>
                    <a:pt x="31" y="241"/>
                  </a:lnTo>
                  <a:lnTo>
                    <a:pt x="44" y="257"/>
                  </a:lnTo>
                  <a:lnTo>
                    <a:pt x="54" y="266"/>
                  </a:lnTo>
                  <a:lnTo>
                    <a:pt x="60" y="270"/>
                  </a:lnTo>
                  <a:lnTo>
                    <a:pt x="62" y="269"/>
                  </a:lnTo>
                  <a:lnTo>
                    <a:pt x="63" y="267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Freeform 54"/>
            <p:cNvSpPr>
              <a:spLocks noChangeAspect="1"/>
            </p:cNvSpPr>
            <p:nvPr/>
          </p:nvSpPr>
          <p:spPr bwMode="auto">
            <a:xfrm>
              <a:off x="2782" y="82"/>
              <a:ext cx="102" cy="123"/>
            </a:xfrm>
            <a:custGeom>
              <a:avLst/>
              <a:gdLst/>
              <a:ahLst/>
              <a:cxnLst>
                <a:cxn ang="0">
                  <a:pos x="22" y="62"/>
                </a:cxn>
                <a:cxn ang="0">
                  <a:pos x="26" y="35"/>
                </a:cxn>
                <a:cxn ang="0">
                  <a:pos x="35" y="18"/>
                </a:cxn>
                <a:cxn ang="0">
                  <a:pos x="47" y="9"/>
                </a:cxn>
                <a:cxn ang="0">
                  <a:pos x="58" y="7"/>
                </a:cxn>
                <a:cxn ang="0">
                  <a:pos x="62" y="7"/>
                </a:cxn>
                <a:cxn ang="0">
                  <a:pos x="70" y="8"/>
                </a:cxn>
                <a:cxn ang="0">
                  <a:pos x="79" y="11"/>
                </a:cxn>
                <a:cxn ang="0">
                  <a:pos x="87" y="16"/>
                </a:cxn>
                <a:cxn ang="0">
                  <a:pos x="80" y="18"/>
                </a:cxn>
                <a:cxn ang="0">
                  <a:pos x="77" y="22"/>
                </a:cxn>
                <a:cxn ang="0">
                  <a:pos x="75" y="26"/>
                </a:cxn>
                <a:cxn ang="0">
                  <a:pos x="74" y="29"/>
                </a:cxn>
                <a:cxn ang="0">
                  <a:pos x="75" y="34"/>
                </a:cxn>
                <a:cxn ang="0">
                  <a:pos x="78" y="38"/>
                </a:cxn>
                <a:cxn ang="0">
                  <a:pos x="82" y="40"/>
                </a:cxn>
                <a:cxn ang="0">
                  <a:pos x="87" y="41"/>
                </a:cxn>
                <a:cxn ang="0">
                  <a:pos x="92" y="40"/>
                </a:cxn>
                <a:cxn ang="0">
                  <a:pos x="96" y="38"/>
                </a:cxn>
                <a:cxn ang="0">
                  <a:pos x="98" y="34"/>
                </a:cxn>
                <a:cxn ang="0">
                  <a:pos x="99" y="29"/>
                </a:cxn>
                <a:cxn ang="0">
                  <a:pos x="96" y="16"/>
                </a:cxn>
                <a:cxn ang="0">
                  <a:pos x="86" y="7"/>
                </a:cxn>
                <a:cxn ang="0">
                  <a:pos x="73" y="2"/>
                </a:cxn>
                <a:cxn ang="0">
                  <a:pos x="58" y="0"/>
                </a:cxn>
                <a:cxn ang="0">
                  <a:pos x="35" y="5"/>
                </a:cxn>
                <a:cxn ang="0">
                  <a:pos x="16" y="18"/>
                </a:cxn>
                <a:cxn ang="0">
                  <a:pos x="4" y="38"/>
                </a:cxn>
                <a:cxn ang="0">
                  <a:pos x="0" y="62"/>
                </a:cxn>
                <a:cxn ang="0">
                  <a:pos x="4" y="86"/>
                </a:cxn>
                <a:cxn ang="0">
                  <a:pos x="17" y="106"/>
                </a:cxn>
                <a:cxn ang="0">
                  <a:pos x="35" y="119"/>
                </a:cxn>
                <a:cxn ang="0">
                  <a:pos x="57" y="123"/>
                </a:cxn>
                <a:cxn ang="0">
                  <a:pos x="70" y="122"/>
                </a:cxn>
                <a:cxn ang="0">
                  <a:pos x="80" y="118"/>
                </a:cxn>
                <a:cxn ang="0">
                  <a:pos x="87" y="113"/>
                </a:cxn>
                <a:cxn ang="0">
                  <a:pos x="93" y="107"/>
                </a:cxn>
                <a:cxn ang="0">
                  <a:pos x="97" y="101"/>
                </a:cxn>
                <a:cxn ang="0">
                  <a:pos x="100" y="95"/>
                </a:cxn>
                <a:cxn ang="0">
                  <a:pos x="102" y="91"/>
                </a:cxn>
                <a:cxn ang="0">
                  <a:pos x="102" y="88"/>
                </a:cxn>
                <a:cxn ang="0">
                  <a:pos x="101" y="86"/>
                </a:cxn>
                <a:cxn ang="0">
                  <a:pos x="99" y="86"/>
                </a:cxn>
                <a:cxn ang="0">
                  <a:pos x="96" y="86"/>
                </a:cxn>
                <a:cxn ang="0">
                  <a:pos x="95" y="88"/>
                </a:cxn>
                <a:cxn ang="0">
                  <a:pos x="92" y="97"/>
                </a:cxn>
                <a:cxn ang="0">
                  <a:pos x="88" y="103"/>
                </a:cxn>
                <a:cxn ang="0">
                  <a:pos x="83" y="108"/>
                </a:cxn>
                <a:cxn ang="0">
                  <a:pos x="78" y="112"/>
                </a:cxn>
                <a:cxn ang="0">
                  <a:pos x="73" y="114"/>
                </a:cxn>
                <a:cxn ang="0">
                  <a:pos x="68" y="116"/>
                </a:cxn>
                <a:cxn ang="0">
                  <a:pos x="64" y="116"/>
                </a:cxn>
                <a:cxn ang="0">
                  <a:pos x="60" y="117"/>
                </a:cxn>
                <a:cxn ang="0">
                  <a:pos x="54" y="116"/>
                </a:cxn>
                <a:cxn ang="0">
                  <a:pos x="48" y="114"/>
                </a:cxn>
                <a:cxn ang="0">
                  <a:pos x="42" y="111"/>
                </a:cxn>
                <a:cxn ang="0">
                  <a:pos x="35" y="105"/>
                </a:cxn>
                <a:cxn ang="0">
                  <a:pos x="30" y="98"/>
                </a:cxn>
                <a:cxn ang="0">
                  <a:pos x="26" y="89"/>
                </a:cxn>
                <a:cxn ang="0">
                  <a:pos x="23" y="77"/>
                </a:cxn>
                <a:cxn ang="0">
                  <a:pos x="22" y="62"/>
                </a:cxn>
              </a:cxnLst>
              <a:rect l="0" t="0" r="r" b="b"/>
              <a:pathLst>
                <a:path w="102" h="123">
                  <a:moveTo>
                    <a:pt x="22" y="62"/>
                  </a:moveTo>
                  <a:lnTo>
                    <a:pt x="26" y="35"/>
                  </a:lnTo>
                  <a:lnTo>
                    <a:pt x="35" y="18"/>
                  </a:lnTo>
                  <a:lnTo>
                    <a:pt x="47" y="9"/>
                  </a:lnTo>
                  <a:lnTo>
                    <a:pt x="58" y="7"/>
                  </a:lnTo>
                  <a:lnTo>
                    <a:pt x="62" y="7"/>
                  </a:lnTo>
                  <a:lnTo>
                    <a:pt x="70" y="8"/>
                  </a:lnTo>
                  <a:lnTo>
                    <a:pt x="79" y="11"/>
                  </a:lnTo>
                  <a:lnTo>
                    <a:pt x="87" y="16"/>
                  </a:lnTo>
                  <a:lnTo>
                    <a:pt x="80" y="18"/>
                  </a:lnTo>
                  <a:lnTo>
                    <a:pt x="77" y="22"/>
                  </a:lnTo>
                  <a:lnTo>
                    <a:pt x="75" y="26"/>
                  </a:lnTo>
                  <a:lnTo>
                    <a:pt x="74" y="29"/>
                  </a:lnTo>
                  <a:lnTo>
                    <a:pt x="75" y="34"/>
                  </a:lnTo>
                  <a:lnTo>
                    <a:pt x="78" y="38"/>
                  </a:lnTo>
                  <a:lnTo>
                    <a:pt x="82" y="40"/>
                  </a:lnTo>
                  <a:lnTo>
                    <a:pt x="87" y="41"/>
                  </a:lnTo>
                  <a:lnTo>
                    <a:pt x="92" y="40"/>
                  </a:lnTo>
                  <a:lnTo>
                    <a:pt x="96" y="38"/>
                  </a:lnTo>
                  <a:lnTo>
                    <a:pt x="98" y="34"/>
                  </a:lnTo>
                  <a:lnTo>
                    <a:pt x="99" y="29"/>
                  </a:lnTo>
                  <a:lnTo>
                    <a:pt x="96" y="16"/>
                  </a:lnTo>
                  <a:lnTo>
                    <a:pt x="86" y="7"/>
                  </a:lnTo>
                  <a:lnTo>
                    <a:pt x="73" y="2"/>
                  </a:lnTo>
                  <a:lnTo>
                    <a:pt x="58" y="0"/>
                  </a:lnTo>
                  <a:lnTo>
                    <a:pt x="35" y="5"/>
                  </a:lnTo>
                  <a:lnTo>
                    <a:pt x="16" y="18"/>
                  </a:lnTo>
                  <a:lnTo>
                    <a:pt x="4" y="38"/>
                  </a:lnTo>
                  <a:lnTo>
                    <a:pt x="0" y="62"/>
                  </a:lnTo>
                  <a:lnTo>
                    <a:pt x="4" y="86"/>
                  </a:lnTo>
                  <a:lnTo>
                    <a:pt x="17" y="106"/>
                  </a:lnTo>
                  <a:lnTo>
                    <a:pt x="35" y="119"/>
                  </a:lnTo>
                  <a:lnTo>
                    <a:pt x="57" y="123"/>
                  </a:lnTo>
                  <a:lnTo>
                    <a:pt x="70" y="122"/>
                  </a:lnTo>
                  <a:lnTo>
                    <a:pt x="80" y="118"/>
                  </a:lnTo>
                  <a:lnTo>
                    <a:pt x="87" y="113"/>
                  </a:lnTo>
                  <a:lnTo>
                    <a:pt x="93" y="107"/>
                  </a:lnTo>
                  <a:lnTo>
                    <a:pt x="97" y="101"/>
                  </a:lnTo>
                  <a:lnTo>
                    <a:pt x="100" y="95"/>
                  </a:lnTo>
                  <a:lnTo>
                    <a:pt x="102" y="91"/>
                  </a:lnTo>
                  <a:lnTo>
                    <a:pt x="102" y="88"/>
                  </a:lnTo>
                  <a:lnTo>
                    <a:pt x="101" y="86"/>
                  </a:lnTo>
                  <a:lnTo>
                    <a:pt x="99" y="86"/>
                  </a:lnTo>
                  <a:lnTo>
                    <a:pt x="96" y="86"/>
                  </a:lnTo>
                  <a:lnTo>
                    <a:pt x="95" y="88"/>
                  </a:lnTo>
                  <a:lnTo>
                    <a:pt x="92" y="97"/>
                  </a:lnTo>
                  <a:lnTo>
                    <a:pt x="88" y="103"/>
                  </a:lnTo>
                  <a:lnTo>
                    <a:pt x="83" y="108"/>
                  </a:lnTo>
                  <a:lnTo>
                    <a:pt x="78" y="112"/>
                  </a:lnTo>
                  <a:lnTo>
                    <a:pt x="73" y="114"/>
                  </a:lnTo>
                  <a:lnTo>
                    <a:pt x="68" y="116"/>
                  </a:lnTo>
                  <a:lnTo>
                    <a:pt x="64" y="116"/>
                  </a:lnTo>
                  <a:lnTo>
                    <a:pt x="60" y="117"/>
                  </a:lnTo>
                  <a:lnTo>
                    <a:pt x="54" y="116"/>
                  </a:lnTo>
                  <a:lnTo>
                    <a:pt x="48" y="114"/>
                  </a:lnTo>
                  <a:lnTo>
                    <a:pt x="42" y="111"/>
                  </a:lnTo>
                  <a:lnTo>
                    <a:pt x="35" y="105"/>
                  </a:lnTo>
                  <a:lnTo>
                    <a:pt x="30" y="98"/>
                  </a:lnTo>
                  <a:lnTo>
                    <a:pt x="26" y="89"/>
                  </a:lnTo>
                  <a:lnTo>
                    <a:pt x="23" y="77"/>
                  </a:lnTo>
                  <a:lnTo>
                    <a:pt x="22" y="6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Freeform 55"/>
            <p:cNvSpPr>
              <a:spLocks noChangeAspect="1" noEditPoints="1"/>
            </p:cNvSpPr>
            <p:nvPr/>
          </p:nvSpPr>
          <p:spPr bwMode="auto">
            <a:xfrm>
              <a:off x="2900" y="82"/>
              <a:ext cx="119" cy="123"/>
            </a:xfrm>
            <a:custGeom>
              <a:avLst/>
              <a:gdLst/>
              <a:ahLst/>
              <a:cxnLst>
                <a:cxn ang="0">
                  <a:pos x="119" y="63"/>
                </a:cxn>
                <a:cxn ang="0">
                  <a:pos x="117" y="50"/>
                </a:cxn>
                <a:cxn ang="0">
                  <a:pos x="114" y="38"/>
                </a:cxn>
                <a:cxn ang="0">
                  <a:pos x="108" y="28"/>
                </a:cxn>
                <a:cxn ang="0">
                  <a:pos x="101" y="18"/>
                </a:cxn>
                <a:cxn ang="0">
                  <a:pos x="92" y="11"/>
                </a:cxn>
                <a:cxn ang="0">
                  <a:pos x="82" y="5"/>
                </a:cxn>
                <a:cxn ang="0">
                  <a:pos x="71" y="1"/>
                </a:cxn>
                <a:cxn ang="0">
                  <a:pos x="59" y="0"/>
                </a:cxn>
                <a:cxn ang="0">
                  <a:pos x="47" y="1"/>
                </a:cxn>
                <a:cxn ang="0">
                  <a:pos x="36" y="5"/>
                </a:cxn>
                <a:cxn ang="0">
                  <a:pos x="26" y="11"/>
                </a:cxn>
                <a:cxn ang="0">
                  <a:pos x="17" y="19"/>
                </a:cxn>
                <a:cxn ang="0">
                  <a:pos x="10" y="28"/>
                </a:cxn>
                <a:cxn ang="0">
                  <a:pos x="4" y="39"/>
                </a:cxn>
                <a:cxn ang="0">
                  <a:pos x="1" y="50"/>
                </a:cxn>
                <a:cxn ang="0">
                  <a:pos x="0" y="63"/>
                </a:cxn>
                <a:cxn ang="0">
                  <a:pos x="4" y="87"/>
                </a:cxn>
                <a:cxn ang="0">
                  <a:pos x="17" y="106"/>
                </a:cxn>
                <a:cxn ang="0">
                  <a:pos x="36" y="119"/>
                </a:cxn>
                <a:cxn ang="0">
                  <a:pos x="59" y="123"/>
                </a:cxn>
                <a:cxn ang="0">
                  <a:pos x="82" y="119"/>
                </a:cxn>
                <a:cxn ang="0">
                  <a:pos x="101" y="106"/>
                </a:cxn>
                <a:cxn ang="0">
                  <a:pos x="114" y="87"/>
                </a:cxn>
                <a:cxn ang="0">
                  <a:pos x="119" y="63"/>
                </a:cxn>
                <a:cxn ang="0">
                  <a:pos x="59" y="117"/>
                </a:cxn>
                <a:cxn ang="0">
                  <a:pos x="51" y="115"/>
                </a:cxn>
                <a:cxn ang="0">
                  <a:pos x="42" y="112"/>
                </a:cxn>
                <a:cxn ang="0">
                  <a:pos x="35" y="107"/>
                </a:cxn>
                <a:cxn ang="0">
                  <a:pos x="29" y="99"/>
                </a:cxn>
                <a:cxn ang="0">
                  <a:pos x="25" y="89"/>
                </a:cxn>
                <a:cxn ang="0">
                  <a:pos x="23" y="79"/>
                </a:cxn>
                <a:cxn ang="0">
                  <a:pos x="22" y="69"/>
                </a:cxn>
                <a:cxn ang="0">
                  <a:pos x="22" y="61"/>
                </a:cxn>
                <a:cxn ang="0">
                  <a:pos x="22" y="52"/>
                </a:cxn>
                <a:cxn ang="0">
                  <a:pos x="23" y="43"/>
                </a:cxn>
                <a:cxn ang="0">
                  <a:pos x="25" y="33"/>
                </a:cxn>
                <a:cxn ang="0">
                  <a:pos x="28" y="24"/>
                </a:cxn>
                <a:cxn ang="0">
                  <a:pos x="35" y="16"/>
                </a:cxn>
                <a:cxn ang="0">
                  <a:pos x="42" y="10"/>
                </a:cxn>
                <a:cxn ang="0">
                  <a:pos x="51" y="7"/>
                </a:cxn>
                <a:cxn ang="0">
                  <a:pos x="59" y="6"/>
                </a:cxn>
                <a:cxn ang="0">
                  <a:pos x="68" y="7"/>
                </a:cxn>
                <a:cxn ang="0">
                  <a:pos x="76" y="10"/>
                </a:cxn>
                <a:cxn ang="0">
                  <a:pos x="83" y="16"/>
                </a:cxn>
                <a:cxn ang="0">
                  <a:pos x="89" y="23"/>
                </a:cxn>
                <a:cxn ang="0">
                  <a:pos x="94" y="33"/>
                </a:cxn>
                <a:cxn ang="0">
                  <a:pos x="96" y="42"/>
                </a:cxn>
                <a:cxn ang="0">
                  <a:pos x="96" y="52"/>
                </a:cxn>
                <a:cxn ang="0">
                  <a:pos x="96" y="61"/>
                </a:cxn>
                <a:cxn ang="0">
                  <a:pos x="96" y="69"/>
                </a:cxn>
                <a:cxn ang="0">
                  <a:pos x="96" y="78"/>
                </a:cxn>
                <a:cxn ang="0">
                  <a:pos x="94" y="87"/>
                </a:cxn>
                <a:cxn ang="0">
                  <a:pos x="90" y="97"/>
                </a:cxn>
                <a:cxn ang="0">
                  <a:pos x="85" y="105"/>
                </a:cxn>
                <a:cxn ang="0">
                  <a:pos x="78" y="111"/>
                </a:cxn>
                <a:cxn ang="0">
                  <a:pos x="69" y="115"/>
                </a:cxn>
                <a:cxn ang="0">
                  <a:pos x="59" y="117"/>
                </a:cxn>
              </a:cxnLst>
              <a:rect l="0" t="0" r="r" b="b"/>
              <a:pathLst>
                <a:path w="119" h="123">
                  <a:moveTo>
                    <a:pt x="119" y="63"/>
                  </a:moveTo>
                  <a:lnTo>
                    <a:pt x="117" y="50"/>
                  </a:lnTo>
                  <a:lnTo>
                    <a:pt x="114" y="38"/>
                  </a:lnTo>
                  <a:lnTo>
                    <a:pt x="108" y="28"/>
                  </a:lnTo>
                  <a:lnTo>
                    <a:pt x="101" y="18"/>
                  </a:lnTo>
                  <a:lnTo>
                    <a:pt x="92" y="11"/>
                  </a:lnTo>
                  <a:lnTo>
                    <a:pt x="82" y="5"/>
                  </a:lnTo>
                  <a:lnTo>
                    <a:pt x="71" y="1"/>
                  </a:lnTo>
                  <a:lnTo>
                    <a:pt x="59" y="0"/>
                  </a:lnTo>
                  <a:lnTo>
                    <a:pt x="47" y="1"/>
                  </a:lnTo>
                  <a:lnTo>
                    <a:pt x="36" y="5"/>
                  </a:lnTo>
                  <a:lnTo>
                    <a:pt x="26" y="11"/>
                  </a:lnTo>
                  <a:lnTo>
                    <a:pt x="17" y="19"/>
                  </a:lnTo>
                  <a:lnTo>
                    <a:pt x="10" y="28"/>
                  </a:lnTo>
                  <a:lnTo>
                    <a:pt x="4" y="39"/>
                  </a:lnTo>
                  <a:lnTo>
                    <a:pt x="1" y="50"/>
                  </a:lnTo>
                  <a:lnTo>
                    <a:pt x="0" y="63"/>
                  </a:lnTo>
                  <a:lnTo>
                    <a:pt x="4" y="87"/>
                  </a:lnTo>
                  <a:lnTo>
                    <a:pt x="17" y="106"/>
                  </a:lnTo>
                  <a:lnTo>
                    <a:pt x="36" y="119"/>
                  </a:lnTo>
                  <a:lnTo>
                    <a:pt x="59" y="123"/>
                  </a:lnTo>
                  <a:lnTo>
                    <a:pt x="82" y="119"/>
                  </a:lnTo>
                  <a:lnTo>
                    <a:pt x="101" y="106"/>
                  </a:lnTo>
                  <a:lnTo>
                    <a:pt x="114" y="87"/>
                  </a:lnTo>
                  <a:lnTo>
                    <a:pt x="119" y="63"/>
                  </a:lnTo>
                  <a:close/>
                  <a:moveTo>
                    <a:pt x="59" y="117"/>
                  </a:moveTo>
                  <a:lnTo>
                    <a:pt x="51" y="115"/>
                  </a:lnTo>
                  <a:lnTo>
                    <a:pt x="42" y="112"/>
                  </a:lnTo>
                  <a:lnTo>
                    <a:pt x="35" y="107"/>
                  </a:lnTo>
                  <a:lnTo>
                    <a:pt x="29" y="99"/>
                  </a:lnTo>
                  <a:lnTo>
                    <a:pt x="25" y="89"/>
                  </a:lnTo>
                  <a:lnTo>
                    <a:pt x="23" y="79"/>
                  </a:lnTo>
                  <a:lnTo>
                    <a:pt x="22" y="69"/>
                  </a:lnTo>
                  <a:lnTo>
                    <a:pt x="22" y="61"/>
                  </a:lnTo>
                  <a:lnTo>
                    <a:pt x="22" y="52"/>
                  </a:lnTo>
                  <a:lnTo>
                    <a:pt x="23" y="43"/>
                  </a:lnTo>
                  <a:lnTo>
                    <a:pt x="25" y="33"/>
                  </a:lnTo>
                  <a:lnTo>
                    <a:pt x="28" y="24"/>
                  </a:lnTo>
                  <a:lnTo>
                    <a:pt x="35" y="16"/>
                  </a:lnTo>
                  <a:lnTo>
                    <a:pt x="42" y="10"/>
                  </a:lnTo>
                  <a:lnTo>
                    <a:pt x="51" y="7"/>
                  </a:lnTo>
                  <a:lnTo>
                    <a:pt x="59" y="6"/>
                  </a:lnTo>
                  <a:lnTo>
                    <a:pt x="68" y="7"/>
                  </a:lnTo>
                  <a:lnTo>
                    <a:pt x="76" y="10"/>
                  </a:lnTo>
                  <a:lnTo>
                    <a:pt x="83" y="16"/>
                  </a:lnTo>
                  <a:lnTo>
                    <a:pt x="89" y="23"/>
                  </a:lnTo>
                  <a:lnTo>
                    <a:pt x="94" y="33"/>
                  </a:lnTo>
                  <a:lnTo>
                    <a:pt x="96" y="42"/>
                  </a:lnTo>
                  <a:lnTo>
                    <a:pt x="96" y="52"/>
                  </a:lnTo>
                  <a:lnTo>
                    <a:pt x="96" y="61"/>
                  </a:lnTo>
                  <a:lnTo>
                    <a:pt x="96" y="69"/>
                  </a:lnTo>
                  <a:lnTo>
                    <a:pt x="96" y="78"/>
                  </a:lnTo>
                  <a:lnTo>
                    <a:pt x="94" y="87"/>
                  </a:lnTo>
                  <a:lnTo>
                    <a:pt x="90" y="97"/>
                  </a:lnTo>
                  <a:lnTo>
                    <a:pt x="85" y="105"/>
                  </a:lnTo>
                  <a:lnTo>
                    <a:pt x="78" y="111"/>
                  </a:lnTo>
                  <a:lnTo>
                    <a:pt x="69" y="115"/>
                  </a:lnTo>
                  <a:lnTo>
                    <a:pt x="59" y="117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" name="Freeform 56"/>
            <p:cNvSpPr>
              <a:spLocks noChangeAspect="1"/>
            </p:cNvSpPr>
            <p:nvPr/>
          </p:nvSpPr>
          <p:spPr bwMode="auto">
            <a:xfrm>
              <a:off x="3035" y="82"/>
              <a:ext cx="88" cy="123"/>
            </a:xfrm>
            <a:custGeom>
              <a:avLst/>
              <a:gdLst/>
              <a:ahLst/>
              <a:cxnLst>
                <a:cxn ang="0">
                  <a:pos x="51" y="69"/>
                </a:cxn>
                <a:cxn ang="0">
                  <a:pos x="59" y="71"/>
                </a:cxn>
                <a:cxn ang="0">
                  <a:pos x="68" y="77"/>
                </a:cxn>
                <a:cxn ang="0">
                  <a:pos x="75" y="86"/>
                </a:cxn>
                <a:cxn ang="0">
                  <a:pos x="74" y="103"/>
                </a:cxn>
                <a:cxn ang="0">
                  <a:pos x="59" y="115"/>
                </a:cxn>
                <a:cxn ang="0">
                  <a:pos x="37" y="117"/>
                </a:cxn>
                <a:cxn ang="0">
                  <a:pos x="25" y="111"/>
                </a:cxn>
                <a:cxn ang="0">
                  <a:pos x="16" y="101"/>
                </a:cxn>
                <a:cxn ang="0">
                  <a:pos x="10" y="87"/>
                </a:cxn>
                <a:cxn ang="0">
                  <a:pos x="7" y="76"/>
                </a:cxn>
                <a:cxn ang="0">
                  <a:pos x="1" y="76"/>
                </a:cxn>
                <a:cxn ang="0">
                  <a:pos x="0" y="117"/>
                </a:cxn>
                <a:cxn ang="0">
                  <a:pos x="3" y="123"/>
                </a:cxn>
                <a:cxn ang="0">
                  <a:pos x="5" y="123"/>
                </a:cxn>
                <a:cxn ang="0">
                  <a:pos x="10" y="118"/>
                </a:cxn>
                <a:cxn ang="0">
                  <a:pos x="11" y="117"/>
                </a:cxn>
                <a:cxn ang="0">
                  <a:pos x="16" y="112"/>
                </a:cxn>
                <a:cxn ang="0">
                  <a:pos x="33" y="122"/>
                </a:cxn>
                <a:cxn ang="0">
                  <a:pos x="45" y="123"/>
                </a:cxn>
                <a:cxn ang="0">
                  <a:pos x="78" y="112"/>
                </a:cxn>
                <a:cxn ang="0">
                  <a:pos x="88" y="86"/>
                </a:cxn>
                <a:cxn ang="0">
                  <a:pos x="84" y="69"/>
                </a:cxn>
                <a:cxn ang="0">
                  <a:pos x="77" y="60"/>
                </a:cxn>
                <a:cxn ang="0">
                  <a:pos x="63" y="51"/>
                </a:cxn>
                <a:cxn ang="0">
                  <a:pos x="47" y="47"/>
                </a:cxn>
                <a:cxn ang="0">
                  <a:pos x="35" y="45"/>
                </a:cxn>
                <a:cxn ang="0">
                  <a:pos x="24" y="41"/>
                </a:cxn>
                <a:cxn ang="0">
                  <a:pos x="16" y="35"/>
                </a:cxn>
                <a:cxn ang="0">
                  <a:pos x="13" y="25"/>
                </a:cxn>
                <a:cxn ang="0">
                  <a:pos x="20" y="12"/>
                </a:cxn>
                <a:cxn ang="0">
                  <a:pos x="44" y="5"/>
                </a:cxn>
                <a:cxn ang="0">
                  <a:pos x="61" y="9"/>
                </a:cxn>
                <a:cxn ang="0">
                  <a:pos x="70" y="18"/>
                </a:cxn>
                <a:cxn ang="0">
                  <a:pos x="74" y="29"/>
                </a:cxn>
                <a:cxn ang="0">
                  <a:pos x="75" y="37"/>
                </a:cxn>
                <a:cxn ang="0">
                  <a:pos x="78" y="40"/>
                </a:cxn>
                <a:cxn ang="0">
                  <a:pos x="81" y="39"/>
                </a:cxn>
                <a:cxn ang="0">
                  <a:pos x="82" y="33"/>
                </a:cxn>
                <a:cxn ang="0">
                  <a:pos x="81" y="1"/>
                </a:cxn>
                <a:cxn ang="0">
                  <a:pos x="77" y="0"/>
                </a:cxn>
                <a:cxn ang="0">
                  <a:pos x="71" y="5"/>
                </a:cxn>
                <a:cxn ang="0">
                  <a:pos x="61" y="3"/>
                </a:cxn>
                <a:cxn ang="0">
                  <a:pos x="48" y="0"/>
                </a:cxn>
                <a:cxn ang="0">
                  <a:pos x="23" y="3"/>
                </a:cxn>
                <a:cxn ang="0">
                  <a:pos x="3" y="21"/>
                </a:cxn>
                <a:cxn ang="0">
                  <a:pos x="4" y="46"/>
                </a:cxn>
                <a:cxn ang="0">
                  <a:pos x="18" y="60"/>
                </a:cxn>
                <a:cxn ang="0">
                  <a:pos x="35" y="66"/>
                </a:cxn>
              </a:cxnLst>
              <a:rect l="0" t="0" r="r" b="b"/>
              <a:pathLst>
                <a:path w="88" h="123">
                  <a:moveTo>
                    <a:pt x="48" y="68"/>
                  </a:moveTo>
                  <a:lnTo>
                    <a:pt x="51" y="69"/>
                  </a:lnTo>
                  <a:lnTo>
                    <a:pt x="55" y="70"/>
                  </a:lnTo>
                  <a:lnTo>
                    <a:pt x="59" y="71"/>
                  </a:lnTo>
                  <a:lnTo>
                    <a:pt x="64" y="74"/>
                  </a:lnTo>
                  <a:lnTo>
                    <a:pt x="68" y="77"/>
                  </a:lnTo>
                  <a:lnTo>
                    <a:pt x="72" y="81"/>
                  </a:lnTo>
                  <a:lnTo>
                    <a:pt x="75" y="86"/>
                  </a:lnTo>
                  <a:lnTo>
                    <a:pt x="76" y="93"/>
                  </a:lnTo>
                  <a:lnTo>
                    <a:pt x="74" y="103"/>
                  </a:lnTo>
                  <a:lnTo>
                    <a:pt x="68" y="110"/>
                  </a:lnTo>
                  <a:lnTo>
                    <a:pt x="59" y="115"/>
                  </a:lnTo>
                  <a:lnTo>
                    <a:pt x="45" y="117"/>
                  </a:lnTo>
                  <a:lnTo>
                    <a:pt x="37" y="117"/>
                  </a:lnTo>
                  <a:lnTo>
                    <a:pt x="30" y="115"/>
                  </a:lnTo>
                  <a:lnTo>
                    <a:pt x="25" y="111"/>
                  </a:lnTo>
                  <a:lnTo>
                    <a:pt x="20" y="107"/>
                  </a:lnTo>
                  <a:lnTo>
                    <a:pt x="16" y="101"/>
                  </a:lnTo>
                  <a:lnTo>
                    <a:pt x="13" y="95"/>
                  </a:lnTo>
                  <a:lnTo>
                    <a:pt x="10" y="87"/>
                  </a:lnTo>
                  <a:lnTo>
                    <a:pt x="8" y="79"/>
                  </a:lnTo>
                  <a:lnTo>
                    <a:pt x="7" y="76"/>
                  </a:lnTo>
                  <a:lnTo>
                    <a:pt x="4" y="75"/>
                  </a:lnTo>
                  <a:lnTo>
                    <a:pt x="1" y="76"/>
                  </a:lnTo>
                  <a:lnTo>
                    <a:pt x="0" y="81"/>
                  </a:lnTo>
                  <a:lnTo>
                    <a:pt x="0" y="117"/>
                  </a:lnTo>
                  <a:lnTo>
                    <a:pt x="1" y="122"/>
                  </a:lnTo>
                  <a:lnTo>
                    <a:pt x="3" y="123"/>
                  </a:lnTo>
                  <a:lnTo>
                    <a:pt x="4" y="123"/>
                  </a:lnTo>
                  <a:lnTo>
                    <a:pt x="5" y="123"/>
                  </a:lnTo>
                  <a:lnTo>
                    <a:pt x="7" y="121"/>
                  </a:lnTo>
                  <a:lnTo>
                    <a:pt x="10" y="118"/>
                  </a:lnTo>
                  <a:lnTo>
                    <a:pt x="11" y="118"/>
                  </a:lnTo>
                  <a:lnTo>
                    <a:pt x="11" y="117"/>
                  </a:lnTo>
                  <a:lnTo>
                    <a:pt x="13" y="115"/>
                  </a:lnTo>
                  <a:lnTo>
                    <a:pt x="16" y="112"/>
                  </a:lnTo>
                  <a:lnTo>
                    <a:pt x="24" y="118"/>
                  </a:lnTo>
                  <a:lnTo>
                    <a:pt x="33" y="122"/>
                  </a:lnTo>
                  <a:lnTo>
                    <a:pt x="40" y="123"/>
                  </a:lnTo>
                  <a:lnTo>
                    <a:pt x="45" y="123"/>
                  </a:lnTo>
                  <a:lnTo>
                    <a:pt x="65" y="120"/>
                  </a:lnTo>
                  <a:lnTo>
                    <a:pt x="78" y="112"/>
                  </a:lnTo>
                  <a:lnTo>
                    <a:pt x="86" y="100"/>
                  </a:lnTo>
                  <a:lnTo>
                    <a:pt x="88" y="86"/>
                  </a:lnTo>
                  <a:lnTo>
                    <a:pt x="87" y="76"/>
                  </a:lnTo>
                  <a:lnTo>
                    <a:pt x="84" y="69"/>
                  </a:lnTo>
                  <a:lnTo>
                    <a:pt x="80" y="64"/>
                  </a:lnTo>
                  <a:lnTo>
                    <a:pt x="77" y="60"/>
                  </a:lnTo>
                  <a:lnTo>
                    <a:pt x="70" y="55"/>
                  </a:lnTo>
                  <a:lnTo>
                    <a:pt x="63" y="51"/>
                  </a:lnTo>
                  <a:lnTo>
                    <a:pt x="55" y="49"/>
                  </a:lnTo>
                  <a:lnTo>
                    <a:pt x="47" y="47"/>
                  </a:lnTo>
                  <a:lnTo>
                    <a:pt x="41" y="46"/>
                  </a:lnTo>
                  <a:lnTo>
                    <a:pt x="35" y="45"/>
                  </a:lnTo>
                  <a:lnTo>
                    <a:pt x="29" y="43"/>
                  </a:lnTo>
                  <a:lnTo>
                    <a:pt x="24" y="41"/>
                  </a:lnTo>
                  <a:lnTo>
                    <a:pt x="20" y="38"/>
                  </a:lnTo>
                  <a:lnTo>
                    <a:pt x="16" y="35"/>
                  </a:lnTo>
                  <a:lnTo>
                    <a:pt x="14" y="31"/>
                  </a:lnTo>
                  <a:lnTo>
                    <a:pt x="13" y="25"/>
                  </a:lnTo>
                  <a:lnTo>
                    <a:pt x="15" y="18"/>
                  </a:lnTo>
                  <a:lnTo>
                    <a:pt x="20" y="12"/>
                  </a:lnTo>
                  <a:lnTo>
                    <a:pt x="29" y="7"/>
                  </a:lnTo>
                  <a:lnTo>
                    <a:pt x="44" y="5"/>
                  </a:lnTo>
                  <a:lnTo>
                    <a:pt x="53" y="6"/>
                  </a:lnTo>
                  <a:lnTo>
                    <a:pt x="61" y="9"/>
                  </a:lnTo>
                  <a:lnTo>
                    <a:pt x="66" y="13"/>
                  </a:lnTo>
                  <a:lnTo>
                    <a:pt x="70" y="18"/>
                  </a:lnTo>
                  <a:lnTo>
                    <a:pt x="73" y="24"/>
                  </a:lnTo>
                  <a:lnTo>
                    <a:pt x="74" y="29"/>
                  </a:lnTo>
                  <a:lnTo>
                    <a:pt x="75" y="34"/>
                  </a:lnTo>
                  <a:lnTo>
                    <a:pt x="75" y="37"/>
                  </a:lnTo>
                  <a:lnTo>
                    <a:pt x="77" y="40"/>
                  </a:lnTo>
                  <a:lnTo>
                    <a:pt x="78" y="40"/>
                  </a:lnTo>
                  <a:lnTo>
                    <a:pt x="80" y="40"/>
                  </a:lnTo>
                  <a:lnTo>
                    <a:pt x="81" y="39"/>
                  </a:lnTo>
                  <a:lnTo>
                    <a:pt x="82" y="37"/>
                  </a:lnTo>
                  <a:lnTo>
                    <a:pt x="82" y="33"/>
                  </a:lnTo>
                  <a:lnTo>
                    <a:pt x="82" y="6"/>
                  </a:lnTo>
                  <a:lnTo>
                    <a:pt x="81" y="1"/>
                  </a:lnTo>
                  <a:lnTo>
                    <a:pt x="79" y="0"/>
                  </a:lnTo>
                  <a:lnTo>
                    <a:pt x="77" y="0"/>
                  </a:lnTo>
                  <a:lnTo>
                    <a:pt x="73" y="3"/>
                  </a:lnTo>
                  <a:lnTo>
                    <a:pt x="71" y="5"/>
                  </a:lnTo>
                  <a:lnTo>
                    <a:pt x="69" y="7"/>
                  </a:lnTo>
                  <a:lnTo>
                    <a:pt x="61" y="3"/>
                  </a:lnTo>
                  <a:lnTo>
                    <a:pt x="54" y="1"/>
                  </a:lnTo>
                  <a:lnTo>
                    <a:pt x="48" y="0"/>
                  </a:lnTo>
                  <a:lnTo>
                    <a:pt x="44" y="0"/>
                  </a:lnTo>
                  <a:lnTo>
                    <a:pt x="23" y="3"/>
                  </a:lnTo>
                  <a:lnTo>
                    <a:pt x="10" y="11"/>
                  </a:lnTo>
                  <a:lnTo>
                    <a:pt x="3" y="21"/>
                  </a:lnTo>
                  <a:lnTo>
                    <a:pt x="0" y="33"/>
                  </a:lnTo>
                  <a:lnTo>
                    <a:pt x="4" y="46"/>
                  </a:lnTo>
                  <a:lnTo>
                    <a:pt x="12" y="56"/>
                  </a:lnTo>
                  <a:lnTo>
                    <a:pt x="18" y="60"/>
                  </a:lnTo>
                  <a:lnTo>
                    <a:pt x="26" y="63"/>
                  </a:lnTo>
                  <a:lnTo>
                    <a:pt x="35" y="66"/>
                  </a:lnTo>
                  <a:lnTo>
                    <a:pt x="48" y="6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" name="Freeform 57"/>
            <p:cNvSpPr>
              <a:spLocks noChangeAspect="1" noEditPoints="1"/>
            </p:cNvSpPr>
            <p:nvPr/>
          </p:nvSpPr>
          <p:spPr bwMode="auto">
            <a:xfrm>
              <a:off x="3189" y="13"/>
              <a:ext cx="111" cy="192"/>
            </a:xfrm>
            <a:custGeom>
              <a:avLst/>
              <a:gdLst/>
              <a:ahLst/>
              <a:cxnLst>
                <a:cxn ang="0">
                  <a:pos x="111" y="47"/>
                </a:cxn>
                <a:cxn ang="0">
                  <a:pos x="108" y="30"/>
                </a:cxn>
                <a:cxn ang="0">
                  <a:pos x="101" y="12"/>
                </a:cxn>
                <a:cxn ang="0">
                  <a:pos x="88" y="1"/>
                </a:cxn>
                <a:cxn ang="0">
                  <a:pos x="65" y="3"/>
                </a:cxn>
                <a:cxn ang="0">
                  <a:pos x="37" y="27"/>
                </a:cxn>
                <a:cxn ang="0">
                  <a:pos x="15" y="66"/>
                </a:cxn>
                <a:cxn ang="0">
                  <a:pos x="2" y="113"/>
                </a:cxn>
                <a:cxn ang="0">
                  <a:pos x="2" y="156"/>
                </a:cxn>
                <a:cxn ang="0">
                  <a:pos x="17" y="187"/>
                </a:cxn>
                <a:cxn ang="0">
                  <a:pos x="47" y="189"/>
                </a:cxn>
                <a:cxn ang="0">
                  <a:pos x="74" y="165"/>
                </a:cxn>
                <a:cxn ang="0">
                  <a:pos x="96" y="125"/>
                </a:cxn>
                <a:cxn ang="0">
                  <a:pos x="109" y="78"/>
                </a:cxn>
                <a:cxn ang="0">
                  <a:pos x="29" y="92"/>
                </a:cxn>
                <a:cxn ang="0">
                  <a:pos x="49" y="34"/>
                </a:cxn>
                <a:cxn ang="0">
                  <a:pos x="62" y="15"/>
                </a:cxn>
                <a:cxn ang="0">
                  <a:pos x="79" y="5"/>
                </a:cxn>
                <a:cxn ang="0">
                  <a:pos x="86" y="8"/>
                </a:cxn>
                <a:cxn ang="0">
                  <a:pos x="91" y="16"/>
                </a:cxn>
                <a:cxn ang="0">
                  <a:pos x="93" y="26"/>
                </a:cxn>
                <a:cxn ang="0">
                  <a:pos x="93" y="38"/>
                </a:cxn>
                <a:cxn ang="0">
                  <a:pos x="91" y="60"/>
                </a:cxn>
                <a:cxn ang="0">
                  <a:pos x="85" y="92"/>
                </a:cxn>
                <a:cxn ang="0">
                  <a:pos x="82" y="100"/>
                </a:cxn>
                <a:cxn ang="0">
                  <a:pos x="76" y="125"/>
                </a:cxn>
                <a:cxn ang="0">
                  <a:pos x="64" y="155"/>
                </a:cxn>
                <a:cxn ang="0">
                  <a:pos x="49" y="177"/>
                </a:cxn>
                <a:cxn ang="0">
                  <a:pos x="32" y="186"/>
                </a:cxn>
                <a:cxn ang="0">
                  <a:pos x="22" y="179"/>
                </a:cxn>
                <a:cxn ang="0">
                  <a:pos x="18" y="154"/>
                </a:cxn>
                <a:cxn ang="0">
                  <a:pos x="19" y="133"/>
                </a:cxn>
                <a:cxn ang="0">
                  <a:pos x="26" y="100"/>
                </a:cxn>
              </a:cxnLst>
              <a:rect l="0" t="0" r="r" b="b"/>
              <a:pathLst>
                <a:path w="111" h="192">
                  <a:moveTo>
                    <a:pt x="111" y="55"/>
                  </a:moveTo>
                  <a:lnTo>
                    <a:pt x="111" y="47"/>
                  </a:lnTo>
                  <a:lnTo>
                    <a:pt x="110" y="39"/>
                  </a:lnTo>
                  <a:lnTo>
                    <a:pt x="108" y="30"/>
                  </a:lnTo>
                  <a:lnTo>
                    <a:pt x="105" y="21"/>
                  </a:lnTo>
                  <a:lnTo>
                    <a:pt x="101" y="12"/>
                  </a:lnTo>
                  <a:lnTo>
                    <a:pt x="95" y="6"/>
                  </a:lnTo>
                  <a:lnTo>
                    <a:pt x="88" y="1"/>
                  </a:lnTo>
                  <a:lnTo>
                    <a:pt x="79" y="0"/>
                  </a:lnTo>
                  <a:lnTo>
                    <a:pt x="65" y="3"/>
                  </a:lnTo>
                  <a:lnTo>
                    <a:pt x="51" y="12"/>
                  </a:lnTo>
                  <a:lnTo>
                    <a:pt x="37" y="27"/>
                  </a:lnTo>
                  <a:lnTo>
                    <a:pt x="25" y="45"/>
                  </a:lnTo>
                  <a:lnTo>
                    <a:pt x="15" y="66"/>
                  </a:lnTo>
                  <a:lnTo>
                    <a:pt x="7" y="90"/>
                  </a:lnTo>
                  <a:lnTo>
                    <a:pt x="2" y="113"/>
                  </a:lnTo>
                  <a:lnTo>
                    <a:pt x="0" y="137"/>
                  </a:lnTo>
                  <a:lnTo>
                    <a:pt x="2" y="156"/>
                  </a:lnTo>
                  <a:lnTo>
                    <a:pt x="7" y="174"/>
                  </a:lnTo>
                  <a:lnTo>
                    <a:pt x="17" y="187"/>
                  </a:lnTo>
                  <a:lnTo>
                    <a:pt x="32" y="192"/>
                  </a:lnTo>
                  <a:lnTo>
                    <a:pt x="47" y="189"/>
                  </a:lnTo>
                  <a:lnTo>
                    <a:pt x="61" y="179"/>
                  </a:lnTo>
                  <a:lnTo>
                    <a:pt x="74" y="165"/>
                  </a:lnTo>
                  <a:lnTo>
                    <a:pt x="86" y="146"/>
                  </a:lnTo>
                  <a:lnTo>
                    <a:pt x="96" y="125"/>
                  </a:lnTo>
                  <a:lnTo>
                    <a:pt x="104" y="102"/>
                  </a:lnTo>
                  <a:lnTo>
                    <a:pt x="109" y="78"/>
                  </a:lnTo>
                  <a:lnTo>
                    <a:pt x="111" y="55"/>
                  </a:lnTo>
                  <a:close/>
                  <a:moveTo>
                    <a:pt x="29" y="92"/>
                  </a:moveTo>
                  <a:lnTo>
                    <a:pt x="37" y="63"/>
                  </a:lnTo>
                  <a:lnTo>
                    <a:pt x="49" y="34"/>
                  </a:lnTo>
                  <a:lnTo>
                    <a:pt x="55" y="24"/>
                  </a:lnTo>
                  <a:lnTo>
                    <a:pt x="62" y="15"/>
                  </a:lnTo>
                  <a:lnTo>
                    <a:pt x="70" y="8"/>
                  </a:lnTo>
                  <a:lnTo>
                    <a:pt x="79" y="5"/>
                  </a:lnTo>
                  <a:lnTo>
                    <a:pt x="83" y="6"/>
                  </a:lnTo>
                  <a:lnTo>
                    <a:pt x="86" y="8"/>
                  </a:lnTo>
                  <a:lnTo>
                    <a:pt x="89" y="12"/>
                  </a:lnTo>
                  <a:lnTo>
                    <a:pt x="91" y="16"/>
                  </a:lnTo>
                  <a:lnTo>
                    <a:pt x="92" y="21"/>
                  </a:lnTo>
                  <a:lnTo>
                    <a:pt x="93" y="26"/>
                  </a:lnTo>
                  <a:lnTo>
                    <a:pt x="93" y="32"/>
                  </a:lnTo>
                  <a:lnTo>
                    <a:pt x="93" y="38"/>
                  </a:lnTo>
                  <a:lnTo>
                    <a:pt x="93" y="48"/>
                  </a:lnTo>
                  <a:lnTo>
                    <a:pt x="91" y="60"/>
                  </a:lnTo>
                  <a:lnTo>
                    <a:pt x="89" y="74"/>
                  </a:lnTo>
                  <a:lnTo>
                    <a:pt x="85" y="92"/>
                  </a:lnTo>
                  <a:lnTo>
                    <a:pt x="29" y="92"/>
                  </a:lnTo>
                  <a:close/>
                  <a:moveTo>
                    <a:pt x="82" y="100"/>
                  </a:moveTo>
                  <a:lnTo>
                    <a:pt x="80" y="111"/>
                  </a:lnTo>
                  <a:lnTo>
                    <a:pt x="76" y="125"/>
                  </a:lnTo>
                  <a:lnTo>
                    <a:pt x="70" y="140"/>
                  </a:lnTo>
                  <a:lnTo>
                    <a:pt x="64" y="155"/>
                  </a:lnTo>
                  <a:lnTo>
                    <a:pt x="56" y="168"/>
                  </a:lnTo>
                  <a:lnTo>
                    <a:pt x="49" y="177"/>
                  </a:lnTo>
                  <a:lnTo>
                    <a:pt x="41" y="184"/>
                  </a:lnTo>
                  <a:lnTo>
                    <a:pt x="32" y="186"/>
                  </a:lnTo>
                  <a:lnTo>
                    <a:pt x="26" y="185"/>
                  </a:lnTo>
                  <a:lnTo>
                    <a:pt x="22" y="179"/>
                  </a:lnTo>
                  <a:lnTo>
                    <a:pt x="19" y="169"/>
                  </a:lnTo>
                  <a:lnTo>
                    <a:pt x="18" y="154"/>
                  </a:lnTo>
                  <a:lnTo>
                    <a:pt x="18" y="144"/>
                  </a:lnTo>
                  <a:lnTo>
                    <a:pt x="19" y="133"/>
                  </a:lnTo>
                  <a:lnTo>
                    <a:pt x="22" y="118"/>
                  </a:lnTo>
                  <a:lnTo>
                    <a:pt x="26" y="100"/>
                  </a:lnTo>
                  <a:lnTo>
                    <a:pt x="82" y="10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" name="Freeform 58"/>
            <p:cNvSpPr>
              <a:spLocks noChangeAspect="1"/>
            </p:cNvSpPr>
            <p:nvPr/>
          </p:nvSpPr>
          <p:spPr bwMode="auto">
            <a:xfrm>
              <a:off x="3327" y="0"/>
              <a:ext cx="62" cy="270"/>
            </a:xfrm>
            <a:custGeom>
              <a:avLst/>
              <a:gdLst/>
              <a:ahLst/>
              <a:cxnLst>
                <a:cxn ang="0">
                  <a:pos x="62" y="135"/>
                </a:cxn>
                <a:cxn ang="0">
                  <a:pos x="61" y="117"/>
                </a:cxn>
                <a:cxn ang="0">
                  <a:pos x="59" y="97"/>
                </a:cxn>
                <a:cxn ang="0">
                  <a:pos x="53" y="74"/>
                </a:cxn>
                <a:cxn ang="0">
                  <a:pos x="44" y="51"/>
                </a:cxn>
                <a:cxn ang="0">
                  <a:pos x="31" y="29"/>
                </a:cxn>
                <a:cxn ang="0">
                  <a:pos x="18" y="13"/>
                </a:cxn>
                <a:cxn ang="0">
                  <a:pos x="8" y="4"/>
                </a:cxn>
                <a:cxn ang="0">
                  <a:pos x="3" y="0"/>
                </a:cxn>
                <a:cxn ang="0">
                  <a:pos x="0" y="1"/>
                </a:cxn>
                <a:cxn ang="0">
                  <a:pos x="0" y="3"/>
                </a:cxn>
                <a:cxn ang="0">
                  <a:pos x="0" y="4"/>
                </a:cxn>
                <a:cxn ang="0">
                  <a:pos x="0" y="5"/>
                </a:cxn>
                <a:cxn ang="0">
                  <a:pos x="2" y="6"/>
                </a:cxn>
                <a:cxn ang="0">
                  <a:pos x="5" y="9"/>
                </a:cxn>
                <a:cxn ang="0">
                  <a:pos x="22" y="32"/>
                </a:cxn>
                <a:cxn ang="0">
                  <a:pos x="36" y="61"/>
                </a:cxn>
                <a:cxn ang="0">
                  <a:pos x="44" y="95"/>
                </a:cxn>
                <a:cxn ang="0">
                  <a:pos x="47" y="135"/>
                </a:cxn>
                <a:cxn ang="0">
                  <a:pos x="44" y="170"/>
                </a:cxn>
                <a:cxn ang="0">
                  <a:pos x="38" y="203"/>
                </a:cxn>
                <a:cxn ang="0">
                  <a:pos x="24" y="235"/>
                </a:cxn>
                <a:cxn ang="0">
                  <a:pos x="3" y="262"/>
                </a:cxn>
                <a:cxn ang="0">
                  <a:pos x="0" y="266"/>
                </a:cxn>
                <a:cxn ang="0">
                  <a:pos x="0" y="267"/>
                </a:cxn>
                <a:cxn ang="0">
                  <a:pos x="0" y="269"/>
                </a:cxn>
                <a:cxn ang="0">
                  <a:pos x="3" y="270"/>
                </a:cxn>
                <a:cxn ang="0">
                  <a:pos x="8" y="266"/>
                </a:cxn>
                <a:cxn ang="0">
                  <a:pos x="19" y="256"/>
                </a:cxn>
                <a:cxn ang="0">
                  <a:pos x="32" y="240"/>
                </a:cxn>
                <a:cxn ang="0">
                  <a:pos x="45" y="217"/>
                </a:cxn>
                <a:cxn ang="0">
                  <a:pos x="54" y="195"/>
                </a:cxn>
                <a:cxn ang="0">
                  <a:pos x="59" y="173"/>
                </a:cxn>
                <a:cxn ang="0">
                  <a:pos x="61" y="153"/>
                </a:cxn>
                <a:cxn ang="0">
                  <a:pos x="62" y="135"/>
                </a:cxn>
              </a:cxnLst>
              <a:rect l="0" t="0" r="r" b="b"/>
              <a:pathLst>
                <a:path w="62" h="270">
                  <a:moveTo>
                    <a:pt x="62" y="135"/>
                  </a:moveTo>
                  <a:lnTo>
                    <a:pt x="61" y="117"/>
                  </a:lnTo>
                  <a:lnTo>
                    <a:pt x="59" y="97"/>
                  </a:lnTo>
                  <a:lnTo>
                    <a:pt x="53" y="74"/>
                  </a:lnTo>
                  <a:lnTo>
                    <a:pt x="44" y="51"/>
                  </a:lnTo>
                  <a:lnTo>
                    <a:pt x="31" y="29"/>
                  </a:lnTo>
                  <a:lnTo>
                    <a:pt x="18" y="13"/>
                  </a:lnTo>
                  <a:lnTo>
                    <a:pt x="8" y="4"/>
                  </a:lnTo>
                  <a:lnTo>
                    <a:pt x="3" y="0"/>
                  </a:lnTo>
                  <a:lnTo>
                    <a:pt x="0" y="1"/>
                  </a:lnTo>
                  <a:lnTo>
                    <a:pt x="0" y="3"/>
                  </a:lnTo>
                  <a:lnTo>
                    <a:pt x="0" y="4"/>
                  </a:lnTo>
                  <a:lnTo>
                    <a:pt x="0" y="5"/>
                  </a:lnTo>
                  <a:lnTo>
                    <a:pt x="2" y="6"/>
                  </a:lnTo>
                  <a:lnTo>
                    <a:pt x="5" y="9"/>
                  </a:lnTo>
                  <a:lnTo>
                    <a:pt x="22" y="32"/>
                  </a:lnTo>
                  <a:lnTo>
                    <a:pt x="36" y="61"/>
                  </a:lnTo>
                  <a:lnTo>
                    <a:pt x="44" y="95"/>
                  </a:lnTo>
                  <a:lnTo>
                    <a:pt x="47" y="135"/>
                  </a:lnTo>
                  <a:lnTo>
                    <a:pt x="44" y="170"/>
                  </a:lnTo>
                  <a:lnTo>
                    <a:pt x="38" y="203"/>
                  </a:lnTo>
                  <a:lnTo>
                    <a:pt x="24" y="235"/>
                  </a:lnTo>
                  <a:lnTo>
                    <a:pt x="3" y="262"/>
                  </a:lnTo>
                  <a:lnTo>
                    <a:pt x="0" y="266"/>
                  </a:lnTo>
                  <a:lnTo>
                    <a:pt x="0" y="267"/>
                  </a:lnTo>
                  <a:lnTo>
                    <a:pt x="0" y="269"/>
                  </a:lnTo>
                  <a:lnTo>
                    <a:pt x="3" y="270"/>
                  </a:lnTo>
                  <a:lnTo>
                    <a:pt x="8" y="266"/>
                  </a:lnTo>
                  <a:lnTo>
                    <a:pt x="19" y="256"/>
                  </a:lnTo>
                  <a:lnTo>
                    <a:pt x="32" y="240"/>
                  </a:lnTo>
                  <a:lnTo>
                    <a:pt x="45" y="217"/>
                  </a:lnTo>
                  <a:lnTo>
                    <a:pt x="54" y="195"/>
                  </a:lnTo>
                  <a:lnTo>
                    <a:pt x="59" y="173"/>
                  </a:lnTo>
                  <a:lnTo>
                    <a:pt x="61" y="153"/>
                  </a:lnTo>
                  <a:lnTo>
                    <a:pt x="62" y="13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" name="Freeform 59"/>
            <p:cNvSpPr>
              <a:spLocks noChangeAspect="1"/>
            </p:cNvSpPr>
            <p:nvPr/>
          </p:nvSpPr>
          <p:spPr bwMode="auto">
            <a:xfrm>
              <a:off x="3470" y="82"/>
              <a:ext cx="103" cy="123"/>
            </a:xfrm>
            <a:custGeom>
              <a:avLst/>
              <a:gdLst/>
              <a:ahLst/>
              <a:cxnLst>
                <a:cxn ang="0">
                  <a:pos x="23" y="62"/>
                </a:cxn>
                <a:cxn ang="0">
                  <a:pos x="26" y="35"/>
                </a:cxn>
                <a:cxn ang="0">
                  <a:pos x="35" y="18"/>
                </a:cxn>
                <a:cxn ang="0">
                  <a:pos x="47" y="9"/>
                </a:cxn>
                <a:cxn ang="0">
                  <a:pos x="59" y="7"/>
                </a:cxn>
                <a:cxn ang="0">
                  <a:pos x="63" y="7"/>
                </a:cxn>
                <a:cxn ang="0">
                  <a:pos x="71" y="8"/>
                </a:cxn>
                <a:cxn ang="0">
                  <a:pos x="80" y="11"/>
                </a:cxn>
                <a:cxn ang="0">
                  <a:pos x="88" y="16"/>
                </a:cxn>
                <a:cxn ang="0">
                  <a:pos x="81" y="18"/>
                </a:cxn>
                <a:cxn ang="0">
                  <a:pos x="77" y="22"/>
                </a:cxn>
                <a:cxn ang="0">
                  <a:pos x="75" y="26"/>
                </a:cxn>
                <a:cxn ang="0">
                  <a:pos x="75" y="29"/>
                </a:cxn>
                <a:cxn ang="0">
                  <a:pos x="76" y="34"/>
                </a:cxn>
                <a:cxn ang="0">
                  <a:pos x="78" y="38"/>
                </a:cxn>
                <a:cxn ang="0">
                  <a:pos x="82" y="40"/>
                </a:cxn>
                <a:cxn ang="0">
                  <a:pos x="87" y="41"/>
                </a:cxn>
                <a:cxn ang="0">
                  <a:pos x="92" y="40"/>
                </a:cxn>
                <a:cxn ang="0">
                  <a:pos x="96" y="38"/>
                </a:cxn>
                <a:cxn ang="0">
                  <a:pos x="99" y="34"/>
                </a:cxn>
                <a:cxn ang="0">
                  <a:pos x="100" y="29"/>
                </a:cxn>
                <a:cxn ang="0">
                  <a:pos x="96" y="16"/>
                </a:cxn>
                <a:cxn ang="0">
                  <a:pos x="87" y="7"/>
                </a:cxn>
                <a:cxn ang="0">
                  <a:pos x="74" y="2"/>
                </a:cxn>
                <a:cxn ang="0">
                  <a:pos x="59" y="0"/>
                </a:cxn>
                <a:cxn ang="0">
                  <a:pos x="35" y="5"/>
                </a:cxn>
                <a:cxn ang="0">
                  <a:pos x="17" y="18"/>
                </a:cxn>
                <a:cxn ang="0">
                  <a:pos x="5" y="38"/>
                </a:cxn>
                <a:cxn ang="0">
                  <a:pos x="0" y="62"/>
                </a:cxn>
                <a:cxn ang="0">
                  <a:pos x="5" y="86"/>
                </a:cxn>
                <a:cxn ang="0">
                  <a:pos x="18" y="106"/>
                </a:cxn>
                <a:cxn ang="0">
                  <a:pos x="36" y="119"/>
                </a:cxn>
                <a:cxn ang="0">
                  <a:pos x="58" y="123"/>
                </a:cxn>
                <a:cxn ang="0">
                  <a:pos x="70" y="122"/>
                </a:cxn>
                <a:cxn ang="0">
                  <a:pos x="80" y="118"/>
                </a:cxn>
                <a:cxn ang="0">
                  <a:pos x="88" y="113"/>
                </a:cxn>
                <a:cxn ang="0">
                  <a:pos x="94" y="107"/>
                </a:cxn>
                <a:cxn ang="0">
                  <a:pos x="98" y="101"/>
                </a:cxn>
                <a:cxn ang="0">
                  <a:pos x="101" y="95"/>
                </a:cxn>
                <a:cxn ang="0">
                  <a:pos x="102" y="91"/>
                </a:cxn>
                <a:cxn ang="0">
                  <a:pos x="103" y="88"/>
                </a:cxn>
                <a:cxn ang="0">
                  <a:pos x="101" y="86"/>
                </a:cxn>
                <a:cxn ang="0">
                  <a:pos x="99" y="86"/>
                </a:cxn>
                <a:cxn ang="0">
                  <a:pos x="97" y="86"/>
                </a:cxn>
                <a:cxn ang="0">
                  <a:pos x="96" y="88"/>
                </a:cxn>
                <a:cxn ang="0">
                  <a:pos x="92" y="97"/>
                </a:cxn>
                <a:cxn ang="0">
                  <a:pos x="88" y="103"/>
                </a:cxn>
                <a:cxn ang="0">
                  <a:pos x="84" y="108"/>
                </a:cxn>
                <a:cxn ang="0">
                  <a:pos x="79" y="112"/>
                </a:cxn>
                <a:cxn ang="0">
                  <a:pos x="74" y="114"/>
                </a:cxn>
                <a:cxn ang="0">
                  <a:pos x="69" y="116"/>
                </a:cxn>
                <a:cxn ang="0">
                  <a:pos x="65" y="116"/>
                </a:cxn>
                <a:cxn ang="0">
                  <a:pos x="61" y="117"/>
                </a:cxn>
                <a:cxn ang="0">
                  <a:pos x="55" y="116"/>
                </a:cxn>
                <a:cxn ang="0">
                  <a:pos x="49" y="114"/>
                </a:cxn>
                <a:cxn ang="0">
                  <a:pos x="42" y="111"/>
                </a:cxn>
                <a:cxn ang="0">
                  <a:pos x="36" y="105"/>
                </a:cxn>
                <a:cxn ang="0">
                  <a:pos x="31" y="98"/>
                </a:cxn>
                <a:cxn ang="0">
                  <a:pos x="27" y="89"/>
                </a:cxn>
                <a:cxn ang="0">
                  <a:pos x="24" y="77"/>
                </a:cxn>
                <a:cxn ang="0">
                  <a:pos x="23" y="62"/>
                </a:cxn>
              </a:cxnLst>
              <a:rect l="0" t="0" r="r" b="b"/>
              <a:pathLst>
                <a:path w="103" h="123">
                  <a:moveTo>
                    <a:pt x="23" y="62"/>
                  </a:moveTo>
                  <a:lnTo>
                    <a:pt x="26" y="35"/>
                  </a:lnTo>
                  <a:lnTo>
                    <a:pt x="35" y="18"/>
                  </a:lnTo>
                  <a:lnTo>
                    <a:pt x="47" y="9"/>
                  </a:lnTo>
                  <a:lnTo>
                    <a:pt x="59" y="7"/>
                  </a:lnTo>
                  <a:lnTo>
                    <a:pt x="63" y="7"/>
                  </a:lnTo>
                  <a:lnTo>
                    <a:pt x="71" y="8"/>
                  </a:lnTo>
                  <a:lnTo>
                    <a:pt x="80" y="11"/>
                  </a:lnTo>
                  <a:lnTo>
                    <a:pt x="88" y="16"/>
                  </a:lnTo>
                  <a:lnTo>
                    <a:pt x="81" y="18"/>
                  </a:lnTo>
                  <a:lnTo>
                    <a:pt x="77" y="22"/>
                  </a:lnTo>
                  <a:lnTo>
                    <a:pt x="75" y="26"/>
                  </a:lnTo>
                  <a:lnTo>
                    <a:pt x="75" y="29"/>
                  </a:lnTo>
                  <a:lnTo>
                    <a:pt x="76" y="34"/>
                  </a:lnTo>
                  <a:lnTo>
                    <a:pt x="78" y="38"/>
                  </a:lnTo>
                  <a:lnTo>
                    <a:pt x="82" y="40"/>
                  </a:lnTo>
                  <a:lnTo>
                    <a:pt x="87" y="41"/>
                  </a:lnTo>
                  <a:lnTo>
                    <a:pt x="92" y="40"/>
                  </a:lnTo>
                  <a:lnTo>
                    <a:pt x="96" y="38"/>
                  </a:lnTo>
                  <a:lnTo>
                    <a:pt x="99" y="34"/>
                  </a:lnTo>
                  <a:lnTo>
                    <a:pt x="100" y="29"/>
                  </a:lnTo>
                  <a:lnTo>
                    <a:pt x="96" y="16"/>
                  </a:lnTo>
                  <a:lnTo>
                    <a:pt x="87" y="7"/>
                  </a:lnTo>
                  <a:lnTo>
                    <a:pt x="74" y="2"/>
                  </a:lnTo>
                  <a:lnTo>
                    <a:pt x="59" y="0"/>
                  </a:lnTo>
                  <a:lnTo>
                    <a:pt x="35" y="5"/>
                  </a:lnTo>
                  <a:lnTo>
                    <a:pt x="17" y="18"/>
                  </a:lnTo>
                  <a:lnTo>
                    <a:pt x="5" y="38"/>
                  </a:lnTo>
                  <a:lnTo>
                    <a:pt x="0" y="62"/>
                  </a:lnTo>
                  <a:lnTo>
                    <a:pt x="5" y="86"/>
                  </a:lnTo>
                  <a:lnTo>
                    <a:pt x="18" y="106"/>
                  </a:lnTo>
                  <a:lnTo>
                    <a:pt x="36" y="119"/>
                  </a:lnTo>
                  <a:lnTo>
                    <a:pt x="58" y="123"/>
                  </a:lnTo>
                  <a:lnTo>
                    <a:pt x="70" y="122"/>
                  </a:lnTo>
                  <a:lnTo>
                    <a:pt x="80" y="118"/>
                  </a:lnTo>
                  <a:lnTo>
                    <a:pt x="88" y="113"/>
                  </a:lnTo>
                  <a:lnTo>
                    <a:pt x="94" y="107"/>
                  </a:lnTo>
                  <a:lnTo>
                    <a:pt x="98" y="101"/>
                  </a:lnTo>
                  <a:lnTo>
                    <a:pt x="101" y="95"/>
                  </a:lnTo>
                  <a:lnTo>
                    <a:pt x="102" y="91"/>
                  </a:lnTo>
                  <a:lnTo>
                    <a:pt x="103" y="88"/>
                  </a:lnTo>
                  <a:lnTo>
                    <a:pt x="101" y="86"/>
                  </a:lnTo>
                  <a:lnTo>
                    <a:pt x="99" y="86"/>
                  </a:lnTo>
                  <a:lnTo>
                    <a:pt x="97" y="86"/>
                  </a:lnTo>
                  <a:lnTo>
                    <a:pt x="96" y="88"/>
                  </a:lnTo>
                  <a:lnTo>
                    <a:pt x="92" y="97"/>
                  </a:lnTo>
                  <a:lnTo>
                    <a:pt x="88" y="103"/>
                  </a:lnTo>
                  <a:lnTo>
                    <a:pt x="84" y="108"/>
                  </a:lnTo>
                  <a:lnTo>
                    <a:pt x="79" y="112"/>
                  </a:lnTo>
                  <a:lnTo>
                    <a:pt x="74" y="114"/>
                  </a:lnTo>
                  <a:lnTo>
                    <a:pt x="69" y="116"/>
                  </a:lnTo>
                  <a:lnTo>
                    <a:pt x="65" y="116"/>
                  </a:lnTo>
                  <a:lnTo>
                    <a:pt x="61" y="117"/>
                  </a:lnTo>
                  <a:lnTo>
                    <a:pt x="55" y="116"/>
                  </a:lnTo>
                  <a:lnTo>
                    <a:pt x="49" y="114"/>
                  </a:lnTo>
                  <a:lnTo>
                    <a:pt x="42" y="111"/>
                  </a:lnTo>
                  <a:lnTo>
                    <a:pt x="36" y="105"/>
                  </a:lnTo>
                  <a:lnTo>
                    <a:pt x="31" y="98"/>
                  </a:lnTo>
                  <a:lnTo>
                    <a:pt x="27" y="89"/>
                  </a:lnTo>
                  <a:lnTo>
                    <a:pt x="24" y="77"/>
                  </a:lnTo>
                  <a:lnTo>
                    <a:pt x="23" y="6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" name="Freeform 60"/>
            <p:cNvSpPr>
              <a:spLocks noChangeAspect="1" noEditPoints="1"/>
            </p:cNvSpPr>
            <p:nvPr/>
          </p:nvSpPr>
          <p:spPr bwMode="auto">
            <a:xfrm>
              <a:off x="3588" y="82"/>
              <a:ext cx="119" cy="123"/>
            </a:xfrm>
            <a:custGeom>
              <a:avLst/>
              <a:gdLst/>
              <a:ahLst/>
              <a:cxnLst>
                <a:cxn ang="0">
                  <a:pos x="119" y="63"/>
                </a:cxn>
                <a:cxn ang="0">
                  <a:pos x="118" y="50"/>
                </a:cxn>
                <a:cxn ang="0">
                  <a:pos x="115" y="38"/>
                </a:cxn>
                <a:cxn ang="0">
                  <a:pos x="109" y="28"/>
                </a:cxn>
                <a:cxn ang="0">
                  <a:pos x="102" y="18"/>
                </a:cxn>
                <a:cxn ang="0">
                  <a:pos x="93" y="11"/>
                </a:cxn>
                <a:cxn ang="0">
                  <a:pos x="83" y="5"/>
                </a:cxn>
                <a:cxn ang="0">
                  <a:pos x="72" y="1"/>
                </a:cxn>
                <a:cxn ang="0">
                  <a:pos x="60" y="0"/>
                </a:cxn>
                <a:cxn ang="0">
                  <a:pos x="48" y="1"/>
                </a:cxn>
                <a:cxn ang="0">
                  <a:pos x="36" y="5"/>
                </a:cxn>
                <a:cxn ang="0">
                  <a:pos x="26" y="11"/>
                </a:cxn>
                <a:cxn ang="0">
                  <a:pos x="18" y="19"/>
                </a:cxn>
                <a:cxn ang="0">
                  <a:pos x="10" y="28"/>
                </a:cxn>
                <a:cxn ang="0">
                  <a:pos x="5" y="39"/>
                </a:cxn>
                <a:cxn ang="0">
                  <a:pos x="1" y="50"/>
                </a:cxn>
                <a:cxn ang="0">
                  <a:pos x="0" y="63"/>
                </a:cxn>
                <a:cxn ang="0">
                  <a:pos x="5" y="87"/>
                </a:cxn>
                <a:cxn ang="0">
                  <a:pos x="18" y="106"/>
                </a:cxn>
                <a:cxn ang="0">
                  <a:pos x="37" y="119"/>
                </a:cxn>
                <a:cxn ang="0">
                  <a:pos x="60" y="123"/>
                </a:cxn>
                <a:cxn ang="0">
                  <a:pos x="83" y="119"/>
                </a:cxn>
                <a:cxn ang="0">
                  <a:pos x="102" y="106"/>
                </a:cxn>
                <a:cxn ang="0">
                  <a:pos x="115" y="87"/>
                </a:cxn>
                <a:cxn ang="0">
                  <a:pos x="119" y="63"/>
                </a:cxn>
                <a:cxn ang="0">
                  <a:pos x="60" y="117"/>
                </a:cxn>
                <a:cxn ang="0">
                  <a:pos x="51" y="115"/>
                </a:cxn>
                <a:cxn ang="0">
                  <a:pos x="43" y="112"/>
                </a:cxn>
                <a:cxn ang="0">
                  <a:pos x="36" y="107"/>
                </a:cxn>
                <a:cxn ang="0">
                  <a:pos x="29" y="99"/>
                </a:cxn>
                <a:cxn ang="0">
                  <a:pos x="25" y="89"/>
                </a:cxn>
                <a:cxn ang="0">
                  <a:pos x="23" y="79"/>
                </a:cxn>
                <a:cxn ang="0">
                  <a:pos x="23" y="69"/>
                </a:cxn>
                <a:cxn ang="0">
                  <a:pos x="23" y="61"/>
                </a:cxn>
                <a:cxn ang="0">
                  <a:pos x="23" y="52"/>
                </a:cxn>
                <a:cxn ang="0">
                  <a:pos x="23" y="43"/>
                </a:cxn>
                <a:cxn ang="0">
                  <a:pos x="25" y="33"/>
                </a:cxn>
                <a:cxn ang="0">
                  <a:pos x="29" y="24"/>
                </a:cxn>
                <a:cxn ang="0">
                  <a:pos x="35" y="16"/>
                </a:cxn>
                <a:cxn ang="0">
                  <a:pos x="43" y="10"/>
                </a:cxn>
                <a:cxn ang="0">
                  <a:pos x="51" y="7"/>
                </a:cxn>
                <a:cxn ang="0">
                  <a:pos x="60" y="6"/>
                </a:cxn>
                <a:cxn ang="0">
                  <a:pos x="68" y="7"/>
                </a:cxn>
                <a:cxn ang="0">
                  <a:pos x="77" y="10"/>
                </a:cxn>
                <a:cxn ang="0">
                  <a:pos x="84" y="16"/>
                </a:cxn>
                <a:cxn ang="0">
                  <a:pos x="90" y="23"/>
                </a:cxn>
                <a:cxn ang="0">
                  <a:pos x="94" y="33"/>
                </a:cxn>
                <a:cxn ang="0">
                  <a:pos x="96" y="42"/>
                </a:cxn>
                <a:cxn ang="0">
                  <a:pos x="97" y="52"/>
                </a:cxn>
                <a:cxn ang="0">
                  <a:pos x="97" y="61"/>
                </a:cxn>
                <a:cxn ang="0">
                  <a:pos x="97" y="69"/>
                </a:cxn>
                <a:cxn ang="0">
                  <a:pos x="96" y="78"/>
                </a:cxn>
                <a:cxn ang="0">
                  <a:pos x="95" y="87"/>
                </a:cxn>
                <a:cxn ang="0">
                  <a:pos x="91" y="97"/>
                </a:cxn>
                <a:cxn ang="0">
                  <a:pos x="86" y="105"/>
                </a:cxn>
                <a:cxn ang="0">
                  <a:pos x="78" y="111"/>
                </a:cxn>
                <a:cxn ang="0">
                  <a:pos x="70" y="115"/>
                </a:cxn>
                <a:cxn ang="0">
                  <a:pos x="60" y="117"/>
                </a:cxn>
              </a:cxnLst>
              <a:rect l="0" t="0" r="r" b="b"/>
              <a:pathLst>
                <a:path w="119" h="123">
                  <a:moveTo>
                    <a:pt x="119" y="63"/>
                  </a:moveTo>
                  <a:lnTo>
                    <a:pt x="118" y="50"/>
                  </a:lnTo>
                  <a:lnTo>
                    <a:pt x="115" y="38"/>
                  </a:lnTo>
                  <a:lnTo>
                    <a:pt x="109" y="28"/>
                  </a:lnTo>
                  <a:lnTo>
                    <a:pt x="102" y="18"/>
                  </a:lnTo>
                  <a:lnTo>
                    <a:pt x="93" y="11"/>
                  </a:lnTo>
                  <a:lnTo>
                    <a:pt x="83" y="5"/>
                  </a:lnTo>
                  <a:lnTo>
                    <a:pt x="72" y="1"/>
                  </a:lnTo>
                  <a:lnTo>
                    <a:pt x="60" y="0"/>
                  </a:lnTo>
                  <a:lnTo>
                    <a:pt x="48" y="1"/>
                  </a:lnTo>
                  <a:lnTo>
                    <a:pt x="36" y="5"/>
                  </a:lnTo>
                  <a:lnTo>
                    <a:pt x="26" y="11"/>
                  </a:lnTo>
                  <a:lnTo>
                    <a:pt x="18" y="19"/>
                  </a:lnTo>
                  <a:lnTo>
                    <a:pt x="10" y="28"/>
                  </a:lnTo>
                  <a:lnTo>
                    <a:pt x="5" y="39"/>
                  </a:lnTo>
                  <a:lnTo>
                    <a:pt x="1" y="50"/>
                  </a:lnTo>
                  <a:lnTo>
                    <a:pt x="0" y="63"/>
                  </a:lnTo>
                  <a:lnTo>
                    <a:pt x="5" y="87"/>
                  </a:lnTo>
                  <a:lnTo>
                    <a:pt x="18" y="106"/>
                  </a:lnTo>
                  <a:lnTo>
                    <a:pt x="37" y="119"/>
                  </a:lnTo>
                  <a:lnTo>
                    <a:pt x="60" y="123"/>
                  </a:lnTo>
                  <a:lnTo>
                    <a:pt x="83" y="119"/>
                  </a:lnTo>
                  <a:lnTo>
                    <a:pt x="102" y="106"/>
                  </a:lnTo>
                  <a:lnTo>
                    <a:pt x="115" y="87"/>
                  </a:lnTo>
                  <a:lnTo>
                    <a:pt x="119" y="63"/>
                  </a:lnTo>
                  <a:close/>
                  <a:moveTo>
                    <a:pt x="60" y="117"/>
                  </a:moveTo>
                  <a:lnTo>
                    <a:pt x="51" y="115"/>
                  </a:lnTo>
                  <a:lnTo>
                    <a:pt x="43" y="112"/>
                  </a:lnTo>
                  <a:lnTo>
                    <a:pt x="36" y="107"/>
                  </a:lnTo>
                  <a:lnTo>
                    <a:pt x="29" y="99"/>
                  </a:lnTo>
                  <a:lnTo>
                    <a:pt x="25" y="89"/>
                  </a:lnTo>
                  <a:lnTo>
                    <a:pt x="23" y="79"/>
                  </a:lnTo>
                  <a:lnTo>
                    <a:pt x="23" y="69"/>
                  </a:lnTo>
                  <a:lnTo>
                    <a:pt x="23" y="61"/>
                  </a:lnTo>
                  <a:lnTo>
                    <a:pt x="23" y="52"/>
                  </a:lnTo>
                  <a:lnTo>
                    <a:pt x="23" y="43"/>
                  </a:lnTo>
                  <a:lnTo>
                    <a:pt x="25" y="33"/>
                  </a:lnTo>
                  <a:lnTo>
                    <a:pt x="29" y="24"/>
                  </a:lnTo>
                  <a:lnTo>
                    <a:pt x="35" y="16"/>
                  </a:lnTo>
                  <a:lnTo>
                    <a:pt x="43" y="10"/>
                  </a:lnTo>
                  <a:lnTo>
                    <a:pt x="51" y="7"/>
                  </a:lnTo>
                  <a:lnTo>
                    <a:pt x="60" y="6"/>
                  </a:lnTo>
                  <a:lnTo>
                    <a:pt x="68" y="7"/>
                  </a:lnTo>
                  <a:lnTo>
                    <a:pt x="77" y="10"/>
                  </a:lnTo>
                  <a:lnTo>
                    <a:pt x="84" y="16"/>
                  </a:lnTo>
                  <a:lnTo>
                    <a:pt x="90" y="23"/>
                  </a:lnTo>
                  <a:lnTo>
                    <a:pt x="94" y="33"/>
                  </a:lnTo>
                  <a:lnTo>
                    <a:pt x="96" y="42"/>
                  </a:lnTo>
                  <a:lnTo>
                    <a:pt x="97" y="52"/>
                  </a:lnTo>
                  <a:lnTo>
                    <a:pt x="97" y="61"/>
                  </a:lnTo>
                  <a:lnTo>
                    <a:pt x="97" y="69"/>
                  </a:lnTo>
                  <a:lnTo>
                    <a:pt x="96" y="78"/>
                  </a:lnTo>
                  <a:lnTo>
                    <a:pt x="95" y="87"/>
                  </a:lnTo>
                  <a:lnTo>
                    <a:pt x="91" y="97"/>
                  </a:lnTo>
                  <a:lnTo>
                    <a:pt x="86" y="105"/>
                  </a:lnTo>
                  <a:lnTo>
                    <a:pt x="78" y="111"/>
                  </a:lnTo>
                  <a:lnTo>
                    <a:pt x="70" y="115"/>
                  </a:lnTo>
                  <a:lnTo>
                    <a:pt x="60" y="117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" name="Freeform 61"/>
            <p:cNvSpPr>
              <a:spLocks noChangeAspect="1"/>
            </p:cNvSpPr>
            <p:nvPr/>
          </p:nvSpPr>
          <p:spPr bwMode="auto">
            <a:xfrm>
              <a:off x="3724" y="82"/>
              <a:ext cx="88" cy="123"/>
            </a:xfrm>
            <a:custGeom>
              <a:avLst/>
              <a:gdLst/>
              <a:ahLst/>
              <a:cxnLst>
                <a:cxn ang="0">
                  <a:pos x="50" y="69"/>
                </a:cxn>
                <a:cxn ang="0">
                  <a:pos x="59" y="71"/>
                </a:cxn>
                <a:cxn ang="0">
                  <a:pos x="68" y="77"/>
                </a:cxn>
                <a:cxn ang="0">
                  <a:pos x="74" y="86"/>
                </a:cxn>
                <a:cxn ang="0">
                  <a:pos x="74" y="103"/>
                </a:cxn>
                <a:cxn ang="0">
                  <a:pos x="58" y="115"/>
                </a:cxn>
                <a:cxn ang="0">
                  <a:pos x="37" y="117"/>
                </a:cxn>
                <a:cxn ang="0">
                  <a:pos x="25" y="111"/>
                </a:cxn>
                <a:cxn ang="0">
                  <a:pos x="16" y="101"/>
                </a:cxn>
                <a:cxn ang="0">
                  <a:pos x="10" y="87"/>
                </a:cxn>
                <a:cxn ang="0">
                  <a:pos x="6" y="76"/>
                </a:cxn>
                <a:cxn ang="0">
                  <a:pos x="1" y="76"/>
                </a:cxn>
                <a:cxn ang="0">
                  <a:pos x="0" y="117"/>
                </a:cxn>
                <a:cxn ang="0">
                  <a:pos x="3" y="123"/>
                </a:cxn>
                <a:cxn ang="0">
                  <a:pos x="5" y="123"/>
                </a:cxn>
                <a:cxn ang="0">
                  <a:pos x="10" y="118"/>
                </a:cxn>
                <a:cxn ang="0">
                  <a:pos x="11" y="117"/>
                </a:cxn>
                <a:cxn ang="0">
                  <a:pos x="15" y="112"/>
                </a:cxn>
                <a:cxn ang="0">
                  <a:pos x="32" y="122"/>
                </a:cxn>
                <a:cxn ang="0">
                  <a:pos x="45" y="123"/>
                </a:cxn>
                <a:cxn ang="0">
                  <a:pos x="78" y="112"/>
                </a:cxn>
                <a:cxn ang="0">
                  <a:pos x="88" y="86"/>
                </a:cxn>
                <a:cxn ang="0">
                  <a:pos x="84" y="69"/>
                </a:cxn>
                <a:cxn ang="0">
                  <a:pos x="77" y="60"/>
                </a:cxn>
                <a:cxn ang="0">
                  <a:pos x="62" y="51"/>
                </a:cxn>
                <a:cxn ang="0">
                  <a:pos x="46" y="47"/>
                </a:cxn>
                <a:cxn ang="0">
                  <a:pos x="35" y="45"/>
                </a:cxn>
                <a:cxn ang="0">
                  <a:pos x="24" y="41"/>
                </a:cxn>
                <a:cxn ang="0">
                  <a:pos x="16" y="35"/>
                </a:cxn>
                <a:cxn ang="0">
                  <a:pos x="13" y="25"/>
                </a:cxn>
                <a:cxn ang="0">
                  <a:pos x="19" y="12"/>
                </a:cxn>
                <a:cxn ang="0">
                  <a:pos x="43" y="5"/>
                </a:cxn>
                <a:cxn ang="0">
                  <a:pos x="61" y="9"/>
                </a:cxn>
                <a:cxn ang="0">
                  <a:pos x="70" y="18"/>
                </a:cxn>
                <a:cxn ang="0">
                  <a:pos x="74" y="29"/>
                </a:cxn>
                <a:cxn ang="0">
                  <a:pos x="75" y="37"/>
                </a:cxn>
                <a:cxn ang="0">
                  <a:pos x="78" y="40"/>
                </a:cxn>
                <a:cxn ang="0">
                  <a:pos x="81" y="39"/>
                </a:cxn>
                <a:cxn ang="0">
                  <a:pos x="82" y="33"/>
                </a:cxn>
                <a:cxn ang="0">
                  <a:pos x="81" y="1"/>
                </a:cxn>
                <a:cxn ang="0">
                  <a:pos x="77" y="0"/>
                </a:cxn>
                <a:cxn ang="0">
                  <a:pos x="71" y="5"/>
                </a:cxn>
                <a:cxn ang="0">
                  <a:pos x="61" y="3"/>
                </a:cxn>
                <a:cxn ang="0">
                  <a:pos x="47" y="0"/>
                </a:cxn>
                <a:cxn ang="0">
                  <a:pos x="23" y="3"/>
                </a:cxn>
                <a:cxn ang="0">
                  <a:pos x="2" y="21"/>
                </a:cxn>
                <a:cxn ang="0">
                  <a:pos x="3" y="46"/>
                </a:cxn>
                <a:cxn ang="0">
                  <a:pos x="18" y="60"/>
                </a:cxn>
                <a:cxn ang="0">
                  <a:pos x="35" y="66"/>
                </a:cxn>
              </a:cxnLst>
              <a:rect l="0" t="0" r="r" b="b"/>
              <a:pathLst>
                <a:path w="88" h="123">
                  <a:moveTo>
                    <a:pt x="47" y="68"/>
                  </a:moveTo>
                  <a:lnTo>
                    <a:pt x="50" y="69"/>
                  </a:lnTo>
                  <a:lnTo>
                    <a:pt x="54" y="70"/>
                  </a:lnTo>
                  <a:lnTo>
                    <a:pt x="59" y="71"/>
                  </a:lnTo>
                  <a:lnTo>
                    <a:pt x="63" y="74"/>
                  </a:lnTo>
                  <a:lnTo>
                    <a:pt x="68" y="77"/>
                  </a:lnTo>
                  <a:lnTo>
                    <a:pt x="72" y="81"/>
                  </a:lnTo>
                  <a:lnTo>
                    <a:pt x="74" y="86"/>
                  </a:lnTo>
                  <a:lnTo>
                    <a:pt x="75" y="93"/>
                  </a:lnTo>
                  <a:lnTo>
                    <a:pt x="74" y="103"/>
                  </a:lnTo>
                  <a:lnTo>
                    <a:pt x="68" y="110"/>
                  </a:lnTo>
                  <a:lnTo>
                    <a:pt x="58" y="115"/>
                  </a:lnTo>
                  <a:lnTo>
                    <a:pt x="45" y="117"/>
                  </a:lnTo>
                  <a:lnTo>
                    <a:pt x="37" y="117"/>
                  </a:lnTo>
                  <a:lnTo>
                    <a:pt x="30" y="115"/>
                  </a:lnTo>
                  <a:lnTo>
                    <a:pt x="25" y="111"/>
                  </a:lnTo>
                  <a:lnTo>
                    <a:pt x="20" y="107"/>
                  </a:lnTo>
                  <a:lnTo>
                    <a:pt x="16" y="101"/>
                  </a:lnTo>
                  <a:lnTo>
                    <a:pt x="12" y="95"/>
                  </a:lnTo>
                  <a:lnTo>
                    <a:pt x="10" y="87"/>
                  </a:lnTo>
                  <a:lnTo>
                    <a:pt x="8" y="79"/>
                  </a:lnTo>
                  <a:lnTo>
                    <a:pt x="6" y="76"/>
                  </a:lnTo>
                  <a:lnTo>
                    <a:pt x="4" y="75"/>
                  </a:lnTo>
                  <a:lnTo>
                    <a:pt x="1" y="76"/>
                  </a:lnTo>
                  <a:lnTo>
                    <a:pt x="0" y="81"/>
                  </a:lnTo>
                  <a:lnTo>
                    <a:pt x="0" y="117"/>
                  </a:lnTo>
                  <a:lnTo>
                    <a:pt x="1" y="122"/>
                  </a:lnTo>
                  <a:lnTo>
                    <a:pt x="3" y="123"/>
                  </a:lnTo>
                  <a:lnTo>
                    <a:pt x="4" y="123"/>
                  </a:lnTo>
                  <a:lnTo>
                    <a:pt x="5" y="123"/>
                  </a:lnTo>
                  <a:lnTo>
                    <a:pt x="7" y="121"/>
                  </a:lnTo>
                  <a:lnTo>
                    <a:pt x="10" y="118"/>
                  </a:lnTo>
                  <a:lnTo>
                    <a:pt x="10" y="118"/>
                  </a:lnTo>
                  <a:lnTo>
                    <a:pt x="11" y="117"/>
                  </a:lnTo>
                  <a:lnTo>
                    <a:pt x="13" y="115"/>
                  </a:lnTo>
                  <a:lnTo>
                    <a:pt x="15" y="112"/>
                  </a:lnTo>
                  <a:lnTo>
                    <a:pt x="24" y="118"/>
                  </a:lnTo>
                  <a:lnTo>
                    <a:pt x="32" y="122"/>
                  </a:lnTo>
                  <a:lnTo>
                    <a:pt x="40" y="123"/>
                  </a:lnTo>
                  <a:lnTo>
                    <a:pt x="45" y="123"/>
                  </a:lnTo>
                  <a:lnTo>
                    <a:pt x="65" y="120"/>
                  </a:lnTo>
                  <a:lnTo>
                    <a:pt x="78" y="112"/>
                  </a:lnTo>
                  <a:lnTo>
                    <a:pt x="86" y="100"/>
                  </a:lnTo>
                  <a:lnTo>
                    <a:pt x="88" y="86"/>
                  </a:lnTo>
                  <a:lnTo>
                    <a:pt x="87" y="76"/>
                  </a:lnTo>
                  <a:lnTo>
                    <a:pt x="84" y="69"/>
                  </a:lnTo>
                  <a:lnTo>
                    <a:pt x="80" y="64"/>
                  </a:lnTo>
                  <a:lnTo>
                    <a:pt x="77" y="60"/>
                  </a:lnTo>
                  <a:lnTo>
                    <a:pt x="70" y="55"/>
                  </a:lnTo>
                  <a:lnTo>
                    <a:pt x="62" y="51"/>
                  </a:lnTo>
                  <a:lnTo>
                    <a:pt x="54" y="49"/>
                  </a:lnTo>
                  <a:lnTo>
                    <a:pt x="46" y="47"/>
                  </a:lnTo>
                  <a:lnTo>
                    <a:pt x="40" y="46"/>
                  </a:lnTo>
                  <a:lnTo>
                    <a:pt x="35" y="45"/>
                  </a:lnTo>
                  <a:lnTo>
                    <a:pt x="29" y="43"/>
                  </a:lnTo>
                  <a:lnTo>
                    <a:pt x="24" y="41"/>
                  </a:lnTo>
                  <a:lnTo>
                    <a:pt x="20" y="38"/>
                  </a:lnTo>
                  <a:lnTo>
                    <a:pt x="16" y="35"/>
                  </a:lnTo>
                  <a:lnTo>
                    <a:pt x="14" y="31"/>
                  </a:lnTo>
                  <a:lnTo>
                    <a:pt x="13" y="25"/>
                  </a:lnTo>
                  <a:lnTo>
                    <a:pt x="15" y="18"/>
                  </a:lnTo>
                  <a:lnTo>
                    <a:pt x="19" y="12"/>
                  </a:lnTo>
                  <a:lnTo>
                    <a:pt x="29" y="7"/>
                  </a:lnTo>
                  <a:lnTo>
                    <a:pt x="43" y="5"/>
                  </a:lnTo>
                  <a:lnTo>
                    <a:pt x="53" y="6"/>
                  </a:lnTo>
                  <a:lnTo>
                    <a:pt x="61" y="9"/>
                  </a:lnTo>
                  <a:lnTo>
                    <a:pt x="66" y="13"/>
                  </a:lnTo>
                  <a:lnTo>
                    <a:pt x="70" y="18"/>
                  </a:lnTo>
                  <a:lnTo>
                    <a:pt x="72" y="24"/>
                  </a:lnTo>
                  <a:lnTo>
                    <a:pt x="74" y="29"/>
                  </a:lnTo>
                  <a:lnTo>
                    <a:pt x="74" y="34"/>
                  </a:lnTo>
                  <a:lnTo>
                    <a:pt x="75" y="37"/>
                  </a:lnTo>
                  <a:lnTo>
                    <a:pt x="76" y="40"/>
                  </a:lnTo>
                  <a:lnTo>
                    <a:pt x="78" y="40"/>
                  </a:lnTo>
                  <a:lnTo>
                    <a:pt x="80" y="40"/>
                  </a:lnTo>
                  <a:lnTo>
                    <a:pt x="81" y="39"/>
                  </a:lnTo>
                  <a:lnTo>
                    <a:pt x="81" y="37"/>
                  </a:lnTo>
                  <a:lnTo>
                    <a:pt x="82" y="33"/>
                  </a:lnTo>
                  <a:lnTo>
                    <a:pt x="82" y="6"/>
                  </a:lnTo>
                  <a:lnTo>
                    <a:pt x="81" y="1"/>
                  </a:lnTo>
                  <a:lnTo>
                    <a:pt x="79" y="0"/>
                  </a:lnTo>
                  <a:lnTo>
                    <a:pt x="77" y="0"/>
                  </a:lnTo>
                  <a:lnTo>
                    <a:pt x="73" y="3"/>
                  </a:lnTo>
                  <a:lnTo>
                    <a:pt x="71" y="5"/>
                  </a:lnTo>
                  <a:lnTo>
                    <a:pt x="69" y="7"/>
                  </a:lnTo>
                  <a:lnTo>
                    <a:pt x="61" y="3"/>
                  </a:lnTo>
                  <a:lnTo>
                    <a:pt x="54" y="1"/>
                  </a:lnTo>
                  <a:lnTo>
                    <a:pt x="47" y="0"/>
                  </a:lnTo>
                  <a:lnTo>
                    <a:pt x="43" y="0"/>
                  </a:lnTo>
                  <a:lnTo>
                    <a:pt x="23" y="3"/>
                  </a:lnTo>
                  <a:lnTo>
                    <a:pt x="9" y="11"/>
                  </a:lnTo>
                  <a:lnTo>
                    <a:pt x="2" y="21"/>
                  </a:lnTo>
                  <a:lnTo>
                    <a:pt x="0" y="33"/>
                  </a:lnTo>
                  <a:lnTo>
                    <a:pt x="3" y="46"/>
                  </a:lnTo>
                  <a:lnTo>
                    <a:pt x="12" y="56"/>
                  </a:lnTo>
                  <a:lnTo>
                    <a:pt x="18" y="60"/>
                  </a:lnTo>
                  <a:lnTo>
                    <a:pt x="26" y="63"/>
                  </a:lnTo>
                  <a:lnTo>
                    <a:pt x="35" y="66"/>
                  </a:lnTo>
                  <a:lnTo>
                    <a:pt x="47" y="6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" name="Freeform 62"/>
            <p:cNvSpPr>
              <a:spLocks noChangeAspect="1"/>
            </p:cNvSpPr>
            <p:nvPr/>
          </p:nvSpPr>
          <p:spPr bwMode="auto">
            <a:xfrm>
              <a:off x="3848" y="0"/>
              <a:ext cx="63" cy="270"/>
            </a:xfrm>
            <a:custGeom>
              <a:avLst/>
              <a:gdLst/>
              <a:ahLst/>
              <a:cxnLst>
                <a:cxn ang="0">
                  <a:pos x="63" y="267"/>
                </a:cxn>
                <a:cxn ang="0">
                  <a:pos x="63" y="266"/>
                </a:cxn>
                <a:cxn ang="0">
                  <a:pos x="62" y="265"/>
                </a:cxn>
                <a:cxn ang="0">
                  <a:pos x="61" y="264"/>
                </a:cxn>
                <a:cxn ang="0">
                  <a:pos x="58" y="261"/>
                </a:cxn>
                <a:cxn ang="0">
                  <a:pos x="37" y="233"/>
                </a:cxn>
                <a:cxn ang="0">
                  <a:pos x="24" y="201"/>
                </a:cxn>
                <a:cxn ang="0">
                  <a:pos x="18" y="167"/>
                </a:cxn>
                <a:cxn ang="0">
                  <a:pos x="16" y="135"/>
                </a:cxn>
                <a:cxn ang="0">
                  <a:pos x="18" y="100"/>
                </a:cxn>
                <a:cxn ang="0">
                  <a:pos x="25" y="66"/>
                </a:cxn>
                <a:cxn ang="0">
                  <a:pos x="38" y="35"/>
                </a:cxn>
                <a:cxn ang="0">
                  <a:pos x="59" y="8"/>
                </a:cxn>
                <a:cxn ang="0">
                  <a:pos x="62" y="5"/>
                </a:cxn>
                <a:cxn ang="0">
                  <a:pos x="63" y="3"/>
                </a:cxn>
                <a:cxn ang="0">
                  <a:pos x="62" y="1"/>
                </a:cxn>
                <a:cxn ang="0">
                  <a:pos x="60" y="0"/>
                </a:cxn>
                <a:cxn ang="0">
                  <a:pos x="54" y="4"/>
                </a:cxn>
                <a:cxn ang="0">
                  <a:pos x="43" y="14"/>
                </a:cxn>
                <a:cxn ang="0">
                  <a:pos x="30" y="30"/>
                </a:cxn>
                <a:cxn ang="0">
                  <a:pos x="17" y="53"/>
                </a:cxn>
                <a:cxn ang="0">
                  <a:pos x="9" y="75"/>
                </a:cxn>
                <a:cxn ang="0">
                  <a:pos x="4" y="97"/>
                </a:cxn>
                <a:cxn ang="0">
                  <a:pos x="1" y="117"/>
                </a:cxn>
                <a:cxn ang="0">
                  <a:pos x="0" y="135"/>
                </a:cxn>
                <a:cxn ang="0">
                  <a:pos x="1" y="153"/>
                </a:cxn>
                <a:cxn ang="0">
                  <a:pos x="4" y="173"/>
                </a:cxn>
                <a:cxn ang="0">
                  <a:pos x="9" y="196"/>
                </a:cxn>
                <a:cxn ang="0">
                  <a:pos x="18" y="219"/>
                </a:cxn>
                <a:cxn ang="0">
                  <a:pos x="31" y="241"/>
                </a:cxn>
                <a:cxn ang="0">
                  <a:pos x="44" y="257"/>
                </a:cxn>
                <a:cxn ang="0">
                  <a:pos x="55" y="266"/>
                </a:cxn>
                <a:cxn ang="0">
                  <a:pos x="60" y="270"/>
                </a:cxn>
                <a:cxn ang="0">
                  <a:pos x="62" y="269"/>
                </a:cxn>
                <a:cxn ang="0">
                  <a:pos x="63" y="267"/>
                </a:cxn>
              </a:cxnLst>
              <a:rect l="0" t="0" r="r" b="b"/>
              <a:pathLst>
                <a:path w="63" h="270">
                  <a:moveTo>
                    <a:pt x="63" y="267"/>
                  </a:moveTo>
                  <a:lnTo>
                    <a:pt x="63" y="266"/>
                  </a:lnTo>
                  <a:lnTo>
                    <a:pt x="62" y="265"/>
                  </a:lnTo>
                  <a:lnTo>
                    <a:pt x="61" y="264"/>
                  </a:lnTo>
                  <a:lnTo>
                    <a:pt x="58" y="261"/>
                  </a:lnTo>
                  <a:lnTo>
                    <a:pt x="37" y="233"/>
                  </a:lnTo>
                  <a:lnTo>
                    <a:pt x="24" y="201"/>
                  </a:lnTo>
                  <a:lnTo>
                    <a:pt x="18" y="167"/>
                  </a:lnTo>
                  <a:lnTo>
                    <a:pt x="16" y="135"/>
                  </a:lnTo>
                  <a:lnTo>
                    <a:pt x="18" y="100"/>
                  </a:lnTo>
                  <a:lnTo>
                    <a:pt x="25" y="66"/>
                  </a:lnTo>
                  <a:lnTo>
                    <a:pt x="38" y="35"/>
                  </a:lnTo>
                  <a:lnTo>
                    <a:pt x="59" y="8"/>
                  </a:lnTo>
                  <a:lnTo>
                    <a:pt x="62" y="5"/>
                  </a:lnTo>
                  <a:lnTo>
                    <a:pt x="63" y="3"/>
                  </a:lnTo>
                  <a:lnTo>
                    <a:pt x="62" y="1"/>
                  </a:lnTo>
                  <a:lnTo>
                    <a:pt x="60" y="0"/>
                  </a:lnTo>
                  <a:lnTo>
                    <a:pt x="54" y="4"/>
                  </a:lnTo>
                  <a:lnTo>
                    <a:pt x="43" y="14"/>
                  </a:lnTo>
                  <a:lnTo>
                    <a:pt x="30" y="30"/>
                  </a:lnTo>
                  <a:lnTo>
                    <a:pt x="17" y="53"/>
                  </a:lnTo>
                  <a:lnTo>
                    <a:pt x="9" y="75"/>
                  </a:lnTo>
                  <a:lnTo>
                    <a:pt x="4" y="97"/>
                  </a:lnTo>
                  <a:lnTo>
                    <a:pt x="1" y="117"/>
                  </a:lnTo>
                  <a:lnTo>
                    <a:pt x="0" y="135"/>
                  </a:lnTo>
                  <a:lnTo>
                    <a:pt x="1" y="153"/>
                  </a:lnTo>
                  <a:lnTo>
                    <a:pt x="4" y="173"/>
                  </a:lnTo>
                  <a:lnTo>
                    <a:pt x="9" y="196"/>
                  </a:lnTo>
                  <a:lnTo>
                    <a:pt x="18" y="219"/>
                  </a:lnTo>
                  <a:lnTo>
                    <a:pt x="31" y="241"/>
                  </a:lnTo>
                  <a:lnTo>
                    <a:pt x="44" y="257"/>
                  </a:lnTo>
                  <a:lnTo>
                    <a:pt x="55" y="266"/>
                  </a:lnTo>
                  <a:lnTo>
                    <a:pt x="60" y="270"/>
                  </a:lnTo>
                  <a:lnTo>
                    <a:pt x="62" y="269"/>
                  </a:lnTo>
                  <a:lnTo>
                    <a:pt x="63" y="267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" name="Freeform 31"/>
            <p:cNvSpPr>
              <a:spLocks noChangeAspect="1"/>
            </p:cNvSpPr>
            <p:nvPr/>
          </p:nvSpPr>
          <p:spPr bwMode="auto">
            <a:xfrm>
              <a:off x="3934" y="83"/>
              <a:ext cx="221" cy="122"/>
            </a:xfrm>
            <a:custGeom>
              <a:avLst/>
              <a:gdLst/>
              <a:ahLst/>
              <a:cxnLst>
                <a:cxn ang="0">
                  <a:pos x="14" y="115"/>
                </a:cxn>
                <a:cxn ang="0">
                  <a:pos x="27" y="121"/>
                </a:cxn>
                <a:cxn ang="0">
                  <a:pos x="33" y="107"/>
                </a:cxn>
                <a:cxn ang="0">
                  <a:pos x="42" y="71"/>
                </a:cxn>
                <a:cxn ang="0">
                  <a:pos x="49" y="45"/>
                </a:cxn>
                <a:cxn ang="0">
                  <a:pos x="55" y="30"/>
                </a:cxn>
                <a:cxn ang="0">
                  <a:pos x="94" y="6"/>
                </a:cxn>
                <a:cxn ang="0">
                  <a:pos x="108" y="18"/>
                </a:cxn>
                <a:cxn ang="0">
                  <a:pos x="105" y="47"/>
                </a:cxn>
                <a:cxn ang="0">
                  <a:pos x="91" y="104"/>
                </a:cxn>
                <a:cxn ang="0">
                  <a:pos x="88" y="115"/>
                </a:cxn>
                <a:cxn ang="0">
                  <a:pos x="101" y="121"/>
                </a:cxn>
                <a:cxn ang="0">
                  <a:pos x="108" y="107"/>
                </a:cxn>
                <a:cxn ang="0">
                  <a:pos x="121" y="55"/>
                </a:cxn>
                <a:cxn ang="0">
                  <a:pos x="136" y="23"/>
                </a:cxn>
                <a:cxn ang="0">
                  <a:pos x="176" y="8"/>
                </a:cxn>
                <a:cxn ang="0">
                  <a:pos x="183" y="25"/>
                </a:cxn>
                <a:cxn ang="0">
                  <a:pos x="171" y="72"/>
                </a:cxn>
                <a:cxn ang="0">
                  <a:pos x="163" y="100"/>
                </a:cxn>
                <a:cxn ang="0">
                  <a:pos x="177" y="121"/>
                </a:cxn>
                <a:cxn ang="0">
                  <a:pos x="212" y="102"/>
                </a:cxn>
                <a:cxn ang="0">
                  <a:pos x="219" y="79"/>
                </a:cxn>
                <a:cxn ang="0">
                  <a:pos x="213" y="83"/>
                </a:cxn>
                <a:cxn ang="0">
                  <a:pos x="196" y="113"/>
                </a:cxn>
                <a:cxn ang="0">
                  <a:pos x="179" y="107"/>
                </a:cxn>
                <a:cxn ang="0">
                  <a:pos x="189" y="75"/>
                </a:cxn>
                <a:cxn ang="0">
                  <a:pos x="201" y="29"/>
                </a:cxn>
                <a:cxn ang="0">
                  <a:pos x="183" y="2"/>
                </a:cxn>
                <a:cxn ang="0">
                  <a:pos x="144" y="8"/>
                </a:cxn>
                <a:cxn ang="0">
                  <a:pos x="125" y="23"/>
                </a:cxn>
                <a:cxn ang="0">
                  <a:pos x="117" y="7"/>
                </a:cxn>
                <a:cxn ang="0">
                  <a:pos x="79" y="3"/>
                </a:cxn>
                <a:cxn ang="0">
                  <a:pos x="53" y="24"/>
                </a:cxn>
                <a:cxn ang="0">
                  <a:pos x="37" y="2"/>
                </a:cxn>
                <a:cxn ang="0">
                  <a:pos x="15" y="6"/>
                </a:cxn>
                <a:cxn ang="0">
                  <a:pos x="5" y="24"/>
                </a:cxn>
                <a:cxn ang="0">
                  <a:pos x="0" y="42"/>
                </a:cxn>
                <a:cxn ang="0">
                  <a:pos x="5" y="44"/>
                </a:cxn>
                <a:cxn ang="0">
                  <a:pos x="8" y="38"/>
                </a:cxn>
                <a:cxn ang="0">
                  <a:pos x="21" y="9"/>
                </a:cxn>
                <a:cxn ang="0">
                  <a:pos x="33" y="9"/>
                </a:cxn>
                <a:cxn ang="0">
                  <a:pos x="36" y="23"/>
                </a:cxn>
                <a:cxn ang="0">
                  <a:pos x="32" y="41"/>
                </a:cxn>
              </a:cxnLst>
              <a:rect l="0" t="0" r="r" b="b"/>
              <a:pathLst>
                <a:path w="221" h="122">
                  <a:moveTo>
                    <a:pt x="16" y="104"/>
                  </a:moveTo>
                  <a:lnTo>
                    <a:pt x="14" y="110"/>
                  </a:lnTo>
                  <a:lnTo>
                    <a:pt x="14" y="115"/>
                  </a:lnTo>
                  <a:lnTo>
                    <a:pt x="16" y="120"/>
                  </a:lnTo>
                  <a:lnTo>
                    <a:pt x="21" y="122"/>
                  </a:lnTo>
                  <a:lnTo>
                    <a:pt x="27" y="121"/>
                  </a:lnTo>
                  <a:lnTo>
                    <a:pt x="31" y="115"/>
                  </a:lnTo>
                  <a:lnTo>
                    <a:pt x="32" y="112"/>
                  </a:lnTo>
                  <a:lnTo>
                    <a:pt x="33" y="107"/>
                  </a:lnTo>
                  <a:lnTo>
                    <a:pt x="35" y="101"/>
                  </a:lnTo>
                  <a:lnTo>
                    <a:pt x="36" y="95"/>
                  </a:lnTo>
                  <a:lnTo>
                    <a:pt x="42" y="71"/>
                  </a:lnTo>
                  <a:lnTo>
                    <a:pt x="47" y="53"/>
                  </a:lnTo>
                  <a:lnTo>
                    <a:pt x="48" y="49"/>
                  </a:lnTo>
                  <a:lnTo>
                    <a:pt x="49" y="45"/>
                  </a:lnTo>
                  <a:lnTo>
                    <a:pt x="50" y="41"/>
                  </a:lnTo>
                  <a:lnTo>
                    <a:pt x="50" y="39"/>
                  </a:lnTo>
                  <a:lnTo>
                    <a:pt x="55" y="30"/>
                  </a:lnTo>
                  <a:lnTo>
                    <a:pt x="64" y="20"/>
                  </a:lnTo>
                  <a:lnTo>
                    <a:pt x="77" y="10"/>
                  </a:lnTo>
                  <a:lnTo>
                    <a:pt x="94" y="6"/>
                  </a:lnTo>
                  <a:lnTo>
                    <a:pt x="102" y="8"/>
                  </a:lnTo>
                  <a:lnTo>
                    <a:pt x="106" y="12"/>
                  </a:lnTo>
                  <a:lnTo>
                    <a:pt x="108" y="18"/>
                  </a:lnTo>
                  <a:lnTo>
                    <a:pt x="109" y="25"/>
                  </a:lnTo>
                  <a:lnTo>
                    <a:pt x="108" y="36"/>
                  </a:lnTo>
                  <a:lnTo>
                    <a:pt x="105" y="47"/>
                  </a:lnTo>
                  <a:lnTo>
                    <a:pt x="97" y="79"/>
                  </a:lnTo>
                  <a:lnTo>
                    <a:pt x="92" y="99"/>
                  </a:lnTo>
                  <a:lnTo>
                    <a:pt x="91" y="104"/>
                  </a:lnTo>
                  <a:lnTo>
                    <a:pt x="90" y="109"/>
                  </a:lnTo>
                  <a:lnTo>
                    <a:pt x="89" y="113"/>
                  </a:lnTo>
                  <a:lnTo>
                    <a:pt x="88" y="115"/>
                  </a:lnTo>
                  <a:lnTo>
                    <a:pt x="91" y="120"/>
                  </a:lnTo>
                  <a:lnTo>
                    <a:pt x="96" y="122"/>
                  </a:lnTo>
                  <a:lnTo>
                    <a:pt x="101" y="121"/>
                  </a:lnTo>
                  <a:lnTo>
                    <a:pt x="105" y="118"/>
                  </a:lnTo>
                  <a:lnTo>
                    <a:pt x="107" y="113"/>
                  </a:lnTo>
                  <a:lnTo>
                    <a:pt x="108" y="107"/>
                  </a:lnTo>
                  <a:lnTo>
                    <a:pt x="112" y="92"/>
                  </a:lnTo>
                  <a:lnTo>
                    <a:pt x="117" y="73"/>
                  </a:lnTo>
                  <a:lnTo>
                    <a:pt x="121" y="55"/>
                  </a:lnTo>
                  <a:lnTo>
                    <a:pt x="124" y="42"/>
                  </a:lnTo>
                  <a:lnTo>
                    <a:pt x="128" y="35"/>
                  </a:lnTo>
                  <a:lnTo>
                    <a:pt x="136" y="23"/>
                  </a:lnTo>
                  <a:lnTo>
                    <a:pt x="150" y="11"/>
                  </a:lnTo>
                  <a:lnTo>
                    <a:pt x="169" y="6"/>
                  </a:lnTo>
                  <a:lnTo>
                    <a:pt x="176" y="8"/>
                  </a:lnTo>
                  <a:lnTo>
                    <a:pt x="180" y="12"/>
                  </a:lnTo>
                  <a:lnTo>
                    <a:pt x="183" y="18"/>
                  </a:lnTo>
                  <a:lnTo>
                    <a:pt x="183" y="25"/>
                  </a:lnTo>
                  <a:lnTo>
                    <a:pt x="182" y="39"/>
                  </a:lnTo>
                  <a:lnTo>
                    <a:pt x="177" y="56"/>
                  </a:lnTo>
                  <a:lnTo>
                    <a:pt x="171" y="72"/>
                  </a:lnTo>
                  <a:lnTo>
                    <a:pt x="167" y="85"/>
                  </a:lnTo>
                  <a:lnTo>
                    <a:pt x="164" y="93"/>
                  </a:lnTo>
                  <a:lnTo>
                    <a:pt x="163" y="100"/>
                  </a:lnTo>
                  <a:lnTo>
                    <a:pt x="165" y="109"/>
                  </a:lnTo>
                  <a:lnTo>
                    <a:pt x="169" y="116"/>
                  </a:lnTo>
                  <a:lnTo>
                    <a:pt x="177" y="121"/>
                  </a:lnTo>
                  <a:lnTo>
                    <a:pt x="185" y="122"/>
                  </a:lnTo>
                  <a:lnTo>
                    <a:pt x="201" y="116"/>
                  </a:lnTo>
                  <a:lnTo>
                    <a:pt x="212" y="102"/>
                  </a:lnTo>
                  <a:lnTo>
                    <a:pt x="219" y="88"/>
                  </a:lnTo>
                  <a:lnTo>
                    <a:pt x="221" y="81"/>
                  </a:lnTo>
                  <a:lnTo>
                    <a:pt x="219" y="79"/>
                  </a:lnTo>
                  <a:lnTo>
                    <a:pt x="217" y="78"/>
                  </a:lnTo>
                  <a:lnTo>
                    <a:pt x="215" y="79"/>
                  </a:lnTo>
                  <a:lnTo>
                    <a:pt x="213" y="83"/>
                  </a:lnTo>
                  <a:lnTo>
                    <a:pt x="209" y="94"/>
                  </a:lnTo>
                  <a:lnTo>
                    <a:pt x="204" y="105"/>
                  </a:lnTo>
                  <a:lnTo>
                    <a:pt x="196" y="113"/>
                  </a:lnTo>
                  <a:lnTo>
                    <a:pt x="186" y="116"/>
                  </a:lnTo>
                  <a:lnTo>
                    <a:pt x="181" y="114"/>
                  </a:lnTo>
                  <a:lnTo>
                    <a:pt x="179" y="107"/>
                  </a:lnTo>
                  <a:lnTo>
                    <a:pt x="181" y="98"/>
                  </a:lnTo>
                  <a:lnTo>
                    <a:pt x="184" y="88"/>
                  </a:lnTo>
                  <a:lnTo>
                    <a:pt x="189" y="75"/>
                  </a:lnTo>
                  <a:lnTo>
                    <a:pt x="194" y="59"/>
                  </a:lnTo>
                  <a:lnTo>
                    <a:pt x="199" y="43"/>
                  </a:lnTo>
                  <a:lnTo>
                    <a:pt x="201" y="29"/>
                  </a:lnTo>
                  <a:lnTo>
                    <a:pt x="199" y="17"/>
                  </a:lnTo>
                  <a:lnTo>
                    <a:pt x="193" y="8"/>
                  </a:lnTo>
                  <a:lnTo>
                    <a:pt x="183" y="2"/>
                  </a:lnTo>
                  <a:lnTo>
                    <a:pt x="170" y="0"/>
                  </a:lnTo>
                  <a:lnTo>
                    <a:pt x="156" y="2"/>
                  </a:lnTo>
                  <a:lnTo>
                    <a:pt x="144" y="8"/>
                  </a:lnTo>
                  <a:lnTo>
                    <a:pt x="134" y="16"/>
                  </a:lnTo>
                  <a:lnTo>
                    <a:pt x="126" y="26"/>
                  </a:lnTo>
                  <a:lnTo>
                    <a:pt x="125" y="23"/>
                  </a:lnTo>
                  <a:lnTo>
                    <a:pt x="124" y="18"/>
                  </a:lnTo>
                  <a:lnTo>
                    <a:pt x="122" y="13"/>
                  </a:lnTo>
                  <a:lnTo>
                    <a:pt x="117" y="7"/>
                  </a:lnTo>
                  <a:lnTo>
                    <a:pt x="106" y="2"/>
                  </a:lnTo>
                  <a:lnTo>
                    <a:pt x="95" y="0"/>
                  </a:lnTo>
                  <a:lnTo>
                    <a:pt x="79" y="3"/>
                  </a:lnTo>
                  <a:lnTo>
                    <a:pt x="67" y="10"/>
                  </a:lnTo>
                  <a:lnTo>
                    <a:pt x="58" y="17"/>
                  </a:lnTo>
                  <a:lnTo>
                    <a:pt x="53" y="24"/>
                  </a:lnTo>
                  <a:lnTo>
                    <a:pt x="50" y="14"/>
                  </a:lnTo>
                  <a:lnTo>
                    <a:pt x="45" y="6"/>
                  </a:lnTo>
                  <a:lnTo>
                    <a:pt x="37" y="2"/>
                  </a:lnTo>
                  <a:lnTo>
                    <a:pt x="28" y="0"/>
                  </a:lnTo>
                  <a:lnTo>
                    <a:pt x="20" y="2"/>
                  </a:lnTo>
                  <a:lnTo>
                    <a:pt x="15" y="6"/>
                  </a:lnTo>
                  <a:lnTo>
                    <a:pt x="11" y="11"/>
                  </a:lnTo>
                  <a:lnTo>
                    <a:pt x="8" y="16"/>
                  </a:lnTo>
                  <a:lnTo>
                    <a:pt x="5" y="24"/>
                  </a:lnTo>
                  <a:lnTo>
                    <a:pt x="3" y="32"/>
                  </a:lnTo>
                  <a:lnTo>
                    <a:pt x="1" y="39"/>
                  </a:lnTo>
                  <a:lnTo>
                    <a:pt x="0" y="42"/>
                  </a:lnTo>
                  <a:lnTo>
                    <a:pt x="1" y="44"/>
                  </a:lnTo>
                  <a:lnTo>
                    <a:pt x="3" y="45"/>
                  </a:lnTo>
                  <a:lnTo>
                    <a:pt x="5" y="44"/>
                  </a:lnTo>
                  <a:lnTo>
                    <a:pt x="6" y="44"/>
                  </a:lnTo>
                  <a:lnTo>
                    <a:pt x="7" y="42"/>
                  </a:lnTo>
                  <a:lnTo>
                    <a:pt x="8" y="38"/>
                  </a:lnTo>
                  <a:lnTo>
                    <a:pt x="12" y="25"/>
                  </a:lnTo>
                  <a:lnTo>
                    <a:pt x="16" y="15"/>
                  </a:lnTo>
                  <a:lnTo>
                    <a:pt x="21" y="9"/>
                  </a:lnTo>
                  <a:lnTo>
                    <a:pt x="28" y="6"/>
                  </a:lnTo>
                  <a:lnTo>
                    <a:pt x="31" y="7"/>
                  </a:lnTo>
                  <a:lnTo>
                    <a:pt x="33" y="9"/>
                  </a:lnTo>
                  <a:lnTo>
                    <a:pt x="35" y="12"/>
                  </a:lnTo>
                  <a:lnTo>
                    <a:pt x="36" y="19"/>
                  </a:lnTo>
                  <a:lnTo>
                    <a:pt x="36" y="23"/>
                  </a:lnTo>
                  <a:lnTo>
                    <a:pt x="35" y="27"/>
                  </a:lnTo>
                  <a:lnTo>
                    <a:pt x="34" y="33"/>
                  </a:lnTo>
                  <a:lnTo>
                    <a:pt x="32" y="41"/>
                  </a:lnTo>
                  <a:lnTo>
                    <a:pt x="16" y="104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" name="Freeform 32"/>
            <p:cNvSpPr>
              <a:spLocks noChangeAspect="1" noEditPoints="1"/>
            </p:cNvSpPr>
            <p:nvPr/>
          </p:nvSpPr>
          <p:spPr bwMode="auto">
            <a:xfrm>
              <a:off x="4176" y="15"/>
              <a:ext cx="141" cy="243"/>
            </a:xfrm>
            <a:custGeom>
              <a:avLst/>
              <a:gdLst/>
              <a:ahLst/>
              <a:cxnLst>
                <a:cxn ang="0">
                  <a:pos x="105" y="5"/>
                </a:cxn>
                <a:cxn ang="0">
                  <a:pos x="105" y="2"/>
                </a:cxn>
                <a:cxn ang="0">
                  <a:pos x="99" y="2"/>
                </a:cxn>
                <a:cxn ang="0">
                  <a:pos x="82" y="68"/>
                </a:cxn>
                <a:cxn ang="0">
                  <a:pos x="51" y="75"/>
                </a:cxn>
                <a:cxn ang="0">
                  <a:pos x="25" y="92"/>
                </a:cxn>
                <a:cxn ang="0">
                  <a:pos x="7" y="115"/>
                </a:cxn>
                <a:cxn ang="0">
                  <a:pos x="0" y="142"/>
                </a:cxn>
                <a:cxn ang="0">
                  <a:pos x="13" y="175"/>
                </a:cxn>
                <a:cxn ang="0">
                  <a:pos x="51" y="191"/>
                </a:cxn>
                <a:cxn ang="0">
                  <a:pos x="43" y="225"/>
                </a:cxn>
                <a:cxn ang="0">
                  <a:pos x="40" y="237"/>
                </a:cxn>
                <a:cxn ang="0">
                  <a:pos x="41" y="242"/>
                </a:cxn>
                <a:cxn ang="0">
                  <a:pos x="45" y="242"/>
                </a:cxn>
                <a:cxn ang="0">
                  <a:pos x="47" y="237"/>
                </a:cxn>
                <a:cxn ang="0">
                  <a:pos x="48" y="231"/>
                </a:cxn>
                <a:cxn ang="0">
                  <a:pos x="75" y="188"/>
                </a:cxn>
                <a:cxn ang="0">
                  <a:pos x="104" y="176"/>
                </a:cxn>
                <a:cxn ang="0">
                  <a:pos x="126" y="156"/>
                </a:cxn>
                <a:cxn ang="0">
                  <a:pos x="139" y="130"/>
                </a:cxn>
                <a:cxn ang="0">
                  <a:pos x="138" y="101"/>
                </a:cxn>
                <a:cxn ang="0">
                  <a:pos x="113" y="74"/>
                </a:cxn>
                <a:cxn ang="0">
                  <a:pos x="104" y="7"/>
                </a:cxn>
                <a:cxn ang="0">
                  <a:pos x="47" y="184"/>
                </a:cxn>
                <a:cxn ang="0">
                  <a:pos x="34" y="180"/>
                </a:cxn>
                <a:cxn ang="0">
                  <a:pos x="24" y="171"/>
                </a:cxn>
                <a:cxn ang="0">
                  <a:pos x="18" y="157"/>
                </a:cxn>
                <a:cxn ang="0">
                  <a:pos x="18" y="135"/>
                </a:cxn>
                <a:cxn ang="0">
                  <a:pos x="27" y="111"/>
                </a:cxn>
                <a:cxn ang="0">
                  <a:pos x="43" y="90"/>
                </a:cxn>
                <a:cxn ang="0">
                  <a:pos x="66" y="77"/>
                </a:cxn>
                <a:cxn ang="0">
                  <a:pos x="53" y="185"/>
                </a:cxn>
                <a:cxn ang="0">
                  <a:pos x="102" y="77"/>
                </a:cxn>
                <a:cxn ang="0">
                  <a:pos x="121" y="96"/>
                </a:cxn>
                <a:cxn ang="0">
                  <a:pos x="122" y="123"/>
                </a:cxn>
                <a:cxn ang="0">
                  <a:pos x="114" y="148"/>
                </a:cxn>
                <a:cxn ang="0">
                  <a:pos x="98" y="168"/>
                </a:cxn>
                <a:cxn ang="0">
                  <a:pos x="74" y="182"/>
                </a:cxn>
                <a:cxn ang="0">
                  <a:pos x="88" y="74"/>
                </a:cxn>
              </a:cxnLst>
              <a:rect l="0" t="0" r="r" b="b"/>
              <a:pathLst>
                <a:path w="141" h="243">
                  <a:moveTo>
                    <a:pt x="104" y="7"/>
                  </a:moveTo>
                  <a:lnTo>
                    <a:pt x="105" y="5"/>
                  </a:lnTo>
                  <a:lnTo>
                    <a:pt x="105" y="3"/>
                  </a:lnTo>
                  <a:lnTo>
                    <a:pt x="105" y="2"/>
                  </a:lnTo>
                  <a:lnTo>
                    <a:pt x="102" y="0"/>
                  </a:lnTo>
                  <a:lnTo>
                    <a:pt x="99" y="2"/>
                  </a:lnTo>
                  <a:lnTo>
                    <a:pt x="98" y="6"/>
                  </a:lnTo>
                  <a:lnTo>
                    <a:pt x="82" y="68"/>
                  </a:lnTo>
                  <a:lnTo>
                    <a:pt x="66" y="70"/>
                  </a:lnTo>
                  <a:lnTo>
                    <a:pt x="51" y="75"/>
                  </a:lnTo>
                  <a:lnTo>
                    <a:pt x="37" y="82"/>
                  </a:lnTo>
                  <a:lnTo>
                    <a:pt x="25" y="92"/>
                  </a:lnTo>
                  <a:lnTo>
                    <a:pt x="15" y="103"/>
                  </a:lnTo>
                  <a:lnTo>
                    <a:pt x="7" y="115"/>
                  </a:lnTo>
                  <a:lnTo>
                    <a:pt x="2" y="128"/>
                  </a:lnTo>
                  <a:lnTo>
                    <a:pt x="0" y="142"/>
                  </a:lnTo>
                  <a:lnTo>
                    <a:pt x="3" y="160"/>
                  </a:lnTo>
                  <a:lnTo>
                    <a:pt x="13" y="175"/>
                  </a:lnTo>
                  <a:lnTo>
                    <a:pt x="30" y="186"/>
                  </a:lnTo>
                  <a:lnTo>
                    <a:pt x="51" y="191"/>
                  </a:lnTo>
                  <a:lnTo>
                    <a:pt x="45" y="216"/>
                  </a:lnTo>
                  <a:lnTo>
                    <a:pt x="43" y="225"/>
                  </a:lnTo>
                  <a:lnTo>
                    <a:pt x="41" y="232"/>
                  </a:lnTo>
                  <a:lnTo>
                    <a:pt x="40" y="237"/>
                  </a:lnTo>
                  <a:lnTo>
                    <a:pt x="39" y="240"/>
                  </a:lnTo>
                  <a:lnTo>
                    <a:pt x="41" y="242"/>
                  </a:lnTo>
                  <a:lnTo>
                    <a:pt x="43" y="243"/>
                  </a:lnTo>
                  <a:lnTo>
                    <a:pt x="45" y="242"/>
                  </a:lnTo>
                  <a:lnTo>
                    <a:pt x="46" y="240"/>
                  </a:lnTo>
                  <a:lnTo>
                    <a:pt x="47" y="237"/>
                  </a:lnTo>
                  <a:lnTo>
                    <a:pt x="48" y="234"/>
                  </a:lnTo>
                  <a:lnTo>
                    <a:pt x="48" y="231"/>
                  </a:lnTo>
                  <a:lnTo>
                    <a:pt x="59" y="191"/>
                  </a:lnTo>
                  <a:lnTo>
                    <a:pt x="75" y="188"/>
                  </a:lnTo>
                  <a:lnTo>
                    <a:pt x="90" y="184"/>
                  </a:lnTo>
                  <a:lnTo>
                    <a:pt x="104" y="176"/>
                  </a:lnTo>
                  <a:lnTo>
                    <a:pt x="116" y="167"/>
                  </a:lnTo>
                  <a:lnTo>
                    <a:pt x="126" y="156"/>
                  </a:lnTo>
                  <a:lnTo>
                    <a:pt x="134" y="143"/>
                  </a:lnTo>
                  <a:lnTo>
                    <a:pt x="139" y="130"/>
                  </a:lnTo>
                  <a:lnTo>
                    <a:pt x="141" y="117"/>
                  </a:lnTo>
                  <a:lnTo>
                    <a:pt x="138" y="101"/>
                  </a:lnTo>
                  <a:lnTo>
                    <a:pt x="129" y="85"/>
                  </a:lnTo>
                  <a:lnTo>
                    <a:pt x="113" y="74"/>
                  </a:lnTo>
                  <a:lnTo>
                    <a:pt x="89" y="68"/>
                  </a:lnTo>
                  <a:lnTo>
                    <a:pt x="104" y="7"/>
                  </a:lnTo>
                  <a:close/>
                  <a:moveTo>
                    <a:pt x="53" y="185"/>
                  </a:moveTo>
                  <a:lnTo>
                    <a:pt x="47" y="184"/>
                  </a:lnTo>
                  <a:lnTo>
                    <a:pt x="41" y="182"/>
                  </a:lnTo>
                  <a:lnTo>
                    <a:pt x="34" y="180"/>
                  </a:lnTo>
                  <a:lnTo>
                    <a:pt x="29" y="176"/>
                  </a:lnTo>
                  <a:lnTo>
                    <a:pt x="24" y="171"/>
                  </a:lnTo>
                  <a:lnTo>
                    <a:pt x="21" y="165"/>
                  </a:lnTo>
                  <a:lnTo>
                    <a:pt x="18" y="157"/>
                  </a:lnTo>
                  <a:lnTo>
                    <a:pt x="17" y="148"/>
                  </a:lnTo>
                  <a:lnTo>
                    <a:pt x="18" y="135"/>
                  </a:lnTo>
                  <a:lnTo>
                    <a:pt x="22" y="123"/>
                  </a:lnTo>
                  <a:lnTo>
                    <a:pt x="27" y="111"/>
                  </a:lnTo>
                  <a:lnTo>
                    <a:pt x="34" y="100"/>
                  </a:lnTo>
                  <a:lnTo>
                    <a:pt x="43" y="90"/>
                  </a:lnTo>
                  <a:lnTo>
                    <a:pt x="54" y="82"/>
                  </a:lnTo>
                  <a:lnTo>
                    <a:pt x="66" y="77"/>
                  </a:lnTo>
                  <a:lnTo>
                    <a:pt x="81" y="74"/>
                  </a:lnTo>
                  <a:lnTo>
                    <a:pt x="53" y="185"/>
                  </a:lnTo>
                  <a:close/>
                  <a:moveTo>
                    <a:pt x="88" y="74"/>
                  </a:moveTo>
                  <a:lnTo>
                    <a:pt x="102" y="77"/>
                  </a:lnTo>
                  <a:lnTo>
                    <a:pt x="113" y="84"/>
                  </a:lnTo>
                  <a:lnTo>
                    <a:pt x="121" y="96"/>
                  </a:lnTo>
                  <a:lnTo>
                    <a:pt x="123" y="111"/>
                  </a:lnTo>
                  <a:lnTo>
                    <a:pt x="122" y="123"/>
                  </a:lnTo>
                  <a:lnTo>
                    <a:pt x="119" y="136"/>
                  </a:lnTo>
                  <a:lnTo>
                    <a:pt x="114" y="148"/>
                  </a:lnTo>
                  <a:lnTo>
                    <a:pt x="107" y="159"/>
                  </a:lnTo>
                  <a:lnTo>
                    <a:pt x="98" y="168"/>
                  </a:lnTo>
                  <a:lnTo>
                    <a:pt x="87" y="176"/>
                  </a:lnTo>
                  <a:lnTo>
                    <a:pt x="74" y="182"/>
                  </a:lnTo>
                  <a:lnTo>
                    <a:pt x="60" y="185"/>
                  </a:lnTo>
                  <a:lnTo>
                    <a:pt x="88" y="74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6" name="Freeform 33"/>
            <p:cNvSpPr>
              <a:spLocks noChangeAspect="1"/>
            </p:cNvSpPr>
            <p:nvPr/>
          </p:nvSpPr>
          <p:spPr bwMode="auto">
            <a:xfrm>
              <a:off x="4338" y="0"/>
              <a:ext cx="63" cy="270"/>
            </a:xfrm>
            <a:custGeom>
              <a:avLst/>
              <a:gdLst/>
              <a:ahLst/>
              <a:cxnLst>
                <a:cxn ang="0">
                  <a:pos x="63" y="135"/>
                </a:cxn>
                <a:cxn ang="0">
                  <a:pos x="62" y="117"/>
                </a:cxn>
                <a:cxn ang="0">
                  <a:pos x="59" y="97"/>
                </a:cxn>
                <a:cxn ang="0">
                  <a:pos x="54" y="74"/>
                </a:cxn>
                <a:cxn ang="0">
                  <a:pos x="45" y="51"/>
                </a:cxn>
                <a:cxn ang="0">
                  <a:pos x="32" y="29"/>
                </a:cxn>
                <a:cxn ang="0">
                  <a:pos x="19" y="13"/>
                </a:cxn>
                <a:cxn ang="0">
                  <a:pos x="9" y="4"/>
                </a:cxn>
                <a:cxn ang="0">
                  <a:pos x="3" y="0"/>
                </a:cxn>
                <a:cxn ang="0">
                  <a:pos x="1" y="1"/>
                </a:cxn>
                <a:cxn ang="0">
                  <a:pos x="0" y="3"/>
                </a:cxn>
                <a:cxn ang="0">
                  <a:pos x="0" y="4"/>
                </a:cxn>
                <a:cxn ang="0">
                  <a:pos x="1" y="5"/>
                </a:cxn>
                <a:cxn ang="0">
                  <a:pos x="2" y="6"/>
                </a:cxn>
                <a:cxn ang="0">
                  <a:pos x="5" y="9"/>
                </a:cxn>
                <a:cxn ang="0">
                  <a:pos x="23" y="32"/>
                </a:cxn>
                <a:cxn ang="0">
                  <a:pos x="36" y="61"/>
                </a:cxn>
                <a:cxn ang="0">
                  <a:pos x="44" y="95"/>
                </a:cxn>
                <a:cxn ang="0">
                  <a:pos x="47" y="135"/>
                </a:cxn>
                <a:cxn ang="0">
                  <a:pos x="45" y="170"/>
                </a:cxn>
                <a:cxn ang="0">
                  <a:pos x="38" y="203"/>
                </a:cxn>
                <a:cxn ang="0">
                  <a:pos x="25" y="235"/>
                </a:cxn>
                <a:cxn ang="0">
                  <a:pos x="4" y="262"/>
                </a:cxn>
                <a:cxn ang="0">
                  <a:pos x="1" y="266"/>
                </a:cxn>
                <a:cxn ang="0">
                  <a:pos x="0" y="267"/>
                </a:cxn>
                <a:cxn ang="0">
                  <a:pos x="1" y="269"/>
                </a:cxn>
                <a:cxn ang="0">
                  <a:pos x="3" y="270"/>
                </a:cxn>
                <a:cxn ang="0">
                  <a:pos x="9" y="266"/>
                </a:cxn>
                <a:cxn ang="0">
                  <a:pos x="19" y="256"/>
                </a:cxn>
                <a:cxn ang="0">
                  <a:pos x="33" y="240"/>
                </a:cxn>
                <a:cxn ang="0">
                  <a:pos x="46" y="217"/>
                </a:cxn>
                <a:cxn ang="0">
                  <a:pos x="54" y="195"/>
                </a:cxn>
                <a:cxn ang="0">
                  <a:pos x="59" y="173"/>
                </a:cxn>
                <a:cxn ang="0">
                  <a:pos x="62" y="153"/>
                </a:cxn>
                <a:cxn ang="0">
                  <a:pos x="63" y="135"/>
                </a:cxn>
              </a:cxnLst>
              <a:rect l="0" t="0" r="r" b="b"/>
              <a:pathLst>
                <a:path w="63" h="270">
                  <a:moveTo>
                    <a:pt x="63" y="135"/>
                  </a:moveTo>
                  <a:lnTo>
                    <a:pt x="62" y="117"/>
                  </a:lnTo>
                  <a:lnTo>
                    <a:pt x="59" y="97"/>
                  </a:lnTo>
                  <a:lnTo>
                    <a:pt x="54" y="74"/>
                  </a:lnTo>
                  <a:lnTo>
                    <a:pt x="45" y="51"/>
                  </a:lnTo>
                  <a:lnTo>
                    <a:pt x="32" y="29"/>
                  </a:lnTo>
                  <a:lnTo>
                    <a:pt x="19" y="13"/>
                  </a:lnTo>
                  <a:lnTo>
                    <a:pt x="9" y="4"/>
                  </a:lnTo>
                  <a:lnTo>
                    <a:pt x="3" y="0"/>
                  </a:lnTo>
                  <a:lnTo>
                    <a:pt x="1" y="1"/>
                  </a:lnTo>
                  <a:lnTo>
                    <a:pt x="0" y="3"/>
                  </a:lnTo>
                  <a:lnTo>
                    <a:pt x="0" y="4"/>
                  </a:lnTo>
                  <a:lnTo>
                    <a:pt x="1" y="5"/>
                  </a:lnTo>
                  <a:lnTo>
                    <a:pt x="2" y="6"/>
                  </a:lnTo>
                  <a:lnTo>
                    <a:pt x="5" y="9"/>
                  </a:lnTo>
                  <a:lnTo>
                    <a:pt x="23" y="32"/>
                  </a:lnTo>
                  <a:lnTo>
                    <a:pt x="36" y="61"/>
                  </a:lnTo>
                  <a:lnTo>
                    <a:pt x="44" y="95"/>
                  </a:lnTo>
                  <a:lnTo>
                    <a:pt x="47" y="135"/>
                  </a:lnTo>
                  <a:lnTo>
                    <a:pt x="45" y="170"/>
                  </a:lnTo>
                  <a:lnTo>
                    <a:pt x="38" y="203"/>
                  </a:lnTo>
                  <a:lnTo>
                    <a:pt x="25" y="235"/>
                  </a:lnTo>
                  <a:lnTo>
                    <a:pt x="4" y="262"/>
                  </a:lnTo>
                  <a:lnTo>
                    <a:pt x="1" y="266"/>
                  </a:lnTo>
                  <a:lnTo>
                    <a:pt x="0" y="267"/>
                  </a:lnTo>
                  <a:lnTo>
                    <a:pt x="1" y="269"/>
                  </a:lnTo>
                  <a:lnTo>
                    <a:pt x="3" y="270"/>
                  </a:lnTo>
                  <a:lnTo>
                    <a:pt x="9" y="266"/>
                  </a:lnTo>
                  <a:lnTo>
                    <a:pt x="19" y="256"/>
                  </a:lnTo>
                  <a:lnTo>
                    <a:pt x="33" y="240"/>
                  </a:lnTo>
                  <a:lnTo>
                    <a:pt x="46" y="217"/>
                  </a:lnTo>
                  <a:lnTo>
                    <a:pt x="54" y="195"/>
                  </a:lnTo>
                  <a:lnTo>
                    <a:pt x="59" y="173"/>
                  </a:lnTo>
                  <a:lnTo>
                    <a:pt x="62" y="153"/>
                  </a:lnTo>
                  <a:lnTo>
                    <a:pt x="63" y="13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" name="Freeform 34"/>
            <p:cNvSpPr>
              <a:spLocks noChangeAspect="1" noEditPoints="1"/>
            </p:cNvSpPr>
            <p:nvPr/>
          </p:nvSpPr>
          <p:spPr bwMode="auto">
            <a:xfrm>
              <a:off x="4804" y="22"/>
              <a:ext cx="57" cy="180"/>
            </a:xfrm>
            <a:custGeom>
              <a:avLst/>
              <a:gdLst/>
              <a:ahLst/>
              <a:cxnLst>
                <a:cxn ang="0">
                  <a:pos x="39" y="61"/>
                </a:cxn>
                <a:cxn ang="0">
                  <a:pos x="1" y="64"/>
                </a:cxn>
                <a:cxn ang="0">
                  <a:pos x="1" y="73"/>
                </a:cxn>
                <a:cxn ang="0">
                  <a:pos x="11" y="73"/>
                </a:cxn>
                <a:cxn ang="0">
                  <a:pos x="17" y="75"/>
                </a:cxn>
                <a:cxn ang="0">
                  <a:pos x="20" y="80"/>
                </a:cxn>
                <a:cxn ang="0">
                  <a:pos x="21" y="87"/>
                </a:cxn>
                <a:cxn ang="0">
                  <a:pos x="21" y="160"/>
                </a:cxn>
                <a:cxn ang="0">
                  <a:pos x="20" y="167"/>
                </a:cxn>
                <a:cxn ang="0">
                  <a:pos x="17" y="171"/>
                </a:cxn>
                <a:cxn ang="0">
                  <a:pos x="11" y="172"/>
                </a:cxn>
                <a:cxn ang="0">
                  <a:pos x="0" y="172"/>
                </a:cxn>
                <a:cxn ang="0">
                  <a:pos x="0" y="180"/>
                </a:cxn>
                <a:cxn ang="0">
                  <a:pos x="7" y="180"/>
                </a:cxn>
                <a:cxn ang="0">
                  <a:pos x="15" y="180"/>
                </a:cxn>
                <a:cxn ang="0">
                  <a:pos x="23" y="180"/>
                </a:cxn>
                <a:cxn ang="0">
                  <a:pos x="29" y="180"/>
                </a:cxn>
                <a:cxn ang="0">
                  <a:pos x="57" y="180"/>
                </a:cxn>
                <a:cxn ang="0">
                  <a:pos x="57" y="172"/>
                </a:cxn>
                <a:cxn ang="0">
                  <a:pos x="47" y="172"/>
                </a:cxn>
                <a:cxn ang="0">
                  <a:pos x="41" y="170"/>
                </a:cxn>
                <a:cxn ang="0">
                  <a:pos x="39" y="166"/>
                </a:cxn>
                <a:cxn ang="0">
                  <a:pos x="39" y="160"/>
                </a:cxn>
                <a:cxn ang="0">
                  <a:pos x="39" y="61"/>
                </a:cxn>
                <a:cxn ang="0">
                  <a:pos x="40" y="14"/>
                </a:cxn>
                <a:cxn ang="0">
                  <a:pos x="38" y="9"/>
                </a:cxn>
                <a:cxn ang="0">
                  <a:pos x="35" y="4"/>
                </a:cxn>
                <a:cxn ang="0">
                  <a:pos x="31" y="1"/>
                </a:cxn>
                <a:cxn ang="0">
                  <a:pos x="25" y="0"/>
                </a:cxn>
                <a:cxn ang="0">
                  <a:pos x="20" y="1"/>
                </a:cxn>
                <a:cxn ang="0">
                  <a:pos x="15" y="5"/>
                </a:cxn>
                <a:cxn ang="0">
                  <a:pos x="12" y="9"/>
                </a:cxn>
                <a:cxn ang="0">
                  <a:pos x="11" y="14"/>
                </a:cxn>
                <a:cxn ang="0">
                  <a:pos x="12" y="20"/>
                </a:cxn>
                <a:cxn ang="0">
                  <a:pos x="15" y="24"/>
                </a:cxn>
                <a:cxn ang="0">
                  <a:pos x="20" y="28"/>
                </a:cxn>
                <a:cxn ang="0">
                  <a:pos x="25" y="29"/>
                </a:cxn>
                <a:cxn ang="0">
                  <a:pos x="31" y="28"/>
                </a:cxn>
                <a:cxn ang="0">
                  <a:pos x="35" y="25"/>
                </a:cxn>
                <a:cxn ang="0">
                  <a:pos x="38" y="20"/>
                </a:cxn>
                <a:cxn ang="0">
                  <a:pos x="40" y="14"/>
                </a:cxn>
              </a:cxnLst>
              <a:rect l="0" t="0" r="r" b="b"/>
              <a:pathLst>
                <a:path w="57" h="180">
                  <a:moveTo>
                    <a:pt x="39" y="61"/>
                  </a:moveTo>
                  <a:lnTo>
                    <a:pt x="1" y="64"/>
                  </a:lnTo>
                  <a:lnTo>
                    <a:pt x="1" y="73"/>
                  </a:lnTo>
                  <a:lnTo>
                    <a:pt x="11" y="73"/>
                  </a:lnTo>
                  <a:lnTo>
                    <a:pt x="17" y="75"/>
                  </a:lnTo>
                  <a:lnTo>
                    <a:pt x="20" y="80"/>
                  </a:lnTo>
                  <a:lnTo>
                    <a:pt x="21" y="87"/>
                  </a:lnTo>
                  <a:lnTo>
                    <a:pt x="21" y="160"/>
                  </a:lnTo>
                  <a:lnTo>
                    <a:pt x="20" y="167"/>
                  </a:lnTo>
                  <a:lnTo>
                    <a:pt x="17" y="171"/>
                  </a:lnTo>
                  <a:lnTo>
                    <a:pt x="11" y="172"/>
                  </a:lnTo>
                  <a:lnTo>
                    <a:pt x="0" y="172"/>
                  </a:lnTo>
                  <a:lnTo>
                    <a:pt x="0" y="180"/>
                  </a:lnTo>
                  <a:lnTo>
                    <a:pt x="7" y="180"/>
                  </a:lnTo>
                  <a:lnTo>
                    <a:pt x="15" y="180"/>
                  </a:lnTo>
                  <a:lnTo>
                    <a:pt x="23" y="180"/>
                  </a:lnTo>
                  <a:lnTo>
                    <a:pt x="29" y="180"/>
                  </a:lnTo>
                  <a:lnTo>
                    <a:pt x="57" y="180"/>
                  </a:lnTo>
                  <a:lnTo>
                    <a:pt x="57" y="172"/>
                  </a:lnTo>
                  <a:lnTo>
                    <a:pt x="47" y="172"/>
                  </a:lnTo>
                  <a:lnTo>
                    <a:pt x="41" y="170"/>
                  </a:lnTo>
                  <a:lnTo>
                    <a:pt x="39" y="166"/>
                  </a:lnTo>
                  <a:lnTo>
                    <a:pt x="39" y="160"/>
                  </a:lnTo>
                  <a:lnTo>
                    <a:pt x="39" y="61"/>
                  </a:lnTo>
                  <a:close/>
                  <a:moveTo>
                    <a:pt x="40" y="14"/>
                  </a:moveTo>
                  <a:lnTo>
                    <a:pt x="38" y="9"/>
                  </a:lnTo>
                  <a:lnTo>
                    <a:pt x="35" y="4"/>
                  </a:lnTo>
                  <a:lnTo>
                    <a:pt x="31" y="1"/>
                  </a:lnTo>
                  <a:lnTo>
                    <a:pt x="25" y="0"/>
                  </a:lnTo>
                  <a:lnTo>
                    <a:pt x="20" y="1"/>
                  </a:lnTo>
                  <a:lnTo>
                    <a:pt x="15" y="5"/>
                  </a:lnTo>
                  <a:lnTo>
                    <a:pt x="12" y="9"/>
                  </a:lnTo>
                  <a:lnTo>
                    <a:pt x="11" y="14"/>
                  </a:lnTo>
                  <a:lnTo>
                    <a:pt x="12" y="20"/>
                  </a:lnTo>
                  <a:lnTo>
                    <a:pt x="15" y="24"/>
                  </a:lnTo>
                  <a:lnTo>
                    <a:pt x="20" y="28"/>
                  </a:lnTo>
                  <a:lnTo>
                    <a:pt x="25" y="29"/>
                  </a:lnTo>
                  <a:lnTo>
                    <a:pt x="31" y="28"/>
                  </a:lnTo>
                  <a:lnTo>
                    <a:pt x="35" y="25"/>
                  </a:lnTo>
                  <a:lnTo>
                    <a:pt x="38" y="20"/>
                  </a:lnTo>
                  <a:lnTo>
                    <a:pt x="40" y="14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" name="Freeform 35"/>
            <p:cNvSpPr>
              <a:spLocks noChangeAspect="1"/>
            </p:cNvSpPr>
            <p:nvPr/>
          </p:nvSpPr>
          <p:spPr bwMode="auto">
            <a:xfrm>
              <a:off x="4879" y="13"/>
              <a:ext cx="87" cy="189"/>
            </a:xfrm>
            <a:custGeom>
              <a:avLst/>
              <a:gdLst/>
              <a:ahLst/>
              <a:cxnLst>
                <a:cxn ang="0">
                  <a:pos x="38" y="73"/>
                </a:cxn>
                <a:cxn ang="0">
                  <a:pos x="38" y="42"/>
                </a:cxn>
                <a:cxn ang="0">
                  <a:pos x="40" y="26"/>
                </a:cxn>
                <a:cxn ang="0">
                  <a:pos x="46" y="15"/>
                </a:cxn>
                <a:cxn ang="0">
                  <a:pos x="54" y="8"/>
                </a:cxn>
                <a:cxn ang="0">
                  <a:pos x="63" y="5"/>
                </a:cxn>
                <a:cxn ang="0">
                  <a:pos x="66" y="6"/>
                </a:cxn>
                <a:cxn ang="0">
                  <a:pos x="71" y="7"/>
                </a:cxn>
                <a:cxn ang="0">
                  <a:pos x="69" y="9"/>
                </a:cxn>
                <a:cxn ang="0">
                  <a:pos x="66" y="11"/>
                </a:cxn>
                <a:cxn ang="0">
                  <a:pos x="64" y="14"/>
                </a:cxn>
                <a:cxn ang="0">
                  <a:pos x="63" y="19"/>
                </a:cxn>
                <a:cxn ang="0">
                  <a:pos x="64" y="23"/>
                </a:cxn>
                <a:cxn ang="0">
                  <a:pos x="66" y="27"/>
                </a:cxn>
                <a:cxn ang="0">
                  <a:pos x="70" y="29"/>
                </a:cxn>
                <a:cxn ang="0">
                  <a:pos x="75" y="30"/>
                </a:cxn>
                <a:cxn ang="0">
                  <a:pos x="80" y="29"/>
                </a:cxn>
                <a:cxn ang="0">
                  <a:pos x="84" y="27"/>
                </a:cxn>
                <a:cxn ang="0">
                  <a:pos x="86" y="23"/>
                </a:cxn>
                <a:cxn ang="0">
                  <a:pos x="87" y="18"/>
                </a:cxn>
                <a:cxn ang="0">
                  <a:pos x="85" y="11"/>
                </a:cxn>
                <a:cxn ang="0">
                  <a:pos x="80" y="5"/>
                </a:cxn>
                <a:cxn ang="0">
                  <a:pos x="72" y="1"/>
                </a:cxn>
                <a:cxn ang="0">
                  <a:pos x="63" y="0"/>
                </a:cxn>
                <a:cxn ang="0">
                  <a:pos x="48" y="2"/>
                </a:cxn>
                <a:cxn ang="0">
                  <a:pos x="35" y="10"/>
                </a:cxn>
                <a:cxn ang="0">
                  <a:pos x="25" y="24"/>
                </a:cxn>
                <a:cxn ang="0">
                  <a:pos x="21" y="42"/>
                </a:cxn>
                <a:cxn ang="0">
                  <a:pos x="21" y="73"/>
                </a:cxn>
                <a:cxn ang="0">
                  <a:pos x="0" y="73"/>
                </a:cxn>
                <a:cxn ang="0">
                  <a:pos x="0" y="82"/>
                </a:cxn>
                <a:cxn ang="0">
                  <a:pos x="21" y="82"/>
                </a:cxn>
                <a:cxn ang="0">
                  <a:pos x="21" y="169"/>
                </a:cxn>
                <a:cxn ang="0">
                  <a:pos x="20" y="176"/>
                </a:cxn>
                <a:cxn ang="0">
                  <a:pos x="17" y="180"/>
                </a:cxn>
                <a:cxn ang="0">
                  <a:pos x="11" y="181"/>
                </a:cxn>
                <a:cxn ang="0">
                  <a:pos x="0" y="181"/>
                </a:cxn>
                <a:cxn ang="0">
                  <a:pos x="0" y="189"/>
                </a:cxn>
                <a:cxn ang="0">
                  <a:pos x="16" y="189"/>
                </a:cxn>
                <a:cxn ang="0">
                  <a:pos x="31" y="189"/>
                </a:cxn>
                <a:cxn ang="0">
                  <a:pos x="48" y="189"/>
                </a:cxn>
                <a:cxn ang="0">
                  <a:pos x="65" y="189"/>
                </a:cxn>
                <a:cxn ang="0">
                  <a:pos x="65" y="181"/>
                </a:cxn>
                <a:cxn ang="0">
                  <a:pos x="59" y="181"/>
                </a:cxn>
                <a:cxn ang="0">
                  <a:pos x="47" y="180"/>
                </a:cxn>
                <a:cxn ang="0">
                  <a:pos x="41" y="178"/>
                </a:cxn>
                <a:cxn ang="0">
                  <a:pos x="39" y="174"/>
                </a:cxn>
                <a:cxn ang="0">
                  <a:pos x="39" y="168"/>
                </a:cxn>
                <a:cxn ang="0">
                  <a:pos x="39" y="82"/>
                </a:cxn>
                <a:cxn ang="0">
                  <a:pos x="69" y="82"/>
                </a:cxn>
                <a:cxn ang="0">
                  <a:pos x="69" y="73"/>
                </a:cxn>
                <a:cxn ang="0">
                  <a:pos x="38" y="73"/>
                </a:cxn>
              </a:cxnLst>
              <a:rect l="0" t="0" r="r" b="b"/>
              <a:pathLst>
                <a:path w="87" h="189">
                  <a:moveTo>
                    <a:pt x="38" y="73"/>
                  </a:moveTo>
                  <a:lnTo>
                    <a:pt x="38" y="42"/>
                  </a:lnTo>
                  <a:lnTo>
                    <a:pt x="40" y="26"/>
                  </a:lnTo>
                  <a:lnTo>
                    <a:pt x="46" y="15"/>
                  </a:lnTo>
                  <a:lnTo>
                    <a:pt x="54" y="8"/>
                  </a:lnTo>
                  <a:lnTo>
                    <a:pt x="63" y="5"/>
                  </a:lnTo>
                  <a:lnTo>
                    <a:pt x="66" y="6"/>
                  </a:lnTo>
                  <a:lnTo>
                    <a:pt x="71" y="7"/>
                  </a:lnTo>
                  <a:lnTo>
                    <a:pt x="69" y="9"/>
                  </a:lnTo>
                  <a:lnTo>
                    <a:pt x="66" y="11"/>
                  </a:lnTo>
                  <a:lnTo>
                    <a:pt x="64" y="14"/>
                  </a:lnTo>
                  <a:lnTo>
                    <a:pt x="63" y="19"/>
                  </a:lnTo>
                  <a:lnTo>
                    <a:pt x="64" y="23"/>
                  </a:lnTo>
                  <a:lnTo>
                    <a:pt x="66" y="27"/>
                  </a:lnTo>
                  <a:lnTo>
                    <a:pt x="70" y="29"/>
                  </a:lnTo>
                  <a:lnTo>
                    <a:pt x="75" y="30"/>
                  </a:lnTo>
                  <a:lnTo>
                    <a:pt x="80" y="29"/>
                  </a:lnTo>
                  <a:lnTo>
                    <a:pt x="84" y="27"/>
                  </a:lnTo>
                  <a:lnTo>
                    <a:pt x="86" y="23"/>
                  </a:lnTo>
                  <a:lnTo>
                    <a:pt x="87" y="18"/>
                  </a:lnTo>
                  <a:lnTo>
                    <a:pt x="85" y="11"/>
                  </a:lnTo>
                  <a:lnTo>
                    <a:pt x="80" y="5"/>
                  </a:lnTo>
                  <a:lnTo>
                    <a:pt x="72" y="1"/>
                  </a:lnTo>
                  <a:lnTo>
                    <a:pt x="63" y="0"/>
                  </a:lnTo>
                  <a:lnTo>
                    <a:pt x="48" y="2"/>
                  </a:lnTo>
                  <a:lnTo>
                    <a:pt x="35" y="10"/>
                  </a:lnTo>
                  <a:lnTo>
                    <a:pt x="25" y="24"/>
                  </a:lnTo>
                  <a:lnTo>
                    <a:pt x="21" y="42"/>
                  </a:lnTo>
                  <a:lnTo>
                    <a:pt x="21" y="73"/>
                  </a:lnTo>
                  <a:lnTo>
                    <a:pt x="0" y="73"/>
                  </a:lnTo>
                  <a:lnTo>
                    <a:pt x="0" y="82"/>
                  </a:lnTo>
                  <a:lnTo>
                    <a:pt x="21" y="82"/>
                  </a:lnTo>
                  <a:lnTo>
                    <a:pt x="21" y="169"/>
                  </a:lnTo>
                  <a:lnTo>
                    <a:pt x="20" y="176"/>
                  </a:lnTo>
                  <a:lnTo>
                    <a:pt x="17" y="180"/>
                  </a:lnTo>
                  <a:lnTo>
                    <a:pt x="11" y="181"/>
                  </a:lnTo>
                  <a:lnTo>
                    <a:pt x="0" y="181"/>
                  </a:lnTo>
                  <a:lnTo>
                    <a:pt x="0" y="189"/>
                  </a:lnTo>
                  <a:lnTo>
                    <a:pt x="16" y="189"/>
                  </a:lnTo>
                  <a:lnTo>
                    <a:pt x="31" y="189"/>
                  </a:lnTo>
                  <a:lnTo>
                    <a:pt x="48" y="189"/>
                  </a:lnTo>
                  <a:lnTo>
                    <a:pt x="65" y="189"/>
                  </a:lnTo>
                  <a:lnTo>
                    <a:pt x="65" y="181"/>
                  </a:lnTo>
                  <a:lnTo>
                    <a:pt x="59" y="181"/>
                  </a:lnTo>
                  <a:lnTo>
                    <a:pt x="47" y="180"/>
                  </a:lnTo>
                  <a:lnTo>
                    <a:pt x="41" y="178"/>
                  </a:lnTo>
                  <a:lnTo>
                    <a:pt x="39" y="174"/>
                  </a:lnTo>
                  <a:lnTo>
                    <a:pt x="39" y="168"/>
                  </a:lnTo>
                  <a:lnTo>
                    <a:pt x="39" y="82"/>
                  </a:lnTo>
                  <a:lnTo>
                    <a:pt x="69" y="82"/>
                  </a:lnTo>
                  <a:lnTo>
                    <a:pt x="69" y="73"/>
                  </a:lnTo>
                  <a:lnTo>
                    <a:pt x="38" y="7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" name="Freeform 36"/>
            <p:cNvSpPr>
              <a:spLocks noChangeAspect="1"/>
            </p:cNvSpPr>
            <p:nvPr/>
          </p:nvSpPr>
          <p:spPr bwMode="auto">
            <a:xfrm>
              <a:off x="5050" y="83"/>
              <a:ext cx="220" cy="122"/>
            </a:xfrm>
            <a:custGeom>
              <a:avLst/>
              <a:gdLst/>
              <a:ahLst/>
              <a:cxnLst>
                <a:cxn ang="0">
                  <a:pos x="13" y="115"/>
                </a:cxn>
                <a:cxn ang="0">
                  <a:pos x="26" y="121"/>
                </a:cxn>
                <a:cxn ang="0">
                  <a:pos x="33" y="107"/>
                </a:cxn>
                <a:cxn ang="0">
                  <a:pos x="42" y="71"/>
                </a:cxn>
                <a:cxn ang="0">
                  <a:pos x="48" y="45"/>
                </a:cxn>
                <a:cxn ang="0">
                  <a:pos x="55" y="30"/>
                </a:cxn>
                <a:cxn ang="0">
                  <a:pos x="94" y="6"/>
                </a:cxn>
                <a:cxn ang="0">
                  <a:pos x="108" y="18"/>
                </a:cxn>
                <a:cxn ang="0">
                  <a:pos x="104" y="47"/>
                </a:cxn>
                <a:cxn ang="0">
                  <a:pos x="90" y="104"/>
                </a:cxn>
                <a:cxn ang="0">
                  <a:pos x="88" y="115"/>
                </a:cxn>
                <a:cxn ang="0">
                  <a:pos x="101" y="121"/>
                </a:cxn>
                <a:cxn ang="0">
                  <a:pos x="108" y="107"/>
                </a:cxn>
                <a:cxn ang="0">
                  <a:pos x="121" y="55"/>
                </a:cxn>
                <a:cxn ang="0">
                  <a:pos x="135" y="23"/>
                </a:cxn>
                <a:cxn ang="0">
                  <a:pos x="175" y="8"/>
                </a:cxn>
                <a:cxn ang="0">
                  <a:pos x="183" y="25"/>
                </a:cxn>
                <a:cxn ang="0">
                  <a:pos x="171" y="72"/>
                </a:cxn>
                <a:cxn ang="0">
                  <a:pos x="163" y="100"/>
                </a:cxn>
                <a:cxn ang="0">
                  <a:pos x="176" y="121"/>
                </a:cxn>
                <a:cxn ang="0">
                  <a:pos x="212" y="102"/>
                </a:cxn>
                <a:cxn ang="0">
                  <a:pos x="219" y="79"/>
                </a:cxn>
                <a:cxn ang="0">
                  <a:pos x="213" y="83"/>
                </a:cxn>
                <a:cxn ang="0">
                  <a:pos x="195" y="113"/>
                </a:cxn>
                <a:cxn ang="0">
                  <a:pos x="179" y="107"/>
                </a:cxn>
                <a:cxn ang="0">
                  <a:pos x="188" y="75"/>
                </a:cxn>
                <a:cxn ang="0">
                  <a:pos x="200" y="29"/>
                </a:cxn>
                <a:cxn ang="0">
                  <a:pos x="183" y="2"/>
                </a:cxn>
                <a:cxn ang="0">
                  <a:pos x="143" y="8"/>
                </a:cxn>
                <a:cxn ang="0">
                  <a:pos x="125" y="23"/>
                </a:cxn>
                <a:cxn ang="0">
                  <a:pos x="117" y="7"/>
                </a:cxn>
                <a:cxn ang="0">
                  <a:pos x="78" y="3"/>
                </a:cxn>
                <a:cxn ang="0">
                  <a:pos x="53" y="24"/>
                </a:cxn>
                <a:cxn ang="0">
                  <a:pos x="37" y="2"/>
                </a:cxn>
                <a:cxn ang="0">
                  <a:pos x="14" y="6"/>
                </a:cxn>
                <a:cxn ang="0">
                  <a:pos x="5" y="24"/>
                </a:cxn>
                <a:cxn ang="0">
                  <a:pos x="0" y="42"/>
                </a:cxn>
                <a:cxn ang="0">
                  <a:pos x="4" y="44"/>
                </a:cxn>
                <a:cxn ang="0">
                  <a:pos x="7" y="38"/>
                </a:cxn>
                <a:cxn ang="0">
                  <a:pos x="21" y="9"/>
                </a:cxn>
                <a:cxn ang="0">
                  <a:pos x="33" y="9"/>
                </a:cxn>
                <a:cxn ang="0">
                  <a:pos x="35" y="23"/>
                </a:cxn>
                <a:cxn ang="0">
                  <a:pos x="31" y="41"/>
                </a:cxn>
              </a:cxnLst>
              <a:rect l="0" t="0" r="r" b="b"/>
              <a:pathLst>
                <a:path w="220" h="122">
                  <a:moveTo>
                    <a:pt x="15" y="104"/>
                  </a:moveTo>
                  <a:lnTo>
                    <a:pt x="14" y="110"/>
                  </a:lnTo>
                  <a:lnTo>
                    <a:pt x="13" y="115"/>
                  </a:lnTo>
                  <a:lnTo>
                    <a:pt x="15" y="120"/>
                  </a:lnTo>
                  <a:lnTo>
                    <a:pt x="21" y="122"/>
                  </a:lnTo>
                  <a:lnTo>
                    <a:pt x="26" y="121"/>
                  </a:lnTo>
                  <a:lnTo>
                    <a:pt x="31" y="115"/>
                  </a:lnTo>
                  <a:lnTo>
                    <a:pt x="31" y="112"/>
                  </a:lnTo>
                  <a:lnTo>
                    <a:pt x="33" y="107"/>
                  </a:lnTo>
                  <a:lnTo>
                    <a:pt x="35" y="101"/>
                  </a:lnTo>
                  <a:lnTo>
                    <a:pt x="36" y="95"/>
                  </a:lnTo>
                  <a:lnTo>
                    <a:pt x="42" y="71"/>
                  </a:lnTo>
                  <a:lnTo>
                    <a:pt x="46" y="53"/>
                  </a:lnTo>
                  <a:lnTo>
                    <a:pt x="47" y="49"/>
                  </a:lnTo>
                  <a:lnTo>
                    <a:pt x="48" y="45"/>
                  </a:lnTo>
                  <a:lnTo>
                    <a:pt x="49" y="41"/>
                  </a:lnTo>
                  <a:lnTo>
                    <a:pt x="50" y="39"/>
                  </a:lnTo>
                  <a:lnTo>
                    <a:pt x="55" y="30"/>
                  </a:lnTo>
                  <a:lnTo>
                    <a:pt x="64" y="20"/>
                  </a:lnTo>
                  <a:lnTo>
                    <a:pt x="77" y="10"/>
                  </a:lnTo>
                  <a:lnTo>
                    <a:pt x="94" y="6"/>
                  </a:lnTo>
                  <a:lnTo>
                    <a:pt x="101" y="8"/>
                  </a:lnTo>
                  <a:lnTo>
                    <a:pt x="106" y="12"/>
                  </a:lnTo>
                  <a:lnTo>
                    <a:pt x="108" y="18"/>
                  </a:lnTo>
                  <a:lnTo>
                    <a:pt x="108" y="25"/>
                  </a:lnTo>
                  <a:lnTo>
                    <a:pt x="107" y="36"/>
                  </a:lnTo>
                  <a:lnTo>
                    <a:pt x="104" y="47"/>
                  </a:lnTo>
                  <a:lnTo>
                    <a:pt x="97" y="79"/>
                  </a:lnTo>
                  <a:lnTo>
                    <a:pt x="91" y="99"/>
                  </a:lnTo>
                  <a:lnTo>
                    <a:pt x="90" y="104"/>
                  </a:lnTo>
                  <a:lnTo>
                    <a:pt x="89" y="109"/>
                  </a:lnTo>
                  <a:lnTo>
                    <a:pt x="88" y="113"/>
                  </a:lnTo>
                  <a:lnTo>
                    <a:pt x="88" y="115"/>
                  </a:lnTo>
                  <a:lnTo>
                    <a:pt x="90" y="120"/>
                  </a:lnTo>
                  <a:lnTo>
                    <a:pt x="96" y="122"/>
                  </a:lnTo>
                  <a:lnTo>
                    <a:pt x="101" y="121"/>
                  </a:lnTo>
                  <a:lnTo>
                    <a:pt x="104" y="118"/>
                  </a:lnTo>
                  <a:lnTo>
                    <a:pt x="106" y="113"/>
                  </a:lnTo>
                  <a:lnTo>
                    <a:pt x="108" y="107"/>
                  </a:lnTo>
                  <a:lnTo>
                    <a:pt x="111" y="92"/>
                  </a:lnTo>
                  <a:lnTo>
                    <a:pt x="116" y="73"/>
                  </a:lnTo>
                  <a:lnTo>
                    <a:pt x="121" y="55"/>
                  </a:lnTo>
                  <a:lnTo>
                    <a:pt x="124" y="42"/>
                  </a:lnTo>
                  <a:lnTo>
                    <a:pt x="127" y="35"/>
                  </a:lnTo>
                  <a:lnTo>
                    <a:pt x="135" y="23"/>
                  </a:lnTo>
                  <a:lnTo>
                    <a:pt x="149" y="11"/>
                  </a:lnTo>
                  <a:lnTo>
                    <a:pt x="168" y="6"/>
                  </a:lnTo>
                  <a:lnTo>
                    <a:pt x="175" y="8"/>
                  </a:lnTo>
                  <a:lnTo>
                    <a:pt x="180" y="12"/>
                  </a:lnTo>
                  <a:lnTo>
                    <a:pt x="182" y="18"/>
                  </a:lnTo>
                  <a:lnTo>
                    <a:pt x="183" y="25"/>
                  </a:lnTo>
                  <a:lnTo>
                    <a:pt x="181" y="39"/>
                  </a:lnTo>
                  <a:lnTo>
                    <a:pt x="176" y="56"/>
                  </a:lnTo>
                  <a:lnTo>
                    <a:pt x="171" y="72"/>
                  </a:lnTo>
                  <a:lnTo>
                    <a:pt x="166" y="85"/>
                  </a:lnTo>
                  <a:lnTo>
                    <a:pt x="163" y="93"/>
                  </a:lnTo>
                  <a:lnTo>
                    <a:pt x="163" y="100"/>
                  </a:lnTo>
                  <a:lnTo>
                    <a:pt x="164" y="109"/>
                  </a:lnTo>
                  <a:lnTo>
                    <a:pt x="169" y="116"/>
                  </a:lnTo>
                  <a:lnTo>
                    <a:pt x="176" y="121"/>
                  </a:lnTo>
                  <a:lnTo>
                    <a:pt x="185" y="122"/>
                  </a:lnTo>
                  <a:lnTo>
                    <a:pt x="201" y="116"/>
                  </a:lnTo>
                  <a:lnTo>
                    <a:pt x="212" y="102"/>
                  </a:lnTo>
                  <a:lnTo>
                    <a:pt x="218" y="88"/>
                  </a:lnTo>
                  <a:lnTo>
                    <a:pt x="220" y="81"/>
                  </a:lnTo>
                  <a:lnTo>
                    <a:pt x="219" y="79"/>
                  </a:lnTo>
                  <a:lnTo>
                    <a:pt x="217" y="78"/>
                  </a:lnTo>
                  <a:lnTo>
                    <a:pt x="214" y="79"/>
                  </a:lnTo>
                  <a:lnTo>
                    <a:pt x="213" y="83"/>
                  </a:lnTo>
                  <a:lnTo>
                    <a:pt x="209" y="94"/>
                  </a:lnTo>
                  <a:lnTo>
                    <a:pt x="203" y="105"/>
                  </a:lnTo>
                  <a:lnTo>
                    <a:pt x="195" y="113"/>
                  </a:lnTo>
                  <a:lnTo>
                    <a:pt x="185" y="116"/>
                  </a:lnTo>
                  <a:lnTo>
                    <a:pt x="180" y="114"/>
                  </a:lnTo>
                  <a:lnTo>
                    <a:pt x="179" y="107"/>
                  </a:lnTo>
                  <a:lnTo>
                    <a:pt x="180" y="98"/>
                  </a:lnTo>
                  <a:lnTo>
                    <a:pt x="184" y="88"/>
                  </a:lnTo>
                  <a:lnTo>
                    <a:pt x="188" y="75"/>
                  </a:lnTo>
                  <a:lnTo>
                    <a:pt x="194" y="59"/>
                  </a:lnTo>
                  <a:lnTo>
                    <a:pt x="198" y="43"/>
                  </a:lnTo>
                  <a:lnTo>
                    <a:pt x="200" y="29"/>
                  </a:lnTo>
                  <a:lnTo>
                    <a:pt x="198" y="17"/>
                  </a:lnTo>
                  <a:lnTo>
                    <a:pt x="192" y="8"/>
                  </a:lnTo>
                  <a:lnTo>
                    <a:pt x="183" y="2"/>
                  </a:lnTo>
                  <a:lnTo>
                    <a:pt x="169" y="0"/>
                  </a:lnTo>
                  <a:lnTo>
                    <a:pt x="155" y="2"/>
                  </a:lnTo>
                  <a:lnTo>
                    <a:pt x="143" y="8"/>
                  </a:lnTo>
                  <a:lnTo>
                    <a:pt x="133" y="16"/>
                  </a:lnTo>
                  <a:lnTo>
                    <a:pt x="125" y="26"/>
                  </a:lnTo>
                  <a:lnTo>
                    <a:pt x="125" y="23"/>
                  </a:lnTo>
                  <a:lnTo>
                    <a:pt x="124" y="18"/>
                  </a:lnTo>
                  <a:lnTo>
                    <a:pt x="121" y="13"/>
                  </a:lnTo>
                  <a:lnTo>
                    <a:pt x="117" y="7"/>
                  </a:lnTo>
                  <a:lnTo>
                    <a:pt x="106" y="2"/>
                  </a:lnTo>
                  <a:lnTo>
                    <a:pt x="95" y="0"/>
                  </a:lnTo>
                  <a:lnTo>
                    <a:pt x="78" y="3"/>
                  </a:lnTo>
                  <a:lnTo>
                    <a:pt x="66" y="10"/>
                  </a:lnTo>
                  <a:lnTo>
                    <a:pt x="58" y="17"/>
                  </a:lnTo>
                  <a:lnTo>
                    <a:pt x="53" y="24"/>
                  </a:lnTo>
                  <a:lnTo>
                    <a:pt x="50" y="14"/>
                  </a:lnTo>
                  <a:lnTo>
                    <a:pt x="44" y="6"/>
                  </a:lnTo>
                  <a:lnTo>
                    <a:pt x="37" y="2"/>
                  </a:lnTo>
                  <a:lnTo>
                    <a:pt x="28" y="0"/>
                  </a:lnTo>
                  <a:lnTo>
                    <a:pt x="20" y="2"/>
                  </a:lnTo>
                  <a:lnTo>
                    <a:pt x="14" y="6"/>
                  </a:lnTo>
                  <a:lnTo>
                    <a:pt x="10" y="11"/>
                  </a:lnTo>
                  <a:lnTo>
                    <a:pt x="8" y="16"/>
                  </a:lnTo>
                  <a:lnTo>
                    <a:pt x="5" y="24"/>
                  </a:lnTo>
                  <a:lnTo>
                    <a:pt x="2" y="32"/>
                  </a:lnTo>
                  <a:lnTo>
                    <a:pt x="0" y="39"/>
                  </a:lnTo>
                  <a:lnTo>
                    <a:pt x="0" y="42"/>
                  </a:lnTo>
                  <a:lnTo>
                    <a:pt x="1" y="44"/>
                  </a:lnTo>
                  <a:lnTo>
                    <a:pt x="3" y="45"/>
                  </a:lnTo>
                  <a:lnTo>
                    <a:pt x="4" y="44"/>
                  </a:lnTo>
                  <a:lnTo>
                    <a:pt x="6" y="44"/>
                  </a:lnTo>
                  <a:lnTo>
                    <a:pt x="6" y="42"/>
                  </a:lnTo>
                  <a:lnTo>
                    <a:pt x="7" y="38"/>
                  </a:lnTo>
                  <a:lnTo>
                    <a:pt x="11" y="25"/>
                  </a:lnTo>
                  <a:lnTo>
                    <a:pt x="15" y="15"/>
                  </a:lnTo>
                  <a:lnTo>
                    <a:pt x="21" y="9"/>
                  </a:lnTo>
                  <a:lnTo>
                    <a:pt x="27" y="6"/>
                  </a:lnTo>
                  <a:lnTo>
                    <a:pt x="30" y="7"/>
                  </a:lnTo>
                  <a:lnTo>
                    <a:pt x="33" y="9"/>
                  </a:lnTo>
                  <a:lnTo>
                    <a:pt x="35" y="12"/>
                  </a:lnTo>
                  <a:lnTo>
                    <a:pt x="35" y="19"/>
                  </a:lnTo>
                  <a:lnTo>
                    <a:pt x="35" y="23"/>
                  </a:lnTo>
                  <a:lnTo>
                    <a:pt x="35" y="27"/>
                  </a:lnTo>
                  <a:lnTo>
                    <a:pt x="33" y="33"/>
                  </a:lnTo>
                  <a:lnTo>
                    <a:pt x="31" y="41"/>
                  </a:lnTo>
                  <a:lnTo>
                    <a:pt x="15" y="104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" name="Freeform 37"/>
            <p:cNvSpPr>
              <a:spLocks noChangeAspect="1" noEditPoints="1"/>
            </p:cNvSpPr>
            <p:nvPr/>
          </p:nvSpPr>
          <p:spPr bwMode="auto">
            <a:xfrm>
              <a:off x="5375" y="31"/>
              <a:ext cx="165" cy="208"/>
            </a:xfrm>
            <a:custGeom>
              <a:avLst/>
              <a:gdLst/>
              <a:ahLst/>
              <a:cxnLst>
                <a:cxn ang="0">
                  <a:pos x="159" y="84"/>
                </a:cxn>
                <a:cxn ang="0">
                  <a:pos x="163" y="81"/>
                </a:cxn>
                <a:cxn ang="0">
                  <a:pos x="165" y="78"/>
                </a:cxn>
                <a:cxn ang="0">
                  <a:pos x="164" y="75"/>
                </a:cxn>
                <a:cxn ang="0">
                  <a:pos x="159" y="72"/>
                </a:cxn>
                <a:cxn ang="0">
                  <a:pos x="11" y="2"/>
                </a:cxn>
                <a:cxn ang="0">
                  <a:pos x="7" y="0"/>
                </a:cxn>
                <a:cxn ang="0">
                  <a:pos x="6" y="0"/>
                </a:cxn>
                <a:cxn ang="0">
                  <a:pos x="2" y="2"/>
                </a:cxn>
                <a:cxn ang="0">
                  <a:pos x="0" y="5"/>
                </a:cxn>
                <a:cxn ang="0">
                  <a:pos x="2" y="9"/>
                </a:cxn>
                <a:cxn ang="0">
                  <a:pos x="5" y="11"/>
                </a:cxn>
                <a:cxn ang="0">
                  <a:pos x="147" y="78"/>
                </a:cxn>
                <a:cxn ang="0">
                  <a:pos x="6" y="144"/>
                </a:cxn>
                <a:cxn ang="0">
                  <a:pos x="1" y="148"/>
                </a:cxn>
                <a:cxn ang="0">
                  <a:pos x="0" y="151"/>
                </a:cxn>
                <a:cxn ang="0">
                  <a:pos x="2" y="154"/>
                </a:cxn>
                <a:cxn ang="0">
                  <a:pos x="6" y="156"/>
                </a:cxn>
                <a:cxn ang="0">
                  <a:pos x="7" y="156"/>
                </a:cxn>
                <a:cxn ang="0">
                  <a:pos x="11" y="154"/>
                </a:cxn>
                <a:cxn ang="0">
                  <a:pos x="159" y="84"/>
                </a:cxn>
                <a:cxn ang="0">
                  <a:pos x="155" y="208"/>
                </a:cxn>
                <a:cxn ang="0">
                  <a:pos x="159" y="208"/>
                </a:cxn>
                <a:cxn ang="0">
                  <a:pos x="162" y="208"/>
                </a:cxn>
                <a:cxn ang="0">
                  <a:pos x="164" y="206"/>
                </a:cxn>
                <a:cxn ang="0">
                  <a:pos x="165" y="203"/>
                </a:cxn>
                <a:cxn ang="0">
                  <a:pos x="164" y="200"/>
                </a:cxn>
                <a:cxn ang="0">
                  <a:pos x="161" y="198"/>
                </a:cxn>
                <a:cxn ang="0">
                  <a:pos x="158" y="198"/>
                </a:cxn>
                <a:cxn ang="0">
                  <a:pos x="155" y="197"/>
                </a:cxn>
                <a:cxn ang="0">
                  <a:pos x="10" y="197"/>
                </a:cxn>
                <a:cxn ang="0">
                  <a:pos x="7" y="198"/>
                </a:cxn>
                <a:cxn ang="0">
                  <a:pos x="4" y="198"/>
                </a:cxn>
                <a:cxn ang="0">
                  <a:pos x="1" y="200"/>
                </a:cxn>
                <a:cxn ang="0">
                  <a:pos x="0" y="203"/>
                </a:cxn>
                <a:cxn ang="0">
                  <a:pos x="1" y="206"/>
                </a:cxn>
                <a:cxn ang="0">
                  <a:pos x="3" y="208"/>
                </a:cxn>
                <a:cxn ang="0">
                  <a:pos x="6" y="208"/>
                </a:cxn>
                <a:cxn ang="0">
                  <a:pos x="10" y="208"/>
                </a:cxn>
                <a:cxn ang="0">
                  <a:pos x="155" y="208"/>
                </a:cxn>
              </a:cxnLst>
              <a:rect l="0" t="0" r="r" b="b"/>
              <a:pathLst>
                <a:path w="165" h="208">
                  <a:moveTo>
                    <a:pt x="159" y="84"/>
                  </a:moveTo>
                  <a:lnTo>
                    <a:pt x="163" y="81"/>
                  </a:lnTo>
                  <a:lnTo>
                    <a:pt x="165" y="78"/>
                  </a:lnTo>
                  <a:lnTo>
                    <a:pt x="164" y="75"/>
                  </a:lnTo>
                  <a:lnTo>
                    <a:pt x="159" y="72"/>
                  </a:lnTo>
                  <a:lnTo>
                    <a:pt x="11" y="2"/>
                  </a:lnTo>
                  <a:lnTo>
                    <a:pt x="7" y="0"/>
                  </a:lnTo>
                  <a:lnTo>
                    <a:pt x="6" y="0"/>
                  </a:lnTo>
                  <a:lnTo>
                    <a:pt x="2" y="2"/>
                  </a:lnTo>
                  <a:lnTo>
                    <a:pt x="0" y="5"/>
                  </a:lnTo>
                  <a:lnTo>
                    <a:pt x="2" y="9"/>
                  </a:lnTo>
                  <a:lnTo>
                    <a:pt x="5" y="11"/>
                  </a:lnTo>
                  <a:lnTo>
                    <a:pt x="147" y="78"/>
                  </a:lnTo>
                  <a:lnTo>
                    <a:pt x="6" y="144"/>
                  </a:lnTo>
                  <a:lnTo>
                    <a:pt x="1" y="148"/>
                  </a:lnTo>
                  <a:lnTo>
                    <a:pt x="0" y="151"/>
                  </a:lnTo>
                  <a:lnTo>
                    <a:pt x="2" y="154"/>
                  </a:lnTo>
                  <a:lnTo>
                    <a:pt x="6" y="156"/>
                  </a:lnTo>
                  <a:lnTo>
                    <a:pt x="7" y="156"/>
                  </a:lnTo>
                  <a:lnTo>
                    <a:pt x="11" y="154"/>
                  </a:lnTo>
                  <a:lnTo>
                    <a:pt x="159" y="84"/>
                  </a:lnTo>
                  <a:close/>
                  <a:moveTo>
                    <a:pt x="155" y="208"/>
                  </a:moveTo>
                  <a:lnTo>
                    <a:pt x="159" y="208"/>
                  </a:lnTo>
                  <a:lnTo>
                    <a:pt x="162" y="208"/>
                  </a:lnTo>
                  <a:lnTo>
                    <a:pt x="164" y="206"/>
                  </a:lnTo>
                  <a:lnTo>
                    <a:pt x="165" y="203"/>
                  </a:lnTo>
                  <a:lnTo>
                    <a:pt x="164" y="200"/>
                  </a:lnTo>
                  <a:lnTo>
                    <a:pt x="161" y="198"/>
                  </a:lnTo>
                  <a:lnTo>
                    <a:pt x="158" y="198"/>
                  </a:lnTo>
                  <a:lnTo>
                    <a:pt x="155" y="197"/>
                  </a:lnTo>
                  <a:lnTo>
                    <a:pt x="10" y="197"/>
                  </a:lnTo>
                  <a:lnTo>
                    <a:pt x="7" y="198"/>
                  </a:lnTo>
                  <a:lnTo>
                    <a:pt x="4" y="198"/>
                  </a:lnTo>
                  <a:lnTo>
                    <a:pt x="1" y="200"/>
                  </a:lnTo>
                  <a:lnTo>
                    <a:pt x="0" y="203"/>
                  </a:lnTo>
                  <a:lnTo>
                    <a:pt x="1" y="206"/>
                  </a:lnTo>
                  <a:lnTo>
                    <a:pt x="3" y="208"/>
                  </a:lnTo>
                  <a:lnTo>
                    <a:pt x="6" y="208"/>
                  </a:lnTo>
                  <a:lnTo>
                    <a:pt x="10" y="208"/>
                  </a:lnTo>
                  <a:lnTo>
                    <a:pt x="155" y="20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" name="Freeform 38"/>
            <p:cNvSpPr>
              <a:spLocks noChangeAspect="1" noEditPoints="1"/>
            </p:cNvSpPr>
            <p:nvPr/>
          </p:nvSpPr>
          <p:spPr bwMode="auto">
            <a:xfrm>
              <a:off x="5648" y="23"/>
              <a:ext cx="113" cy="185"/>
            </a:xfrm>
            <a:custGeom>
              <a:avLst/>
              <a:gdLst/>
              <a:ahLst/>
              <a:cxnLst>
                <a:cxn ang="0">
                  <a:pos x="111" y="61"/>
                </a:cxn>
                <a:cxn ang="0">
                  <a:pos x="91" y="15"/>
                </a:cxn>
                <a:cxn ang="0">
                  <a:pos x="67" y="1"/>
                </a:cxn>
                <a:cxn ang="0">
                  <a:pos x="44" y="2"/>
                </a:cxn>
                <a:cxn ang="0">
                  <a:pos x="19" y="17"/>
                </a:cxn>
                <a:cxn ang="0">
                  <a:pos x="1" y="62"/>
                </a:cxn>
                <a:cxn ang="0">
                  <a:pos x="0" y="109"/>
                </a:cxn>
                <a:cxn ang="0">
                  <a:pos x="5" y="142"/>
                </a:cxn>
                <a:cxn ang="0">
                  <a:pos x="22" y="171"/>
                </a:cxn>
                <a:cxn ang="0">
                  <a:pos x="45" y="184"/>
                </a:cxn>
                <a:cxn ang="0">
                  <a:pos x="68" y="184"/>
                </a:cxn>
                <a:cxn ang="0">
                  <a:pos x="93" y="170"/>
                </a:cxn>
                <a:cxn ang="0">
                  <a:pos x="111" y="125"/>
                </a:cxn>
                <a:cxn ang="0">
                  <a:pos x="56" y="179"/>
                </a:cxn>
                <a:cxn ang="0">
                  <a:pos x="48" y="178"/>
                </a:cxn>
                <a:cxn ang="0">
                  <a:pos x="38" y="173"/>
                </a:cxn>
                <a:cxn ang="0">
                  <a:pos x="30" y="163"/>
                </a:cxn>
                <a:cxn ang="0">
                  <a:pos x="25" y="147"/>
                </a:cxn>
                <a:cxn ang="0">
                  <a:pos x="22" y="90"/>
                </a:cxn>
                <a:cxn ang="0">
                  <a:pos x="24" y="40"/>
                </a:cxn>
                <a:cxn ang="0">
                  <a:pos x="30" y="22"/>
                </a:cxn>
                <a:cxn ang="0">
                  <a:pos x="40" y="11"/>
                </a:cxn>
                <a:cxn ang="0">
                  <a:pos x="49" y="7"/>
                </a:cxn>
                <a:cxn ang="0">
                  <a:pos x="56" y="6"/>
                </a:cxn>
                <a:cxn ang="0">
                  <a:pos x="64" y="7"/>
                </a:cxn>
                <a:cxn ang="0">
                  <a:pos x="74" y="12"/>
                </a:cxn>
                <a:cxn ang="0">
                  <a:pos x="82" y="21"/>
                </a:cxn>
                <a:cxn ang="0">
                  <a:pos x="88" y="37"/>
                </a:cxn>
                <a:cxn ang="0">
                  <a:pos x="91" y="90"/>
                </a:cxn>
                <a:cxn ang="0">
                  <a:pos x="88" y="146"/>
                </a:cxn>
                <a:cxn ang="0">
                  <a:pos x="83" y="162"/>
                </a:cxn>
                <a:cxn ang="0">
                  <a:pos x="75" y="172"/>
                </a:cxn>
                <a:cxn ang="0">
                  <a:pos x="66" y="178"/>
                </a:cxn>
                <a:cxn ang="0">
                  <a:pos x="56" y="179"/>
                </a:cxn>
              </a:cxnLst>
              <a:rect l="0" t="0" r="r" b="b"/>
              <a:pathLst>
                <a:path w="113" h="185">
                  <a:moveTo>
                    <a:pt x="113" y="93"/>
                  </a:moveTo>
                  <a:lnTo>
                    <a:pt x="111" y="61"/>
                  </a:lnTo>
                  <a:lnTo>
                    <a:pt x="102" y="30"/>
                  </a:lnTo>
                  <a:lnTo>
                    <a:pt x="91" y="15"/>
                  </a:lnTo>
                  <a:lnTo>
                    <a:pt x="79" y="5"/>
                  </a:lnTo>
                  <a:lnTo>
                    <a:pt x="67" y="1"/>
                  </a:lnTo>
                  <a:lnTo>
                    <a:pt x="56" y="0"/>
                  </a:lnTo>
                  <a:lnTo>
                    <a:pt x="44" y="2"/>
                  </a:lnTo>
                  <a:lnTo>
                    <a:pt x="31" y="7"/>
                  </a:lnTo>
                  <a:lnTo>
                    <a:pt x="19" y="17"/>
                  </a:lnTo>
                  <a:lnTo>
                    <a:pt x="10" y="32"/>
                  </a:lnTo>
                  <a:lnTo>
                    <a:pt x="1" y="62"/>
                  </a:lnTo>
                  <a:lnTo>
                    <a:pt x="0" y="93"/>
                  </a:lnTo>
                  <a:lnTo>
                    <a:pt x="0" y="109"/>
                  </a:lnTo>
                  <a:lnTo>
                    <a:pt x="2" y="126"/>
                  </a:lnTo>
                  <a:lnTo>
                    <a:pt x="5" y="142"/>
                  </a:lnTo>
                  <a:lnTo>
                    <a:pt x="12" y="158"/>
                  </a:lnTo>
                  <a:lnTo>
                    <a:pt x="22" y="171"/>
                  </a:lnTo>
                  <a:lnTo>
                    <a:pt x="33" y="180"/>
                  </a:lnTo>
                  <a:lnTo>
                    <a:pt x="45" y="184"/>
                  </a:lnTo>
                  <a:lnTo>
                    <a:pt x="56" y="185"/>
                  </a:lnTo>
                  <a:lnTo>
                    <a:pt x="68" y="184"/>
                  </a:lnTo>
                  <a:lnTo>
                    <a:pt x="81" y="179"/>
                  </a:lnTo>
                  <a:lnTo>
                    <a:pt x="93" y="170"/>
                  </a:lnTo>
                  <a:lnTo>
                    <a:pt x="103" y="154"/>
                  </a:lnTo>
                  <a:lnTo>
                    <a:pt x="111" y="125"/>
                  </a:lnTo>
                  <a:lnTo>
                    <a:pt x="113" y="93"/>
                  </a:lnTo>
                  <a:close/>
                  <a:moveTo>
                    <a:pt x="56" y="179"/>
                  </a:moveTo>
                  <a:lnTo>
                    <a:pt x="52" y="179"/>
                  </a:lnTo>
                  <a:lnTo>
                    <a:pt x="48" y="178"/>
                  </a:lnTo>
                  <a:lnTo>
                    <a:pt x="43" y="176"/>
                  </a:lnTo>
                  <a:lnTo>
                    <a:pt x="38" y="173"/>
                  </a:lnTo>
                  <a:lnTo>
                    <a:pt x="34" y="168"/>
                  </a:lnTo>
                  <a:lnTo>
                    <a:pt x="30" y="163"/>
                  </a:lnTo>
                  <a:lnTo>
                    <a:pt x="27" y="156"/>
                  </a:lnTo>
                  <a:lnTo>
                    <a:pt x="25" y="147"/>
                  </a:lnTo>
                  <a:lnTo>
                    <a:pt x="22" y="118"/>
                  </a:lnTo>
                  <a:lnTo>
                    <a:pt x="22" y="90"/>
                  </a:lnTo>
                  <a:lnTo>
                    <a:pt x="22" y="64"/>
                  </a:lnTo>
                  <a:lnTo>
                    <a:pt x="24" y="40"/>
                  </a:lnTo>
                  <a:lnTo>
                    <a:pt x="27" y="30"/>
                  </a:lnTo>
                  <a:lnTo>
                    <a:pt x="30" y="22"/>
                  </a:lnTo>
                  <a:lnTo>
                    <a:pt x="35" y="15"/>
                  </a:lnTo>
                  <a:lnTo>
                    <a:pt x="40" y="11"/>
                  </a:lnTo>
                  <a:lnTo>
                    <a:pt x="44" y="8"/>
                  </a:lnTo>
                  <a:lnTo>
                    <a:pt x="49" y="7"/>
                  </a:lnTo>
                  <a:lnTo>
                    <a:pt x="53" y="6"/>
                  </a:lnTo>
                  <a:lnTo>
                    <a:pt x="56" y="6"/>
                  </a:lnTo>
                  <a:lnTo>
                    <a:pt x="60" y="6"/>
                  </a:lnTo>
                  <a:lnTo>
                    <a:pt x="64" y="7"/>
                  </a:lnTo>
                  <a:lnTo>
                    <a:pt x="69" y="9"/>
                  </a:lnTo>
                  <a:lnTo>
                    <a:pt x="74" y="12"/>
                  </a:lnTo>
                  <a:lnTo>
                    <a:pt x="78" y="16"/>
                  </a:lnTo>
                  <a:lnTo>
                    <a:pt x="82" y="21"/>
                  </a:lnTo>
                  <a:lnTo>
                    <a:pt x="85" y="28"/>
                  </a:lnTo>
                  <a:lnTo>
                    <a:pt x="88" y="37"/>
                  </a:lnTo>
                  <a:lnTo>
                    <a:pt x="90" y="63"/>
                  </a:lnTo>
                  <a:lnTo>
                    <a:pt x="91" y="90"/>
                  </a:lnTo>
                  <a:lnTo>
                    <a:pt x="90" y="119"/>
                  </a:lnTo>
                  <a:lnTo>
                    <a:pt x="88" y="146"/>
                  </a:lnTo>
                  <a:lnTo>
                    <a:pt x="86" y="154"/>
                  </a:lnTo>
                  <a:lnTo>
                    <a:pt x="83" y="162"/>
                  </a:lnTo>
                  <a:lnTo>
                    <a:pt x="79" y="168"/>
                  </a:lnTo>
                  <a:lnTo>
                    <a:pt x="75" y="172"/>
                  </a:lnTo>
                  <a:lnTo>
                    <a:pt x="70" y="175"/>
                  </a:lnTo>
                  <a:lnTo>
                    <a:pt x="66" y="178"/>
                  </a:lnTo>
                  <a:lnTo>
                    <a:pt x="61" y="179"/>
                  </a:lnTo>
                  <a:lnTo>
                    <a:pt x="56" y="17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" name="Freeform 39"/>
            <p:cNvSpPr>
              <a:spLocks noChangeAspect="1"/>
            </p:cNvSpPr>
            <p:nvPr/>
          </p:nvSpPr>
          <p:spPr bwMode="auto">
            <a:xfrm>
              <a:off x="1813" y="397"/>
              <a:ext cx="227" cy="184"/>
            </a:xfrm>
            <a:custGeom>
              <a:avLst/>
              <a:gdLst/>
              <a:ahLst/>
              <a:cxnLst>
                <a:cxn ang="0">
                  <a:pos x="196" y="21"/>
                </a:cxn>
                <a:cxn ang="0">
                  <a:pos x="209" y="10"/>
                </a:cxn>
                <a:cxn ang="0">
                  <a:pos x="223" y="8"/>
                </a:cxn>
                <a:cxn ang="0">
                  <a:pos x="226" y="6"/>
                </a:cxn>
                <a:cxn ang="0">
                  <a:pos x="226" y="1"/>
                </a:cxn>
                <a:cxn ang="0">
                  <a:pos x="196" y="1"/>
                </a:cxn>
                <a:cxn ang="0">
                  <a:pos x="167" y="0"/>
                </a:cxn>
                <a:cxn ang="0">
                  <a:pos x="164" y="2"/>
                </a:cxn>
                <a:cxn ang="0">
                  <a:pos x="165" y="8"/>
                </a:cxn>
                <a:cxn ang="0">
                  <a:pos x="178" y="9"/>
                </a:cxn>
                <a:cxn ang="0">
                  <a:pos x="186" y="16"/>
                </a:cxn>
                <a:cxn ang="0">
                  <a:pos x="187" y="23"/>
                </a:cxn>
                <a:cxn ang="0">
                  <a:pos x="156" y="146"/>
                </a:cxn>
                <a:cxn ang="0">
                  <a:pos x="95" y="2"/>
                </a:cxn>
                <a:cxn ang="0">
                  <a:pos x="92" y="0"/>
                </a:cxn>
                <a:cxn ang="0">
                  <a:pos x="52" y="0"/>
                </a:cxn>
                <a:cxn ang="0">
                  <a:pos x="46" y="1"/>
                </a:cxn>
                <a:cxn ang="0">
                  <a:pos x="44" y="5"/>
                </a:cxn>
                <a:cxn ang="0">
                  <a:pos x="52" y="8"/>
                </a:cxn>
                <a:cxn ang="0">
                  <a:pos x="61" y="9"/>
                </a:cxn>
                <a:cxn ang="0">
                  <a:pos x="70" y="11"/>
                </a:cxn>
                <a:cxn ang="0">
                  <a:pos x="31" y="163"/>
                </a:cxn>
                <a:cxn ang="0">
                  <a:pos x="18" y="173"/>
                </a:cxn>
                <a:cxn ang="0">
                  <a:pos x="3" y="176"/>
                </a:cxn>
                <a:cxn ang="0">
                  <a:pos x="1" y="178"/>
                </a:cxn>
                <a:cxn ang="0">
                  <a:pos x="1" y="183"/>
                </a:cxn>
                <a:cxn ang="0">
                  <a:pos x="31" y="183"/>
                </a:cxn>
                <a:cxn ang="0">
                  <a:pos x="60" y="184"/>
                </a:cxn>
                <a:cxn ang="0">
                  <a:pos x="63" y="182"/>
                </a:cxn>
                <a:cxn ang="0">
                  <a:pos x="62" y="176"/>
                </a:cxn>
                <a:cxn ang="0">
                  <a:pos x="48" y="174"/>
                </a:cxn>
                <a:cxn ang="0">
                  <a:pos x="41" y="168"/>
                </a:cxn>
                <a:cxn ang="0">
                  <a:pos x="40" y="161"/>
                </a:cxn>
                <a:cxn ang="0">
                  <a:pos x="77" y="15"/>
                </a:cxn>
                <a:cxn ang="0">
                  <a:pos x="79" y="20"/>
                </a:cxn>
                <a:cxn ang="0">
                  <a:pos x="148" y="183"/>
                </a:cxn>
                <a:cxn ang="0">
                  <a:pos x="153" y="184"/>
                </a:cxn>
                <a:cxn ang="0">
                  <a:pos x="155" y="181"/>
                </a:cxn>
                <a:cxn ang="0">
                  <a:pos x="193" y="28"/>
                </a:cxn>
              </a:cxnLst>
              <a:rect l="0" t="0" r="r" b="b"/>
              <a:pathLst>
                <a:path w="227" h="184">
                  <a:moveTo>
                    <a:pt x="193" y="28"/>
                  </a:moveTo>
                  <a:lnTo>
                    <a:pt x="196" y="21"/>
                  </a:lnTo>
                  <a:lnTo>
                    <a:pt x="201" y="15"/>
                  </a:lnTo>
                  <a:lnTo>
                    <a:pt x="209" y="10"/>
                  </a:lnTo>
                  <a:lnTo>
                    <a:pt x="222" y="8"/>
                  </a:lnTo>
                  <a:lnTo>
                    <a:pt x="223" y="8"/>
                  </a:lnTo>
                  <a:lnTo>
                    <a:pt x="225" y="8"/>
                  </a:lnTo>
                  <a:lnTo>
                    <a:pt x="226" y="6"/>
                  </a:lnTo>
                  <a:lnTo>
                    <a:pt x="227" y="3"/>
                  </a:lnTo>
                  <a:lnTo>
                    <a:pt x="226" y="1"/>
                  </a:lnTo>
                  <a:lnTo>
                    <a:pt x="223" y="0"/>
                  </a:lnTo>
                  <a:lnTo>
                    <a:pt x="196" y="1"/>
                  </a:lnTo>
                  <a:lnTo>
                    <a:pt x="169" y="0"/>
                  </a:lnTo>
                  <a:lnTo>
                    <a:pt x="167" y="0"/>
                  </a:lnTo>
                  <a:lnTo>
                    <a:pt x="166" y="1"/>
                  </a:lnTo>
                  <a:lnTo>
                    <a:pt x="164" y="2"/>
                  </a:lnTo>
                  <a:lnTo>
                    <a:pt x="164" y="5"/>
                  </a:lnTo>
                  <a:lnTo>
                    <a:pt x="165" y="8"/>
                  </a:lnTo>
                  <a:lnTo>
                    <a:pt x="169" y="8"/>
                  </a:lnTo>
                  <a:lnTo>
                    <a:pt x="178" y="9"/>
                  </a:lnTo>
                  <a:lnTo>
                    <a:pt x="184" y="12"/>
                  </a:lnTo>
                  <a:lnTo>
                    <a:pt x="186" y="16"/>
                  </a:lnTo>
                  <a:lnTo>
                    <a:pt x="187" y="20"/>
                  </a:lnTo>
                  <a:lnTo>
                    <a:pt x="187" y="23"/>
                  </a:lnTo>
                  <a:lnTo>
                    <a:pt x="186" y="26"/>
                  </a:lnTo>
                  <a:lnTo>
                    <a:pt x="156" y="146"/>
                  </a:lnTo>
                  <a:lnTo>
                    <a:pt x="97" y="5"/>
                  </a:lnTo>
                  <a:lnTo>
                    <a:pt x="95" y="2"/>
                  </a:lnTo>
                  <a:lnTo>
                    <a:pt x="94" y="1"/>
                  </a:lnTo>
                  <a:lnTo>
                    <a:pt x="92" y="0"/>
                  </a:lnTo>
                  <a:lnTo>
                    <a:pt x="88" y="0"/>
                  </a:lnTo>
                  <a:lnTo>
                    <a:pt x="52" y="0"/>
                  </a:lnTo>
                  <a:lnTo>
                    <a:pt x="48" y="0"/>
                  </a:lnTo>
                  <a:lnTo>
                    <a:pt x="46" y="1"/>
                  </a:lnTo>
                  <a:lnTo>
                    <a:pt x="45" y="2"/>
                  </a:lnTo>
                  <a:lnTo>
                    <a:pt x="44" y="5"/>
                  </a:lnTo>
                  <a:lnTo>
                    <a:pt x="46" y="8"/>
                  </a:lnTo>
                  <a:lnTo>
                    <a:pt x="52" y="8"/>
                  </a:lnTo>
                  <a:lnTo>
                    <a:pt x="55" y="8"/>
                  </a:lnTo>
                  <a:lnTo>
                    <a:pt x="61" y="9"/>
                  </a:lnTo>
                  <a:lnTo>
                    <a:pt x="67" y="9"/>
                  </a:lnTo>
                  <a:lnTo>
                    <a:pt x="70" y="11"/>
                  </a:lnTo>
                  <a:lnTo>
                    <a:pt x="34" y="155"/>
                  </a:lnTo>
                  <a:lnTo>
                    <a:pt x="31" y="163"/>
                  </a:lnTo>
                  <a:lnTo>
                    <a:pt x="27" y="169"/>
                  </a:lnTo>
                  <a:lnTo>
                    <a:pt x="18" y="173"/>
                  </a:lnTo>
                  <a:lnTo>
                    <a:pt x="5" y="176"/>
                  </a:lnTo>
                  <a:lnTo>
                    <a:pt x="3" y="176"/>
                  </a:lnTo>
                  <a:lnTo>
                    <a:pt x="2" y="176"/>
                  </a:lnTo>
                  <a:lnTo>
                    <a:pt x="1" y="178"/>
                  </a:lnTo>
                  <a:lnTo>
                    <a:pt x="0" y="181"/>
                  </a:lnTo>
                  <a:lnTo>
                    <a:pt x="1" y="183"/>
                  </a:lnTo>
                  <a:lnTo>
                    <a:pt x="4" y="184"/>
                  </a:lnTo>
                  <a:lnTo>
                    <a:pt x="31" y="183"/>
                  </a:lnTo>
                  <a:lnTo>
                    <a:pt x="58" y="184"/>
                  </a:lnTo>
                  <a:lnTo>
                    <a:pt x="60" y="184"/>
                  </a:lnTo>
                  <a:lnTo>
                    <a:pt x="61" y="183"/>
                  </a:lnTo>
                  <a:lnTo>
                    <a:pt x="63" y="182"/>
                  </a:lnTo>
                  <a:lnTo>
                    <a:pt x="63" y="178"/>
                  </a:lnTo>
                  <a:lnTo>
                    <a:pt x="62" y="176"/>
                  </a:lnTo>
                  <a:lnTo>
                    <a:pt x="58" y="176"/>
                  </a:lnTo>
                  <a:lnTo>
                    <a:pt x="48" y="174"/>
                  </a:lnTo>
                  <a:lnTo>
                    <a:pt x="43" y="171"/>
                  </a:lnTo>
                  <a:lnTo>
                    <a:pt x="41" y="168"/>
                  </a:lnTo>
                  <a:lnTo>
                    <a:pt x="40" y="164"/>
                  </a:lnTo>
                  <a:lnTo>
                    <a:pt x="40" y="161"/>
                  </a:lnTo>
                  <a:lnTo>
                    <a:pt x="41" y="157"/>
                  </a:lnTo>
                  <a:lnTo>
                    <a:pt x="77" y="15"/>
                  </a:lnTo>
                  <a:lnTo>
                    <a:pt x="78" y="17"/>
                  </a:lnTo>
                  <a:lnTo>
                    <a:pt x="79" y="20"/>
                  </a:lnTo>
                  <a:lnTo>
                    <a:pt x="146" y="179"/>
                  </a:lnTo>
                  <a:lnTo>
                    <a:pt x="148" y="183"/>
                  </a:lnTo>
                  <a:lnTo>
                    <a:pt x="151" y="184"/>
                  </a:lnTo>
                  <a:lnTo>
                    <a:pt x="153" y="184"/>
                  </a:lnTo>
                  <a:lnTo>
                    <a:pt x="154" y="183"/>
                  </a:lnTo>
                  <a:lnTo>
                    <a:pt x="155" y="181"/>
                  </a:lnTo>
                  <a:lnTo>
                    <a:pt x="156" y="178"/>
                  </a:lnTo>
                  <a:lnTo>
                    <a:pt x="193" y="2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" name="Freeform 40"/>
            <p:cNvSpPr>
              <a:spLocks noChangeAspect="1"/>
            </p:cNvSpPr>
            <p:nvPr/>
          </p:nvSpPr>
          <p:spPr bwMode="auto">
            <a:xfrm>
              <a:off x="2057" y="400"/>
              <a:ext cx="173" cy="85"/>
            </a:xfrm>
            <a:custGeom>
              <a:avLst/>
              <a:gdLst/>
              <a:ahLst/>
              <a:cxnLst>
                <a:cxn ang="0">
                  <a:pos x="71" y="74"/>
                </a:cxn>
                <a:cxn ang="0">
                  <a:pos x="73" y="83"/>
                </a:cxn>
                <a:cxn ang="0">
                  <a:pos x="84" y="81"/>
                </a:cxn>
                <a:cxn ang="0">
                  <a:pos x="90" y="61"/>
                </a:cxn>
                <a:cxn ang="0">
                  <a:pos x="96" y="35"/>
                </a:cxn>
                <a:cxn ang="0">
                  <a:pos x="101" y="25"/>
                </a:cxn>
                <a:cxn ang="0">
                  <a:pos x="121" y="7"/>
                </a:cxn>
                <a:cxn ang="0">
                  <a:pos x="140" y="10"/>
                </a:cxn>
                <a:cxn ang="0">
                  <a:pos x="141" y="28"/>
                </a:cxn>
                <a:cxn ang="0">
                  <a:pos x="131" y="59"/>
                </a:cxn>
                <a:cxn ang="0">
                  <a:pos x="130" y="75"/>
                </a:cxn>
                <a:cxn ang="0">
                  <a:pos x="146" y="85"/>
                </a:cxn>
                <a:cxn ang="0">
                  <a:pos x="163" y="76"/>
                </a:cxn>
                <a:cxn ang="0">
                  <a:pos x="172" y="62"/>
                </a:cxn>
                <a:cxn ang="0">
                  <a:pos x="172" y="54"/>
                </a:cxn>
                <a:cxn ang="0">
                  <a:pos x="167" y="57"/>
                </a:cxn>
                <a:cxn ang="0">
                  <a:pos x="152" y="78"/>
                </a:cxn>
                <a:cxn ang="0">
                  <a:pos x="142" y="73"/>
                </a:cxn>
                <a:cxn ang="0">
                  <a:pos x="144" y="63"/>
                </a:cxn>
                <a:cxn ang="0">
                  <a:pos x="152" y="41"/>
                </a:cxn>
                <a:cxn ang="0">
                  <a:pos x="156" y="18"/>
                </a:cxn>
                <a:cxn ang="0">
                  <a:pos x="149" y="5"/>
                </a:cxn>
                <a:cxn ang="0">
                  <a:pos x="120" y="2"/>
                </a:cxn>
                <a:cxn ang="0">
                  <a:pos x="98" y="19"/>
                </a:cxn>
                <a:cxn ang="0">
                  <a:pos x="82" y="1"/>
                </a:cxn>
                <a:cxn ang="0">
                  <a:pos x="54" y="6"/>
                </a:cxn>
                <a:cxn ang="0">
                  <a:pos x="39" y="9"/>
                </a:cxn>
                <a:cxn ang="0">
                  <a:pos x="22" y="0"/>
                </a:cxn>
                <a:cxn ang="0">
                  <a:pos x="9" y="7"/>
                </a:cxn>
                <a:cxn ang="0">
                  <a:pos x="2" y="22"/>
                </a:cxn>
                <a:cxn ang="0">
                  <a:pos x="2" y="31"/>
                </a:cxn>
                <a:cxn ang="0">
                  <a:pos x="6" y="30"/>
                </a:cxn>
                <a:cxn ang="0">
                  <a:pos x="10" y="18"/>
                </a:cxn>
                <a:cxn ang="0">
                  <a:pos x="21" y="5"/>
                </a:cxn>
                <a:cxn ang="0">
                  <a:pos x="27" y="11"/>
                </a:cxn>
                <a:cxn ang="0">
                  <a:pos x="25" y="30"/>
                </a:cxn>
                <a:cxn ang="0">
                  <a:pos x="14" y="71"/>
                </a:cxn>
                <a:cxn ang="0">
                  <a:pos x="14" y="83"/>
                </a:cxn>
                <a:cxn ang="0">
                  <a:pos x="26" y="81"/>
                </a:cxn>
                <a:cxn ang="0">
                  <a:pos x="32" y="61"/>
                </a:cxn>
                <a:cxn ang="0">
                  <a:pos x="38" y="35"/>
                </a:cxn>
                <a:cxn ang="0">
                  <a:pos x="45" y="23"/>
                </a:cxn>
                <a:cxn ang="0">
                  <a:pos x="63" y="7"/>
                </a:cxn>
                <a:cxn ang="0">
                  <a:pos x="83" y="10"/>
                </a:cxn>
                <a:cxn ang="0">
                  <a:pos x="84" y="22"/>
                </a:cxn>
                <a:cxn ang="0">
                  <a:pos x="81" y="36"/>
                </a:cxn>
              </a:cxnLst>
              <a:rect l="0" t="0" r="r" b="b"/>
              <a:pathLst>
                <a:path w="173" h="85">
                  <a:moveTo>
                    <a:pt x="73" y="68"/>
                  </a:moveTo>
                  <a:lnTo>
                    <a:pt x="72" y="71"/>
                  </a:lnTo>
                  <a:lnTo>
                    <a:pt x="71" y="74"/>
                  </a:lnTo>
                  <a:lnTo>
                    <a:pt x="71" y="77"/>
                  </a:lnTo>
                  <a:lnTo>
                    <a:pt x="70" y="79"/>
                  </a:lnTo>
                  <a:lnTo>
                    <a:pt x="73" y="83"/>
                  </a:lnTo>
                  <a:lnTo>
                    <a:pt x="77" y="85"/>
                  </a:lnTo>
                  <a:lnTo>
                    <a:pt x="82" y="83"/>
                  </a:lnTo>
                  <a:lnTo>
                    <a:pt x="84" y="81"/>
                  </a:lnTo>
                  <a:lnTo>
                    <a:pt x="86" y="76"/>
                  </a:lnTo>
                  <a:lnTo>
                    <a:pt x="88" y="69"/>
                  </a:lnTo>
                  <a:lnTo>
                    <a:pt x="90" y="61"/>
                  </a:lnTo>
                  <a:lnTo>
                    <a:pt x="92" y="52"/>
                  </a:lnTo>
                  <a:lnTo>
                    <a:pt x="95" y="40"/>
                  </a:lnTo>
                  <a:lnTo>
                    <a:pt x="96" y="35"/>
                  </a:lnTo>
                  <a:lnTo>
                    <a:pt x="97" y="31"/>
                  </a:lnTo>
                  <a:lnTo>
                    <a:pt x="99" y="29"/>
                  </a:lnTo>
                  <a:lnTo>
                    <a:pt x="101" y="25"/>
                  </a:lnTo>
                  <a:lnTo>
                    <a:pt x="106" y="18"/>
                  </a:lnTo>
                  <a:lnTo>
                    <a:pt x="113" y="12"/>
                  </a:lnTo>
                  <a:lnTo>
                    <a:pt x="121" y="7"/>
                  </a:lnTo>
                  <a:lnTo>
                    <a:pt x="131" y="5"/>
                  </a:lnTo>
                  <a:lnTo>
                    <a:pt x="137" y="7"/>
                  </a:lnTo>
                  <a:lnTo>
                    <a:pt x="140" y="10"/>
                  </a:lnTo>
                  <a:lnTo>
                    <a:pt x="142" y="14"/>
                  </a:lnTo>
                  <a:lnTo>
                    <a:pt x="142" y="18"/>
                  </a:lnTo>
                  <a:lnTo>
                    <a:pt x="141" y="28"/>
                  </a:lnTo>
                  <a:lnTo>
                    <a:pt x="138" y="40"/>
                  </a:lnTo>
                  <a:lnTo>
                    <a:pt x="134" y="50"/>
                  </a:lnTo>
                  <a:lnTo>
                    <a:pt x="131" y="59"/>
                  </a:lnTo>
                  <a:lnTo>
                    <a:pt x="129" y="64"/>
                  </a:lnTo>
                  <a:lnTo>
                    <a:pt x="128" y="69"/>
                  </a:lnTo>
                  <a:lnTo>
                    <a:pt x="130" y="75"/>
                  </a:lnTo>
                  <a:lnTo>
                    <a:pt x="133" y="81"/>
                  </a:lnTo>
                  <a:lnTo>
                    <a:pt x="139" y="84"/>
                  </a:lnTo>
                  <a:lnTo>
                    <a:pt x="146" y="85"/>
                  </a:lnTo>
                  <a:lnTo>
                    <a:pt x="153" y="84"/>
                  </a:lnTo>
                  <a:lnTo>
                    <a:pt x="158" y="81"/>
                  </a:lnTo>
                  <a:lnTo>
                    <a:pt x="163" y="76"/>
                  </a:lnTo>
                  <a:lnTo>
                    <a:pt x="167" y="72"/>
                  </a:lnTo>
                  <a:lnTo>
                    <a:pt x="170" y="66"/>
                  </a:lnTo>
                  <a:lnTo>
                    <a:pt x="172" y="62"/>
                  </a:lnTo>
                  <a:lnTo>
                    <a:pt x="173" y="58"/>
                  </a:lnTo>
                  <a:lnTo>
                    <a:pt x="173" y="56"/>
                  </a:lnTo>
                  <a:lnTo>
                    <a:pt x="172" y="54"/>
                  </a:lnTo>
                  <a:lnTo>
                    <a:pt x="170" y="54"/>
                  </a:lnTo>
                  <a:lnTo>
                    <a:pt x="168" y="54"/>
                  </a:lnTo>
                  <a:lnTo>
                    <a:pt x="167" y="57"/>
                  </a:lnTo>
                  <a:lnTo>
                    <a:pt x="163" y="67"/>
                  </a:lnTo>
                  <a:lnTo>
                    <a:pt x="158" y="74"/>
                  </a:lnTo>
                  <a:lnTo>
                    <a:pt x="152" y="78"/>
                  </a:lnTo>
                  <a:lnTo>
                    <a:pt x="146" y="80"/>
                  </a:lnTo>
                  <a:lnTo>
                    <a:pt x="143" y="78"/>
                  </a:lnTo>
                  <a:lnTo>
                    <a:pt x="142" y="73"/>
                  </a:lnTo>
                  <a:lnTo>
                    <a:pt x="142" y="70"/>
                  </a:lnTo>
                  <a:lnTo>
                    <a:pt x="143" y="67"/>
                  </a:lnTo>
                  <a:lnTo>
                    <a:pt x="144" y="63"/>
                  </a:lnTo>
                  <a:lnTo>
                    <a:pt x="146" y="58"/>
                  </a:lnTo>
                  <a:lnTo>
                    <a:pt x="149" y="51"/>
                  </a:lnTo>
                  <a:lnTo>
                    <a:pt x="152" y="41"/>
                  </a:lnTo>
                  <a:lnTo>
                    <a:pt x="155" y="31"/>
                  </a:lnTo>
                  <a:lnTo>
                    <a:pt x="156" y="21"/>
                  </a:lnTo>
                  <a:lnTo>
                    <a:pt x="156" y="18"/>
                  </a:lnTo>
                  <a:lnTo>
                    <a:pt x="155" y="14"/>
                  </a:lnTo>
                  <a:lnTo>
                    <a:pt x="153" y="9"/>
                  </a:lnTo>
                  <a:lnTo>
                    <a:pt x="149" y="5"/>
                  </a:lnTo>
                  <a:lnTo>
                    <a:pt x="143" y="2"/>
                  </a:lnTo>
                  <a:lnTo>
                    <a:pt x="132" y="0"/>
                  </a:lnTo>
                  <a:lnTo>
                    <a:pt x="120" y="2"/>
                  </a:lnTo>
                  <a:lnTo>
                    <a:pt x="111" y="6"/>
                  </a:lnTo>
                  <a:lnTo>
                    <a:pt x="104" y="13"/>
                  </a:lnTo>
                  <a:lnTo>
                    <a:pt x="98" y="19"/>
                  </a:lnTo>
                  <a:lnTo>
                    <a:pt x="95" y="9"/>
                  </a:lnTo>
                  <a:lnTo>
                    <a:pt x="89" y="3"/>
                  </a:lnTo>
                  <a:lnTo>
                    <a:pt x="82" y="1"/>
                  </a:lnTo>
                  <a:lnTo>
                    <a:pt x="74" y="0"/>
                  </a:lnTo>
                  <a:lnTo>
                    <a:pt x="63" y="2"/>
                  </a:lnTo>
                  <a:lnTo>
                    <a:pt x="54" y="6"/>
                  </a:lnTo>
                  <a:lnTo>
                    <a:pt x="47" y="11"/>
                  </a:lnTo>
                  <a:lnTo>
                    <a:pt x="42" y="17"/>
                  </a:lnTo>
                  <a:lnTo>
                    <a:pt x="39" y="9"/>
                  </a:lnTo>
                  <a:lnTo>
                    <a:pt x="34" y="4"/>
                  </a:lnTo>
                  <a:lnTo>
                    <a:pt x="28" y="1"/>
                  </a:lnTo>
                  <a:lnTo>
                    <a:pt x="22" y="0"/>
                  </a:lnTo>
                  <a:lnTo>
                    <a:pt x="16" y="1"/>
                  </a:lnTo>
                  <a:lnTo>
                    <a:pt x="12" y="3"/>
                  </a:lnTo>
                  <a:lnTo>
                    <a:pt x="9" y="7"/>
                  </a:lnTo>
                  <a:lnTo>
                    <a:pt x="7" y="10"/>
                  </a:lnTo>
                  <a:lnTo>
                    <a:pt x="4" y="16"/>
                  </a:lnTo>
                  <a:lnTo>
                    <a:pt x="2" y="22"/>
                  </a:lnTo>
                  <a:lnTo>
                    <a:pt x="1" y="26"/>
                  </a:lnTo>
                  <a:lnTo>
                    <a:pt x="0" y="29"/>
                  </a:lnTo>
                  <a:lnTo>
                    <a:pt x="2" y="31"/>
                  </a:lnTo>
                  <a:lnTo>
                    <a:pt x="3" y="31"/>
                  </a:lnTo>
                  <a:lnTo>
                    <a:pt x="5" y="31"/>
                  </a:lnTo>
                  <a:lnTo>
                    <a:pt x="6" y="30"/>
                  </a:lnTo>
                  <a:lnTo>
                    <a:pt x="7" y="29"/>
                  </a:lnTo>
                  <a:lnTo>
                    <a:pt x="8" y="25"/>
                  </a:lnTo>
                  <a:lnTo>
                    <a:pt x="10" y="18"/>
                  </a:lnTo>
                  <a:lnTo>
                    <a:pt x="13" y="11"/>
                  </a:lnTo>
                  <a:lnTo>
                    <a:pt x="16" y="7"/>
                  </a:lnTo>
                  <a:lnTo>
                    <a:pt x="21" y="5"/>
                  </a:lnTo>
                  <a:lnTo>
                    <a:pt x="24" y="6"/>
                  </a:lnTo>
                  <a:lnTo>
                    <a:pt x="26" y="8"/>
                  </a:lnTo>
                  <a:lnTo>
                    <a:pt x="27" y="11"/>
                  </a:lnTo>
                  <a:lnTo>
                    <a:pt x="27" y="14"/>
                  </a:lnTo>
                  <a:lnTo>
                    <a:pt x="27" y="22"/>
                  </a:lnTo>
                  <a:lnTo>
                    <a:pt x="25" y="30"/>
                  </a:lnTo>
                  <a:lnTo>
                    <a:pt x="22" y="39"/>
                  </a:lnTo>
                  <a:lnTo>
                    <a:pt x="20" y="47"/>
                  </a:lnTo>
                  <a:lnTo>
                    <a:pt x="14" y="71"/>
                  </a:lnTo>
                  <a:lnTo>
                    <a:pt x="13" y="76"/>
                  </a:lnTo>
                  <a:lnTo>
                    <a:pt x="12" y="79"/>
                  </a:lnTo>
                  <a:lnTo>
                    <a:pt x="14" y="83"/>
                  </a:lnTo>
                  <a:lnTo>
                    <a:pt x="19" y="85"/>
                  </a:lnTo>
                  <a:lnTo>
                    <a:pt x="23" y="83"/>
                  </a:lnTo>
                  <a:lnTo>
                    <a:pt x="26" y="81"/>
                  </a:lnTo>
                  <a:lnTo>
                    <a:pt x="28" y="76"/>
                  </a:lnTo>
                  <a:lnTo>
                    <a:pt x="30" y="69"/>
                  </a:lnTo>
                  <a:lnTo>
                    <a:pt x="32" y="61"/>
                  </a:lnTo>
                  <a:lnTo>
                    <a:pt x="34" y="52"/>
                  </a:lnTo>
                  <a:lnTo>
                    <a:pt x="37" y="40"/>
                  </a:lnTo>
                  <a:lnTo>
                    <a:pt x="38" y="35"/>
                  </a:lnTo>
                  <a:lnTo>
                    <a:pt x="40" y="31"/>
                  </a:lnTo>
                  <a:lnTo>
                    <a:pt x="42" y="27"/>
                  </a:lnTo>
                  <a:lnTo>
                    <a:pt x="45" y="23"/>
                  </a:lnTo>
                  <a:lnTo>
                    <a:pt x="49" y="17"/>
                  </a:lnTo>
                  <a:lnTo>
                    <a:pt x="56" y="11"/>
                  </a:lnTo>
                  <a:lnTo>
                    <a:pt x="63" y="7"/>
                  </a:lnTo>
                  <a:lnTo>
                    <a:pt x="73" y="5"/>
                  </a:lnTo>
                  <a:lnTo>
                    <a:pt x="79" y="7"/>
                  </a:lnTo>
                  <a:lnTo>
                    <a:pt x="83" y="10"/>
                  </a:lnTo>
                  <a:lnTo>
                    <a:pt x="84" y="15"/>
                  </a:lnTo>
                  <a:lnTo>
                    <a:pt x="84" y="18"/>
                  </a:lnTo>
                  <a:lnTo>
                    <a:pt x="84" y="22"/>
                  </a:lnTo>
                  <a:lnTo>
                    <a:pt x="84" y="25"/>
                  </a:lnTo>
                  <a:lnTo>
                    <a:pt x="83" y="29"/>
                  </a:lnTo>
                  <a:lnTo>
                    <a:pt x="81" y="36"/>
                  </a:lnTo>
                  <a:lnTo>
                    <a:pt x="73" y="6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" name="Freeform 41"/>
            <p:cNvSpPr>
              <a:spLocks noChangeAspect="1"/>
            </p:cNvSpPr>
            <p:nvPr/>
          </p:nvSpPr>
          <p:spPr bwMode="auto">
            <a:xfrm>
              <a:off x="2028" y="564"/>
              <a:ext cx="115" cy="85"/>
            </a:xfrm>
            <a:custGeom>
              <a:avLst/>
              <a:gdLst/>
              <a:ahLst/>
              <a:cxnLst>
                <a:cxn ang="0">
                  <a:pos x="13" y="76"/>
                </a:cxn>
                <a:cxn ang="0">
                  <a:pos x="14" y="84"/>
                </a:cxn>
                <a:cxn ang="0">
                  <a:pos x="23" y="84"/>
                </a:cxn>
                <a:cxn ang="0">
                  <a:pos x="28" y="76"/>
                </a:cxn>
                <a:cxn ang="0">
                  <a:pos x="31" y="61"/>
                </a:cxn>
                <a:cxn ang="0">
                  <a:pos x="37" y="40"/>
                </a:cxn>
                <a:cxn ang="0">
                  <a:pos x="39" y="31"/>
                </a:cxn>
                <a:cxn ang="0">
                  <a:pos x="45" y="23"/>
                </a:cxn>
                <a:cxn ang="0">
                  <a:pos x="55" y="11"/>
                </a:cxn>
                <a:cxn ang="0">
                  <a:pos x="73" y="6"/>
                </a:cxn>
                <a:cxn ang="0">
                  <a:pos x="82" y="11"/>
                </a:cxn>
                <a:cxn ang="0">
                  <a:pos x="84" y="19"/>
                </a:cxn>
                <a:cxn ang="0">
                  <a:pos x="79" y="40"/>
                </a:cxn>
                <a:cxn ang="0">
                  <a:pos x="73" y="59"/>
                </a:cxn>
                <a:cxn ang="0">
                  <a:pos x="70" y="69"/>
                </a:cxn>
                <a:cxn ang="0">
                  <a:pos x="75" y="81"/>
                </a:cxn>
                <a:cxn ang="0">
                  <a:pos x="88" y="85"/>
                </a:cxn>
                <a:cxn ang="0">
                  <a:pos x="100" y="81"/>
                </a:cxn>
                <a:cxn ang="0">
                  <a:pos x="108" y="72"/>
                </a:cxn>
                <a:cxn ang="0">
                  <a:pos x="113" y="62"/>
                </a:cxn>
                <a:cxn ang="0">
                  <a:pos x="115" y="56"/>
                </a:cxn>
                <a:cxn ang="0">
                  <a:pos x="112" y="54"/>
                </a:cxn>
                <a:cxn ang="0">
                  <a:pos x="108" y="57"/>
                </a:cxn>
                <a:cxn ang="0">
                  <a:pos x="100" y="74"/>
                </a:cxn>
                <a:cxn ang="0">
                  <a:pos x="88" y="80"/>
                </a:cxn>
                <a:cxn ang="0">
                  <a:pos x="84" y="73"/>
                </a:cxn>
                <a:cxn ang="0">
                  <a:pos x="85" y="67"/>
                </a:cxn>
                <a:cxn ang="0">
                  <a:pos x="88" y="58"/>
                </a:cxn>
                <a:cxn ang="0">
                  <a:pos x="94" y="42"/>
                </a:cxn>
                <a:cxn ang="0">
                  <a:pos x="98" y="22"/>
                </a:cxn>
                <a:cxn ang="0">
                  <a:pos x="96" y="11"/>
                </a:cxn>
                <a:cxn ang="0">
                  <a:pos x="90" y="4"/>
                </a:cxn>
                <a:cxn ang="0">
                  <a:pos x="82" y="1"/>
                </a:cxn>
                <a:cxn ang="0">
                  <a:pos x="74" y="0"/>
                </a:cxn>
                <a:cxn ang="0">
                  <a:pos x="54" y="6"/>
                </a:cxn>
                <a:cxn ang="0">
                  <a:pos x="42" y="17"/>
                </a:cxn>
                <a:cxn ang="0">
                  <a:pos x="34" y="4"/>
                </a:cxn>
                <a:cxn ang="0">
                  <a:pos x="22" y="0"/>
                </a:cxn>
                <a:cxn ang="0">
                  <a:pos x="12" y="4"/>
                </a:cxn>
                <a:cxn ang="0">
                  <a:pos x="7" y="10"/>
                </a:cxn>
                <a:cxn ang="0">
                  <a:pos x="2" y="22"/>
                </a:cxn>
                <a:cxn ang="0">
                  <a:pos x="0" y="29"/>
                </a:cxn>
                <a:cxn ang="0">
                  <a:pos x="3" y="32"/>
                </a:cxn>
                <a:cxn ang="0">
                  <a:pos x="6" y="31"/>
                </a:cxn>
                <a:cxn ang="0">
                  <a:pos x="7" y="26"/>
                </a:cxn>
                <a:cxn ang="0">
                  <a:pos x="12" y="12"/>
                </a:cxn>
                <a:cxn ang="0">
                  <a:pos x="21" y="6"/>
                </a:cxn>
                <a:cxn ang="0">
                  <a:pos x="26" y="8"/>
                </a:cxn>
                <a:cxn ang="0">
                  <a:pos x="27" y="15"/>
                </a:cxn>
                <a:cxn ang="0">
                  <a:pos x="24" y="31"/>
                </a:cxn>
                <a:cxn ang="0">
                  <a:pos x="20" y="47"/>
                </a:cxn>
              </a:cxnLst>
              <a:rect l="0" t="0" r="r" b="b"/>
              <a:pathLst>
                <a:path w="115" h="85">
                  <a:moveTo>
                    <a:pt x="14" y="72"/>
                  </a:moveTo>
                  <a:lnTo>
                    <a:pt x="13" y="76"/>
                  </a:lnTo>
                  <a:lnTo>
                    <a:pt x="12" y="79"/>
                  </a:lnTo>
                  <a:lnTo>
                    <a:pt x="14" y="84"/>
                  </a:lnTo>
                  <a:lnTo>
                    <a:pt x="18" y="85"/>
                  </a:lnTo>
                  <a:lnTo>
                    <a:pt x="23" y="84"/>
                  </a:lnTo>
                  <a:lnTo>
                    <a:pt x="26" y="81"/>
                  </a:lnTo>
                  <a:lnTo>
                    <a:pt x="28" y="76"/>
                  </a:lnTo>
                  <a:lnTo>
                    <a:pt x="29" y="69"/>
                  </a:lnTo>
                  <a:lnTo>
                    <a:pt x="31" y="61"/>
                  </a:lnTo>
                  <a:lnTo>
                    <a:pt x="33" y="53"/>
                  </a:lnTo>
                  <a:lnTo>
                    <a:pt x="37" y="40"/>
                  </a:lnTo>
                  <a:lnTo>
                    <a:pt x="38" y="35"/>
                  </a:lnTo>
                  <a:lnTo>
                    <a:pt x="39" y="31"/>
                  </a:lnTo>
                  <a:lnTo>
                    <a:pt x="41" y="28"/>
                  </a:lnTo>
                  <a:lnTo>
                    <a:pt x="45" y="23"/>
                  </a:lnTo>
                  <a:lnTo>
                    <a:pt x="49" y="17"/>
                  </a:lnTo>
                  <a:lnTo>
                    <a:pt x="55" y="11"/>
                  </a:lnTo>
                  <a:lnTo>
                    <a:pt x="63" y="7"/>
                  </a:lnTo>
                  <a:lnTo>
                    <a:pt x="73" y="6"/>
                  </a:lnTo>
                  <a:lnTo>
                    <a:pt x="79" y="7"/>
                  </a:lnTo>
                  <a:lnTo>
                    <a:pt x="82" y="11"/>
                  </a:lnTo>
                  <a:lnTo>
                    <a:pt x="84" y="15"/>
                  </a:lnTo>
                  <a:lnTo>
                    <a:pt x="84" y="19"/>
                  </a:lnTo>
                  <a:lnTo>
                    <a:pt x="83" y="29"/>
                  </a:lnTo>
                  <a:lnTo>
                    <a:pt x="79" y="40"/>
                  </a:lnTo>
                  <a:lnTo>
                    <a:pt x="76" y="51"/>
                  </a:lnTo>
                  <a:lnTo>
                    <a:pt x="73" y="59"/>
                  </a:lnTo>
                  <a:lnTo>
                    <a:pt x="71" y="65"/>
                  </a:lnTo>
                  <a:lnTo>
                    <a:pt x="70" y="69"/>
                  </a:lnTo>
                  <a:lnTo>
                    <a:pt x="71" y="76"/>
                  </a:lnTo>
                  <a:lnTo>
                    <a:pt x="75" y="81"/>
                  </a:lnTo>
                  <a:lnTo>
                    <a:pt x="81" y="84"/>
                  </a:lnTo>
                  <a:lnTo>
                    <a:pt x="88" y="85"/>
                  </a:lnTo>
                  <a:lnTo>
                    <a:pt x="94" y="84"/>
                  </a:lnTo>
                  <a:lnTo>
                    <a:pt x="100" y="81"/>
                  </a:lnTo>
                  <a:lnTo>
                    <a:pt x="105" y="77"/>
                  </a:lnTo>
                  <a:lnTo>
                    <a:pt x="108" y="72"/>
                  </a:lnTo>
                  <a:lnTo>
                    <a:pt x="111" y="67"/>
                  </a:lnTo>
                  <a:lnTo>
                    <a:pt x="113" y="62"/>
                  </a:lnTo>
                  <a:lnTo>
                    <a:pt x="115" y="59"/>
                  </a:lnTo>
                  <a:lnTo>
                    <a:pt x="115" y="56"/>
                  </a:lnTo>
                  <a:lnTo>
                    <a:pt x="114" y="54"/>
                  </a:lnTo>
                  <a:lnTo>
                    <a:pt x="112" y="54"/>
                  </a:lnTo>
                  <a:lnTo>
                    <a:pt x="109" y="55"/>
                  </a:lnTo>
                  <a:lnTo>
                    <a:pt x="108" y="57"/>
                  </a:lnTo>
                  <a:lnTo>
                    <a:pt x="104" y="67"/>
                  </a:lnTo>
                  <a:lnTo>
                    <a:pt x="100" y="74"/>
                  </a:lnTo>
                  <a:lnTo>
                    <a:pt x="94" y="79"/>
                  </a:lnTo>
                  <a:lnTo>
                    <a:pt x="88" y="80"/>
                  </a:lnTo>
                  <a:lnTo>
                    <a:pt x="85" y="78"/>
                  </a:lnTo>
                  <a:lnTo>
                    <a:pt x="84" y="73"/>
                  </a:lnTo>
                  <a:lnTo>
                    <a:pt x="84" y="70"/>
                  </a:lnTo>
                  <a:lnTo>
                    <a:pt x="85" y="67"/>
                  </a:lnTo>
                  <a:lnTo>
                    <a:pt x="86" y="64"/>
                  </a:lnTo>
                  <a:lnTo>
                    <a:pt x="88" y="58"/>
                  </a:lnTo>
                  <a:lnTo>
                    <a:pt x="91" y="52"/>
                  </a:lnTo>
                  <a:lnTo>
                    <a:pt x="94" y="42"/>
                  </a:lnTo>
                  <a:lnTo>
                    <a:pt x="97" y="31"/>
                  </a:lnTo>
                  <a:lnTo>
                    <a:pt x="98" y="22"/>
                  </a:lnTo>
                  <a:lnTo>
                    <a:pt x="97" y="16"/>
                  </a:lnTo>
                  <a:lnTo>
                    <a:pt x="96" y="11"/>
                  </a:lnTo>
                  <a:lnTo>
                    <a:pt x="93" y="7"/>
                  </a:lnTo>
                  <a:lnTo>
                    <a:pt x="90" y="4"/>
                  </a:lnTo>
                  <a:lnTo>
                    <a:pt x="86" y="2"/>
                  </a:lnTo>
                  <a:lnTo>
                    <a:pt x="82" y="1"/>
                  </a:lnTo>
                  <a:lnTo>
                    <a:pt x="77" y="0"/>
                  </a:lnTo>
                  <a:lnTo>
                    <a:pt x="74" y="0"/>
                  </a:lnTo>
                  <a:lnTo>
                    <a:pt x="63" y="2"/>
                  </a:lnTo>
                  <a:lnTo>
                    <a:pt x="54" y="6"/>
                  </a:lnTo>
                  <a:lnTo>
                    <a:pt x="47" y="12"/>
                  </a:lnTo>
                  <a:lnTo>
                    <a:pt x="42" y="17"/>
                  </a:lnTo>
                  <a:lnTo>
                    <a:pt x="39" y="9"/>
                  </a:lnTo>
                  <a:lnTo>
                    <a:pt x="34" y="4"/>
                  </a:lnTo>
                  <a:lnTo>
                    <a:pt x="28" y="1"/>
                  </a:lnTo>
                  <a:lnTo>
                    <a:pt x="22" y="0"/>
                  </a:lnTo>
                  <a:lnTo>
                    <a:pt x="16" y="1"/>
                  </a:lnTo>
                  <a:lnTo>
                    <a:pt x="12" y="4"/>
                  </a:lnTo>
                  <a:lnTo>
                    <a:pt x="9" y="7"/>
                  </a:lnTo>
                  <a:lnTo>
                    <a:pt x="7" y="10"/>
                  </a:lnTo>
                  <a:lnTo>
                    <a:pt x="4" y="16"/>
                  </a:lnTo>
                  <a:lnTo>
                    <a:pt x="2" y="22"/>
                  </a:lnTo>
                  <a:lnTo>
                    <a:pt x="0" y="27"/>
                  </a:lnTo>
                  <a:lnTo>
                    <a:pt x="0" y="29"/>
                  </a:lnTo>
                  <a:lnTo>
                    <a:pt x="1" y="31"/>
                  </a:lnTo>
                  <a:lnTo>
                    <a:pt x="3" y="32"/>
                  </a:lnTo>
                  <a:lnTo>
                    <a:pt x="5" y="31"/>
                  </a:lnTo>
                  <a:lnTo>
                    <a:pt x="6" y="31"/>
                  </a:lnTo>
                  <a:lnTo>
                    <a:pt x="6" y="29"/>
                  </a:lnTo>
                  <a:lnTo>
                    <a:pt x="7" y="26"/>
                  </a:lnTo>
                  <a:lnTo>
                    <a:pt x="9" y="18"/>
                  </a:lnTo>
                  <a:lnTo>
                    <a:pt x="12" y="12"/>
                  </a:lnTo>
                  <a:lnTo>
                    <a:pt x="16" y="7"/>
                  </a:lnTo>
                  <a:lnTo>
                    <a:pt x="21" y="6"/>
                  </a:lnTo>
                  <a:lnTo>
                    <a:pt x="24" y="6"/>
                  </a:lnTo>
                  <a:lnTo>
                    <a:pt x="26" y="8"/>
                  </a:lnTo>
                  <a:lnTo>
                    <a:pt x="27" y="11"/>
                  </a:lnTo>
                  <a:lnTo>
                    <a:pt x="27" y="15"/>
                  </a:lnTo>
                  <a:lnTo>
                    <a:pt x="26" y="22"/>
                  </a:lnTo>
                  <a:lnTo>
                    <a:pt x="24" y="31"/>
                  </a:lnTo>
                  <a:lnTo>
                    <a:pt x="22" y="39"/>
                  </a:lnTo>
                  <a:lnTo>
                    <a:pt x="20" y="47"/>
                  </a:lnTo>
                  <a:lnTo>
                    <a:pt x="14" y="7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5" name="Freeform 42"/>
            <p:cNvSpPr>
              <a:spLocks noChangeAspect="1" noEditPoints="1"/>
            </p:cNvSpPr>
            <p:nvPr/>
          </p:nvSpPr>
          <p:spPr bwMode="auto">
            <a:xfrm>
              <a:off x="2264" y="397"/>
              <a:ext cx="192" cy="184"/>
            </a:xfrm>
            <a:custGeom>
              <a:avLst/>
              <a:gdLst/>
              <a:ahLst/>
              <a:cxnLst>
                <a:cxn ang="0">
                  <a:pos x="116" y="99"/>
                </a:cxn>
                <a:cxn ang="0">
                  <a:pos x="144" y="94"/>
                </a:cxn>
                <a:cxn ang="0">
                  <a:pos x="168" y="81"/>
                </a:cxn>
                <a:cxn ang="0">
                  <a:pos x="185" y="62"/>
                </a:cxn>
                <a:cxn ang="0">
                  <a:pos x="192" y="41"/>
                </a:cxn>
                <a:cxn ang="0">
                  <a:pos x="178" y="13"/>
                </a:cxn>
                <a:cxn ang="0">
                  <a:pos x="139" y="0"/>
                </a:cxn>
                <a:cxn ang="0">
                  <a:pos x="48" y="0"/>
                </a:cxn>
                <a:cxn ang="0">
                  <a:pos x="44" y="2"/>
                </a:cxn>
                <a:cxn ang="0">
                  <a:pos x="45" y="8"/>
                </a:cxn>
                <a:cxn ang="0">
                  <a:pos x="57" y="8"/>
                </a:cxn>
                <a:cxn ang="0">
                  <a:pos x="67" y="10"/>
                </a:cxn>
                <a:cxn ang="0">
                  <a:pos x="69" y="15"/>
                </a:cxn>
                <a:cxn ang="0">
                  <a:pos x="32" y="163"/>
                </a:cxn>
                <a:cxn ang="0">
                  <a:pos x="30" y="169"/>
                </a:cxn>
                <a:cxn ang="0">
                  <a:pos x="26" y="173"/>
                </a:cxn>
                <a:cxn ang="0">
                  <a:pos x="20" y="175"/>
                </a:cxn>
                <a:cxn ang="0">
                  <a:pos x="7" y="176"/>
                </a:cxn>
                <a:cxn ang="0">
                  <a:pos x="2" y="176"/>
                </a:cxn>
                <a:cxn ang="0">
                  <a:pos x="0" y="181"/>
                </a:cxn>
                <a:cxn ang="0">
                  <a:pos x="4" y="184"/>
                </a:cxn>
                <a:cxn ang="0">
                  <a:pos x="21" y="183"/>
                </a:cxn>
                <a:cxn ang="0">
                  <a:pos x="38" y="183"/>
                </a:cxn>
                <a:cxn ang="0">
                  <a:pos x="73" y="184"/>
                </a:cxn>
                <a:cxn ang="0">
                  <a:pos x="76" y="183"/>
                </a:cxn>
                <a:cxn ang="0">
                  <a:pos x="78" y="178"/>
                </a:cxn>
                <a:cxn ang="0">
                  <a:pos x="70" y="176"/>
                </a:cxn>
                <a:cxn ang="0">
                  <a:pos x="58" y="175"/>
                </a:cxn>
                <a:cxn ang="0">
                  <a:pos x="53" y="171"/>
                </a:cxn>
                <a:cxn ang="0">
                  <a:pos x="70" y="99"/>
                </a:cxn>
                <a:cxn ang="0">
                  <a:pos x="91" y="13"/>
                </a:cxn>
                <a:cxn ang="0">
                  <a:pos x="97" y="9"/>
                </a:cxn>
                <a:cxn ang="0">
                  <a:pos x="130" y="8"/>
                </a:cxn>
                <a:cxn ang="0">
                  <a:pos x="157" y="14"/>
                </a:cxn>
                <a:cxn ang="0">
                  <a:pos x="167" y="34"/>
                </a:cxn>
                <a:cxn ang="0">
                  <a:pos x="163" y="56"/>
                </a:cxn>
                <a:cxn ang="0">
                  <a:pos x="151" y="77"/>
                </a:cxn>
                <a:cxn ang="0">
                  <a:pos x="129" y="89"/>
                </a:cxn>
                <a:cxn ang="0">
                  <a:pos x="109" y="92"/>
                </a:cxn>
                <a:cxn ang="0">
                  <a:pos x="90" y="19"/>
                </a:cxn>
              </a:cxnLst>
              <a:rect l="0" t="0" r="r" b="b"/>
              <a:pathLst>
                <a:path w="192" h="184">
                  <a:moveTo>
                    <a:pt x="70" y="99"/>
                  </a:moveTo>
                  <a:lnTo>
                    <a:pt x="116" y="99"/>
                  </a:lnTo>
                  <a:lnTo>
                    <a:pt x="130" y="98"/>
                  </a:lnTo>
                  <a:lnTo>
                    <a:pt x="144" y="94"/>
                  </a:lnTo>
                  <a:lnTo>
                    <a:pt x="157" y="88"/>
                  </a:lnTo>
                  <a:lnTo>
                    <a:pt x="168" y="81"/>
                  </a:lnTo>
                  <a:lnTo>
                    <a:pt x="178" y="72"/>
                  </a:lnTo>
                  <a:lnTo>
                    <a:pt x="185" y="62"/>
                  </a:lnTo>
                  <a:lnTo>
                    <a:pt x="190" y="52"/>
                  </a:lnTo>
                  <a:lnTo>
                    <a:pt x="192" y="41"/>
                  </a:lnTo>
                  <a:lnTo>
                    <a:pt x="188" y="26"/>
                  </a:lnTo>
                  <a:lnTo>
                    <a:pt x="178" y="13"/>
                  </a:lnTo>
                  <a:lnTo>
                    <a:pt x="162" y="3"/>
                  </a:lnTo>
                  <a:lnTo>
                    <a:pt x="139" y="0"/>
                  </a:lnTo>
                  <a:lnTo>
                    <a:pt x="51" y="0"/>
                  </a:lnTo>
                  <a:lnTo>
                    <a:pt x="48" y="0"/>
                  </a:lnTo>
                  <a:lnTo>
                    <a:pt x="46" y="1"/>
                  </a:lnTo>
                  <a:lnTo>
                    <a:pt x="44" y="2"/>
                  </a:lnTo>
                  <a:lnTo>
                    <a:pt x="43" y="5"/>
                  </a:lnTo>
                  <a:lnTo>
                    <a:pt x="45" y="8"/>
                  </a:lnTo>
                  <a:lnTo>
                    <a:pt x="51" y="8"/>
                  </a:lnTo>
                  <a:lnTo>
                    <a:pt x="57" y="8"/>
                  </a:lnTo>
                  <a:lnTo>
                    <a:pt x="63" y="9"/>
                  </a:lnTo>
                  <a:lnTo>
                    <a:pt x="67" y="10"/>
                  </a:lnTo>
                  <a:lnTo>
                    <a:pt x="69" y="13"/>
                  </a:lnTo>
                  <a:lnTo>
                    <a:pt x="69" y="15"/>
                  </a:lnTo>
                  <a:lnTo>
                    <a:pt x="68" y="18"/>
                  </a:lnTo>
                  <a:lnTo>
                    <a:pt x="32" y="163"/>
                  </a:lnTo>
                  <a:lnTo>
                    <a:pt x="31" y="166"/>
                  </a:lnTo>
                  <a:lnTo>
                    <a:pt x="30" y="169"/>
                  </a:lnTo>
                  <a:lnTo>
                    <a:pt x="28" y="171"/>
                  </a:lnTo>
                  <a:lnTo>
                    <a:pt x="26" y="173"/>
                  </a:lnTo>
                  <a:lnTo>
                    <a:pt x="24" y="174"/>
                  </a:lnTo>
                  <a:lnTo>
                    <a:pt x="20" y="175"/>
                  </a:lnTo>
                  <a:lnTo>
                    <a:pt x="14" y="175"/>
                  </a:lnTo>
                  <a:lnTo>
                    <a:pt x="7" y="176"/>
                  </a:lnTo>
                  <a:lnTo>
                    <a:pt x="4" y="176"/>
                  </a:lnTo>
                  <a:lnTo>
                    <a:pt x="2" y="176"/>
                  </a:lnTo>
                  <a:lnTo>
                    <a:pt x="0" y="178"/>
                  </a:lnTo>
                  <a:lnTo>
                    <a:pt x="0" y="181"/>
                  </a:lnTo>
                  <a:lnTo>
                    <a:pt x="1" y="183"/>
                  </a:lnTo>
                  <a:lnTo>
                    <a:pt x="4" y="184"/>
                  </a:lnTo>
                  <a:lnTo>
                    <a:pt x="11" y="184"/>
                  </a:lnTo>
                  <a:lnTo>
                    <a:pt x="21" y="183"/>
                  </a:lnTo>
                  <a:lnTo>
                    <a:pt x="30" y="183"/>
                  </a:lnTo>
                  <a:lnTo>
                    <a:pt x="38" y="183"/>
                  </a:lnTo>
                  <a:lnTo>
                    <a:pt x="55" y="183"/>
                  </a:lnTo>
                  <a:lnTo>
                    <a:pt x="73" y="184"/>
                  </a:lnTo>
                  <a:lnTo>
                    <a:pt x="74" y="184"/>
                  </a:lnTo>
                  <a:lnTo>
                    <a:pt x="76" y="183"/>
                  </a:lnTo>
                  <a:lnTo>
                    <a:pt x="77" y="182"/>
                  </a:lnTo>
                  <a:lnTo>
                    <a:pt x="78" y="178"/>
                  </a:lnTo>
                  <a:lnTo>
                    <a:pt x="76" y="176"/>
                  </a:lnTo>
                  <a:lnTo>
                    <a:pt x="70" y="176"/>
                  </a:lnTo>
                  <a:lnTo>
                    <a:pt x="63" y="175"/>
                  </a:lnTo>
                  <a:lnTo>
                    <a:pt x="58" y="175"/>
                  </a:lnTo>
                  <a:lnTo>
                    <a:pt x="54" y="173"/>
                  </a:lnTo>
                  <a:lnTo>
                    <a:pt x="53" y="171"/>
                  </a:lnTo>
                  <a:lnTo>
                    <a:pt x="54" y="166"/>
                  </a:lnTo>
                  <a:lnTo>
                    <a:pt x="70" y="99"/>
                  </a:lnTo>
                  <a:close/>
                  <a:moveTo>
                    <a:pt x="90" y="19"/>
                  </a:moveTo>
                  <a:lnTo>
                    <a:pt x="91" y="13"/>
                  </a:lnTo>
                  <a:lnTo>
                    <a:pt x="94" y="10"/>
                  </a:lnTo>
                  <a:lnTo>
                    <a:pt x="97" y="9"/>
                  </a:lnTo>
                  <a:lnTo>
                    <a:pt x="104" y="8"/>
                  </a:lnTo>
                  <a:lnTo>
                    <a:pt x="130" y="8"/>
                  </a:lnTo>
                  <a:lnTo>
                    <a:pt x="145" y="10"/>
                  </a:lnTo>
                  <a:lnTo>
                    <a:pt x="157" y="14"/>
                  </a:lnTo>
                  <a:lnTo>
                    <a:pt x="164" y="22"/>
                  </a:lnTo>
                  <a:lnTo>
                    <a:pt x="167" y="34"/>
                  </a:lnTo>
                  <a:lnTo>
                    <a:pt x="166" y="44"/>
                  </a:lnTo>
                  <a:lnTo>
                    <a:pt x="163" y="56"/>
                  </a:lnTo>
                  <a:lnTo>
                    <a:pt x="158" y="68"/>
                  </a:lnTo>
                  <a:lnTo>
                    <a:pt x="151" y="77"/>
                  </a:lnTo>
                  <a:lnTo>
                    <a:pt x="140" y="85"/>
                  </a:lnTo>
                  <a:lnTo>
                    <a:pt x="129" y="89"/>
                  </a:lnTo>
                  <a:lnTo>
                    <a:pt x="119" y="91"/>
                  </a:lnTo>
                  <a:lnTo>
                    <a:pt x="109" y="92"/>
                  </a:lnTo>
                  <a:lnTo>
                    <a:pt x="71" y="92"/>
                  </a:lnTo>
                  <a:lnTo>
                    <a:pt x="90" y="1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" name="Freeform 43"/>
            <p:cNvSpPr>
              <a:spLocks noChangeAspect="1"/>
            </p:cNvSpPr>
            <p:nvPr/>
          </p:nvSpPr>
          <p:spPr bwMode="auto">
            <a:xfrm>
              <a:off x="2490" y="299"/>
              <a:ext cx="10" cy="189"/>
            </a:xfrm>
            <a:custGeom>
              <a:avLst/>
              <a:gdLst/>
              <a:ahLst/>
              <a:cxnLst>
                <a:cxn ang="0">
                  <a:pos x="10" y="8"/>
                </a:cxn>
                <a:cxn ang="0">
                  <a:pos x="10" y="5"/>
                </a:cxn>
                <a:cxn ang="0">
                  <a:pos x="9" y="3"/>
                </a:cxn>
                <a:cxn ang="0">
                  <a:pos x="8" y="1"/>
                </a:cxn>
                <a:cxn ang="0">
                  <a:pos x="5" y="0"/>
                </a:cxn>
                <a:cxn ang="0">
                  <a:pos x="2" y="1"/>
                </a:cxn>
                <a:cxn ang="0">
                  <a:pos x="1" y="3"/>
                </a:cxn>
                <a:cxn ang="0">
                  <a:pos x="0" y="5"/>
                </a:cxn>
                <a:cxn ang="0">
                  <a:pos x="0" y="8"/>
                </a:cxn>
                <a:cxn ang="0">
                  <a:pos x="0" y="182"/>
                </a:cxn>
                <a:cxn ang="0">
                  <a:pos x="0" y="184"/>
                </a:cxn>
                <a:cxn ang="0">
                  <a:pos x="1" y="186"/>
                </a:cxn>
                <a:cxn ang="0">
                  <a:pos x="2" y="188"/>
                </a:cxn>
                <a:cxn ang="0">
                  <a:pos x="5" y="189"/>
                </a:cxn>
                <a:cxn ang="0">
                  <a:pos x="8" y="188"/>
                </a:cxn>
                <a:cxn ang="0">
                  <a:pos x="9" y="187"/>
                </a:cxn>
                <a:cxn ang="0">
                  <a:pos x="10" y="184"/>
                </a:cxn>
                <a:cxn ang="0">
                  <a:pos x="10" y="182"/>
                </a:cxn>
                <a:cxn ang="0">
                  <a:pos x="10" y="8"/>
                </a:cxn>
              </a:cxnLst>
              <a:rect l="0" t="0" r="r" b="b"/>
              <a:pathLst>
                <a:path w="10" h="189">
                  <a:moveTo>
                    <a:pt x="10" y="8"/>
                  </a:moveTo>
                  <a:lnTo>
                    <a:pt x="10" y="5"/>
                  </a:lnTo>
                  <a:lnTo>
                    <a:pt x="9" y="3"/>
                  </a:lnTo>
                  <a:lnTo>
                    <a:pt x="8" y="1"/>
                  </a:lnTo>
                  <a:lnTo>
                    <a:pt x="5" y="0"/>
                  </a:lnTo>
                  <a:lnTo>
                    <a:pt x="2" y="1"/>
                  </a:lnTo>
                  <a:lnTo>
                    <a:pt x="1" y="3"/>
                  </a:lnTo>
                  <a:lnTo>
                    <a:pt x="0" y="5"/>
                  </a:lnTo>
                  <a:lnTo>
                    <a:pt x="0" y="8"/>
                  </a:lnTo>
                  <a:lnTo>
                    <a:pt x="0" y="182"/>
                  </a:lnTo>
                  <a:lnTo>
                    <a:pt x="0" y="184"/>
                  </a:lnTo>
                  <a:lnTo>
                    <a:pt x="1" y="186"/>
                  </a:lnTo>
                  <a:lnTo>
                    <a:pt x="2" y="188"/>
                  </a:lnTo>
                  <a:lnTo>
                    <a:pt x="5" y="189"/>
                  </a:lnTo>
                  <a:lnTo>
                    <a:pt x="8" y="188"/>
                  </a:lnTo>
                  <a:lnTo>
                    <a:pt x="9" y="187"/>
                  </a:lnTo>
                  <a:lnTo>
                    <a:pt x="10" y="184"/>
                  </a:lnTo>
                  <a:lnTo>
                    <a:pt x="10" y="182"/>
                  </a:lnTo>
                  <a:lnTo>
                    <a:pt x="10" y="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" name="Freeform 44"/>
            <p:cNvSpPr>
              <a:spLocks noChangeAspect="1"/>
            </p:cNvSpPr>
            <p:nvPr/>
          </p:nvSpPr>
          <p:spPr bwMode="auto">
            <a:xfrm>
              <a:off x="2536" y="358"/>
              <a:ext cx="173" cy="85"/>
            </a:xfrm>
            <a:custGeom>
              <a:avLst/>
              <a:gdLst/>
              <a:ahLst/>
              <a:cxnLst>
                <a:cxn ang="0">
                  <a:pos x="71" y="74"/>
                </a:cxn>
                <a:cxn ang="0">
                  <a:pos x="72" y="83"/>
                </a:cxn>
                <a:cxn ang="0">
                  <a:pos x="84" y="81"/>
                </a:cxn>
                <a:cxn ang="0">
                  <a:pos x="89" y="61"/>
                </a:cxn>
                <a:cxn ang="0">
                  <a:pos x="96" y="34"/>
                </a:cxn>
                <a:cxn ang="0">
                  <a:pos x="100" y="25"/>
                </a:cxn>
                <a:cxn ang="0">
                  <a:pos x="120" y="7"/>
                </a:cxn>
                <a:cxn ang="0">
                  <a:pos x="140" y="10"/>
                </a:cxn>
                <a:cxn ang="0">
                  <a:pos x="140" y="28"/>
                </a:cxn>
                <a:cxn ang="0">
                  <a:pos x="131" y="58"/>
                </a:cxn>
                <a:cxn ang="0">
                  <a:pos x="129" y="75"/>
                </a:cxn>
                <a:cxn ang="0">
                  <a:pos x="146" y="85"/>
                </a:cxn>
                <a:cxn ang="0">
                  <a:pos x="163" y="76"/>
                </a:cxn>
                <a:cxn ang="0">
                  <a:pos x="171" y="62"/>
                </a:cxn>
                <a:cxn ang="0">
                  <a:pos x="172" y="54"/>
                </a:cxn>
                <a:cxn ang="0">
                  <a:pos x="166" y="57"/>
                </a:cxn>
                <a:cxn ang="0">
                  <a:pos x="152" y="78"/>
                </a:cxn>
                <a:cxn ang="0">
                  <a:pos x="142" y="73"/>
                </a:cxn>
                <a:cxn ang="0">
                  <a:pos x="144" y="63"/>
                </a:cxn>
                <a:cxn ang="0">
                  <a:pos x="152" y="41"/>
                </a:cxn>
                <a:cxn ang="0">
                  <a:pos x="156" y="18"/>
                </a:cxn>
                <a:cxn ang="0">
                  <a:pos x="149" y="5"/>
                </a:cxn>
                <a:cxn ang="0">
                  <a:pos x="120" y="2"/>
                </a:cxn>
                <a:cxn ang="0">
                  <a:pos x="98" y="19"/>
                </a:cxn>
                <a:cxn ang="0">
                  <a:pos x="81" y="0"/>
                </a:cxn>
                <a:cxn ang="0">
                  <a:pos x="54" y="5"/>
                </a:cxn>
                <a:cxn ang="0">
                  <a:pos x="39" y="9"/>
                </a:cxn>
                <a:cxn ang="0">
                  <a:pos x="22" y="0"/>
                </a:cxn>
                <a:cxn ang="0">
                  <a:pos x="9" y="6"/>
                </a:cxn>
                <a:cxn ang="0">
                  <a:pos x="2" y="22"/>
                </a:cxn>
                <a:cxn ang="0">
                  <a:pos x="1" y="31"/>
                </a:cxn>
                <a:cxn ang="0">
                  <a:pos x="6" y="30"/>
                </a:cxn>
                <a:cxn ang="0">
                  <a:pos x="10" y="18"/>
                </a:cxn>
                <a:cxn ang="0">
                  <a:pos x="21" y="5"/>
                </a:cxn>
                <a:cxn ang="0">
                  <a:pos x="27" y="11"/>
                </a:cxn>
                <a:cxn ang="0">
                  <a:pos x="24" y="30"/>
                </a:cxn>
                <a:cxn ang="0">
                  <a:pos x="14" y="71"/>
                </a:cxn>
                <a:cxn ang="0">
                  <a:pos x="14" y="83"/>
                </a:cxn>
                <a:cxn ang="0">
                  <a:pos x="26" y="81"/>
                </a:cxn>
                <a:cxn ang="0">
                  <a:pos x="31" y="61"/>
                </a:cxn>
                <a:cxn ang="0">
                  <a:pos x="38" y="35"/>
                </a:cxn>
                <a:cxn ang="0">
                  <a:pos x="45" y="22"/>
                </a:cxn>
                <a:cxn ang="0">
                  <a:pos x="63" y="7"/>
                </a:cxn>
                <a:cxn ang="0">
                  <a:pos x="82" y="10"/>
                </a:cxn>
                <a:cxn ang="0">
                  <a:pos x="84" y="21"/>
                </a:cxn>
                <a:cxn ang="0">
                  <a:pos x="81" y="36"/>
                </a:cxn>
              </a:cxnLst>
              <a:rect l="0" t="0" r="r" b="b"/>
              <a:pathLst>
                <a:path w="173" h="85">
                  <a:moveTo>
                    <a:pt x="73" y="68"/>
                  </a:moveTo>
                  <a:lnTo>
                    <a:pt x="72" y="71"/>
                  </a:lnTo>
                  <a:lnTo>
                    <a:pt x="71" y="74"/>
                  </a:lnTo>
                  <a:lnTo>
                    <a:pt x="70" y="77"/>
                  </a:lnTo>
                  <a:lnTo>
                    <a:pt x="70" y="79"/>
                  </a:lnTo>
                  <a:lnTo>
                    <a:pt x="72" y="83"/>
                  </a:lnTo>
                  <a:lnTo>
                    <a:pt x="77" y="85"/>
                  </a:lnTo>
                  <a:lnTo>
                    <a:pt x="81" y="83"/>
                  </a:lnTo>
                  <a:lnTo>
                    <a:pt x="84" y="81"/>
                  </a:lnTo>
                  <a:lnTo>
                    <a:pt x="86" y="76"/>
                  </a:lnTo>
                  <a:lnTo>
                    <a:pt x="87" y="69"/>
                  </a:lnTo>
                  <a:lnTo>
                    <a:pt x="89" y="61"/>
                  </a:lnTo>
                  <a:lnTo>
                    <a:pt x="91" y="52"/>
                  </a:lnTo>
                  <a:lnTo>
                    <a:pt x="95" y="39"/>
                  </a:lnTo>
                  <a:lnTo>
                    <a:pt x="96" y="34"/>
                  </a:lnTo>
                  <a:lnTo>
                    <a:pt x="97" y="31"/>
                  </a:lnTo>
                  <a:lnTo>
                    <a:pt x="98" y="28"/>
                  </a:lnTo>
                  <a:lnTo>
                    <a:pt x="100" y="25"/>
                  </a:lnTo>
                  <a:lnTo>
                    <a:pt x="106" y="18"/>
                  </a:lnTo>
                  <a:lnTo>
                    <a:pt x="112" y="11"/>
                  </a:lnTo>
                  <a:lnTo>
                    <a:pt x="120" y="7"/>
                  </a:lnTo>
                  <a:lnTo>
                    <a:pt x="131" y="5"/>
                  </a:lnTo>
                  <a:lnTo>
                    <a:pt x="137" y="6"/>
                  </a:lnTo>
                  <a:lnTo>
                    <a:pt x="140" y="10"/>
                  </a:lnTo>
                  <a:lnTo>
                    <a:pt x="141" y="14"/>
                  </a:lnTo>
                  <a:lnTo>
                    <a:pt x="142" y="18"/>
                  </a:lnTo>
                  <a:lnTo>
                    <a:pt x="140" y="28"/>
                  </a:lnTo>
                  <a:lnTo>
                    <a:pt x="137" y="40"/>
                  </a:lnTo>
                  <a:lnTo>
                    <a:pt x="134" y="50"/>
                  </a:lnTo>
                  <a:lnTo>
                    <a:pt x="131" y="58"/>
                  </a:lnTo>
                  <a:lnTo>
                    <a:pt x="128" y="64"/>
                  </a:lnTo>
                  <a:lnTo>
                    <a:pt x="128" y="69"/>
                  </a:lnTo>
                  <a:lnTo>
                    <a:pt x="129" y="75"/>
                  </a:lnTo>
                  <a:lnTo>
                    <a:pt x="133" y="80"/>
                  </a:lnTo>
                  <a:lnTo>
                    <a:pt x="139" y="84"/>
                  </a:lnTo>
                  <a:lnTo>
                    <a:pt x="146" y="85"/>
                  </a:lnTo>
                  <a:lnTo>
                    <a:pt x="152" y="84"/>
                  </a:lnTo>
                  <a:lnTo>
                    <a:pt x="158" y="81"/>
                  </a:lnTo>
                  <a:lnTo>
                    <a:pt x="163" y="76"/>
                  </a:lnTo>
                  <a:lnTo>
                    <a:pt x="166" y="71"/>
                  </a:lnTo>
                  <a:lnTo>
                    <a:pt x="169" y="66"/>
                  </a:lnTo>
                  <a:lnTo>
                    <a:pt x="171" y="62"/>
                  </a:lnTo>
                  <a:lnTo>
                    <a:pt x="172" y="58"/>
                  </a:lnTo>
                  <a:lnTo>
                    <a:pt x="173" y="56"/>
                  </a:lnTo>
                  <a:lnTo>
                    <a:pt x="172" y="54"/>
                  </a:lnTo>
                  <a:lnTo>
                    <a:pt x="170" y="53"/>
                  </a:lnTo>
                  <a:lnTo>
                    <a:pt x="167" y="54"/>
                  </a:lnTo>
                  <a:lnTo>
                    <a:pt x="166" y="57"/>
                  </a:lnTo>
                  <a:lnTo>
                    <a:pt x="162" y="67"/>
                  </a:lnTo>
                  <a:lnTo>
                    <a:pt x="157" y="74"/>
                  </a:lnTo>
                  <a:lnTo>
                    <a:pt x="152" y="78"/>
                  </a:lnTo>
                  <a:lnTo>
                    <a:pt x="146" y="79"/>
                  </a:lnTo>
                  <a:lnTo>
                    <a:pt x="142" y="78"/>
                  </a:lnTo>
                  <a:lnTo>
                    <a:pt x="142" y="73"/>
                  </a:lnTo>
                  <a:lnTo>
                    <a:pt x="142" y="70"/>
                  </a:lnTo>
                  <a:lnTo>
                    <a:pt x="142" y="67"/>
                  </a:lnTo>
                  <a:lnTo>
                    <a:pt x="144" y="63"/>
                  </a:lnTo>
                  <a:lnTo>
                    <a:pt x="146" y="58"/>
                  </a:lnTo>
                  <a:lnTo>
                    <a:pt x="148" y="51"/>
                  </a:lnTo>
                  <a:lnTo>
                    <a:pt x="152" y="41"/>
                  </a:lnTo>
                  <a:lnTo>
                    <a:pt x="155" y="31"/>
                  </a:lnTo>
                  <a:lnTo>
                    <a:pt x="156" y="21"/>
                  </a:lnTo>
                  <a:lnTo>
                    <a:pt x="156" y="18"/>
                  </a:lnTo>
                  <a:lnTo>
                    <a:pt x="155" y="14"/>
                  </a:lnTo>
                  <a:lnTo>
                    <a:pt x="153" y="9"/>
                  </a:lnTo>
                  <a:lnTo>
                    <a:pt x="149" y="5"/>
                  </a:lnTo>
                  <a:lnTo>
                    <a:pt x="142" y="1"/>
                  </a:lnTo>
                  <a:lnTo>
                    <a:pt x="131" y="0"/>
                  </a:lnTo>
                  <a:lnTo>
                    <a:pt x="120" y="2"/>
                  </a:lnTo>
                  <a:lnTo>
                    <a:pt x="111" y="6"/>
                  </a:lnTo>
                  <a:lnTo>
                    <a:pt x="103" y="12"/>
                  </a:lnTo>
                  <a:lnTo>
                    <a:pt x="98" y="19"/>
                  </a:lnTo>
                  <a:lnTo>
                    <a:pt x="95" y="9"/>
                  </a:lnTo>
                  <a:lnTo>
                    <a:pt x="89" y="3"/>
                  </a:lnTo>
                  <a:lnTo>
                    <a:pt x="81" y="0"/>
                  </a:lnTo>
                  <a:lnTo>
                    <a:pt x="74" y="0"/>
                  </a:lnTo>
                  <a:lnTo>
                    <a:pt x="63" y="1"/>
                  </a:lnTo>
                  <a:lnTo>
                    <a:pt x="54" y="5"/>
                  </a:lnTo>
                  <a:lnTo>
                    <a:pt x="47" y="11"/>
                  </a:lnTo>
                  <a:lnTo>
                    <a:pt x="42" y="17"/>
                  </a:lnTo>
                  <a:lnTo>
                    <a:pt x="39" y="9"/>
                  </a:lnTo>
                  <a:lnTo>
                    <a:pt x="34" y="3"/>
                  </a:lnTo>
                  <a:lnTo>
                    <a:pt x="28" y="1"/>
                  </a:lnTo>
                  <a:lnTo>
                    <a:pt x="22" y="0"/>
                  </a:lnTo>
                  <a:lnTo>
                    <a:pt x="16" y="1"/>
                  </a:lnTo>
                  <a:lnTo>
                    <a:pt x="12" y="3"/>
                  </a:lnTo>
                  <a:lnTo>
                    <a:pt x="9" y="6"/>
                  </a:lnTo>
                  <a:lnTo>
                    <a:pt x="7" y="10"/>
                  </a:lnTo>
                  <a:lnTo>
                    <a:pt x="4" y="16"/>
                  </a:lnTo>
                  <a:lnTo>
                    <a:pt x="2" y="22"/>
                  </a:lnTo>
                  <a:lnTo>
                    <a:pt x="0" y="26"/>
                  </a:lnTo>
                  <a:lnTo>
                    <a:pt x="0" y="29"/>
                  </a:lnTo>
                  <a:lnTo>
                    <a:pt x="1" y="31"/>
                  </a:lnTo>
                  <a:lnTo>
                    <a:pt x="3" y="31"/>
                  </a:lnTo>
                  <a:lnTo>
                    <a:pt x="5" y="31"/>
                  </a:lnTo>
                  <a:lnTo>
                    <a:pt x="6" y="30"/>
                  </a:lnTo>
                  <a:lnTo>
                    <a:pt x="6" y="28"/>
                  </a:lnTo>
                  <a:lnTo>
                    <a:pt x="7" y="25"/>
                  </a:lnTo>
                  <a:lnTo>
                    <a:pt x="10" y="18"/>
                  </a:lnTo>
                  <a:lnTo>
                    <a:pt x="12" y="11"/>
                  </a:lnTo>
                  <a:lnTo>
                    <a:pt x="16" y="7"/>
                  </a:lnTo>
                  <a:lnTo>
                    <a:pt x="21" y="5"/>
                  </a:lnTo>
                  <a:lnTo>
                    <a:pt x="24" y="6"/>
                  </a:lnTo>
                  <a:lnTo>
                    <a:pt x="26" y="8"/>
                  </a:lnTo>
                  <a:lnTo>
                    <a:pt x="27" y="11"/>
                  </a:lnTo>
                  <a:lnTo>
                    <a:pt x="27" y="14"/>
                  </a:lnTo>
                  <a:lnTo>
                    <a:pt x="26" y="22"/>
                  </a:lnTo>
                  <a:lnTo>
                    <a:pt x="24" y="30"/>
                  </a:lnTo>
                  <a:lnTo>
                    <a:pt x="22" y="39"/>
                  </a:lnTo>
                  <a:lnTo>
                    <a:pt x="20" y="47"/>
                  </a:lnTo>
                  <a:lnTo>
                    <a:pt x="14" y="71"/>
                  </a:lnTo>
                  <a:lnTo>
                    <a:pt x="13" y="76"/>
                  </a:lnTo>
                  <a:lnTo>
                    <a:pt x="12" y="79"/>
                  </a:lnTo>
                  <a:lnTo>
                    <a:pt x="14" y="83"/>
                  </a:lnTo>
                  <a:lnTo>
                    <a:pt x="19" y="85"/>
                  </a:lnTo>
                  <a:lnTo>
                    <a:pt x="23" y="83"/>
                  </a:lnTo>
                  <a:lnTo>
                    <a:pt x="26" y="81"/>
                  </a:lnTo>
                  <a:lnTo>
                    <a:pt x="28" y="76"/>
                  </a:lnTo>
                  <a:lnTo>
                    <a:pt x="29" y="69"/>
                  </a:lnTo>
                  <a:lnTo>
                    <a:pt x="31" y="61"/>
                  </a:lnTo>
                  <a:lnTo>
                    <a:pt x="33" y="52"/>
                  </a:lnTo>
                  <a:lnTo>
                    <a:pt x="37" y="39"/>
                  </a:lnTo>
                  <a:lnTo>
                    <a:pt x="38" y="35"/>
                  </a:lnTo>
                  <a:lnTo>
                    <a:pt x="39" y="31"/>
                  </a:lnTo>
                  <a:lnTo>
                    <a:pt x="41" y="27"/>
                  </a:lnTo>
                  <a:lnTo>
                    <a:pt x="45" y="22"/>
                  </a:lnTo>
                  <a:lnTo>
                    <a:pt x="49" y="17"/>
                  </a:lnTo>
                  <a:lnTo>
                    <a:pt x="55" y="11"/>
                  </a:lnTo>
                  <a:lnTo>
                    <a:pt x="63" y="7"/>
                  </a:lnTo>
                  <a:lnTo>
                    <a:pt x="73" y="5"/>
                  </a:lnTo>
                  <a:lnTo>
                    <a:pt x="79" y="7"/>
                  </a:lnTo>
                  <a:lnTo>
                    <a:pt x="82" y="10"/>
                  </a:lnTo>
                  <a:lnTo>
                    <a:pt x="84" y="15"/>
                  </a:lnTo>
                  <a:lnTo>
                    <a:pt x="84" y="18"/>
                  </a:lnTo>
                  <a:lnTo>
                    <a:pt x="84" y="21"/>
                  </a:lnTo>
                  <a:lnTo>
                    <a:pt x="83" y="25"/>
                  </a:lnTo>
                  <a:lnTo>
                    <a:pt x="82" y="29"/>
                  </a:lnTo>
                  <a:lnTo>
                    <a:pt x="81" y="36"/>
                  </a:lnTo>
                  <a:lnTo>
                    <a:pt x="73" y="6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" name="Freeform 45"/>
            <p:cNvSpPr>
              <a:spLocks noChangeAspect="1"/>
            </p:cNvSpPr>
            <p:nvPr/>
          </p:nvSpPr>
          <p:spPr bwMode="auto">
            <a:xfrm>
              <a:off x="2745" y="299"/>
              <a:ext cx="10" cy="189"/>
            </a:xfrm>
            <a:custGeom>
              <a:avLst/>
              <a:gdLst/>
              <a:ahLst/>
              <a:cxnLst>
                <a:cxn ang="0">
                  <a:pos x="10" y="8"/>
                </a:cxn>
                <a:cxn ang="0">
                  <a:pos x="10" y="5"/>
                </a:cxn>
                <a:cxn ang="0">
                  <a:pos x="9" y="3"/>
                </a:cxn>
                <a:cxn ang="0">
                  <a:pos x="8" y="1"/>
                </a:cxn>
                <a:cxn ang="0">
                  <a:pos x="5" y="0"/>
                </a:cxn>
                <a:cxn ang="0">
                  <a:pos x="2" y="1"/>
                </a:cxn>
                <a:cxn ang="0">
                  <a:pos x="1" y="3"/>
                </a:cxn>
                <a:cxn ang="0">
                  <a:pos x="1" y="5"/>
                </a:cxn>
                <a:cxn ang="0">
                  <a:pos x="0" y="8"/>
                </a:cxn>
                <a:cxn ang="0">
                  <a:pos x="0" y="182"/>
                </a:cxn>
                <a:cxn ang="0">
                  <a:pos x="1" y="184"/>
                </a:cxn>
                <a:cxn ang="0">
                  <a:pos x="1" y="186"/>
                </a:cxn>
                <a:cxn ang="0">
                  <a:pos x="2" y="188"/>
                </a:cxn>
                <a:cxn ang="0">
                  <a:pos x="5" y="189"/>
                </a:cxn>
                <a:cxn ang="0">
                  <a:pos x="8" y="188"/>
                </a:cxn>
                <a:cxn ang="0">
                  <a:pos x="9" y="187"/>
                </a:cxn>
                <a:cxn ang="0">
                  <a:pos x="10" y="184"/>
                </a:cxn>
                <a:cxn ang="0">
                  <a:pos x="10" y="182"/>
                </a:cxn>
                <a:cxn ang="0">
                  <a:pos x="10" y="8"/>
                </a:cxn>
              </a:cxnLst>
              <a:rect l="0" t="0" r="r" b="b"/>
              <a:pathLst>
                <a:path w="10" h="189">
                  <a:moveTo>
                    <a:pt x="10" y="8"/>
                  </a:moveTo>
                  <a:lnTo>
                    <a:pt x="10" y="5"/>
                  </a:lnTo>
                  <a:lnTo>
                    <a:pt x="9" y="3"/>
                  </a:lnTo>
                  <a:lnTo>
                    <a:pt x="8" y="1"/>
                  </a:lnTo>
                  <a:lnTo>
                    <a:pt x="5" y="0"/>
                  </a:lnTo>
                  <a:lnTo>
                    <a:pt x="2" y="1"/>
                  </a:lnTo>
                  <a:lnTo>
                    <a:pt x="1" y="3"/>
                  </a:lnTo>
                  <a:lnTo>
                    <a:pt x="1" y="5"/>
                  </a:lnTo>
                  <a:lnTo>
                    <a:pt x="0" y="8"/>
                  </a:lnTo>
                  <a:lnTo>
                    <a:pt x="0" y="182"/>
                  </a:lnTo>
                  <a:lnTo>
                    <a:pt x="1" y="184"/>
                  </a:lnTo>
                  <a:lnTo>
                    <a:pt x="1" y="186"/>
                  </a:lnTo>
                  <a:lnTo>
                    <a:pt x="2" y="188"/>
                  </a:lnTo>
                  <a:lnTo>
                    <a:pt x="5" y="189"/>
                  </a:lnTo>
                  <a:lnTo>
                    <a:pt x="8" y="188"/>
                  </a:lnTo>
                  <a:lnTo>
                    <a:pt x="9" y="187"/>
                  </a:lnTo>
                  <a:lnTo>
                    <a:pt x="10" y="184"/>
                  </a:lnTo>
                  <a:lnTo>
                    <a:pt x="10" y="182"/>
                  </a:lnTo>
                  <a:lnTo>
                    <a:pt x="10" y="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" name="Freeform 46"/>
            <p:cNvSpPr>
              <a:spLocks noChangeAspect="1"/>
            </p:cNvSpPr>
            <p:nvPr/>
          </p:nvSpPr>
          <p:spPr bwMode="auto">
            <a:xfrm>
              <a:off x="2434" y="529"/>
              <a:ext cx="116" cy="85"/>
            </a:xfrm>
            <a:custGeom>
              <a:avLst/>
              <a:gdLst/>
              <a:ahLst/>
              <a:cxnLst>
                <a:cxn ang="0">
                  <a:pos x="13" y="76"/>
                </a:cxn>
                <a:cxn ang="0">
                  <a:pos x="15" y="84"/>
                </a:cxn>
                <a:cxn ang="0">
                  <a:pos x="24" y="84"/>
                </a:cxn>
                <a:cxn ang="0">
                  <a:pos x="28" y="76"/>
                </a:cxn>
                <a:cxn ang="0">
                  <a:pos x="32" y="61"/>
                </a:cxn>
                <a:cxn ang="0">
                  <a:pos x="37" y="40"/>
                </a:cxn>
                <a:cxn ang="0">
                  <a:pos x="40" y="31"/>
                </a:cxn>
                <a:cxn ang="0">
                  <a:pos x="45" y="23"/>
                </a:cxn>
                <a:cxn ang="0">
                  <a:pos x="56" y="11"/>
                </a:cxn>
                <a:cxn ang="0">
                  <a:pos x="73" y="5"/>
                </a:cxn>
                <a:cxn ang="0">
                  <a:pos x="83" y="11"/>
                </a:cxn>
                <a:cxn ang="0">
                  <a:pos x="85" y="19"/>
                </a:cxn>
                <a:cxn ang="0">
                  <a:pos x="80" y="40"/>
                </a:cxn>
                <a:cxn ang="0">
                  <a:pos x="73" y="59"/>
                </a:cxn>
                <a:cxn ang="0">
                  <a:pos x="71" y="69"/>
                </a:cxn>
                <a:cxn ang="0">
                  <a:pos x="76" y="81"/>
                </a:cxn>
                <a:cxn ang="0">
                  <a:pos x="89" y="85"/>
                </a:cxn>
                <a:cxn ang="0">
                  <a:pos x="101" y="81"/>
                </a:cxn>
                <a:cxn ang="0">
                  <a:pos x="109" y="72"/>
                </a:cxn>
                <a:cxn ang="0">
                  <a:pos x="114" y="62"/>
                </a:cxn>
                <a:cxn ang="0">
                  <a:pos x="116" y="56"/>
                </a:cxn>
                <a:cxn ang="0">
                  <a:pos x="113" y="54"/>
                </a:cxn>
                <a:cxn ang="0">
                  <a:pos x="109" y="57"/>
                </a:cxn>
                <a:cxn ang="0">
                  <a:pos x="100" y="74"/>
                </a:cxn>
                <a:cxn ang="0">
                  <a:pos x="89" y="80"/>
                </a:cxn>
                <a:cxn ang="0">
                  <a:pos x="84" y="73"/>
                </a:cxn>
                <a:cxn ang="0">
                  <a:pos x="85" y="67"/>
                </a:cxn>
                <a:cxn ang="0">
                  <a:pos x="89" y="58"/>
                </a:cxn>
                <a:cxn ang="0">
                  <a:pos x="95" y="42"/>
                </a:cxn>
                <a:cxn ang="0">
                  <a:pos x="99" y="22"/>
                </a:cxn>
                <a:cxn ang="0">
                  <a:pos x="96" y="11"/>
                </a:cxn>
                <a:cxn ang="0">
                  <a:pos x="90" y="4"/>
                </a:cxn>
                <a:cxn ang="0">
                  <a:pos x="82" y="1"/>
                </a:cxn>
                <a:cxn ang="0">
                  <a:pos x="74" y="0"/>
                </a:cxn>
                <a:cxn ang="0">
                  <a:pos x="55" y="6"/>
                </a:cxn>
                <a:cxn ang="0">
                  <a:pos x="42" y="17"/>
                </a:cxn>
                <a:cxn ang="0">
                  <a:pos x="35" y="4"/>
                </a:cxn>
                <a:cxn ang="0">
                  <a:pos x="22" y="0"/>
                </a:cxn>
                <a:cxn ang="0">
                  <a:pos x="13" y="4"/>
                </a:cxn>
                <a:cxn ang="0">
                  <a:pos x="7" y="10"/>
                </a:cxn>
                <a:cxn ang="0">
                  <a:pos x="2" y="22"/>
                </a:cxn>
                <a:cxn ang="0">
                  <a:pos x="0" y="29"/>
                </a:cxn>
                <a:cxn ang="0">
                  <a:pos x="4" y="31"/>
                </a:cxn>
                <a:cxn ang="0">
                  <a:pos x="6" y="31"/>
                </a:cxn>
                <a:cxn ang="0">
                  <a:pos x="8" y="26"/>
                </a:cxn>
                <a:cxn ang="0">
                  <a:pos x="13" y="11"/>
                </a:cxn>
                <a:cxn ang="0">
                  <a:pos x="22" y="5"/>
                </a:cxn>
                <a:cxn ang="0">
                  <a:pos x="27" y="8"/>
                </a:cxn>
                <a:cxn ang="0">
                  <a:pos x="28" y="15"/>
                </a:cxn>
                <a:cxn ang="0">
                  <a:pos x="25" y="30"/>
                </a:cxn>
                <a:cxn ang="0">
                  <a:pos x="21" y="47"/>
                </a:cxn>
              </a:cxnLst>
              <a:rect l="0" t="0" r="r" b="b"/>
              <a:pathLst>
                <a:path w="116" h="85">
                  <a:moveTo>
                    <a:pt x="15" y="71"/>
                  </a:moveTo>
                  <a:lnTo>
                    <a:pt x="13" y="76"/>
                  </a:lnTo>
                  <a:lnTo>
                    <a:pt x="13" y="79"/>
                  </a:lnTo>
                  <a:lnTo>
                    <a:pt x="15" y="84"/>
                  </a:lnTo>
                  <a:lnTo>
                    <a:pt x="19" y="85"/>
                  </a:lnTo>
                  <a:lnTo>
                    <a:pt x="24" y="84"/>
                  </a:lnTo>
                  <a:lnTo>
                    <a:pt x="26" y="81"/>
                  </a:lnTo>
                  <a:lnTo>
                    <a:pt x="28" y="76"/>
                  </a:lnTo>
                  <a:lnTo>
                    <a:pt x="30" y="69"/>
                  </a:lnTo>
                  <a:lnTo>
                    <a:pt x="32" y="61"/>
                  </a:lnTo>
                  <a:lnTo>
                    <a:pt x="34" y="52"/>
                  </a:lnTo>
                  <a:lnTo>
                    <a:pt x="37" y="40"/>
                  </a:lnTo>
                  <a:lnTo>
                    <a:pt x="39" y="35"/>
                  </a:lnTo>
                  <a:lnTo>
                    <a:pt x="40" y="31"/>
                  </a:lnTo>
                  <a:lnTo>
                    <a:pt x="42" y="28"/>
                  </a:lnTo>
                  <a:lnTo>
                    <a:pt x="45" y="23"/>
                  </a:lnTo>
                  <a:lnTo>
                    <a:pt x="50" y="17"/>
                  </a:lnTo>
                  <a:lnTo>
                    <a:pt x="56" y="11"/>
                  </a:lnTo>
                  <a:lnTo>
                    <a:pt x="64" y="7"/>
                  </a:lnTo>
                  <a:lnTo>
                    <a:pt x="73" y="5"/>
                  </a:lnTo>
                  <a:lnTo>
                    <a:pt x="80" y="7"/>
                  </a:lnTo>
                  <a:lnTo>
                    <a:pt x="83" y="11"/>
                  </a:lnTo>
                  <a:lnTo>
                    <a:pt x="84" y="15"/>
                  </a:lnTo>
                  <a:lnTo>
                    <a:pt x="85" y="19"/>
                  </a:lnTo>
                  <a:lnTo>
                    <a:pt x="83" y="29"/>
                  </a:lnTo>
                  <a:lnTo>
                    <a:pt x="80" y="40"/>
                  </a:lnTo>
                  <a:lnTo>
                    <a:pt x="76" y="51"/>
                  </a:lnTo>
                  <a:lnTo>
                    <a:pt x="73" y="59"/>
                  </a:lnTo>
                  <a:lnTo>
                    <a:pt x="71" y="65"/>
                  </a:lnTo>
                  <a:lnTo>
                    <a:pt x="71" y="69"/>
                  </a:lnTo>
                  <a:lnTo>
                    <a:pt x="72" y="76"/>
                  </a:lnTo>
                  <a:lnTo>
                    <a:pt x="76" y="81"/>
                  </a:lnTo>
                  <a:lnTo>
                    <a:pt x="82" y="84"/>
                  </a:lnTo>
                  <a:lnTo>
                    <a:pt x="89" y="85"/>
                  </a:lnTo>
                  <a:lnTo>
                    <a:pt x="95" y="84"/>
                  </a:lnTo>
                  <a:lnTo>
                    <a:pt x="101" y="81"/>
                  </a:lnTo>
                  <a:lnTo>
                    <a:pt x="105" y="77"/>
                  </a:lnTo>
                  <a:lnTo>
                    <a:pt x="109" y="72"/>
                  </a:lnTo>
                  <a:lnTo>
                    <a:pt x="112" y="67"/>
                  </a:lnTo>
                  <a:lnTo>
                    <a:pt x="114" y="62"/>
                  </a:lnTo>
                  <a:lnTo>
                    <a:pt x="115" y="58"/>
                  </a:lnTo>
                  <a:lnTo>
                    <a:pt x="116" y="56"/>
                  </a:lnTo>
                  <a:lnTo>
                    <a:pt x="114" y="54"/>
                  </a:lnTo>
                  <a:lnTo>
                    <a:pt x="113" y="54"/>
                  </a:lnTo>
                  <a:lnTo>
                    <a:pt x="110" y="55"/>
                  </a:lnTo>
                  <a:lnTo>
                    <a:pt x="109" y="57"/>
                  </a:lnTo>
                  <a:lnTo>
                    <a:pt x="105" y="67"/>
                  </a:lnTo>
                  <a:lnTo>
                    <a:pt x="100" y="74"/>
                  </a:lnTo>
                  <a:lnTo>
                    <a:pt x="95" y="78"/>
                  </a:lnTo>
                  <a:lnTo>
                    <a:pt x="89" y="80"/>
                  </a:lnTo>
                  <a:lnTo>
                    <a:pt x="85" y="78"/>
                  </a:lnTo>
                  <a:lnTo>
                    <a:pt x="84" y="73"/>
                  </a:lnTo>
                  <a:lnTo>
                    <a:pt x="85" y="70"/>
                  </a:lnTo>
                  <a:lnTo>
                    <a:pt x="85" y="67"/>
                  </a:lnTo>
                  <a:lnTo>
                    <a:pt x="87" y="63"/>
                  </a:lnTo>
                  <a:lnTo>
                    <a:pt x="89" y="58"/>
                  </a:lnTo>
                  <a:lnTo>
                    <a:pt x="91" y="51"/>
                  </a:lnTo>
                  <a:lnTo>
                    <a:pt x="95" y="42"/>
                  </a:lnTo>
                  <a:lnTo>
                    <a:pt x="97" y="31"/>
                  </a:lnTo>
                  <a:lnTo>
                    <a:pt x="99" y="22"/>
                  </a:lnTo>
                  <a:lnTo>
                    <a:pt x="98" y="15"/>
                  </a:lnTo>
                  <a:lnTo>
                    <a:pt x="96" y="11"/>
                  </a:lnTo>
                  <a:lnTo>
                    <a:pt x="94" y="7"/>
                  </a:lnTo>
                  <a:lnTo>
                    <a:pt x="90" y="4"/>
                  </a:lnTo>
                  <a:lnTo>
                    <a:pt x="86" y="2"/>
                  </a:lnTo>
                  <a:lnTo>
                    <a:pt x="82" y="1"/>
                  </a:lnTo>
                  <a:lnTo>
                    <a:pt x="78" y="0"/>
                  </a:lnTo>
                  <a:lnTo>
                    <a:pt x="74" y="0"/>
                  </a:lnTo>
                  <a:lnTo>
                    <a:pt x="63" y="2"/>
                  </a:lnTo>
                  <a:lnTo>
                    <a:pt x="55" y="6"/>
                  </a:lnTo>
                  <a:lnTo>
                    <a:pt x="47" y="11"/>
                  </a:lnTo>
                  <a:lnTo>
                    <a:pt x="42" y="17"/>
                  </a:lnTo>
                  <a:lnTo>
                    <a:pt x="40" y="9"/>
                  </a:lnTo>
                  <a:lnTo>
                    <a:pt x="35" y="4"/>
                  </a:lnTo>
                  <a:lnTo>
                    <a:pt x="28" y="1"/>
                  </a:lnTo>
                  <a:lnTo>
                    <a:pt x="22" y="0"/>
                  </a:lnTo>
                  <a:lnTo>
                    <a:pt x="17" y="1"/>
                  </a:lnTo>
                  <a:lnTo>
                    <a:pt x="13" y="4"/>
                  </a:lnTo>
                  <a:lnTo>
                    <a:pt x="9" y="7"/>
                  </a:lnTo>
                  <a:lnTo>
                    <a:pt x="7" y="10"/>
                  </a:lnTo>
                  <a:lnTo>
                    <a:pt x="4" y="16"/>
                  </a:lnTo>
                  <a:lnTo>
                    <a:pt x="2" y="22"/>
                  </a:lnTo>
                  <a:lnTo>
                    <a:pt x="1" y="27"/>
                  </a:lnTo>
                  <a:lnTo>
                    <a:pt x="0" y="29"/>
                  </a:lnTo>
                  <a:lnTo>
                    <a:pt x="2" y="31"/>
                  </a:lnTo>
                  <a:lnTo>
                    <a:pt x="4" y="31"/>
                  </a:lnTo>
                  <a:lnTo>
                    <a:pt x="5" y="31"/>
                  </a:lnTo>
                  <a:lnTo>
                    <a:pt x="6" y="31"/>
                  </a:lnTo>
                  <a:lnTo>
                    <a:pt x="7" y="29"/>
                  </a:lnTo>
                  <a:lnTo>
                    <a:pt x="8" y="26"/>
                  </a:lnTo>
                  <a:lnTo>
                    <a:pt x="10" y="18"/>
                  </a:lnTo>
                  <a:lnTo>
                    <a:pt x="13" y="11"/>
                  </a:lnTo>
                  <a:lnTo>
                    <a:pt x="17" y="7"/>
                  </a:lnTo>
                  <a:lnTo>
                    <a:pt x="22" y="5"/>
                  </a:lnTo>
                  <a:lnTo>
                    <a:pt x="25" y="6"/>
                  </a:lnTo>
                  <a:lnTo>
                    <a:pt x="27" y="8"/>
                  </a:lnTo>
                  <a:lnTo>
                    <a:pt x="28" y="11"/>
                  </a:lnTo>
                  <a:lnTo>
                    <a:pt x="28" y="15"/>
                  </a:lnTo>
                  <a:lnTo>
                    <a:pt x="27" y="22"/>
                  </a:lnTo>
                  <a:lnTo>
                    <a:pt x="25" y="30"/>
                  </a:lnTo>
                  <a:lnTo>
                    <a:pt x="23" y="39"/>
                  </a:lnTo>
                  <a:lnTo>
                    <a:pt x="21" y="47"/>
                  </a:lnTo>
                  <a:lnTo>
                    <a:pt x="15" y="7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" name="Freeform 47"/>
            <p:cNvSpPr>
              <a:spLocks noChangeAspect="1"/>
            </p:cNvSpPr>
            <p:nvPr/>
          </p:nvSpPr>
          <p:spPr bwMode="auto">
            <a:xfrm>
              <a:off x="2822" y="379"/>
              <a:ext cx="63" cy="269"/>
            </a:xfrm>
            <a:custGeom>
              <a:avLst/>
              <a:gdLst/>
              <a:ahLst/>
              <a:cxnLst>
                <a:cxn ang="0">
                  <a:pos x="63" y="266"/>
                </a:cxn>
                <a:cxn ang="0">
                  <a:pos x="63" y="266"/>
                </a:cxn>
                <a:cxn ang="0">
                  <a:pos x="62" y="265"/>
                </a:cxn>
                <a:cxn ang="0">
                  <a:pos x="61" y="263"/>
                </a:cxn>
                <a:cxn ang="0">
                  <a:pos x="58" y="261"/>
                </a:cxn>
                <a:cxn ang="0">
                  <a:pos x="37" y="232"/>
                </a:cxn>
                <a:cxn ang="0">
                  <a:pos x="24" y="200"/>
                </a:cxn>
                <a:cxn ang="0">
                  <a:pos x="18" y="167"/>
                </a:cxn>
                <a:cxn ang="0">
                  <a:pos x="16" y="134"/>
                </a:cxn>
                <a:cxn ang="0">
                  <a:pos x="18" y="100"/>
                </a:cxn>
                <a:cxn ang="0">
                  <a:pos x="25" y="66"/>
                </a:cxn>
                <a:cxn ang="0">
                  <a:pos x="38" y="35"/>
                </a:cxn>
                <a:cxn ang="0">
                  <a:pos x="59" y="7"/>
                </a:cxn>
                <a:cxn ang="0">
                  <a:pos x="62" y="4"/>
                </a:cxn>
                <a:cxn ang="0">
                  <a:pos x="63" y="3"/>
                </a:cxn>
                <a:cxn ang="0">
                  <a:pos x="62" y="1"/>
                </a:cxn>
                <a:cxn ang="0">
                  <a:pos x="60" y="0"/>
                </a:cxn>
                <a:cxn ang="0">
                  <a:pos x="54" y="3"/>
                </a:cxn>
                <a:cxn ang="0">
                  <a:pos x="43" y="13"/>
                </a:cxn>
                <a:cxn ang="0">
                  <a:pos x="30" y="30"/>
                </a:cxn>
                <a:cxn ang="0">
                  <a:pos x="17" y="52"/>
                </a:cxn>
                <a:cxn ang="0">
                  <a:pos x="9" y="75"/>
                </a:cxn>
                <a:cxn ang="0">
                  <a:pos x="4" y="96"/>
                </a:cxn>
                <a:cxn ang="0">
                  <a:pos x="1" y="116"/>
                </a:cxn>
                <a:cxn ang="0">
                  <a:pos x="0" y="134"/>
                </a:cxn>
                <a:cxn ang="0">
                  <a:pos x="1" y="152"/>
                </a:cxn>
                <a:cxn ang="0">
                  <a:pos x="4" y="173"/>
                </a:cxn>
                <a:cxn ang="0">
                  <a:pos x="9" y="195"/>
                </a:cxn>
                <a:cxn ang="0">
                  <a:pos x="18" y="219"/>
                </a:cxn>
                <a:cxn ang="0">
                  <a:pos x="31" y="240"/>
                </a:cxn>
                <a:cxn ang="0">
                  <a:pos x="44" y="256"/>
                </a:cxn>
                <a:cxn ang="0">
                  <a:pos x="55" y="266"/>
                </a:cxn>
                <a:cxn ang="0">
                  <a:pos x="60" y="269"/>
                </a:cxn>
                <a:cxn ang="0">
                  <a:pos x="62" y="268"/>
                </a:cxn>
                <a:cxn ang="0">
                  <a:pos x="63" y="266"/>
                </a:cxn>
              </a:cxnLst>
              <a:rect l="0" t="0" r="r" b="b"/>
              <a:pathLst>
                <a:path w="63" h="269">
                  <a:moveTo>
                    <a:pt x="63" y="266"/>
                  </a:moveTo>
                  <a:lnTo>
                    <a:pt x="63" y="266"/>
                  </a:lnTo>
                  <a:lnTo>
                    <a:pt x="62" y="265"/>
                  </a:lnTo>
                  <a:lnTo>
                    <a:pt x="61" y="263"/>
                  </a:lnTo>
                  <a:lnTo>
                    <a:pt x="58" y="261"/>
                  </a:lnTo>
                  <a:lnTo>
                    <a:pt x="37" y="232"/>
                  </a:lnTo>
                  <a:lnTo>
                    <a:pt x="24" y="200"/>
                  </a:lnTo>
                  <a:lnTo>
                    <a:pt x="18" y="167"/>
                  </a:lnTo>
                  <a:lnTo>
                    <a:pt x="16" y="134"/>
                  </a:lnTo>
                  <a:lnTo>
                    <a:pt x="18" y="100"/>
                  </a:lnTo>
                  <a:lnTo>
                    <a:pt x="25" y="66"/>
                  </a:lnTo>
                  <a:lnTo>
                    <a:pt x="38" y="35"/>
                  </a:lnTo>
                  <a:lnTo>
                    <a:pt x="59" y="7"/>
                  </a:lnTo>
                  <a:lnTo>
                    <a:pt x="62" y="4"/>
                  </a:lnTo>
                  <a:lnTo>
                    <a:pt x="63" y="3"/>
                  </a:lnTo>
                  <a:lnTo>
                    <a:pt x="62" y="1"/>
                  </a:lnTo>
                  <a:lnTo>
                    <a:pt x="60" y="0"/>
                  </a:lnTo>
                  <a:lnTo>
                    <a:pt x="54" y="3"/>
                  </a:lnTo>
                  <a:lnTo>
                    <a:pt x="43" y="13"/>
                  </a:lnTo>
                  <a:lnTo>
                    <a:pt x="30" y="30"/>
                  </a:lnTo>
                  <a:lnTo>
                    <a:pt x="17" y="52"/>
                  </a:lnTo>
                  <a:lnTo>
                    <a:pt x="9" y="75"/>
                  </a:lnTo>
                  <a:lnTo>
                    <a:pt x="4" y="96"/>
                  </a:lnTo>
                  <a:lnTo>
                    <a:pt x="1" y="116"/>
                  </a:lnTo>
                  <a:lnTo>
                    <a:pt x="0" y="134"/>
                  </a:lnTo>
                  <a:lnTo>
                    <a:pt x="1" y="152"/>
                  </a:lnTo>
                  <a:lnTo>
                    <a:pt x="4" y="173"/>
                  </a:lnTo>
                  <a:lnTo>
                    <a:pt x="9" y="195"/>
                  </a:lnTo>
                  <a:lnTo>
                    <a:pt x="18" y="219"/>
                  </a:lnTo>
                  <a:lnTo>
                    <a:pt x="31" y="240"/>
                  </a:lnTo>
                  <a:lnTo>
                    <a:pt x="44" y="256"/>
                  </a:lnTo>
                  <a:lnTo>
                    <a:pt x="55" y="266"/>
                  </a:lnTo>
                  <a:lnTo>
                    <a:pt x="60" y="269"/>
                  </a:lnTo>
                  <a:lnTo>
                    <a:pt x="62" y="268"/>
                  </a:lnTo>
                  <a:lnTo>
                    <a:pt x="63" y="266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" name="Freeform 48"/>
            <p:cNvSpPr>
              <a:spLocks noChangeAspect="1"/>
            </p:cNvSpPr>
            <p:nvPr/>
          </p:nvSpPr>
          <p:spPr bwMode="auto">
            <a:xfrm>
              <a:off x="2909" y="460"/>
              <a:ext cx="103" cy="124"/>
            </a:xfrm>
            <a:custGeom>
              <a:avLst/>
              <a:gdLst/>
              <a:ahLst/>
              <a:cxnLst>
                <a:cxn ang="0">
                  <a:pos x="23" y="62"/>
                </a:cxn>
                <a:cxn ang="0">
                  <a:pos x="26" y="35"/>
                </a:cxn>
                <a:cxn ang="0">
                  <a:pos x="36" y="18"/>
                </a:cxn>
                <a:cxn ang="0">
                  <a:pos x="47" y="9"/>
                </a:cxn>
                <a:cxn ang="0">
                  <a:pos x="59" y="7"/>
                </a:cxn>
                <a:cxn ang="0">
                  <a:pos x="63" y="7"/>
                </a:cxn>
                <a:cxn ang="0">
                  <a:pos x="71" y="8"/>
                </a:cxn>
                <a:cxn ang="0">
                  <a:pos x="80" y="11"/>
                </a:cxn>
                <a:cxn ang="0">
                  <a:pos x="88" y="17"/>
                </a:cxn>
                <a:cxn ang="0">
                  <a:pos x="81" y="19"/>
                </a:cxn>
                <a:cxn ang="0">
                  <a:pos x="77" y="22"/>
                </a:cxn>
                <a:cxn ang="0">
                  <a:pos x="76" y="26"/>
                </a:cxn>
                <a:cxn ang="0">
                  <a:pos x="75" y="29"/>
                </a:cxn>
                <a:cxn ang="0">
                  <a:pos x="76" y="34"/>
                </a:cxn>
                <a:cxn ang="0">
                  <a:pos x="79" y="38"/>
                </a:cxn>
                <a:cxn ang="0">
                  <a:pos x="83" y="41"/>
                </a:cxn>
                <a:cxn ang="0">
                  <a:pos x="88" y="42"/>
                </a:cxn>
                <a:cxn ang="0">
                  <a:pos x="92" y="41"/>
                </a:cxn>
                <a:cxn ang="0">
                  <a:pos x="96" y="38"/>
                </a:cxn>
                <a:cxn ang="0">
                  <a:pos x="99" y="34"/>
                </a:cxn>
                <a:cxn ang="0">
                  <a:pos x="100" y="29"/>
                </a:cxn>
                <a:cxn ang="0">
                  <a:pos x="96" y="17"/>
                </a:cxn>
                <a:cxn ang="0">
                  <a:pos x="87" y="8"/>
                </a:cxn>
                <a:cxn ang="0">
                  <a:pos x="74" y="2"/>
                </a:cxn>
                <a:cxn ang="0">
                  <a:pos x="59" y="0"/>
                </a:cxn>
                <a:cxn ang="0">
                  <a:pos x="36" y="5"/>
                </a:cxn>
                <a:cxn ang="0">
                  <a:pos x="17" y="19"/>
                </a:cxn>
                <a:cxn ang="0">
                  <a:pos x="5" y="39"/>
                </a:cxn>
                <a:cxn ang="0">
                  <a:pos x="0" y="63"/>
                </a:cxn>
                <a:cxn ang="0">
                  <a:pos x="5" y="87"/>
                </a:cxn>
                <a:cxn ang="0">
                  <a:pos x="18" y="106"/>
                </a:cxn>
                <a:cxn ang="0">
                  <a:pos x="36" y="119"/>
                </a:cxn>
                <a:cxn ang="0">
                  <a:pos x="58" y="124"/>
                </a:cxn>
                <a:cxn ang="0">
                  <a:pos x="71" y="122"/>
                </a:cxn>
                <a:cxn ang="0">
                  <a:pos x="81" y="119"/>
                </a:cxn>
                <a:cxn ang="0">
                  <a:pos x="88" y="113"/>
                </a:cxn>
                <a:cxn ang="0">
                  <a:pos x="94" y="107"/>
                </a:cxn>
                <a:cxn ang="0">
                  <a:pos x="98" y="101"/>
                </a:cxn>
                <a:cxn ang="0">
                  <a:pos x="101" y="95"/>
                </a:cxn>
                <a:cxn ang="0">
                  <a:pos x="103" y="91"/>
                </a:cxn>
                <a:cxn ang="0">
                  <a:pos x="103" y="89"/>
                </a:cxn>
                <a:cxn ang="0">
                  <a:pos x="101" y="86"/>
                </a:cxn>
                <a:cxn ang="0">
                  <a:pos x="99" y="86"/>
                </a:cxn>
                <a:cxn ang="0">
                  <a:pos x="97" y="87"/>
                </a:cxn>
                <a:cxn ang="0">
                  <a:pos x="96" y="89"/>
                </a:cxn>
                <a:cxn ang="0">
                  <a:pos x="93" y="97"/>
                </a:cxn>
                <a:cxn ang="0">
                  <a:pos x="88" y="104"/>
                </a:cxn>
                <a:cxn ang="0">
                  <a:pos x="84" y="109"/>
                </a:cxn>
                <a:cxn ang="0">
                  <a:pos x="79" y="112"/>
                </a:cxn>
                <a:cxn ang="0">
                  <a:pos x="74" y="115"/>
                </a:cxn>
                <a:cxn ang="0">
                  <a:pos x="69" y="116"/>
                </a:cxn>
                <a:cxn ang="0">
                  <a:pos x="65" y="117"/>
                </a:cxn>
                <a:cxn ang="0">
                  <a:pos x="61" y="117"/>
                </a:cxn>
                <a:cxn ang="0">
                  <a:pos x="55" y="116"/>
                </a:cxn>
                <a:cxn ang="0">
                  <a:pos x="49" y="115"/>
                </a:cxn>
                <a:cxn ang="0">
                  <a:pos x="42" y="111"/>
                </a:cxn>
                <a:cxn ang="0">
                  <a:pos x="36" y="106"/>
                </a:cxn>
                <a:cxn ang="0">
                  <a:pos x="31" y="99"/>
                </a:cxn>
                <a:cxn ang="0">
                  <a:pos x="27" y="89"/>
                </a:cxn>
                <a:cxn ang="0">
                  <a:pos x="24" y="77"/>
                </a:cxn>
                <a:cxn ang="0">
                  <a:pos x="23" y="62"/>
                </a:cxn>
              </a:cxnLst>
              <a:rect l="0" t="0" r="r" b="b"/>
              <a:pathLst>
                <a:path w="103" h="124">
                  <a:moveTo>
                    <a:pt x="23" y="62"/>
                  </a:moveTo>
                  <a:lnTo>
                    <a:pt x="26" y="35"/>
                  </a:lnTo>
                  <a:lnTo>
                    <a:pt x="36" y="18"/>
                  </a:lnTo>
                  <a:lnTo>
                    <a:pt x="47" y="9"/>
                  </a:lnTo>
                  <a:lnTo>
                    <a:pt x="59" y="7"/>
                  </a:lnTo>
                  <a:lnTo>
                    <a:pt x="63" y="7"/>
                  </a:lnTo>
                  <a:lnTo>
                    <a:pt x="71" y="8"/>
                  </a:lnTo>
                  <a:lnTo>
                    <a:pt x="80" y="11"/>
                  </a:lnTo>
                  <a:lnTo>
                    <a:pt x="88" y="17"/>
                  </a:lnTo>
                  <a:lnTo>
                    <a:pt x="81" y="19"/>
                  </a:lnTo>
                  <a:lnTo>
                    <a:pt x="77" y="22"/>
                  </a:lnTo>
                  <a:lnTo>
                    <a:pt x="76" y="26"/>
                  </a:lnTo>
                  <a:lnTo>
                    <a:pt x="75" y="29"/>
                  </a:lnTo>
                  <a:lnTo>
                    <a:pt x="76" y="34"/>
                  </a:lnTo>
                  <a:lnTo>
                    <a:pt x="79" y="38"/>
                  </a:lnTo>
                  <a:lnTo>
                    <a:pt x="83" y="41"/>
                  </a:lnTo>
                  <a:lnTo>
                    <a:pt x="88" y="42"/>
                  </a:lnTo>
                  <a:lnTo>
                    <a:pt x="92" y="41"/>
                  </a:lnTo>
                  <a:lnTo>
                    <a:pt x="96" y="38"/>
                  </a:lnTo>
                  <a:lnTo>
                    <a:pt x="99" y="34"/>
                  </a:lnTo>
                  <a:lnTo>
                    <a:pt x="100" y="29"/>
                  </a:lnTo>
                  <a:lnTo>
                    <a:pt x="96" y="17"/>
                  </a:lnTo>
                  <a:lnTo>
                    <a:pt x="87" y="8"/>
                  </a:lnTo>
                  <a:lnTo>
                    <a:pt x="74" y="2"/>
                  </a:lnTo>
                  <a:lnTo>
                    <a:pt x="59" y="0"/>
                  </a:lnTo>
                  <a:lnTo>
                    <a:pt x="36" y="5"/>
                  </a:lnTo>
                  <a:lnTo>
                    <a:pt x="17" y="19"/>
                  </a:lnTo>
                  <a:lnTo>
                    <a:pt x="5" y="39"/>
                  </a:lnTo>
                  <a:lnTo>
                    <a:pt x="0" y="63"/>
                  </a:lnTo>
                  <a:lnTo>
                    <a:pt x="5" y="87"/>
                  </a:lnTo>
                  <a:lnTo>
                    <a:pt x="18" y="106"/>
                  </a:lnTo>
                  <a:lnTo>
                    <a:pt x="36" y="119"/>
                  </a:lnTo>
                  <a:lnTo>
                    <a:pt x="58" y="124"/>
                  </a:lnTo>
                  <a:lnTo>
                    <a:pt x="71" y="122"/>
                  </a:lnTo>
                  <a:lnTo>
                    <a:pt x="81" y="119"/>
                  </a:lnTo>
                  <a:lnTo>
                    <a:pt x="88" y="113"/>
                  </a:lnTo>
                  <a:lnTo>
                    <a:pt x="94" y="107"/>
                  </a:lnTo>
                  <a:lnTo>
                    <a:pt x="98" y="101"/>
                  </a:lnTo>
                  <a:lnTo>
                    <a:pt x="101" y="95"/>
                  </a:lnTo>
                  <a:lnTo>
                    <a:pt x="103" y="91"/>
                  </a:lnTo>
                  <a:lnTo>
                    <a:pt x="103" y="89"/>
                  </a:lnTo>
                  <a:lnTo>
                    <a:pt x="101" y="86"/>
                  </a:lnTo>
                  <a:lnTo>
                    <a:pt x="99" y="86"/>
                  </a:lnTo>
                  <a:lnTo>
                    <a:pt x="97" y="87"/>
                  </a:lnTo>
                  <a:lnTo>
                    <a:pt x="96" y="89"/>
                  </a:lnTo>
                  <a:lnTo>
                    <a:pt x="93" y="97"/>
                  </a:lnTo>
                  <a:lnTo>
                    <a:pt x="88" y="104"/>
                  </a:lnTo>
                  <a:lnTo>
                    <a:pt x="84" y="109"/>
                  </a:lnTo>
                  <a:lnTo>
                    <a:pt x="79" y="112"/>
                  </a:lnTo>
                  <a:lnTo>
                    <a:pt x="74" y="115"/>
                  </a:lnTo>
                  <a:lnTo>
                    <a:pt x="69" y="116"/>
                  </a:lnTo>
                  <a:lnTo>
                    <a:pt x="65" y="117"/>
                  </a:lnTo>
                  <a:lnTo>
                    <a:pt x="61" y="117"/>
                  </a:lnTo>
                  <a:lnTo>
                    <a:pt x="55" y="116"/>
                  </a:lnTo>
                  <a:lnTo>
                    <a:pt x="49" y="115"/>
                  </a:lnTo>
                  <a:lnTo>
                    <a:pt x="42" y="111"/>
                  </a:lnTo>
                  <a:lnTo>
                    <a:pt x="36" y="106"/>
                  </a:lnTo>
                  <a:lnTo>
                    <a:pt x="31" y="99"/>
                  </a:lnTo>
                  <a:lnTo>
                    <a:pt x="27" y="89"/>
                  </a:lnTo>
                  <a:lnTo>
                    <a:pt x="24" y="77"/>
                  </a:lnTo>
                  <a:lnTo>
                    <a:pt x="23" y="6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" name="Freeform 49"/>
            <p:cNvSpPr>
              <a:spLocks noChangeAspect="1" noEditPoints="1"/>
            </p:cNvSpPr>
            <p:nvPr/>
          </p:nvSpPr>
          <p:spPr bwMode="auto">
            <a:xfrm>
              <a:off x="3027" y="460"/>
              <a:ext cx="120" cy="124"/>
            </a:xfrm>
            <a:custGeom>
              <a:avLst/>
              <a:gdLst/>
              <a:ahLst/>
              <a:cxnLst>
                <a:cxn ang="0">
                  <a:pos x="120" y="63"/>
                </a:cxn>
                <a:cxn ang="0">
                  <a:pos x="118" y="51"/>
                </a:cxn>
                <a:cxn ang="0">
                  <a:pos x="115" y="39"/>
                </a:cxn>
                <a:cxn ang="0">
                  <a:pos x="109" y="28"/>
                </a:cxn>
                <a:cxn ang="0">
                  <a:pos x="102" y="19"/>
                </a:cxn>
                <a:cxn ang="0">
                  <a:pos x="93" y="11"/>
                </a:cxn>
                <a:cxn ang="0">
                  <a:pos x="83" y="5"/>
                </a:cxn>
                <a:cxn ang="0">
                  <a:pos x="72" y="2"/>
                </a:cxn>
                <a:cxn ang="0">
                  <a:pos x="60" y="0"/>
                </a:cxn>
                <a:cxn ang="0">
                  <a:pos x="48" y="2"/>
                </a:cxn>
                <a:cxn ang="0">
                  <a:pos x="37" y="5"/>
                </a:cxn>
                <a:cxn ang="0">
                  <a:pos x="26" y="11"/>
                </a:cxn>
                <a:cxn ang="0">
                  <a:pos x="18" y="19"/>
                </a:cxn>
                <a:cxn ang="0">
                  <a:pos x="11" y="28"/>
                </a:cxn>
                <a:cxn ang="0">
                  <a:pos x="5" y="39"/>
                </a:cxn>
                <a:cxn ang="0">
                  <a:pos x="2" y="51"/>
                </a:cxn>
                <a:cxn ang="0">
                  <a:pos x="0" y="63"/>
                </a:cxn>
                <a:cxn ang="0">
                  <a:pos x="5" y="87"/>
                </a:cxn>
                <a:cxn ang="0">
                  <a:pos x="18" y="107"/>
                </a:cxn>
                <a:cxn ang="0">
                  <a:pos x="37" y="119"/>
                </a:cxn>
                <a:cxn ang="0">
                  <a:pos x="60" y="124"/>
                </a:cxn>
                <a:cxn ang="0">
                  <a:pos x="83" y="119"/>
                </a:cxn>
                <a:cxn ang="0">
                  <a:pos x="102" y="106"/>
                </a:cxn>
                <a:cxn ang="0">
                  <a:pos x="115" y="87"/>
                </a:cxn>
                <a:cxn ang="0">
                  <a:pos x="120" y="63"/>
                </a:cxn>
                <a:cxn ang="0">
                  <a:pos x="60" y="117"/>
                </a:cxn>
                <a:cxn ang="0">
                  <a:pos x="52" y="116"/>
                </a:cxn>
                <a:cxn ang="0">
                  <a:pos x="43" y="113"/>
                </a:cxn>
                <a:cxn ang="0">
                  <a:pos x="36" y="107"/>
                </a:cxn>
                <a:cxn ang="0">
                  <a:pos x="30" y="99"/>
                </a:cxn>
                <a:cxn ang="0">
                  <a:pos x="26" y="90"/>
                </a:cxn>
                <a:cxn ang="0">
                  <a:pos x="24" y="79"/>
                </a:cxn>
                <a:cxn ang="0">
                  <a:pos x="23" y="69"/>
                </a:cxn>
                <a:cxn ang="0">
                  <a:pos x="23" y="61"/>
                </a:cxn>
                <a:cxn ang="0">
                  <a:pos x="23" y="53"/>
                </a:cxn>
                <a:cxn ang="0">
                  <a:pos x="24" y="43"/>
                </a:cxn>
                <a:cxn ang="0">
                  <a:pos x="26" y="33"/>
                </a:cxn>
                <a:cxn ang="0">
                  <a:pos x="29" y="24"/>
                </a:cxn>
                <a:cxn ang="0">
                  <a:pos x="36" y="16"/>
                </a:cxn>
                <a:cxn ang="0">
                  <a:pos x="43" y="11"/>
                </a:cxn>
                <a:cxn ang="0">
                  <a:pos x="52" y="7"/>
                </a:cxn>
                <a:cxn ang="0">
                  <a:pos x="60" y="6"/>
                </a:cxn>
                <a:cxn ang="0">
                  <a:pos x="69" y="7"/>
                </a:cxn>
                <a:cxn ang="0">
                  <a:pos x="77" y="11"/>
                </a:cxn>
                <a:cxn ang="0">
                  <a:pos x="84" y="16"/>
                </a:cxn>
                <a:cxn ang="0">
                  <a:pos x="90" y="24"/>
                </a:cxn>
                <a:cxn ang="0">
                  <a:pos x="94" y="33"/>
                </a:cxn>
                <a:cxn ang="0">
                  <a:pos x="96" y="43"/>
                </a:cxn>
                <a:cxn ang="0">
                  <a:pos x="97" y="53"/>
                </a:cxn>
                <a:cxn ang="0">
                  <a:pos x="97" y="61"/>
                </a:cxn>
                <a:cxn ang="0">
                  <a:pos x="97" y="69"/>
                </a:cxn>
                <a:cxn ang="0">
                  <a:pos x="97" y="78"/>
                </a:cxn>
                <a:cxn ang="0">
                  <a:pos x="95" y="88"/>
                </a:cxn>
                <a:cxn ang="0">
                  <a:pos x="91" y="97"/>
                </a:cxn>
                <a:cxn ang="0">
                  <a:pos x="86" y="105"/>
                </a:cxn>
                <a:cxn ang="0">
                  <a:pos x="79" y="112"/>
                </a:cxn>
                <a:cxn ang="0">
                  <a:pos x="70" y="116"/>
                </a:cxn>
                <a:cxn ang="0">
                  <a:pos x="60" y="117"/>
                </a:cxn>
              </a:cxnLst>
              <a:rect l="0" t="0" r="r" b="b"/>
              <a:pathLst>
                <a:path w="120" h="124">
                  <a:moveTo>
                    <a:pt x="120" y="63"/>
                  </a:moveTo>
                  <a:lnTo>
                    <a:pt x="118" y="51"/>
                  </a:lnTo>
                  <a:lnTo>
                    <a:pt x="115" y="39"/>
                  </a:lnTo>
                  <a:lnTo>
                    <a:pt x="109" y="28"/>
                  </a:lnTo>
                  <a:lnTo>
                    <a:pt x="102" y="19"/>
                  </a:lnTo>
                  <a:lnTo>
                    <a:pt x="93" y="11"/>
                  </a:lnTo>
                  <a:lnTo>
                    <a:pt x="83" y="5"/>
                  </a:lnTo>
                  <a:lnTo>
                    <a:pt x="72" y="2"/>
                  </a:lnTo>
                  <a:lnTo>
                    <a:pt x="60" y="0"/>
                  </a:lnTo>
                  <a:lnTo>
                    <a:pt x="48" y="2"/>
                  </a:lnTo>
                  <a:lnTo>
                    <a:pt x="37" y="5"/>
                  </a:lnTo>
                  <a:lnTo>
                    <a:pt x="26" y="11"/>
                  </a:lnTo>
                  <a:lnTo>
                    <a:pt x="18" y="19"/>
                  </a:lnTo>
                  <a:lnTo>
                    <a:pt x="11" y="28"/>
                  </a:lnTo>
                  <a:lnTo>
                    <a:pt x="5" y="39"/>
                  </a:lnTo>
                  <a:lnTo>
                    <a:pt x="2" y="51"/>
                  </a:lnTo>
                  <a:lnTo>
                    <a:pt x="0" y="63"/>
                  </a:lnTo>
                  <a:lnTo>
                    <a:pt x="5" y="87"/>
                  </a:lnTo>
                  <a:lnTo>
                    <a:pt x="18" y="107"/>
                  </a:lnTo>
                  <a:lnTo>
                    <a:pt x="37" y="119"/>
                  </a:lnTo>
                  <a:lnTo>
                    <a:pt x="60" y="124"/>
                  </a:lnTo>
                  <a:lnTo>
                    <a:pt x="83" y="119"/>
                  </a:lnTo>
                  <a:lnTo>
                    <a:pt x="102" y="106"/>
                  </a:lnTo>
                  <a:lnTo>
                    <a:pt x="115" y="87"/>
                  </a:lnTo>
                  <a:lnTo>
                    <a:pt x="120" y="63"/>
                  </a:lnTo>
                  <a:close/>
                  <a:moveTo>
                    <a:pt x="60" y="117"/>
                  </a:moveTo>
                  <a:lnTo>
                    <a:pt x="52" y="116"/>
                  </a:lnTo>
                  <a:lnTo>
                    <a:pt x="43" y="113"/>
                  </a:lnTo>
                  <a:lnTo>
                    <a:pt x="36" y="107"/>
                  </a:lnTo>
                  <a:lnTo>
                    <a:pt x="30" y="99"/>
                  </a:lnTo>
                  <a:lnTo>
                    <a:pt x="26" y="90"/>
                  </a:lnTo>
                  <a:lnTo>
                    <a:pt x="24" y="79"/>
                  </a:lnTo>
                  <a:lnTo>
                    <a:pt x="23" y="69"/>
                  </a:lnTo>
                  <a:lnTo>
                    <a:pt x="23" y="61"/>
                  </a:lnTo>
                  <a:lnTo>
                    <a:pt x="23" y="53"/>
                  </a:lnTo>
                  <a:lnTo>
                    <a:pt x="24" y="43"/>
                  </a:lnTo>
                  <a:lnTo>
                    <a:pt x="26" y="33"/>
                  </a:lnTo>
                  <a:lnTo>
                    <a:pt x="29" y="24"/>
                  </a:lnTo>
                  <a:lnTo>
                    <a:pt x="36" y="16"/>
                  </a:lnTo>
                  <a:lnTo>
                    <a:pt x="43" y="11"/>
                  </a:lnTo>
                  <a:lnTo>
                    <a:pt x="52" y="7"/>
                  </a:lnTo>
                  <a:lnTo>
                    <a:pt x="60" y="6"/>
                  </a:lnTo>
                  <a:lnTo>
                    <a:pt x="69" y="7"/>
                  </a:lnTo>
                  <a:lnTo>
                    <a:pt x="77" y="11"/>
                  </a:lnTo>
                  <a:lnTo>
                    <a:pt x="84" y="16"/>
                  </a:lnTo>
                  <a:lnTo>
                    <a:pt x="90" y="24"/>
                  </a:lnTo>
                  <a:lnTo>
                    <a:pt x="94" y="33"/>
                  </a:lnTo>
                  <a:lnTo>
                    <a:pt x="96" y="43"/>
                  </a:lnTo>
                  <a:lnTo>
                    <a:pt x="97" y="53"/>
                  </a:lnTo>
                  <a:lnTo>
                    <a:pt x="97" y="61"/>
                  </a:lnTo>
                  <a:lnTo>
                    <a:pt x="97" y="69"/>
                  </a:lnTo>
                  <a:lnTo>
                    <a:pt x="97" y="78"/>
                  </a:lnTo>
                  <a:lnTo>
                    <a:pt x="95" y="88"/>
                  </a:lnTo>
                  <a:lnTo>
                    <a:pt x="91" y="97"/>
                  </a:lnTo>
                  <a:lnTo>
                    <a:pt x="86" y="105"/>
                  </a:lnTo>
                  <a:lnTo>
                    <a:pt x="79" y="112"/>
                  </a:lnTo>
                  <a:lnTo>
                    <a:pt x="70" y="116"/>
                  </a:lnTo>
                  <a:lnTo>
                    <a:pt x="60" y="117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" name="Freeform 50"/>
            <p:cNvSpPr>
              <a:spLocks noChangeAspect="1"/>
            </p:cNvSpPr>
            <p:nvPr/>
          </p:nvSpPr>
          <p:spPr bwMode="auto">
            <a:xfrm>
              <a:off x="3163" y="460"/>
              <a:ext cx="88" cy="124"/>
            </a:xfrm>
            <a:custGeom>
              <a:avLst/>
              <a:gdLst/>
              <a:ahLst/>
              <a:cxnLst>
                <a:cxn ang="0">
                  <a:pos x="50" y="69"/>
                </a:cxn>
                <a:cxn ang="0">
                  <a:pos x="59" y="72"/>
                </a:cxn>
                <a:cxn ang="0">
                  <a:pos x="68" y="77"/>
                </a:cxn>
                <a:cxn ang="0">
                  <a:pos x="74" y="87"/>
                </a:cxn>
                <a:cxn ang="0">
                  <a:pos x="74" y="103"/>
                </a:cxn>
                <a:cxn ang="0">
                  <a:pos x="59" y="116"/>
                </a:cxn>
                <a:cxn ang="0">
                  <a:pos x="37" y="117"/>
                </a:cxn>
                <a:cxn ang="0">
                  <a:pos x="25" y="112"/>
                </a:cxn>
                <a:cxn ang="0">
                  <a:pos x="16" y="102"/>
                </a:cxn>
                <a:cxn ang="0">
                  <a:pos x="10" y="88"/>
                </a:cxn>
                <a:cxn ang="0">
                  <a:pos x="7" y="76"/>
                </a:cxn>
                <a:cxn ang="0">
                  <a:pos x="1" y="77"/>
                </a:cxn>
                <a:cxn ang="0">
                  <a:pos x="0" y="117"/>
                </a:cxn>
                <a:cxn ang="0">
                  <a:pos x="3" y="124"/>
                </a:cxn>
                <a:cxn ang="0">
                  <a:pos x="5" y="123"/>
                </a:cxn>
                <a:cxn ang="0">
                  <a:pos x="10" y="118"/>
                </a:cxn>
                <a:cxn ang="0">
                  <a:pos x="11" y="117"/>
                </a:cxn>
                <a:cxn ang="0">
                  <a:pos x="16" y="112"/>
                </a:cxn>
                <a:cxn ang="0">
                  <a:pos x="33" y="122"/>
                </a:cxn>
                <a:cxn ang="0">
                  <a:pos x="45" y="124"/>
                </a:cxn>
                <a:cxn ang="0">
                  <a:pos x="78" y="112"/>
                </a:cxn>
                <a:cxn ang="0">
                  <a:pos x="88" y="86"/>
                </a:cxn>
                <a:cxn ang="0">
                  <a:pos x="84" y="69"/>
                </a:cxn>
                <a:cxn ang="0">
                  <a:pos x="77" y="61"/>
                </a:cxn>
                <a:cxn ang="0">
                  <a:pos x="63" y="52"/>
                </a:cxn>
                <a:cxn ang="0">
                  <a:pos x="46" y="48"/>
                </a:cxn>
                <a:cxn ang="0">
                  <a:pos x="35" y="45"/>
                </a:cxn>
                <a:cxn ang="0">
                  <a:pos x="24" y="42"/>
                </a:cxn>
                <a:cxn ang="0">
                  <a:pos x="16" y="35"/>
                </a:cxn>
                <a:cxn ang="0">
                  <a:pos x="13" y="26"/>
                </a:cxn>
                <a:cxn ang="0">
                  <a:pos x="20" y="12"/>
                </a:cxn>
                <a:cxn ang="0">
                  <a:pos x="43" y="5"/>
                </a:cxn>
                <a:cxn ang="0">
                  <a:pos x="61" y="9"/>
                </a:cxn>
                <a:cxn ang="0">
                  <a:pos x="70" y="19"/>
                </a:cxn>
                <a:cxn ang="0">
                  <a:pos x="74" y="29"/>
                </a:cxn>
                <a:cxn ang="0">
                  <a:pos x="75" y="38"/>
                </a:cxn>
                <a:cxn ang="0">
                  <a:pos x="78" y="40"/>
                </a:cxn>
                <a:cxn ang="0">
                  <a:pos x="81" y="39"/>
                </a:cxn>
                <a:cxn ang="0">
                  <a:pos x="82" y="34"/>
                </a:cxn>
                <a:cxn ang="0">
                  <a:pos x="81" y="2"/>
                </a:cxn>
                <a:cxn ang="0">
                  <a:pos x="77" y="1"/>
                </a:cxn>
                <a:cxn ang="0">
                  <a:pos x="71" y="6"/>
                </a:cxn>
                <a:cxn ang="0">
                  <a:pos x="61" y="3"/>
                </a:cxn>
                <a:cxn ang="0">
                  <a:pos x="48" y="0"/>
                </a:cxn>
                <a:cxn ang="0">
                  <a:pos x="23" y="3"/>
                </a:cxn>
                <a:cxn ang="0">
                  <a:pos x="3" y="22"/>
                </a:cxn>
                <a:cxn ang="0">
                  <a:pos x="3" y="46"/>
                </a:cxn>
                <a:cxn ang="0">
                  <a:pos x="19" y="61"/>
                </a:cxn>
                <a:cxn ang="0">
                  <a:pos x="35" y="66"/>
                </a:cxn>
              </a:cxnLst>
              <a:rect l="0" t="0" r="r" b="b"/>
              <a:pathLst>
                <a:path w="88" h="124">
                  <a:moveTo>
                    <a:pt x="47" y="69"/>
                  </a:moveTo>
                  <a:lnTo>
                    <a:pt x="50" y="69"/>
                  </a:lnTo>
                  <a:lnTo>
                    <a:pt x="54" y="70"/>
                  </a:lnTo>
                  <a:lnTo>
                    <a:pt x="59" y="72"/>
                  </a:lnTo>
                  <a:lnTo>
                    <a:pt x="64" y="74"/>
                  </a:lnTo>
                  <a:lnTo>
                    <a:pt x="68" y="77"/>
                  </a:lnTo>
                  <a:lnTo>
                    <a:pt x="72" y="82"/>
                  </a:lnTo>
                  <a:lnTo>
                    <a:pt x="74" y="87"/>
                  </a:lnTo>
                  <a:lnTo>
                    <a:pt x="76" y="93"/>
                  </a:lnTo>
                  <a:lnTo>
                    <a:pt x="74" y="103"/>
                  </a:lnTo>
                  <a:lnTo>
                    <a:pt x="68" y="111"/>
                  </a:lnTo>
                  <a:lnTo>
                    <a:pt x="59" y="116"/>
                  </a:lnTo>
                  <a:lnTo>
                    <a:pt x="45" y="118"/>
                  </a:lnTo>
                  <a:lnTo>
                    <a:pt x="37" y="117"/>
                  </a:lnTo>
                  <a:lnTo>
                    <a:pt x="30" y="115"/>
                  </a:lnTo>
                  <a:lnTo>
                    <a:pt x="25" y="112"/>
                  </a:lnTo>
                  <a:lnTo>
                    <a:pt x="20" y="107"/>
                  </a:lnTo>
                  <a:lnTo>
                    <a:pt x="16" y="102"/>
                  </a:lnTo>
                  <a:lnTo>
                    <a:pt x="13" y="95"/>
                  </a:lnTo>
                  <a:lnTo>
                    <a:pt x="10" y="88"/>
                  </a:lnTo>
                  <a:lnTo>
                    <a:pt x="8" y="80"/>
                  </a:lnTo>
                  <a:lnTo>
                    <a:pt x="7" y="76"/>
                  </a:lnTo>
                  <a:lnTo>
                    <a:pt x="4" y="75"/>
                  </a:lnTo>
                  <a:lnTo>
                    <a:pt x="1" y="77"/>
                  </a:lnTo>
                  <a:lnTo>
                    <a:pt x="0" y="82"/>
                  </a:lnTo>
                  <a:lnTo>
                    <a:pt x="0" y="117"/>
                  </a:lnTo>
                  <a:lnTo>
                    <a:pt x="1" y="122"/>
                  </a:lnTo>
                  <a:lnTo>
                    <a:pt x="3" y="124"/>
                  </a:lnTo>
                  <a:lnTo>
                    <a:pt x="4" y="124"/>
                  </a:lnTo>
                  <a:lnTo>
                    <a:pt x="5" y="123"/>
                  </a:lnTo>
                  <a:lnTo>
                    <a:pt x="7" y="121"/>
                  </a:lnTo>
                  <a:lnTo>
                    <a:pt x="10" y="118"/>
                  </a:lnTo>
                  <a:lnTo>
                    <a:pt x="11" y="118"/>
                  </a:lnTo>
                  <a:lnTo>
                    <a:pt x="11" y="117"/>
                  </a:lnTo>
                  <a:lnTo>
                    <a:pt x="13" y="115"/>
                  </a:lnTo>
                  <a:lnTo>
                    <a:pt x="16" y="112"/>
                  </a:lnTo>
                  <a:lnTo>
                    <a:pt x="24" y="119"/>
                  </a:lnTo>
                  <a:lnTo>
                    <a:pt x="33" y="122"/>
                  </a:lnTo>
                  <a:lnTo>
                    <a:pt x="40" y="124"/>
                  </a:lnTo>
                  <a:lnTo>
                    <a:pt x="45" y="124"/>
                  </a:lnTo>
                  <a:lnTo>
                    <a:pt x="65" y="121"/>
                  </a:lnTo>
                  <a:lnTo>
                    <a:pt x="78" y="112"/>
                  </a:lnTo>
                  <a:lnTo>
                    <a:pt x="86" y="100"/>
                  </a:lnTo>
                  <a:lnTo>
                    <a:pt x="88" y="86"/>
                  </a:lnTo>
                  <a:lnTo>
                    <a:pt x="87" y="77"/>
                  </a:lnTo>
                  <a:lnTo>
                    <a:pt x="84" y="69"/>
                  </a:lnTo>
                  <a:lnTo>
                    <a:pt x="80" y="64"/>
                  </a:lnTo>
                  <a:lnTo>
                    <a:pt x="77" y="61"/>
                  </a:lnTo>
                  <a:lnTo>
                    <a:pt x="70" y="55"/>
                  </a:lnTo>
                  <a:lnTo>
                    <a:pt x="63" y="52"/>
                  </a:lnTo>
                  <a:lnTo>
                    <a:pt x="55" y="50"/>
                  </a:lnTo>
                  <a:lnTo>
                    <a:pt x="46" y="48"/>
                  </a:lnTo>
                  <a:lnTo>
                    <a:pt x="41" y="47"/>
                  </a:lnTo>
                  <a:lnTo>
                    <a:pt x="35" y="45"/>
                  </a:lnTo>
                  <a:lnTo>
                    <a:pt x="29" y="44"/>
                  </a:lnTo>
                  <a:lnTo>
                    <a:pt x="24" y="42"/>
                  </a:lnTo>
                  <a:lnTo>
                    <a:pt x="20" y="39"/>
                  </a:lnTo>
                  <a:lnTo>
                    <a:pt x="16" y="35"/>
                  </a:lnTo>
                  <a:lnTo>
                    <a:pt x="14" y="31"/>
                  </a:lnTo>
                  <a:lnTo>
                    <a:pt x="13" y="26"/>
                  </a:lnTo>
                  <a:lnTo>
                    <a:pt x="15" y="19"/>
                  </a:lnTo>
                  <a:lnTo>
                    <a:pt x="20" y="12"/>
                  </a:lnTo>
                  <a:lnTo>
                    <a:pt x="29" y="7"/>
                  </a:lnTo>
                  <a:lnTo>
                    <a:pt x="43" y="5"/>
                  </a:lnTo>
                  <a:lnTo>
                    <a:pt x="53" y="6"/>
                  </a:lnTo>
                  <a:lnTo>
                    <a:pt x="61" y="9"/>
                  </a:lnTo>
                  <a:lnTo>
                    <a:pt x="66" y="13"/>
                  </a:lnTo>
                  <a:lnTo>
                    <a:pt x="70" y="19"/>
                  </a:lnTo>
                  <a:lnTo>
                    <a:pt x="73" y="24"/>
                  </a:lnTo>
                  <a:lnTo>
                    <a:pt x="74" y="29"/>
                  </a:lnTo>
                  <a:lnTo>
                    <a:pt x="75" y="34"/>
                  </a:lnTo>
                  <a:lnTo>
                    <a:pt x="75" y="38"/>
                  </a:lnTo>
                  <a:lnTo>
                    <a:pt x="76" y="40"/>
                  </a:lnTo>
                  <a:lnTo>
                    <a:pt x="78" y="40"/>
                  </a:lnTo>
                  <a:lnTo>
                    <a:pt x="80" y="40"/>
                  </a:lnTo>
                  <a:lnTo>
                    <a:pt x="81" y="39"/>
                  </a:lnTo>
                  <a:lnTo>
                    <a:pt x="82" y="37"/>
                  </a:lnTo>
                  <a:lnTo>
                    <a:pt x="82" y="34"/>
                  </a:lnTo>
                  <a:lnTo>
                    <a:pt x="82" y="7"/>
                  </a:lnTo>
                  <a:lnTo>
                    <a:pt x="81" y="2"/>
                  </a:lnTo>
                  <a:lnTo>
                    <a:pt x="79" y="0"/>
                  </a:lnTo>
                  <a:lnTo>
                    <a:pt x="77" y="1"/>
                  </a:lnTo>
                  <a:lnTo>
                    <a:pt x="73" y="3"/>
                  </a:lnTo>
                  <a:lnTo>
                    <a:pt x="71" y="6"/>
                  </a:lnTo>
                  <a:lnTo>
                    <a:pt x="69" y="8"/>
                  </a:lnTo>
                  <a:lnTo>
                    <a:pt x="61" y="3"/>
                  </a:lnTo>
                  <a:lnTo>
                    <a:pt x="54" y="1"/>
                  </a:lnTo>
                  <a:lnTo>
                    <a:pt x="48" y="0"/>
                  </a:lnTo>
                  <a:lnTo>
                    <a:pt x="43" y="0"/>
                  </a:lnTo>
                  <a:lnTo>
                    <a:pt x="23" y="3"/>
                  </a:lnTo>
                  <a:lnTo>
                    <a:pt x="10" y="11"/>
                  </a:lnTo>
                  <a:lnTo>
                    <a:pt x="3" y="22"/>
                  </a:lnTo>
                  <a:lnTo>
                    <a:pt x="0" y="33"/>
                  </a:lnTo>
                  <a:lnTo>
                    <a:pt x="3" y="46"/>
                  </a:lnTo>
                  <a:lnTo>
                    <a:pt x="12" y="56"/>
                  </a:lnTo>
                  <a:lnTo>
                    <a:pt x="19" y="61"/>
                  </a:lnTo>
                  <a:lnTo>
                    <a:pt x="26" y="64"/>
                  </a:lnTo>
                  <a:lnTo>
                    <a:pt x="35" y="66"/>
                  </a:lnTo>
                  <a:lnTo>
                    <a:pt x="47" y="6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" name="Freeform 51"/>
            <p:cNvSpPr>
              <a:spLocks noChangeAspect="1" noEditPoints="1"/>
            </p:cNvSpPr>
            <p:nvPr/>
          </p:nvSpPr>
          <p:spPr bwMode="auto">
            <a:xfrm>
              <a:off x="3317" y="391"/>
              <a:ext cx="111" cy="193"/>
            </a:xfrm>
            <a:custGeom>
              <a:avLst/>
              <a:gdLst/>
              <a:ahLst/>
              <a:cxnLst>
                <a:cxn ang="0">
                  <a:pos x="111" y="48"/>
                </a:cxn>
                <a:cxn ang="0">
                  <a:pos x="108" y="30"/>
                </a:cxn>
                <a:cxn ang="0">
                  <a:pos x="101" y="13"/>
                </a:cxn>
                <a:cxn ang="0">
                  <a:pos x="88" y="2"/>
                </a:cxn>
                <a:cxn ang="0">
                  <a:pos x="65" y="3"/>
                </a:cxn>
                <a:cxn ang="0">
                  <a:pos x="37" y="27"/>
                </a:cxn>
                <a:cxn ang="0">
                  <a:pos x="15" y="67"/>
                </a:cxn>
                <a:cxn ang="0">
                  <a:pos x="2" y="114"/>
                </a:cxn>
                <a:cxn ang="0">
                  <a:pos x="2" y="157"/>
                </a:cxn>
                <a:cxn ang="0">
                  <a:pos x="17" y="188"/>
                </a:cxn>
                <a:cxn ang="0">
                  <a:pos x="46" y="189"/>
                </a:cxn>
                <a:cxn ang="0">
                  <a:pos x="74" y="165"/>
                </a:cxn>
                <a:cxn ang="0">
                  <a:pos x="96" y="125"/>
                </a:cxn>
                <a:cxn ang="0">
                  <a:pos x="109" y="78"/>
                </a:cxn>
                <a:cxn ang="0">
                  <a:pos x="28" y="92"/>
                </a:cxn>
                <a:cxn ang="0">
                  <a:pos x="49" y="34"/>
                </a:cxn>
                <a:cxn ang="0">
                  <a:pos x="62" y="15"/>
                </a:cxn>
                <a:cxn ang="0">
                  <a:pos x="79" y="6"/>
                </a:cxn>
                <a:cxn ang="0">
                  <a:pos x="86" y="9"/>
                </a:cxn>
                <a:cxn ang="0">
                  <a:pos x="91" y="16"/>
                </a:cxn>
                <a:cxn ang="0">
                  <a:pos x="93" y="27"/>
                </a:cxn>
                <a:cxn ang="0">
                  <a:pos x="93" y="38"/>
                </a:cxn>
                <a:cxn ang="0">
                  <a:pos x="91" y="60"/>
                </a:cxn>
                <a:cxn ang="0">
                  <a:pos x="85" y="92"/>
                </a:cxn>
                <a:cxn ang="0">
                  <a:pos x="82" y="101"/>
                </a:cxn>
                <a:cxn ang="0">
                  <a:pos x="76" y="125"/>
                </a:cxn>
                <a:cxn ang="0">
                  <a:pos x="63" y="155"/>
                </a:cxn>
                <a:cxn ang="0">
                  <a:pos x="49" y="178"/>
                </a:cxn>
                <a:cxn ang="0">
                  <a:pos x="32" y="187"/>
                </a:cxn>
                <a:cxn ang="0">
                  <a:pos x="22" y="180"/>
                </a:cxn>
                <a:cxn ang="0">
                  <a:pos x="18" y="154"/>
                </a:cxn>
                <a:cxn ang="0">
                  <a:pos x="19" y="133"/>
                </a:cxn>
                <a:cxn ang="0">
                  <a:pos x="26" y="101"/>
                </a:cxn>
              </a:cxnLst>
              <a:rect l="0" t="0" r="r" b="b"/>
              <a:pathLst>
                <a:path w="111" h="193">
                  <a:moveTo>
                    <a:pt x="111" y="55"/>
                  </a:moveTo>
                  <a:lnTo>
                    <a:pt x="111" y="48"/>
                  </a:lnTo>
                  <a:lnTo>
                    <a:pt x="110" y="39"/>
                  </a:lnTo>
                  <a:lnTo>
                    <a:pt x="108" y="30"/>
                  </a:lnTo>
                  <a:lnTo>
                    <a:pt x="105" y="21"/>
                  </a:lnTo>
                  <a:lnTo>
                    <a:pt x="101" y="13"/>
                  </a:lnTo>
                  <a:lnTo>
                    <a:pt x="95" y="6"/>
                  </a:lnTo>
                  <a:lnTo>
                    <a:pt x="88" y="2"/>
                  </a:lnTo>
                  <a:lnTo>
                    <a:pt x="79" y="0"/>
                  </a:lnTo>
                  <a:lnTo>
                    <a:pt x="65" y="3"/>
                  </a:lnTo>
                  <a:lnTo>
                    <a:pt x="51" y="13"/>
                  </a:lnTo>
                  <a:lnTo>
                    <a:pt x="37" y="27"/>
                  </a:lnTo>
                  <a:lnTo>
                    <a:pt x="25" y="46"/>
                  </a:lnTo>
                  <a:lnTo>
                    <a:pt x="15" y="67"/>
                  </a:lnTo>
                  <a:lnTo>
                    <a:pt x="7" y="90"/>
                  </a:lnTo>
                  <a:lnTo>
                    <a:pt x="2" y="114"/>
                  </a:lnTo>
                  <a:lnTo>
                    <a:pt x="0" y="138"/>
                  </a:lnTo>
                  <a:lnTo>
                    <a:pt x="2" y="157"/>
                  </a:lnTo>
                  <a:lnTo>
                    <a:pt x="7" y="175"/>
                  </a:lnTo>
                  <a:lnTo>
                    <a:pt x="17" y="188"/>
                  </a:lnTo>
                  <a:lnTo>
                    <a:pt x="32" y="193"/>
                  </a:lnTo>
                  <a:lnTo>
                    <a:pt x="46" y="189"/>
                  </a:lnTo>
                  <a:lnTo>
                    <a:pt x="61" y="180"/>
                  </a:lnTo>
                  <a:lnTo>
                    <a:pt x="74" y="165"/>
                  </a:lnTo>
                  <a:lnTo>
                    <a:pt x="86" y="147"/>
                  </a:lnTo>
                  <a:lnTo>
                    <a:pt x="96" y="125"/>
                  </a:lnTo>
                  <a:lnTo>
                    <a:pt x="104" y="102"/>
                  </a:lnTo>
                  <a:lnTo>
                    <a:pt x="109" y="78"/>
                  </a:lnTo>
                  <a:lnTo>
                    <a:pt x="111" y="55"/>
                  </a:lnTo>
                  <a:close/>
                  <a:moveTo>
                    <a:pt x="28" y="92"/>
                  </a:moveTo>
                  <a:lnTo>
                    <a:pt x="37" y="64"/>
                  </a:lnTo>
                  <a:lnTo>
                    <a:pt x="49" y="34"/>
                  </a:lnTo>
                  <a:lnTo>
                    <a:pt x="55" y="24"/>
                  </a:lnTo>
                  <a:lnTo>
                    <a:pt x="62" y="15"/>
                  </a:lnTo>
                  <a:lnTo>
                    <a:pt x="70" y="8"/>
                  </a:lnTo>
                  <a:lnTo>
                    <a:pt x="79" y="6"/>
                  </a:lnTo>
                  <a:lnTo>
                    <a:pt x="83" y="7"/>
                  </a:lnTo>
                  <a:lnTo>
                    <a:pt x="86" y="9"/>
                  </a:lnTo>
                  <a:lnTo>
                    <a:pt x="89" y="12"/>
                  </a:lnTo>
                  <a:lnTo>
                    <a:pt x="91" y="16"/>
                  </a:lnTo>
                  <a:lnTo>
                    <a:pt x="92" y="21"/>
                  </a:lnTo>
                  <a:lnTo>
                    <a:pt x="93" y="27"/>
                  </a:lnTo>
                  <a:lnTo>
                    <a:pt x="93" y="33"/>
                  </a:lnTo>
                  <a:lnTo>
                    <a:pt x="93" y="38"/>
                  </a:lnTo>
                  <a:lnTo>
                    <a:pt x="93" y="49"/>
                  </a:lnTo>
                  <a:lnTo>
                    <a:pt x="91" y="60"/>
                  </a:lnTo>
                  <a:lnTo>
                    <a:pt x="89" y="74"/>
                  </a:lnTo>
                  <a:lnTo>
                    <a:pt x="85" y="92"/>
                  </a:lnTo>
                  <a:lnTo>
                    <a:pt x="28" y="92"/>
                  </a:lnTo>
                  <a:close/>
                  <a:moveTo>
                    <a:pt x="82" y="101"/>
                  </a:moveTo>
                  <a:lnTo>
                    <a:pt x="80" y="112"/>
                  </a:lnTo>
                  <a:lnTo>
                    <a:pt x="76" y="125"/>
                  </a:lnTo>
                  <a:lnTo>
                    <a:pt x="70" y="140"/>
                  </a:lnTo>
                  <a:lnTo>
                    <a:pt x="63" y="155"/>
                  </a:lnTo>
                  <a:lnTo>
                    <a:pt x="56" y="168"/>
                  </a:lnTo>
                  <a:lnTo>
                    <a:pt x="49" y="178"/>
                  </a:lnTo>
                  <a:lnTo>
                    <a:pt x="41" y="185"/>
                  </a:lnTo>
                  <a:lnTo>
                    <a:pt x="32" y="187"/>
                  </a:lnTo>
                  <a:lnTo>
                    <a:pt x="26" y="185"/>
                  </a:lnTo>
                  <a:lnTo>
                    <a:pt x="22" y="180"/>
                  </a:lnTo>
                  <a:lnTo>
                    <a:pt x="19" y="170"/>
                  </a:lnTo>
                  <a:lnTo>
                    <a:pt x="18" y="154"/>
                  </a:lnTo>
                  <a:lnTo>
                    <a:pt x="18" y="145"/>
                  </a:lnTo>
                  <a:lnTo>
                    <a:pt x="19" y="133"/>
                  </a:lnTo>
                  <a:lnTo>
                    <a:pt x="22" y="119"/>
                  </a:lnTo>
                  <a:lnTo>
                    <a:pt x="26" y="101"/>
                  </a:lnTo>
                  <a:lnTo>
                    <a:pt x="82" y="10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" name="Freeform 52"/>
            <p:cNvSpPr>
              <a:spLocks noChangeAspect="1"/>
            </p:cNvSpPr>
            <p:nvPr/>
          </p:nvSpPr>
          <p:spPr bwMode="auto">
            <a:xfrm>
              <a:off x="3455" y="379"/>
              <a:ext cx="62" cy="269"/>
            </a:xfrm>
            <a:custGeom>
              <a:avLst/>
              <a:gdLst/>
              <a:ahLst/>
              <a:cxnLst>
                <a:cxn ang="0">
                  <a:pos x="62" y="134"/>
                </a:cxn>
                <a:cxn ang="0">
                  <a:pos x="61" y="117"/>
                </a:cxn>
                <a:cxn ang="0">
                  <a:pos x="59" y="96"/>
                </a:cxn>
                <a:cxn ang="0">
                  <a:pos x="53" y="74"/>
                </a:cxn>
                <a:cxn ang="0">
                  <a:pos x="44" y="50"/>
                </a:cxn>
                <a:cxn ang="0">
                  <a:pos x="31" y="29"/>
                </a:cxn>
                <a:cxn ang="0">
                  <a:pos x="18" y="13"/>
                </a:cxn>
                <a:cxn ang="0">
                  <a:pos x="8" y="3"/>
                </a:cxn>
                <a:cxn ang="0">
                  <a:pos x="2" y="0"/>
                </a:cxn>
                <a:cxn ang="0">
                  <a:pos x="0" y="1"/>
                </a:cxn>
                <a:cxn ang="0">
                  <a:pos x="0" y="3"/>
                </a:cxn>
                <a:cxn ang="0">
                  <a:pos x="0" y="3"/>
                </a:cxn>
                <a:cxn ang="0">
                  <a:pos x="0" y="4"/>
                </a:cxn>
                <a:cxn ang="0">
                  <a:pos x="2" y="6"/>
                </a:cxn>
                <a:cxn ang="0">
                  <a:pos x="5" y="9"/>
                </a:cxn>
                <a:cxn ang="0">
                  <a:pos x="22" y="32"/>
                </a:cxn>
                <a:cxn ang="0">
                  <a:pos x="36" y="61"/>
                </a:cxn>
                <a:cxn ang="0">
                  <a:pos x="44" y="95"/>
                </a:cxn>
                <a:cxn ang="0">
                  <a:pos x="47" y="134"/>
                </a:cxn>
                <a:cxn ang="0">
                  <a:pos x="44" y="169"/>
                </a:cxn>
                <a:cxn ang="0">
                  <a:pos x="37" y="203"/>
                </a:cxn>
                <a:cxn ang="0">
                  <a:pos x="24" y="234"/>
                </a:cxn>
                <a:cxn ang="0">
                  <a:pos x="3" y="262"/>
                </a:cxn>
                <a:cxn ang="0">
                  <a:pos x="0" y="265"/>
                </a:cxn>
                <a:cxn ang="0">
                  <a:pos x="0" y="266"/>
                </a:cxn>
                <a:cxn ang="0">
                  <a:pos x="0" y="268"/>
                </a:cxn>
                <a:cxn ang="0">
                  <a:pos x="2" y="269"/>
                </a:cxn>
                <a:cxn ang="0">
                  <a:pos x="8" y="266"/>
                </a:cxn>
                <a:cxn ang="0">
                  <a:pos x="19" y="256"/>
                </a:cxn>
                <a:cxn ang="0">
                  <a:pos x="32" y="239"/>
                </a:cxn>
                <a:cxn ang="0">
                  <a:pos x="45" y="217"/>
                </a:cxn>
                <a:cxn ang="0">
                  <a:pos x="54" y="194"/>
                </a:cxn>
                <a:cxn ang="0">
                  <a:pos x="59" y="173"/>
                </a:cxn>
                <a:cxn ang="0">
                  <a:pos x="61" y="153"/>
                </a:cxn>
                <a:cxn ang="0">
                  <a:pos x="62" y="134"/>
                </a:cxn>
              </a:cxnLst>
              <a:rect l="0" t="0" r="r" b="b"/>
              <a:pathLst>
                <a:path w="62" h="269">
                  <a:moveTo>
                    <a:pt x="62" y="134"/>
                  </a:moveTo>
                  <a:lnTo>
                    <a:pt x="61" y="117"/>
                  </a:lnTo>
                  <a:lnTo>
                    <a:pt x="59" y="96"/>
                  </a:lnTo>
                  <a:lnTo>
                    <a:pt x="53" y="74"/>
                  </a:lnTo>
                  <a:lnTo>
                    <a:pt x="44" y="50"/>
                  </a:lnTo>
                  <a:lnTo>
                    <a:pt x="31" y="29"/>
                  </a:lnTo>
                  <a:lnTo>
                    <a:pt x="18" y="13"/>
                  </a:lnTo>
                  <a:lnTo>
                    <a:pt x="8" y="3"/>
                  </a:lnTo>
                  <a:lnTo>
                    <a:pt x="2" y="0"/>
                  </a:lnTo>
                  <a:lnTo>
                    <a:pt x="0" y="1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4"/>
                  </a:lnTo>
                  <a:lnTo>
                    <a:pt x="2" y="6"/>
                  </a:lnTo>
                  <a:lnTo>
                    <a:pt x="5" y="9"/>
                  </a:lnTo>
                  <a:lnTo>
                    <a:pt x="22" y="32"/>
                  </a:lnTo>
                  <a:lnTo>
                    <a:pt x="36" y="61"/>
                  </a:lnTo>
                  <a:lnTo>
                    <a:pt x="44" y="95"/>
                  </a:lnTo>
                  <a:lnTo>
                    <a:pt x="47" y="134"/>
                  </a:lnTo>
                  <a:lnTo>
                    <a:pt x="44" y="169"/>
                  </a:lnTo>
                  <a:lnTo>
                    <a:pt x="37" y="203"/>
                  </a:lnTo>
                  <a:lnTo>
                    <a:pt x="24" y="234"/>
                  </a:lnTo>
                  <a:lnTo>
                    <a:pt x="3" y="262"/>
                  </a:lnTo>
                  <a:lnTo>
                    <a:pt x="0" y="265"/>
                  </a:lnTo>
                  <a:lnTo>
                    <a:pt x="0" y="266"/>
                  </a:lnTo>
                  <a:lnTo>
                    <a:pt x="0" y="268"/>
                  </a:lnTo>
                  <a:lnTo>
                    <a:pt x="2" y="269"/>
                  </a:lnTo>
                  <a:lnTo>
                    <a:pt x="8" y="266"/>
                  </a:lnTo>
                  <a:lnTo>
                    <a:pt x="19" y="256"/>
                  </a:lnTo>
                  <a:lnTo>
                    <a:pt x="32" y="239"/>
                  </a:lnTo>
                  <a:lnTo>
                    <a:pt x="45" y="217"/>
                  </a:lnTo>
                  <a:lnTo>
                    <a:pt x="54" y="194"/>
                  </a:lnTo>
                  <a:lnTo>
                    <a:pt x="59" y="173"/>
                  </a:lnTo>
                  <a:lnTo>
                    <a:pt x="61" y="153"/>
                  </a:lnTo>
                  <a:lnTo>
                    <a:pt x="62" y="134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" name="Freeform 53"/>
            <p:cNvSpPr>
              <a:spLocks noChangeAspect="1"/>
            </p:cNvSpPr>
            <p:nvPr/>
          </p:nvSpPr>
          <p:spPr bwMode="auto">
            <a:xfrm>
              <a:off x="3598" y="460"/>
              <a:ext cx="88" cy="124"/>
            </a:xfrm>
            <a:custGeom>
              <a:avLst/>
              <a:gdLst/>
              <a:ahLst/>
              <a:cxnLst>
                <a:cxn ang="0">
                  <a:pos x="50" y="69"/>
                </a:cxn>
                <a:cxn ang="0">
                  <a:pos x="58" y="72"/>
                </a:cxn>
                <a:cxn ang="0">
                  <a:pos x="68" y="77"/>
                </a:cxn>
                <a:cxn ang="0">
                  <a:pos x="74" y="87"/>
                </a:cxn>
                <a:cxn ang="0">
                  <a:pos x="73" y="103"/>
                </a:cxn>
                <a:cxn ang="0">
                  <a:pos x="58" y="116"/>
                </a:cxn>
                <a:cxn ang="0">
                  <a:pos x="37" y="117"/>
                </a:cxn>
                <a:cxn ang="0">
                  <a:pos x="24" y="112"/>
                </a:cxn>
                <a:cxn ang="0">
                  <a:pos x="15" y="102"/>
                </a:cxn>
                <a:cxn ang="0">
                  <a:pos x="9" y="88"/>
                </a:cxn>
                <a:cxn ang="0">
                  <a:pos x="6" y="76"/>
                </a:cxn>
                <a:cxn ang="0">
                  <a:pos x="0" y="77"/>
                </a:cxn>
                <a:cxn ang="0">
                  <a:pos x="0" y="117"/>
                </a:cxn>
                <a:cxn ang="0">
                  <a:pos x="3" y="124"/>
                </a:cxn>
                <a:cxn ang="0">
                  <a:pos x="5" y="123"/>
                </a:cxn>
                <a:cxn ang="0">
                  <a:pos x="10" y="118"/>
                </a:cxn>
                <a:cxn ang="0">
                  <a:pos x="11" y="117"/>
                </a:cxn>
                <a:cxn ang="0">
                  <a:pos x="15" y="112"/>
                </a:cxn>
                <a:cxn ang="0">
                  <a:pos x="32" y="122"/>
                </a:cxn>
                <a:cxn ang="0">
                  <a:pos x="45" y="124"/>
                </a:cxn>
                <a:cxn ang="0">
                  <a:pos x="78" y="112"/>
                </a:cxn>
                <a:cxn ang="0">
                  <a:pos x="88" y="86"/>
                </a:cxn>
                <a:cxn ang="0">
                  <a:pos x="83" y="69"/>
                </a:cxn>
                <a:cxn ang="0">
                  <a:pos x="77" y="61"/>
                </a:cxn>
                <a:cxn ang="0">
                  <a:pos x="62" y="52"/>
                </a:cxn>
                <a:cxn ang="0">
                  <a:pos x="46" y="48"/>
                </a:cxn>
                <a:cxn ang="0">
                  <a:pos x="34" y="45"/>
                </a:cxn>
                <a:cxn ang="0">
                  <a:pos x="24" y="42"/>
                </a:cxn>
                <a:cxn ang="0">
                  <a:pos x="16" y="35"/>
                </a:cxn>
                <a:cxn ang="0">
                  <a:pos x="13" y="26"/>
                </a:cxn>
                <a:cxn ang="0">
                  <a:pos x="19" y="12"/>
                </a:cxn>
                <a:cxn ang="0">
                  <a:pos x="43" y="5"/>
                </a:cxn>
                <a:cxn ang="0">
                  <a:pos x="60" y="9"/>
                </a:cxn>
                <a:cxn ang="0">
                  <a:pos x="70" y="19"/>
                </a:cxn>
                <a:cxn ang="0">
                  <a:pos x="73" y="29"/>
                </a:cxn>
                <a:cxn ang="0">
                  <a:pos x="74" y="38"/>
                </a:cxn>
                <a:cxn ang="0">
                  <a:pos x="78" y="40"/>
                </a:cxn>
                <a:cxn ang="0">
                  <a:pos x="81" y="39"/>
                </a:cxn>
                <a:cxn ang="0">
                  <a:pos x="81" y="34"/>
                </a:cxn>
                <a:cxn ang="0">
                  <a:pos x="81" y="2"/>
                </a:cxn>
                <a:cxn ang="0">
                  <a:pos x="76" y="1"/>
                </a:cxn>
                <a:cxn ang="0">
                  <a:pos x="71" y="6"/>
                </a:cxn>
                <a:cxn ang="0">
                  <a:pos x="61" y="3"/>
                </a:cxn>
                <a:cxn ang="0">
                  <a:pos x="47" y="0"/>
                </a:cxn>
                <a:cxn ang="0">
                  <a:pos x="22" y="3"/>
                </a:cxn>
                <a:cxn ang="0">
                  <a:pos x="2" y="22"/>
                </a:cxn>
                <a:cxn ang="0">
                  <a:pos x="3" y="46"/>
                </a:cxn>
                <a:cxn ang="0">
                  <a:pos x="18" y="61"/>
                </a:cxn>
                <a:cxn ang="0">
                  <a:pos x="35" y="66"/>
                </a:cxn>
              </a:cxnLst>
              <a:rect l="0" t="0" r="r" b="b"/>
              <a:pathLst>
                <a:path w="88" h="124">
                  <a:moveTo>
                    <a:pt x="47" y="69"/>
                  </a:moveTo>
                  <a:lnTo>
                    <a:pt x="50" y="69"/>
                  </a:lnTo>
                  <a:lnTo>
                    <a:pt x="54" y="70"/>
                  </a:lnTo>
                  <a:lnTo>
                    <a:pt x="58" y="72"/>
                  </a:lnTo>
                  <a:lnTo>
                    <a:pt x="63" y="74"/>
                  </a:lnTo>
                  <a:lnTo>
                    <a:pt x="68" y="77"/>
                  </a:lnTo>
                  <a:lnTo>
                    <a:pt x="71" y="82"/>
                  </a:lnTo>
                  <a:lnTo>
                    <a:pt x="74" y="87"/>
                  </a:lnTo>
                  <a:lnTo>
                    <a:pt x="75" y="93"/>
                  </a:lnTo>
                  <a:lnTo>
                    <a:pt x="73" y="103"/>
                  </a:lnTo>
                  <a:lnTo>
                    <a:pt x="68" y="111"/>
                  </a:lnTo>
                  <a:lnTo>
                    <a:pt x="58" y="116"/>
                  </a:lnTo>
                  <a:lnTo>
                    <a:pt x="45" y="118"/>
                  </a:lnTo>
                  <a:lnTo>
                    <a:pt x="37" y="117"/>
                  </a:lnTo>
                  <a:lnTo>
                    <a:pt x="30" y="115"/>
                  </a:lnTo>
                  <a:lnTo>
                    <a:pt x="24" y="112"/>
                  </a:lnTo>
                  <a:lnTo>
                    <a:pt x="19" y="107"/>
                  </a:lnTo>
                  <a:lnTo>
                    <a:pt x="15" y="102"/>
                  </a:lnTo>
                  <a:lnTo>
                    <a:pt x="12" y="95"/>
                  </a:lnTo>
                  <a:lnTo>
                    <a:pt x="9" y="88"/>
                  </a:lnTo>
                  <a:lnTo>
                    <a:pt x="7" y="80"/>
                  </a:lnTo>
                  <a:lnTo>
                    <a:pt x="6" y="76"/>
                  </a:lnTo>
                  <a:lnTo>
                    <a:pt x="3" y="75"/>
                  </a:lnTo>
                  <a:lnTo>
                    <a:pt x="0" y="77"/>
                  </a:lnTo>
                  <a:lnTo>
                    <a:pt x="0" y="82"/>
                  </a:lnTo>
                  <a:lnTo>
                    <a:pt x="0" y="117"/>
                  </a:lnTo>
                  <a:lnTo>
                    <a:pt x="0" y="122"/>
                  </a:lnTo>
                  <a:lnTo>
                    <a:pt x="3" y="124"/>
                  </a:lnTo>
                  <a:lnTo>
                    <a:pt x="4" y="124"/>
                  </a:lnTo>
                  <a:lnTo>
                    <a:pt x="5" y="123"/>
                  </a:lnTo>
                  <a:lnTo>
                    <a:pt x="7" y="121"/>
                  </a:lnTo>
                  <a:lnTo>
                    <a:pt x="10" y="118"/>
                  </a:lnTo>
                  <a:lnTo>
                    <a:pt x="10" y="118"/>
                  </a:lnTo>
                  <a:lnTo>
                    <a:pt x="11" y="117"/>
                  </a:lnTo>
                  <a:lnTo>
                    <a:pt x="12" y="115"/>
                  </a:lnTo>
                  <a:lnTo>
                    <a:pt x="15" y="112"/>
                  </a:lnTo>
                  <a:lnTo>
                    <a:pt x="24" y="119"/>
                  </a:lnTo>
                  <a:lnTo>
                    <a:pt x="32" y="122"/>
                  </a:lnTo>
                  <a:lnTo>
                    <a:pt x="39" y="124"/>
                  </a:lnTo>
                  <a:lnTo>
                    <a:pt x="45" y="124"/>
                  </a:lnTo>
                  <a:lnTo>
                    <a:pt x="64" y="121"/>
                  </a:lnTo>
                  <a:lnTo>
                    <a:pt x="78" y="112"/>
                  </a:lnTo>
                  <a:lnTo>
                    <a:pt x="86" y="100"/>
                  </a:lnTo>
                  <a:lnTo>
                    <a:pt x="88" y="86"/>
                  </a:lnTo>
                  <a:lnTo>
                    <a:pt x="87" y="77"/>
                  </a:lnTo>
                  <a:lnTo>
                    <a:pt x="83" y="69"/>
                  </a:lnTo>
                  <a:lnTo>
                    <a:pt x="80" y="64"/>
                  </a:lnTo>
                  <a:lnTo>
                    <a:pt x="77" y="61"/>
                  </a:lnTo>
                  <a:lnTo>
                    <a:pt x="70" y="55"/>
                  </a:lnTo>
                  <a:lnTo>
                    <a:pt x="62" y="52"/>
                  </a:lnTo>
                  <a:lnTo>
                    <a:pt x="54" y="50"/>
                  </a:lnTo>
                  <a:lnTo>
                    <a:pt x="46" y="48"/>
                  </a:lnTo>
                  <a:lnTo>
                    <a:pt x="40" y="47"/>
                  </a:lnTo>
                  <a:lnTo>
                    <a:pt x="34" y="45"/>
                  </a:lnTo>
                  <a:lnTo>
                    <a:pt x="29" y="44"/>
                  </a:lnTo>
                  <a:lnTo>
                    <a:pt x="24" y="42"/>
                  </a:lnTo>
                  <a:lnTo>
                    <a:pt x="19" y="39"/>
                  </a:lnTo>
                  <a:lnTo>
                    <a:pt x="16" y="35"/>
                  </a:lnTo>
                  <a:lnTo>
                    <a:pt x="14" y="31"/>
                  </a:lnTo>
                  <a:lnTo>
                    <a:pt x="13" y="26"/>
                  </a:lnTo>
                  <a:lnTo>
                    <a:pt x="14" y="19"/>
                  </a:lnTo>
                  <a:lnTo>
                    <a:pt x="19" y="12"/>
                  </a:lnTo>
                  <a:lnTo>
                    <a:pt x="29" y="7"/>
                  </a:lnTo>
                  <a:lnTo>
                    <a:pt x="43" y="5"/>
                  </a:lnTo>
                  <a:lnTo>
                    <a:pt x="53" y="6"/>
                  </a:lnTo>
                  <a:lnTo>
                    <a:pt x="60" y="9"/>
                  </a:lnTo>
                  <a:lnTo>
                    <a:pt x="66" y="13"/>
                  </a:lnTo>
                  <a:lnTo>
                    <a:pt x="70" y="19"/>
                  </a:lnTo>
                  <a:lnTo>
                    <a:pt x="72" y="24"/>
                  </a:lnTo>
                  <a:lnTo>
                    <a:pt x="73" y="29"/>
                  </a:lnTo>
                  <a:lnTo>
                    <a:pt x="74" y="34"/>
                  </a:lnTo>
                  <a:lnTo>
                    <a:pt x="74" y="38"/>
                  </a:lnTo>
                  <a:lnTo>
                    <a:pt x="76" y="40"/>
                  </a:lnTo>
                  <a:lnTo>
                    <a:pt x="78" y="40"/>
                  </a:lnTo>
                  <a:lnTo>
                    <a:pt x="80" y="40"/>
                  </a:lnTo>
                  <a:lnTo>
                    <a:pt x="81" y="39"/>
                  </a:lnTo>
                  <a:lnTo>
                    <a:pt x="81" y="37"/>
                  </a:lnTo>
                  <a:lnTo>
                    <a:pt x="81" y="34"/>
                  </a:lnTo>
                  <a:lnTo>
                    <a:pt x="81" y="7"/>
                  </a:lnTo>
                  <a:lnTo>
                    <a:pt x="81" y="2"/>
                  </a:lnTo>
                  <a:lnTo>
                    <a:pt x="78" y="0"/>
                  </a:lnTo>
                  <a:lnTo>
                    <a:pt x="76" y="1"/>
                  </a:lnTo>
                  <a:lnTo>
                    <a:pt x="73" y="3"/>
                  </a:lnTo>
                  <a:lnTo>
                    <a:pt x="71" y="6"/>
                  </a:lnTo>
                  <a:lnTo>
                    <a:pt x="68" y="8"/>
                  </a:lnTo>
                  <a:lnTo>
                    <a:pt x="61" y="3"/>
                  </a:lnTo>
                  <a:lnTo>
                    <a:pt x="53" y="1"/>
                  </a:lnTo>
                  <a:lnTo>
                    <a:pt x="47" y="0"/>
                  </a:lnTo>
                  <a:lnTo>
                    <a:pt x="43" y="0"/>
                  </a:lnTo>
                  <a:lnTo>
                    <a:pt x="22" y="3"/>
                  </a:lnTo>
                  <a:lnTo>
                    <a:pt x="9" y="11"/>
                  </a:lnTo>
                  <a:lnTo>
                    <a:pt x="2" y="22"/>
                  </a:lnTo>
                  <a:lnTo>
                    <a:pt x="0" y="33"/>
                  </a:lnTo>
                  <a:lnTo>
                    <a:pt x="3" y="46"/>
                  </a:lnTo>
                  <a:lnTo>
                    <a:pt x="12" y="56"/>
                  </a:lnTo>
                  <a:lnTo>
                    <a:pt x="18" y="61"/>
                  </a:lnTo>
                  <a:lnTo>
                    <a:pt x="25" y="64"/>
                  </a:lnTo>
                  <a:lnTo>
                    <a:pt x="35" y="66"/>
                  </a:lnTo>
                  <a:lnTo>
                    <a:pt x="47" y="6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" name="Freeform 54"/>
            <p:cNvSpPr>
              <a:spLocks noChangeAspect="1" noEditPoints="1"/>
            </p:cNvSpPr>
            <p:nvPr/>
          </p:nvSpPr>
          <p:spPr bwMode="auto">
            <a:xfrm>
              <a:off x="3704" y="401"/>
              <a:ext cx="58" cy="180"/>
            </a:xfrm>
            <a:custGeom>
              <a:avLst/>
              <a:gdLst/>
              <a:ahLst/>
              <a:cxnLst>
                <a:cxn ang="0">
                  <a:pos x="39" y="61"/>
                </a:cxn>
                <a:cxn ang="0">
                  <a:pos x="1" y="64"/>
                </a:cxn>
                <a:cxn ang="0">
                  <a:pos x="1" y="72"/>
                </a:cxn>
                <a:cxn ang="0">
                  <a:pos x="12" y="73"/>
                </a:cxn>
                <a:cxn ang="0">
                  <a:pos x="18" y="75"/>
                </a:cxn>
                <a:cxn ang="0">
                  <a:pos x="20" y="79"/>
                </a:cxn>
                <a:cxn ang="0">
                  <a:pos x="21" y="87"/>
                </a:cxn>
                <a:cxn ang="0">
                  <a:pos x="21" y="159"/>
                </a:cxn>
                <a:cxn ang="0">
                  <a:pos x="20" y="166"/>
                </a:cxn>
                <a:cxn ang="0">
                  <a:pos x="17" y="170"/>
                </a:cxn>
                <a:cxn ang="0">
                  <a:pos x="11" y="171"/>
                </a:cxn>
                <a:cxn ang="0">
                  <a:pos x="0" y="172"/>
                </a:cxn>
                <a:cxn ang="0">
                  <a:pos x="0" y="180"/>
                </a:cxn>
                <a:cxn ang="0">
                  <a:pos x="8" y="180"/>
                </a:cxn>
                <a:cxn ang="0">
                  <a:pos x="16" y="179"/>
                </a:cxn>
                <a:cxn ang="0">
                  <a:pos x="24" y="179"/>
                </a:cxn>
                <a:cxn ang="0">
                  <a:pos x="30" y="179"/>
                </a:cxn>
                <a:cxn ang="0">
                  <a:pos x="58" y="180"/>
                </a:cxn>
                <a:cxn ang="0">
                  <a:pos x="58" y="172"/>
                </a:cxn>
                <a:cxn ang="0">
                  <a:pos x="47" y="171"/>
                </a:cxn>
                <a:cxn ang="0">
                  <a:pos x="42" y="169"/>
                </a:cxn>
                <a:cxn ang="0">
                  <a:pos x="39" y="166"/>
                </a:cxn>
                <a:cxn ang="0">
                  <a:pos x="39" y="160"/>
                </a:cxn>
                <a:cxn ang="0">
                  <a:pos x="39" y="61"/>
                </a:cxn>
                <a:cxn ang="0">
                  <a:pos x="40" y="14"/>
                </a:cxn>
                <a:cxn ang="0">
                  <a:pos x="39" y="8"/>
                </a:cxn>
                <a:cxn ang="0">
                  <a:pos x="36" y="4"/>
                </a:cxn>
                <a:cxn ang="0">
                  <a:pos x="31" y="1"/>
                </a:cxn>
                <a:cxn ang="0">
                  <a:pos x="26" y="0"/>
                </a:cxn>
                <a:cxn ang="0">
                  <a:pos x="20" y="1"/>
                </a:cxn>
                <a:cxn ang="0">
                  <a:pos x="15" y="4"/>
                </a:cxn>
                <a:cxn ang="0">
                  <a:pos x="12" y="9"/>
                </a:cxn>
                <a:cxn ang="0">
                  <a:pos x="11" y="14"/>
                </a:cxn>
                <a:cxn ang="0">
                  <a:pos x="12" y="19"/>
                </a:cxn>
                <a:cxn ang="0">
                  <a:pos x="15" y="24"/>
                </a:cxn>
                <a:cxn ang="0">
                  <a:pos x="20" y="27"/>
                </a:cxn>
                <a:cxn ang="0">
                  <a:pos x="26" y="28"/>
                </a:cxn>
                <a:cxn ang="0">
                  <a:pos x="31" y="27"/>
                </a:cxn>
                <a:cxn ang="0">
                  <a:pos x="36" y="24"/>
                </a:cxn>
                <a:cxn ang="0">
                  <a:pos x="39" y="20"/>
                </a:cxn>
                <a:cxn ang="0">
                  <a:pos x="40" y="14"/>
                </a:cxn>
              </a:cxnLst>
              <a:rect l="0" t="0" r="r" b="b"/>
              <a:pathLst>
                <a:path w="58" h="180">
                  <a:moveTo>
                    <a:pt x="39" y="61"/>
                  </a:moveTo>
                  <a:lnTo>
                    <a:pt x="1" y="64"/>
                  </a:lnTo>
                  <a:lnTo>
                    <a:pt x="1" y="72"/>
                  </a:lnTo>
                  <a:lnTo>
                    <a:pt x="12" y="73"/>
                  </a:lnTo>
                  <a:lnTo>
                    <a:pt x="18" y="75"/>
                  </a:lnTo>
                  <a:lnTo>
                    <a:pt x="20" y="79"/>
                  </a:lnTo>
                  <a:lnTo>
                    <a:pt x="21" y="87"/>
                  </a:lnTo>
                  <a:lnTo>
                    <a:pt x="21" y="159"/>
                  </a:lnTo>
                  <a:lnTo>
                    <a:pt x="20" y="166"/>
                  </a:lnTo>
                  <a:lnTo>
                    <a:pt x="17" y="170"/>
                  </a:lnTo>
                  <a:lnTo>
                    <a:pt x="11" y="171"/>
                  </a:lnTo>
                  <a:lnTo>
                    <a:pt x="0" y="172"/>
                  </a:lnTo>
                  <a:lnTo>
                    <a:pt x="0" y="180"/>
                  </a:lnTo>
                  <a:lnTo>
                    <a:pt x="8" y="180"/>
                  </a:lnTo>
                  <a:lnTo>
                    <a:pt x="16" y="179"/>
                  </a:lnTo>
                  <a:lnTo>
                    <a:pt x="24" y="179"/>
                  </a:lnTo>
                  <a:lnTo>
                    <a:pt x="30" y="179"/>
                  </a:lnTo>
                  <a:lnTo>
                    <a:pt x="58" y="180"/>
                  </a:lnTo>
                  <a:lnTo>
                    <a:pt x="58" y="172"/>
                  </a:lnTo>
                  <a:lnTo>
                    <a:pt x="47" y="171"/>
                  </a:lnTo>
                  <a:lnTo>
                    <a:pt x="42" y="169"/>
                  </a:lnTo>
                  <a:lnTo>
                    <a:pt x="39" y="166"/>
                  </a:lnTo>
                  <a:lnTo>
                    <a:pt x="39" y="160"/>
                  </a:lnTo>
                  <a:lnTo>
                    <a:pt x="39" y="61"/>
                  </a:lnTo>
                  <a:close/>
                  <a:moveTo>
                    <a:pt x="40" y="14"/>
                  </a:moveTo>
                  <a:lnTo>
                    <a:pt x="39" y="8"/>
                  </a:lnTo>
                  <a:lnTo>
                    <a:pt x="36" y="4"/>
                  </a:lnTo>
                  <a:lnTo>
                    <a:pt x="31" y="1"/>
                  </a:lnTo>
                  <a:lnTo>
                    <a:pt x="26" y="0"/>
                  </a:lnTo>
                  <a:lnTo>
                    <a:pt x="20" y="1"/>
                  </a:lnTo>
                  <a:lnTo>
                    <a:pt x="15" y="4"/>
                  </a:lnTo>
                  <a:lnTo>
                    <a:pt x="12" y="9"/>
                  </a:lnTo>
                  <a:lnTo>
                    <a:pt x="11" y="14"/>
                  </a:lnTo>
                  <a:lnTo>
                    <a:pt x="12" y="19"/>
                  </a:lnTo>
                  <a:lnTo>
                    <a:pt x="15" y="24"/>
                  </a:lnTo>
                  <a:lnTo>
                    <a:pt x="20" y="27"/>
                  </a:lnTo>
                  <a:lnTo>
                    <a:pt x="26" y="28"/>
                  </a:lnTo>
                  <a:lnTo>
                    <a:pt x="31" y="27"/>
                  </a:lnTo>
                  <a:lnTo>
                    <a:pt x="36" y="24"/>
                  </a:lnTo>
                  <a:lnTo>
                    <a:pt x="39" y="20"/>
                  </a:lnTo>
                  <a:lnTo>
                    <a:pt x="40" y="14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" name="Freeform 55"/>
            <p:cNvSpPr>
              <a:spLocks noChangeAspect="1"/>
            </p:cNvSpPr>
            <p:nvPr/>
          </p:nvSpPr>
          <p:spPr bwMode="auto">
            <a:xfrm>
              <a:off x="3779" y="462"/>
              <a:ext cx="135" cy="119"/>
            </a:xfrm>
            <a:custGeom>
              <a:avLst/>
              <a:gdLst/>
              <a:ahLst/>
              <a:cxnLst>
                <a:cxn ang="0">
                  <a:pos x="21" y="98"/>
                </a:cxn>
                <a:cxn ang="0">
                  <a:pos x="17" y="109"/>
                </a:cxn>
                <a:cxn ang="0">
                  <a:pos x="0" y="111"/>
                </a:cxn>
                <a:cxn ang="0">
                  <a:pos x="7" y="119"/>
                </a:cxn>
                <a:cxn ang="0">
                  <a:pos x="24" y="118"/>
                </a:cxn>
                <a:cxn ang="0">
                  <a:pos x="36" y="118"/>
                </a:cxn>
                <a:cxn ang="0">
                  <a:pos x="53" y="119"/>
                </a:cxn>
                <a:cxn ang="0">
                  <a:pos x="60" y="111"/>
                </a:cxn>
                <a:cxn ang="0">
                  <a:pos x="43" y="109"/>
                </a:cxn>
                <a:cxn ang="0">
                  <a:pos x="39" y="98"/>
                </a:cxn>
                <a:cxn ang="0">
                  <a:pos x="42" y="30"/>
                </a:cxn>
                <a:cxn ang="0">
                  <a:pos x="63" y="9"/>
                </a:cxn>
                <a:cxn ang="0">
                  <a:pos x="81" y="6"/>
                </a:cxn>
                <a:cxn ang="0">
                  <a:pos x="89" y="11"/>
                </a:cxn>
                <a:cxn ang="0">
                  <a:pos x="94" y="19"/>
                </a:cxn>
                <a:cxn ang="0">
                  <a:pos x="95" y="30"/>
                </a:cxn>
                <a:cxn ang="0">
                  <a:pos x="95" y="98"/>
                </a:cxn>
                <a:cxn ang="0">
                  <a:pos x="92" y="109"/>
                </a:cxn>
                <a:cxn ang="0">
                  <a:pos x="74" y="111"/>
                </a:cxn>
                <a:cxn ang="0">
                  <a:pos x="82" y="119"/>
                </a:cxn>
                <a:cxn ang="0">
                  <a:pos x="98" y="118"/>
                </a:cxn>
                <a:cxn ang="0">
                  <a:pos x="111" y="118"/>
                </a:cxn>
                <a:cxn ang="0">
                  <a:pos x="127" y="119"/>
                </a:cxn>
                <a:cxn ang="0">
                  <a:pos x="135" y="111"/>
                </a:cxn>
                <a:cxn ang="0">
                  <a:pos x="119" y="110"/>
                </a:cxn>
                <a:cxn ang="0">
                  <a:pos x="114" y="102"/>
                </a:cxn>
                <a:cxn ang="0">
                  <a:pos x="114" y="36"/>
                </a:cxn>
                <a:cxn ang="0">
                  <a:pos x="110" y="17"/>
                </a:cxn>
                <a:cxn ang="0">
                  <a:pos x="102" y="6"/>
                </a:cxn>
                <a:cxn ang="0">
                  <a:pos x="88" y="1"/>
                </a:cxn>
                <a:cxn ang="0">
                  <a:pos x="64" y="2"/>
                </a:cxn>
                <a:cxn ang="0">
                  <a:pos x="44" y="17"/>
                </a:cxn>
                <a:cxn ang="0">
                  <a:pos x="38" y="0"/>
                </a:cxn>
                <a:cxn ang="0">
                  <a:pos x="0" y="11"/>
                </a:cxn>
                <a:cxn ang="0">
                  <a:pos x="11" y="12"/>
                </a:cxn>
                <a:cxn ang="0">
                  <a:pos x="17" y="14"/>
                </a:cxn>
                <a:cxn ang="0">
                  <a:pos x="20" y="18"/>
                </a:cxn>
                <a:cxn ang="0">
                  <a:pos x="21" y="26"/>
                </a:cxn>
              </a:cxnLst>
              <a:rect l="0" t="0" r="r" b="b"/>
              <a:pathLst>
                <a:path w="135" h="119">
                  <a:moveTo>
                    <a:pt x="21" y="26"/>
                  </a:moveTo>
                  <a:lnTo>
                    <a:pt x="21" y="98"/>
                  </a:lnTo>
                  <a:lnTo>
                    <a:pt x="20" y="105"/>
                  </a:lnTo>
                  <a:lnTo>
                    <a:pt x="17" y="109"/>
                  </a:lnTo>
                  <a:lnTo>
                    <a:pt x="10" y="110"/>
                  </a:lnTo>
                  <a:lnTo>
                    <a:pt x="0" y="111"/>
                  </a:lnTo>
                  <a:lnTo>
                    <a:pt x="0" y="119"/>
                  </a:lnTo>
                  <a:lnTo>
                    <a:pt x="7" y="119"/>
                  </a:lnTo>
                  <a:lnTo>
                    <a:pt x="16" y="118"/>
                  </a:lnTo>
                  <a:lnTo>
                    <a:pt x="24" y="118"/>
                  </a:lnTo>
                  <a:lnTo>
                    <a:pt x="30" y="118"/>
                  </a:lnTo>
                  <a:lnTo>
                    <a:pt x="36" y="118"/>
                  </a:lnTo>
                  <a:lnTo>
                    <a:pt x="44" y="118"/>
                  </a:lnTo>
                  <a:lnTo>
                    <a:pt x="53" y="119"/>
                  </a:lnTo>
                  <a:lnTo>
                    <a:pt x="60" y="119"/>
                  </a:lnTo>
                  <a:lnTo>
                    <a:pt x="60" y="111"/>
                  </a:lnTo>
                  <a:lnTo>
                    <a:pt x="49" y="110"/>
                  </a:lnTo>
                  <a:lnTo>
                    <a:pt x="43" y="109"/>
                  </a:lnTo>
                  <a:lnTo>
                    <a:pt x="40" y="105"/>
                  </a:lnTo>
                  <a:lnTo>
                    <a:pt x="39" y="98"/>
                  </a:lnTo>
                  <a:lnTo>
                    <a:pt x="39" y="49"/>
                  </a:lnTo>
                  <a:lnTo>
                    <a:pt x="42" y="30"/>
                  </a:lnTo>
                  <a:lnTo>
                    <a:pt x="51" y="17"/>
                  </a:lnTo>
                  <a:lnTo>
                    <a:pt x="63" y="9"/>
                  </a:lnTo>
                  <a:lnTo>
                    <a:pt x="76" y="6"/>
                  </a:lnTo>
                  <a:lnTo>
                    <a:pt x="81" y="6"/>
                  </a:lnTo>
                  <a:lnTo>
                    <a:pt x="86" y="8"/>
                  </a:lnTo>
                  <a:lnTo>
                    <a:pt x="89" y="11"/>
                  </a:lnTo>
                  <a:lnTo>
                    <a:pt x="92" y="15"/>
                  </a:lnTo>
                  <a:lnTo>
                    <a:pt x="94" y="19"/>
                  </a:lnTo>
                  <a:lnTo>
                    <a:pt x="95" y="25"/>
                  </a:lnTo>
                  <a:lnTo>
                    <a:pt x="95" y="30"/>
                  </a:lnTo>
                  <a:lnTo>
                    <a:pt x="95" y="36"/>
                  </a:lnTo>
                  <a:lnTo>
                    <a:pt x="95" y="98"/>
                  </a:lnTo>
                  <a:lnTo>
                    <a:pt x="95" y="105"/>
                  </a:lnTo>
                  <a:lnTo>
                    <a:pt x="92" y="109"/>
                  </a:lnTo>
                  <a:lnTo>
                    <a:pt x="85" y="110"/>
                  </a:lnTo>
                  <a:lnTo>
                    <a:pt x="74" y="111"/>
                  </a:lnTo>
                  <a:lnTo>
                    <a:pt x="74" y="119"/>
                  </a:lnTo>
                  <a:lnTo>
                    <a:pt x="82" y="119"/>
                  </a:lnTo>
                  <a:lnTo>
                    <a:pt x="90" y="118"/>
                  </a:lnTo>
                  <a:lnTo>
                    <a:pt x="98" y="118"/>
                  </a:lnTo>
                  <a:lnTo>
                    <a:pt x="105" y="118"/>
                  </a:lnTo>
                  <a:lnTo>
                    <a:pt x="111" y="118"/>
                  </a:lnTo>
                  <a:lnTo>
                    <a:pt x="119" y="118"/>
                  </a:lnTo>
                  <a:lnTo>
                    <a:pt x="127" y="119"/>
                  </a:lnTo>
                  <a:lnTo>
                    <a:pt x="135" y="119"/>
                  </a:lnTo>
                  <a:lnTo>
                    <a:pt x="135" y="111"/>
                  </a:lnTo>
                  <a:lnTo>
                    <a:pt x="126" y="110"/>
                  </a:lnTo>
                  <a:lnTo>
                    <a:pt x="119" y="110"/>
                  </a:lnTo>
                  <a:lnTo>
                    <a:pt x="115" y="107"/>
                  </a:lnTo>
                  <a:lnTo>
                    <a:pt x="114" y="102"/>
                  </a:lnTo>
                  <a:lnTo>
                    <a:pt x="114" y="51"/>
                  </a:lnTo>
                  <a:lnTo>
                    <a:pt x="114" y="36"/>
                  </a:lnTo>
                  <a:lnTo>
                    <a:pt x="113" y="25"/>
                  </a:lnTo>
                  <a:lnTo>
                    <a:pt x="110" y="17"/>
                  </a:lnTo>
                  <a:lnTo>
                    <a:pt x="106" y="10"/>
                  </a:lnTo>
                  <a:lnTo>
                    <a:pt x="102" y="6"/>
                  </a:lnTo>
                  <a:lnTo>
                    <a:pt x="96" y="3"/>
                  </a:lnTo>
                  <a:lnTo>
                    <a:pt x="88" y="1"/>
                  </a:lnTo>
                  <a:lnTo>
                    <a:pt x="77" y="0"/>
                  </a:lnTo>
                  <a:lnTo>
                    <a:pt x="64" y="2"/>
                  </a:lnTo>
                  <a:lnTo>
                    <a:pt x="53" y="8"/>
                  </a:lnTo>
                  <a:lnTo>
                    <a:pt x="44" y="17"/>
                  </a:lnTo>
                  <a:lnTo>
                    <a:pt x="38" y="28"/>
                  </a:lnTo>
                  <a:lnTo>
                    <a:pt x="38" y="0"/>
                  </a:lnTo>
                  <a:lnTo>
                    <a:pt x="0" y="3"/>
                  </a:lnTo>
                  <a:lnTo>
                    <a:pt x="0" y="11"/>
                  </a:lnTo>
                  <a:lnTo>
                    <a:pt x="6" y="11"/>
                  </a:lnTo>
                  <a:lnTo>
                    <a:pt x="11" y="12"/>
                  </a:lnTo>
                  <a:lnTo>
                    <a:pt x="15" y="12"/>
                  </a:lnTo>
                  <a:lnTo>
                    <a:pt x="17" y="14"/>
                  </a:lnTo>
                  <a:lnTo>
                    <a:pt x="19" y="16"/>
                  </a:lnTo>
                  <a:lnTo>
                    <a:pt x="20" y="18"/>
                  </a:lnTo>
                  <a:lnTo>
                    <a:pt x="20" y="22"/>
                  </a:lnTo>
                  <a:lnTo>
                    <a:pt x="21" y="26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" name="Freeform 56"/>
            <p:cNvSpPr>
              <a:spLocks noChangeAspect="1"/>
            </p:cNvSpPr>
            <p:nvPr/>
          </p:nvSpPr>
          <p:spPr bwMode="auto">
            <a:xfrm>
              <a:off x="3946" y="379"/>
              <a:ext cx="63" cy="269"/>
            </a:xfrm>
            <a:custGeom>
              <a:avLst/>
              <a:gdLst/>
              <a:ahLst/>
              <a:cxnLst>
                <a:cxn ang="0">
                  <a:pos x="63" y="266"/>
                </a:cxn>
                <a:cxn ang="0">
                  <a:pos x="62" y="266"/>
                </a:cxn>
                <a:cxn ang="0">
                  <a:pos x="62" y="265"/>
                </a:cxn>
                <a:cxn ang="0">
                  <a:pos x="61" y="263"/>
                </a:cxn>
                <a:cxn ang="0">
                  <a:pos x="58" y="261"/>
                </a:cxn>
                <a:cxn ang="0">
                  <a:pos x="37" y="232"/>
                </a:cxn>
                <a:cxn ang="0">
                  <a:pos x="24" y="200"/>
                </a:cxn>
                <a:cxn ang="0">
                  <a:pos x="18" y="167"/>
                </a:cxn>
                <a:cxn ang="0">
                  <a:pos x="16" y="134"/>
                </a:cxn>
                <a:cxn ang="0">
                  <a:pos x="18" y="100"/>
                </a:cxn>
                <a:cxn ang="0">
                  <a:pos x="25" y="66"/>
                </a:cxn>
                <a:cxn ang="0">
                  <a:pos x="38" y="35"/>
                </a:cxn>
                <a:cxn ang="0">
                  <a:pos x="59" y="7"/>
                </a:cxn>
                <a:cxn ang="0">
                  <a:pos x="62" y="4"/>
                </a:cxn>
                <a:cxn ang="0">
                  <a:pos x="63" y="3"/>
                </a:cxn>
                <a:cxn ang="0">
                  <a:pos x="62" y="1"/>
                </a:cxn>
                <a:cxn ang="0">
                  <a:pos x="60" y="0"/>
                </a:cxn>
                <a:cxn ang="0">
                  <a:pos x="54" y="3"/>
                </a:cxn>
                <a:cxn ang="0">
                  <a:pos x="43" y="13"/>
                </a:cxn>
                <a:cxn ang="0">
                  <a:pos x="30" y="30"/>
                </a:cxn>
                <a:cxn ang="0">
                  <a:pos x="17" y="52"/>
                </a:cxn>
                <a:cxn ang="0">
                  <a:pos x="9" y="75"/>
                </a:cxn>
                <a:cxn ang="0">
                  <a:pos x="3" y="96"/>
                </a:cxn>
                <a:cxn ang="0">
                  <a:pos x="1" y="116"/>
                </a:cxn>
                <a:cxn ang="0">
                  <a:pos x="0" y="134"/>
                </a:cxn>
                <a:cxn ang="0">
                  <a:pos x="1" y="152"/>
                </a:cxn>
                <a:cxn ang="0">
                  <a:pos x="3" y="173"/>
                </a:cxn>
                <a:cxn ang="0">
                  <a:pos x="9" y="195"/>
                </a:cxn>
                <a:cxn ang="0">
                  <a:pos x="18" y="219"/>
                </a:cxn>
                <a:cxn ang="0">
                  <a:pos x="31" y="240"/>
                </a:cxn>
                <a:cxn ang="0">
                  <a:pos x="44" y="256"/>
                </a:cxn>
                <a:cxn ang="0">
                  <a:pos x="54" y="266"/>
                </a:cxn>
                <a:cxn ang="0">
                  <a:pos x="60" y="269"/>
                </a:cxn>
                <a:cxn ang="0">
                  <a:pos x="62" y="268"/>
                </a:cxn>
                <a:cxn ang="0">
                  <a:pos x="63" y="266"/>
                </a:cxn>
              </a:cxnLst>
              <a:rect l="0" t="0" r="r" b="b"/>
              <a:pathLst>
                <a:path w="63" h="269">
                  <a:moveTo>
                    <a:pt x="63" y="266"/>
                  </a:moveTo>
                  <a:lnTo>
                    <a:pt x="62" y="266"/>
                  </a:lnTo>
                  <a:lnTo>
                    <a:pt x="62" y="265"/>
                  </a:lnTo>
                  <a:lnTo>
                    <a:pt x="61" y="263"/>
                  </a:lnTo>
                  <a:lnTo>
                    <a:pt x="58" y="261"/>
                  </a:lnTo>
                  <a:lnTo>
                    <a:pt x="37" y="232"/>
                  </a:lnTo>
                  <a:lnTo>
                    <a:pt x="24" y="200"/>
                  </a:lnTo>
                  <a:lnTo>
                    <a:pt x="18" y="167"/>
                  </a:lnTo>
                  <a:lnTo>
                    <a:pt x="16" y="134"/>
                  </a:lnTo>
                  <a:lnTo>
                    <a:pt x="18" y="100"/>
                  </a:lnTo>
                  <a:lnTo>
                    <a:pt x="25" y="66"/>
                  </a:lnTo>
                  <a:lnTo>
                    <a:pt x="38" y="35"/>
                  </a:lnTo>
                  <a:lnTo>
                    <a:pt x="59" y="7"/>
                  </a:lnTo>
                  <a:lnTo>
                    <a:pt x="62" y="4"/>
                  </a:lnTo>
                  <a:lnTo>
                    <a:pt x="63" y="3"/>
                  </a:lnTo>
                  <a:lnTo>
                    <a:pt x="62" y="1"/>
                  </a:lnTo>
                  <a:lnTo>
                    <a:pt x="60" y="0"/>
                  </a:lnTo>
                  <a:lnTo>
                    <a:pt x="54" y="3"/>
                  </a:lnTo>
                  <a:lnTo>
                    <a:pt x="43" y="13"/>
                  </a:lnTo>
                  <a:lnTo>
                    <a:pt x="30" y="30"/>
                  </a:lnTo>
                  <a:lnTo>
                    <a:pt x="17" y="52"/>
                  </a:lnTo>
                  <a:lnTo>
                    <a:pt x="9" y="75"/>
                  </a:lnTo>
                  <a:lnTo>
                    <a:pt x="3" y="96"/>
                  </a:lnTo>
                  <a:lnTo>
                    <a:pt x="1" y="116"/>
                  </a:lnTo>
                  <a:lnTo>
                    <a:pt x="0" y="134"/>
                  </a:lnTo>
                  <a:lnTo>
                    <a:pt x="1" y="152"/>
                  </a:lnTo>
                  <a:lnTo>
                    <a:pt x="3" y="173"/>
                  </a:lnTo>
                  <a:lnTo>
                    <a:pt x="9" y="195"/>
                  </a:lnTo>
                  <a:lnTo>
                    <a:pt x="18" y="219"/>
                  </a:lnTo>
                  <a:lnTo>
                    <a:pt x="31" y="240"/>
                  </a:lnTo>
                  <a:lnTo>
                    <a:pt x="44" y="256"/>
                  </a:lnTo>
                  <a:lnTo>
                    <a:pt x="54" y="266"/>
                  </a:lnTo>
                  <a:lnTo>
                    <a:pt x="60" y="269"/>
                  </a:lnTo>
                  <a:lnTo>
                    <a:pt x="62" y="268"/>
                  </a:lnTo>
                  <a:lnTo>
                    <a:pt x="63" y="266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" name="Freeform 57"/>
            <p:cNvSpPr>
              <a:spLocks noChangeAspect="1"/>
            </p:cNvSpPr>
            <p:nvPr/>
          </p:nvSpPr>
          <p:spPr bwMode="auto">
            <a:xfrm>
              <a:off x="4032" y="462"/>
              <a:ext cx="220" cy="122"/>
            </a:xfrm>
            <a:custGeom>
              <a:avLst/>
              <a:gdLst/>
              <a:ahLst/>
              <a:cxnLst>
                <a:cxn ang="0">
                  <a:pos x="14" y="115"/>
                </a:cxn>
                <a:cxn ang="0">
                  <a:pos x="27" y="120"/>
                </a:cxn>
                <a:cxn ang="0">
                  <a:pos x="33" y="107"/>
                </a:cxn>
                <a:cxn ang="0">
                  <a:pos x="42" y="70"/>
                </a:cxn>
                <a:cxn ang="0">
                  <a:pos x="49" y="44"/>
                </a:cxn>
                <a:cxn ang="0">
                  <a:pos x="55" y="30"/>
                </a:cxn>
                <a:cxn ang="0">
                  <a:pos x="94" y="6"/>
                </a:cxn>
                <a:cxn ang="0">
                  <a:pos x="108" y="18"/>
                </a:cxn>
                <a:cxn ang="0">
                  <a:pos x="105" y="47"/>
                </a:cxn>
                <a:cxn ang="0">
                  <a:pos x="91" y="103"/>
                </a:cxn>
                <a:cxn ang="0">
                  <a:pos x="88" y="115"/>
                </a:cxn>
                <a:cxn ang="0">
                  <a:pos x="101" y="121"/>
                </a:cxn>
                <a:cxn ang="0">
                  <a:pos x="108" y="106"/>
                </a:cxn>
                <a:cxn ang="0">
                  <a:pos x="121" y="54"/>
                </a:cxn>
                <a:cxn ang="0">
                  <a:pos x="136" y="22"/>
                </a:cxn>
                <a:cxn ang="0">
                  <a:pos x="176" y="7"/>
                </a:cxn>
                <a:cxn ang="0">
                  <a:pos x="183" y="25"/>
                </a:cxn>
                <a:cxn ang="0">
                  <a:pos x="171" y="72"/>
                </a:cxn>
                <a:cxn ang="0">
                  <a:pos x="163" y="100"/>
                </a:cxn>
                <a:cxn ang="0">
                  <a:pos x="176" y="120"/>
                </a:cxn>
                <a:cxn ang="0">
                  <a:pos x="212" y="102"/>
                </a:cxn>
                <a:cxn ang="0">
                  <a:pos x="219" y="78"/>
                </a:cxn>
                <a:cxn ang="0">
                  <a:pos x="213" y="82"/>
                </a:cxn>
                <a:cxn ang="0">
                  <a:pos x="196" y="113"/>
                </a:cxn>
                <a:cxn ang="0">
                  <a:pos x="179" y="107"/>
                </a:cxn>
                <a:cxn ang="0">
                  <a:pos x="189" y="75"/>
                </a:cxn>
                <a:cxn ang="0">
                  <a:pos x="200" y="29"/>
                </a:cxn>
                <a:cxn ang="0">
                  <a:pos x="183" y="2"/>
                </a:cxn>
                <a:cxn ang="0">
                  <a:pos x="144" y="8"/>
                </a:cxn>
                <a:cxn ang="0">
                  <a:pos x="125" y="22"/>
                </a:cxn>
                <a:cxn ang="0">
                  <a:pos x="117" y="7"/>
                </a:cxn>
                <a:cxn ang="0">
                  <a:pos x="79" y="3"/>
                </a:cxn>
                <a:cxn ang="0">
                  <a:pos x="53" y="23"/>
                </a:cxn>
                <a:cxn ang="0">
                  <a:pos x="37" y="1"/>
                </a:cxn>
                <a:cxn ang="0">
                  <a:pos x="15" y="6"/>
                </a:cxn>
                <a:cxn ang="0">
                  <a:pos x="5" y="23"/>
                </a:cxn>
                <a:cxn ang="0">
                  <a:pos x="0" y="41"/>
                </a:cxn>
                <a:cxn ang="0">
                  <a:pos x="5" y="44"/>
                </a:cxn>
                <a:cxn ang="0">
                  <a:pos x="8" y="38"/>
                </a:cxn>
                <a:cxn ang="0">
                  <a:pos x="21" y="8"/>
                </a:cxn>
                <a:cxn ang="0">
                  <a:pos x="33" y="8"/>
                </a:cxn>
                <a:cxn ang="0">
                  <a:pos x="36" y="22"/>
                </a:cxn>
                <a:cxn ang="0">
                  <a:pos x="32" y="41"/>
                </a:cxn>
              </a:cxnLst>
              <a:rect l="0" t="0" r="r" b="b"/>
              <a:pathLst>
                <a:path w="220" h="122">
                  <a:moveTo>
                    <a:pt x="16" y="103"/>
                  </a:moveTo>
                  <a:lnTo>
                    <a:pt x="14" y="110"/>
                  </a:lnTo>
                  <a:lnTo>
                    <a:pt x="14" y="115"/>
                  </a:lnTo>
                  <a:lnTo>
                    <a:pt x="16" y="120"/>
                  </a:lnTo>
                  <a:lnTo>
                    <a:pt x="21" y="122"/>
                  </a:lnTo>
                  <a:lnTo>
                    <a:pt x="27" y="120"/>
                  </a:lnTo>
                  <a:lnTo>
                    <a:pt x="31" y="114"/>
                  </a:lnTo>
                  <a:lnTo>
                    <a:pt x="32" y="112"/>
                  </a:lnTo>
                  <a:lnTo>
                    <a:pt x="33" y="107"/>
                  </a:lnTo>
                  <a:lnTo>
                    <a:pt x="35" y="100"/>
                  </a:lnTo>
                  <a:lnTo>
                    <a:pt x="36" y="94"/>
                  </a:lnTo>
                  <a:lnTo>
                    <a:pt x="42" y="70"/>
                  </a:lnTo>
                  <a:lnTo>
                    <a:pt x="47" y="52"/>
                  </a:lnTo>
                  <a:lnTo>
                    <a:pt x="48" y="48"/>
                  </a:lnTo>
                  <a:lnTo>
                    <a:pt x="49" y="44"/>
                  </a:lnTo>
                  <a:lnTo>
                    <a:pt x="50" y="41"/>
                  </a:lnTo>
                  <a:lnTo>
                    <a:pt x="50" y="39"/>
                  </a:lnTo>
                  <a:lnTo>
                    <a:pt x="55" y="30"/>
                  </a:lnTo>
                  <a:lnTo>
                    <a:pt x="64" y="19"/>
                  </a:lnTo>
                  <a:lnTo>
                    <a:pt x="77" y="10"/>
                  </a:lnTo>
                  <a:lnTo>
                    <a:pt x="94" y="6"/>
                  </a:lnTo>
                  <a:lnTo>
                    <a:pt x="102" y="7"/>
                  </a:lnTo>
                  <a:lnTo>
                    <a:pt x="106" y="12"/>
                  </a:lnTo>
                  <a:lnTo>
                    <a:pt x="108" y="18"/>
                  </a:lnTo>
                  <a:lnTo>
                    <a:pt x="109" y="25"/>
                  </a:lnTo>
                  <a:lnTo>
                    <a:pt x="108" y="35"/>
                  </a:lnTo>
                  <a:lnTo>
                    <a:pt x="105" y="47"/>
                  </a:lnTo>
                  <a:lnTo>
                    <a:pt x="97" y="78"/>
                  </a:lnTo>
                  <a:lnTo>
                    <a:pt x="92" y="99"/>
                  </a:lnTo>
                  <a:lnTo>
                    <a:pt x="91" y="103"/>
                  </a:lnTo>
                  <a:lnTo>
                    <a:pt x="90" y="108"/>
                  </a:lnTo>
                  <a:lnTo>
                    <a:pt x="89" y="112"/>
                  </a:lnTo>
                  <a:lnTo>
                    <a:pt x="88" y="115"/>
                  </a:lnTo>
                  <a:lnTo>
                    <a:pt x="91" y="120"/>
                  </a:lnTo>
                  <a:lnTo>
                    <a:pt x="96" y="122"/>
                  </a:lnTo>
                  <a:lnTo>
                    <a:pt x="101" y="121"/>
                  </a:lnTo>
                  <a:lnTo>
                    <a:pt x="104" y="117"/>
                  </a:lnTo>
                  <a:lnTo>
                    <a:pt x="107" y="112"/>
                  </a:lnTo>
                  <a:lnTo>
                    <a:pt x="108" y="106"/>
                  </a:lnTo>
                  <a:lnTo>
                    <a:pt x="112" y="91"/>
                  </a:lnTo>
                  <a:lnTo>
                    <a:pt x="117" y="72"/>
                  </a:lnTo>
                  <a:lnTo>
                    <a:pt x="121" y="54"/>
                  </a:lnTo>
                  <a:lnTo>
                    <a:pt x="124" y="42"/>
                  </a:lnTo>
                  <a:lnTo>
                    <a:pt x="128" y="34"/>
                  </a:lnTo>
                  <a:lnTo>
                    <a:pt x="136" y="22"/>
                  </a:lnTo>
                  <a:lnTo>
                    <a:pt x="150" y="11"/>
                  </a:lnTo>
                  <a:lnTo>
                    <a:pt x="169" y="6"/>
                  </a:lnTo>
                  <a:lnTo>
                    <a:pt x="176" y="7"/>
                  </a:lnTo>
                  <a:lnTo>
                    <a:pt x="180" y="12"/>
                  </a:lnTo>
                  <a:lnTo>
                    <a:pt x="183" y="18"/>
                  </a:lnTo>
                  <a:lnTo>
                    <a:pt x="183" y="25"/>
                  </a:lnTo>
                  <a:lnTo>
                    <a:pt x="181" y="38"/>
                  </a:lnTo>
                  <a:lnTo>
                    <a:pt x="177" y="55"/>
                  </a:lnTo>
                  <a:lnTo>
                    <a:pt x="171" y="72"/>
                  </a:lnTo>
                  <a:lnTo>
                    <a:pt x="167" y="85"/>
                  </a:lnTo>
                  <a:lnTo>
                    <a:pt x="164" y="93"/>
                  </a:lnTo>
                  <a:lnTo>
                    <a:pt x="163" y="100"/>
                  </a:lnTo>
                  <a:lnTo>
                    <a:pt x="165" y="108"/>
                  </a:lnTo>
                  <a:lnTo>
                    <a:pt x="169" y="115"/>
                  </a:lnTo>
                  <a:lnTo>
                    <a:pt x="176" y="120"/>
                  </a:lnTo>
                  <a:lnTo>
                    <a:pt x="185" y="122"/>
                  </a:lnTo>
                  <a:lnTo>
                    <a:pt x="201" y="116"/>
                  </a:lnTo>
                  <a:lnTo>
                    <a:pt x="212" y="102"/>
                  </a:lnTo>
                  <a:lnTo>
                    <a:pt x="219" y="88"/>
                  </a:lnTo>
                  <a:lnTo>
                    <a:pt x="220" y="80"/>
                  </a:lnTo>
                  <a:lnTo>
                    <a:pt x="219" y="78"/>
                  </a:lnTo>
                  <a:lnTo>
                    <a:pt x="217" y="78"/>
                  </a:lnTo>
                  <a:lnTo>
                    <a:pt x="215" y="78"/>
                  </a:lnTo>
                  <a:lnTo>
                    <a:pt x="213" y="82"/>
                  </a:lnTo>
                  <a:lnTo>
                    <a:pt x="209" y="94"/>
                  </a:lnTo>
                  <a:lnTo>
                    <a:pt x="203" y="105"/>
                  </a:lnTo>
                  <a:lnTo>
                    <a:pt x="196" y="113"/>
                  </a:lnTo>
                  <a:lnTo>
                    <a:pt x="186" y="116"/>
                  </a:lnTo>
                  <a:lnTo>
                    <a:pt x="181" y="114"/>
                  </a:lnTo>
                  <a:lnTo>
                    <a:pt x="179" y="107"/>
                  </a:lnTo>
                  <a:lnTo>
                    <a:pt x="181" y="97"/>
                  </a:lnTo>
                  <a:lnTo>
                    <a:pt x="184" y="88"/>
                  </a:lnTo>
                  <a:lnTo>
                    <a:pt x="189" y="75"/>
                  </a:lnTo>
                  <a:lnTo>
                    <a:pt x="194" y="59"/>
                  </a:lnTo>
                  <a:lnTo>
                    <a:pt x="199" y="42"/>
                  </a:lnTo>
                  <a:lnTo>
                    <a:pt x="200" y="29"/>
                  </a:lnTo>
                  <a:lnTo>
                    <a:pt x="198" y="17"/>
                  </a:lnTo>
                  <a:lnTo>
                    <a:pt x="193" y="8"/>
                  </a:lnTo>
                  <a:lnTo>
                    <a:pt x="183" y="2"/>
                  </a:lnTo>
                  <a:lnTo>
                    <a:pt x="170" y="0"/>
                  </a:lnTo>
                  <a:lnTo>
                    <a:pt x="156" y="2"/>
                  </a:lnTo>
                  <a:lnTo>
                    <a:pt x="144" y="8"/>
                  </a:lnTo>
                  <a:lnTo>
                    <a:pt x="134" y="16"/>
                  </a:lnTo>
                  <a:lnTo>
                    <a:pt x="126" y="26"/>
                  </a:lnTo>
                  <a:lnTo>
                    <a:pt x="125" y="22"/>
                  </a:lnTo>
                  <a:lnTo>
                    <a:pt x="124" y="17"/>
                  </a:lnTo>
                  <a:lnTo>
                    <a:pt x="122" y="12"/>
                  </a:lnTo>
                  <a:lnTo>
                    <a:pt x="117" y="7"/>
                  </a:lnTo>
                  <a:lnTo>
                    <a:pt x="106" y="1"/>
                  </a:lnTo>
                  <a:lnTo>
                    <a:pt x="95" y="0"/>
                  </a:lnTo>
                  <a:lnTo>
                    <a:pt x="79" y="3"/>
                  </a:lnTo>
                  <a:lnTo>
                    <a:pt x="67" y="9"/>
                  </a:lnTo>
                  <a:lnTo>
                    <a:pt x="58" y="17"/>
                  </a:lnTo>
                  <a:lnTo>
                    <a:pt x="53" y="23"/>
                  </a:lnTo>
                  <a:lnTo>
                    <a:pt x="50" y="13"/>
                  </a:lnTo>
                  <a:lnTo>
                    <a:pt x="45" y="6"/>
                  </a:lnTo>
                  <a:lnTo>
                    <a:pt x="37" y="1"/>
                  </a:lnTo>
                  <a:lnTo>
                    <a:pt x="28" y="0"/>
                  </a:lnTo>
                  <a:lnTo>
                    <a:pt x="20" y="2"/>
                  </a:lnTo>
                  <a:lnTo>
                    <a:pt x="15" y="6"/>
                  </a:lnTo>
                  <a:lnTo>
                    <a:pt x="11" y="11"/>
                  </a:lnTo>
                  <a:lnTo>
                    <a:pt x="8" y="15"/>
                  </a:lnTo>
                  <a:lnTo>
                    <a:pt x="5" y="23"/>
                  </a:lnTo>
                  <a:lnTo>
                    <a:pt x="2" y="31"/>
                  </a:lnTo>
                  <a:lnTo>
                    <a:pt x="1" y="38"/>
                  </a:lnTo>
                  <a:lnTo>
                    <a:pt x="0" y="41"/>
                  </a:lnTo>
                  <a:lnTo>
                    <a:pt x="1" y="44"/>
                  </a:lnTo>
                  <a:lnTo>
                    <a:pt x="3" y="44"/>
                  </a:lnTo>
                  <a:lnTo>
                    <a:pt x="5" y="44"/>
                  </a:lnTo>
                  <a:lnTo>
                    <a:pt x="6" y="43"/>
                  </a:lnTo>
                  <a:lnTo>
                    <a:pt x="7" y="41"/>
                  </a:lnTo>
                  <a:lnTo>
                    <a:pt x="8" y="38"/>
                  </a:lnTo>
                  <a:lnTo>
                    <a:pt x="11" y="25"/>
                  </a:lnTo>
                  <a:lnTo>
                    <a:pt x="16" y="15"/>
                  </a:lnTo>
                  <a:lnTo>
                    <a:pt x="21" y="8"/>
                  </a:lnTo>
                  <a:lnTo>
                    <a:pt x="28" y="6"/>
                  </a:lnTo>
                  <a:lnTo>
                    <a:pt x="31" y="6"/>
                  </a:lnTo>
                  <a:lnTo>
                    <a:pt x="33" y="8"/>
                  </a:lnTo>
                  <a:lnTo>
                    <a:pt x="35" y="12"/>
                  </a:lnTo>
                  <a:lnTo>
                    <a:pt x="36" y="18"/>
                  </a:lnTo>
                  <a:lnTo>
                    <a:pt x="36" y="22"/>
                  </a:lnTo>
                  <a:lnTo>
                    <a:pt x="35" y="26"/>
                  </a:lnTo>
                  <a:lnTo>
                    <a:pt x="34" y="32"/>
                  </a:lnTo>
                  <a:lnTo>
                    <a:pt x="32" y="41"/>
                  </a:lnTo>
                  <a:lnTo>
                    <a:pt x="16" y="10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" name="Freeform 58"/>
            <p:cNvSpPr>
              <a:spLocks noChangeAspect="1" noEditPoints="1"/>
            </p:cNvSpPr>
            <p:nvPr/>
          </p:nvSpPr>
          <p:spPr bwMode="auto">
            <a:xfrm>
              <a:off x="4274" y="394"/>
              <a:ext cx="141" cy="242"/>
            </a:xfrm>
            <a:custGeom>
              <a:avLst/>
              <a:gdLst/>
              <a:ahLst/>
              <a:cxnLst>
                <a:cxn ang="0">
                  <a:pos x="105" y="4"/>
                </a:cxn>
                <a:cxn ang="0">
                  <a:pos x="105" y="1"/>
                </a:cxn>
                <a:cxn ang="0">
                  <a:pos x="99" y="1"/>
                </a:cxn>
                <a:cxn ang="0">
                  <a:pos x="82" y="68"/>
                </a:cxn>
                <a:cxn ang="0">
                  <a:pos x="51" y="75"/>
                </a:cxn>
                <a:cxn ang="0">
                  <a:pos x="25" y="91"/>
                </a:cxn>
                <a:cxn ang="0">
                  <a:pos x="7" y="115"/>
                </a:cxn>
                <a:cxn ang="0">
                  <a:pos x="0" y="141"/>
                </a:cxn>
                <a:cxn ang="0">
                  <a:pos x="13" y="175"/>
                </a:cxn>
                <a:cxn ang="0">
                  <a:pos x="51" y="190"/>
                </a:cxn>
                <a:cxn ang="0">
                  <a:pos x="43" y="224"/>
                </a:cxn>
                <a:cxn ang="0">
                  <a:pos x="40" y="237"/>
                </a:cxn>
                <a:cxn ang="0">
                  <a:pos x="40" y="242"/>
                </a:cxn>
                <a:cxn ang="0">
                  <a:pos x="45" y="241"/>
                </a:cxn>
                <a:cxn ang="0">
                  <a:pos x="47" y="237"/>
                </a:cxn>
                <a:cxn ang="0">
                  <a:pos x="48" y="230"/>
                </a:cxn>
                <a:cxn ang="0">
                  <a:pos x="74" y="188"/>
                </a:cxn>
                <a:cxn ang="0">
                  <a:pos x="104" y="176"/>
                </a:cxn>
                <a:cxn ang="0">
                  <a:pos x="126" y="155"/>
                </a:cxn>
                <a:cxn ang="0">
                  <a:pos x="139" y="130"/>
                </a:cxn>
                <a:cxn ang="0">
                  <a:pos x="138" y="100"/>
                </a:cxn>
                <a:cxn ang="0">
                  <a:pos x="113" y="73"/>
                </a:cxn>
                <a:cxn ang="0">
                  <a:pos x="104" y="7"/>
                </a:cxn>
                <a:cxn ang="0">
                  <a:pos x="47" y="183"/>
                </a:cxn>
                <a:cxn ang="0">
                  <a:pos x="34" y="179"/>
                </a:cxn>
                <a:cxn ang="0">
                  <a:pos x="24" y="170"/>
                </a:cxn>
                <a:cxn ang="0">
                  <a:pos x="18" y="156"/>
                </a:cxn>
                <a:cxn ang="0">
                  <a:pos x="18" y="135"/>
                </a:cxn>
                <a:cxn ang="0">
                  <a:pos x="27" y="110"/>
                </a:cxn>
                <a:cxn ang="0">
                  <a:pos x="43" y="90"/>
                </a:cxn>
                <a:cxn ang="0">
                  <a:pos x="66" y="76"/>
                </a:cxn>
                <a:cxn ang="0">
                  <a:pos x="53" y="184"/>
                </a:cxn>
                <a:cxn ang="0">
                  <a:pos x="102" y="76"/>
                </a:cxn>
                <a:cxn ang="0">
                  <a:pos x="121" y="95"/>
                </a:cxn>
                <a:cxn ang="0">
                  <a:pos x="122" y="123"/>
                </a:cxn>
                <a:cxn ang="0">
                  <a:pos x="114" y="147"/>
                </a:cxn>
                <a:cxn ang="0">
                  <a:pos x="98" y="168"/>
                </a:cxn>
                <a:cxn ang="0">
                  <a:pos x="74" y="181"/>
                </a:cxn>
                <a:cxn ang="0">
                  <a:pos x="87" y="73"/>
                </a:cxn>
              </a:cxnLst>
              <a:rect l="0" t="0" r="r" b="b"/>
              <a:pathLst>
                <a:path w="141" h="242">
                  <a:moveTo>
                    <a:pt x="104" y="7"/>
                  </a:moveTo>
                  <a:lnTo>
                    <a:pt x="105" y="4"/>
                  </a:lnTo>
                  <a:lnTo>
                    <a:pt x="105" y="3"/>
                  </a:lnTo>
                  <a:lnTo>
                    <a:pt x="105" y="1"/>
                  </a:lnTo>
                  <a:lnTo>
                    <a:pt x="102" y="0"/>
                  </a:lnTo>
                  <a:lnTo>
                    <a:pt x="99" y="1"/>
                  </a:lnTo>
                  <a:lnTo>
                    <a:pt x="98" y="5"/>
                  </a:lnTo>
                  <a:lnTo>
                    <a:pt x="82" y="68"/>
                  </a:lnTo>
                  <a:lnTo>
                    <a:pt x="66" y="70"/>
                  </a:lnTo>
                  <a:lnTo>
                    <a:pt x="51" y="75"/>
                  </a:lnTo>
                  <a:lnTo>
                    <a:pt x="37" y="82"/>
                  </a:lnTo>
                  <a:lnTo>
                    <a:pt x="25" y="91"/>
                  </a:lnTo>
                  <a:lnTo>
                    <a:pt x="15" y="102"/>
                  </a:lnTo>
                  <a:lnTo>
                    <a:pt x="7" y="115"/>
                  </a:lnTo>
                  <a:lnTo>
                    <a:pt x="2" y="128"/>
                  </a:lnTo>
                  <a:lnTo>
                    <a:pt x="0" y="141"/>
                  </a:lnTo>
                  <a:lnTo>
                    <a:pt x="3" y="159"/>
                  </a:lnTo>
                  <a:lnTo>
                    <a:pt x="13" y="175"/>
                  </a:lnTo>
                  <a:lnTo>
                    <a:pt x="30" y="185"/>
                  </a:lnTo>
                  <a:lnTo>
                    <a:pt x="51" y="190"/>
                  </a:lnTo>
                  <a:lnTo>
                    <a:pt x="45" y="215"/>
                  </a:lnTo>
                  <a:lnTo>
                    <a:pt x="43" y="224"/>
                  </a:lnTo>
                  <a:lnTo>
                    <a:pt x="41" y="232"/>
                  </a:lnTo>
                  <a:lnTo>
                    <a:pt x="40" y="237"/>
                  </a:lnTo>
                  <a:lnTo>
                    <a:pt x="39" y="239"/>
                  </a:lnTo>
                  <a:lnTo>
                    <a:pt x="40" y="242"/>
                  </a:lnTo>
                  <a:lnTo>
                    <a:pt x="43" y="242"/>
                  </a:lnTo>
                  <a:lnTo>
                    <a:pt x="45" y="241"/>
                  </a:lnTo>
                  <a:lnTo>
                    <a:pt x="46" y="240"/>
                  </a:lnTo>
                  <a:lnTo>
                    <a:pt x="47" y="237"/>
                  </a:lnTo>
                  <a:lnTo>
                    <a:pt x="47" y="233"/>
                  </a:lnTo>
                  <a:lnTo>
                    <a:pt x="48" y="230"/>
                  </a:lnTo>
                  <a:lnTo>
                    <a:pt x="58" y="190"/>
                  </a:lnTo>
                  <a:lnTo>
                    <a:pt x="74" y="188"/>
                  </a:lnTo>
                  <a:lnTo>
                    <a:pt x="89" y="183"/>
                  </a:lnTo>
                  <a:lnTo>
                    <a:pt x="104" y="176"/>
                  </a:lnTo>
                  <a:lnTo>
                    <a:pt x="116" y="166"/>
                  </a:lnTo>
                  <a:lnTo>
                    <a:pt x="126" y="155"/>
                  </a:lnTo>
                  <a:lnTo>
                    <a:pt x="134" y="143"/>
                  </a:lnTo>
                  <a:lnTo>
                    <a:pt x="139" y="130"/>
                  </a:lnTo>
                  <a:lnTo>
                    <a:pt x="141" y="116"/>
                  </a:lnTo>
                  <a:lnTo>
                    <a:pt x="138" y="100"/>
                  </a:lnTo>
                  <a:lnTo>
                    <a:pt x="129" y="85"/>
                  </a:lnTo>
                  <a:lnTo>
                    <a:pt x="113" y="73"/>
                  </a:lnTo>
                  <a:lnTo>
                    <a:pt x="89" y="68"/>
                  </a:lnTo>
                  <a:lnTo>
                    <a:pt x="104" y="7"/>
                  </a:lnTo>
                  <a:close/>
                  <a:moveTo>
                    <a:pt x="53" y="184"/>
                  </a:moveTo>
                  <a:lnTo>
                    <a:pt x="47" y="183"/>
                  </a:lnTo>
                  <a:lnTo>
                    <a:pt x="40" y="182"/>
                  </a:lnTo>
                  <a:lnTo>
                    <a:pt x="34" y="179"/>
                  </a:lnTo>
                  <a:lnTo>
                    <a:pt x="29" y="175"/>
                  </a:lnTo>
                  <a:lnTo>
                    <a:pt x="24" y="170"/>
                  </a:lnTo>
                  <a:lnTo>
                    <a:pt x="21" y="164"/>
                  </a:lnTo>
                  <a:lnTo>
                    <a:pt x="18" y="156"/>
                  </a:lnTo>
                  <a:lnTo>
                    <a:pt x="17" y="147"/>
                  </a:lnTo>
                  <a:lnTo>
                    <a:pt x="18" y="135"/>
                  </a:lnTo>
                  <a:lnTo>
                    <a:pt x="22" y="122"/>
                  </a:lnTo>
                  <a:lnTo>
                    <a:pt x="27" y="110"/>
                  </a:lnTo>
                  <a:lnTo>
                    <a:pt x="34" y="99"/>
                  </a:lnTo>
                  <a:lnTo>
                    <a:pt x="43" y="90"/>
                  </a:lnTo>
                  <a:lnTo>
                    <a:pt x="54" y="82"/>
                  </a:lnTo>
                  <a:lnTo>
                    <a:pt x="66" y="76"/>
                  </a:lnTo>
                  <a:lnTo>
                    <a:pt x="80" y="73"/>
                  </a:lnTo>
                  <a:lnTo>
                    <a:pt x="53" y="184"/>
                  </a:lnTo>
                  <a:close/>
                  <a:moveTo>
                    <a:pt x="87" y="73"/>
                  </a:moveTo>
                  <a:lnTo>
                    <a:pt x="102" y="76"/>
                  </a:lnTo>
                  <a:lnTo>
                    <a:pt x="113" y="84"/>
                  </a:lnTo>
                  <a:lnTo>
                    <a:pt x="121" y="95"/>
                  </a:lnTo>
                  <a:lnTo>
                    <a:pt x="123" y="111"/>
                  </a:lnTo>
                  <a:lnTo>
                    <a:pt x="122" y="123"/>
                  </a:lnTo>
                  <a:lnTo>
                    <a:pt x="119" y="135"/>
                  </a:lnTo>
                  <a:lnTo>
                    <a:pt x="114" y="147"/>
                  </a:lnTo>
                  <a:lnTo>
                    <a:pt x="107" y="158"/>
                  </a:lnTo>
                  <a:lnTo>
                    <a:pt x="98" y="168"/>
                  </a:lnTo>
                  <a:lnTo>
                    <a:pt x="87" y="176"/>
                  </a:lnTo>
                  <a:lnTo>
                    <a:pt x="74" y="181"/>
                  </a:lnTo>
                  <a:lnTo>
                    <a:pt x="60" y="184"/>
                  </a:lnTo>
                  <a:lnTo>
                    <a:pt x="87" y="7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" name="Freeform 59"/>
            <p:cNvSpPr>
              <a:spLocks noChangeAspect="1"/>
            </p:cNvSpPr>
            <p:nvPr/>
          </p:nvSpPr>
          <p:spPr bwMode="auto">
            <a:xfrm>
              <a:off x="4436" y="379"/>
              <a:ext cx="63" cy="269"/>
            </a:xfrm>
            <a:custGeom>
              <a:avLst/>
              <a:gdLst/>
              <a:ahLst/>
              <a:cxnLst>
                <a:cxn ang="0">
                  <a:pos x="63" y="134"/>
                </a:cxn>
                <a:cxn ang="0">
                  <a:pos x="62" y="117"/>
                </a:cxn>
                <a:cxn ang="0">
                  <a:pos x="59" y="96"/>
                </a:cxn>
                <a:cxn ang="0">
                  <a:pos x="54" y="74"/>
                </a:cxn>
                <a:cxn ang="0">
                  <a:pos x="45" y="50"/>
                </a:cxn>
                <a:cxn ang="0">
                  <a:pos x="32" y="29"/>
                </a:cxn>
                <a:cxn ang="0">
                  <a:pos x="19" y="13"/>
                </a:cxn>
                <a:cxn ang="0">
                  <a:pos x="8" y="3"/>
                </a:cxn>
                <a:cxn ang="0">
                  <a:pos x="3" y="0"/>
                </a:cxn>
                <a:cxn ang="0">
                  <a:pos x="1" y="1"/>
                </a:cxn>
                <a:cxn ang="0">
                  <a:pos x="0" y="3"/>
                </a:cxn>
                <a:cxn ang="0">
                  <a:pos x="0" y="3"/>
                </a:cxn>
                <a:cxn ang="0">
                  <a:pos x="1" y="4"/>
                </a:cxn>
                <a:cxn ang="0">
                  <a:pos x="2" y="6"/>
                </a:cxn>
                <a:cxn ang="0">
                  <a:pos x="5" y="9"/>
                </a:cxn>
                <a:cxn ang="0">
                  <a:pos x="23" y="32"/>
                </a:cxn>
                <a:cxn ang="0">
                  <a:pos x="36" y="61"/>
                </a:cxn>
                <a:cxn ang="0">
                  <a:pos x="44" y="95"/>
                </a:cxn>
                <a:cxn ang="0">
                  <a:pos x="47" y="134"/>
                </a:cxn>
                <a:cxn ang="0">
                  <a:pos x="45" y="169"/>
                </a:cxn>
                <a:cxn ang="0">
                  <a:pos x="38" y="203"/>
                </a:cxn>
                <a:cxn ang="0">
                  <a:pos x="25" y="234"/>
                </a:cxn>
                <a:cxn ang="0">
                  <a:pos x="4" y="262"/>
                </a:cxn>
                <a:cxn ang="0">
                  <a:pos x="1" y="265"/>
                </a:cxn>
                <a:cxn ang="0">
                  <a:pos x="0" y="266"/>
                </a:cxn>
                <a:cxn ang="0">
                  <a:pos x="1" y="268"/>
                </a:cxn>
                <a:cxn ang="0">
                  <a:pos x="3" y="269"/>
                </a:cxn>
                <a:cxn ang="0">
                  <a:pos x="9" y="266"/>
                </a:cxn>
                <a:cxn ang="0">
                  <a:pos x="19" y="256"/>
                </a:cxn>
                <a:cxn ang="0">
                  <a:pos x="33" y="239"/>
                </a:cxn>
                <a:cxn ang="0">
                  <a:pos x="46" y="217"/>
                </a:cxn>
                <a:cxn ang="0">
                  <a:pos x="54" y="194"/>
                </a:cxn>
                <a:cxn ang="0">
                  <a:pos x="59" y="173"/>
                </a:cxn>
                <a:cxn ang="0">
                  <a:pos x="62" y="153"/>
                </a:cxn>
                <a:cxn ang="0">
                  <a:pos x="63" y="134"/>
                </a:cxn>
              </a:cxnLst>
              <a:rect l="0" t="0" r="r" b="b"/>
              <a:pathLst>
                <a:path w="63" h="269">
                  <a:moveTo>
                    <a:pt x="63" y="134"/>
                  </a:moveTo>
                  <a:lnTo>
                    <a:pt x="62" y="117"/>
                  </a:lnTo>
                  <a:lnTo>
                    <a:pt x="59" y="96"/>
                  </a:lnTo>
                  <a:lnTo>
                    <a:pt x="54" y="74"/>
                  </a:lnTo>
                  <a:lnTo>
                    <a:pt x="45" y="50"/>
                  </a:lnTo>
                  <a:lnTo>
                    <a:pt x="32" y="29"/>
                  </a:lnTo>
                  <a:lnTo>
                    <a:pt x="19" y="13"/>
                  </a:lnTo>
                  <a:lnTo>
                    <a:pt x="8" y="3"/>
                  </a:lnTo>
                  <a:lnTo>
                    <a:pt x="3" y="0"/>
                  </a:lnTo>
                  <a:lnTo>
                    <a:pt x="1" y="1"/>
                  </a:lnTo>
                  <a:lnTo>
                    <a:pt x="0" y="3"/>
                  </a:lnTo>
                  <a:lnTo>
                    <a:pt x="0" y="3"/>
                  </a:lnTo>
                  <a:lnTo>
                    <a:pt x="1" y="4"/>
                  </a:lnTo>
                  <a:lnTo>
                    <a:pt x="2" y="6"/>
                  </a:lnTo>
                  <a:lnTo>
                    <a:pt x="5" y="9"/>
                  </a:lnTo>
                  <a:lnTo>
                    <a:pt x="23" y="32"/>
                  </a:lnTo>
                  <a:lnTo>
                    <a:pt x="36" y="61"/>
                  </a:lnTo>
                  <a:lnTo>
                    <a:pt x="44" y="95"/>
                  </a:lnTo>
                  <a:lnTo>
                    <a:pt x="47" y="134"/>
                  </a:lnTo>
                  <a:lnTo>
                    <a:pt x="45" y="169"/>
                  </a:lnTo>
                  <a:lnTo>
                    <a:pt x="38" y="203"/>
                  </a:lnTo>
                  <a:lnTo>
                    <a:pt x="25" y="234"/>
                  </a:lnTo>
                  <a:lnTo>
                    <a:pt x="4" y="262"/>
                  </a:lnTo>
                  <a:lnTo>
                    <a:pt x="1" y="265"/>
                  </a:lnTo>
                  <a:lnTo>
                    <a:pt x="0" y="266"/>
                  </a:lnTo>
                  <a:lnTo>
                    <a:pt x="1" y="268"/>
                  </a:lnTo>
                  <a:lnTo>
                    <a:pt x="3" y="269"/>
                  </a:lnTo>
                  <a:lnTo>
                    <a:pt x="9" y="266"/>
                  </a:lnTo>
                  <a:lnTo>
                    <a:pt x="19" y="256"/>
                  </a:lnTo>
                  <a:lnTo>
                    <a:pt x="33" y="239"/>
                  </a:lnTo>
                  <a:lnTo>
                    <a:pt x="46" y="217"/>
                  </a:lnTo>
                  <a:lnTo>
                    <a:pt x="54" y="194"/>
                  </a:lnTo>
                  <a:lnTo>
                    <a:pt x="59" y="173"/>
                  </a:lnTo>
                  <a:lnTo>
                    <a:pt x="62" y="153"/>
                  </a:lnTo>
                  <a:lnTo>
                    <a:pt x="63" y="134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" name="Freeform 60"/>
            <p:cNvSpPr>
              <a:spLocks noChangeAspect="1" noEditPoints="1"/>
            </p:cNvSpPr>
            <p:nvPr/>
          </p:nvSpPr>
          <p:spPr bwMode="auto">
            <a:xfrm>
              <a:off x="4804" y="401"/>
              <a:ext cx="57" cy="180"/>
            </a:xfrm>
            <a:custGeom>
              <a:avLst/>
              <a:gdLst/>
              <a:ahLst/>
              <a:cxnLst>
                <a:cxn ang="0">
                  <a:pos x="39" y="61"/>
                </a:cxn>
                <a:cxn ang="0">
                  <a:pos x="1" y="64"/>
                </a:cxn>
                <a:cxn ang="0">
                  <a:pos x="1" y="72"/>
                </a:cxn>
                <a:cxn ang="0">
                  <a:pos x="11" y="73"/>
                </a:cxn>
                <a:cxn ang="0">
                  <a:pos x="17" y="75"/>
                </a:cxn>
                <a:cxn ang="0">
                  <a:pos x="20" y="79"/>
                </a:cxn>
                <a:cxn ang="0">
                  <a:pos x="21" y="87"/>
                </a:cxn>
                <a:cxn ang="0">
                  <a:pos x="21" y="159"/>
                </a:cxn>
                <a:cxn ang="0">
                  <a:pos x="20" y="166"/>
                </a:cxn>
                <a:cxn ang="0">
                  <a:pos x="17" y="170"/>
                </a:cxn>
                <a:cxn ang="0">
                  <a:pos x="11" y="171"/>
                </a:cxn>
                <a:cxn ang="0">
                  <a:pos x="0" y="172"/>
                </a:cxn>
                <a:cxn ang="0">
                  <a:pos x="0" y="180"/>
                </a:cxn>
                <a:cxn ang="0">
                  <a:pos x="7" y="180"/>
                </a:cxn>
                <a:cxn ang="0">
                  <a:pos x="15" y="179"/>
                </a:cxn>
                <a:cxn ang="0">
                  <a:pos x="23" y="179"/>
                </a:cxn>
                <a:cxn ang="0">
                  <a:pos x="29" y="179"/>
                </a:cxn>
                <a:cxn ang="0">
                  <a:pos x="57" y="180"/>
                </a:cxn>
                <a:cxn ang="0">
                  <a:pos x="57" y="172"/>
                </a:cxn>
                <a:cxn ang="0">
                  <a:pos x="47" y="171"/>
                </a:cxn>
                <a:cxn ang="0">
                  <a:pos x="41" y="169"/>
                </a:cxn>
                <a:cxn ang="0">
                  <a:pos x="39" y="166"/>
                </a:cxn>
                <a:cxn ang="0">
                  <a:pos x="39" y="160"/>
                </a:cxn>
                <a:cxn ang="0">
                  <a:pos x="39" y="61"/>
                </a:cxn>
                <a:cxn ang="0">
                  <a:pos x="40" y="14"/>
                </a:cxn>
                <a:cxn ang="0">
                  <a:pos x="38" y="8"/>
                </a:cxn>
                <a:cxn ang="0">
                  <a:pos x="35" y="4"/>
                </a:cxn>
                <a:cxn ang="0">
                  <a:pos x="31" y="1"/>
                </a:cxn>
                <a:cxn ang="0">
                  <a:pos x="25" y="0"/>
                </a:cxn>
                <a:cxn ang="0">
                  <a:pos x="20" y="1"/>
                </a:cxn>
                <a:cxn ang="0">
                  <a:pos x="15" y="4"/>
                </a:cxn>
                <a:cxn ang="0">
                  <a:pos x="12" y="9"/>
                </a:cxn>
                <a:cxn ang="0">
                  <a:pos x="11" y="14"/>
                </a:cxn>
                <a:cxn ang="0">
                  <a:pos x="12" y="19"/>
                </a:cxn>
                <a:cxn ang="0">
                  <a:pos x="15" y="24"/>
                </a:cxn>
                <a:cxn ang="0">
                  <a:pos x="20" y="27"/>
                </a:cxn>
                <a:cxn ang="0">
                  <a:pos x="25" y="28"/>
                </a:cxn>
                <a:cxn ang="0">
                  <a:pos x="31" y="27"/>
                </a:cxn>
                <a:cxn ang="0">
                  <a:pos x="35" y="24"/>
                </a:cxn>
                <a:cxn ang="0">
                  <a:pos x="38" y="20"/>
                </a:cxn>
                <a:cxn ang="0">
                  <a:pos x="40" y="14"/>
                </a:cxn>
              </a:cxnLst>
              <a:rect l="0" t="0" r="r" b="b"/>
              <a:pathLst>
                <a:path w="57" h="180">
                  <a:moveTo>
                    <a:pt x="39" y="61"/>
                  </a:moveTo>
                  <a:lnTo>
                    <a:pt x="1" y="64"/>
                  </a:lnTo>
                  <a:lnTo>
                    <a:pt x="1" y="72"/>
                  </a:lnTo>
                  <a:lnTo>
                    <a:pt x="11" y="73"/>
                  </a:lnTo>
                  <a:lnTo>
                    <a:pt x="17" y="75"/>
                  </a:lnTo>
                  <a:lnTo>
                    <a:pt x="20" y="79"/>
                  </a:lnTo>
                  <a:lnTo>
                    <a:pt x="21" y="87"/>
                  </a:lnTo>
                  <a:lnTo>
                    <a:pt x="21" y="159"/>
                  </a:lnTo>
                  <a:lnTo>
                    <a:pt x="20" y="166"/>
                  </a:lnTo>
                  <a:lnTo>
                    <a:pt x="17" y="170"/>
                  </a:lnTo>
                  <a:lnTo>
                    <a:pt x="11" y="171"/>
                  </a:lnTo>
                  <a:lnTo>
                    <a:pt x="0" y="172"/>
                  </a:lnTo>
                  <a:lnTo>
                    <a:pt x="0" y="180"/>
                  </a:lnTo>
                  <a:lnTo>
                    <a:pt x="7" y="180"/>
                  </a:lnTo>
                  <a:lnTo>
                    <a:pt x="15" y="179"/>
                  </a:lnTo>
                  <a:lnTo>
                    <a:pt x="23" y="179"/>
                  </a:lnTo>
                  <a:lnTo>
                    <a:pt x="29" y="179"/>
                  </a:lnTo>
                  <a:lnTo>
                    <a:pt x="57" y="180"/>
                  </a:lnTo>
                  <a:lnTo>
                    <a:pt x="57" y="172"/>
                  </a:lnTo>
                  <a:lnTo>
                    <a:pt x="47" y="171"/>
                  </a:lnTo>
                  <a:lnTo>
                    <a:pt x="41" y="169"/>
                  </a:lnTo>
                  <a:lnTo>
                    <a:pt x="39" y="166"/>
                  </a:lnTo>
                  <a:lnTo>
                    <a:pt x="39" y="160"/>
                  </a:lnTo>
                  <a:lnTo>
                    <a:pt x="39" y="61"/>
                  </a:lnTo>
                  <a:close/>
                  <a:moveTo>
                    <a:pt x="40" y="14"/>
                  </a:moveTo>
                  <a:lnTo>
                    <a:pt x="38" y="8"/>
                  </a:lnTo>
                  <a:lnTo>
                    <a:pt x="35" y="4"/>
                  </a:lnTo>
                  <a:lnTo>
                    <a:pt x="31" y="1"/>
                  </a:lnTo>
                  <a:lnTo>
                    <a:pt x="25" y="0"/>
                  </a:lnTo>
                  <a:lnTo>
                    <a:pt x="20" y="1"/>
                  </a:lnTo>
                  <a:lnTo>
                    <a:pt x="15" y="4"/>
                  </a:lnTo>
                  <a:lnTo>
                    <a:pt x="12" y="9"/>
                  </a:lnTo>
                  <a:lnTo>
                    <a:pt x="11" y="14"/>
                  </a:lnTo>
                  <a:lnTo>
                    <a:pt x="12" y="19"/>
                  </a:lnTo>
                  <a:lnTo>
                    <a:pt x="15" y="24"/>
                  </a:lnTo>
                  <a:lnTo>
                    <a:pt x="20" y="27"/>
                  </a:lnTo>
                  <a:lnTo>
                    <a:pt x="25" y="28"/>
                  </a:lnTo>
                  <a:lnTo>
                    <a:pt x="31" y="27"/>
                  </a:lnTo>
                  <a:lnTo>
                    <a:pt x="35" y="24"/>
                  </a:lnTo>
                  <a:lnTo>
                    <a:pt x="38" y="20"/>
                  </a:lnTo>
                  <a:lnTo>
                    <a:pt x="40" y="14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" name="Freeform 61"/>
            <p:cNvSpPr>
              <a:spLocks noChangeAspect="1"/>
            </p:cNvSpPr>
            <p:nvPr/>
          </p:nvSpPr>
          <p:spPr bwMode="auto">
            <a:xfrm>
              <a:off x="4879" y="391"/>
              <a:ext cx="87" cy="190"/>
            </a:xfrm>
            <a:custGeom>
              <a:avLst/>
              <a:gdLst/>
              <a:ahLst/>
              <a:cxnLst>
                <a:cxn ang="0">
                  <a:pos x="38" y="74"/>
                </a:cxn>
                <a:cxn ang="0">
                  <a:pos x="38" y="43"/>
                </a:cxn>
                <a:cxn ang="0">
                  <a:pos x="40" y="27"/>
                </a:cxn>
                <a:cxn ang="0">
                  <a:pos x="46" y="15"/>
                </a:cxn>
                <a:cxn ang="0">
                  <a:pos x="54" y="8"/>
                </a:cxn>
                <a:cxn ang="0">
                  <a:pos x="63" y="6"/>
                </a:cxn>
                <a:cxn ang="0">
                  <a:pos x="66" y="6"/>
                </a:cxn>
                <a:cxn ang="0">
                  <a:pos x="71" y="8"/>
                </a:cxn>
                <a:cxn ang="0">
                  <a:pos x="69" y="9"/>
                </a:cxn>
                <a:cxn ang="0">
                  <a:pos x="66" y="11"/>
                </a:cxn>
                <a:cxn ang="0">
                  <a:pos x="64" y="15"/>
                </a:cxn>
                <a:cxn ang="0">
                  <a:pos x="63" y="19"/>
                </a:cxn>
                <a:cxn ang="0">
                  <a:pos x="64" y="24"/>
                </a:cxn>
                <a:cxn ang="0">
                  <a:pos x="66" y="27"/>
                </a:cxn>
                <a:cxn ang="0">
                  <a:pos x="70" y="30"/>
                </a:cxn>
                <a:cxn ang="0">
                  <a:pos x="75" y="31"/>
                </a:cxn>
                <a:cxn ang="0">
                  <a:pos x="80" y="30"/>
                </a:cxn>
                <a:cxn ang="0">
                  <a:pos x="84" y="27"/>
                </a:cxn>
                <a:cxn ang="0">
                  <a:pos x="86" y="23"/>
                </a:cxn>
                <a:cxn ang="0">
                  <a:pos x="87" y="19"/>
                </a:cxn>
                <a:cxn ang="0">
                  <a:pos x="85" y="12"/>
                </a:cxn>
                <a:cxn ang="0">
                  <a:pos x="80" y="6"/>
                </a:cxn>
                <a:cxn ang="0">
                  <a:pos x="72" y="2"/>
                </a:cxn>
                <a:cxn ang="0">
                  <a:pos x="63" y="0"/>
                </a:cxn>
                <a:cxn ang="0">
                  <a:pos x="48" y="3"/>
                </a:cxn>
                <a:cxn ang="0">
                  <a:pos x="35" y="11"/>
                </a:cxn>
                <a:cxn ang="0">
                  <a:pos x="25" y="24"/>
                </a:cxn>
                <a:cxn ang="0">
                  <a:pos x="21" y="43"/>
                </a:cxn>
                <a:cxn ang="0">
                  <a:pos x="21" y="74"/>
                </a:cxn>
                <a:cxn ang="0">
                  <a:pos x="0" y="74"/>
                </a:cxn>
                <a:cxn ang="0">
                  <a:pos x="0" y="82"/>
                </a:cxn>
                <a:cxn ang="0">
                  <a:pos x="21" y="82"/>
                </a:cxn>
                <a:cxn ang="0">
                  <a:pos x="21" y="169"/>
                </a:cxn>
                <a:cxn ang="0">
                  <a:pos x="20" y="176"/>
                </a:cxn>
                <a:cxn ang="0">
                  <a:pos x="17" y="180"/>
                </a:cxn>
                <a:cxn ang="0">
                  <a:pos x="11" y="181"/>
                </a:cxn>
                <a:cxn ang="0">
                  <a:pos x="0" y="182"/>
                </a:cxn>
                <a:cxn ang="0">
                  <a:pos x="0" y="190"/>
                </a:cxn>
                <a:cxn ang="0">
                  <a:pos x="16" y="189"/>
                </a:cxn>
                <a:cxn ang="0">
                  <a:pos x="31" y="189"/>
                </a:cxn>
                <a:cxn ang="0">
                  <a:pos x="48" y="189"/>
                </a:cxn>
                <a:cxn ang="0">
                  <a:pos x="65" y="190"/>
                </a:cxn>
                <a:cxn ang="0">
                  <a:pos x="65" y="182"/>
                </a:cxn>
                <a:cxn ang="0">
                  <a:pos x="59" y="182"/>
                </a:cxn>
                <a:cxn ang="0">
                  <a:pos x="47" y="181"/>
                </a:cxn>
                <a:cxn ang="0">
                  <a:pos x="41" y="179"/>
                </a:cxn>
                <a:cxn ang="0">
                  <a:pos x="39" y="175"/>
                </a:cxn>
                <a:cxn ang="0">
                  <a:pos x="39" y="169"/>
                </a:cxn>
                <a:cxn ang="0">
                  <a:pos x="39" y="82"/>
                </a:cxn>
                <a:cxn ang="0">
                  <a:pos x="69" y="82"/>
                </a:cxn>
                <a:cxn ang="0">
                  <a:pos x="69" y="74"/>
                </a:cxn>
                <a:cxn ang="0">
                  <a:pos x="38" y="74"/>
                </a:cxn>
              </a:cxnLst>
              <a:rect l="0" t="0" r="r" b="b"/>
              <a:pathLst>
                <a:path w="87" h="190">
                  <a:moveTo>
                    <a:pt x="38" y="74"/>
                  </a:moveTo>
                  <a:lnTo>
                    <a:pt x="38" y="43"/>
                  </a:lnTo>
                  <a:lnTo>
                    <a:pt x="40" y="27"/>
                  </a:lnTo>
                  <a:lnTo>
                    <a:pt x="46" y="15"/>
                  </a:lnTo>
                  <a:lnTo>
                    <a:pt x="54" y="8"/>
                  </a:lnTo>
                  <a:lnTo>
                    <a:pt x="63" y="6"/>
                  </a:lnTo>
                  <a:lnTo>
                    <a:pt x="66" y="6"/>
                  </a:lnTo>
                  <a:lnTo>
                    <a:pt x="71" y="8"/>
                  </a:lnTo>
                  <a:lnTo>
                    <a:pt x="69" y="9"/>
                  </a:lnTo>
                  <a:lnTo>
                    <a:pt x="66" y="11"/>
                  </a:lnTo>
                  <a:lnTo>
                    <a:pt x="64" y="15"/>
                  </a:lnTo>
                  <a:lnTo>
                    <a:pt x="63" y="19"/>
                  </a:lnTo>
                  <a:lnTo>
                    <a:pt x="64" y="24"/>
                  </a:lnTo>
                  <a:lnTo>
                    <a:pt x="66" y="27"/>
                  </a:lnTo>
                  <a:lnTo>
                    <a:pt x="70" y="30"/>
                  </a:lnTo>
                  <a:lnTo>
                    <a:pt x="75" y="31"/>
                  </a:lnTo>
                  <a:lnTo>
                    <a:pt x="80" y="30"/>
                  </a:lnTo>
                  <a:lnTo>
                    <a:pt x="84" y="27"/>
                  </a:lnTo>
                  <a:lnTo>
                    <a:pt x="86" y="23"/>
                  </a:lnTo>
                  <a:lnTo>
                    <a:pt x="87" y="19"/>
                  </a:lnTo>
                  <a:lnTo>
                    <a:pt x="85" y="12"/>
                  </a:lnTo>
                  <a:lnTo>
                    <a:pt x="80" y="6"/>
                  </a:lnTo>
                  <a:lnTo>
                    <a:pt x="72" y="2"/>
                  </a:lnTo>
                  <a:lnTo>
                    <a:pt x="63" y="0"/>
                  </a:lnTo>
                  <a:lnTo>
                    <a:pt x="48" y="3"/>
                  </a:lnTo>
                  <a:lnTo>
                    <a:pt x="35" y="11"/>
                  </a:lnTo>
                  <a:lnTo>
                    <a:pt x="25" y="24"/>
                  </a:lnTo>
                  <a:lnTo>
                    <a:pt x="21" y="43"/>
                  </a:lnTo>
                  <a:lnTo>
                    <a:pt x="21" y="74"/>
                  </a:lnTo>
                  <a:lnTo>
                    <a:pt x="0" y="74"/>
                  </a:lnTo>
                  <a:lnTo>
                    <a:pt x="0" y="82"/>
                  </a:lnTo>
                  <a:lnTo>
                    <a:pt x="21" y="82"/>
                  </a:lnTo>
                  <a:lnTo>
                    <a:pt x="21" y="169"/>
                  </a:lnTo>
                  <a:lnTo>
                    <a:pt x="20" y="176"/>
                  </a:lnTo>
                  <a:lnTo>
                    <a:pt x="17" y="180"/>
                  </a:lnTo>
                  <a:lnTo>
                    <a:pt x="11" y="181"/>
                  </a:lnTo>
                  <a:lnTo>
                    <a:pt x="0" y="182"/>
                  </a:lnTo>
                  <a:lnTo>
                    <a:pt x="0" y="190"/>
                  </a:lnTo>
                  <a:lnTo>
                    <a:pt x="16" y="189"/>
                  </a:lnTo>
                  <a:lnTo>
                    <a:pt x="31" y="189"/>
                  </a:lnTo>
                  <a:lnTo>
                    <a:pt x="48" y="189"/>
                  </a:lnTo>
                  <a:lnTo>
                    <a:pt x="65" y="190"/>
                  </a:lnTo>
                  <a:lnTo>
                    <a:pt x="65" y="182"/>
                  </a:lnTo>
                  <a:lnTo>
                    <a:pt x="59" y="182"/>
                  </a:lnTo>
                  <a:lnTo>
                    <a:pt x="47" y="181"/>
                  </a:lnTo>
                  <a:lnTo>
                    <a:pt x="41" y="179"/>
                  </a:lnTo>
                  <a:lnTo>
                    <a:pt x="39" y="175"/>
                  </a:lnTo>
                  <a:lnTo>
                    <a:pt x="39" y="169"/>
                  </a:lnTo>
                  <a:lnTo>
                    <a:pt x="39" y="82"/>
                  </a:lnTo>
                  <a:lnTo>
                    <a:pt x="69" y="82"/>
                  </a:lnTo>
                  <a:lnTo>
                    <a:pt x="69" y="74"/>
                  </a:lnTo>
                  <a:lnTo>
                    <a:pt x="38" y="74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" name="Freeform 62"/>
            <p:cNvSpPr>
              <a:spLocks noChangeAspect="1"/>
            </p:cNvSpPr>
            <p:nvPr/>
          </p:nvSpPr>
          <p:spPr bwMode="auto">
            <a:xfrm>
              <a:off x="5050" y="462"/>
              <a:ext cx="220" cy="122"/>
            </a:xfrm>
            <a:custGeom>
              <a:avLst/>
              <a:gdLst/>
              <a:ahLst/>
              <a:cxnLst>
                <a:cxn ang="0">
                  <a:pos x="13" y="115"/>
                </a:cxn>
                <a:cxn ang="0">
                  <a:pos x="26" y="120"/>
                </a:cxn>
                <a:cxn ang="0">
                  <a:pos x="33" y="107"/>
                </a:cxn>
                <a:cxn ang="0">
                  <a:pos x="42" y="70"/>
                </a:cxn>
                <a:cxn ang="0">
                  <a:pos x="48" y="44"/>
                </a:cxn>
                <a:cxn ang="0">
                  <a:pos x="55" y="30"/>
                </a:cxn>
                <a:cxn ang="0">
                  <a:pos x="94" y="6"/>
                </a:cxn>
                <a:cxn ang="0">
                  <a:pos x="108" y="18"/>
                </a:cxn>
                <a:cxn ang="0">
                  <a:pos x="104" y="47"/>
                </a:cxn>
                <a:cxn ang="0">
                  <a:pos x="90" y="103"/>
                </a:cxn>
                <a:cxn ang="0">
                  <a:pos x="88" y="115"/>
                </a:cxn>
                <a:cxn ang="0">
                  <a:pos x="101" y="121"/>
                </a:cxn>
                <a:cxn ang="0">
                  <a:pos x="108" y="106"/>
                </a:cxn>
                <a:cxn ang="0">
                  <a:pos x="121" y="54"/>
                </a:cxn>
                <a:cxn ang="0">
                  <a:pos x="135" y="22"/>
                </a:cxn>
                <a:cxn ang="0">
                  <a:pos x="175" y="7"/>
                </a:cxn>
                <a:cxn ang="0">
                  <a:pos x="183" y="25"/>
                </a:cxn>
                <a:cxn ang="0">
                  <a:pos x="171" y="72"/>
                </a:cxn>
                <a:cxn ang="0">
                  <a:pos x="163" y="100"/>
                </a:cxn>
                <a:cxn ang="0">
                  <a:pos x="176" y="120"/>
                </a:cxn>
                <a:cxn ang="0">
                  <a:pos x="212" y="102"/>
                </a:cxn>
                <a:cxn ang="0">
                  <a:pos x="219" y="78"/>
                </a:cxn>
                <a:cxn ang="0">
                  <a:pos x="213" y="82"/>
                </a:cxn>
                <a:cxn ang="0">
                  <a:pos x="195" y="113"/>
                </a:cxn>
                <a:cxn ang="0">
                  <a:pos x="179" y="107"/>
                </a:cxn>
                <a:cxn ang="0">
                  <a:pos x="188" y="75"/>
                </a:cxn>
                <a:cxn ang="0">
                  <a:pos x="200" y="29"/>
                </a:cxn>
                <a:cxn ang="0">
                  <a:pos x="183" y="2"/>
                </a:cxn>
                <a:cxn ang="0">
                  <a:pos x="143" y="8"/>
                </a:cxn>
                <a:cxn ang="0">
                  <a:pos x="125" y="22"/>
                </a:cxn>
                <a:cxn ang="0">
                  <a:pos x="117" y="7"/>
                </a:cxn>
                <a:cxn ang="0">
                  <a:pos x="78" y="3"/>
                </a:cxn>
                <a:cxn ang="0">
                  <a:pos x="53" y="23"/>
                </a:cxn>
                <a:cxn ang="0">
                  <a:pos x="37" y="1"/>
                </a:cxn>
                <a:cxn ang="0">
                  <a:pos x="14" y="6"/>
                </a:cxn>
                <a:cxn ang="0">
                  <a:pos x="5" y="23"/>
                </a:cxn>
                <a:cxn ang="0">
                  <a:pos x="0" y="41"/>
                </a:cxn>
                <a:cxn ang="0">
                  <a:pos x="4" y="44"/>
                </a:cxn>
                <a:cxn ang="0">
                  <a:pos x="7" y="38"/>
                </a:cxn>
                <a:cxn ang="0">
                  <a:pos x="21" y="8"/>
                </a:cxn>
                <a:cxn ang="0">
                  <a:pos x="33" y="8"/>
                </a:cxn>
                <a:cxn ang="0">
                  <a:pos x="35" y="22"/>
                </a:cxn>
                <a:cxn ang="0">
                  <a:pos x="31" y="41"/>
                </a:cxn>
              </a:cxnLst>
              <a:rect l="0" t="0" r="r" b="b"/>
              <a:pathLst>
                <a:path w="220" h="122">
                  <a:moveTo>
                    <a:pt x="15" y="103"/>
                  </a:moveTo>
                  <a:lnTo>
                    <a:pt x="14" y="110"/>
                  </a:lnTo>
                  <a:lnTo>
                    <a:pt x="13" y="115"/>
                  </a:lnTo>
                  <a:lnTo>
                    <a:pt x="15" y="120"/>
                  </a:lnTo>
                  <a:lnTo>
                    <a:pt x="21" y="122"/>
                  </a:lnTo>
                  <a:lnTo>
                    <a:pt x="26" y="120"/>
                  </a:lnTo>
                  <a:lnTo>
                    <a:pt x="31" y="114"/>
                  </a:lnTo>
                  <a:lnTo>
                    <a:pt x="31" y="112"/>
                  </a:lnTo>
                  <a:lnTo>
                    <a:pt x="33" y="107"/>
                  </a:lnTo>
                  <a:lnTo>
                    <a:pt x="35" y="100"/>
                  </a:lnTo>
                  <a:lnTo>
                    <a:pt x="36" y="94"/>
                  </a:lnTo>
                  <a:lnTo>
                    <a:pt x="42" y="70"/>
                  </a:lnTo>
                  <a:lnTo>
                    <a:pt x="46" y="52"/>
                  </a:lnTo>
                  <a:lnTo>
                    <a:pt x="47" y="48"/>
                  </a:lnTo>
                  <a:lnTo>
                    <a:pt x="48" y="44"/>
                  </a:lnTo>
                  <a:lnTo>
                    <a:pt x="49" y="41"/>
                  </a:lnTo>
                  <a:lnTo>
                    <a:pt x="50" y="39"/>
                  </a:lnTo>
                  <a:lnTo>
                    <a:pt x="55" y="30"/>
                  </a:lnTo>
                  <a:lnTo>
                    <a:pt x="64" y="19"/>
                  </a:lnTo>
                  <a:lnTo>
                    <a:pt x="77" y="10"/>
                  </a:lnTo>
                  <a:lnTo>
                    <a:pt x="94" y="6"/>
                  </a:lnTo>
                  <a:lnTo>
                    <a:pt x="101" y="7"/>
                  </a:lnTo>
                  <a:lnTo>
                    <a:pt x="106" y="12"/>
                  </a:lnTo>
                  <a:lnTo>
                    <a:pt x="108" y="18"/>
                  </a:lnTo>
                  <a:lnTo>
                    <a:pt x="108" y="25"/>
                  </a:lnTo>
                  <a:lnTo>
                    <a:pt x="107" y="35"/>
                  </a:lnTo>
                  <a:lnTo>
                    <a:pt x="104" y="47"/>
                  </a:lnTo>
                  <a:lnTo>
                    <a:pt x="97" y="78"/>
                  </a:lnTo>
                  <a:lnTo>
                    <a:pt x="91" y="99"/>
                  </a:lnTo>
                  <a:lnTo>
                    <a:pt x="90" y="103"/>
                  </a:lnTo>
                  <a:lnTo>
                    <a:pt x="89" y="108"/>
                  </a:lnTo>
                  <a:lnTo>
                    <a:pt x="88" y="112"/>
                  </a:lnTo>
                  <a:lnTo>
                    <a:pt x="88" y="115"/>
                  </a:lnTo>
                  <a:lnTo>
                    <a:pt x="90" y="120"/>
                  </a:lnTo>
                  <a:lnTo>
                    <a:pt x="96" y="122"/>
                  </a:lnTo>
                  <a:lnTo>
                    <a:pt x="101" y="121"/>
                  </a:lnTo>
                  <a:lnTo>
                    <a:pt x="104" y="117"/>
                  </a:lnTo>
                  <a:lnTo>
                    <a:pt x="106" y="112"/>
                  </a:lnTo>
                  <a:lnTo>
                    <a:pt x="108" y="106"/>
                  </a:lnTo>
                  <a:lnTo>
                    <a:pt x="111" y="91"/>
                  </a:lnTo>
                  <a:lnTo>
                    <a:pt x="116" y="72"/>
                  </a:lnTo>
                  <a:lnTo>
                    <a:pt x="121" y="54"/>
                  </a:lnTo>
                  <a:lnTo>
                    <a:pt x="124" y="42"/>
                  </a:lnTo>
                  <a:lnTo>
                    <a:pt x="127" y="34"/>
                  </a:lnTo>
                  <a:lnTo>
                    <a:pt x="135" y="22"/>
                  </a:lnTo>
                  <a:lnTo>
                    <a:pt x="149" y="11"/>
                  </a:lnTo>
                  <a:lnTo>
                    <a:pt x="168" y="6"/>
                  </a:lnTo>
                  <a:lnTo>
                    <a:pt x="175" y="7"/>
                  </a:lnTo>
                  <a:lnTo>
                    <a:pt x="180" y="12"/>
                  </a:lnTo>
                  <a:lnTo>
                    <a:pt x="182" y="18"/>
                  </a:lnTo>
                  <a:lnTo>
                    <a:pt x="183" y="25"/>
                  </a:lnTo>
                  <a:lnTo>
                    <a:pt x="181" y="38"/>
                  </a:lnTo>
                  <a:lnTo>
                    <a:pt x="176" y="55"/>
                  </a:lnTo>
                  <a:lnTo>
                    <a:pt x="171" y="72"/>
                  </a:lnTo>
                  <a:lnTo>
                    <a:pt x="166" y="85"/>
                  </a:lnTo>
                  <a:lnTo>
                    <a:pt x="163" y="93"/>
                  </a:lnTo>
                  <a:lnTo>
                    <a:pt x="163" y="100"/>
                  </a:lnTo>
                  <a:lnTo>
                    <a:pt x="164" y="108"/>
                  </a:lnTo>
                  <a:lnTo>
                    <a:pt x="169" y="115"/>
                  </a:lnTo>
                  <a:lnTo>
                    <a:pt x="176" y="120"/>
                  </a:lnTo>
                  <a:lnTo>
                    <a:pt x="185" y="122"/>
                  </a:lnTo>
                  <a:lnTo>
                    <a:pt x="201" y="116"/>
                  </a:lnTo>
                  <a:lnTo>
                    <a:pt x="212" y="102"/>
                  </a:lnTo>
                  <a:lnTo>
                    <a:pt x="218" y="88"/>
                  </a:lnTo>
                  <a:lnTo>
                    <a:pt x="220" y="80"/>
                  </a:lnTo>
                  <a:lnTo>
                    <a:pt x="219" y="78"/>
                  </a:lnTo>
                  <a:lnTo>
                    <a:pt x="217" y="78"/>
                  </a:lnTo>
                  <a:lnTo>
                    <a:pt x="214" y="78"/>
                  </a:lnTo>
                  <a:lnTo>
                    <a:pt x="213" y="82"/>
                  </a:lnTo>
                  <a:lnTo>
                    <a:pt x="209" y="94"/>
                  </a:lnTo>
                  <a:lnTo>
                    <a:pt x="203" y="105"/>
                  </a:lnTo>
                  <a:lnTo>
                    <a:pt x="195" y="113"/>
                  </a:lnTo>
                  <a:lnTo>
                    <a:pt x="185" y="116"/>
                  </a:lnTo>
                  <a:lnTo>
                    <a:pt x="180" y="114"/>
                  </a:lnTo>
                  <a:lnTo>
                    <a:pt x="179" y="107"/>
                  </a:lnTo>
                  <a:lnTo>
                    <a:pt x="180" y="97"/>
                  </a:lnTo>
                  <a:lnTo>
                    <a:pt x="184" y="88"/>
                  </a:lnTo>
                  <a:lnTo>
                    <a:pt x="188" y="75"/>
                  </a:lnTo>
                  <a:lnTo>
                    <a:pt x="194" y="59"/>
                  </a:lnTo>
                  <a:lnTo>
                    <a:pt x="198" y="42"/>
                  </a:lnTo>
                  <a:lnTo>
                    <a:pt x="200" y="29"/>
                  </a:lnTo>
                  <a:lnTo>
                    <a:pt x="198" y="17"/>
                  </a:lnTo>
                  <a:lnTo>
                    <a:pt x="192" y="8"/>
                  </a:lnTo>
                  <a:lnTo>
                    <a:pt x="183" y="2"/>
                  </a:lnTo>
                  <a:lnTo>
                    <a:pt x="169" y="0"/>
                  </a:lnTo>
                  <a:lnTo>
                    <a:pt x="155" y="2"/>
                  </a:lnTo>
                  <a:lnTo>
                    <a:pt x="143" y="8"/>
                  </a:lnTo>
                  <a:lnTo>
                    <a:pt x="133" y="16"/>
                  </a:lnTo>
                  <a:lnTo>
                    <a:pt x="125" y="26"/>
                  </a:lnTo>
                  <a:lnTo>
                    <a:pt x="125" y="22"/>
                  </a:lnTo>
                  <a:lnTo>
                    <a:pt x="124" y="17"/>
                  </a:lnTo>
                  <a:lnTo>
                    <a:pt x="121" y="12"/>
                  </a:lnTo>
                  <a:lnTo>
                    <a:pt x="117" y="7"/>
                  </a:lnTo>
                  <a:lnTo>
                    <a:pt x="106" y="1"/>
                  </a:lnTo>
                  <a:lnTo>
                    <a:pt x="95" y="0"/>
                  </a:lnTo>
                  <a:lnTo>
                    <a:pt x="78" y="3"/>
                  </a:lnTo>
                  <a:lnTo>
                    <a:pt x="66" y="9"/>
                  </a:lnTo>
                  <a:lnTo>
                    <a:pt x="58" y="17"/>
                  </a:lnTo>
                  <a:lnTo>
                    <a:pt x="53" y="23"/>
                  </a:lnTo>
                  <a:lnTo>
                    <a:pt x="50" y="13"/>
                  </a:lnTo>
                  <a:lnTo>
                    <a:pt x="44" y="6"/>
                  </a:lnTo>
                  <a:lnTo>
                    <a:pt x="37" y="1"/>
                  </a:lnTo>
                  <a:lnTo>
                    <a:pt x="28" y="0"/>
                  </a:lnTo>
                  <a:lnTo>
                    <a:pt x="20" y="2"/>
                  </a:lnTo>
                  <a:lnTo>
                    <a:pt x="14" y="6"/>
                  </a:lnTo>
                  <a:lnTo>
                    <a:pt x="10" y="11"/>
                  </a:lnTo>
                  <a:lnTo>
                    <a:pt x="8" y="15"/>
                  </a:lnTo>
                  <a:lnTo>
                    <a:pt x="5" y="23"/>
                  </a:lnTo>
                  <a:lnTo>
                    <a:pt x="2" y="31"/>
                  </a:lnTo>
                  <a:lnTo>
                    <a:pt x="0" y="38"/>
                  </a:lnTo>
                  <a:lnTo>
                    <a:pt x="0" y="41"/>
                  </a:lnTo>
                  <a:lnTo>
                    <a:pt x="1" y="44"/>
                  </a:lnTo>
                  <a:lnTo>
                    <a:pt x="3" y="44"/>
                  </a:lnTo>
                  <a:lnTo>
                    <a:pt x="4" y="44"/>
                  </a:lnTo>
                  <a:lnTo>
                    <a:pt x="6" y="43"/>
                  </a:lnTo>
                  <a:lnTo>
                    <a:pt x="6" y="41"/>
                  </a:lnTo>
                  <a:lnTo>
                    <a:pt x="7" y="38"/>
                  </a:lnTo>
                  <a:lnTo>
                    <a:pt x="11" y="25"/>
                  </a:lnTo>
                  <a:lnTo>
                    <a:pt x="15" y="15"/>
                  </a:lnTo>
                  <a:lnTo>
                    <a:pt x="21" y="8"/>
                  </a:lnTo>
                  <a:lnTo>
                    <a:pt x="27" y="6"/>
                  </a:lnTo>
                  <a:lnTo>
                    <a:pt x="30" y="6"/>
                  </a:lnTo>
                  <a:lnTo>
                    <a:pt x="33" y="8"/>
                  </a:lnTo>
                  <a:lnTo>
                    <a:pt x="35" y="12"/>
                  </a:lnTo>
                  <a:lnTo>
                    <a:pt x="35" y="18"/>
                  </a:lnTo>
                  <a:lnTo>
                    <a:pt x="35" y="22"/>
                  </a:lnTo>
                  <a:lnTo>
                    <a:pt x="35" y="26"/>
                  </a:lnTo>
                  <a:lnTo>
                    <a:pt x="33" y="32"/>
                  </a:lnTo>
                  <a:lnTo>
                    <a:pt x="31" y="41"/>
                  </a:lnTo>
                  <a:lnTo>
                    <a:pt x="15" y="10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" name="Freeform 63"/>
            <p:cNvSpPr>
              <a:spLocks noChangeAspect="1"/>
            </p:cNvSpPr>
            <p:nvPr/>
          </p:nvSpPr>
          <p:spPr bwMode="auto">
            <a:xfrm>
              <a:off x="5375" y="435"/>
              <a:ext cx="165" cy="157"/>
            </a:xfrm>
            <a:custGeom>
              <a:avLst/>
              <a:gdLst/>
              <a:ahLst/>
              <a:cxnLst>
                <a:cxn ang="0">
                  <a:pos x="159" y="12"/>
                </a:cxn>
                <a:cxn ang="0">
                  <a:pos x="163" y="9"/>
                </a:cxn>
                <a:cxn ang="0">
                  <a:pos x="165" y="6"/>
                </a:cxn>
                <a:cxn ang="0">
                  <a:pos x="163" y="2"/>
                </a:cxn>
                <a:cxn ang="0">
                  <a:pos x="159" y="0"/>
                </a:cxn>
                <a:cxn ang="0">
                  <a:pos x="158" y="1"/>
                </a:cxn>
                <a:cxn ang="0">
                  <a:pos x="154" y="2"/>
                </a:cxn>
                <a:cxn ang="0">
                  <a:pos x="5" y="73"/>
                </a:cxn>
                <a:cxn ang="0">
                  <a:pos x="2" y="75"/>
                </a:cxn>
                <a:cxn ang="0">
                  <a:pos x="0" y="78"/>
                </a:cxn>
                <a:cxn ang="0">
                  <a:pos x="2" y="82"/>
                </a:cxn>
                <a:cxn ang="0">
                  <a:pos x="5" y="84"/>
                </a:cxn>
                <a:cxn ang="0">
                  <a:pos x="154" y="155"/>
                </a:cxn>
                <a:cxn ang="0">
                  <a:pos x="158" y="156"/>
                </a:cxn>
                <a:cxn ang="0">
                  <a:pos x="159" y="157"/>
                </a:cxn>
                <a:cxn ang="0">
                  <a:pos x="163" y="155"/>
                </a:cxn>
                <a:cxn ang="0">
                  <a:pos x="165" y="151"/>
                </a:cxn>
                <a:cxn ang="0">
                  <a:pos x="163" y="148"/>
                </a:cxn>
                <a:cxn ang="0">
                  <a:pos x="159" y="145"/>
                </a:cxn>
                <a:cxn ang="0">
                  <a:pos x="18" y="78"/>
                </a:cxn>
                <a:cxn ang="0">
                  <a:pos x="159" y="12"/>
                </a:cxn>
              </a:cxnLst>
              <a:rect l="0" t="0" r="r" b="b"/>
              <a:pathLst>
                <a:path w="165" h="157">
                  <a:moveTo>
                    <a:pt x="159" y="12"/>
                  </a:moveTo>
                  <a:lnTo>
                    <a:pt x="163" y="9"/>
                  </a:lnTo>
                  <a:lnTo>
                    <a:pt x="165" y="6"/>
                  </a:lnTo>
                  <a:lnTo>
                    <a:pt x="163" y="2"/>
                  </a:lnTo>
                  <a:lnTo>
                    <a:pt x="159" y="0"/>
                  </a:lnTo>
                  <a:lnTo>
                    <a:pt x="158" y="1"/>
                  </a:lnTo>
                  <a:lnTo>
                    <a:pt x="154" y="2"/>
                  </a:lnTo>
                  <a:lnTo>
                    <a:pt x="5" y="73"/>
                  </a:lnTo>
                  <a:lnTo>
                    <a:pt x="2" y="75"/>
                  </a:lnTo>
                  <a:lnTo>
                    <a:pt x="0" y="78"/>
                  </a:lnTo>
                  <a:lnTo>
                    <a:pt x="2" y="82"/>
                  </a:lnTo>
                  <a:lnTo>
                    <a:pt x="5" y="84"/>
                  </a:lnTo>
                  <a:lnTo>
                    <a:pt x="154" y="155"/>
                  </a:lnTo>
                  <a:lnTo>
                    <a:pt x="158" y="156"/>
                  </a:lnTo>
                  <a:lnTo>
                    <a:pt x="159" y="157"/>
                  </a:lnTo>
                  <a:lnTo>
                    <a:pt x="163" y="155"/>
                  </a:lnTo>
                  <a:lnTo>
                    <a:pt x="165" y="151"/>
                  </a:lnTo>
                  <a:lnTo>
                    <a:pt x="163" y="148"/>
                  </a:lnTo>
                  <a:lnTo>
                    <a:pt x="159" y="145"/>
                  </a:lnTo>
                  <a:lnTo>
                    <a:pt x="18" y="78"/>
                  </a:lnTo>
                  <a:lnTo>
                    <a:pt x="159" y="1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" name="Freeform 64"/>
            <p:cNvSpPr>
              <a:spLocks noChangeAspect="1" noEditPoints="1"/>
            </p:cNvSpPr>
            <p:nvPr/>
          </p:nvSpPr>
          <p:spPr bwMode="auto">
            <a:xfrm>
              <a:off x="5648" y="402"/>
              <a:ext cx="113" cy="185"/>
            </a:xfrm>
            <a:custGeom>
              <a:avLst/>
              <a:gdLst/>
              <a:ahLst/>
              <a:cxnLst>
                <a:cxn ang="0">
                  <a:pos x="111" y="61"/>
                </a:cxn>
                <a:cxn ang="0">
                  <a:pos x="91" y="14"/>
                </a:cxn>
                <a:cxn ang="0">
                  <a:pos x="67" y="1"/>
                </a:cxn>
                <a:cxn ang="0">
                  <a:pos x="44" y="1"/>
                </a:cxn>
                <a:cxn ang="0">
                  <a:pos x="19" y="16"/>
                </a:cxn>
                <a:cxn ang="0">
                  <a:pos x="1" y="61"/>
                </a:cxn>
                <a:cxn ang="0">
                  <a:pos x="0" y="108"/>
                </a:cxn>
                <a:cxn ang="0">
                  <a:pos x="5" y="142"/>
                </a:cxn>
                <a:cxn ang="0">
                  <a:pos x="22" y="171"/>
                </a:cxn>
                <a:cxn ang="0">
                  <a:pos x="45" y="184"/>
                </a:cxn>
                <a:cxn ang="0">
                  <a:pos x="68" y="183"/>
                </a:cxn>
                <a:cxn ang="0">
                  <a:pos x="93" y="169"/>
                </a:cxn>
                <a:cxn ang="0">
                  <a:pos x="111" y="124"/>
                </a:cxn>
                <a:cxn ang="0">
                  <a:pos x="56" y="179"/>
                </a:cxn>
                <a:cxn ang="0">
                  <a:pos x="48" y="177"/>
                </a:cxn>
                <a:cxn ang="0">
                  <a:pos x="38" y="172"/>
                </a:cxn>
                <a:cxn ang="0">
                  <a:pos x="30" y="162"/>
                </a:cxn>
                <a:cxn ang="0">
                  <a:pos x="25" y="146"/>
                </a:cxn>
                <a:cxn ang="0">
                  <a:pos x="22" y="89"/>
                </a:cxn>
                <a:cxn ang="0">
                  <a:pos x="24" y="40"/>
                </a:cxn>
                <a:cxn ang="0">
                  <a:pos x="30" y="21"/>
                </a:cxn>
                <a:cxn ang="0">
                  <a:pos x="40" y="11"/>
                </a:cxn>
                <a:cxn ang="0">
                  <a:pos x="49" y="6"/>
                </a:cxn>
                <a:cxn ang="0">
                  <a:pos x="56" y="5"/>
                </a:cxn>
                <a:cxn ang="0">
                  <a:pos x="64" y="7"/>
                </a:cxn>
                <a:cxn ang="0">
                  <a:pos x="74" y="11"/>
                </a:cxn>
                <a:cxn ang="0">
                  <a:pos x="82" y="21"/>
                </a:cxn>
                <a:cxn ang="0">
                  <a:pos x="88" y="37"/>
                </a:cxn>
                <a:cxn ang="0">
                  <a:pos x="91" y="89"/>
                </a:cxn>
                <a:cxn ang="0">
                  <a:pos x="88" y="145"/>
                </a:cxn>
                <a:cxn ang="0">
                  <a:pos x="83" y="161"/>
                </a:cxn>
                <a:cxn ang="0">
                  <a:pos x="75" y="172"/>
                </a:cxn>
                <a:cxn ang="0">
                  <a:pos x="66" y="177"/>
                </a:cxn>
                <a:cxn ang="0">
                  <a:pos x="56" y="179"/>
                </a:cxn>
              </a:cxnLst>
              <a:rect l="0" t="0" r="r" b="b"/>
              <a:pathLst>
                <a:path w="113" h="185">
                  <a:moveTo>
                    <a:pt x="113" y="93"/>
                  </a:moveTo>
                  <a:lnTo>
                    <a:pt x="111" y="61"/>
                  </a:lnTo>
                  <a:lnTo>
                    <a:pt x="102" y="30"/>
                  </a:lnTo>
                  <a:lnTo>
                    <a:pt x="91" y="14"/>
                  </a:lnTo>
                  <a:lnTo>
                    <a:pt x="79" y="5"/>
                  </a:lnTo>
                  <a:lnTo>
                    <a:pt x="67" y="1"/>
                  </a:lnTo>
                  <a:lnTo>
                    <a:pt x="56" y="0"/>
                  </a:lnTo>
                  <a:lnTo>
                    <a:pt x="44" y="1"/>
                  </a:lnTo>
                  <a:lnTo>
                    <a:pt x="31" y="6"/>
                  </a:lnTo>
                  <a:lnTo>
                    <a:pt x="19" y="16"/>
                  </a:lnTo>
                  <a:lnTo>
                    <a:pt x="10" y="32"/>
                  </a:lnTo>
                  <a:lnTo>
                    <a:pt x="1" y="61"/>
                  </a:lnTo>
                  <a:lnTo>
                    <a:pt x="0" y="93"/>
                  </a:lnTo>
                  <a:lnTo>
                    <a:pt x="0" y="108"/>
                  </a:lnTo>
                  <a:lnTo>
                    <a:pt x="2" y="125"/>
                  </a:lnTo>
                  <a:lnTo>
                    <a:pt x="5" y="142"/>
                  </a:lnTo>
                  <a:lnTo>
                    <a:pt x="12" y="158"/>
                  </a:lnTo>
                  <a:lnTo>
                    <a:pt x="22" y="171"/>
                  </a:lnTo>
                  <a:lnTo>
                    <a:pt x="33" y="179"/>
                  </a:lnTo>
                  <a:lnTo>
                    <a:pt x="45" y="184"/>
                  </a:lnTo>
                  <a:lnTo>
                    <a:pt x="56" y="185"/>
                  </a:lnTo>
                  <a:lnTo>
                    <a:pt x="68" y="183"/>
                  </a:lnTo>
                  <a:lnTo>
                    <a:pt x="81" y="179"/>
                  </a:lnTo>
                  <a:lnTo>
                    <a:pt x="93" y="169"/>
                  </a:lnTo>
                  <a:lnTo>
                    <a:pt x="103" y="154"/>
                  </a:lnTo>
                  <a:lnTo>
                    <a:pt x="111" y="124"/>
                  </a:lnTo>
                  <a:lnTo>
                    <a:pt x="113" y="93"/>
                  </a:lnTo>
                  <a:close/>
                  <a:moveTo>
                    <a:pt x="56" y="179"/>
                  </a:moveTo>
                  <a:lnTo>
                    <a:pt x="52" y="179"/>
                  </a:lnTo>
                  <a:lnTo>
                    <a:pt x="48" y="177"/>
                  </a:lnTo>
                  <a:lnTo>
                    <a:pt x="43" y="175"/>
                  </a:lnTo>
                  <a:lnTo>
                    <a:pt x="38" y="172"/>
                  </a:lnTo>
                  <a:lnTo>
                    <a:pt x="34" y="168"/>
                  </a:lnTo>
                  <a:lnTo>
                    <a:pt x="30" y="162"/>
                  </a:lnTo>
                  <a:lnTo>
                    <a:pt x="27" y="155"/>
                  </a:lnTo>
                  <a:lnTo>
                    <a:pt x="25" y="146"/>
                  </a:lnTo>
                  <a:lnTo>
                    <a:pt x="22" y="118"/>
                  </a:lnTo>
                  <a:lnTo>
                    <a:pt x="22" y="89"/>
                  </a:lnTo>
                  <a:lnTo>
                    <a:pt x="22" y="64"/>
                  </a:lnTo>
                  <a:lnTo>
                    <a:pt x="24" y="40"/>
                  </a:lnTo>
                  <a:lnTo>
                    <a:pt x="27" y="29"/>
                  </a:lnTo>
                  <a:lnTo>
                    <a:pt x="30" y="21"/>
                  </a:lnTo>
                  <a:lnTo>
                    <a:pt x="35" y="15"/>
                  </a:lnTo>
                  <a:lnTo>
                    <a:pt x="40" y="11"/>
                  </a:lnTo>
                  <a:lnTo>
                    <a:pt x="44" y="8"/>
                  </a:lnTo>
                  <a:lnTo>
                    <a:pt x="49" y="6"/>
                  </a:lnTo>
                  <a:lnTo>
                    <a:pt x="53" y="6"/>
                  </a:lnTo>
                  <a:lnTo>
                    <a:pt x="56" y="5"/>
                  </a:lnTo>
                  <a:lnTo>
                    <a:pt x="60" y="6"/>
                  </a:lnTo>
                  <a:lnTo>
                    <a:pt x="64" y="7"/>
                  </a:lnTo>
                  <a:lnTo>
                    <a:pt x="69" y="8"/>
                  </a:lnTo>
                  <a:lnTo>
                    <a:pt x="74" y="11"/>
                  </a:lnTo>
                  <a:lnTo>
                    <a:pt x="78" y="15"/>
                  </a:lnTo>
                  <a:lnTo>
                    <a:pt x="82" y="21"/>
                  </a:lnTo>
                  <a:lnTo>
                    <a:pt x="85" y="28"/>
                  </a:lnTo>
                  <a:lnTo>
                    <a:pt x="88" y="37"/>
                  </a:lnTo>
                  <a:lnTo>
                    <a:pt x="90" y="63"/>
                  </a:lnTo>
                  <a:lnTo>
                    <a:pt x="91" y="89"/>
                  </a:lnTo>
                  <a:lnTo>
                    <a:pt x="90" y="118"/>
                  </a:lnTo>
                  <a:lnTo>
                    <a:pt x="88" y="145"/>
                  </a:lnTo>
                  <a:lnTo>
                    <a:pt x="86" y="154"/>
                  </a:lnTo>
                  <a:lnTo>
                    <a:pt x="83" y="161"/>
                  </a:lnTo>
                  <a:lnTo>
                    <a:pt x="79" y="167"/>
                  </a:lnTo>
                  <a:lnTo>
                    <a:pt x="75" y="172"/>
                  </a:lnTo>
                  <a:lnTo>
                    <a:pt x="70" y="175"/>
                  </a:lnTo>
                  <a:lnTo>
                    <a:pt x="66" y="177"/>
                  </a:lnTo>
                  <a:lnTo>
                    <a:pt x="61" y="178"/>
                  </a:lnTo>
                  <a:lnTo>
                    <a:pt x="56" y="17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" name="Left Brace 2"/>
          <p:cNvSpPr/>
          <p:nvPr/>
        </p:nvSpPr>
        <p:spPr bwMode="auto">
          <a:xfrm rot="16200000">
            <a:off x="6175070" y="1657858"/>
            <a:ext cx="212824" cy="1374473"/>
          </a:xfrm>
          <a:prstGeom prst="leftBrace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606859" y="2490188"/>
            <a:ext cx="133882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Sinusoid </a:t>
            </a:r>
            <a:endParaRPr lang="en-US" sz="2000" dirty="0"/>
          </a:p>
        </p:txBody>
      </p:sp>
      <p:pic>
        <p:nvPicPr>
          <p:cNvPr id="103" name="Picture 102" descr="ipCoords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30719" y="2623498"/>
            <a:ext cx="1886437" cy="1876091"/>
          </a:xfrm>
          <a:prstGeom prst="rect">
            <a:avLst/>
          </a:prstGeom>
        </p:spPr>
      </p:pic>
      <p:sp>
        <p:nvSpPr>
          <p:cNvPr id="99" name="TextBox 98"/>
          <p:cNvSpPr txBox="1"/>
          <p:nvPr/>
        </p:nvSpPr>
        <p:spPr>
          <a:xfrm>
            <a:off x="385293" y="4987564"/>
            <a:ext cx="2619940" cy="70788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000" b="0" dirty="0" smtClean="0"/>
              <a:t>Orthogonal functions in </a:t>
            </a:r>
            <a:r>
              <a:rPr lang="en-US" sz="2000" b="0" dirty="0" err="1" smtClean="0"/>
              <a:t>intraconic</a:t>
            </a:r>
            <a:r>
              <a:rPr lang="en-US" sz="2000" b="0" dirty="0" smtClean="0"/>
              <a:t> angle</a:t>
            </a:r>
            <a:endParaRPr lang="en-US" sz="2000" b="0" dirty="0"/>
          </a:p>
        </p:txBody>
      </p:sp>
    </p:spTree>
    <p:extLst>
      <p:ext uri="{BB962C8B-B14F-4D97-AF65-F5344CB8AC3E}">
        <p14:creationId xmlns:p14="http://schemas.microsoft.com/office/powerpoint/2010/main" val="3040221243"/>
      </p:ext>
    </p:extLst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Spherical </a:t>
            </a:r>
            <a:r>
              <a:rPr lang="en-US" dirty="0" smtClean="0"/>
              <a:t>Harmonics</a:t>
            </a:r>
            <a:endParaRPr 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TextBox 3"/>
              <p:cNvSpPr txBox="1"/>
              <p:nvPr/>
            </p:nvSpPr>
            <p:spPr>
              <a:xfrm>
                <a:off x="825987" y="1613655"/>
                <a:ext cx="7738980" cy="130452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nary>
                        <m:naryPr>
                          <m:ctrlPr>
                            <a:rPr lang="en-US" sz="2800" b="0" smtClean="0">
                              <a:latin typeface="Cambria Math"/>
                            </a:rPr>
                          </m:ctrlPr>
                        </m:naryPr>
                        <m:sub>
                          <m:r>
                            <m:rPr>
                              <m:sty m:val="p"/>
                              <m:brk m:alnAt="23"/>
                            </m:rPr>
                            <a:rPr lang="en-US" sz="2800" b="0" i="0" smtClean="0">
                              <a:latin typeface="Cambria Math"/>
                              <a:ea typeface="Cambria Math"/>
                            </a:rPr>
                            <m:t>θ</m:t>
                          </m:r>
                          <m:r>
                            <a:rPr lang="en-US" sz="2800" b="0" i="0" smtClean="0">
                              <a:latin typeface="Cambria Math"/>
                              <a:ea typeface="Cambria Math"/>
                            </a:rPr>
                            <m:t>=−</m:t>
                          </m:r>
                          <m:f>
                            <m:fPr>
                              <m:ctrlPr>
                                <a:rPr lang="en-US" sz="2800" b="0" smtClean="0">
                                  <a:latin typeface="Cambria Math"/>
                                  <a:ea typeface="Cambria Math"/>
                                </a:rPr>
                              </m:ctrlPr>
                            </m:fPr>
                            <m:num>
                              <m:r>
                                <m:rPr>
                                  <m:sty m:val="p"/>
                                </m:rPr>
                                <a:rPr lang="en-US" sz="2800" b="0" i="0" smtClean="0">
                                  <a:latin typeface="Cambria Math"/>
                                  <a:ea typeface="Cambria Math"/>
                                </a:rPr>
                                <m:t>π</m:t>
                              </m:r>
                            </m:num>
                            <m:den>
                              <m:r>
                                <a:rPr lang="en-US" sz="2800" b="0" i="0" smtClean="0">
                                  <a:latin typeface="Cambria Math"/>
                                  <a:ea typeface="Cambria Math"/>
                                </a:rPr>
                                <m:t>2</m:t>
                              </m:r>
                            </m:den>
                          </m:f>
                        </m:sub>
                        <m:sup>
                          <m:f>
                            <m:fPr>
                              <m:ctrlPr>
                                <a:rPr lang="en-US" sz="2800" b="0" smtClean="0">
                                  <a:latin typeface="Cambria Math"/>
                                </a:rPr>
                              </m:ctrlPr>
                            </m:fPr>
                            <m:num>
                              <m:r>
                                <m:rPr>
                                  <m:sty m:val="p"/>
                                </m:rPr>
                                <a:rPr lang="en-US" sz="2800" b="0" i="0" smtClean="0">
                                  <a:latin typeface="Cambria Math"/>
                                  <a:ea typeface="Cambria Math"/>
                                </a:rPr>
                                <m:t>π</m:t>
                              </m:r>
                            </m:num>
                            <m:den>
                              <m:r>
                                <a:rPr lang="en-US" sz="2800" b="0" i="0" smtClean="0">
                                  <a:latin typeface="Cambria Math"/>
                                </a:rPr>
                                <m:t>2</m:t>
                              </m:r>
                            </m:den>
                          </m:f>
                        </m:sup>
                        <m:e>
                          <m:nary>
                            <m:naryPr>
                              <m:ctrlPr>
                                <a:rPr lang="en-US" sz="2800" b="0" smtClean="0">
                                  <a:latin typeface="Cambria Math"/>
                                </a:rPr>
                              </m:ctrlPr>
                            </m:naryPr>
                            <m:sub>
                              <m:r>
                                <m:rPr>
                                  <m:sty m:val="p"/>
                                  <m:brk m:alnAt="23"/>
                                </m:rPr>
                                <a:rPr lang="en-US" sz="2800" b="0" i="0" smtClean="0">
                                  <a:latin typeface="Cambria Math"/>
                                  <a:ea typeface="Cambria Math"/>
                                </a:rPr>
                                <m:t>φ</m:t>
                              </m:r>
                              <m:r>
                                <a:rPr lang="en-US" sz="2800" b="0" i="0" smtClean="0">
                                  <a:latin typeface="Cambria Math"/>
                                  <a:ea typeface="Cambria Math"/>
                                </a:rPr>
                                <m:t>=−</m:t>
                              </m:r>
                              <m:r>
                                <m:rPr>
                                  <m:sty m:val="p"/>
                                </m:rPr>
                                <a:rPr lang="en-US" sz="2800" b="0" i="0" smtClean="0">
                                  <a:latin typeface="Cambria Math"/>
                                  <a:ea typeface="Cambria Math"/>
                                </a:rPr>
                                <m:t>π</m:t>
                              </m:r>
                            </m:sub>
                            <m:sup>
                              <m:r>
                                <m:rPr>
                                  <m:sty m:val="p"/>
                                </m:rPr>
                                <a:rPr lang="en-US" sz="2800" b="0" i="0" smtClean="0">
                                  <a:latin typeface="Cambria Math"/>
                                  <a:ea typeface="Cambria Math"/>
                                </a:rPr>
                                <m:t>π</m:t>
                              </m:r>
                            </m:sup>
                            <m:e>
                              <m:sSup>
                                <m:sSupPr>
                                  <m:ctrlPr>
                                    <a:rPr lang="en-US" sz="2800" b="0" smtClean="0">
                                      <a:latin typeface="Cambria Math"/>
                                    </a:rPr>
                                  </m:ctrlPr>
                                </m:sSupPr>
                                <m:e>
                                  <m:sSub>
                                    <m:sSubPr>
                                      <m:ctrlPr>
                                        <a:rPr lang="en-US" sz="2800" b="0" smtClean="0">
                                          <a:latin typeface="Cambria Math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sz="2800" b="0" i="0" smtClean="0">
                                          <a:latin typeface="Cambria Math"/>
                                        </a:rPr>
                                        <m:t>Y</m:t>
                                      </m:r>
                                    </m:e>
                                    <m:sub>
                                      <m:r>
                                        <m:rPr>
                                          <m:sty m:val="p"/>
                                        </m:rPr>
                                        <a:rPr lang="en-US" sz="2800" b="0" i="0" smtClean="0">
                                          <a:latin typeface="Cambria Math"/>
                                        </a:rPr>
                                        <m:t>nm</m:t>
                                      </m:r>
                                    </m:sub>
                                  </m:sSub>
                                  <m:r>
                                    <a:rPr lang="en-US" sz="2800" b="0" i="0" smtClean="0">
                                      <a:latin typeface="Cambria Math"/>
                                    </a:rPr>
                                    <m:t>(</m:t>
                                  </m:r>
                                  <m:r>
                                    <a:rPr lang="en-US" sz="2800" b="0" i="1" smtClean="0">
                                      <a:latin typeface="Cambria Math"/>
                                      <a:ea typeface="Cambria Math"/>
                                    </a:rPr>
                                    <m:t>𝜑</m:t>
                                  </m:r>
                                  <m:r>
                                    <a:rPr lang="en-US" sz="2800" b="0" i="1" smtClean="0">
                                      <a:latin typeface="Cambria Math"/>
                                      <a:ea typeface="Cambria Math"/>
                                    </a:rPr>
                                    <m:t>,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l-GR" sz="2800" b="0" i="1" smtClean="0">
                                      <a:latin typeface="Cambria Math"/>
                                      <a:ea typeface="Cambria Math"/>
                                    </a:rPr>
                                    <m:t>θ</m:t>
                                  </m:r>
                                  <m:r>
                                    <a:rPr lang="en-US" sz="2800" b="0" i="1" smtClean="0">
                                      <a:latin typeface="Cambria Math"/>
                                      <a:ea typeface="Cambria Math"/>
                                    </a:rPr>
                                    <m:t>)</m:t>
                                  </m:r>
                                </m:e>
                                <m:sup>
                                  <m:r>
                                    <a:rPr lang="en-US" sz="2800" b="0" i="0" smtClean="0">
                                      <a:latin typeface="Cambria Math"/>
                                    </a:rPr>
                                    <m:t>∗</m:t>
                                  </m:r>
                                </m:sup>
                              </m:sSup>
                              <m:sSub>
                                <m:sSubPr>
                                  <m:ctrlPr>
                                    <a:rPr lang="en-US" sz="2800" b="0"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sz="2800" b="0" i="0">
                                      <a:latin typeface="Cambria Math"/>
                                    </a:rPr>
                                    <m:t>Y</m:t>
                                  </m:r>
                                </m:e>
                                <m:sub>
                                  <m:r>
                                    <m:rPr>
                                      <m:sty m:val="p"/>
                                    </m:rPr>
                                    <a:rPr lang="en-US" sz="2800" b="0" i="0">
                                      <a:latin typeface="Cambria Math"/>
                                    </a:rPr>
                                    <m:t>n</m:t>
                                  </m:r>
                                  <m:r>
                                    <a:rPr lang="en-US" sz="2800" b="0" i="0" smtClean="0">
                                      <a:latin typeface="Cambria Math"/>
                                    </a:rPr>
                                    <m:t>′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sz="2800" b="0" i="0">
                                      <a:latin typeface="Cambria Math"/>
                                    </a:rPr>
                                    <m:t>m</m:t>
                                  </m:r>
                                  <m:r>
                                    <a:rPr lang="en-US" sz="2800" b="0" i="0" smtClean="0">
                                      <a:latin typeface="Cambria Math"/>
                                    </a:rPr>
                                    <m:t>′</m:t>
                                  </m:r>
                                </m:sub>
                              </m:sSub>
                              <m:r>
                                <a:rPr lang="en-US" sz="2800" b="0">
                                  <a:latin typeface="Cambria Math"/>
                                </a:rPr>
                                <m:t>(</m:t>
                              </m:r>
                              <m:r>
                                <a:rPr lang="en-US" sz="2800" b="0" i="1">
                                  <a:latin typeface="Cambria Math"/>
                                  <a:ea typeface="Cambria Math"/>
                                </a:rPr>
                                <m:t>𝜑</m:t>
                              </m:r>
                              <m:r>
                                <a:rPr lang="en-US" sz="2800" b="0" i="1">
                                  <a:latin typeface="Cambria Math"/>
                                  <a:ea typeface="Cambria Math"/>
                                </a:rPr>
                                <m:t>,</m:t>
                              </m:r>
                              <m:r>
                                <m:rPr>
                                  <m:sty m:val="p"/>
                                </m:rPr>
                                <a:rPr lang="el-GR" sz="2800" b="0" i="1">
                                  <a:latin typeface="Cambria Math"/>
                                  <a:ea typeface="Cambria Math"/>
                                </a:rPr>
                                <m:t>θ</m:t>
                              </m:r>
                              <m:r>
                                <a:rPr lang="en-US" sz="2800" b="0" i="1">
                                  <a:latin typeface="Cambria Math"/>
                                  <a:ea typeface="Cambria Math"/>
                                </a:rPr>
                                <m:t>)</m:t>
                              </m:r>
                              <m:r>
                                <a:rPr lang="en-US" sz="2800" b="0" i="0" smtClean="0">
                                  <a:latin typeface="Cambria Math"/>
                                </a:rPr>
                                <m:t>= </m:t>
                              </m:r>
                              <m:sSub>
                                <m:sSubPr>
                                  <m:ctrlPr>
                                    <a:rPr lang="en-US" sz="2800" b="0" smtClean="0"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sz="2800" b="0" i="0" smtClean="0">
                                      <a:latin typeface="Cambria Math"/>
                                      <a:ea typeface="Cambria Math"/>
                                    </a:rPr>
                                    <m:t>δ</m:t>
                                  </m:r>
                                </m:e>
                                <m:sub>
                                  <m:r>
                                    <m:rPr>
                                      <m:sty m:val="p"/>
                                    </m:rPr>
                                    <a:rPr lang="en-US" sz="2800" b="0" i="0" smtClean="0">
                                      <a:latin typeface="Cambria Math"/>
                                    </a:rPr>
                                    <m:t>nn</m:t>
                                  </m:r>
                                  <m:r>
                                    <a:rPr lang="en-US" sz="2800" b="0" i="0" smtClean="0">
                                      <a:latin typeface="Cambria Math"/>
                                    </a:rPr>
                                    <m:t>′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sz="2800" b="0"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sz="2800" b="0" i="0">
                                      <a:latin typeface="Cambria Math"/>
                                      <a:ea typeface="Cambria Math"/>
                                    </a:rPr>
                                    <m:t>δ</m:t>
                                  </m:r>
                                </m:e>
                                <m:sub>
                                  <m:r>
                                    <m:rPr>
                                      <m:sty m:val="p"/>
                                    </m:rPr>
                                    <a:rPr lang="en-US" sz="2800" b="0" i="0" smtClean="0">
                                      <a:latin typeface="Cambria Math"/>
                                      <a:ea typeface="Cambria Math"/>
                                    </a:rPr>
                                    <m:t>mm</m:t>
                                  </m:r>
                                  <m:r>
                                    <a:rPr lang="en-US" sz="2800" b="0" i="0" smtClean="0">
                                      <a:latin typeface="Cambria Math"/>
                                      <a:ea typeface="Cambria Math"/>
                                    </a:rPr>
                                    <m:t>′</m:t>
                                  </m:r>
                                </m:sub>
                              </m:sSub>
                            </m:e>
                          </m:nary>
                        </m:e>
                      </m:nary>
                    </m:oMath>
                  </m:oMathPara>
                </a14:m>
                <a:endParaRPr lang="en-US" sz="2800" b="0" dirty="0"/>
              </a:p>
            </p:txBody>
          </p:sp>
        </mc:Choice>
        <mc:Fallback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5987" y="1613655"/>
                <a:ext cx="7738980" cy="1304524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TextBox 4"/>
          <p:cNvSpPr txBox="1"/>
          <p:nvPr/>
        </p:nvSpPr>
        <p:spPr>
          <a:xfrm>
            <a:off x="825988" y="1150792"/>
            <a:ext cx="75353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Orthonormal basis over the continuous sphere </a:t>
            </a:r>
            <a:endParaRPr lang="en-US" sz="2400" dirty="0"/>
          </a:p>
        </p:txBody>
      </p:sp>
      <p:sp>
        <p:nvSpPr>
          <p:cNvPr id="131" name="TextBox 130"/>
          <p:cNvSpPr txBox="1"/>
          <p:nvPr/>
        </p:nvSpPr>
        <p:spPr>
          <a:xfrm>
            <a:off x="1324947" y="6021969"/>
            <a:ext cx="6668168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rgbClr val="C00000"/>
                </a:solidFill>
                <a:latin typeface="+mn-lt"/>
              </a:rPr>
              <a:t>**** We can do Fourier </a:t>
            </a:r>
            <a:r>
              <a:rPr lang="en-US" sz="2000" dirty="0" smtClean="0">
                <a:solidFill>
                  <a:srgbClr val="C00000"/>
                </a:solidFill>
                <a:latin typeface="+mn-lt"/>
              </a:rPr>
              <a:t>analysis on a </a:t>
            </a:r>
            <a:r>
              <a:rPr lang="en-US" sz="2000" dirty="0" smtClean="0">
                <a:solidFill>
                  <a:srgbClr val="C00000"/>
                </a:solidFill>
                <a:latin typeface="+mn-lt"/>
              </a:rPr>
              <a:t>sphere ***</a:t>
            </a:r>
            <a:endParaRPr lang="en-US" sz="2000" dirty="0">
              <a:solidFill>
                <a:srgbClr val="C00000"/>
              </a:solidFill>
              <a:latin typeface="+mn-lt"/>
            </a:endParaRPr>
          </a:p>
        </p:txBody>
      </p:sp>
      <p:sp>
        <p:nvSpPr>
          <p:cNvPr id="132" name="Content Placeholder 2"/>
          <p:cNvSpPr txBox="1">
            <a:spLocks/>
          </p:cNvSpPr>
          <p:nvPr/>
        </p:nvSpPr>
        <p:spPr bwMode="auto">
          <a:xfrm>
            <a:off x="832950" y="3501841"/>
            <a:ext cx="7554651" cy="8494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Allow us </a:t>
            </a:r>
            <a:r>
              <a:rPr lang="en-US" sz="2400" kern="0" dirty="0" smtClean="0">
                <a:latin typeface="+mn-lt"/>
                <a:cs typeface="+mn-cs"/>
              </a:rPr>
              <a:t>to represent any square </a:t>
            </a:r>
            <a:r>
              <a:rPr lang="en-US" sz="2400" kern="0" dirty="0" err="1" smtClean="0">
                <a:latin typeface="+mn-lt"/>
                <a:cs typeface="+mn-cs"/>
              </a:rPr>
              <a:t>integrable</a:t>
            </a:r>
            <a:endParaRPr lang="en-US" sz="2400" kern="0" dirty="0" smtClean="0">
              <a:latin typeface="+mn-lt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2400" kern="0" dirty="0" smtClean="0">
                <a:latin typeface="+mn-lt"/>
                <a:cs typeface="+mn-cs"/>
              </a:rPr>
              <a:t>spherical function with a set of SH coefficients</a:t>
            </a:r>
            <a:endParaRPr kumimoji="0" lang="en-US" sz="240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133" name="Group 132"/>
          <p:cNvGrpSpPr>
            <a:grpSpLocks noChangeAspect="1"/>
          </p:cNvGrpSpPr>
          <p:nvPr>
            <p:custDataLst>
              <p:tags r:id="rId1"/>
            </p:custDataLst>
          </p:nvPr>
        </p:nvGrpSpPr>
        <p:grpSpPr bwMode="auto">
          <a:xfrm>
            <a:off x="983191" y="4493154"/>
            <a:ext cx="5656859" cy="1072074"/>
            <a:chOff x="-1" y="-1"/>
            <a:chExt cx="5762" cy="1092"/>
          </a:xfrm>
        </p:grpSpPr>
        <p:sp>
          <p:nvSpPr>
            <p:cNvPr id="134" name="Freeform 5"/>
            <p:cNvSpPr>
              <a:spLocks noChangeAspect="1"/>
            </p:cNvSpPr>
            <p:nvPr/>
          </p:nvSpPr>
          <p:spPr bwMode="auto">
            <a:xfrm>
              <a:off x="-1" y="339"/>
              <a:ext cx="198" cy="363"/>
            </a:xfrm>
            <a:custGeom>
              <a:avLst/>
              <a:gdLst/>
              <a:ahLst/>
              <a:cxnLst>
                <a:cxn ang="0">
                  <a:pos x="159" y="122"/>
                </a:cxn>
                <a:cxn ang="0">
                  <a:pos x="167" y="121"/>
                </a:cxn>
                <a:cxn ang="0">
                  <a:pos x="170" y="114"/>
                </a:cxn>
                <a:cxn ang="0">
                  <a:pos x="160" y="109"/>
                </a:cxn>
                <a:cxn ang="0">
                  <a:pos x="135" y="64"/>
                </a:cxn>
                <a:cxn ang="0">
                  <a:pos x="140" y="42"/>
                </a:cxn>
                <a:cxn ang="0">
                  <a:pos x="145" y="23"/>
                </a:cxn>
                <a:cxn ang="0">
                  <a:pos x="163" y="9"/>
                </a:cxn>
                <a:cxn ang="0">
                  <a:pos x="171" y="10"/>
                </a:cxn>
                <a:cxn ang="0">
                  <a:pos x="183" y="16"/>
                </a:cxn>
                <a:cxn ang="0">
                  <a:pos x="166" y="25"/>
                </a:cxn>
                <a:cxn ang="0">
                  <a:pos x="161" y="38"/>
                </a:cxn>
                <a:cxn ang="0">
                  <a:pos x="166" y="48"/>
                </a:cxn>
                <a:cxn ang="0">
                  <a:pos x="176" y="51"/>
                </a:cxn>
                <a:cxn ang="0">
                  <a:pos x="191" y="45"/>
                </a:cxn>
                <a:cxn ang="0">
                  <a:pos x="198" y="28"/>
                </a:cxn>
                <a:cxn ang="0">
                  <a:pos x="187" y="7"/>
                </a:cxn>
                <a:cxn ang="0">
                  <a:pos x="163" y="0"/>
                </a:cxn>
                <a:cxn ang="0">
                  <a:pos x="151" y="2"/>
                </a:cxn>
                <a:cxn ang="0">
                  <a:pos x="138" y="9"/>
                </a:cxn>
                <a:cxn ang="0">
                  <a:pos x="124" y="23"/>
                </a:cxn>
                <a:cxn ang="0">
                  <a:pos x="113" y="47"/>
                </a:cxn>
                <a:cxn ang="0">
                  <a:pos x="109" y="62"/>
                </a:cxn>
                <a:cxn ang="0">
                  <a:pos x="100" y="109"/>
                </a:cxn>
                <a:cxn ang="0">
                  <a:pos x="67" y="109"/>
                </a:cxn>
                <a:cxn ang="0">
                  <a:pos x="61" y="112"/>
                </a:cxn>
                <a:cxn ang="0">
                  <a:pos x="63" y="121"/>
                </a:cxn>
                <a:cxn ang="0">
                  <a:pos x="98" y="122"/>
                </a:cxn>
                <a:cxn ang="0">
                  <a:pos x="63" y="307"/>
                </a:cxn>
                <a:cxn ang="0">
                  <a:pos x="47" y="348"/>
                </a:cxn>
                <a:cxn ang="0">
                  <a:pos x="31" y="354"/>
                </a:cxn>
                <a:cxn ang="0">
                  <a:pos x="21" y="351"/>
                </a:cxn>
                <a:cxn ang="0">
                  <a:pos x="26" y="344"/>
                </a:cxn>
                <a:cxn ang="0">
                  <a:pos x="36" y="331"/>
                </a:cxn>
                <a:cxn ang="0">
                  <a:pos x="35" y="319"/>
                </a:cxn>
                <a:cxn ang="0">
                  <a:pos x="27" y="312"/>
                </a:cxn>
                <a:cxn ang="0">
                  <a:pos x="14" y="313"/>
                </a:cxn>
                <a:cxn ang="0">
                  <a:pos x="2" y="325"/>
                </a:cxn>
                <a:cxn ang="0">
                  <a:pos x="3" y="347"/>
                </a:cxn>
                <a:cxn ang="0">
                  <a:pos x="21" y="361"/>
                </a:cxn>
                <a:cxn ang="0">
                  <a:pos x="49" y="359"/>
                </a:cxn>
                <a:cxn ang="0">
                  <a:pos x="71" y="337"/>
                </a:cxn>
                <a:cxn ang="0">
                  <a:pos x="87" y="302"/>
                </a:cxn>
                <a:cxn ang="0">
                  <a:pos x="99" y="258"/>
                </a:cxn>
                <a:cxn ang="0">
                  <a:pos x="125" y="122"/>
                </a:cxn>
              </a:cxnLst>
              <a:rect l="0" t="0" r="r" b="b"/>
              <a:pathLst>
                <a:path w="198" h="363">
                  <a:moveTo>
                    <a:pt x="125" y="122"/>
                  </a:moveTo>
                  <a:lnTo>
                    <a:pt x="159" y="122"/>
                  </a:lnTo>
                  <a:lnTo>
                    <a:pt x="164" y="122"/>
                  </a:lnTo>
                  <a:lnTo>
                    <a:pt x="167" y="121"/>
                  </a:lnTo>
                  <a:lnTo>
                    <a:pt x="170" y="118"/>
                  </a:lnTo>
                  <a:lnTo>
                    <a:pt x="170" y="114"/>
                  </a:lnTo>
                  <a:lnTo>
                    <a:pt x="168" y="110"/>
                  </a:lnTo>
                  <a:lnTo>
                    <a:pt x="160" y="109"/>
                  </a:lnTo>
                  <a:lnTo>
                    <a:pt x="127" y="109"/>
                  </a:lnTo>
                  <a:lnTo>
                    <a:pt x="135" y="64"/>
                  </a:lnTo>
                  <a:lnTo>
                    <a:pt x="137" y="55"/>
                  </a:lnTo>
                  <a:lnTo>
                    <a:pt x="140" y="42"/>
                  </a:lnTo>
                  <a:lnTo>
                    <a:pt x="142" y="30"/>
                  </a:lnTo>
                  <a:lnTo>
                    <a:pt x="145" y="23"/>
                  </a:lnTo>
                  <a:lnTo>
                    <a:pt x="152" y="13"/>
                  </a:lnTo>
                  <a:lnTo>
                    <a:pt x="163" y="9"/>
                  </a:lnTo>
                  <a:lnTo>
                    <a:pt x="166" y="9"/>
                  </a:lnTo>
                  <a:lnTo>
                    <a:pt x="171" y="10"/>
                  </a:lnTo>
                  <a:lnTo>
                    <a:pt x="177" y="12"/>
                  </a:lnTo>
                  <a:lnTo>
                    <a:pt x="183" y="16"/>
                  </a:lnTo>
                  <a:lnTo>
                    <a:pt x="172" y="19"/>
                  </a:lnTo>
                  <a:lnTo>
                    <a:pt x="166" y="25"/>
                  </a:lnTo>
                  <a:lnTo>
                    <a:pt x="162" y="32"/>
                  </a:lnTo>
                  <a:lnTo>
                    <a:pt x="161" y="38"/>
                  </a:lnTo>
                  <a:lnTo>
                    <a:pt x="162" y="44"/>
                  </a:lnTo>
                  <a:lnTo>
                    <a:pt x="166" y="48"/>
                  </a:lnTo>
                  <a:lnTo>
                    <a:pt x="170" y="51"/>
                  </a:lnTo>
                  <a:lnTo>
                    <a:pt x="176" y="51"/>
                  </a:lnTo>
                  <a:lnTo>
                    <a:pt x="184" y="50"/>
                  </a:lnTo>
                  <a:lnTo>
                    <a:pt x="191" y="45"/>
                  </a:lnTo>
                  <a:lnTo>
                    <a:pt x="196" y="38"/>
                  </a:lnTo>
                  <a:lnTo>
                    <a:pt x="198" y="28"/>
                  </a:lnTo>
                  <a:lnTo>
                    <a:pt x="195" y="16"/>
                  </a:lnTo>
                  <a:lnTo>
                    <a:pt x="187" y="7"/>
                  </a:lnTo>
                  <a:lnTo>
                    <a:pt x="176" y="2"/>
                  </a:lnTo>
                  <a:lnTo>
                    <a:pt x="163" y="0"/>
                  </a:lnTo>
                  <a:lnTo>
                    <a:pt x="158" y="0"/>
                  </a:lnTo>
                  <a:lnTo>
                    <a:pt x="151" y="2"/>
                  </a:lnTo>
                  <a:lnTo>
                    <a:pt x="145" y="4"/>
                  </a:lnTo>
                  <a:lnTo>
                    <a:pt x="138" y="9"/>
                  </a:lnTo>
                  <a:lnTo>
                    <a:pt x="131" y="15"/>
                  </a:lnTo>
                  <a:lnTo>
                    <a:pt x="124" y="23"/>
                  </a:lnTo>
                  <a:lnTo>
                    <a:pt x="118" y="33"/>
                  </a:lnTo>
                  <a:lnTo>
                    <a:pt x="113" y="47"/>
                  </a:lnTo>
                  <a:lnTo>
                    <a:pt x="111" y="53"/>
                  </a:lnTo>
                  <a:lnTo>
                    <a:pt x="109" y="62"/>
                  </a:lnTo>
                  <a:lnTo>
                    <a:pt x="106" y="80"/>
                  </a:lnTo>
                  <a:lnTo>
                    <a:pt x="100" y="109"/>
                  </a:lnTo>
                  <a:lnTo>
                    <a:pt x="73" y="109"/>
                  </a:lnTo>
                  <a:lnTo>
                    <a:pt x="67" y="109"/>
                  </a:lnTo>
                  <a:lnTo>
                    <a:pt x="64" y="110"/>
                  </a:lnTo>
                  <a:lnTo>
                    <a:pt x="61" y="112"/>
                  </a:lnTo>
                  <a:lnTo>
                    <a:pt x="61" y="117"/>
                  </a:lnTo>
                  <a:lnTo>
                    <a:pt x="63" y="121"/>
                  </a:lnTo>
                  <a:lnTo>
                    <a:pt x="72" y="122"/>
                  </a:lnTo>
                  <a:lnTo>
                    <a:pt x="98" y="122"/>
                  </a:lnTo>
                  <a:lnTo>
                    <a:pt x="68" y="279"/>
                  </a:lnTo>
                  <a:lnTo>
                    <a:pt x="63" y="307"/>
                  </a:lnTo>
                  <a:lnTo>
                    <a:pt x="56" y="331"/>
                  </a:lnTo>
                  <a:lnTo>
                    <a:pt x="47" y="348"/>
                  </a:lnTo>
                  <a:lnTo>
                    <a:pt x="34" y="354"/>
                  </a:lnTo>
                  <a:lnTo>
                    <a:pt x="31" y="354"/>
                  </a:lnTo>
                  <a:lnTo>
                    <a:pt x="26" y="353"/>
                  </a:lnTo>
                  <a:lnTo>
                    <a:pt x="21" y="351"/>
                  </a:lnTo>
                  <a:lnTo>
                    <a:pt x="14" y="347"/>
                  </a:lnTo>
                  <a:lnTo>
                    <a:pt x="26" y="344"/>
                  </a:lnTo>
                  <a:lnTo>
                    <a:pt x="32" y="338"/>
                  </a:lnTo>
                  <a:lnTo>
                    <a:pt x="36" y="331"/>
                  </a:lnTo>
                  <a:lnTo>
                    <a:pt x="36" y="325"/>
                  </a:lnTo>
                  <a:lnTo>
                    <a:pt x="35" y="319"/>
                  </a:lnTo>
                  <a:lnTo>
                    <a:pt x="32" y="315"/>
                  </a:lnTo>
                  <a:lnTo>
                    <a:pt x="27" y="312"/>
                  </a:lnTo>
                  <a:lnTo>
                    <a:pt x="22" y="311"/>
                  </a:lnTo>
                  <a:lnTo>
                    <a:pt x="14" y="313"/>
                  </a:lnTo>
                  <a:lnTo>
                    <a:pt x="7" y="318"/>
                  </a:lnTo>
                  <a:lnTo>
                    <a:pt x="2" y="325"/>
                  </a:lnTo>
                  <a:lnTo>
                    <a:pt x="0" y="335"/>
                  </a:lnTo>
                  <a:lnTo>
                    <a:pt x="3" y="347"/>
                  </a:lnTo>
                  <a:lnTo>
                    <a:pt x="11" y="356"/>
                  </a:lnTo>
                  <a:lnTo>
                    <a:pt x="21" y="361"/>
                  </a:lnTo>
                  <a:lnTo>
                    <a:pt x="34" y="363"/>
                  </a:lnTo>
                  <a:lnTo>
                    <a:pt x="49" y="359"/>
                  </a:lnTo>
                  <a:lnTo>
                    <a:pt x="62" y="349"/>
                  </a:lnTo>
                  <a:lnTo>
                    <a:pt x="71" y="337"/>
                  </a:lnTo>
                  <a:lnTo>
                    <a:pt x="78" y="324"/>
                  </a:lnTo>
                  <a:lnTo>
                    <a:pt x="87" y="302"/>
                  </a:lnTo>
                  <a:lnTo>
                    <a:pt x="94" y="278"/>
                  </a:lnTo>
                  <a:lnTo>
                    <a:pt x="99" y="258"/>
                  </a:lnTo>
                  <a:lnTo>
                    <a:pt x="101" y="248"/>
                  </a:lnTo>
                  <a:lnTo>
                    <a:pt x="125" y="12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00"/>
            </a:p>
          </p:txBody>
        </p:sp>
        <p:sp>
          <p:nvSpPr>
            <p:cNvPr id="135" name="Freeform 6"/>
            <p:cNvSpPr>
              <a:spLocks noChangeAspect="1"/>
            </p:cNvSpPr>
            <p:nvPr/>
          </p:nvSpPr>
          <p:spPr bwMode="auto">
            <a:xfrm>
              <a:off x="254" y="321"/>
              <a:ext cx="92" cy="399"/>
            </a:xfrm>
            <a:custGeom>
              <a:avLst/>
              <a:gdLst/>
              <a:ahLst/>
              <a:cxnLst>
                <a:cxn ang="0">
                  <a:pos x="92" y="395"/>
                </a:cxn>
                <a:cxn ang="0">
                  <a:pos x="92" y="394"/>
                </a:cxn>
                <a:cxn ang="0">
                  <a:pos x="91" y="392"/>
                </a:cxn>
                <a:cxn ang="0">
                  <a:pos x="89" y="390"/>
                </a:cxn>
                <a:cxn ang="0">
                  <a:pos x="85" y="386"/>
                </a:cxn>
                <a:cxn ang="0">
                  <a:pos x="55" y="344"/>
                </a:cxn>
                <a:cxn ang="0">
                  <a:pos x="36" y="297"/>
                </a:cxn>
                <a:cxn ang="0">
                  <a:pos x="26" y="247"/>
                </a:cxn>
                <a:cxn ang="0">
                  <a:pos x="23" y="199"/>
                </a:cxn>
                <a:cxn ang="0">
                  <a:pos x="26" y="148"/>
                </a:cxn>
                <a:cxn ang="0">
                  <a:pos x="37" y="98"/>
                </a:cxn>
                <a:cxn ang="0">
                  <a:pos x="57" y="52"/>
                </a:cxn>
                <a:cxn ang="0">
                  <a:pos x="87" y="11"/>
                </a:cxn>
                <a:cxn ang="0">
                  <a:pos x="91" y="6"/>
                </a:cxn>
                <a:cxn ang="0">
                  <a:pos x="92" y="4"/>
                </a:cxn>
                <a:cxn ang="0">
                  <a:pos x="91" y="1"/>
                </a:cxn>
                <a:cxn ang="0">
                  <a:pos x="88" y="0"/>
                </a:cxn>
                <a:cxn ang="0">
                  <a:pos x="80" y="5"/>
                </a:cxn>
                <a:cxn ang="0">
                  <a:pos x="64" y="20"/>
                </a:cxn>
                <a:cxn ang="0">
                  <a:pos x="44" y="44"/>
                </a:cxn>
                <a:cxn ang="0">
                  <a:pos x="25" y="78"/>
                </a:cxn>
                <a:cxn ang="0">
                  <a:pos x="13" y="111"/>
                </a:cxn>
                <a:cxn ang="0">
                  <a:pos x="5" y="142"/>
                </a:cxn>
                <a:cxn ang="0">
                  <a:pos x="1" y="172"/>
                </a:cxn>
                <a:cxn ang="0">
                  <a:pos x="0" y="199"/>
                </a:cxn>
                <a:cxn ang="0">
                  <a:pos x="1" y="226"/>
                </a:cxn>
                <a:cxn ang="0">
                  <a:pos x="5" y="256"/>
                </a:cxn>
                <a:cxn ang="0">
                  <a:pos x="13" y="290"/>
                </a:cxn>
                <a:cxn ang="0">
                  <a:pos x="26" y="324"/>
                </a:cxn>
                <a:cxn ang="0">
                  <a:pos x="45" y="356"/>
                </a:cxn>
                <a:cxn ang="0">
                  <a:pos x="65" y="380"/>
                </a:cxn>
                <a:cxn ang="0">
                  <a:pos x="80" y="394"/>
                </a:cxn>
                <a:cxn ang="0">
                  <a:pos x="88" y="399"/>
                </a:cxn>
                <a:cxn ang="0">
                  <a:pos x="91" y="398"/>
                </a:cxn>
                <a:cxn ang="0">
                  <a:pos x="92" y="395"/>
                </a:cxn>
              </a:cxnLst>
              <a:rect l="0" t="0" r="r" b="b"/>
              <a:pathLst>
                <a:path w="92" h="399">
                  <a:moveTo>
                    <a:pt x="92" y="395"/>
                  </a:moveTo>
                  <a:lnTo>
                    <a:pt x="92" y="394"/>
                  </a:lnTo>
                  <a:lnTo>
                    <a:pt x="91" y="392"/>
                  </a:lnTo>
                  <a:lnTo>
                    <a:pt x="89" y="390"/>
                  </a:lnTo>
                  <a:lnTo>
                    <a:pt x="85" y="386"/>
                  </a:lnTo>
                  <a:lnTo>
                    <a:pt x="55" y="344"/>
                  </a:lnTo>
                  <a:lnTo>
                    <a:pt x="36" y="297"/>
                  </a:lnTo>
                  <a:lnTo>
                    <a:pt x="26" y="247"/>
                  </a:lnTo>
                  <a:lnTo>
                    <a:pt x="23" y="199"/>
                  </a:lnTo>
                  <a:lnTo>
                    <a:pt x="26" y="148"/>
                  </a:lnTo>
                  <a:lnTo>
                    <a:pt x="37" y="98"/>
                  </a:lnTo>
                  <a:lnTo>
                    <a:pt x="57" y="52"/>
                  </a:lnTo>
                  <a:lnTo>
                    <a:pt x="87" y="11"/>
                  </a:lnTo>
                  <a:lnTo>
                    <a:pt x="91" y="6"/>
                  </a:lnTo>
                  <a:lnTo>
                    <a:pt x="92" y="4"/>
                  </a:lnTo>
                  <a:lnTo>
                    <a:pt x="91" y="1"/>
                  </a:lnTo>
                  <a:lnTo>
                    <a:pt x="88" y="0"/>
                  </a:lnTo>
                  <a:lnTo>
                    <a:pt x="80" y="5"/>
                  </a:lnTo>
                  <a:lnTo>
                    <a:pt x="64" y="20"/>
                  </a:lnTo>
                  <a:lnTo>
                    <a:pt x="44" y="44"/>
                  </a:lnTo>
                  <a:lnTo>
                    <a:pt x="25" y="78"/>
                  </a:lnTo>
                  <a:lnTo>
                    <a:pt x="13" y="111"/>
                  </a:lnTo>
                  <a:lnTo>
                    <a:pt x="5" y="142"/>
                  </a:lnTo>
                  <a:lnTo>
                    <a:pt x="1" y="172"/>
                  </a:lnTo>
                  <a:lnTo>
                    <a:pt x="0" y="199"/>
                  </a:lnTo>
                  <a:lnTo>
                    <a:pt x="1" y="226"/>
                  </a:lnTo>
                  <a:lnTo>
                    <a:pt x="5" y="256"/>
                  </a:lnTo>
                  <a:lnTo>
                    <a:pt x="13" y="290"/>
                  </a:lnTo>
                  <a:lnTo>
                    <a:pt x="26" y="324"/>
                  </a:lnTo>
                  <a:lnTo>
                    <a:pt x="45" y="356"/>
                  </a:lnTo>
                  <a:lnTo>
                    <a:pt x="65" y="380"/>
                  </a:lnTo>
                  <a:lnTo>
                    <a:pt x="80" y="394"/>
                  </a:lnTo>
                  <a:lnTo>
                    <a:pt x="88" y="399"/>
                  </a:lnTo>
                  <a:lnTo>
                    <a:pt x="91" y="398"/>
                  </a:lnTo>
                  <a:lnTo>
                    <a:pt x="92" y="39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00"/>
            </a:p>
          </p:txBody>
        </p:sp>
        <p:sp>
          <p:nvSpPr>
            <p:cNvPr id="136" name="Freeform 7"/>
            <p:cNvSpPr>
              <a:spLocks noChangeAspect="1" noEditPoints="1"/>
            </p:cNvSpPr>
            <p:nvPr/>
          </p:nvSpPr>
          <p:spPr bwMode="auto">
            <a:xfrm>
              <a:off x="389" y="344"/>
              <a:ext cx="208" cy="358"/>
            </a:xfrm>
            <a:custGeom>
              <a:avLst/>
              <a:gdLst/>
              <a:ahLst/>
              <a:cxnLst>
                <a:cxn ang="0">
                  <a:pos x="154" y="6"/>
                </a:cxn>
                <a:cxn ang="0">
                  <a:pos x="154" y="1"/>
                </a:cxn>
                <a:cxn ang="0">
                  <a:pos x="146" y="1"/>
                </a:cxn>
                <a:cxn ang="0">
                  <a:pos x="121" y="99"/>
                </a:cxn>
                <a:cxn ang="0">
                  <a:pos x="76" y="110"/>
                </a:cxn>
                <a:cxn ang="0">
                  <a:pos x="37" y="135"/>
                </a:cxn>
                <a:cxn ang="0">
                  <a:pos x="10" y="169"/>
                </a:cxn>
                <a:cxn ang="0">
                  <a:pos x="0" y="209"/>
                </a:cxn>
                <a:cxn ang="0">
                  <a:pos x="20" y="258"/>
                </a:cxn>
                <a:cxn ang="0">
                  <a:pos x="76" y="281"/>
                </a:cxn>
                <a:cxn ang="0">
                  <a:pos x="63" y="332"/>
                </a:cxn>
                <a:cxn ang="0">
                  <a:pos x="59" y="350"/>
                </a:cxn>
                <a:cxn ang="0">
                  <a:pos x="60" y="357"/>
                </a:cxn>
                <a:cxn ang="0">
                  <a:pos x="67" y="356"/>
                </a:cxn>
                <a:cxn ang="0">
                  <a:pos x="69" y="350"/>
                </a:cxn>
                <a:cxn ang="0">
                  <a:pos x="71" y="340"/>
                </a:cxn>
                <a:cxn ang="0">
                  <a:pos x="110" y="278"/>
                </a:cxn>
                <a:cxn ang="0">
                  <a:pos x="153" y="260"/>
                </a:cxn>
                <a:cxn ang="0">
                  <a:pos x="186" y="229"/>
                </a:cxn>
                <a:cxn ang="0">
                  <a:pos x="205" y="192"/>
                </a:cxn>
                <a:cxn ang="0">
                  <a:pos x="204" y="148"/>
                </a:cxn>
                <a:cxn ang="0">
                  <a:pos x="167" y="108"/>
                </a:cxn>
                <a:cxn ang="0">
                  <a:pos x="154" y="9"/>
                </a:cxn>
                <a:cxn ang="0">
                  <a:pos x="69" y="271"/>
                </a:cxn>
                <a:cxn ang="0">
                  <a:pos x="51" y="265"/>
                </a:cxn>
                <a:cxn ang="0">
                  <a:pos x="36" y="252"/>
                </a:cxn>
                <a:cxn ang="0">
                  <a:pos x="27" y="231"/>
                </a:cxn>
                <a:cxn ang="0">
                  <a:pos x="27" y="199"/>
                </a:cxn>
                <a:cxn ang="0">
                  <a:pos x="40" y="163"/>
                </a:cxn>
                <a:cxn ang="0">
                  <a:pos x="63" y="132"/>
                </a:cxn>
                <a:cxn ang="0">
                  <a:pos x="98" y="112"/>
                </a:cxn>
                <a:cxn ang="0">
                  <a:pos x="78" y="272"/>
                </a:cxn>
                <a:cxn ang="0">
                  <a:pos x="150" y="113"/>
                </a:cxn>
                <a:cxn ang="0">
                  <a:pos x="178" y="140"/>
                </a:cxn>
                <a:cxn ang="0">
                  <a:pos x="180" y="181"/>
                </a:cxn>
                <a:cxn ang="0">
                  <a:pos x="168" y="217"/>
                </a:cxn>
                <a:cxn ang="0">
                  <a:pos x="144" y="248"/>
                </a:cxn>
                <a:cxn ang="0">
                  <a:pos x="109" y="268"/>
                </a:cxn>
                <a:cxn ang="0">
                  <a:pos x="129" y="108"/>
                </a:cxn>
              </a:cxnLst>
              <a:rect l="0" t="0" r="r" b="b"/>
              <a:pathLst>
                <a:path w="208" h="358">
                  <a:moveTo>
                    <a:pt x="154" y="9"/>
                  </a:moveTo>
                  <a:lnTo>
                    <a:pt x="154" y="6"/>
                  </a:lnTo>
                  <a:lnTo>
                    <a:pt x="155" y="4"/>
                  </a:lnTo>
                  <a:lnTo>
                    <a:pt x="154" y="1"/>
                  </a:lnTo>
                  <a:lnTo>
                    <a:pt x="150" y="0"/>
                  </a:lnTo>
                  <a:lnTo>
                    <a:pt x="146" y="1"/>
                  </a:lnTo>
                  <a:lnTo>
                    <a:pt x="144" y="8"/>
                  </a:lnTo>
                  <a:lnTo>
                    <a:pt x="121" y="99"/>
                  </a:lnTo>
                  <a:lnTo>
                    <a:pt x="98" y="103"/>
                  </a:lnTo>
                  <a:lnTo>
                    <a:pt x="76" y="110"/>
                  </a:lnTo>
                  <a:lnTo>
                    <a:pt x="55" y="121"/>
                  </a:lnTo>
                  <a:lnTo>
                    <a:pt x="37" y="135"/>
                  </a:lnTo>
                  <a:lnTo>
                    <a:pt x="22" y="151"/>
                  </a:lnTo>
                  <a:lnTo>
                    <a:pt x="10" y="169"/>
                  </a:lnTo>
                  <a:lnTo>
                    <a:pt x="3" y="188"/>
                  </a:lnTo>
                  <a:lnTo>
                    <a:pt x="0" y="209"/>
                  </a:lnTo>
                  <a:lnTo>
                    <a:pt x="5" y="236"/>
                  </a:lnTo>
                  <a:lnTo>
                    <a:pt x="20" y="258"/>
                  </a:lnTo>
                  <a:lnTo>
                    <a:pt x="44" y="274"/>
                  </a:lnTo>
                  <a:lnTo>
                    <a:pt x="76" y="281"/>
                  </a:lnTo>
                  <a:lnTo>
                    <a:pt x="67" y="318"/>
                  </a:lnTo>
                  <a:lnTo>
                    <a:pt x="63" y="332"/>
                  </a:lnTo>
                  <a:lnTo>
                    <a:pt x="61" y="342"/>
                  </a:lnTo>
                  <a:lnTo>
                    <a:pt x="59" y="350"/>
                  </a:lnTo>
                  <a:lnTo>
                    <a:pt x="58" y="353"/>
                  </a:lnTo>
                  <a:lnTo>
                    <a:pt x="60" y="357"/>
                  </a:lnTo>
                  <a:lnTo>
                    <a:pt x="63" y="358"/>
                  </a:lnTo>
                  <a:lnTo>
                    <a:pt x="67" y="356"/>
                  </a:lnTo>
                  <a:lnTo>
                    <a:pt x="68" y="354"/>
                  </a:lnTo>
                  <a:lnTo>
                    <a:pt x="69" y="350"/>
                  </a:lnTo>
                  <a:lnTo>
                    <a:pt x="70" y="345"/>
                  </a:lnTo>
                  <a:lnTo>
                    <a:pt x="71" y="340"/>
                  </a:lnTo>
                  <a:lnTo>
                    <a:pt x="86" y="281"/>
                  </a:lnTo>
                  <a:lnTo>
                    <a:pt x="110" y="278"/>
                  </a:lnTo>
                  <a:lnTo>
                    <a:pt x="132" y="270"/>
                  </a:lnTo>
                  <a:lnTo>
                    <a:pt x="153" y="260"/>
                  </a:lnTo>
                  <a:lnTo>
                    <a:pt x="171" y="245"/>
                  </a:lnTo>
                  <a:lnTo>
                    <a:pt x="186" y="229"/>
                  </a:lnTo>
                  <a:lnTo>
                    <a:pt x="198" y="211"/>
                  </a:lnTo>
                  <a:lnTo>
                    <a:pt x="205" y="192"/>
                  </a:lnTo>
                  <a:lnTo>
                    <a:pt x="208" y="172"/>
                  </a:lnTo>
                  <a:lnTo>
                    <a:pt x="204" y="148"/>
                  </a:lnTo>
                  <a:lnTo>
                    <a:pt x="190" y="125"/>
                  </a:lnTo>
                  <a:lnTo>
                    <a:pt x="167" y="108"/>
                  </a:lnTo>
                  <a:lnTo>
                    <a:pt x="132" y="99"/>
                  </a:lnTo>
                  <a:lnTo>
                    <a:pt x="154" y="9"/>
                  </a:lnTo>
                  <a:close/>
                  <a:moveTo>
                    <a:pt x="78" y="272"/>
                  </a:moveTo>
                  <a:lnTo>
                    <a:pt x="69" y="271"/>
                  </a:lnTo>
                  <a:lnTo>
                    <a:pt x="60" y="269"/>
                  </a:lnTo>
                  <a:lnTo>
                    <a:pt x="51" y="265"/>
                  </a:lnTo>
                  <a:lnTo>
                    <a:pt x="43" y="259"/>
                  </a:lnTo>
                  <a:lnTo>
                    <a:pt x="36" y="252"/>
                  </a:lnTo>
                  <a:lnTo>
                    <a:pt x="30" y="242"/>
                  </a:lnTo>
                  <a:lnTo>
                    <a:pt x="27" y="231"/>
                  </a:lnTo>
                  <a:lnTo>
                    <a:pt x="26" y="217"/>
                  </a:lnTo>
                  <a:lnTo>
                    <a:pt x="27" y="199"/>
                  </a:lnTo>
                  <a:lnTo>
                    <a:pt x="32" y="181"/>
                  </a:lnTo>
                  <a:lnTo>
                    <a:pt x="40" y="163"/>
                  </a:lnTo>
                  <a:lnTo>
                    <a:pt x="50" y="147"/>
                  </a:lnTo>
                  <a:lnTo>
                    <a:pt x="63" y="132"/>
                  </a:lnTo>
                  <a:lnTo>
                    <a:pt x="79" y="121"/>
                  </a:lnTo>
                  <a:lnTo>
                    <a:pt x="98" y="112"/>
                  </a:lnTo>
                  <a:lnTo>
                    <a:pt x="119" y="108"/>
                  </a:lnTo>
                  <a:lnTo>
                    <a:pt x="78" y="272"/>
                  </a:lnTo>
                  <a:close/>
                  <a:moveTo>
                    <a:pt x="129" y="108"/>
                  </a:moveTo>
                  <a:lnTo>
                    <a:pt x="150" y="113"/>
                  </a:lnTo>
                  <a:lnTo>
                    <a:pt x="167" y="123"/>
                  </a:lnTo>
                  <a:lnTo>
                    <a:pt x="178" y="140"/>
                  </a:lnTo>
                  <a:lnTo>
                    <a:pt x="182" y="163"/>
                  </a:lnTo>
                  <a:lnTo>
                    <a:pt x="180" y="181"/>
                  </a:lnTo>
                  <a:lnTo>
                    <a:pt x="176" y="200"/>
                  </a:lnTo>
                  <a:lnTo>
                    <a:pt x="168" y="217"/>
                  </a:lnTo>
                  <a:lnTo>
                    <a:pt x="157" y="233"/>
                  </a:lnTo>
                  <a:lnTo>
                    <a:pt x="144" y="248"/>
                  </a:lnTo>
                  <a:lnTo>
                    <a:pt x="128" y="260"/>
                  </a:lnTo>
                  <a:lnTo>
                    <a:pt x="109" y="268"/>
                  </a:lnTo>
                  <a:lnTo>
                    <a:pt x="88" y="272"/>
                  </a:lnTo>
                  <a:lnTo>
                    <a:pt x="129" y="10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00"/>
            </a:p>
          </p:txBody>
        </p:sp>
        <p:sp>
          <p:nvSpPr>
            <p:cNvPr id="137" name="Freeform 8"/>
            <p:cNvSpPr>
              <a:spLocks noChangeAspect="1"/>
            </p:cNvSpPr>
            <p:nvPr/>
          </p:nvSpPr>
          <p:spPr bwMode="auto">
            <a:xfrm>
              <a:off x="640" y="578"/>
              <a:ext cx="46" cy="119"/>
            </a:xfrm>
            <a:custGeom>
              <a:avLst/>
              <a:gdLst/>
              <a:ahLst/>
              <a:cxnLst>
                <a:cxn ang="0">
                  <a:pos x="46" y="42"/>
                </a:cxn>
                <a:cxn ang="0">
                  <a:pos x="45" y="24"/>
                </a:cxn>
                <a:cxn ang="0">
                  <a:pos x="40" y="11"/>
                </a:cxn>
                <a:cxn ang="0">
                  <a:pos x="32" y="3"/>
                </a:cxn>
                <a:cxn ang="0">
                  <a:pos x="21" y="0"/>
                </a:cxn>
                <a:cxn ang="0">
                  <a:pos x="12" y="2"/>
                </a:cxn>
                <a:cxn ang="0">
                  <a:pos x="6" y="6"/>
                </a:cxn>
                <a:cxn ang="0">
                  <a:pos x="1" y="13"/>
                </a:cxn>
                <a:cxn ang="0">
                  <a:pos x="0" y="21"/>
                </a:cxn>
                <a:cxn ang="0">
                  <a:pos x="1" y="29"/>
                </a:cxn>
                <a:cxn ang="0">
                  <a:pos x="6" y="35"/>
                </a:cxn>
                <a:cxn ang="0">
                  <a:pos x="12" y="40"/>
                </a:cxn>
                <a:cxn ang="0">
                  <a:pos x="21" y="42"/>
                </a:cxn>
                <a:cxn ang="0">
                  <a:pos x="28" y="41"/>
                </a:cxn>
                <a:cxn ang="0">
                  <a:pos x="35" y="37"/>
                </a:cxn>
                <a:cxn ang="0">
                  <a:pos x="37" y="36"/>
                </a:cxn>
                <a:cxn ang="0">
                  <a:pos x="37" y="37"/>
                </a:cxn>
                <a:cxn ang="0">
                  <a:pos x="38" y="42"/>
                </a:cxn>
                <a:cxn ang="0">
                  <a:pos x="35" y="63"/>
                </a:cxn>
                <a:cxn ang="0">
                  <a:pos x="29" y="81"/>
                </a:cxn>
                <a:cxn ang="0">
                  <a:pos x="21" y="96"/>
                </a:cxn>
                <a:cxn ang="0">
                  <a:pos x="11" y="108"/>
                </a:cxn>
                <a:cxn ang="0">
                  <a:pos x="7" y="113"/>
                </a:cxn>
                <a:cxn ang="0">
                  <a:pos x="6" y="115"/>
                </a:cxn>
                <a:cxn ang="0">
                  <a:pos x="8" y="118"/>
                </a:cxn>
                <a:cxn ang="0">
                  <a:pos x="10" y="119"/>
                </a:cxn>
                <a:cxn ang="0">
                  <a:pos x="18" y="113"/>
                </a:cxn>
                <a:cxn ang="0">
                  <a:pos x="30" y="98"/>
                </a:cxn>
                <a:cxn ang="0">
                  <a:pos x="41" y="73"/>
                </a:cxn>
                <a:cxn ang="0">
                  <a:pos x="46" y="42"/>
                </a:cxn>
              </a:cxnLst>
              <a:rect l="0" t="0" r="r" b="b"/>
              <a:pathLst>
                <a:path w="46" h="119">
                  <a:moveTo>
                    <a:pt x="46" y="42"/>
                  </a:moveTo>
                  <a:lnTo>
                    <a:pt x="45" y="24"/>
                  </a:lnTo>
                  <a:lnTo>
                    <a:pt x="40" y="11"/>
                  </a:lnTo>
                  <a:lnTo>
                    <a:pt x="32" y="3"/>
                  </a:lnTo>
                  <a:lnTo>
                    <a:pt x="21" y="0"/>
                  </a:lnTo>
                  <a:lnTo>
                    <a:pt x="12" y="2"/>
                  </a:lnTo>
                  <a:lnTo>
                    <a:pt x="6" y="6"/>
                  </a:lnTo>
                  <a:lnTo>
                    <a:pt x="1" y="13"/>
                  </a:lnTo>
                  <a:lnTo>
                    <a:pt x="0" y="21"/>
                  </a:lnTo>
                  <a:lnTo>
                    <a:pt x="1" y="29"/>
                  </a:lnTo>
                  <a:lnTo>
                    <a:pt x="6" y="35"/>
                  </a:lnTo>
                  <a:lnTo>
                    <a:pt x="12" y="40"/>
                  </a:lnTo>
                  <a:lnTo>
                    <a:pt x="21" y="42"/>
                  </a:lnTo>
                  <a:lnTo>
                    <a:pt x="28" y="41"/>
                  </a:lnTo>
                  <a:lnTo>
                    <a:pt x="35" y="37"/>
                  </a:lnTo>
                  <a:lnTo>
                    <a:pt x="37" y="36"/>
                  </a:lnTo>
                  <a:lnTo>
                    <a:pt x="37" y="37"/>
                  </a:lnTo>
                  <a:lnTo>
                    <a:pt x="38" y="42"/>
                  </a:lnTo>
                  <a:lnTo>
                    <a:pt x="35" y="63"/>
                  </a:lnTo>
                  <a:lnTo>
                    <a:pt x="29" y="81"/>
                  </a:lnTo>
                  <a:lnTo>
                    <a:pt x="21" y="96"/>
                  </a:lnTo>
                  <a:lnTo>
                    <a:pt x="11" y="108"/>
                  </a:lnTo>
                  <a:lnTo>
                    <a:pt x="7" y="113"/>
                  </a:lnTo>
                  <a:lnTo>
                    <a:pt x="6" y="115"/>
                  </a:lnTo>
                  <a:lnTo>
                    <a:pt x="8" y="118"/>
                  </a:lnTo>
                  <a:lnTo>
                    <a:pt x="10" y="119"/>
                  </a:lnTo>
                  <a:lnTo>
                    <a:pt x="18" y="113"/>
                  </a:lnTo>
                  <a:lnTo>
                    <a:pt x="30" y="98"/>
                  </a:lnTo>
                  <a:lnTo>
                    <a:pt x="41" y="73"/>
                  </a:lnTo>
                  <a:lnTo>
                    <a:pt x="46" y="4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00"/>
            </a:p>
          </p:txBody>
        </p:sp>
        <p:sp>
          <p:nvSpPr>
            <p:cNvPr id="138" name="Freeform 9"/>
            <p:cNvSpPr>
              <a:spLocks noChangeAspect="1" noEditPoints="1"/>
            </p:cNvSpPr>
            <p:nvPr/>
          </p:nvSpPr>
          <p:spPr bwMode="auto">
            <a:xfrm>
              <a:off x="799" y="339"/>
              <a:ext cx="164" cy="286"/>
            </a:xfrm>
            <a:custGeom>
              <a:avLst/>
              <a:gdLst/>
              <a:ahLst/>
              <a:cxnLst>
                <a:cxn ang="0">
                  <a:pos x="164" y="71"/>
                </a:cxn>
                <a:cxn ang="0">
                  <a:pos x="160" y="44"/>
                </a:cxn>
                <a:cxn ang="0">
                  <a:pos x="149" y="19"/>
                </a:cxn>
                <a:cxn ang="0">
                  <a:pos x="130" y="3"/>
                </a:cxn>
                <a:cxn ang="0">
                  <a:pos x="95" y="5"/>
                </a:cxn>
                <a:cxn ang="0">
                  <a:pos x="55" y="40"/>
                </a:cxn>
                <a:cxn ang="0">
                  <a:pos x="22" y="99"/>
                </a:cxn>
                <a:cxn ang="0">
                  <a:pos x="3" y="169"/>
                </a:cxn>
                <a:cxn ang="0">
                  <a:pos x="2" y="232"/>
                </a:cxn>
                <a:cxn ang="0">
                  <a:pos x="25" y="278"/>
                </a:cxn>
                <a:cxn ang="0">
                  <a:pos x="69" y="280"/>
                </a:cxn>
                <a:cxn ang="0">
                  <a:pos x="109" y="245"/>
                </a:cxn>
                <a:cxn ang="0">
                  <a:pos x="142" y="185"/>
                </a:cxn>
                <a:cxn ang="0">
                  <a:pos x="161" y="116"/>
                </a:cxn>
                <a:cxn ang="0">
                  <a:pos x="42" y="136"/>
                </a:cxn>
                <a:cxn ang="0">
                  <a:pos x="73" y="51"/>
                </a:cxn>
                <a:cxn ang="0">
                  <a:pos x="92" y="23"/>
                </a:cxn>
                <a:cxn ang="0">
                  <a:pos x="116" y="9"/>
                </a:cxn>
                <a:cxn ang="0">
                  <a:pos x="127" y="13"/>
                </a:cxn>
                <a:cxn ang="0">
                  <a:pos x="134" y="24"/>
                </a:cxn>
                <a:cxn ang="0">
                  <a:pos x="137" y="40"/>
                </a:cxn>
                <a:cxn ang="0">
                  <a:pos x="138" y="57"/>
                </a:cxn>
                <a:cxn ang="0">
                  <a:pos x="135" y="89"/>
                </a:cxn>
                <a:cxn ang="0">
                  <a:pos x="125" y="136"/>
                </a:cxn>
                <a:cxn ang="0">
                  <a:pos x="121" y="149"/>
                </a:cxn>
                <a:cxn ang="0">
                  <a:pos x="112" y="186"/>
                </a:cxn>
                <a:cxn ang="0">
                  <a:pos x="94" y="230"/>
                </a:cxn>
                <a:cxn ang="0">
                  <a:pos x="72" y="264"/>
                </a:cxn>
                <a:cxn ang="0">
                  <a:pos x="48" y="277"/>
                </a:cxn>
                <a:cxn ang="0">
                  <a:pos x="32" y="266"/>
                </a:cxn>
                <a:cxn ang="0">
                  <a:pos x="26" y="228"/>
                </a:cxn>
                <a:cxn ang="0">
                  <a:pos x="29" y="197"/>
                </a:cxn>
                <a:cxn ang="0">
                  <a:pos x="39" y="149"/>
                </a:cxn>
              </a:cxnLst>
              <a:rect l="0" t="0" r="r" b="b"/>
              <a:pathLst>
                <a:path w="164" h="286">
                  <a:moveTo>
                    <a:pt x="164" y="82"/>
                  </a:moveTo>
                  <a:lnTo>
                    <a:pt x="164" y="71"/>
                  </a:lnTo>
                  <a:lnTo>
                    <a:pt x="162" y="58"/>
                  </a:lnTo>
                  <a:lnTo>
                    <a:pt x="160" y="44"/>
                  </a:lnTo>
                  <a:lnTo>
                    <a:pt x="155" y="31"/>
                  </a:lnTo>
                  <a:lnTo>
                    <a:pt x="149" y="19"/>
                  </a:lnTo>
                  <a:lnTo>
                    <a:pt x="141" y="9"/>
                  </a:lnTo>
                  <a:lnTo>
                    <a:pt x="130" y="3"/>
                  </a:lnTo>
                  <a:lnTo>
                    <a:pt x="116" y="0"/>
                  </a:lnTo>
                  <a:lnTo>
                    <a:pt x="95" y="5"/>
                  </a:lnTo>
                  <a:lnTo>
                    <a:pt x="75" y="19"/>
                  </a:lnTo>
                  <a:lnTo>
                    <a:pt x="55" y="40"/>
                  </a:lnTo>
                  <a:lnTo>
                    <a:pt x="37" y="68"/>
                  </a:lnTo>
                  <a:lnTo>
                    <a:pt x="22" y="99"/>
                  </a:lnTo>
                  <a:lnTo>
                    <a:pt x="10" y="133"/>
                  </a:lnTo>
                  <a:lnTo>
                    <a:pt x="3" y="169"/>
                  </a:lnTo>
                  <a:lnTo>
                    <a:pt x="0" y="204"/>
                  </a:lnTo>
                  <a:lnTo>
                    <a:pt x="2" y="232"/>
                  </a:lnTo>
                  <a:lnTo>
                    <a:pt x="10" y="259"/>
                  </a:lnTo>
                  <a:lnTo>
                    <a:pt x="25" y="278"/>
                  </a:lnTo>
                  <a:lnTo>
                    <a:pt x="48" y="286"/>
                  </a:lnTo>
                  <a:lnTo>
                    <a:pt x="69" y="280"/>
                  </a:lnTo>
                  <a:lnTo>
                    <a:pt x="89" y="266"/>
                  </a:lnTo>
                  <a:lnTo>
                    <a:pt x="109" y="245"/>
                  </a:lnTo>
                  <a:lnTo>
                    <a:pt x="127" y="217"/>
                  </a:lnTo>
                  <a:lnTo>
                    <a:pt x="142" y="185"/>
                  </a:lnTo>
                  <a:lnTo>
                    <a:pt x="153" y="151"/>
                  </a:lnTo>
                  <a:lnTo>
                    <a:pt x="161" y="116"/>
                  </a:lnTo>
                  <a:lnTo>
                    <a:pt x="164" y="82"/>
                  </a:lnTo>
                  <a:close/>
                  <a:moveTo>
                    <a:pt x="42" y="136"/>
                  </a:moveTo>
                  <a:lnTo>
                    <a:pt x="54" y="95"/>
                  </a:lnTo>
                  <a:lnTo>
                    <a:pt x="73" y="51"/>
                  </a:lnTo>
                  <a:lnTo>
                    <a:pt x="81" y="36"/>
                  </a:lnTo>
                  <a:lnTo>
                    <a:pt x="92" y="23"/>
                  </a:lnTo>
                  <a:lnTo>
                    <a:pt x="103" y="13"/>
                  </a:lnTo>
                  <a:lnTo>
                    <a:pt x="116" y="9"/>
                  </a:lnTo>
                  <a:lnTo>
                    <a:pt x="122" y="10"/>
                  </a:lnTo>
                  <a:lnTo>
                    <a:pt x="127" y="13"/>
                  </a:lnTo>
                  <a:lnTo>
                    <a:pt x="131" y="18"/>
                  </a:lnTo>
                  <a:lnTo>
                    <a:pt x="134" y="24"/>
                  </a:lnTo>
                  <a:lnTo>
                    <a:pt x="136" y="32"/>
                  </a:lnTo>
                  <a:lnTo>
                    <a:pt x="137" y="40"/>
                  </a:lnTo>
                  <a:lnTo>
                    <a:pt x="138" y="48"/>
                  </a:lnTo>
                  <a:lnTo>
                    <a:pt x="138" y="57"/>
                  </a:lnTo>
                  <a:lnTo>
                    <a:pt x="137" y="72"/>
                  </a:lnTo>
                  <a:lnTo>
                    <a:pt x="135" y="89"/>
                  </a:lnTo>
                  <a:lnTo>
                    <a:pt x="131" y="110"/>
                  </a:lnTo>
                  <a:lnTo>
                    <a:pt x="125" y="136"/>
                  </a:lnTo>
                  <a:lnTo>
                    <a:pt x="42" y="136"/>
                  </a:lnTo>
                  <a:close/>
                  <a:moveTo>
                    <a:pt x="121" y="149"/>
                  </a:moveTo>
                  <a:lnTo>
                    <a:pt x="117" y="165"/>
                  </a:lnTo>
                  <a:lnTo>
                    <a:pt x="112" y="186"/>
                  </a:lnTo>
                  <a:lnTo>
                    <a:pt x="104" y="208"/>
                  </a:lnTo>
                  <a:lnTo>
                    <a:pt x="94" y="230"/>
                  </a:lnTo>
                  <a:lnTo>
                    <a:pt x="83" y="249"/>
                  </a:lnTo>
                  <a:lnTo>
                    <a:pt x="72" y="264"/>
                  </a:lnTo>
                  <a:lnTo>
                    <a:pt x="60" y="273"/>
                  </a:lnTo>
                  <a:lnTo>
                    <a:pt x="48" y="277"/>
                  </a:lnTo>
                  <a:lnTo>
                    <a:pt x="39" y="274"/>
                  </a:lnTo>
                  <a:lnTo>
                    <a:pt x="32" y="266"/>
                  </a:lnTo>
                  <a:lnTo>
                    <a:pt x="28" y="251"/>
                  </a:lnTo>
                  <a:lnTo>
                    <a:pt x="26" y="228"/>
                  </a:lnTo>
                  <a:lnTo>
                    <a:pt x="27" y="214"/>
                  </a:lnTo>
                  <a:lnTo>
                    <a:pt x="29" y="197"/>
                  </a:lnTo>
                  <a:lnTo>
                    <a:pt x="33" y="176"/>
                  </a:lnTo>
                  <a:lnTo>
                    <a:pt x="39" y="149"/>
                  </a:lnTo>
                  <a:lnTo>
                    <a:pt x="121" y="14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00"/>
            </a:p>
          </p:txBody>
        </p:sp>
        <p:sp>
          <p:nvSpPr>
            <p:cNvPr id="139" name="Freeform 10"/>
            <p:cNvSpPr>
              <a:spLocks noChangeAspect="1"/>
            </p:cNvSpPr>
            <p:nvPr/>
          </p:nvSpPr>
          <p:spPr bwMode="auto">
            <a:xfrm>
              <a:off x="1002" y="321"/>
              <a:ext cx="92" cy="399"/>
            </a:xfrm>
            <a:custGeom>
              <a:avLst/>
              <a:gdLst/>
              <a:ahLst/>
              <a:cxnLst>
                <a:cxn ang="0">
                  <a:pos x="92" y="199"/>
                </a:cxn>
                <a:cxn ang="0">
                  <a:pos x="91" y="173"/>
                </a:cxn>
                <a:cxn ang="0">
                  <a:pos x="87" y="142"/>
                </a:cxn>
                <a:cxn ang="0">
                  <a:pos x="79" y="109"/>
                </a:cxn>
                <a:cxn ang="0">
                  <a:pos x="66" y="75"/>
                </a:cxn>
                <a:cxn ang="0">
                  <a:pos x="47" y="43"/>
                </a:cxn>
                <a:cxn ang="0">
                  <a:pos x="28" y="19"/>
                </a:cxn>
                <a:cxn ang="0">
                  <a:pos x="12" y="5"/>
                </a:cxn>
                <a:cxn ang="0">
                  <a:pos x="4" y="0"/>
                </a:cxn>
                <a:cxn ang="0">
                  <a:pos x="1" y="1"/>
                </a:cxn>
                <a:cxn ang="0">
                  <a:pos x="0" y="4"/>
                </a:cxn>
                <a:cxn ang="0">
                  <a:pos x="0" y="5"/>
                </a:cxn>
                <a:cxn ang="0">
                  <a:pos x="1" y="7"/>
                </a:cxn>
                <a:cxn ang="0">
                  <a:pos x="3" y="9"/>
                </a:cxn>
                <a:cxn ang="0">
                  <a:pos x="8" y="13"/>
                </a:cxn>
                <a:cxn ang="0">
                  <a:pos x="34" y="47"/>
                </a:cxn>
                <a:cxn ang="0">
                  <a:pos x="53" y="90"/>
                </a:cxn>
                <a:cxn ang="0">
                  <a:pos x="65" y="141"/>
                </a:cxn>
                <a:cxn ang="0">
                  <a:pos x="69" y="199"/>
                </a:cxn>
                <a:cxn ang="0">
                  <a:pos x="66" y="251"/>
                </a:cxn>
                <a:cxn ang="0">
                  <a:pos x="56" y="300"/>
                </a:cxn>
                <a:cxn ang="0">
                  <a:pos x="36" y="347"/>
                </a:cxn>
                <a:cxn ang="0">
                  <a:pos x="5" y="388"/>
                </a:cxn>
                <a:cxn ang="0">
                  <a:pos x="1" y="393"/>
                </a:cxn>
                <a:cxn ang="0">
                  <a:pos x="0" y="395"/>
                </a:cxn>
                <a:cxn ang="0">
                  <a:pos x="1" y="398"/>
                </a:cxn>
                <a:cxn ang="0">
                  <a:pos x="4" y="399"/>
                </a:cxn>
                <a:cxn ang="0">
                  <a:pos x="12" y="394"/>
                </a:cxn>
                <a:cxn ang="0">
                  <a:pos x="28" y="379"/>
                </a:cxn>
                <a:cxn ang="0">
                  <a:pos x="48" y="354"/>
                </a:cxn>
                <a:cxn ang="0">
                  <a:pos x="67" y="321"/>
                </a:cxn>
                <a:cxn ang="0">
                  <a:pos x="80" y="288"/>
                </a:cxn>
                <a:cxn ang="0">
                  <a:pos x="87" y="256"/>
                </a:cxn>
                <a:cxn ang="0">
                  <a:pos x="91" y="226"/>
                </a:cxn>
                <a:cxn ang="0">
                  <a:pos x="92" y="199"/>
                </a:cxn>
              </a:cxnLst>
              <a:rect l="0" t="0" r="r" b="b"/>
              <a:pathLst>
                <a:path w="92" h="399">
                  <a:moveTo>
                    <a:pt x="92" y="199"/>
                  </a:moveTo>
                  <a:lnTo>
                    <a:pt x="91" y="173"/>
                  </a:lnTo>
                  <a:lnTo>
                    <a:pt x="87" y="142"/>
                  </a:lnTo>
                  <a:lnTo>
                    <a:pt x="79" y="109"/>
                  </a:lnTo>
                  <a:lnTo>
                    <a:pt x="66" y="75"/>
                  </a:lnTo>
                  <a:lnTo>
                    <a:pt x="47" y="43"/>
                  </a:lnTo>
                  <a:lnTo>
                    <a:pt x="28" y="19"/>
                  </a:lnTo>
                  <a:lnTo>
                    <a:pt x="12" y="5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4"/>
                  </a:lnTo>
                  <a:lnTo>
                    <a:pt x="0" y="5"/>
                  </a:lnTo>
                  <a:lnTo>
                    <a:pt x="1" y="7"/>
                  </a:lnTo>
                  <a:lnTo>
                    <a:pt x="3" y="9"/>
                  </a:lnTo>
                  <a:lnTo>
                    <a:pt x="8" y="13"/>
                  </a:lnTo>
                  <a:lnTo>
                    <a:pt x="34" y="47"/>
                  </a:lnTo>
                  <a:lnTo>
                    <a:pt x="53" y="90"/>
                  </a:lnTo>
                  <a:lnTo>
                    <a:pt x="65" y="141"/>
                  </a:lnTo>
                  <a:lnTo>
                    <a:pt x="69" y="199"/>
                  </a:lnTo>
                  <a:lnTo>
                    <a:pt x="66" y="251"/>
                  </a:lnTo>
                  <a:lnTo>
                    <a:pt x="56" y="300"/>
                  </a:lnTo>
                  <a:lnTo>
                    <a:pt x="36" y="347"/>
                  </a:lnTo>
                  <a:lnTo>
                    <a:pt x="5" y="388"/>
                  </a:lnTo>
                  <a:lnTo>
                    <a:pt x="1" y="393"/>
                  </a:lnTo>
                  <a:lnTo>
                    <a:pt x="0" y="395"/>
                  </a:lnTo>
                  <a:lnTo>
                    <a:pt x="1" y="398"/>
                  </a:lnTo>
                  <a:lnTo>
                    <a:pt x="4" y="399"/>
                  </a:lnTo>
                  <a:lnTo>
                    <a:pt x="12" y="394"/>
                  </a:lnTo>
                  <a:lnTo>
                    <a:pt x="28" y="379"/>
                  </a:lnTo>
                  <a:lnTo>
                    <a:pt x="48" y="354"/>
                  </a:lnTo>
                  <a:lnTo>
                    <a:pt x="67" y="321"/>
                  </a:lnTo>
                  <a:lnTo>
                    <a:pt x="80" y="288"/>
                  </a:lnTo>
                  <a:lnTo>
                    <a:pt x="87" y="256"/>
                  </a:lnTo>
                  <a:lnTo>
                    <a:pt x="91" y="226"/>
                  </a:lnTo>
                  <a:lnTo>
                    <a:pt x="92" y="19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00"/>
            </a:p>
          </p:txBody>
        </p:sp>
        <p:sp>
          <p:nvSpPr>
            <p:cNvPr id="140" name="Freeform 11"/>
            <p:cNvSpPr>
              <a:spLocks noChangeAspect="1" noEditPoints="1"/>
            </p:cNvSpPr>
            <p:nvPr/>
          </p:nvSpPr>
          <p:spPr bwMode="auto">
            <a:xfrm>
              <a:off x="1267" y="474"/>
              <a:ext cx="264" cy="93"/>
            </a:xfrm>
            <a:custGeom>
              <a:avLst/>
              <a:gdLst/>
              <a:ahLst/>
              <a:cxnLst>
                <a:cxn ang="0">
                  <a:pos x="250" y="16"/>
                </a:cxn>
                <a:cxn ang="0">
                  <a:pos x="255" y="16"/>
                </a:cxn>
                <a:cxn ang="0">
                  <a:pos x="259" y="15"/>
                </a:cxn>
                <a:cxn ang="0">
                  <a:pos x="263" y="12"/>
                </a:cxn>
                <a:cxn ang="0">
                  <a:pos x="264" y="8"/>
                </a:cxn>
                <a:cxn ang="0">
                  <a:pos x="263" y="3"/>
                </a:cxn>
                <a:cxn ang="0">
                  <a:pos x="259" y="1"/>
                </a:cxn>
                <a:cxn ang="0">
                  <a:pos x="255" y="0"/>
                </a:cxn>
                <a:cxn ang="0">
                  <a:pos x="251" y="0"/>
                </a:cxn>
                <a:cxn ang="0">
                  <a:pos x="13" y="0"/>
                </a:cxn>
                <a:cxn ang="0">
                  <a:pos x="9" y="0"/>
                </a:cxn>
                <a:cxn ang="0">
                  <a:pos x="4" y="1"/>
                </a:cxn>
                <a:cxn ang="0">
                  <a:pos x="1" y="3"/>
                </a:cxn>
                <a:cxn ang="0">
                  <a:pos x="0" y="8"/>
                </a:cxn>
                <a:cxn ang="0">
                  <a:pos x="1" y="12"/>
                </a:cxn>
                <a:cxn ang="0">
                  <a:pos x="4" y="15"/>
                </a:cxn>
                <a:cxn ang="0">
                  <a:pos x="9" y="16"/>
                </a:cxn>
                <a:cxn ang="0">
                  <a:pos x="13" y="16"/>
                </a:cxn>
                <a:cxn ang="0">
                  <a:pos x="250" y="16"/>
                </a:cxn>
                <a:cxn ang="0">
                  <a:pos x="251" y="93"/>
                </a:cxn>
                <a:cxn ang="0">
                  <a:pos x="255" y="93"/>
                </a:cxn>
                <a:cxn ang="0">
                  <a:pos x="259" y="92"/>
                </a:cxn>
                <a:cxn ang="0">
                  <a:pos x="263" y="90"/>
                </a:cxn>
                <a:cxn ang="0">
                  <a:pos x="264" y="85"/>
                </a:cxn>
                <a:cxn ang="0">
                  <a:pos x="263" y="81"/>
                </a:cxn>
                <a:cxn ang="0">
                  <a:pos x="259" y="78"/>
                </a:cxn>
                <a:cxn ang="0">
                  <a:pos x="255" y="77"/>
                </a:cxn>
                <a:cxn ang="0">
                  <a:pos x="250" y="77"/>
                </a:cxn>
                <a:cxn ang="0">
                  <a:pos x="13" y="77"/>
                </a:cxn>
                <a:cxn ang="0">
                  <a:pos x="9" y="77"/>
                </a:cxn>
                <a:cxn ang="0">
                  <a:pos x="4" y="78"/>
                </a:cxn>
                <a:cxn ang="0">
                  <a:pos x="1" y="81"/>
                </a:cxn>
                <a:cxn ang="0">
                  <a:pos x="0" y="85"/>
                </a:cxn>
                <a:cxn ang="0">
                  <a:pos x="1" y="90"/>
                </a:cxn>
                <a:cxn ang="0">
                  <a:pos x="4" y="92"/>
                </a:cxn>
                <a:cxn ang="0">
                  <a:pos x="9" y="93"/>
                </a:cxn>
                <a:cxn ang="0">
                  <a:pos x="13" y="93"/>
                </a:cxn>
                <a:cxn ang="0">
                  <a:pos x="251" y="93"/>
                </a:cxn>
              </a:cxnLst>
              <a:rect l="0" t="0" r="r" b="b"/>
              <a:pathLst>
                <a:path w="264" h="93">
                  <a:moveTo>
                    <a:pt x="250" y="16"/>
                  </a:moveTo>
                  <a:lnTo>
                    <a:pt x="255" y="16"/>
                  </a:lnTo>
                  <a:lnTo>
                    <a:pt x="259" y="15"/>
                  </a:lnTo>
                  <a:lnTo>
                    <a:pt x="263" y="12"/>
                  </a:lnTo>
                  <a:lnTo>
                    <a:pt x="264" y="8"/>
                  </a:lnTo>
                  <a:lnTo>
                    <a:pt x="263" y="3"/>
                  </a:lnTo>
                  <a:lnTo>
                    <a:pt x="259" y="1"/>
                  </a:lnTo>
                  <a:lnTo>
                    <a:pt x="255" y="0"/>
                  </a:lnTo>
                  <a:lnTo>
                    <a:pt x="251" y="0"/>
                  </a:lnTo>
                  <a:lnTo>
                    <a:pt x="13" y="0"/>
                  </a:lnTo>
                  <a:lnTo>
                    <a:pt x="9" y="0"/>
                  </a:lnTo>
                  <a:lnTo>
                    <a:pt x="4" y="1"/>
                  </a:lnTo>
                  <a:lnTo>
                    <a:pt x="1" y="3"/>
                  </a:lnTo>
                  <a:lnTo>
                    <a:pt x="0" y="8"/>
                  </a:lnTo>
                  <a:lnTo>
                    <a:pt x="1" y="12"/>
                  </a:lnTo>
                  <a:lnTo>
                    <a:pt x="4" y="15"/>
                  </a:lnTo>
                  <a:lnTo>
                    <a:pt x="9" y="16"/>
                  </a:lnTo>
                  <a:lnTo>
                    <a:pt x="13" y="16"/>
                  </a:lnTo>
                  <a:lnTo>
                    <a:pt x="250" y="16"/>
                  </a:lnTo>
                  <a:close/>
                  <a:moveTo>
                    <a:pt x="251" y="93"/>
                  </a:moveTo>
                  <a:lnTo>
                    <a:pt x="255" y="93"/>
                  </a:lnTo>
                  <a:lnTo>
                    <a:pt x="259" y="92"/>
                  </a:lnTo>
                  <a:lnTo>
                    <a:pt x="263" y="90"/>
                  </a:lnTo>
                  <a:lnTo>
                    <a:pt x="264" y="85"/>
                  </a:lnTo>
                  <a:lnTo>
                    <a:pt x="263" y="81"/>
                  </a:lnTo>
                  <a:lnTo>
                    <a:pt x="259" y="78"/>
                  </a:lnTo>
                  <a:lnTo>
                    <a:pt x="255" y="77"/>
                  </a:lnTo>
                  <a:lnTo>
                    <a:pt x="250" y="77"/>
                  </a:lnTo>
                  <a:lnTo>
                    <a:pt x="13" y="77"/>
                  </a:lnTo>
                  <a:lnTo>
                    <a:pt x="9" y="77"/>
                  </a:lnTo>
                  <a:lnTo>
                    <a:pt x="4" y="78"/>
                  </a:lnTo>
                  <a:lnTo>
                    <a:pt x="1" y="81"/>
                  </a:lnTo>
                  <a:lnTo>
                    <a:pt x="0" y="85"/>
                  </a:lnTo>
                  <a:lnTo>
                    <a:pt x="1" y="90"/>
                  </a:lnTo>
                  <a:lnTo>
                    <a:pt x="4" y="92"/>
                  </a:lnTo>
                  <a:lnTo>
                    <a:pt x="9" y="93"/>
                  </a:lnTo>
                  <a:lnTo>
                    <a:pt x="13" y="93"/>
                  </a:lnTo>
                  <a:lnTo>
                    <a:pt x="251" y="9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00"/>
            </a:p>
          </p:txBody>
        </p:sp>
        <p:sp>
          <p:nvSpPr>
            <p:cNvPr id="141" name="Freeform 12"/>
            <p:cNvSpPr>
              <a:spLocks noChangeAspect="1" noEditPoints="1"/>
            </p:cNvSpPr>
            <p:nvPr/>
          </p:nvSpPr>
          <p:spPr bwMode="auto">
            <a:xfrm>
              <a:off x="1826" y="-1"/>
              <a:ext cx="274" cy="126"/>
            </a:xfrm>
            <a:custGeom>
              <a:avLst/>
              <a:gdLst/>
              <a:ahLst/>
              <a:cxnLst>
                <a:cxn ang="0">
                  <a:pos x="130" y="35"/>
                </a:cxn>
                <a:cxn ang="0">
                  <a:pos x="117" y="22"/>
                </a:cxn>
                <a:cxn ang="0">
                  <a:pos x="84" y="4"/>
                </a:cxn>
                <a:cxn ang="0">
                  <a:pos x="36" y="5"/>
                </a:cxn>
                <a:cxn ang="0">
                  <a:pos x="5" y="39"/>
                </a:cxn>
                <a:cxn ang="0">
                  <a:pos x="5" y="86"/>
                </a:cxn>
                <a:cxn ang="0">
                  <a:pos x="35" y="120"/>
                </a:cxn>
                <a:cxn ang="0">
                  <a:pos x="86" y="120"/>
                </a:cxn>
                <a:cxn ang="0">
                  <a:pos x="124" y="92"/>
                </a:cxn>
                <a:cxn ang="0">
                  <a:pos x="144" y="90"/>
                </a:cxn>
                <a:cxn ang="0">
                  <a:pos x="157" y="103"/>
                </a:cxn>
                <a:cxn ang="0">
                  <a:pos x="190" y="122"/>
                </a:cxn>
                <a:cxn ang="0">
                  <a:pos x="238" y="120"/>
                </a:cxn>
                <a:cxn ang="0">
                  <a:pos x="269" y="87"/>
                </a:cxn>
                <a:cxn ang="0">
                  <a:pos x="270" y="39"/>
                </a:cxn>
                <a:cxn ang="0">
                  <a:pos x="239" y="5"/>
                </a:cxn>
                <a:cxn ang="0">
                  <a:pos x="188" y="5"/>
                </a:cxn>
                <a:cxn ang="0">
                  <a:pos x="150" y="33"/>
                </a:cxn>
                <a:cxn ang="0">
                  <a:pos x="148" y="57"/>
                </a:cxn>
                <a:cxn ang="0">
                  <a:pos x="174" y="27"/>
                </a:cxn>
                <a:cxn ang="0">
                  <a:pos x="218" y="10"/>
                </a:cxn>
                <a:cxn ang="0">
                  <a:pos x="237" y="15"/>
                </a:cxn>
                <a:cxn ang="0">
                  <a:pos x="253" y="26"/>
                </a:cxn>
                <a:cxn ang="0">
                  <a:pos x="263" y="43"/>
                </a:cxn>
                <a:cxn ang="0">
                  <a:pos x="266" y="63"/>
                </a:cxn>
                <a:cxn ang="0">
                  <a:pos x="262" y="81"/>
                </a:cxn>
                <a:cxn ang="0">
                  <a:pos x="252" y="96"/>
                </a:cxn>
                <a:cxn ang="0">
                  <a:pos x="237" y="107"/>
                </a:cxn>
                <a:cxn ang="0">
                  <a:pos x="219" y="110"/>
                </a:cxn>
                <a:cxn ang="0">
                  <a:pos x="184" y="96"/>
                </a:cxn>
                <a:cxn ang="0">
                  <a:pos x="148" y="57"/>
                </a:cxn>
                <a:cxn ang="0">
                  <a:pos x="115" y="84"/>
                </a:cxn>
                <a:cxn ang="0">
                  <a:pos x="80" y="110"/>
                </a:cxn>
                <a:cxn ang="0">
                  <a:pos x="46" y="114"/>
                </a:cxn>
                <a:cxn ang="0">
                  <a:pos x="29" y="106"/>
                </a:cxn>
                <a:cxn ang="0">
                  <a:pos x="16" y="91"/>
                </a:cxn>
                <a:cxn ang="0">
                  <a:pos x="9" y="73"/>
                </a:cxn>
                <a:cxn ang="0">
                  <a:pos x="9" y="53"/>
                </a:cxn>
                <a:cxn ang="0">
                  <a:pos x="16" y="36"/>
                </a:cxn>
                <a:cxn ang="0">
                  <a:pos x="29" y="23"/>
                </a:cxn>
                <a:cxn ang="0">
                  <a:pos x="46" y="16"/>
                </a:cxn>
                <a:cxn ang="0">
                  <a:pos x="73" y="19"/>
                </a:cxn>
                <a:cxn ang="0">
                  <a:pos x="107" y="47"/>
                </a:cxn>
              </a:cxnLst>
              <a:rect l="0" t="0" r="r" b="b"/>
              <a:pathLst>
                <a:path w="274" h="126">
                  <a:moveTo>
                    <a:pt x="140" y="46"/>
                  </a:moveTo>
                  <a:lnTo>
                    <a:pt x="130" y="35"/>
                  </a:lnTo>
                  <a:lnTo>
                    <a:pt x="123" y="28"/>
                  </a:lnTo>
                  <a:lnTo>
                    <a:pt x="117" y="22"/>
                  </a:lnTo>
                  <a:lnTo>
                    <a:pt x="110" y="17"/>
                  </a:lnTo>
                  <a:lnTo>
                    <a:pt x="84" y="4"/>
                  </a:lnTo>
                  <a:lnTo>
                    <a:pt x="60" y="0"/>
                  </a:lnTo>
                  <a:lnTo>
                    <a:pt x="36" y="5"/>
                  </a:lnTo>
                  <a:lnTo>
                    <a:pt x="17" y="19"/>
                  </a:lnTo>
                  <a:lnTo>
                    <a:pt x="5" y="39"/>
                  </a:lnTo>
                  <a:lnTo>
                    <a:pt x="0" y="63"/>
                  </a:lnTo>
                  <a:lnTo>
                    <a:pt x="5" y="86"/>
                  </a:lnTo>
                  <a:lnTo>
                    <a:pt x="17" y="107"/>
                  </a:lnTo>
                  <a:lnTo>
                    <a:pt x="35" y="120"/>
                  </a:lnTo>
                  <a:lnTo>
                    <a:pt x="59" y="126"/>
                  </a:lnTo>
                  <a:lnTo>
                    <a:pt x="86" y="120"/>
                  </a:lnTo>
                  <a:lnTo>
                    <a:pt x="107" y="108"/>
                  </a:lnTo>
                  <a:lnTo>
                    <a:pt x="124" y="92"/>
                  </a:lnTo>
                  <a:lnTo>
                    <a:pt x="135" y="79"/>
                  </a:lnTo>
                  <a:lnTo>
                    <a:pt x="144" y="90"/>
                  </a:lnTo>
                  <a:lnTo>
                    <a:pt x="151" y="97"/>
                  </a:lnTo>
                  <a:lnTo>
                    <a:pt x="157" y="103"/>
                  </a:lnTo>
                  <a:lnTo>
                    <a:pt x="164" y="109"/>
                  </a:lnTo>
                  <a:lnTo>
                    <a:pt x="190" y="122"/>
                  </a:lnTo>
                  <a:lnTo>
                    <a:pt x="214" y="126"/>
                  </a:lnTo>
                  <a:lnTo>
                    <a:pt x="238" y="120"/>
                  </a:lnTo>
                  <a:lnTo>
                    <a:pt x="257" y="107"/>
                  </a:lnTo>
                  <a:lnTo>
                    <a:pt x="269" y="87"/>
                  </a:lnTo>
                  <a:lnTo>
                    <a:pt x="274" y="63"/>
                  </a:lnTo>
                  <a:lnTo>
                    <a:pt x="270" y="39"/>
                  </a:lnTo>
                  <a:lnTo>
                    <a:pt x="258" y="19"/>
                  </a:lnTo>
                  <a:lnTo>
                    <a:pt x="239" y="5"/>
                  </a:lnTo>
                  <a:lnTo>
                    <a:pt x="215" y="0"/>
                  </a:lnTo>
                  <a:lnTo>
                    <a:pt x="188" y="5"/>
                  </a:lnTo>
                  <a:lnTo>
                    <a:pt x="167" y="18"/>
                  </a:lnTo>
                  <a:lnTo>
                    <a:pt x="150" y="33"/>
                  </a:lnTo>
                  <a:lnTo>
                    <a:pt x="140" y="46"/>
                  </a:lnTo>
                  <a:close/>
                  <a:moveTo>
                    <a:pt x="148" y="57"/>
                  </a:moveTo>
                  <a:lnTo>
                    <a:pt x="159" y="42"/>
                  </a:lnTo>
                  <a:lnTo>
                    <a:pt x="174" y="27"/>
                  </a:lnTo>
                  <a:lnTo>
                    <a:pt x="194" y="15"/>
                  </a:lnTo>
                  <a:lnTo>
                    <a:pt x="218" y="10"/>
                  </a:lnTo>
                  <a:lnTo>
                    <a:pt x="228" y="11"/>
                  </a:lnTo>
                  <a:lnTo>
                    <a:pt x="237" y="15"/>
                  </a:lnTo>
                  <a:lnTo>
                    <a:pt x="245" y="20"/>
                  </a:lnTo>
                  <a:lnTo>
                    <a:pt x="253" y="26"/>
                  </a:lnTo>
                  <a:lnTo>
                    <a:pt x="258" y="34"/>
                  </a:lnTo>
                  <a:lnTo>
                    <a:pt x="263" y="43"/>
                  </a:lnTo>
                  <a:lnTo>
                    <a:pt x="265" y="53"/>
                  </a:lnTo>
                  <a:lnTo>
                    <a:pt x="266" y="63"/>
                  </a:lnTo>
                  <a:lnTo>
                    <a:pt x="265" y="72"/>
                  </a:lnTo>
                  <a:lnTo>
                    <a:pt x="262" y="81"/>
                  </a:lnTo>
                  <a:lnTo>
                    <a:pt x="258" y="89"/>
                  </a:lnTo>
                  <a:lnTo>
                    <a:pt x="252" y="96"/>
                  </a:lnTo>
                  <a:lnTo>
                    <a:pt x="245" y="102"/>
                  </a:lnTo>
                  <a:lnTo>
                    <a:pt x="237" y="107"/>
                  </a:lnTo>
                  <a:lnTo>
                    <a:pt x="228" y="109"/>
                  </a:lnTo>
                  <a:lnTo>
                    <a:pt x="219" y="110"/>
                  </a:lnTo>
                  <a:lnTo>
                    <a:pt x="201" y="106"/>
                  </a:lnTo>
                  <a:lnTo>
                    <a:pt x="184" y="96"/>
                  </a:lnTo>
                  <a:lnTo>
                    <a:pt x="167" y="79"/>
                  </a:lnTo>
                  <a:lnTo>
                    <a:pt x="148" y="57"/>
                  </a:lnTo>
                  <a:close/>
                  <a:moveTo>
                    <a:pt x="126" y="69"/>
                  </a:moveTo>
                  <a:lnTo>
                    <a:pt x="115" y="84"/>
                  </a:lnTo>
                  <a:lnTo>
                    <a:pt x="100" y="99"/>
                  </a:lnTo>
                  <a:lnTo>
                    <a:pt x="80" y="110"/>
                  </a:lnTo>
                  <a:lnTo>
                    <a:pt x="56" y="115"/>
                  </a:lnTo>
                  <a:lnTo>
                    <a:pt x="46" y="114"/>
                  </a:lnTo>
                  <a:lnTo>
                    <a:pt x="37" y="111"/>
                  </a:lnTo>
                  <a:lnTo>
                    <a:pt x="29" y="106"/>
                  </a:lnTo>
                  <a:lnTo>
                    <a:pt x="22" y="99"/>
                  </a:lnTo>
                  <a:lnTo>
                    <a:pt x="16" y="91"/>
                  </a:lnTo>
                  <a:lnTo>
                    <a:pt x="12" y="82"/>
                  </a:lnTo>
                  <a:lnTo>
                    <a:pt x="9" y="73"/>
                  </a:lnTo>
                  <a:lnTo>
                    <a:pt x="8" y="63"/>
                  </a:lnTo>
                  <a:lnTo>
                    <a:pt x="9" y="53"/>
                  </a:lnTo>
                  <a:lnTo>
                    <a:pt x="12" y="44"/>
                  </a:lnTo>
                  <a:lnTo>
                    <a:pt x="16" y="36"/>
                  </a:lnTo>
                  <a:lnTo>
                    <a:pt x="22" y="29"/>
                  </a:lnTo>
                  <a:lnTo>
                    <a:pt x="29" y="23"/>
                  </a:lnTo>
                  <a:lnTo>
                    <a:pt x="37" y="19"/>
                  </a:lnTo>
                  <a:lnTo>
                    <a:pt x="46" y="16"/>
                  </a:lnTo>
                  <a:lnTo>
                    <a:pt x="55" y="15"/>
                  </a:lnTo>
                  <a:lnTo>
                    <a:pt x="73" y="19"/>
                  </a:lnTo>
                  <a:lnTo>
                    <a:pt x="90" y="30"/>
                  </a:lnTo>
                  <a:lnTo>
                    <a:pt x="107" y="47"/>
                  </a:lnTo>
                  <a:lnTo>
                    <a:pt x="126" y="6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00"/>
            </a:p>
          </p:txBody>
        </p:sp>
        <p:sp>
          <p:nvSpPr>
            <p:cNvPr id="142" name="Freeform 13"/>
            <p:cNvSpPr>
              <a:spLocks noChangeAspect="1"/>
            </p:cNvSpPr>
            <p:nvPr/>
          </p:nvSpPr>
          <p:spPr bwMode="auto">
            <a:xfrm>
              <a:off x="1698" y="241"/>
              <a:ext cx="529" cy="558"/>
            </a:xfrm>
            <a:custGeom>
              <a:avLst/>
              <a:gdLst/>
              <a:ahLst/>
              <a:cxnLst>
                <a:cxn ang="0">
                  <a:pos x="481" y="558"/>
                </a:cxn>
                <a:cxn ang="0">
                  <a:pos x="529" y="431"/>
                </a:cxn>
                <a:cxn ang="0">
                  <a:pos x="519" y="431"/>
                </a:cxn>
                <a:cxn ang="0">
                  <a:pos x="503" y="459"/>
                </a:cxn>
                <a:cxn ang="0">
                  <a:pos x="479" y="482"/>
                </a:cxn>
                <a:cxn ang="0">
                  <a:pos x="449" y="499"/>
                </a:cxn>
                <a:cxn ang="0">
                  <a:pos x="416" y="511"/>
                </a:cxn>
                <a:cxn ang="0">
                  <a:pos x="404" y="514"/>
                </a:cxn>
                <a:cxn ang="0">
                  <a:pos x="379" y="518"/>
                </a:cxn>
                <a:cxn ang="0">
                  <a:pos x="342" y="522"/>
                </a:cxn>
                <a:cxn ang="0">
                  <a:pos x="292" y="524"/>
                </a:cxn>
                <a:cxn ang="0">
                  <a:pos x="53" y="524"/>
                </a:cxn>
                <a:cxn ang="0">
                  <a:pos x="255" y="286"/>
                </a:cxn>
                <a:cxn ang="0">
                  <a:pos x="258" y="282"/>
                </a:cxn>
                <a:cxn ang="0">
                  <a:pos x="258" y="279"/>
                </a:cxn>
                <a:cxn ang="0">
                  <a:pos x="258" y="278"/>
                </a:cxn>
                <a:cxn ang="0">
                  <a:pos x="256" y="273"/>
                </a:cxn>
                <a:cxn ang="0">
                  <a:pos x="71" y="20"/>
                </a:cxn>
                <a:cxn ang="0">
                  <a:pos x="288" y="20"/>
                </a:cxn>
                <a:cxn ang="0">
                  <a:pos x="325" y="20"/>
                </a:cxn>
                <a:cxn ang="0">
                  <a:pos x="353" y="22"/>
                </a:cxn>
                <a:cxn ang="0">
                  <a:pos x="372" y="24"/>
                </a:cxn>
                <a:cxn ang="0">
                  <a:pos x="381" y="26"/>
                </a:cxn>
                <a:cxn ang="0">
                  <a:pos x="399" y="29"/>
                </a:cxn>
                <a:cxn ang="0">
                  <a:pos x="421" y="35"/>
                </a:cxn>
                <a:cxn ang="0">
                  <a:pos x="444" y="43"/>
                </a:cxn>
                <a:cxn ang="0">
                  <a:pos x="468" y="56"/>
                </a:cxn>
                <a:cxn ang="0">
                  <a:pos x="479" y="63"/>
                </a:cxn>
                <a:cxn ang="0">
                  <a:pos x="492" y="74"/>
                </a:cxn>
                <a:cxn ang="0">
                  <a:pos x="507" y="91"/>
                </a:cxn>
                <a:cxn ang="0">
                  <a:pos x="519" y="112"/>
                </a:cxn>
                <a:cxn ang="0">
                  <a:pos x="529" y="112"/>
                </a:cxn>
                <a:cxn ang="0">
                  <a:pos x="481" y="0"/>
                </a:cxn>
                <a:cxn ang="0">
                  <a:pos x="12" y="0"/>
                </a:cxn>
                <a:cxn ang="0">
                  <a:pos x="6" y="0"/>
                </a:cxn>
                <a:cxn ang="0">
                  <a:pos x="3" y="1"/>
                </a:cxn>
                <a:cxn ang="0">
                  <a:pos x="2" y="2"/>
                </a:cxn>
                <a:cxn ang="0">
                  <a:pos x="1" y="3"/>
                </a:cxn>
                <a:cxn ang="0">
                  <a:pos x="1" y="8"/>
                </a:cxn>
                <a:cxn ang="0">
                  <a:pos x="0" y="16"/>
                </a:cxn>
                <a:cxn ang="0">
                  <a:pos x="210" y="305"/>
                </a:cxn>
                <a:cxn ang="0">
                  <a:pos x="5" y="547"/>
                </a:cxn>
                <a:cxn ang="0">
                  <a:pos x="1" y="552"/>
                </a:cxn>
                <a:cxn ang="0">
                  <a:pos x="1" y="554"/>
                </a:cxn>
                <a:cxn ang="0">
                  <a:pos x="4" y="558"/>
                </a:cxn>
                <a:cxn ang="0">
                  <a:pos x="12" y="558"/>
                </a:cxn>
                <a:cxn ang="0">
                  <a:pos x="481" y="558"/>
                </a:cxn>
              </a:cxnLst>
              <a:rect l="0" t="0" r="r" b="b"/>
              <a:pathLst>
                <a:path w="529" h="558">
                  <a:moveTo>
                    <a:pt x="481" y="558"/>
                  </a:moveTo>
                  <a:lnTo>
                    <a:pt x="529" y="431"/>
                  </a:lnTo>
                  <a:lnTo>
                    <a:pt x="519" y="431"/>
                  </a:lnTo>
                  <a:lnTo>
                    <a:pt x="503" y="459"/>
                  </a:lnTo>
                  <a:lnTo>
                    <a:pt x="479" y="482"/>
                  </a:lnTo>
                  <a:lnTo>
                    <a:pt x="449" y="499"/>
                  </a:lnTo>
                  <a:lnTo>
                    <a:pt x="416" y="511"/>
                  </a:lnTo>
                  <a:lnTo>
                    <a:pt x="404" y="514"/>
                  </a:lnTo>
                  <a:lnTo>
                    <a:pt x="379" y="518"/>
                  </a:lnTo>
                  <a:lnTo>
                    <a:pt x="342" y="522"/>
                  </a:lnTo>
                  <a:lnTo>
                    <a:pt x="292" y="524"/>
                  </a:lnTo>
                  <a:lnTo>
                    <a:pt x="53" y="524"/>
                  </a:lnTo>
                  <a:lnTo>
                    <a:pt x="255" y="286"/>
                  </a:lnTo>
                  <a:lnTo>
                    <a:pt x="258" y="282"/>
                  </a:lnTo>
                  <a:lnTo>
                    <a:pt x="258" y="279"/>
                  </a:lnTo>
                  <a:lnTo>
                    <a:pt x="258" y="278"/>
                  </a:lnTo>
                  <a:lnTo>
                    <a:pt x="256" y="273"/>
                  </a:lnTo>
                  <a:lnTo>
                    <a:pt x="71" y="20"/>
                  </a:lnTo>
                  <a:lnTo>
                    <a:pt x="288" y="20"/>
                  </a:lnTo>
                  <a:lnTo>
                    <a:pt x="325" y="20"/>
                  </a:lnTo>
                  <a:lnTo>
                    <a:pt x="353" y="22"/>
                  </a:lnTo>
                  <a:lnTo>
                    <a:pt x="372" y="24"/>
                  </a:lnTo>
                  <a:lnTo>
                    <a:pt x="381" y="26"/>
                  </a:lnTo>
                  <a:lnTo>
                    <a:pt x="399" y="29"/>
                  </a:lnTo>
                  <a:lnTo>
                    <a:pt x="421" y="35"/>
                  </a:lnTo>
                  <a:lnTo>
                    <a:pt x="444" y="43"/>
                  </a:lnTo>
                  <a:lnTo>
                    <a:pt x="468" y="56"/>
                  </a:lnTo>
                  <a:lnTo>
                    <a:pt x="479" y="63"/>
                  </a:lnTo>
                  <a:lnTo>
                    <a:pt x="492" y="74"/>
                  </a:lnTo>
                  <a:lnTo>
                    <a:pt x="507" y="91"/>
                  </a:lnTo>
                  <a:lnTo>
                    <a:pt x="519" y="112"/>
                  </a:lnTo>
                  <a:lnTo>
                    <a:pt x="529" y="112"/>
                  </a:lnTo>
                  <a:lnTo>
                    <a:pt x="481" y="0"/>
                  </a:lnTo>
                  <a:lnTo>
                    <a:pt x="12" y="0"/>
                  </a:lnTo>
                  <a:lnTo>
                    <a:pt x="6" y="0"/>
                  </a:lnTo>
                  <a:lnTo>
                    <a:pt x="3" y="1"/>
                  </a:lnTo>
                  <a:lnTo>
                    <a:pt x="2" y="2"/>
                  </a:lnTo>
                  <a:lnTo>
                    <a:pt x="1" y="3"/>
                  </a:lnTo>
                  <a:lnTo>
                    <a:pt x="1" y="8"/>
                  </a:lnTo>
                  <a:lnTo>
                    <a:pt x="0" y="16"/>
                  </a:lnTo>
                  <a:lnTo>
                    <a:pt x="210" y="305"/>
                  </a:lnTo>
                  <a:lnTo>
                    <a:pt x="5" y="547"/>
                  </a:lnTo>
                  <a:lnTo>
                    <a:pt x="1" y="552"/>
                  </a:lnTo>
                  <a:lnTo>
                    <a:pt x="1" y="554"/>
                  </a:lnTo>
                  <a:lnTo>
                    <a:pt x="4" y="558"/>
                  </a:lnTo>
                  <a:lnTo>
                    <a:pt x="12" y="558"/>
                  </a:lnTo>
                  <a:lnTo>
                    <a:pt x="481" y="55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00"/>
            </a:p>
          </p:txBody>
        </p:sp>
        <p:sp>
          <p:nvSpPr>
            <p:cNvPr id="143" name="Freeform 14"/>
            <p:cNvSpPr>
              <a:spLocks noChangeAspect="1"/>
            </p:cNvSpPr>
            <p:nvPr/>
          </p:nvSpPr>
          <p:spPr bwMode="auto">
            <a:xfrm>
              <a:off x="1677" y="963"/>
              <a:ext cx="170" cy="126"/>
            </a:xfrm>
            <a:custGeom>
              <a:avLst/>
              <a:gdLst/>
              <a:ahLst/>
              <a:cxnLst>
                <a:cxn ang="0">
                  <a:pos x="19" y="112"/>
                </a:cxn>
                <a:cxn ang="0">
                  <a:pos x="21" y="123"/>
                </a:cxn>
                <a:cxn ang="0">
                  <a:pos x="34" y="123"/>
                </a:cxn>
                <a:cxn ang="0">
                  <a:pos x="41" y="112"/>
                </a:cxn>
                <a:cxn ang="0">
                  <a:pos x="46" y="90"/>
                </a:cxn>
                <a:cxn ang="0">
                  <a:pos x="54" y="59"/>
                </a:cxn>
                <a:cxn ang="0">
                  <a:pos x="58" y="46"/>
                </a:cxn>
                <a:cxn ang="0">
                  <a:pos x="66" y="33"/>
                </a:cxn>
                <a:cxn ang="0">
                  <a:pos x="82" y="16"/>
                </a:cxn>
                <a:cxn ang="0">
                  <a:pos x="108" y="8"/>
                </a:cxn>
                <a:cxn ang="0">
                  <a:pos x="122" y="15"/>
                </a:cxn>
                <a:cxn ang="0">
                  <a:pos x="124" y="27"/>
                </a:cxn>
                <a:cxn ang="0">
                  <a:pos x="117" y="59"/>
                </a:cxn>
                <a:cxn ang="0">
                  <a:pos x="108" y="87"/>
                </a:cxn>
                <a:cxn ang="0">
                  <a:pos x="103" y="102"/>
                </a:cxn>
                <a:cxn ang="0">
                  <a:pos x="111" y="119"/>
                </a:cxn>
                <a:cxn ang="0">
                  <a:pos x="130" y="126"/>
                </a:cxn>
                <a:cxn ang="0">
                  <a:pos x="148" y="119"/>
                </a:cxn>
                <a:cxn ang="0">
                  <a:pos x="160" y="106"/>
                </a:cxn>
                <a:cxn ang="0">
                  <a:pos x="167" y="91"/>
                </a:cxn>
                <a:cxn ang="0">
                  <a:pos x="170" y="83"/>
                </a:cxn>
                <a:cxn ang="0">
                  <a:pos x="166" y="79"/>
                </a:cxn>
                <a:cxn ang="0">
                  <a:pos x="160" y="84"/>
                </a:cxn>
                <a:cxn ang="0">
                  <a:pos x="147" y="109"/>
                </a:cxn>
                <a:cxn ang="0">
                  <a:pos x="131" y="118"/>
                </a:cxn>
                <a:cxn ang="0">
                  <a:pos x="124" y="108"/>
                </a:cxn>
                <a:cxn ang="0">
                  <a:pos x="125" y="99"/>
                </a:cxn>
                <a:cxn ang="0">
                  <a:pos x="130" y="85"/>
                </a:cxn>
                <a:cxn ang="0">
                  <a:pos x="139" y="61"/>
                </a:cxn>
                <a:cxn ang="0">
                  <a:pos x="145" y="32"/>
                </a:cxn>
                <a:cxn ang="0">
                  <a:pos x="141" y="15"/>
                </a:cxn>
                <a:cxn ang="0">
                  <a:pos x="132" y="6"/>
                </a:cxn>
                <a:cxn ang="0">
                  <a:pos x="121" y="1"/>
                </a:cxn>
                <a:cxn ang="0">
                  <a:pos x="109" y="0"/>
                </a:cxn>
                <a:cxn ang="0">
                  <a:pos x="80" y="8"/>
                </a:cxn>
                <a:cxn ang="0">
                  <a:pos x="62" y="25"/>
                </a:cxn>
                <a:cxn ang="0">
                  <a:pos x="50" y="5"/>
                </a:cxn>
                <a:cxn ang="0">
                  <a:pos x="32" y="0"/>
                </a:cxn>
                <a:cxn ang="0">
                  <a:pos x="18" y="5"/>
                </a:cxn>
                <a:cxn ang="0">
                  <a:pos x="10" y="15"/>
                </a:cxn>
                <a:cxn ang="0">
                  <a:pos x="3" y="32"/>
                </a:cxn>
                <a:cxn ang="0">
                  <a:pos x="0" y="42"/>
                </a:cxn>
                <a:cxn ang="0">
                  <a:pos x="5" y="46"/>
                </a:cxn>
                <a:cxn ang="0">
                  <a:pos x="9" y="45"/>
                </a:cxn>
                <a:cxn ang="0">
                  <a:pos x="11" y="38"/>
                </a:cxn>
                <a:cxn ang="0">
                  <a:pos x="19" y="17"/>
                </a:cxn>
                <a:cxn ang="0">
                  <a:pos x="31" y="8"/>
                </a:cxn>
                <a:cxn ang="0">
                  <a:pos x="39" y="12"/>
                </a:cxn>
                <a:cxn ang="0">
                  <a:pos x="40" y="21"/>
                </a:cxn>
                <a:cxn ang="0">
                  <a:pos x="36" y="44"/>
                </a:cxn>
                <a:cxn ang="0">
                  <a:pos x="30" y="70"/>
                </a:cxn>
              </a:cxnLst>
              <a:rect l="0" t="0" r="r" b="b"/>
              <a:pathLst>
                <a:path w="170" h="126">
                  <a:moveTo>
                    <a:pt x="21" y="105"/>
                  </a:moveTo>
                  <a:lnTo>
                    <a:pt x="19" y="112"/>
                  </a:lnTo>
                  <a:lnTo>
                    <a:pt x="18" y="117"/>
                  </a:lnTo>
                  <a:lnTo>
                    <a:pt x="21" y="123"/>
                  </a:lnTo>
                  <a:lnTo>
                    <a:pt x="28" y="126"/>
                  </a:lnTo>
                  <a:lnTo>
                    <a:pt x="34" y="123"/>
                  </a:lnTo>
                  <a:lnTo>
                    <a:pt x="38" y="119"/>
                  </a:lnTo>
                  <a:lnTo>
                    <a:pt x="41" y="112"/>
                  </a:lnTo>
                  <a:lnTo>
                    <a:pt x="43" y="102"/>
                  </a:lnTo>
                  <a:lnTo>
                    <a:pt x="46" y="90"/>
                  </a:lnTo>
                  <a:lnTo>
                    <a:pt x="50" y="77"/>
                  </a:lnTo>
                  <a:lnTo>
                    <a:pt x="54" y="59"/>
                  </a:lnTo>
                  <a:lnTo>
                    <a:pt x="56" y="51"/>
                  </a:lnTo>
                  <a:lnTo>
                    <a:pt x="58" y="46"/>
                  </a:lnTo>
                  <a:lnTo>
                    <a:pt x="61" y="40"/>
                  </a:lnTo>
                  <a:lnTo>
                    <a:pt x="66" y="33"/>
                  </a:lnTo>
                  <a:lnTo>
                    <a:pt x="73" y="25"/>
                  </a:lnTo>
                  <a:lnTo>
                    <a:pt x="82" y="16"/>
                  </a:lnTo>
                  <a:lnTo>
                    <a:pt x="93" y="10"/>
                  </a:lnTo>
                  <a:lnTo>
                    <a:pt x="108" y="8"/>
                  </a:lnTo>
                  <a:lnTo>
                    <a:pt x="117" y="10"/>
                  </a:lnTo>
                  <a:lnTo>
                    <a:pt x="122" y="15"/>
                  </a:lnTo>
                  <a:lnTo>
                    <a:pt x="124" y="22"/>
                  </a:lnTo>
                  <a:lnTo>
                    <a:pt x="124" y="27"/>
                  </a:lnTo>
                  <a:lnTo>
                    <a:pt x="122" y="42"/>
                  </a:lnTo>
                  <a:lnTo>
                    <a:pt x="117" y="59"/>
                  </a:lnTo>
                  <a:lnTo>
                    <a:pt x="112" y="75"/>
                  </a:lnTo>
                  <a:lnTo>
                    <a:pt x="108" y="87"/>
                  </a:lnTo>
                  <a:lnTo>
                    <a:pt x="104" y="95"/>
                  </a:lnTo>
                  <a:lnTo>
                    <a:pt x="103" y="102"/>
                  </a:lnTo>
                  <a:lnTo>
                    <a:pt x="106" y="112"/>
                  </a:lnTo>
                  <a:lnTo>
                    <a:pt x="111" y="119"/>
                  </a:lnTo>
                  <a:lnTo>
                    <a:pt x="120" y="124"/>
                  </a:lnTo>
                  <a:lnTo>
                    <a:pt x="130" y="126"/>
                  </a:lnTo>
                  <a:lnTo>
                    <a:pt x="140" y="124"/>
                  </a:lnTo>
                  <a:lnTo>
                    <a:pt x="148" y="119"/>
                  </a:lnTo>
                  <a:lnTo>
                    <a:pt x="155" y="113"/>
                  </a:lnTo>
                  <a:lnTo>
                    <a:pt x="160" y="106"/>
                  </a:lnTo>
                  <a:lnTo>
                    <a:pt x="165" y="98"/>
                  </a:lnTo>
                  <a:lnTo>
                    <a:pt x="167" y="91"/>
                  </a:lnTo>
                  <a:lnTo>
                    <a:pt x="169" y="86"/>
                  </a:lnTo>
                  <a:lnTo>
                    <a:pt x="170" y="83"/>
                  </a:lnTo>
                  <a:lnTo>
                    <a:pt x="168" y="80"/>
                  </a:lnTo>
                  <a:lnTo>
                    <a:pt x="166" y="79"/>
                  </a:lnTo>
                  <a:lnTo>
                    <a:pt x="162" y="81"/>
                  </a:lnTo>
                  <a:lnTo>
                    <a:pt x="160" y="84"/>
                  </a:lnTo>
                  <a:lnTo>
                    <a:pt x="154" y="99"/>
                  </a:lnTo>
                  <a:lnTo>
                    <a:pt x="147" y="109"/>
                  </a:lnTo>
                  <a:lnTo>
                    <a:pt x="139" y="116"/>
                  </a:lnTo>
                  <a:lnTo>
                    <a:pt x="131" y="118"/>
                  </a:lnTo>
                  <a:lnTo>
                    <a:pt x="125" y="115"/>
                  </a:lnTo>
                  <a:lnTo>
                    <a:pt x="124" y="108"/>
                  </a:lnTo>
                  <a:lnTo>
                    <a:pt x="124" y="104"/>
                  </a:lnTo>
                  <a:lnTo>
                    <a:pt x="125" y="99"/>
                  </a:lnTo>
                  <a:lnTo>
                    <a:pt x="127" y="93"/>
                  </a:lnTo>
                  <a:lnTo>
                    <a:pt x="130" y="85"/>
                  </a:lnTo>
                  <a:lnTo>
                    <a:pt x="134" y="76"/>
                  </a:lnTo>
                  <a:lnTo>
                    <a:pt x="139" y="61"/>
                  </a:lnTo>
                  <a:lnTo>
                    <a:pt x="143" y="45"/>
                  </a:lnTo>
                  <a:lnTo>
                    <a:pt x="145" y="32"/>
                  </a:lnTo>
                  <a:lnTo>
                    <a:pt x="144" y="22"/>
                  </a:lnTo>
                  <a:lnTo>
                    <a:pt x="141" y="15"/>
                  </a:lnTo>
                  <a:lnTo>
                    <a:pt x="137" y="10"/>
                  </a:lnTo>
                  <a:lnTo>
                    <a:pt x="132" y="6"/>
                  </a:lnTo>
                  <a:lnTo>
                    <a:pt x="127" y="3"/>
                  </a:lnTo>
                  <a:lnTo>
                    <a:pt x="121" y="1"/>
                  </a:lnTo>
                  <a:lnTo>
                    <a:pt x="114" y="0"/>
                  </a:lnTo>
                  <a:lnTo>
                    <a:pt x="109" y="0"/>
                  </a:lnTo>
                  <a:lnTo>
                    <a:pt x="93" y="2"/>
                  </a:lnTo>
                  <a:lnTo>
                    <a:pt x="80" y="8"/>
                  </a:lnTo>
                  <a:lnTo>
                    <a:pt x="69" y="17"/>
                  </a:lnTo>
                  <a:lnTo>
                    <a:pt x="62" y="25"/>
                  </a:lnTo>
                  <a:lnTo>
                    <a:pt x="58" y="13"/>
                  </a:lnTo>
                  <a:lnTo>
                    <a:pt x="50" y="5"/>
                  </a:lnTo>
                  <a:lnTo>
                    <a:pt x="41" y="1"/>
                  </a:lnTo>
                  <a:lnTo>
                    <a:pt x="32" y="0"/>
                  </a:lnTo>
                  <a:lnTo>
                    <a:pt x="24" y="1"/>
                  </a:lnTo>
                  <a:lnTo>
                    <a:pt x="18" y="5"/>
                  </a:lnTo>
                  <a:lnTo>
                    <a:pt x="13" y="10"/>
                  </a:lnTo>
                  <a:lnTo>
                    <a:pt x="10" y="15"/>
                  </a:lnTo>
                  <a:lnTo>
                    <a:pt x="6" y="23"/>
                  </a:lnTo>
                  <a:lnTo>
                    <a:pt x="3" y="32"/>
                  </a:lnTo>
                  <a:lnTo>
                    <a:pt x="1" y="39"/>
                  </a:lnTo>
                  <a:lnTo>
                    <a:pt x="0" y="42"/>
                  </a:lnTo>
                  <a:lnTo>
                    <a:pt x="2" y="46"/>
                  </a:lnTo>
                  <a:lnTo>
                    <a:pt x="5" y="46"/>
                  </a:lnTo>
                  <a:lnTo>
                    <a:pt x="7" y="46"/>
                  </a:lnTo>
                  <a:lnTo>
                    <a:pt x="9" y="45"/>
                  </a:lnTo>
                  <a:lnTo>
                    <a:pt x="10" y="42"/>
                  </a:lnTo>
                  <a:lnTo>
                    <a:pt x="11" y="38"/>
                  </a:lnTo>
                  <a:lnTo>
                    <a:pt x="14" y="26"/>
                  </a:lnTo>
                  <a:lnTo>
                    <a:pt x="19" y="17"/>
                  </a:lnTo>
                  <a:lnTo>
                    <a:pt x="24" y="10"/>
                  </a:lnTo>
                  <a:lnTo>
                    <a:pt x="31" y="8"/>
                  </a:lnTo>
                  <a:lnTo>
                    <a:pt x="36" y="9"/>
                  </a:lnTo>
                  <a:lnTo>
                    <a:pt x="39" y="12"/>
                  </a:lnTo>
                  <a:lnTo>
                    <a:pt x="40" y="16"/>
                  </a:lnTo>
                  <a:lnTo>
                    <a:pt x="40" y="21"/>
                  </a:lnTo>
                  <a:lnTo>
                    <a:pt x="39" y="32"/>
                  </a:lnTo>
                  <a:lnTo>
                    <a:pt x="36" y="44"/>
                  </a:lnTo>
                  <a:lnTo>
                    <a:pt x="33" y="58"/>
                  </a:lnTo>
                  <a:lnTo>
                    <a:pt x="30" y="70"/>
                  </a:lnTo>
                  <a:lnTo>
                    <a:pt x="21" y="10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00"/>
            </a:p>
          </p:txBody>
        </p:sp>
        <p:sp>
          <p:nvSpPr>
            <p:cNvPr id="144" name="Freeform 15"/>
            <p:cNvSpPr>
              <a:spLocks noChangeAspect="1" noEditPoints="1"/>
            </p:cNvSpPr>
            <p:nvPr/>
          </p:nvSpPr>
          <p:spPr bwMode="auto">
            <a:xfrm>
              <a:off x="1880" y="978"/>
              <a:ext cx="204" cy="76"/>
            </a:xfrm>
            <a:custGeom>
              <a:avLst/>
              <a:gdLst/>
              <a:ahLst/>
              <a:cxnLst>
                <a:cxn ang="0">
                  <a:pos x="194" y="14"/>
                </a:cxn>
                <a:cxn ang="0">
                  <a:pos x="197" y="14"/>
                </a:cxn>
                <a:cxn ang="0">
                  <a:pos x="201" y="13"/>
                </a:cxn>
                <a:cxn ang="0">
                  <a:pos x="203" y="11"/>
                </a:cxn>
                <a:cxn ang="0">
                  <a:pos x="204" y="7"/>
                </a:cxn>
                <a:cxn ang="0">
                  <a:pos x="203" y="3"/>
                </a:cxn>
                <a:cxn ang="0">
                  <a:pos x="200" y="1"/>
                </a:cxn>
                <a:cxn ang="0">
                  <a:pos x="197" y="0"/>
                </a:cxn>
                <a:cxn ang="0">
                  <a:pos x="194" y="0"/>
                </a:cxn>
                <a:cxn ang="0">
                  <a:pos x="10" y="0"/>
                </a:cxn>
                <a:cxn ang="0">
                  <a:pos x="7" y="0"/>
                </a:cxn>
                <a:cxn ang="0">
                  <a:pos x="3" y="1"/>
                </a:cxn>
                <a:cxn ang="0">
                  <a:pos x="1" y="3"/>
                </a:cxn>
                <a:cxn ang="0">
                  <a:pos x="0" y="7"/>
                </a:cxn>
                <a:cxn ang="0">
                  <a:pos x="1" y="11"/>
                </a:cxn>
                <a:cxn ang="0">
                  <a:pos x="3" y="13"/>
                </a:cxn>
                <a:cxn ang="0">
                  <a:pos x="7" y="14"/>
                </a:cxn>
                <a:cxn ang="0">
                  <a:pos x="10" y="14"/>
                </a:cxn>
                <a:cxn ang="0">
                  <a:pos x="194" y="14"/>
                </a:cxn>
                <a:cxn ang="0">
                  <a:pos x="194" y="76"/>
                </a:cxn>
                <a:cxn ang="0">
                  <a:pos x="197" y="75"/>
                </a:cxn>
                <a:cxn ang="0">
                  <a:pos x="200" y="75"/>
                </a:cxn>
                <a:cxn ang="0">
                  <a:pos x="203" y="73"/>
                </a:cxn>
                <a:cxn ang="0">
                  <a:pos x="204" y="69"/>
                </a:cxn>
                <a:cxn ang="0">
                  <a:pos x="203" y="65"/>
                </a:cxn>
                <a:cxn ang="0">
                  <a:pos x="201" y="63"/>
                </a:cxn>
                <a:cxn ang="0">
                  <a:pos x="197" y="62"/>
                </a:cxn>
                <a:cxn ang="0">
                  <a:pos x="194" y="62"/>
                </a:cxn>
                <a:cxn ang="0">
                  <a:pos x="10" y="62"/>
                </a:cxn>
                <a:cxn ang="0">
                  <a:pos x="7" y="62"/>
                </a:cxn>
                <a:cxn ang="0">
                  <a:pos x="3" y="63"/>
                </a:cxn>
                <a:cxn ang="0">
                  <a:pos x="1" y="65"/>
                </a:cxn>
                <a:cxn ang="0">
                  <a:pos x="0" y="69"/>
                </a:cxn>
                <a:cxn ang="0">
                  <a:pos x="1" y="73"/>
                </a:cxn>
                <a:cxn ang="0">
                  <a:pos x="3" y="75"/>
                </a:cxn>
                <a:cxn ang="0">
                  <a:pos x="7" y="75"/>
                </a:cxn>
                <a:cxn ang="0">
                  <a:pos x="10" y="76"/>
                </a:cxn>
                <a:cxn ang="0">
                  <a:pos x="194" y="76"/>
                </a:cxn>
              </a:cxnLst>
              <a:rect l="0" t="0" r="r" b="b"/>
              <a:pathLst>
                <a:path w="204" h="76">
                  <a:moveTo>
                    <a:pt x="194" y="14"/>
                  </a:moveTo>
                  <a:lnTo>
                    <a:pt x="197" y="14"/>
                  </a:lnTo>
                  <a:lnTo>
                    <a:pt x="201" y="13"/>
                  </a:lnTo>
                  <a:lnTo>
                    <a:pt x="203" y="11"/>
                  </a:lnTo>
                  <a:lnTo>
                    <a:pt x="204" y="7"/>
                  </a:lnTo>
                  <a:lnTo>
                    <a:pt x="203" y="3"/>
                  </a:lnTo>
                  <a:lnTo>
                    <a:pt x="200" y="1"/>
                  </a:lnTo>
                  <a:lnTo>
                    <a:pt x="197" y="0"/>
                  </a:lnTo>
                  <a:lnTo>
                    <a:pt x="194" y="0"/>
                  </a:lnTo>
                  <a:lnTo>
                    <a:pt x="10" y="0"/>
                  </a:lnTo>
                  <a:lnTo>
                    <a:pt x="7" y="0"/>
                  </a:lnTo>
                  <a:lnTo>
                    <a:pt x="3" y="1"/>
                  </a:lnTo>
                  <a:lnTo>
                    <a:pt x="1" y="3"/>
                  </a:lnTo>
                  <a:lnTo>
                    <a:pt x="0" y="7"/>
                  </a:lnTo>
                  <a:lnTo>
                    <a:pt x="1" y="11"/>
                  </a:lnTo>
                  <a:lnTo>
                    <a:pt x="3" y="13"/>
                  </a:lnTo>
                  <a:lnTo>
                    <a:pt x="7" y="14"/>
                  </a:lnTo>
                  <a:lnTo>
                    <a:pt x="10" y="14"/>
                  </a:lnTo>
                  <a:lnTo>
                    <a:pt x="194" y="14"/>
                  </a:lnTo>
                  <a:close/>
                  <a:moveTo>
                    <a:pt x="194" y="76"/>
                  </a:moveTo>
                  <a:lnTo>
                    <a:pt x="197" y="75"/>
                  </a:lnTo>
                  <a:lnTo>
                    <a:pt x="200" y="75"/>
                  </a:lnTo>
                  <a:lnTo>
                    <a:pt x="203" y="73"/>
                  </a:lnTo>
                  <a:lnTo>
                    <a:pt x="204" y="69"/>
                  </a:lnTo>
                  <a:lnTo>
                    <a:pt x="203" y="65"/>
                  </a:lnTo>
                  <a:lnTo>
                    <a:pt x="201" y="63"/>
                  </a:lnTo>
                  <a:lnTo>
                    <a:pt x="197" y="62"/>
                  </a:lnTo>
                  <a:lnTo>
                    <a:pt x="194" y="62"/>
                  </a:lnTo>
                  <a:lnTo>
                    <a:pt x="10" y="62"/>
                  </a:lnTo>
                  <a:lnTo>
                    <a:pt x="7" y="62"/>
                  </a:lnTo>
                  <a:lnTo>
                    <a:pt x="3" y="63"/>
                  </a:lnTo>
                  <a:lnTo>
                    <a:pt x="1" y="65"/>
                  </a:lnTo>
                  <a:lnTo>
                    <a:pt x="0" y="69"/>
                  </a:lnTo>
                  <a:lnTo>
                    <a:pt x="1" y="73"/>
                  </a:lnTo>
                  <a:lnTo>
                    <a:pt x="3" y="75"/>
                  </a:lnTo>
                  <a:lnTo>
                    <a:pt x="7" y="75"/>
                  </a:lnTo>
                  <a:lnTo>
                    <a:pt x="10" y="76"/>
                  </a:lnTo>
                  <a:lnTo>
                    <a:pt x="194" y="76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00"/>
            </a:p>
          </p:txBody>
        </p:sp>
        <p:sp>
          <p:nvSpPr>
            <p:cNvPr id="145" name="Freeform 16"/>
            <p:cNvSpPr>
              <a:spLocks noChangeAspect="1" noEditPoints="1"/>
            </p:cNvSpPr>
            <p:nvPr/>
          </p:nvSpPr>
          <p:spPr bwMode="auto">
            <a:xfrm>
              <a:off x="2118" y="900"/>
              <a:ext cx="129" cy="191"/>
            </a:xfrm>
            <a:custGeom>
              <a:avLst/>
              <a:gdLst/>
              <a:ahLst/>
              <a:cxnLst>
                <a:cxn ang="0">
                  <a:pos x="129" y="97"/>
                </a:cxn>
                <a:cxn ang="0">
                  <a:pos x="126" y="57"/>
                </a:cxn>
                <a:cxn ang="0">
                  <a:pos x="113" y="24"/>
                </a:cxn>
                <a:cxn ang="0">
                  <a:pos x="105" y="15"/>
                </a:cxn>
                <a:cxn ang="0">
                  <a:pos x="94" y="8"/>
                </a:cxn>
                <a:cxn ang="0">
                  <a:pos x="80" y="3"/>
                </a:cxn>
                <a:cxn ang="0">
                  <a:pos x="65" y="0"/>
                </a:cxn>
                <a:cxn ang="0">
                  <a:pos x="44" y="4"/>
                </a:cxn>
                <a:cxn ang="0">
                  <a:pos x="27" y="13"/>
                </a:cxn>
                <a:cxn ang="0">
                  <a:pos x="16" y="26"/>
                </a:cxn>
                <a:cxn ang="0">
                  <a:pos x="8" y="41"/>
                </a:cxn>
                <a:cxn ang="0">
                  <a:pos x="4" y="57"/>
                </a:cxn>
                <a:cxn ang="0">
                  <a:pos x="1" y="73"/>
                </a:cxn>
                <a:cxn ang="0">
                  <a:pos x="1" y="87"/>
                </a:cxn>
                <a:cxn ang="0">
                  <a:pos x="0" y="97"/>
                </a:cxn>
                <a:cxn ang="0">
                  <a:pos x="1" y="107"/>
                </a:cxn>
                <a:cxn ang="0">
                  <a:pos x="1" y="120"/>
                </a:cxn>
                <a:cxn ang="0">
                  <a:pos x="4" y="136"/>
                </a:cxn>
                <a:cxn ang="0">
                  <a:pos x="8" y="152"/>
                </a:cxn>
                <a:cxn ang="0">
                  <a:pos x="16" y="167"/>
                </a:cxn>
                <a:cxn ang="0">
                  <a:pos x="27" y="179"/>
                </a:cxn>
                <a:cxn ang="0">
                  <a:pos x="44" y="188"/>
                </a:cxn>
                <a:cxn ang="0">
                  <a:pos x="65" y="191"/>
                </a:cxn>
                <a:cxn ang="0">
                  <a:pos x="86" y="188"/>
                </a:cxn>
                <a:cxn ang="0">
                  <a:pos x="102" y="179"/>
                </a:cxn>
                <a:cxn ang="0">
                  <a:pos x="114" y="167"/>
                </a:cxn>
                <a:cxn ang="0">
                  <a:pos x="121" y="152"/>
                </a:cxn>
                <a:cxn ang="0">
                  <a:pos x="126" y="136"/>
                </a:cxn>
                <a:cxn ang="0">
                  <a:pos x="128" y="120"/>
                </a:cxn>
                <a:cxn ang="0">
                  <a:pos x="129" y="107"/>
                </a:cxn>
                <a:cxn ang="0">
                  <a:pos x="129" y="97"/>
                </a:cxn>
                <a:cxn ang="0">
                  <a:pos x="65" y="184"/>
                </a:cxn>
                <a:cxn ang="0">
                  <a:pos x="55" y="182"/>
                </a:cxn>
                <a:cxn ang="0">
                  <a:pos x="44" y="177"/>
                </a:cxn>
                <a:cxn ang="0">
                  <a:pos x="36" y="168"/>
                </a:cxn>
                <a:cxn ang="0">
                  <a:pos x="30" y="153"/>
                </a:cxn>
                <a:cxn ang="0">
                  <a:pos x="27" y="140"/>
                </a:cxn>
                <a:cxn ang="0">
                  <a:pos x="26" y="125"/>
                </a:cxn>
                <a:cxn ang="0">
                  <a:pos x="26" y="109"/>
                </a:cxn>
                <a:cxn ang="0">
                  <a:pos x="26" y="93"/>
                </a:cxn>
                <a:cxn ang="0">
                  <a:pos x="26" y="63"/>
                </a:cxn>
                <a:cxn ang="0">
                  <a:pos x="30" y="36"/>
                </a:cxn>
                <a:cxn ang="0">
                  <a:pos x="36" y="23"/>
                </a:cxn>
                <a:cxn ang="0">
                  <a:pos x="45" y="14"/>
                </a:cxn>
                <a:cxn ang="0">
                  <a:pos x="55" y="10"/>
                </a:cxn>
                <a:cxn ang="0">
                  <a:pos x="65" y="8"/>
                </a:cxn>
                <a:cxn ang="0">
                  <a:pos x="76" y="10"/>
                </a:cxn>
                <a:cxn ang="0">
                  <a:pos x="86" y="15"/>
                </a:cxn>
                <a:cxn ang="0">
                  <a:pos x="94" y="23"/>
                </a:cxn>
                <a:cxn ang="0">
                  <a:pos x="99" y="34"/>
                </a:cxn>
                <a:cxn ang="0">
                  <a:pos x="103" y="60"/>
                </a:cxn>
                <a:cxn ang="0">
                  <a:pos x="104" y="93"/>
                </a:cxn>
                <a:cxn ang="0">
                  <a:pos x="104" y="124"/>
                </a:cxn>
                <a:cxn ang="0">
                  <a:pos x="100" y="152"/>
                </a:cxn>
                <a:cxn ang="0">
                  <a:pos x="94" y="168"/>
                </a:cxn>
                <a:cxn ang="0">
                  <a:pos x="85" y="177"/>
                </a:cxn>
                <a:cxn ang="0">
                  <a:pos x="74" y="182"/>
                </a:cxn>
                <a:cxn ang="0">
                  <a:pos x="65" y="184"/>
                </a:cxn>
              </a:cxnLst>
              <a:rect l="0" t="0" r="r" b="b"/>
              <a:pathLst>
                <a:path w="129" h="191">
                  <a:moveTo>
                    <a:pt x="129" y="97"/>
                  </a:moveTo>
                  <a:lnTo>
                    <a:pt x="126" y="57"/>
                  </a:lnTo>
                  <a:lnTo>
                    <a:pt x="113" y="24"/>
                  </a:lnTo>
                  <a:lnTo>
                    <a:pt x="105" y="15"/>
                  </a:lnTo>
                  <a:lnTo>
                    <a:pt x="94" y="8"/>
                  </a:lnTo>
                  <a:lnTo>
                    <a:pt x="80" y="3"/>
                  </a:lnTo>
                  <a:lnTo>
                    <a:pt x="65" y="0"/>
                  </a:lnTo>
                  <a:lnTo>
                    <a:pt x="44" y="4"/>
                  </a:lnTo>
                  <a:lnTo>
                    <a:pt x="27" y="13"/>
                  </a:lnTo>
                  <a:lnTo>
                    <a:pt x="16" y="26"/>
                  </a:lnTo>
                  <a:lnTo>
                    <a:pt x="8" y="41"/>
                  </a:lnTo>
                  <a:lnTo>
                    <a:pt x="4" y="57"/>
                  </a:lnTo>
                  <a:lnTo>
                    <a:pt x="1" y="73"/>
                  </a:lnTo>
                  <a:lnTo>
                    <a:pt x="1" y="87"/>
                  </a:lnTo>
                  <a:lnTo>
                    <a:pt x="0" y="97"/>
                  </a:lnTo>
                  <a:lnTo>
                    <a:pt x="1" y="107"/>
                  </a:lnTo>
                  <a:lnTo>
                    <a:pt x="1" y="120"/>
                  </a:lnTo>
                  <a:lnTo>
                    <a:pt x="4" y="136"/>
                  </a:lnTo>
                  <a:lnTo>
                    <a:pt x="8" y="152"/>
                  </a:lnTo>
                  <a:lnTo>
                    <a:pt x="16" y="167"/>
                  </a:lnTo>
                  <a:lnTo>
                    <a:pt x="27" y="179"/>
                  </a:lnTo>
                  <a:lnTo>
                    <a:pt x="44" y="188"/>
                  </a:lnTo>
                  <a:lnTo>
                    <a:pt x="65" y="191"/>
                  </a:lnTo>
                  <a:lnTo>
                    <a:pt x="86" y="188"/>
                  </a:lnTo>
                  <a:lnTo>
                    <a:pt x="102" y="179"/>
                  </a:lnTo>
                  <a:lnTo>
                    <a:pt x="114" y="167"/>
                  </a:lnTo>
                  <a:lnTo>
                    <a:pt x="121" y="152"/>
                  </a:lnTo>
                  <a:lnTo>
                    <a:pt x="126" y="136"/>
                  </a:lnTo>
                  <a:lnTo>
                    <a:pt x="128" y="120"/>
                  </a:lnTo>
                  <a:lnTo>
                    <a:pt x="129" y="107"/>
                  </a:lnTo>
                  <a:lnTo>
                    <a:pt x="129" y="97"/>
                  </a:lnTo>
                  <a:close/>
                  <a:moveTo>
                    <a:pt x="65" y="184"/>
                  </a:moveTo>
                  <a:lnTo>
                    <a:pt x="55" y="182"/>
                  </a:lnTo>
                  <a:lnTo>
                    <a:pt x="44" y="177"/>
                  </a:lnTo>
                  <a:lnTo>
                    <a:pt x="36" y="168"/>
                  </a:lnTo>
                  <a:lnTo>
                    <a:pt x="30" y="153"/>
                  </a:lnTo>
                  <a:lnTo>
                    <a:pt x="27" y="140"/>
                  </a:lnTo>
                  <a:lnTo>
                    <a:pt x="26" y="125"/>
                  </a:lnTo>
                  <a:lnTo>
                    <a:pt x="26" y="109"/>
                  </a:lnTo>
                  <a:lnTo>
                    <a:pt x="26" y="93"/>
                  </a:lnTo>
                  <a:lnTo>
                    <a:pt x="26" y="63"/>
                  </a:lnTo>
                  <a:lnTo>
                    <a:pt x="30" y="36"/>
                  </a:lnTo>
                  <a:lnTo>
                    <a:pt x="36" y="23"/>
                  </a:lnTo>
                  <a:lnTo>
                    <a:pt x="45" y="14"/>
                  </a:lnTo>
                  <a:lnTo>
                    <a:pt x="55" y="10"/>
                  </a:lnTo>
                  <a:lnTo>
                    <a:pt x="65" y="8"/>
                  </a:lnTo>
                  <a:lnTo>
                    <a:pt x="76" y="10"/>
                  </a:lnTo>
                  <a:lnTo>
                    <a:pt x="86" y="15"/>
                  </a:lnTo>
                  <a:lnTo>
                    <a:pt x="94" y="23"/>
                  </a:lnTo>
                  <a:lnTo>
                    <a:pt x="99" y="34"/>
                  </a:lnTo>
                  <a:lnTo>
                    <a:pt x="103" y="60"/>
                  </a:lnTo>
                  <a:lnTo>
                    <a:pt x="104" y="93"/>
                  </a:lnTo>
                  <a:lnTo>
                    <a:pt x="104" y="124"/>
                  </a:lnTo>
                  <a:lnTo>
                    <a:pt x="100" y="152"/>
                  </a:lnTo>
                  <a:lnTo>
                    <a:pt x="94" y="168"/>
                  </a:lnTo>
                  <a:lnTo>
                    <a:pt x="85" y="177"/>
                  </a:lnTo>
                  <a:lnTo>
                    <a:pt x="74" y="182"/>
                  </a:lnTo>
                  <a:lnTo>
                    <a:pt x="65" y="184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00"/>
            </a:p>
          </p:txBody>
        </p:sp>
        <p:sp>
          <p:nvSpPr>
            <p:cNvPr id="146" name="Freeform 17"/>
            <p:cNvSpPr>
              <a:spLocks noChangeAspect="1"/>
            </p:cNvSpPr>
            <p:nvPr/>
          </p:nvSpPr>
          <p:spPr bwMode="auto">
            <a:xfrm>
              <a:off x="2729" y="-1"/>
              <a:ext cx="169" cy="126"/>
            </a:xfrm>
            <a:custGeom>
              <a:avLst/>
              <a:gdLst/>
              <a:ahLst/>
              <a:cxnLst>
                <a:cxn ang="0">
                  <a:pos x="19" y="112"/>
                </a:cxn>
                <a:cxn ang="0">
                  <a:pos x="21" y="124"/>
                </a:cxn>
                <a:cxn ang="0">
                  <a:pos x="34" y="124"/>
                </a:cxn>
                <a:cxn ang="0">
                  <a:pos x="40" y="112"/>
                </a:cxn>
                <a:cxn ang="0">
                  <a:pos x="46" y="90"/>
                </a:cxn>
                <a:cxn ang="0">
                  <a:pos x="54" y="58"/>
                </a:cxn>
                <a:cxn ang="0">
                  <a:pos x="58" y="46"/>
                </a:cxn>
                <a:cxn ang="0">
                  <a:pos x="65" y="33"/>
                </a:cxn>
                <a:cxn ang="0">
                  <a:pos x="81" y="16"/>
                </a:cxn>
                <a:cxn ang="0">
                  <a:pos x="107" y="8"/>
                </a:cxn>
                <a:cxn ang="0">
                  <a:pos x="121" y="15"/>
                </a:cxn>
                <a:cxn ang="0">
                  <a:pos x="124" y="27"/>
                </a:cxn>
                <a:cxn ang="0">
                  <a:pos x="117" y="59"/>
                </a:cxn>
                <a:cxn ang="0">
                  <a:pos x="107" y="87"/>
                </a:cxn>
                <a:cxn ang="0">
                  <a:pos x="103" y="102"/>
                </a:cxn>
                <a:cxn ang="0">
                  <a:pos x="111" y="119"/>
                </a:cxn>
                <a:cxn ang="0">
                  <a:pos x="129" y="126"/>
                </a:cxn>
                <a:cxn ang="0">
                  <a:pos x="147" y="120"/>
                </a:cxn>
                <a:cxn ang="0">
                  <a:pos x="160" y="106"/>
                </a:cxn>
                <a:cxn ang="0">
                  <a:pos x="167" y="91"/>
                </a:cxn>
                <a:cxn ang="0">
                  <a:pos x="169" y="83"/>
                </a:cxn>
                <a:cxn ang="0">
                  <a:pos x="165" y="79"/>
                </a:cxn>
                <a:cxn ang="0">
                  <a:pos x="160" y="84"/>
                </a:cxn>
                <a:cxn ang="0">
                  <a:pos x="147" y="109"/>
                </a:cxn>
                <a:cxn ang="0">
                  <a:pos x="130" y="118"/>
                </a:cxn>
                <a:cxn ang="0">
                  <a:pos x="123" y="108"/>
                </a:cxn>
                <a:cxn ang="0">
                  <a:pos x="124" y="99"/>
                </a:cxn>
                <a:cxn ang="0">
                  <a:pos x="130" y="85"/>
                </a:cxn>
                <a:cxn ang="0">
                  <a:pos x="138" y="61"/>
                </a:cxn>
                <a:cxn ang="0">
                  <a:pos x="144" y="32"/>
                </a:cxn>
                <a:cxn ang="0">
                  <a:pos x="141" y="15"/>
                </a:cxn>
                <a:cxn ang="0">
                  <a:pos x="132" y="6"/>
                </a:cxn>
                <a:cxn ang="0">
                  <a:pos x="120" y="1"/>
                </a:cxn>
                <a:cxn ang="0">
                  <a:pos x="108" y="0"/>
                </a:cxn>
                <a:cxn ang="0">
                  <a:pos x="79" y="8"/>
                </a:cxn>
                <a:cxn ang="0">
                  <a:pos x="61" y="25"/>
                </a:cxn>
                <a:cxn ang="0">
                  <a:pos x="50" y="5"/>
                </a:cxn>
                <a:cxn ang="0">
                  <a:pos x="31" y="0"/>
                </a:cxn>
                <a:cxn ang="0">
                  <a:pos x="17" y="5"/>
                </a:cxn>
                <a:cxn ang="0">
                  <a:pos x="9" y="15"/>
                </a:cxn>
                <a:cxn ang="0">
                  <a:pos x="2" y="32"/>
                </a:cxn>
                <a:cxn ang="0">
                  <a:pos x="0" y="43"/>
                </a:cxn>
                <a:cxn ang="0">
                  <a:pos x="4" y="46"/>
                </a:cxn>
                <a:cxn ang="0">
                  <a:pos x="8" y="45"/>
                </a:cxn>
                <a:cxn ang="0">
                  <a:pos x="10" y="38"/>
                </a:cxn>
                <a:cxn ang="0">
                  <a:pos x="18" y="16"/>
                </a:cxn>
                <a:cxn ang="0">
                  <a:pos x="31" y="8"/>
                </a:cxn>
                <a:cxn ang="0">
                  <a:pos x="38" y="12"/>
                </a:cxn>
                <a:cxn ang="0">
                  <a:pos x="40" y="21"/>
                </a:cxn>
                <a:cxn ang="0">
                  <a:pos x="35" y="44"/>
                </a:cxn>
                <a:cxn ang="0">
                  <a:pos x="29" y="70"/>
                </a:cxn>
              </a:cxnLst>
              <a:rect l="0" t="0" r="r" b="b"/>
              <a:pathLst>
                <a:path w="169" h="126">
                  <a:moveTo>
                    <a:pt x="20" y="105"/>
                  </a:moveTo>
                  <a:lnTo>
                    <a:pt x="19" y="112"/>
                  </a:lnTo>
                  <a:lnTo>
                    <a:pt x="18" y="117"/>
                  </a:lnTo>
                  <a:lnTo>
                    <a:pt x="21" y="124"/>
                  </a:lnTo>
                  <a:lnTo>
                    <a:pt x="27" y="126"/>
                  </a:lnTo>
                  <a:lnTo>
                    <a:pt x="34" y="124"/>
                  </a:lnTo>
                  <a:lnTo>
                    <a:pt x="38" y="120"/>
                  </a:lnTo>
                  <a:lnTo>
                    <a:pt x="40" y="112"/>
                  </a:lnTo>
                  <a:lnTo>
                    <a:pt x="43" y="102"/>
                  </a:lnTo>
                  <a:lnTo>
                    <a:pt x="46" y="90"/>
                  </a:lnTo>
                  <a:lnTo>
                    <a:pt x="49" y="77"/>
                  </a:lnTo>
                  <a:lnTo>
                    <a:pt x="54" y="58"/>
                  </a:lnTo>
                  <a:lnTo>
                    <a:pt x="56" y="51"/>
                  </a:lnTo>
                  <a:lnTo>
                    <a:pt x="58" y="46"/>
                  </a:lnTo>
                  <a:lnTo>
                    <a:pt x="61" y="40"/>
                  </a:lnTo>
                  <a:lnTo>
                    <a:pt x="65" y="33"/>
                  </a:lnTo>
                  <a:lnTo>
                    <a:pt x="72" y="25"/>
                  </a:lnTo>
                  <a:lnTo>
                    <a:pt x="81" y="16"/>
                  </a:lnTo>
                  <a:lnTo>
                    <a:pt x="93" y="10"/>
                  </a:lnTo>
                  <a:lnTo>
                    <a:pt x="107" y="8"/>
                  </a:lnTo>
                  <a:lnTo>
                    <a:pt x="117" y="10"/>
                  </a:lnTo>
                  <a:lnTo>
                    <a:pt x="121" y="15"/>
                  </a:lnTo>
                  <a:lnTo>
                    <a:pt x="123" y="22"/>
                  </a:lnTo>
                  <a:lnTo>
                    <a:pt x="124" y="27"/>
                  </a:lnTo>
                  <a:lnTo>
                    <a:pt x="121" y="42"/>
                  </a:lnTo>
                  <a:lnTo>
                    <a:pt x="117" y="59"/>
                  </a:lnTo>
                  <a:lnTo>
                    <a:pt x="112" y="75"/>
                  </a:lnTo>
                  <a:lnTo>
                    <a:pt x="107" y="87"/>
                  </a:lnTo>
                  <a:lnTo>
                    <a:pt x="104" y="95"/>
                  </a:lnTo>
                  <a:lnTo>
                    <a:pt x="103" y="102"/>
                  </a:lnTo>
                  <a:lnTo>
                    <a:pt x="105" y="112"/>
                  </a:lnTo>
                  <a:lnTo>
                    <a:pt x="111" y="119"/>
                  </a:lnTo>
                  <a:lnTo>
                    <a:pt x="119" y="124"/>
                  </a:lnTo>
                  <a:lnTo>
                    <a:pt x="129" y="126"/>
                  </a:lnTo>
                  <a:lnTo>
                    <a:pt x="139" y="124"/>
                  </a:lnTo>
                  <a:lnTo>
                    <a:pt x="147" y="120"/>
                  </a:lnTo>
                  <a:lnTo>
                    <a:pt x="154" y="113"/>
                  </a:lnTo>
                  <a:lnTo>
                    <a:pt x="160" y="106"/>
                  </a:lnTo>
                  <a:lnTo>
                    <a:pt x="164" y="98"/>
                  </a:lnTo>
                  <a:lnTo>
                    <a:pt x="167" y="91"/>
                  </a:lnTo>
                  <a:lnTo>
                    <a:pt x="169" y="86"/>
                  </a:lnTo>
                  <a:lnTo>
                    <a:pt x="169" y="83"/>
                  </a:lnTo>
                  <a:lnTo>
                    <a:pt x="167" y="80"/>
                  </a:lnTo>
                  <a:lnTo>
                    <a:pt x="165" y="79"/>
                  </a:lnTo>
                  <a:lnTo>
                    <a:pt x="161" y="80"/>
                  </a:lnTo>
                  <a:lnTo>
                    <a:pt x="160" y="84"/>
                  </a:lnTo>
                  <a:lnTo>
                    <a:pt x="154" y="99"/>
                  </a:lnTo>
                  <a:lnTo>
                    <a:pt x="147" y="109"/>
                  </a:lnTo>
                  <a:lnTo>
                    <a:pt x="139" y="116"/>
                  </a:lnTo>
                  <a:lnTo>
                    <a:pt x="130" y="118"/>
                  </a:lnTo>
                  <a:lnTo>
                    <a:pt x="124" y="115"/>
                  </a:lnTo>
                  <a:lnTo>
                    <a:pt x="123" y="108"/>
                  </a:lnTo>
                  <a:lnTo>
                    <a:pt x="123" y="104"/>
                  </a:lnTo>
                  <a:lnTo>
                    <a:pt x="124" y="99"/>
                  </a:lnTo>
                  <a:lnTo>
                    <a:pt x="126" y="93"/>
                  </a:lnTo>
                  <a:lnTo>
                    <a:pt x="130" y="85"/>
                  </a:lnTo>
                  <a:lnTo>
                    <a:pt x="133" y="76"/>
                  </a:lnTo>
                  <a:lnTo>
                    <a:pt x="138" y="61"/>
                  </a:lnTo>
                  <a:lnTo>
                    <a:pt x="143" y="45"/>
                  </a:lnTo>
                  <a:lnTo>
                    <a:pt x="144" y="32"/>
                  </a:lnTo>
                  <a:lnTo>
                    <a:pt x="143" y="23"/>
                  </a:lnTo>
                  <a:lnTo>
                    <a:pt x="141" y="15"/>
                  </a:lnTo>
                  <a:lnTo>
                    <a:pt x="137" y="10"/>
                  </a:lnTo>
                  <a:lnTo>
                    <a:pt x="132" y="6"/>
                  </a:lnTo>
                  <a:lnTo>
                    <a:pt x="126" y="3"/>
                  </a:lnTo>
                  <a:lnTo>
                    <a:pt x="120" y="1"/>
                  </a:lnTo>
                  <a:lnTo>
                    <a:pt x="114" y="0"/>
                  </a:lnTo>
                  <a:lnTo>
                    <a:pt x="108" y="0"/>
                  </a:lnTo>
                  <a:lnTo>
                    <a:pt x="92" y="2"/>
                  </a:lnTo>
                  <a:lnTo>
                    <a:pt x="79" y="8"/>
                  </a:lnTo>
                  <a:lnTo>
                    <a:pt x="69" y="16"/>
                  </a:lnTo>
                  <a:lnTo>
                    <a:pt x="61" y="25"/>
                  </a:lnTo>
                  <a:lnTo>
                    <a:pt x="57" y="13"/>
                  </a:lnTo>
                  <a:lnTo>
                    <a:pt x="50" y="5"/>
                  </a:lnTo>
                  <a:lnTo>
                    <a:pt x="41" y="1"/>
                  </a:lnTo>
                  <a:lnTo>
                    <a:pt x="31" y="0"/>
                  </a:lnTo>
                  <a:lnTo>
                    <a:pt x="24" y="1"/>
                  </a:lnTo>
                  <a:lnTo>
                    <a:pt x="17" y="5"/>
                  </a:lnTo>
                  <a:lnTo>
                    <a:pt x="13" y="10"/>
                  </a:lnTo>
                  <a:lnTo>
                    <a:pt x="9" y="15"/>
                  </a:lnTo>
                  <a:lnTo>
                    <a:pt x="5" y="23"/>
                  </a:lnTo>
                  <a:lnTo>
                    <a:pt x="2" y="32"/>
                  </a:lnTo>
                  <a:lnTo>
                    <a:pt x="0" y="39"/>
                  </a:lnTo>
                  <a:lnTo>
                    <a:pt x="0" y="43"/>
                  </a:lnTo>
                  <a:lnTo>
                    <a:pt x="1" y="46"/>
                  </a:lnTo>
                  <a:lnTo>
                    <a:pt x="4" y="46"/>
                  </a:lnTo>
                  <a:lnTo>
                    <a:pt x="7" y="46"/>
                  </a:lnTo>
                  <a:lnTo>
                    <a:pt x="8" y="45"/>
                  </a:lnTo>
                  <a:lnTo>
                    <a:pt x="9" y="42"/>
                  </a:lnTo>
                  <a:lnTo>
                    <a:pt x="10" y="38"/>
                  </a:lnTo>
                  <a:lnTo>
                    <a:pt x="14" y="26"/>
                  </a:lnTo>
                  <a:lnTo>
                    <a:pt x="18" y="16"/>
                  </a:lnTo>
                  <a:lnTo>
                    <a:pt x="24" y="10"/>
                  </a:lnTo>
                  <a:lnTo>
                    <a:pt x="31" y="8"/>
                  </a:lnTo>
                  <a:lnTo>
                    <a:pt x="35" y="9"/>
                  </a:lnTo>
                  <a:lnTo>
                    <a:pt x="38" y="12"/>
                  </a:lnTo>
                  <a:lnTo>
                    <a:pt x="39" y="16"/>
                  </a:lnTo>
                  <a:lnTo>
                    <a:pt x="40" y="21"/>
                  </a:lnTo>
                  <a:lnTo>
                    <a:pt x="38" y="32"/>
                  </a:lnTo>
                  <a:lnTo>
                    <a:pt x="35" y="44"/>
                  </a:lnTo>
                  <a:lnTo>
                    <a:pt x="32" y="58"/>
                  </a:lnTo>
                  <a:lnTo>
                    <a:pt x="29" y="70"/>
                  </a:lnTo>
                  <a:lnTo>
                    <a:pt x="20" y="10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00"/>
            </a:p>
          </p:txBody>
        </p:sp>
        <p:sp>
          <p:nvSpPr>
            <p:cNvPr id="147" name="Freeform 18"/>
            <p:cNvSpPr>
              <a:spLocks noChangeAspect="1"/>
            </p:cNvSpPr>
            <p:nvPr/>
          </p:nvSpPr>
          <p:spPr bwMode="auto">
            <a:xfrm>
              <a:off x="2549" y="241"/>
              <a:ext cx="528" cy="558"/>
            </a:xfrm>
            <a:custGeom>
              <a:avLst/>
              <a:gdLst/>
              <a:ahLst/>
              <a:cxnLst>
                <a:cxn ang="0">
                  <a:pos x="480" y="558"/>
                </a:cxn>
                <a:cxn ang="0">
                  <a:pos x="528" y="431"/>
                </a:cxn>
                <a:cxn ang="0">
                  <a:pos x="518" y="431"/>
                </a:cxn>
                <a:cxn ang="0">
                  <a:pos x="502" y="459"/>
                </a:cxn>
                <a:cxn ang="0">
                  <a:pos x="478" y="482"/>
                </a:cxn>
                <a:cxn ang="0">
                  <a:pos x="448" y="499"/>
                </a:cxn>
                <a:cxn ang="0">
                  <a:pos x="415" y="511"/>
                </a:cxn>
                <a:cxn ang="0">
                  <a:pos x="403" y="514"/>
                </a:cxn>
                <a:cxn ang="0">
                  <a:pos x="379" y="518"/>
                </a:cxn>
                <a:cxn ang="0">
                  <a:pos x="342" y="522"/>
                </a:cxn>
                <a:cxn ang="0">
                  <a:pos x="292" y="524"/>
                </a:cxn>
                <a:cxn ang="0">
                  <a:pos x="52" y="524"/>
                </a:cxn>
                <a:cxn ang="0">
                  <a:pos x="254" y="286"/>
                </a:cxn>
                <a:cxn ang="0">
                  <a:pos x="257" y="282"/>
                </a:cxn>
                <a:cxn ang="0">
                  <a:pos x="258" y="279"/>
                </a:cxn>
                <a:cxn ang="0">
                  <a:pos x="258" y="278"/>
                </a:cxn>
                <a:cxn ang="0">
                  <a:pos x="255" y="273"/>
                </a:cxn>
                <a:cxn ang="0">
                  <a:pos x="70" y="20"/>
                </a:cxn>
                <a:cxn ang="0">
                  <a:pos x="288" y="20"/>
                </a:cxn>
                <a:cxn ang="0">
                  <a:pos x="324" y="20"/>
                </a:cxn>
                <a:cxn ang="0">
                  <a:pos x="353" y="22"/>
                </a:cxn>
                <a:cxn ang="0">
                  <a:pos x="372" y="24"/>
                </a:cxn>
                <a:cxn ang="0">
                  <a:pos x="380" y="26"/>
                </a:cxn>
                <a:cxn ang="0">
                  <a:pos x="399" y="29"/>
                </a:cxn>
                <a:cxn ang="0">
                  <a:pos x="420" y="35"/>
                </a:cxn>
                <a:cxn ang="0">
                  <a:pos x="444" y="43"/>
                </a:cxn>
                <a:cxn ang="0">
                  <a:pos x="468" y="56"/>
                </a:cxn>
                <a:cxn ang="0">
                  <a:pos x="478" y="63"/>
                </a:cxn>
                <a:cxn ang="0">
                  <a:pos x="492" y="74"/>
                </a:cxn>
                <a:cxn ang="0">
                  <a:pos x="506" y="91"/>
                </a:cxn>
                <a:cxn ang="0">
                  <a:pos x="518" y="112"/>
                </a:cxn>
                <a:cxn ang="0">
                  <a:pos x="528" y="112"/>
                </a:cxn>
                <a:cxn ang="0">
                  <a:pos x="480" y="0"/>
                </a:cxn>
                <a:cxn ang="0">
                  <a:pos x="11" y="0"/>
                </a:cxn>
                <a:cxn ang="0">
                  <a:pos x="6" y="0"/>
                </a:cxn>
                <a:cxn ang="0">
                  <a:pos x="3" y="1"/>
                </a:cxn>
                <a:cxn ang="0">
                  <a:pos x="1" y="2"/>
                </a:cxn>
                <a:cxn ang="0">
                  <a:pos x="0" y="3"/>
                </a:cxn>
                <a:cxn ang="0">
                  <a:pos x="0" y="8"/>
                </a:cxn>
                <a:cxn ang="0">
                  <a:pos x="0" y="16"/>
                </a:cxn>
                <a:cxn ang="0">
                  <a:pos x="210" y="305"/>
                </a:cxn>
                <a:cxn ang="0">
                  <a:pos x="4" y="547"/>
                </a:cxn>
                <a:cxn ang="0">
                  <a:pos x="1" y="552"/>
                </a:cxn>
                <a:cxn ang="0">
                  <a:pos x="0" y="554"/>
                </a:cxn>
                <a:cxn ang="0">
                  <a:pos x="3" y="558"/>
                </a:cxn>
                <a:cxn ang="0">
                  <a:pos x="11" y="558"/>
                </a:cxn>
                <a:cxn ang="0">
                  <a:pos x="480" y="558"/>
                </a:cxn>
              </a:cxnLst>
              <a:rect l="0" t="0" r="r" b="b"/>
              <a:pathLst>
                <a:path w="528" h="558">
                  <a:moveTo>
                    <a:pt x="480" y="558"/>
                  </a:moveTo>
                  <a:lnTo>
                    <a:pt x="528" y="431"/>
                  </a:lnTo>
                  <a:lnTo>
                    <a:pt x="518" y="431"/>
                  </a:lnTo>
                  <a:lnTo>
                    <a:pt x="502" y="459"/>
                  </a:lnTo>
                  <a:lnTo>
                    <a:pt x="478" y="482"/>
                  </a:lnTo>
                  <a:lnTo>
                    <a:pt x="448" y="499"/>
                  </a:lnTo>
                  <a:lnTo>
                    <a:pt x="415" y="511"/>
                  </a:lnTo>
                  <a:lnTo>
                    <a:pt x="403" y="514"/>
                  </a:lnTo>
                  <a:lnTo>
                    <a:pt x="379" y="518"/>
                  </a:lnTo>
                  <a:lnTo>
                    <a:pt x="342" y="522"/>
                  </a:lnTo>
                  <a:lnTo>
                    <a:pt x="292" y="524"/>
                  </a:lnTo>
                  <a:lnTo>
                    <a:pt x="52" y="524"/>
                  </a:lnTo>
                  <a:lnTo>
                    <a:pt x="254" y="286"/>
                  </a:lnTo>
                  <a:lnTo>
                    <a:pt x="257" y="282"/>
                  </a:lnTo>
                  <a:lnTo>
                    <a:pt x="258" y="279"/>
                  </a:lnTo>
                  <a:lnTo>
                    <a:pt x="258" y="278"/>
                  </a:lnTo>
                  <a:lnTo>
                    <a:pt x="255" y="273"/>
                  </a:lnTo>
                  <a:lnTo>
                    <a:pt x="70" y="20"/>
                  </a:lnTo>
                  <a:lnTo>
                    <a:pt x="288" y="20"/>
                  </a:lnTo>
                  <a:lnTo>
                    <a:pt x="324" y="20"/>
                  </a:lnTo>
                  <a:lnTo>
                    <a:pt x="353" y="22"/>
                  </a:lnTo>
                  <a:lnTo>
                    <a:pt x="372" y="24"/>
                  </a:lnTo>
                  <a:lnTo>
                    <a:pt x="380" y="26"/>
                  </a:lnTo>
                  <a:lnTo>
                    <a:pt x="399" y="29"/>
                  </a:lnTo>
                  <a:lnTo>
                    <a:pt x="420" y="35"/>
                  </a:lnTo>
                  <a:lnTo>
                    <a:pt x="444" y="43"/>
                  </a:lnTo>
                  <a:lnTo>
                    <a:pt x="468" y="56"/>
                  </a:lnTo>
                  <a:lnTo>
                    <a:pt x="478" y="63"/>
                  </a:lnTo>
                  <a:lnTo>
                    <a:pt x="492" y="74"/>
                  </a:lnTo>
                  <a:lnTo>
                    <a:pt x="506" y="91"/>
                  </a:lnTo>
                  <a:lnTo>
                    <a:pt x="518" y="112"/>
                  </a:lnTo>
                  <a:lnTo>
                    <a:pt x="528" y="112"/>
                  </a:lnTo>
                  <a:lnTo>
                    <a:pt x="480" y="0"/>
                  </a:lnTo>
                  <a:lnTo>
                    <a:pt x="11" y="0"/>
                  </a:lnTo>
                  <a:lnTo>
                    <a:pt x="6" y="0"/>
                  </a:lnTo>
                  <a:lnTo>
                    <a:pt x="3" y="1"/>
                  </a:lnTo>
                  <a:lnTo>
                    <a:pt x="1" y="2"/>
                  </a:lnTo>
                  <a:lnTo>
                    <a:pt x="0" y="3"/>
                  </a:lnTo>
                  <a:lnTo>
                    <a:pt x="0" y="8"/>
                  </a:lnTo>
                  <a:lnTo>
                    <a:pt x="0" y="16"/>
                  </a:lnTo>
                  <a:lnTo>
                    <a:pt x="210" y="305"/>
                  </a:lnTo>
                  <a:lnTo>
                    <a:pt x="4" y="547"/>
                  </a:lnTo>
                  <a:lnTo>
                    <a:pt x="1" y="552"/>
                  </a:lnTo>
                  <a:lnTo>
                    <a:pt x="0" y="554"/>
                  </a:lnTo>
                  <a:lnTo>
                    <a:pt x="3" y="558"/>
                  </a:lnTo>
                  <a:lnTo>
                    <a:pt x="11" y="558"/>
                  </a:lnTo>
                  <a:lnTo>
                    <a:pt x="480" y="55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00"/>
            </a:p>
          </p:txBody>
        </p:sp>
        <p:sp>
          <p:nvSpPr>
            <p:cNvPr id="148" name="Freeform 19"/>
            <p:cNvSpPr>
              <a:spLocks noChangeAspect="1"/>
            </p:cNvSpPr>
            <p:nvPr/>
          </p:nvSpPr>
          <p:spPr bwMode="auto">
            <a:xfrm>
              <a:off x="2342" y="956"/>
              <a:ext cx="255" cy="125"/>
            </a:xfrm>
            <a:custGeom>
              <a:avLst/>
              <a:gdLst/>
              <a:ahLst/>
              <a:cxnLst>
                <a:cxn ang="0">
                  <a:pos x="105" y="110"/>
                </a:cxn>
                <a:cxn ang="0">
                  <a:pos x="106" y="123"/>
                </a:cxn>
                <a:cxn ang="0">
                  <a:pos x="124" y="119"/>
                </a:cxn>
                <a:cxn ang="0">
                  <a:pos x="132" y="90"/>
                </a:cxn>
                <a:cxn ang="0">
                  <a:pos x="141" y="51"/>
                </a:cxn>
                <a:cxn ang="0">
                  <a:pos x="148" y="37"/>
                </a:cxn>
                <a:cxn ang="0">
                  <a:pos x="178" y="10"/>
                </a:cxn>
                <a:cxn ang="0">
                  <a:pos x="207" y="15"/>
                </a:cxn>
                <a:cxn ang="0">
                  <a:pos x="207" y="42"/>
                </a:cxn>
                <a:cxn ang="0">
                  <a:pos x="193" y="86"/>
                </a:cxn>
                <a:cxn ang="0">
                  <a:pos x="191" y="111"/>
                </a:cxn>
                <a:cxn ang="0">
                  <a:pos x="215" y="125"/>
                </a:cxn>
                <a:cxn ang="0">
                  <a:pos x="240" y="113"/>
                </a:cxn>
                <a:cxn ang="0">
                  <a:pos x="252" y="91"/>
                </a:cxn>
                <a:cxn ang="0">
                  <a:pos x="253" y="80"/>
                </a:cxn>
                <a:cxn ang="0">
                  <a:pos x="245" y="84"/>
                </a:cxn>
                <a:cxn ang="0">
                  <a:pos x="224" y="115"/>
                </a:cxn>
                <a:cxn ang="0">
                  <a:pos x="209" y="108"/>
                </a:cxn>
                <a:cxn ang="0">
                  <a:pos x="212" y="93"/>
                </a:cxn>
                <a:cxn ang="0">
                  <a:pos x="224" y="61"/>
                </a:cxn>
                <a:cxn ang="0">
                  <a:pos x="230" y="27"/>
                </a:cxn>
                <a:cxn ang="0">
                  <a:pos x="220" y="7"/>
                </a:cxn>
                <a:cxn ang="0">
                  <a:pos x="177" y="2"/>
                </a:cxn>
                <a:cxn ang="0">
                  <a:pos x="145" y="28"/>
                </a:cxn>
                <a:cxn ang="0">
                  <a:pos x="120" y="1"/>
                </a:cxn>
                <a:cxn ang="0">
                  <a:pos x="79" y="8"/>
                </a:cxn>
                <a:cxn ang="0">
                  <a:pos x="58" y="13"/>
                </a:cxn>
                <a:cxn ang="0">
                  <a:pos x="32" y="0"/>
                </a:cxn>
                <a:cxn ang="0">
                  <a:pos x="13" y="9"/>
                </a:cxn>
                <a:cxn ang="0">
                  <a:pos x="2" y="32"/>
                </a:cxn>
                <a:cxn ang="0">
                  <a:pos x="2" y="45"/>
                </a:cxn>
                <a:cxn ang="0">
                  <a:pos x="8" y="45"/>
                </a:cxn>
                <a:cxn ang="0">
                  <a:pos x="14" y="26"/>
                </a:cxn>
                <a:cxn ang="0">
                  <a:pos x="31" y="7"/>
                </a:cxn>
                <a:cxn ang="0">
                  <a:pos x="40" y="16"/>
                </a:cxn>
                <a:cxn ang="0">
                  <a:pos x="36" y="44"/>
                </a:cxn>
                <a:cxn ang="0">
                  <a:pos x="21" y="105"/>
                </a:cxn>
                <a:cxn ang="0">
                  <a:pos x="21" y="123"/>
                </a:cxn>
                <a:cxn ang="0">
                  <a:pos x="38" y="119"/>
                </a:cxn>
                <a:cxn ang="0">
                  <a:pos x="46" y="90"/>
                </a:cxn>
                <a:cxn ang="0">
                  <a:pos x="56" y="51"/>
                </a:cxn>
                <a:cxn ang="0">
                  <a:pos x="66" y="33"/>
                </a:cxn>
                <a:cxn ang="0">
                  <a:pos x="93" y="10"/>
                </a:cxn>
                <a:cxn ang="0">
                  <a:pos x="121" y="15"/>
                </a:cxn>
                <a:cxn ang="0">
                  <a:pos x="123" y="32"/>
                </a:cxn>
                <a:cxn ang="0">
                  <a:pos x="119" y="53"/>
                </a:cxn>
              </a:cxnLst>
              <a:rect l="0" t="0" r="r" b="b"/>
              <a:pathLst>
                <a:path w="255" h="125">
                  <a:moveTo>
                    <a:pt x="107" y="100"/>
                  </a:moveTo>
                  <a:lnTo>
                    <a:pt x="106" y="105"/>
                  </a:lnTo>
                  <a:lnTo>
                    <a:pt x="105" y="110"/>
                  </a:lnTo>
                  <a:lnTo>
                    <a:pt x="104" y="114"/>
                  </a:lnTo>
                  <a:lnTo>
                    <a:pt x="103" y="116"/>
                  </a:lnTo>
                  <a:lnTo>
                    <a:pt x="106" y="123"/>
                  </a:lnTo>
                  <a:lnTo>
                    <a:pt x="113" y="125"/>
                  </a:lnTo>
                  <a:lnTo>
                    <a:pt x="120" y="123"/>
                  </a:lnTo>
                  <a:lnTo>
                    <a:pt x="124" y="119"/>
                  </a:lnTo>
                  <a:lnTo>
                    <a:pt x="126" y="112"/>
                  </a:lnTo>
                  <a:lnTo>
                    <a:pt x="129" y="102"/>
                  </a:lnTo>
                  <a:lnTo>
                    <a:pt x="132" y="90"/>
                  </a:lnTo>
                  <a:lnTo>
                    <a:pt x="135" y="77"/>
                  </a:lnTo>
                  <a:lnTo>
                    <a:pt x="139" y="58"/>
                  </a:lnTo>
                  <a:lnTo>
                    <a:pt x="141" y="51"/>
                  </a:lnTo>
                  <a:lnTo>
                    <a:pt x="143" y="46"/>
                  </a:lnTo>
                  <a:lnTo>
                    <a:pt x="145" y="42"/>
                  </a:lnTo>
                  <a:lnTo>
                    <a:pt x="148" y="37"/>
                  </a:lnTo>
                  <a:lnTo>
                    <a:pt x="156" y="27"/>
                  </a:lnTo>
                  <a:lnTo>
                    <a:pt x="166" y="17"/>
                  </a:lnTo>
                  <a:lnTo>
                    <a:pt x="178" y="10"/>
                  </a:lnTo>
                  <a:lnTo>
                    <a:pt x="193" y="7"/>
                  </a:lnTo>
                  <a:lnTo>
                    <a:pt x="202" y="9"/>
                  </a:lnTo>
                  <a:lnTo>
                    <a:pt x="207" y="15"/>
                  </a:lnTo>
                  <a:lnTo>
                    <a:pt x="209" y="21"/>
                  </a:lnTo>
                  <a:lnTo>
                    <a:pt x="209" y="27"/>
                  </a:lnTo>
                  <a:lnTo>
                    <a:pt x="207" y="42"/>
                  </a:lnTo>
                  <a:lnTo>
                    <a:pt x="202" y="58"/>
                  </a:lnTo>
                  <a:lnTo>
                    <a:pt x="197" y="74"/>
                  </a:lnTo>
                  <a:lnTo>
                    <a:pt x="193" y="86"/>
                  </a:lnTo>
                  <a:lnTo>
                    <a:pt x="189" y="95"/>
                  </a:lnTo>
                  <a:lnTo>
                    <a:pt x="188" y="101"/>
                  </a:lnTo>
                  <a:lnTo>
                    <a:pt x="191" y="111"/>
                  </a:lnTo>
                  <a:lnTo>
                    <a:pt x="196" y="119"/>
                  </a:lnTo>
                  <a:lnTo>
                    <a:pt x="205" y="124"/>
                  </a:lnTo>
                  <a:lnTo>
                    <a:pt x="215" y="125"/>
                  </a:lnTo>
                  <a:lnTo>
                    <a:pt x="224" y="124"/>
                  </a:lnTo>
                  <a:lnTo>
                    <a:pt x="233" y="119"/>
                  </a:lnTo>
                  <a:lnTo>
                    <a:pt x="240" y="113"/>
                  </a:lnTo>
                  <a:lnTo>
                    <a:pt x="245" y="106"/>
                  </a:lnTo>
                  <a:lnTo>
                    <a:pt x="250" y="98"/>
                  </a:lnTo>
                  <a:lnTo>
                    <a:pt x="252" y="91"/>
                  </a:lnTo>
                  <a:lnTo>
                    <a:pt x="254" y="86"/>
                  </a:lnTo>
                  <a:lnTo>
                    <a:pt x="255" y="83"/>
                  </a:lnTo>
                  <a:lnTo>
                    <a:pt x="253" y="80"/>
                  </a:lnTo>
                  <a:lnTo>
                    <a:pt x="250" y="79"/>
                  </a:lnTo>
                  <a:lnTo>
                    <a:pt x="247" y="80"/>
                  </a:lnTo>
                  <a:lnTo>
                    <a:pt x="245" y="84"/>
                  </a:lnTo>
                  <a:lnTo>
                    <a:pt x="239" y="98"/>
                  </a:lnTo>
                  <a:lnTo>
                    <a:pt x="232" y="109"/>
                  </a:lnTo>
                  <a:lnTo>
                    <a:pt x="224" y="115"/>
                  </a:lnTo>
                  <a:lnTo>
                    <a:pt x="216" y="118"/>
                  </a:lnTo>
                  <a:lnTo>
                    <a:pt x="210" y="115"/>
                  </a:lnTo>
                  <a:lnTo>
                    <a:pt x="209" y="108"/>
                  </a:lnTo>
                  <a:lnTo>
                    <a:pt x="209" y="103"/>
                  </a:lnTo>
                  <a:lnTo>
                    <a:pt x="210" y="99"/>
                  </a:lnTo>
                  <a:lnTo>
                    <a:pt x="212" y="93"/>
                  </a:lnTo>
                  <a:lnTo>
                    <a:pt x="215" y="85"/>
                  </a:lnTo>
                  <a:lnTo>
                    <a:pt x="219" y="75"/>
                  </a:lnTo>
                  <a:lnTo>
                    <a:pt x="224" y="61"/>
                  </a:lnTo>
                  <a:lnTo>
                    <a:pt x="228" y="45"/>
                  </a:lnTo>
                  <a:lnTo>
                    <a:pt x="230" y="31"/>
                  </a:lnTo>
                  <a:lnTo>
                    <a:pt x="230" y="27"/>
                  </a:lnTo>
                  <a:lnTo>
                    <a:pt x="228" y="21"/>
                  </a:lnTo>
                  <a:lnTo>
                    <a:pt x="225" y="14"/>
                  </a:lnTo>
                  <a:lnTo>
                    <a:pt x="220" y="7"/>
                  </a:lnTo>
                  <a:lnTo>
                    <a:pt x="210" y="2"/>
                  </a:lnTo>
                  <a:lnTo>
                    <a:pt x="194" y="0"/>
                  </a:lnTo>
                  <a:lnTo>
                    <a:pt x="177" y="2"/>
                  </a:lnTo>
                  <a:lnTo>
                    <a:pt x="163" y="9"/>
                  </a:lnTo>
                  <a:lnTo>
                    <a:pt x="152" y="18"/>
                  </a:lnTo>
                  <a:lnTo>
                    <a:pt x="145" y="28"/>
                  </a:lnTo>
                  <a:lnTo>
                    <a:pt x="140" y="13"/>
                  </a:lnTo>
                  <a:lnTo>
                    <a:pt x="131" y="5"/>
                  </a:lnTo>
                  <a:lnTo>
                    <a:pt x="120" y="1"/>
                  </a:lnTo>
                  <a:lnTo>
                    <a:pt x="108" y="0"/>
                  </a:lnTo>
                  <a:lnTo>
                    <a:pt x="93" y="2"/>
                  </a:lnTo>
                  <a:lnTo>
                    <a:pt x="79" y="8"/>
                  </a:lnTo>
                  <a:lnTo>
                    <a:pt x="69" y="16"/>
                  </a:lnTo>
                  <a:lnTo>
                    <a:pt x="61" y="25"/>
                  </a:lnTo>
                  <a:lnTo>
                    <a:pt x="58" y="13"/>
                  </a:lnTo>
                  <a:lnTo>
                    <a:pt x="50" y="5"/>
                  </a:lnTo>
                  <a:lnTo>
                    <a:pt x="41" y="1"/>
                  </a:lnTo>
                  <a:lnTo>
                    <a:pt x="32" y="0"/>
                  </a:lnTo>
                  <a:lnTo>
                    <a:pt x="24" y="1"/>
                  </a:lnTo>
                  <a:lnTo>
                    <a:pt x="18" y="5"/>
                  </a:lnTo>
                  <a:lnTo>
                    <a:pt x="13" y="9"/>
                  </a:lnTo>
                  <a:lnTo>
                    <a:pt x="10" y="15"/>
                  </a:lnTo>
                  <a:lnTo>
                    <a:pt x="6" y="23"/>
                  </a:lnTo>
                  <a:lnTo>
                    <a:pt x="2" y="32"/>
                  </a:lnTo>
                  <a:lnTo>
                    <a:pt x="0" y="39"/>
                  </a:lnTo>
                  <a:lnTo>
                    <a:pt x="0" y="42"/>
                  </a:lnTo>
                  <a:lnTo>
                    <a:pt x="2" y="45"/>
                  </a:lnTo>
                  <a:lnTo>
                    <a:pt x="4" y="46"/>
                  </a:lnTo>
                  <a:lnTo>
                    <a:pt x="7" y="46"/>
                  </a:lnTo>
                  <a:lnTo>
                    <a:pt x="8" y="45"/>
                  </a:lnTo>
                  <a:lnTo>
                    <a:pt x="9" y="42"/>
                  </a:lnTo>
                  <a:lnTo>
                    <a:pt x="11" y="37"/>
                  </a:lnTo>
                  <a:lnTo>
                    <a:pt x="14" y="26"/>
                  </a:lnTo>
                  <a:lnTo>
                    <a:pt x="18" y="16"/>
                  </a:lnTo>
                  <a:lnTo>
                    <a:pt x="24" y="10"/>
                  </a:lnTo>
                  <a:lnTo>
                    <a:pt x="31" y="7"/>
                  </a:lnTo>
                  <a:lnTo>
                    <a:pt x="35" y="9"/>
                  </a:lnTo>
                  <a:lnTo>
                    <a:pt x="38" y="11"/>
                  </a:lnTo>
                  <a:lnTo>
                    <a:pt x="40" y="16"/>
                  </a:lnTo>
                  <a:lnTo>
                    <a:pt x="40" y="21"/>
                  </a:lnTo>
                  <a:lnTo>
                    <a:pt x="38" y="32"/>
                  </a:lnTo>
                  <a:lnTo>
                    <a:pt x="36" y="44"/>
                  </a:lnTo>
                  <a:lnTo>
                    <a:pt x="32" y="57"/>
                  </a:lnTo>
                  <a:lnTo>
                    <a:pt x="29" y="69"/>
                  </a:lnTo>
                  <a:lnTo>
                    <a:pt x="21" y="105"/>
                  </a:lnTo>
                  <a:lnTo>
                    <a:pt x="19" y="112"/>
                  </a:lnTo>
                  <a:lnTo>
                    <a:pt x="18" y="116"/>
                  </a:lnTo>
                  <a:lnTo>
                    <a:pt x="21" y="123"/>
                  </a:lnTo>
                  <a:lnTo>
                    <a:pt x="27" y="125"/>
                  </a:lnTo>
                  <a:lnTo>
                    <a:pt x="34" y="123"/>
                  </a:lnTo>
                  <a:lnTo>
                    <a:pt x="38" y="119"/>
                  </a:lnTo>
                  <a:lnTo>
                    <a:pt x="41" y="112"/>
                  </a:lnTo>
                  <a:lnTo>
                    <a:pt x="43" y="102"/>
                  </a:lnTo>
                  <a:lnTo>
                    <a:pt x="46" y="90"/>
                  </a:lnTo>
                  <a:lnTo>
                    <a:pt x="49" y="77"/>
                  </a:lnTo>
                  <a:lnTo>
                    <a:pt x="54" y="58"/>
                  </a:lnTo>
                  <a:lnTo>
                    <a:pt x="56" y="51"/>
                  </a:lnTo>
                  <a:lnTo>
                    <a:pt x="58" y="46"/>
                  </a:lnTo>
                  <a:lnTo>
                    <a:pt x="61" y="40"/>
                  </a:lnTo>
                  <a:lnTo>
                    <a:pt x="66" y="33"/>
                  </a:lnTo>
                  <a:lnTo>
                    <a:pt x="72" y="24"/>
                  </a:lnTo>
                  <a:lnTo>
                    <a:pt x="82" y="16"/>
                  </a:lnTo>
                  <a:lnTo>
                    <a:pt x="93" y="10"/>
                  </a:lnTo>
                  <a:lnTo>
                    <a:pt x="107" y="7"/>
                  </a:lnTo>
                  <a:lnTo>
                    <a:pt x="117" y="10"/>
                  </a:lnTo>
                  <a:lnTo>
                    <a:pt x="121" y="15"/>
                  </a:lnTo>
                  <a:lnTo>
                    <a:pt x="123" y="22"/>
                  </a:lnTo>
                  <a:lnTo>
                    <a:pt x="124" y="27"/>
                  </a:lnTo>
                  <a:lnTo>
                    <a:pt x="123" y="32"/>
                  </a:lnTo>
                  <a:lnTo>
                    <a:pt x="123" y="37"/>
                  </a:lnTo>
                  <a:lnTo>
                    <a:pt x="121" y="43"/>
                  </a:lnTo>
                  <a:lnTo>
                    <a:pt x="119" y="53"/>
                  </a:lnTo>
                  <a:lnTo>
                    <a:pt x="107" y="10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00"/>
            </a:p>
          </p:txBody>
        </p:sp>
        <p:sp>
          <p:nvSpPr>
            <p:cNvPr id="149" name="Freeform 20"/>
            <p:cNvSpPr>
              <a:spLocks noChangeAspect="1" noEditPoints="1"/>
            </p:cNvSpPr>
            <p:nvPr/>
          </p:nvSpPr>
          <p:spPr bwMode="auto">
            <a:xfrm>
              <a:off x="2630" y="971"/>
              <a:ext cx="205" cy="75"/>
            </a:xfrm>
            <a:custGeom>
              <a:avLst/>
              <a:gdLst/>
              <a:ahLst/>
              <a:cxnLst>
                <a:cxn ang="0">
                  <a:pos x="194" y="14"/>
                </a:cxn>
                <a:cxn ang="0">
                  <a:pos x="197" y="14"/>
                </a:cxn>
                <a:cxn ang="0">
                  <a:pos x="201" y="13"/>
                </a:cxn>
                <a:cxn ang="0">
                  <a:pos x="203" y="11"/>
                </a:cxn>
                <a:cxn ang="0">
                  <a:pos x="205" y="7"/>
                </a:cxn>
                <a:cxn ang="0">
                  <a:pos x="203" y="3"/>
                </a:cxn>
                <a:cxn ang="0">
                  <a:pos x="201" y="1"/>
                </a:cxn>
                <a:cxn ang="0">
                  <a:pos x="197" y="0"/>
                </a:cxn>
                <a:cxn ang="0">
                  <a:pos x="194" y="0"/>
                </a:cxn>
                <a:cxn ang="0">
                  <a:pos x="10" y="0"/>
                </a:cxn>
                <a:cxn ang="0">
                  <a:pos x="7" y="0"/>
                </a:cxn>
                <a:cxn ang="0">
                  <a:pos x="4" y="1"/>
                </a:cxn>
                <a:cxn ang="0">
                  <a:pos x="1" y="3"/>
                </a:cxn>
                <a:cxn ang="0">
                  <a:pos x="0" y="7"/>
                </a:cxn>
                <a:cxn ang="0">
                  <a:pos x="1" y="11"/>
                </a:cxn>
                <a:cxn ang="0">
                  <a:pos x="4" y="13"/>
                </a:cxn>
                <a:cxn ang="0">
                  <a:pos x="7" y="14"/>
                </a:cxn>
                <a:cxn ang="0">
                  <a:pos x="11" y="14"/>
                </a:cxn>
                <a:cxn ang="0">
                  <a:pos x="194" y="14"/>
                </a:cxn>
                <a:cxn ang="0">
                  <a:pos x="194" y="75"/>
                </a:cxn>
                <a:cxn ang="0">
                  <a:pos x="197" y="75"/>
                </a:cxn>
                <a:cxn ang="0">
                  <a:pos x="201" y="75"/>
                </a:cxn>
                <a:cxn ang="0">
                  <a:pos x="203" y="72"/>
                </a:cxn>
                <a:cxn ang="0">
                  <a:pos x="205" y="69"/>
                </a:cxn>
                <a:cxn ang="0">
                  <a:pos x="203" y="64"/>
                </a:cxn>
                <a:cxn ang="0">
                  <a:pos x="201" y="63"/>
                </a:cxn>
                <a:cxn ang="0">
                  <a:pos x="197" y="62"/>
                </a:cxn>
                <a:cxn ang="0">
                  <a:pos x="194" y="62"/>
                </a:cxn>
                <a:cxn ang="0">
                  <a:pos x="11" y="62"/>
                </a:cxn>
                <a:cxn ang="0">
                  <a:pos x="7" y="62"/>
                </a:cxn>
                <a:cxn ang="0">
                  <a:pos x="4" y="63"/>
                </a:cxn>
                <a:cxn ang="0">
                  <a:pos x="1" y="64"/>
                </a:cxn>
                <a:cxn ang="0">
                  <a:pos x="0" y="69"/>
                </a:cxn>
                <a:cxn ang="0">
                  <a:pos x="1" y="72"/>
                </a:cxn>
                <a:cxn ang="0">
                  <a:pos x="4" y="75"/>
                </a:cxn>
                <a:cxn ang="0">
                  <a:pos x="7" y="75"/>
                </a:cxn>
                <a:cxn ang="0">
                  <a:pos x="10" y="75"/>
                </a:cxn>
                <a:cxn ang="0">
                  <a:pos x="194" y="75"/>
                </a:cxn>
              </a:cxnLst>
              <a:rect l="0" t="0" r="r" b="b"/>
              <a:pathLst>
                <a:path w="205" h="75">
                  <a:moveTo>
                    <a:pt x="194" y="14"/>
                  </a:moveTo>
                  <a:lnTo>
                    <a:pt x="197" y="14"/>
                  </a:lnTo>
                  <a:lnTo>
                    <a:pt x="201" y="13"/>
                  </a:lnTo>
                  <a:lnTo>
                    <a:pt x="203" y="11"/>
                  </a:lnTo>
                  <a:lnTo>
                    <a:pt x="205" y="7"/>
                  </a:lnTo>
                  <a:lnTo>
                    <a:pt x="203" y="3"/>
                  </a:lnTo>
                  <a:lnTo>
                    <a:pt x="201" y="1"/>
                  </a:lnTo>
                  <a:lnTo>
                    <a:pt x="197" y="0"/>
                  </a:lnTo>
                  <a:lnTo>
                    <a:pt x="194" y="0"/>
                  </a:lnTo>
                  <a:lnTo>
                    <a:pt x="10" y="0"/>
                  </a:lnTo>
                  <a:lnTo>
                    <a:pt x="7" y="0"/>
                  </a:lnTo>
                  <a:lnTo>
                    <a:pt x="4" y="1"/>
                  </a:lnTo>
                  <a:lnTo>
                    <a:pt x="1" y="3"/>
                  </a:lnTo>
                  <a:lnTo>
                    <a:pt x="0" y="7"/>
                  </a:lnTo>
                  <a:lnTo>
                    <a:pt x="1" y="11"/>
                  </a:lnTo>
                  <a:lnTo>
                    <a:pt x="4" y="13"/>
                  </a:lnTo>
                  <a:lnTo>
                    <a:pt x="7" y="14"/>
                  </a:lnTo>
                  <a:lnTo>
                    <a:pt x="11" y="14"/>
                  </a:lnTo>
                  <a:lnTo>
                    <a:pt x="194" y="14"/>
                  </a:lnTo>
                  <a:close/>
                  <a:moveTo>
                    <a:pt x="194" y="75"/>
                  </a:moveTo>
                  <a:lnTo>
                    <a:pt x="197" y="75"/>
                  </a:lnTo>
                  <a:lnTo>
                    <a:pt x="201" y="75"/>
                  </a:lnTo>
                  <a:lnTo>
                    <a:pt x="203" y="72"/>
                  </a:lnTo>
                  <a:lnTo>
                    <a:pt x="205" y="69"/>
                  </a:lnTo>
                  <a:lnTo>
                    <a:pt x="203" y="64"/>
                  </a:lnTo>
                  <a:lnTo>
                    <a:pt x="201" y="63"/>
                  </a:lnTo>
                  <a:lnTo>
                    <a:pt x="197" y="62"/>
                  </a:lnTo>
                  <a:lnTo>
                    <a:pt x="194" y="62"/>
                  </a:lnTo>
                  <a:lnTo>
                    <a:pt x="11" y="62"/>
                  </a:lnTo>
                  <a:lnTo>
                    <a:pt x="7" y="62"/>
                  </a:lnTo>
                  <a:lnTo>
                    <a:pt x="4" y="63"/>
                  </a:lnTo>
                  <a:lnTo>
                    <a:pt x="1" y="64"/>
                  </a:lnTo>
                  <a:lnTo>
                    <a:pt x="0" y="69"/>
                  </a:lnTo>
                  <a:lnTo>
                    <a:pt x="1" y="72"/>
                  </a:lnTo>
                  <a:lnTo>
                    <a:pt x="4" y="75"/>
                  </a:lnTo>
                  <a:lnTo>
                    <a:pt x="7" y="75"/>
                  </a:lnTo>
                  <a:lnTo>
                    <a:pt x="10" y="75"/>
                  </a:lnTo>
                  <a:lnTo>
                    <a:pt x="194" y="7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00"/>
            </a:p>
          </p:txBody>
        </p:sp>
        <p:sp>
          <p:nvSpPr>
            <p:cNvPr id="150" name="Freeform 21"/>
            <p:cNvSpPr>
              <a:spLocks noChangeAspect="1"/>
            </p:cNvSpPr>
            <p:nvPr/>
          </p:nvSpPr>
          <p:spPr bwMode="auto">
            <a:xfrm>
              <a:off x="2884" y="1002"/>
              <a:ext cx="188" cy="14"/>
            </a:xfrm>
            <a:custGeom>
              <a:avLst/>
              <a:gdLst/>
              <a:ahLst/>
              <a:cxnLst>
                <a:cxn ang="0">
                  <a:pos x="177" y="14"/>
                </a:cxn>
                <a:cxn ang="0">
                  <a:pos x="181" y="13"/>
                </a:cxn>
                <a:cxn ang="0">
                  <a:pos x="184" y="13"/>
                </a:cxn>
                <a:cxn ang="0">
                  <a:pos x="187" y="11"/>
                </a:cxn>
                <a:cxn ang="0">
                  <a:pos x="188" y="7"/>
                </a:cxn>
                <a:cxn ang="0">
                  <a:pos x="187" y="3"/>
                </a:cxn>
                <a:cxn ang="0">
                  <a:pos x="184" y="1"/>
                </a:cxn>
                <a:cxn ang="0">
                  <a:pos x="181" y="0"/>
                </a:cxn>
                <a:cxn ang="0">
                  <a:pos x="177" y="0"/>
                </a:cxn>
                <a:cxn ang="0">
                  <a:pos x="11" y="0"/>
                </a:cxn>
                <a:cxn ang="0">
                  <a:pos x="8" y="0"/>
                </a:cxn>
                <a:cxn ang="0">
                  <a:pos x="4" y="1"/>
                </a:cxn>
                <a:cxn ang="0">
                  <a:pos x="1" y="3"/>
                </a:cxn>
                <a:cxn ang="0">
                  <a:pos x="0" y="7"/>
                </a:cxn>
                <a:cxn ang="0">
                  <a:pos x="1" y="11"/>
                </a:cxn>
                <a:cxn ang="0">
                  <a:pos x="4" y="13"/>
                </a:cxn>
                <a:cxn ang="0">
                  <a:pos x="8" y="13"/>
                </a:cxn>
                <a:cxn ang="0">
                  <a:pos x="11" y="14"/>
                </a:cxn>
                <a:cxn ang="0">
                  <a:pos x="177" y="14"/>
                </a:cxn>
              </a:cxnLst>
              <a:rect l="0" t="0" r="r" b="b"/>
              <a:pathLst>
                <a:path w="188" h="14">
                  <a:moveTo>
                    <a:pt x="177" y="14"/>
                  </a:moveTo>
                  <a:lnTo>
                    <a:pt x="181" y="13"/>
                  </a:lnTo>
                  <a:lnTo>
                    <a:pt x="184" y="13"/>
                  </a:lnTo>
                  <a:lnTo>
                    <a:pt x="187" y="11"/>
                  </a:lnTo>
                  <a:lnTo>
                    <a:pt x="188" y="7"/>
                  </a:lnTo>
                  <a:lnTo>
                    <a:pt x="187" y="3"/>
                  </a:lnTo>
                  <a:lnTo>
                    <a:pt x="184" y="1"/>
                  </a:lnTo>
                  <a:lnTo>
                    <a:pt x="181" y="0"/>
                  </a:lnTo>
                  <a:lnTo>
                    <a:pt x="177" y="0"/>
                  </a:lnTo>
                  <a:lnTo>
                    <a:pt x="11" y="0"/>
                  </a:lnTo>
                  <a:lnTo>
                    <a:pt x="8" y="0"/>
                  </a:lnTo>
                  <a:lnTo>
                    <a:pt x="4" y="1"/>
                  </a:lnTo>
                  <a:lnTo>
                    <a:pt x="1" y="3"/>
                  </a:lnTo>
                  <a:lnTo>
                    <a:pt x="0" y="7"/>
                  </a:lnTo>
                  <a:lnTo>
                    <a:pt x="1" y="11"/>
                  </a:lnTo>
                  <a:lnTo>
                    <a:pt x="4" y="13"/>
                  </a:lnTo>
                  <a:lnTo>
                    <a:pt x="8" y="13"/>
                  </a:lnTo>
                  <a:lnTo>
                    <a:pt x="11" y="14"/>
                  </a:lnTo>
                  <a:lnTo>
                    <a:pt x="177" y="14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00"/>
            </a:p>
          </p:txBody>
        </p:sp>
        <p:sp>
          <p:nvSpPr>
            <p:cNvPr id="151" name="Freeform 22"/>
            <p:cNvSpPr>
              <a:spLocks noChangeAspect="1"/>
            </p:cNvSpPr>
            <p:nvPr/>
          </p:nvSpPr>
          <p:spPr bwMode="auto">
            <a:xfrm>
              <a:off x="3115" y="956"/>
              <a:ext cx="170" cy="125"/>
            </a:xfrm>
            <a:custGeom>
              <a:avLst/>
              <a:gdLst/>
              <a:ahLst/>
              <a:cxnLst>
                <a:cxn ang="0">
                  <a:pos x="20" y="112"/>
                </a:cxn>
                <a:cxn ang="0">
                  <a:pos x="22" y="123"/>
                </a:cxn>
                <a:cxn ang="0">
                  <a:pos x="35" y="123"/>
                </a:cxn>
                <a:cxn ang="0">
                  <a:pos x="41" y="112"/>
                </a:cxn>
                <a:cxn ang="0">
                  <a:pos x="47" y="90"/>
                </a:cxn>
                <a:cxn ang="0">
                  <a:pos x="55" y="58"/>
                </a:cxn>
                <a:cxn ang="0">
                  <a:pos x="59" y="46"/>
                </a:cxn>
                <a:cxn ang="0">
                  <a:pos x="66" y="33"/>
                </a:cxn>
                <a:cxn ang="0">
                  <a:pos x="82" y="16"/>
                </a:cxn>
                <a:cxn ang="0">
                  <a:pos x="108" y="7"/>
                </a:cxn>
                <a:cxn ang="0">
                  <a:pos x="122" y="15"/>
                </a:cxn>
                <a:cxn ang="0">
                  <a:pos x="125" y="27"/>
                </a:cxn>
                <a:cxn ang="0">
                  <a:pos x="118" y="58"/>
                </a:cxn>
                <a:cxn ang="0">
                  <a:pos x="108" y="86"/>
                </a:cxn>
                <a:cxn ang="0">
                  <a:pos x="104" y="101"/>
                </a:cxn>
                <a:cxn ang="0">
                  <a:pos x="112" y="119"/>
                </a:cxn>
                <a:cxn ang="0">
                  <a:pos x="130" y="125"/>
                </a:cxn>
                <a:cxn ang="0">
                  <a:pos x="148" y="119"/>
                </a:cxn>
                <a:cxn ang="0">
                  <a:pos x="161" y="106"/>
                </a:cxn>
                <a:cxn ang="0">
                  <a:pos x="168" y="91"/>
                </a:cxn>
                <a:cxn ang="0">
                  <a:pos x="170" y="83"/>
                </a:cxn>
                <a:cxn ang="0">
                  <a:pos x="166" y="79"/>
                </a:cxn>
                <a:cxn ang="0">
                  <a:pos x="161" y="84"/>
                </a:cxn>
                <a:cxn ang="0">
                  <a:pos x="148" y="109"/>
                </a:cxn>
                <a:cxn ang="0">
                  <a:pos x="131" y="118"/>
                </a:cxn>
                <a:cxn ang="0">
                  <a:pos x="124" y="108"/>
                </a:cxn>
                <a:cxn ang="0">
                  <a:pos x="126" y="99"/>
                </a:cxn>
                <a:cxn ang="0">
                  <a:pos x="131" y="85"/>
                </a:cxn>
                <a:cxn ang="0">
                  <a:pos x="139" y="61"/>
                </a:cxn>
                <a:cxn ang="0">
                  <a:pos x="145" y="31"/>
                </a:cxn>
                <a:cxn ang="0">
                  <a:pos x="142" y="15"/>
                </a:cxn>
                <a:cxn ang="0">
                  <a:pos x="133" y="5"/>
                </a:cxn>
                <a:cxn ang="0">
                  <a:pos x="121" y="1"/>
                </a:cxn>
                <a:cxn ang="0">
                  <a:pos x="109" y="0"/>
                </a:cxn>
                <a:cxn ang="0">
                  <a:pos x="80" y="8"/>
                </a:cxn>
                <a:cxn ang="0">
                  <a:pos x="62" y="25"/>
                </a:cxn>
                <a:cxn ang="0">
                  <a:pos x="51" y="5"/>
                </a:cxn>
                <a:cxn ang="0">
                  <a:pos x="33" y="0"/>
                </a:cxn>
                <a:cxn ang="0">
                  <a:pos x="18" y="5"/>
                </a:cxn>
                <a:cxn ang="0">
                  <a:pos x="10" y="15"/>
                </a:cxn>
                <a:cxn ang="0">
                  <a:pos x="3" y="32"/>
                </a:cxn>
                <a:cxn ang="0">
                  <a:pos x="0" y="42"/>
                </a:cxn>
                <a:cxn ang="0">
                  <a:pos x="5" y="46"/>
                </a:cxn>
                <a:cxn ang="0">
                  <a:pos x="9" y="45"/>
                </a:cxn>
                <a:cxn ang="0">
                  <a:pos x="11" y="37"/>
                </a:cxn>
                <a:cxn ang="0">
                  <a:pos x="19" y="16"/>
                </a:cxn>
                <a:cxn ang="0">
                  <a:pos x="32" y="7"/>
                </a:cxn>
                <a:cxn ang="0">
                  <a:pos x="39" y="11"/>
                </a:cxn>
                <a:cxn ang="0">
                  <a:pos x="41" y="21"/>
                </a:cxn>
                <a:cxn ang="0">
                  <a:pos x="36" y="44"/>
                </a:cxn>
                <a:cxn ang="0">
                  <a:pos x="30" y="69"/>
                </a:cxn>
              </a:cxnLst>
              <a:rect l="0" t="0" r="r" b="b"/>
              <a:pathLst>
                <a:path w="170" h="125">
                  <a:moveTo>
                    <a:pt x="21" y="105"/>
                  </a:moveTo>
                  <a:lnTo>
                    <a:pt x="20" y="112"/>
                  </a:lnTo>
                  <a:lnTo>
                    <a:pt x="19" y="116"/>
                  </a:lnTo>
                  <a:lnTo>
                    <a:pt x="22" y="123"/>
                  </a:lnTo>
                  <a:lnTo>
                    <a:pt x="28" y="125"/>
                  </a:lnTo>
                  <a:lnTo>
                    <a:pt x="35" y="123"/>
                  </a:lnTo>
                  <a:lnTo>
                    <a:pt x="39" y="119"/>
                  </a:lnTo>
                  <a:lnTo>
                    <a:pt x="41" y="112"/>
                  </a:lnTo>
                  <a:lnTo>
                    <a:pt x="44" y="102"/>
                  </a:lnTo>
                  <a:lnTo>
                    <a:pt x="47" y="90"/>
                  </a:lnTo>
                  <a:lnTo>
                    <a:pt x="50" y="77"/>
                  </a:lnTo>
                  <a:lnTo>
                    <a:pt x="55" y="58"/>
                  </a:lnTo>
                  <a:lnTo>
                    <a:pt x="57" y="51"/>
                  </a:lnTo>
                  <a:lnTo>
                    <a:pt x="59" y="46"/>
                  </a:lnTo>
                  <a:lnTo>
                    <a:pt x="62" y="40"/>
                  </a:lnTo>
                  <a:lnTo>
                    <a:pt x="66" y="33"/>
                  </a:lnTo>
                  <a:lnTo>
                    <a:pt x="73" y="24"/>
                  </a:lnTo>
                  <a:lnTo>
                    <a:pt x="82" y="16"/>
                  </a:lnTo>
                  <a:lnTo>
                    <a:pt x="94" y="10"/>
                  </a:lnTo>
                  <a:lnTo>
                    <a:pt x="108" y="7"/>
                  </a:lnTo>
                  <a:lnTo>
                    <a:pt x="118" y="10"/>
                  </a:lnTo>
                  <a:lnTo>
                    <a:pt x="122" y="15"/>
                  </a:lnTo>
                  <a:lnTo>
                    <a:pt x="124" y="22"/>
                  </a:lnTo>
                  <a:lnTo>
                    <a:pt x="125" y="27"/>
                  </a:lnTo>
                  <a:lnTo>
                    <a:pt x="123" y="42"/>
                  </a:lnTo>
                  <a:lnTo>
                    <a:pt x="118" y="58"/>
                  </a:lnTo>
                  <a:lnTo>
                    <a:pt x="112" y="74"/>
                  </a:lnTo>
                  <a:lnTo>
                    <a:pt x="108" y="86"/>
                  </a:lnTo>
                  <a:lnTo>
                    <a:pt x="105" y="95"/>
                  </a:lnTo>
                  <a:lnTo>
                    <a:pt x="104" y="101"/>
                  </a:lnTo>
                  <a:lnTo>
                    <a:pt x="106" y="111"/>
                  </a:lnTo>
                  <a:lnTo>
                    <a:pt x="112" y="119"/>
                  </a:lnTo>
                  <a:lnTo>
                    <a:pt x="120" y="124"/>
                  </a:lnTo>
                  <a:lnTo>
                    <a:pt x="130" y="125"/>
                  </a:lnTo>
                  <a:lnTo>
                    <a:pt x="140" y="124"/>
                  </a:lnTo>
                  <a:lnTo>
                    <a:pt x="148" y="119"/>
                  </a:lnTo>
                  <a:lnTo>
                    <a:pt x="155" y="113"/>
                  </a:lnTo>
                  <a:lnTo>
                    <a:pt x="161" y="106"/>
                  </a:lnTo>
                  <a:lnTo>
                    <a:pt x="165" y="98"/>
                  </a:lnTo>
                  <a:lnTo>
                    <a:pt x="168" y="91"/>
                  </a:lnTo>
                  <a:lnTo>
                    <a:pt x="170" y="86"/>
                  </a:lnTo>
                  <a:lnTo>
                    <a:pt x="170" y="83"/>
                  </a:lnTo>
                  <a:lnTo>
                    <a:pt x="168" y="80"/>
                  </a:lnTo>
                  <a:lnTo>
                    <a:pt x="166" y="79"/>
                  </a:lnTo>
                  <a:lnTo>
                    <a:pt x="162" y="80"/>
                  </a:lnTo>
                  <a:lnTo>
                    <a:pt x="161" y="84"/>
                  </a:lnTo>
                  <a:lnTo>
                    <a:pt x="155" y="98"/>
                  </a:lnTo>
                  <a:lnTo>
                    <a:pt x="148" y="109"/>
                  </a:lnTo>
                  <a:lnTo>
                    <a:pt x="140" y="115"/>
                  </a:lnTo>
                  <a:lnTo>
                    <a:pt x="131" y="118"/>
                  </a:lnTo>
                  <a:lnTo>
                    <a:pt x="126" y="115"/>
                  </a:lnTo>
                  <a:lnTo>
                    <a:pt x="124" y="108"/>
                  </a:lnTo>
                  <a:lnTo>
                    <a:pt x="125" y="103"/>
                  </a:lnTo>
                  <a:lnTo>
                    <a:pt x="126" y="99"/>
                  </a:lnTo>
                  <a:lnTo>
                    <a:pt x="127" y="93"/>
                  </a:lnTo>
                  <a:lnTo>
                    <a:pt x="131" y="85"/>
                  </a:lnTo>
                  <a:lnTo>
                    <a:pt x="134" y="75"/>
                  </a:lnTo>
                  <a:lnTo>
                    <a:pt x="139" y="61"/>
                  </a:lnTo>
                  <a:lnTo>
                    <a:pt x="144" y="45"/>
                  </a:lnTo>
                  <a:lnTo>
                    <a:pt x="145" y="31"/>
                  </a:lnTo>
                  <a:lnTo>
                    <a:pt x="144" y="22"/>
                  </a:lnTo>
                  <a:lnTo>
                    <a:pt x="142" y="15"/>
                  </a:lnTo>
                  <a:lnTo>
                    <a:pt x="138" y="9"/>
                  </a:lnTo>
                  <a:lnTo>
                    <a:pt x="133" y="5"/>
                  </a:lnTo>
                  <a:lnTo>
                    <a:pt x="127" y="2"/>
                  </a:lnTo>
                  <a:lnTo>
                    <a:pt x="121" y="1"/>
                  </a:lnTo>
                  <a:lnTo>
                    <a:pt x="115" y="0"/>
                  </a:lnTo>
                  <a:lnTo>
                    <a:pt x="109" y="0"/>
                  </a:lnTo>
                  <a:lnTo>
                    <a:pt x="93" y="2"/>
                  </a:lnTo>
                  <a:lnTo>
                    <a:pt x="80" y="8"/>
                  </a:lnTo>
                  <a:lnTo>
                    <a:pt x="70" y="16"/>
                  </a:lnTo>
                  <a:lnTo>
                    <a:pt x="62" y="25"/>
                  </a:lnTo>
                  <a:lnTo>
                    <a:pt x="58" y="13"/>
                  </a:lnTo>
                  <a:lnTo>
                    <a:pt x="51" y="5"/>
                  </a:lnTo>
                  <a:lnTo>
                    <a:pt x="42" y="1"/>
                  </a:lnTo>
                  <a:lnTo>
                    <a:pt x="33" y="0"/>
                  </a:lnTo>
                  <a:lnTo>
                    <a:pt x="25" y="1"/>
                  </a:lnTo>
                  <a:lnTo>
                    <a:pt x="18" y="5"/>
                  </a:lnTo>
                  <a:lnTo>
                    <a:pt x="14" y="9"/>
                  </a:lnTo>
                  <a:lnTo>
                    <a:pt x="10" y="15"/>
                  </a:lnTo>
                  <a:lnTo>
                    <a:pt x="7" y="23"/>
                  </a:lnTo>
                  <a:lnTo>
                    <a:pt x="3" y="32"/>
                  </a:lnTo>
                  <a:lnTo>
                    <a:pt x="1" y="39"/>
                  </a:lnTo>
                  <a:lnTo>
                    <a:pt x="0" y="42"/>
                  </a:lnTo>
                  <a:lnTo>
                    <a:pt x="3" y="45"/>
                  </a:lnTo>
                  <a:lnTo>
                    <a:pt x="5" y="46"/>
                  </a:lnTo>
                  <a:lnTo>
                    <a:pt x="8" y="46"/>
                  </a:lnTo>
                  <a:lnTo>
                    <a:pt x="9" y="45"/>
                  </a:lnTo>
                  <a:lnTo>
                    <a:pt x="10" y="42"/>
                  </a:lnTo>
                  <a:lnTo>
                    <a:pt x="11" y="37"/>
                  </a:lnTo>
                  <a:lnTo>
                    <a:pt x="15" y="26"/>
                  </a:lnTo>
                  <a:lnTo>
                    <a:pt x="19" y="16"/>
                  </a:lnTo>
                  <a:lnTo>
                    <a:pt x="25" y="10"/>
                  </a:lnTo>
                  <a:lnTo>
                    <a:pt x="32" y="7"/>
                  </a:lnTo>
                  <a:lnTo>
                    <a:pt x="36" y="9"/>
                  </a:lnTo>
                  <a:lnTo>
                    <a:pt x="39" y="11"/>
                  </a:lnTo>
                  <a:lnTo>
                    <a:pt x="40" y="16"/>
                  </a:lnTo>
                  <a:lnTo>
                    <a:pt x="41" y="21"/>
                  </a:lnTo>
                  <a:lnTo>
                    <a:pt x="39" y="32"/>
                  </a:lnTo>
                  <a:lnTo>
                    <a:pt x="36" y="44"/>
                  </a:lnTo>
                  <a:lnTo>
                    <a:pt x="33" y="57"/>
                  </a:lnTo>
                  <a:lnTo>
                    <a:pt x="30" y="69"/>
                  </a:lnTo>
                  <a:lnTo>
                    <a:pt x="21" y="10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00"/>
            </a:p>
          </p:txBody>
        </p:sp>
        <p:sp>
          <p:nvSpPr>
            <p:cNvPr id="152" name="Freeform 23"/>
            <p:cNvSpPr>
              <a:spLocks noChangeAspect="1"/>
            </p:cNvSpPr>
            <p:nvPr/>
          </p:nvSpPr>
          <p:spPr bwMode="auto">
            <a:xfrm>
              <a:off x="3379" y="348"/>
              <a:ext cx="288" cy="272"/>
            </a:xfrm>
            <a:custGeom>
              <a:avLst/>
              <a:gdLst/>
              <a:ahLst/>
              <a:cxnLst>
                <a:cxn ang="0">
                  <a:pos x="228" y="40"/>
                </a:cxn>
                <a:cxn ang="0">
                  <a:pos x="249" y="22"/>
                </a:cxn>
                <a:cxn ang="0">
                  <a:pos x="280" y="12"/>
                </a:cxn>
                <a:cxn ang="0">
                  <a:pos x="286" y="11"/>
                </a:cxn>
                <a:cxn ang="0">
                  <a:pos x="288" y="5"/>
                </a:cxn>
                <a:cxn ang="0">
                  <a:pos x="283" y="0"/>
                </a:cxn>
                <a:cxn ang="0">
                  <a:pos x="211" y="0"/>
                </a:cxn>
                <a:cxn ang="0">
                  <a:pos x="206" y="1"/>
                </a:cxn>
                <a:cxn ang="0">
                  <a:pos x="203" y="7"/>
                </a:cxn>
                <a:cxn ang="0">
                  <a:pos x="209" y="12"/>
                </a:cxn>
                <a:cxn ang="0">
                  <a:pos x="217" y="14"/>
                </a:cxn>
                <a:cxn ang="0">
                  <a:pos x="224" y="22"/>
                </a:cxn>
                <a:cxn ang="0">
                  <a:pos x="219" y="33"/>
                </a:cxn>
                <a:cxn ang="0">
                  <a:pos x="213" y="41"/>
                </a:cxn>
                <a:cxn ang="0">
                  <a:pos x="77" y="29"/>
                </a:cxn>
                <a:cxn ang="0">
                  <a:pos x="75" y="22"/>
                </a:cxn>
                <a:cxn ang="0">
                  <a:pos x="85" y="14"/>
                </a:cxn>
                <a:cxn ang="0">
                  <a:pos x="98" y="12"/>
                </a:cxn>
                <a:cxn ang="0">
                  <a:pos x="105" y="11"/>
                </a:cxn>
                <a:cxn ang="0">
                  <a:pos x="108" y="4"/>
                </a:cxn>
                <a:cxn ang="0">
                  <a:pos x="102" y="0"/>
                </a:cxn>
                <a:cxn ang="0">
                  <a:pos x="77" y="1"/>
                </a:cxn>
                <a:cxn ang="0">
                  <a:pos x="52" y="1"/>
                </a:cxn>
                <a:cxn ang="0">
                  <a:pos x="30" y="1"/>
                </a:cxn>
                <a:cxn ang="0">
                  <a:pos x="7" y="0"/>
                </a:cxn>
                <a:cxn ang="0">
                  <a:pos x="3" y="1"/>
                </a:cxn>
                <a:cxn ang="0">
                  <a:pos x="0" y="8"/>
                </a:cxn>
                <a:cxn ang="0">
                  <a:pos x="9" y="12"/>
                </a:cxn>
                <a:cxn ang="0">
                  <a:pos x="31" y="15"/>
                </a:cxn>
                <a:cxn ang="0">
                  <a:pos x="38" y="26"/>
                </a:cxn>
                <a:cxn ang="0">
                  <a:pos x="88" y="160"/>
                </a:cxn>
                <a:cxn ang="0">
                  <a:pos x="86" y="175"/>
                </a:cxn>
                <a:cxn ang="0">
                  <a:pos x="74" y="222"/>
                </a:cxn>
                <a:cxn ang="0">
                  <a:pos x="69" y="244"/>
                </a:cxn>
                <a:cxn ang="0">
                  <a:pos x="65" y="253"/>
                </a:cxn>
                <a:cxn ang="0">
                  <a:pos x="57" y="258"/>
                </a:cxn>
                <a:cxn ang="0">
                  <a:pos x="44" y="260"/>
                </a:cxn>
                <a:cxn ang="0">
                  <a:pos x="28" y="260"/>
                </a:cxn>
                <a:cxn ang="0">
                  <a:pos x="23" y="263"/>
                </a:cxn>
                <a:cxn ang="0">
                  <a:pos x="25" y="272"/>
                </a:cxn>
                <a:cxn ang="0">
                  <a:pos x="39" y="272"/>
                </a:cxn>
                <a:cxn ang="0">
                  <a:pos x="67" y="271"/>
                </a:cxn>
                <a:cxn ang="0">
                  <a:pos x="89" y="271"/>
                </a:cxn>
                <a:cxn ang="0">
                  <a:pos x="118" y="272"/>
                </a:cxn>
                <a:cxn ang="0">
                  <a:pos x="131" y="272"/>
                </a:cxn>
                <a:cxn ang="0">
                  <a:pos x="136" y="269"/>
                </a:cxn>
                <a:cxn ang="0">
                  <a:pos x="134" y="260"/>
                </a:cxn>
                <a:cxn ang="0">
                  <a:pos x="120" y="260"/>
                </a:cxn>
                <a:cxn ang="0">
                  <a:pos x="102" y="257"/>
                </a:cxn>
                <a:cxn ang="0">
                  <a:pos x="100" y="249"/>
                </a:cxn>
                <a:cxn ang="0">
                  <a:pos x="103" y="234"/>
                </a:cxn>
                <a:cxn ang="0">
                  <a:pos x="119" y="171"/>
                </a:cxn>
                <a:cxn ang="0">
                  <a:pos x="124" y="159"/>
                </a:cxn>
              </a:cxnLst>
              <a:rect l="0" t="0" r="r" b="b"/>
              <a:pathLst>
                <a:path w="288" h="272">
                  <a:moveTo>
                    <a:pt x="223" y="45"/>
                  </a:moveTo>
                  <a:lnTo>
                    <a:pt x="228" y="40"/>
                  </a:lnTo>
                  <a:lnTo>
                    <a:pt x="238" y="31"/>
                  </a:lnTo>
                  <a:lnTo>
                    <a:pt x="249" y="22"/>
                  </a:lnTo>
                  <a:lnTo>
                    <a:pt x="263" y="16"/>
                  </a:lnTo>
                  <a:lnTo>
                    <a:pt x="280" y="12"/>
                  </a:lnTo>
                  <a:lnTo>
                    <a:pt x="283" y="12"/>
                  </a:lnTo>
                  <a:lnTo>
                    <a:pt x="286" y="11"/>
                  </a:lnTo>
                  <a:lnTo>
                    <a:pt x="288" y="9"/>
                  </a:lnTo>
                  <a:lnTo>
                    <a:pt x="288" y="5"/>
                  </a:lnTo>
                  <a:lnTo>
                    <a:pt x="287" y="1"/>
                  </a:lnTo>
                  <a:lnTo>
                    <a:pt x="283" y="0"/>
                  </a:lnTo>
                  <a:lnTo>
                    <a:pt x="251" y="1"/>
                  </a:lnTo>
                  <a:lnTo>
                    <a:pt x="211" y="0"/>
                  </a:lnTo>
                  <a:lnTo>
                    <a:pt x="209" y="0"/>
                  </a:lnTo>
                  <a:lnTo>
                    <a:pt x="206" y="1"/>
                  </a:lnTo>
                  <a:lnTo>
                    <a:pt x="204" y="3"/>
                  </a:lnTo>
                  <a:lnTo>
                    <a:pt x="203" y="7"/>
                  </a:lnTo>
                  <a:lnTo>
                    <a:pt x="206" y="11"/>
                  </a:lnTo>
                  <a:lnTo>
                    <a:pt x="209" y="12"/>
                  </a:lnTo>
                  <a:lnTo>
                    <a:pt x="213" y="13"/>
                  </a:lnTo>
                  <a:lnTo>
                    <a:pt x="217" y="14"/>
                  </a:lnTo>
                  <a:lnTo>
                    <a:pt x="222" y="16"/>
                  </a:lnTo>
                  <a:lnTo>
                    <a:pt x="224" y="22"/>
                  </a:lnTo>
                  <a:lnTo>
                    <a:pt x="222" y="27"/>
                  </a:lnTo>
                  <a:lnTo>
                    <a:pt x="219" y="33"/>
                  </a:lnTo>
                  <a:lnTo>
                    <a:pt x="215" y="38"/>
                  </a:lnTo>
                  <a:lnTo>
                    <a:pt x="213" y="41"/>
                  </a:lnTo>
                  <a:lnTo>
                    <a:pt x="121" y="147"/>
                  </a:lnTo>
                  <a:lnTo>
                    <a:pt x="77" y="29"/>
                  </a:lnTo>
                  <a:lnTo>
                    <a:pt x="75" y="23"/>
                  </a:lnTo>
                  <a:lnTo>
                    <a:pt x="75" y="22"/>
                  </a:lnTo>
                  <a:lnTo>
                    <a:pt x="78" y="16"/>
                  </a:lnTo>
                  <a:lnTo>
                    <a:pt x="85" y="14"/>
                  </a:lnTo>
                  <a:lnTo>
                    <a:pt x="93" y="12"/>
                  </a:lnTo>
                  <a:lnTo>
                    <a:pt x="98" y="12"/>
                  </a:lnTo>
                  <a:lnTo>
                    <a:pt x="102" y="12"/>
                  </a:lnTo>
                  <a:lnTo>
                    <a:pt x="105" y="11"/>
                  </a:lnTo>
                  <a:lnTo>
                    <a:pt x="107" y="9"/>
                  </a:lnTo>
                  <a:lnTo>
                    <a:pt x="108" y="4"/>
                  </a:lnTo>
                  <a:lnTo>
                    <a:pt x="105" y="1"/>
                  </a:lnTo>
                  <a:lnTo>
                    <a:pt x="102" y="0"/>
                  </a:lnTo>
                  <a:lnTo>
                    <a:pt x="91" y="0"/>
                  </a:lnTo>
                  <a:lnTo>
                    <a:pt x="77" y="1"/>
                  </a:lnTo>
                  <a:lnTo>
                    <a:pt x="63" y="1"/>
                  </a:lnTo>
                  <a:lnTo>
                    <a:pt x="52" y="1"/>
                  </a:lnTo>
                  <a:lnTo>
                    <a:pt x="42" y="1"/>
                  </a:lnTo>
                  <a:lnTo>
                    <a:pt x="30" y="1"/>
                  </a:lnTo>
                  <a:lnTo>
                    <a:pt x="17" y="0"/>
                  </a:lnTo>
                  <a:lnTo>
                    <a:pt x="7" y="0"/>
                  </a:lnTo>
                  <a:lnTo>
                    <a:pt x="5" y="0"/>
                  </a:lnTo>
                  <a:lnTo>
                    <a:pt x="3" y="1"/>
                  </a:lnTo>
                  <a:lnTo>
                    <a:pt x="1" y="3"/>
                  </a:lnTo>
                  <a:lnTo>
                    <a:pt x="0" y="8"/>
                  </a:lnTo>
                  <a:lnTo>
                    <a:pt x="2" y="12"/>
                  </a:lnTo>
                  <a:lnTo>
                    <a:pt x="9" y="12"/>
                  </a:lnTo>
                  <a:lnTo>
                    <a:pt x="23" y="13"/>
                  </a:lnTo>
                  <a:lnTo>
                    <a:pt x="31" y="15"/>
                  </a:lnTo>
                  <a:lnTo>
                    <a:pt x="35" y="19"/>
                  </a:lnTo>
                  <a:lnTo>
                    <a:pt x="38" y="26"/>
                  </a:lnTo>
                  <a:lnTo>
                    <a:pt x="87" y="157"/>
                  </a:lnTo>
                  <a:lnTo>
                    <a:pt x="88" y="160"/>
                  </a:lnTo>
                  <a:lnTo>
                    <a:pt x="88" y="164"/>
                  </a:lnTo>
                  <a:lnTo>
                    <a:pt x="86" y="175"/>
                  </a:lnTo>
                  <a:lnTo>
                    <a:pt x="80" y="198"/>
                  </a:lnTo>
                  <a:lnTo>
                    <a:pt x="74" y="222"/>
                  </a:lnTo>
                  <a:lnTo>
                    <a:pt x="70" y="236"/>
                  </a:lnTo>
                  <a:lnTo>
                    <a:pt x="69" y="244"/>
                  </a:lnTo>
                  <a:lnTo>
                    <a:pt x="67" y="249"/>
                  </a:lnTo>
                  <a:lnTo>
                    <a:pt x="65" y="253"/>
                  </a:lnTo>
                  <a:lnTo>
                    <a:pt x="62" y="256"/>
                  </a:lnTo>
                  <a:lnTo>
                    <a:pt x="57" y="258"/>
                  </a:lnTo>
                  <a:lnTo>
                    <a:pt x="52" y="259"/>
                  </a:lnTo>
                  <a:lnTo>
                    <a:pt x="44" y="260"/>
                  </a:lnTo>
                  <a:lnTo>
                    <a:pt x="33" y="260"/>
                  </a:lnTo>
                  <a:lnTo>
                    <a:pt x="28" y="260"/>
                  </a:lnTo>
                  <a:lnTo>
                    <a:pt x="25" y="261"/>
                  </a:lnTo>
                  <a:lnTo>
                    <a:pt x="23" y="263"/>
                  </a:lnTo>
                  <a:lnTo>
                    <a:pt x="22" y="268"/>
                  </a:lnTo>
                  <a:lnTo>
                    <a:pt x="25" y="272"/>
                  </a:lnTo>
                  <a:lnTo>
                    <a:pt x="28" y="272"/>
                  </a:lnTo>
                  <a:lnTo>
                    <a:pt x="39" y="272"/>
                  </a:lnTo>
                  <a:lnTo>
                    <a:pt x="53" y="271"/>
                  </a:lnTo>
                  <a:lnTo>
                    <a:pt x="67" y="271"/>
                  </a:lnTo>
                  <a:lnTo>
                    <a:pt x="78" y="271"/>
                  </a:lnTo>
                  <a:lnTo>
                    <a:pt x="89" y="271"/>
                  </a:lnTo>
                  <a:lnTo>
                    <a:pt x="103" y="271"/>
                  </a:lnTo>
                  <a:lnTo>
                    <a:pt x="118" y="272"/>
                  </a:lnTo>
                  <a:lnTo>
                    <a:pt x="129" y="272"/>
                  </a:lnTo>
                  <a:lnTo>
                    <a:pt x="131" y="272"/>
                  </a:lnTo>
                  <a:lnTo>
                    <a:pt x="134" y="271"/>
                  </a:lnTo>
                  <a:lnTo>
                    <a:pt x="136" y="269"/>
                  </a:lnTo>
                  <a:lnTo>
                    <a:pt x="136" y="264"/>
                  </a:lnTo>
                  <a:lnTo>
                    <a:pt x="134" y="260"/>
                  </a:lnTo>
                  <a:lnTo>
                    <a:pt x="125" y="260"/>
                  </a:lnTo>
                  <a:lnTo>
                    <a:pt x="120" y="260"/>
                  </a:lnTo>
                  <a:lnTo>
                    <a:pt x="110" y="259"/>
                  </a:lnTo>
                  <a:lnTo>
                    <a:pt x="102" y="257"/>
                  </a:lnTo>
                  <a:lnTo>
                    <a:pt x="99" y="253"/>
                  </a:lnTo>
                  <a:lnTo>
                    <a:pt x="100" y="249"/>
                  </a:lnTo>
                  <a:lnTo>
                    <a:pt x="101" y="242"/>
                  </a:lnTo>
                  <a:lnTo>
                    <a:pt x="103" y="234"/>
                  </a:lnTo>
                  <a:lnTo>
                    <a:pt x="105" y="228"/>
                  </a:lnTo>
                  <a:lnTo>
                    <a:pt x="119" y="171"/>
                  </a:lnTo>
                  <a:lnTo>
                    <a:pt x="121" y="164"/>
                  </a:lnTo>
                  <a:lnTo>
                    <a:pt x="124" y="159"/>
                  </a:lnTo>
                  <a:lnTo>
                    <a:pt x="223" y="4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00"/>
            </a:p>
          </p:txBody>
        </p:sp>
        <p:sp>
          <p:nvSpPr>
            <p:cNvPr id="153" name="Freeform 24"/>
            <p:cNvSpPr>
              <a:spLocks noChangeAspect="1"/>
            </p:cNvSpPr>
            <p:nvPr/>
          </p:nvSpPr>
          <p:spPr bwMode="auto">
            <a:xfrm>
              <a:off x="3609" y="557"/>
              <a:ext cx="169" cy="126"/>
            </a:xfrm>
            <a:custGeom>
              <a:avLst/>
              <a:gdLst/>
              <a:ahLst/>
              <a:cxnLst>
                <a:cxn ang="0">
                  <a:pos x="19" y="112"/>
                </a:cxn>
                <a:cxn ang="0">
                  <a:pos x="21" y="124"/>
                </a:cxn>
                <a:cxn ang="0">
                  <a:pos x="34" y="124"/>
                </a:cxn>
                <a:cxn ang="0">
                  <a:pos x="40" y="112"/>
                </a:cxn>
                <a:cxn ang="0">
                  <a:pos x="46" y="91"/>
                </a:cxn>
                <a:cxn ang="0">
                  <a:pos x="54" y="59"/>
                </a:cxn>
                <a:cxn ang="0">
                  <a:pos x="58" y="46"/>
                </a:cxn>
                <a:cxn ang="0">
                  <a:pos x="65" y="34"/>
                </a:cxn>
                <a:cxn ang="0">
                  <a:pos x="81" y="16"/>
                </a:cxn>
                <a:cxn ang="0">
                  <a:pos x="107" y="8"/>
                </a:cxn>
                <a:cxn ang="0">
                  <a:pos x="121" y="16"/>
                </a:cxn>
                <a:cxn ang="0">
                  <a:pos x="124" y="27"/>
                </a:cxn>
                <a:cxn ang="0">
                  <a:pos x="117" y="59"/>
                </a:cxn>
                <a:cxn ang="0">
                  <a:pos x="107" y="87"/>
                </a:cxn>
                <a:cxn ang="0">
                  <a:pos x="103" y="102"/>
                </a:cxn>
                <a:cxn ang="0">
                  <a:pos x="111" y="119"/>
                </a:cxn>
                <a:cxn ang="0">
                  <a:pos x="129" y="126"/>
                </a:cxn>
                <a:cxn ang="0">
                  <a:pos x="147" y="120"/>
                </a:cxn>
                <a:cxn ang="0">
                  <a:pos x="160" y="106"/>
                </a:cxn>
                <a:cxn ang="0">
                  <a:pos x="167" y="92"/>
                </a:cxn>
                <a:cxn ang="0">
                  <a:pos x="169" y="83"/>
                </a:cxn>
                <a:cxn ang="0">
                  <a:pos x="165" y="80"/>
                </a:cxn>
                <a:cxn ang="0">
                  <a:pos x="160" y="84"/>
                </a:cxn>
                <a:cxn ang="0">
                  <a:pos x="147" y="110"/>
                </a:cxn>
                <a:cxn ang="0">
                  <a:pos x="130" y="118"/>
                </a:cxn>
                <a:cxn ang="0">
                  <a:pos x="123" y="108"/>
                </a:cxn>
                <a:cxn ang="0">
                  <a:pos x="124" y="99"/>
                </a:cxn>
                <a:cxn ang="0">
                  <a:pos x="130" y="86"/>
                </a:cxn>
                <a:cxn ang="0">
                  <a:pos x="138" y="61"/>
                </a:cxn>
                <a:cxn ang="0">
                  <a:pos x="144" y="32"/>
                </a:cxn>
                <a:cxn ang="0">
                  <a:pos x="141" y="15"/>
                </a:cxn>
                <a:cxn ang="0">
                  <a:pos x="132" y="6"/>
                </a:cxn>
                <a:cxn ang="0">
                  <a:pos x="120" y="1"/>
                </a:cxn>
                <a:cxn ang="0">
                  <a:pos x="108" y="0"/>
                </a:cxn>
                <a:cxn ang="0">
                  <a:pos x="79" y="9"/>
                </a:cxn>
                <a:cxn ang="0">
                  <a:pos x="61" y="25"/>
                </a:cxn>
                <a:cxn ang="0">
                  <a:pos x="50" y="6"/>
                </a:cxn>
                <a:cxn ang="0">
                  <a:pos x="31" y="0"/>
                </a:cxn>
                <a:cxn ang="0">
                  <a:pos x="17" y="5"/>
                </a:cxn>
                <a:cxn ang="0">
                  <a:pos x="10" y="15"/>
                </a:cxn>
                <a:cxn ang="0">
                  <a:pos x="2" y="32"/>
                </a:cxn>
                <a:cxn ang="0">
                  <a:pos x="0" y="43"/>
                </a:cxn>
                <a:cxn ang="0">
                  <a:pos x="4" y="46"/>
                </a:cxn>
                <a:cxn ang="0">
                  <a:pos x="8" y="45"/>
                </a:cxn>
                <a:cxn ang="0">
                  <a:pos x="10" y="38"/>
                </a:cxn>
                <a:cxn ang="0">
                  <a:pos x="18" y="17"/>
                </a:cxn>
                <a:cxn ang="0">
                  <a:pos x="31" y="8"/>
                </a:cxn>
                <a:cxn ang="0">
                  <a:pos x="38" y="12"/>
                </a:cxn>
                <a:cxn ang="0">
                  <a:pos x="40" y="22"/>
                </a:cxn>
                <a:cxn ang="0">
                  <a:pos x="35" y="45"/>
                </a:cxn>
                <a:cxn ang="0">
                  <a:pos x="29" y="70"/>
                </a:cxn>
              </a:cxnLst>
              <a:rect l="0" t="0" r="r" b="b"/>
              <a:pathLst>
                <a:path w="169" h="126">
                  <a:moveTo>
                    <a:pt x="20" y="105"/>
                  </a:moveTo>
                  <a:lnTo>
                    <a:pt x="19" y="112"/>
                  </a:lnTo>
                  <a:lnTo>
                    <a:pt x="18" y="117"/>
                  </a:lnTo>
                  <a:lnTo>
                    <a:pt x="21" y="124"/>
                  </a:lnTo>
                  <a:lnTo>
                    <a:pt x="27" y="126"/>
                  </a:lnTo>
                  <a:lnTo>
                    <a:pt x="34" y="124"/>
                  </a:lnTo>
                  <a:lnTo>
                    <a:pt x="38" y="120"/>
                  </a:lnTo>
                  <a:lnTo>
                    <a:pt x="40" y="112"/>
                  </a:lnTo>
                  <a:lnTo>
                    <a:pt x="43" y="102"/>
                  </a:lnTo>
                  <a:lnTo>
                    <a:pt x="46" y="91"/>
                  </a:lnTo>
                  <a:lnTo>
                    <a:pt x="49" y="77"/>
                  </a:lnTo>
                  <a:lnTo>
                    <a:pt x="54" y="59"/>
                  </a:lnTo>
                  <a:lnTo>
                    <a:pt x="56" y="52"/>
                  </a:lnTo>
                  <a:lnTo>
                    <a:pt x="58" y="46"/>
                  </a:lnTo>
                  <a:lnTo>
                    <a:pt x="61" y="41"/>
                  </a:lnTo>
                  <a:lnTo>
                    <a:pt x="65" y="34"/>
                  </a:lnTo>
                  <a:lnTo>
                    <a:pt x="72" y="25"/>
                  </a:lnTo>
                  <a:lnTo>
                    <a:pt x="81" y="16"/>
                  </a:lnTo>
                  <a:lnTo>
                    <a:pt x="93" y="10"/>
                  </a:lnTo>
                  <a:lnTo>
                    <a:pt x="107" y="8"/>
                  </a:lnTo>
                  <a:lnTo>
                    <a:pt x="117" y="10"/>
                  </a:lnTo>
                  <a:lnTo>
                    <a:pt x="121" y="16"/>
                  </a:lnTo>
                  <a:lnTo>
                    <a:pt x="123" y="22"/>
                  </a:lnTo>
                  <a:lnTo>
                    <a:pt x="124" y="27"/>
                  </a:lnTo>
                  <a:lnTo>
                    <a:pt x="122" y="42"/>
                  </a:lnTo>
                  <a:lnTo>
                    <a:pt x="117" y="59"/>
                  </a:lnTo>
                  <a:lnTo>
                    <a:pt x="112" y="75"/>
                  </a:lnTo>
                  <a:lnTo>
                    <a:pt x="107" y="87"/>
                  </a:lnTo>
                  <a:lnTo>
                    <a:pt x="104" y="96"/>
                  </a:lnTo>
                  <a:lnTo>
                    <a:pt x="103" y="102"/>
                  </a:lnTo>
                  <a:lnTo>
                    <a:pt x="105" y="112"/>
                  </a:lnTo>
                  <a:lnTo>
                    <a:pt x="111" y="119"/>
                  </a:lnTo>
                  <a:lnTo>
                    <a:pt x="119" y="124"/>
                  </a:lnTo>
                  <a:lnTo>
                    <a:pt x="129" y="126"/>
                  </a:lnTo>
                  <a:lnTo>
                    <a:pt x="139" y="124"/>
                  </a:lnTo>
                  <a:lnTo>
                    <a:pt x="147" y="120"/>
                  </a:lnTo>
                  <a:lnTo>
                    <a:pt x="154" y="113"/>
                  </a:lnTo>
                  <a:lnTo>
                    <a:pt x="160" y="106"/>
                  </a:lnTo>
                  <a:lnTo>
                    <a:pt x="164" y="99"/>
                  </a:lnTo>
                  <a:lnTo>
                    <a:pt x="167" y="92"/>
                  </a:lnTo>
                  <a:lnTo>
                    <a:pt x="169" y="86"/>
                  </a:lnTo>
                  <a:lnTo>
                    <a:pt x="169" y="83"/>
                  </a:lnTo>
                  <a:lnTo>
                    <a:pt x="168" y="80"/>
                  </a:lnTo>
                  <a:lnTo>
                    <a:pt x="165" y="80"/>
                  </a:lnTo>
                  <a:lnTo>
                    <a:pt x="161" y="81"/>
                  </a:lnTo>
                  <a:lnTo>
                    <a:pt x="160" y="84"/>
                  </a:lnTo>
                  <a:lnTo>
                    <a:pt x="154" y="99"/>
                  </a:lnTo>
                  <a:lnTo>
                    <a:pt x="147" y="110"/>
                  </a:lnTo>
                  <a:lnTo>
                    <a:pt x="139" y="116"/>
                  </a:lnTo>
                  <a:lnTo>
                    <a:pt x="130" y="118"/>
                  </a:lnTo>
                  <a:lnTo>
                    <a:pt x="124" y="115"/>
                  </a:lnTo>
                  <a:lnTo>
                    <a:pt x="123" y="108"/>
                  </a:lnTo>
                  <a:lnTo>
                    <a:pt x="124" y="104"/>
                  </a:lnTo>
                  <a:lnTo>
                    <a:pt x="124" y="99"/>
                  </a:lnTo>
                  <a:lnTo>
                    <a:pt x="127" y="94"/>
                  </a:lnTo>
                  <a:lnTo>
                    <a:pt x="130" y="86"/>
                  </a:lnTo>
                  <a:lnTo>
                    <a:pt x="133" y="76"/>
                  </a:lnTo>
                  <a:lnTo>
                    <a:pt x="138" y="61"/>
                  </a:lnTo>
                  <a:lnTo>
                    <a:pt x="143" y="46"/>
                  </a:lnTo>
                  <a:lnTo>
                    <a:pt x="144" y="32"/>
                  </a:lnTo>
                  <a:lnTo>
                    <a:pt x="143" y="23"/>
                  </a:lnTo>
                  <a:lnTo>
                    <a:pt x="141" y="15"/>
                  </a:lnTo>
                  <a:lnTo>
                    <a:pt x="137" y="10"/>
                  </a:lnTo>
                  <a:lnTo>
                    <a:pt x="132" y="6"/>
                  </a:lnTo>
                  <a:lnTo>
                    <a:pt x="126" y="3"/>
                  </a:lnTo>
                  <a:lnTo>
                    <a:pt x="120" y="1"/>
                  </a:lnTo>
                  <a:lnTo>
                    <a:pt x="114" y="0"/>
                  </a:lnTo>
                  <a:lnTo>
                    <a:pt x="108" y="0"/>
                  </a:lnTo>
                  <a:lnTo>
                    <a:pt x="92" y="3"/>
                  </a:lnTo>
                  <a:lnTo>
                    <a:pt x="79" y="9"/>
                  </a:lnTo>
                  <a:lnTo>
                    <a:pt x="69" y="17"/>
                  </a:lnTo>
                  <a:lnTo>
                    <a:pt x="61" y="25"/>
                  </a:lnTo>
                  <a:lnTo>
                    <a:pt x="57" y="13"/>
                  </a:lnTo>
                  <a:lnTo>
                    <a:pt x="50" y="6"/>
                  </a:lnTo>
                  <a:lnTo>
                    <a:pt x="41" y="1"/>
                  </a:lnTo>
                  <a:lnTo>
                    <a:pt x="31" y="0"/>
                  </a:lnTo>
                  <a:lnTo>
                    <a:pt x="23" y="2"/>
                  </a:lnTo>
                  <a:lnTo>
                    <a:pt x="17" y="5"/>
                  </a:lnTo>
                  <a:lnTo>
                    <a:pt x="13" y="10"/>
                  </a:lnTo>
                  <a:lnTo>
                    <a:pt x="10" y="15"/>
                  </a:lnTo>
                  <a:lnTo>
                    <a:pt x="5" y="23"/>
                  </a:lnTo>
                  <a:lnTo>
                    <a:pt x="2" y="32"/>
                  </a:lnTo>
                  <a:lnTo>
                    <a:pt x="0" y="39"/>
                  </a:lnTo>
                  <a:lnTo>
                    <a:pt x="0" y="43"/>
                  </a:lnTo>
                  <a:lnTo>
                    <a:pt x="2" y="46"/>
                  </a:lnTo>
                  <a:lnTo>
                    <a:pt x="4" y="46"/>
                  </a:lnTo>
                  <a:lnTo>
                    <a:pt x="7" y="46"/>
                  </a:lnTo>
                  <a:lnTo>
                    <a:pt x="8" y="45"/>
                  </a:lnTo>
                  <a:lnTo>
                    <a:pt x="9" y="43"/>
                  </a:lnTo>
                  <a:lnTo>
                    <a:pt x="10" y="38"/>
                  </a:lnTo>
                  <a:lnTo>
                    <a:pt x="14" y="26"/>
                  </a:lnTo>
                  <a:lnTo>
                    <a:pt x="18" y="17"/>
                  </a:lnTo>
                  <a:lnTo>
                    <a:pt x="23" y="10"/>
                  </a:lnTo>
                  <a:lnTo>
                    <a:pt x="31" y="8"/>
                  </a:lnTo>
                  <a:lnTo>
                    <a:pt x="35" y="9"/>
                  </a:lnTo>
                  <a:lnTo>
                    <a:pt x="38" y="12"/>
                  </a:lnTo>
                  <a:lnTo>
                    <a:pt x="39" y="16"/>
                  </a:lnTo>
                  <a:lnTo>
                    <a:pt x="40" y="22"/>
                  </a:lnTo>
                  <a:lnTo>
                    <a:pt x="38" y="32"/>
                  </a:lnTo>
                  <a:lnTo>
                    <a:pt x="35" y="45"/>
                  </a:lnTo>
                  <a:lnTo>
                    <a:pt x="32" y="58"/>
                  </a:lnTo>
                  <a:lnTo>
                    <a:pt x="29" y="70"/>
                  </a:lnTo>
                  <a:lnTo>
                    <a:pt x="20" y="10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00"/>
            </a:p>
          </p:txBody>
        </p:sp>
        <p:sp>
          <p:nvSpPr>
            <p:cNvPr id="154" name="Freeform 25"/>
            <p:cNvSpPr>
              <a:spLocks noChangeAspect="1"/>
            </p:cNvSpPr>
            <p:nvPr/>
          </p:nvSpPr>
          <p:spPr bwMode="auto">
            <a:xfrm>
              <a:off x="3805" y="557"/>
              <a:ext cx="255" cy="126"/>
            </a:xfrm>
            <a:custGeom>
              <a:avLst/>
              <a:gdLst/>
              <a:ahLst/>
              <a:cxnLst>
                <a:cxn ang="0">
                  <a:pos x="105" y="110"/>
                </a:cxn>
                <a:cxn ang="0">
                  <a:pos x="107" y="124"/>
                </a:cxn>
                <a:cxn ang="0">
                  <a:pos x="124" y="120"/>
                </a:cxn>
                <a:cxn ang="0">
                  <a:pos x="132" y="91"/>
                </a:cxn>
                <a:cxn ang="0">
                  <a:pos x="141" y="52"/>
                </a:cxn>
                <a:cxn ang="0">
                  <a:pos x="148" y="37"/>
                </a:cxn>
                <a:cxn ang="0">
                  <a:pos x="178" y="11"/>
                </a:cxn>
                <a:cxn ang="0">
                  <a:pos x="207" y="15"/>
                </a:cxn>
                <a:cxn ang="0">
                  <a:pos x="207" y="42"/>
                </a:cxn>
                <a:cxn ang="0">
                  <a:pos x="193" y="87"/>
                </a:cxn>
                <a:cxn ang="0">
                  <a:pos x="191" y="112"/>
                </a:cxn>
                <a:cxn ang="0">
                  <a:pos x="215" y="126"/>
                </a:cxn>
                <a:cxn ang="0">
                  <a:pos x="240" y="113"/>
                </a:cxn>
                <a:cxn ang="0">
                  <a:pos x="252" y="92"/>
                </a:cxn>
                <a:cxn ang="0">
                  <a:pos x="253" y="80"/>
                </a:cxn>
                <a:cxn ang="0">
                  <a:pos x="245" y="84"/>
                </a:cxn>
                <a:cxn ang="0">
                  <a:pos x="224" y="116"/>
                </a:cxn>
                <a:cxn ang="0">
                  <a:pos x="209" y="108"/>
                </a:cxn>
                <a:cxn ang="0">
                  <a:pos x="212" y="94"/>
                </a:cxn>
                <a:cxn ang="0">
                  <a:pos x="224" y="61"/>
                </a:cxn>
                <a:cxn ang="0">
                  <a:pos x="230" y="27"/>
                </a:cxn>
                <a:cxn ang="0">
                  <a:pos x="220" y="7"/>
                </a:cxn>
                <a:cxn ang="0">
                  <a:pos x="177" y="3"/>
                </a:cxn>
                <a:cxn ang="0">
                  <a:pos x="144" y="28"/>
                </a:cxn>
                <a:cxn ang="0">
                  <a:pos x="120" y="1"/>
                </a:cxn>
                <a:cxn ang="0">
                  <a:pos x="79" y="9"/>
                </a:cxn>
                <a:cxn ang="0">
                  <a:pos x="58" y="13"/>
                </a:cxn>
                <a:cxn ang="0">
                  <a:pos x="32" y="0"/>
                </a:cxn>
                <a:cxn ang="0">
                  <a:pos x="13" y="10"/>
                </a:cxn>
                <a:cxn ang="0">
                  <a:pos x="3" y="32"/>
                </a:cxn>
                <a:cxn ang="0">
                  <a:pos x="2" y="46"/>
                </a:cxn>
                <a:cxn ang="0">
                  <a:pos x="8" y="45"/>
                </a:cxn>
                <a:cxn ang="0">
                  <a:pos x="14" y="26"/>
                </a:cxn>
                <a:cxn ang="0">
                  <a:pos x="31" y="8"/>
                </a:cxn>
                <a:cxn ang="0">
                  <a:pos x="40" y="16"/>
                </a:cxn>
                <a:cxn ang="0">
                  <a:pos x="36" y="45"/>
                </a:cxn>
                <a:cxn ang="0">
                  <a:pos x="21" y="105"/>
                </a:cxn>
                <a:cxn ang="0">
                  <a:pos x="21" y="124"/>
                </a:cxn>
                <a:cxn ang="0">
                  <a:pos x="38" y="120"/>
                </a:cxn>
                <a:cxn ang="0">
                  <a:pos x="46" y="91"/>
                </a:cxn>
                <a:cxn ang="0">
                  <a:pos x="56" y="52"/>
                </a:cxn>
                <a:cxn ang="0">
                  <a:pos x="66" y="34"/>
                </a:cxn>
                <a:cxn ang="0">
                  <a:pos x="93" y="10"/>
                </a:cxn>
                <a:cxn ang="0">
                  <a:pos x="122" y="16"/>
                </a:cxn>
                <a:cxn ang="0">
                  <a:pos x="124" y="32"/>
                </a:cxn>
                <a:cxn ang="0">
                  <a:pos x="119" y="54"/>
                </a:cxn>
              </a:cxnLst>
              <a:rect l="0" t="0" r="r" b="b"/>
              <a:pathLst>
                <a:path w="255" h="126">
                  <a:moveTo>
                    <a:pt x="107" y="100"/>
                  </a:moveTo>
                  <a:lnTo>
                    <a:pt x="106" y="105"/>
                  </a:lnTo>
                  <a:lnTo>
                    <a:pt x="105" y="110"/>
                  </a:lnTo>
                  <a:lnTo>
                    <a:pt x="104" y="115"/>
                  </a:lnTo>
                  <a:lnTo>
                    <a:pt x="103" y="117"/>
                  </a:lnTo>
                  <a:lnTo>
                    <a:pt x="107" y="124"/>
                  </a:lnTo>
                  <a:lnTo>
                    <a:pt x="113" y="126"/>
                  </a:lnTo>
                  <a:lnTo>
                    <a:pt x="120" y="124"/>
                  </a:lnTo>
                  <a:lnTo>
                    <a:pt x="124" y="120"/>
                  </a:lnTo>
                  <a:lnTo>
                    <a:pt x="126" y="112"/>
                  </a:lnTo>
                  <a:lnTo>
                    <a:pt x="129" y="102"/>
                  </a:lnTo>
                  <a:lnTo>
                    <a:pt x="132" y="91"/>
                  </a:lnTo>
                  <a:lnTo>
                    <a:pt x="135" y="77"/>
                  </a:lnTo>
                  <a:lnTo>
                    <a:pt x="140" y="59"/>
                  </a:lnTo>
                  <a:lnTo>
                    <a:pt x="141" y="52"/>
                  </a:lnTo>
                  <a:lnTo>
                    <a:pt x="143" y="47"/>
                  </a:lnTo>
                  <a:lnTo>
                    <a:pt x="145" y="43"/>
                  </a:lnTo>
                  <a:lnTo>
                    <a:pt x="148" y="37"/>
                  </a:lnTo>
                  <a:lnTo>
                    <a:pt x="156" y="27"/>
                  </a:lnTo>
                  <a:lnTo>
                    <a:pt x="166" y="18"/>
                  </a:lnTo>
                  <a:lnTo>
                    <a:pt x="178" y="11"/>
                  </a:lnTo>
                  <a:lnTo>
                    <a:pt x="193" y="8"/>
                  </a:lnTo>
                  <a:lnTo>
                    <a:pt x="202" y="10"/>
                  </a:lnTo>
                  <a:lnTo>
                    <a:pt x="207" y="15"/>
                  </a:lnTo>
                  <a:lnTo>
                    <a:pt x="209" y="22"/>
                  </a:lnTo>
                  <a:lnTo>
                    <a:pt x="209" y="27"/>
                  </a:lnTo>
                  <a:lnTo>
                    <a:pt x="207" y="42"/>
                  </a:lnTo>
                  <a:lnTo>
                    <a:pt x="203" y="59"/>
                  </a:lnTo>
                  <a:lnTo>
                    <a:pt x="197" y="75"/>
                  </a:lnTo>
                  <a:lnTo>
                    <a:pt x="193" y="87"/>
                  </a:lnTo>
                  <a:lnTo>
                    <a:pt x="189" y="96"/>
                  </a:lnTo>
                  <a:lnTo>
                    <a:pt x="188" y="102"/>
                  </a:lnTo>
                  <a:lnTo>
                    <a:pt x="191" y="112"/>
                  </a:lnTo>
                  <a:lnTo>
                    <a:pt x="196" y="119"/>
                  </a:lnTo>
                  <a:lnTo>
                    <a:pt x="205" y="124"/>
                  </a:lnTo>
                  <a:lnTo>
                    <a:pt x="215" y="126"/>
                  </a:lnTo>
                  <a:lnTo>
                    <a:pt x="225" y="124"/>
                  </a:lnTo>
                  <a:lnTo>
                    <a:pt x="233" y="120"/>
                  </a:lnTo>
                  <a:lnTo>
                    <a:pt x="240" y="113"/>
                  </a:lnTo>
                  <a:lnTo>
                    <a:pt x="245" y="106"/>
                  </a:lnTo>
                  <a:lnTo>
                    <a:pt x="250" y="99"/>
                  </a:lnTo>
                  <a:lnTo>
                    <a:pt x="252" y="92"/>
                  </a:lnTo>
                  <a:lnTo>
                    <a:pt x="254" y="86"/>
                  </a:lnTo>
                  <a:lnTo>
                    <a:pt x="255" y="83"/>
                  </a:lnTo>
                  <a:lnTo>
                    <a:pt x="253" y="80"/>
                  </a:lnTo>
                  <a:lnTo>
                    <a:pt x="250" y="80"/>
                  </a:lnTo>
                  <a:lnTo>
                    <a:pt x="247" y="81"/>
                  </a:lnTo>
                  <a:lnTo>
                    <a:pt x="245" y="84"/>
                  </a:lnTo>
                  <a:lnTo>
                    <a:pt x="239" y="99"/>
                  </a:lnTo>
                  <a:lnTo>
                    <a:pt x="232" y="110"/>
                  </a:lnTo>
                  <a:lnTo>
                    <a:pt x="224" y="116"/>
                  </a:lnTo>
                  <a:lnTo>
                    <a:pt x="216" y="118"/>
                  </a:lnTo>
                  <a:lnTo>
                    <a:pt x="210" y="115"/>
                  </a:lnTo>
                  <a:lnTo>
                    <a:pt x="209" y="108"/>
                  </a:lnTo>
                  <a:lnTo>
                    <a:pt x="209" y="104"/>
                  </a:lnTo>
                  <a:lnTo>
                    <a:pt x="210" y="99"/>
                  </a:lnTo>
                  <a:lnTo>
                    <a:pt x="212" y="94"/>
                  </a:lnTo>
                  <a:lnTo>
                    <a:pt x="215" y="86"/>
                  </a:lnTo>
                  <a:lnTo>
                    <a:pt x="219" y="76"/>
                  </a:lnTo>
                  <a:lnTo>
                    <a:pt x="224" y="61"/>
                  </a:lnTo>
                  <a:lnTo>
                    <a:pt x="228" y="46"/>
                  </a:lnTo>
                  <a:lnTo>
                    <a:pt x="230" y="32"/>
                  </a:lnTo>
                  <a:lnTo>
                    <a:pt x="230" y="27"/>
                  </a:lnTo>
                  <a:lnTo>
                    <a:pt x="229" y="21"/>
                  </a:lnTo>
                  <a:lnTo>
                    <a:pt x="226" y="14"/>
                  </a:lnTo>
                  <a:lnTo>
                    <a:pt x="220" y="7"/>
                  </a:lnTo>
                  <a:lnTo>
                    <a:pt x="210" y="2"/>
                  </a:lnTo>
                  <a:lnTo>
                    <a:pt x="194" y="0"/>
                  </a:lnTo>
                  <a:lnTo>
                    <a:pt x="177" y="3"/>
                  </a:lnTo>
                  <a:lnTo>
                    <a:pt x="163" y="10"/>
                  </a:lnTo>
                  <a:lnTo>
                    <a:pt x="152" y="19"/>
                  </a:lnTo>
                  <a:lnTo>
                    <a:pt x="144" y="28"/>
                  </a:lnTo>
                  <a:lnTo>
                    <a:pt x="140" y="14"/>
                  </a:lnTo>
                  <a:lnTo>
                    <a:pt x="131" y="5"/>
                  </a:lnTo>
                  <a:lnTo>
                    <a:pt x="120" y="1"/>
                  </a:lnTo>
                  <a:lnTo>
                    <a:pt x="108" y="0"/>
                  </a:lnTo>
                  <a:lnTo>
                    <a:pt x="92" y="3"/>
                  </a:lnTo>
                  <a:lnTo>
                    <a:pt x="79" y="9"/>
                  </a:lnTo>
                  <a:lnTo>
                    <a:pt x="69" y="17"/>
                  </a:lnTo>
                  <a:lnTo>
                    <a:pt x="62" y="25"/>
                  </a:lnTo>
                  <a:lnTo>
                    <a:pt x="58" y="13"/>
                  </a:lnTo>
                  <a:lnTo>
                    <a:pt x="50" y="6"/>
                  </a:lnTo>
                  <a:lnTo>
                    <a:pt x="41" y="1"/>
                  </a:lnTo>
                  <a:lnTo>
                    <a:pt x="32" y="0"/>
                  </a:lnTo>
                  <a:lnTo>
                    <a:pt x="24" y="2"/>
                  </a:lnTo>
                  <a:lnTo>
                    <a:pt x="18" y="5"/>
                  </a:lnTo>
                  <a:lnTo>
                    <a:pt x="13" y="10"/>
                  </a:lnTo>
                  <a:lnTo>
                    <a:pt x="10" y="15"/>
                  </a:lnTo>
                  <a:lnTo>
                    <a:pt x="6" y="23"/>
                  </a:lnTo>
                  <a:lnTo>
                    <a:pt x="3" y="32"/>
                  </a:lnTo>
                  <a:lnTo>
                    <a:pt x="0" y="39"/>
                  </a:lnTo>
                  <a:lnTo>
                    <a:pt x="0" y="43"/>
                  </a:lnTo>
                  <a:lnTo>
                    <a:pt x="2" y="46"/>
                  </a:lnTo>
                  <a:lnTo>
                    <a:pt x="5" y="46"/>
                  </a:lnTo>
                  <a:lnTo>
                    <a:pt x="7" y="46"/>
                  </a:lnTo>
                  <a:lnTo>
                    <a:pt x="8" y="45"/>
                  </a:lnTo>
                  <a:lnTo>
                    <a:pt x="9" y="43"/>
                  </a:lnTo>
                  <a:lnTo>
                    <a:pt x="11" y="38"/>
                  </a:lnTo>
                  <a:lnTo>
                    <a:pt x="14" y="26"/>
                  </a:lnTo>
                  <a:lnTo>
                    <a:pt x="18" y="17"/>
                  </a:lnTo>
                  <a:lnTo>
                    <a:pt x="24" y="10"/>
                  </a:lnTo>
                  <a:lnTo>
                    <a:pt x="31" y="8"/>
                  </a:lnTo>
                  <a:lnTo>
                    <a:pt x="35" y="9"/>
                  </a:lnTo>
                  <a:lnTo>
                    <a:pt x="38" y="12"/>
                  </a:lnTo>
                  <a:lnTo>
                    <a:pt x="40" y="16"/>
                  </a:lnTo>
                  <a:lnTo>
                    <a:pt x="40" y="22"/>
                  </a:lnTo>
                  <a:lnTo>
                    <a:pt x="39" y="32"/>
                  </a:lnTo>
                  <a:lnTo>
                    <a:pt x="36" y="45"/>
                  </a:lnTo>
                  <a:lnTo>
                    <a:pt x="32" y="58"/>
                  </a:lnTo>
                  <a:lnTo>
                    <a:pt x="29" y="70"/>
                  </a:lnTo>
                  <a:lnTo>
                    <a:pt x="21" y="105"/>
                  </a:lnTo>
                  <a:lnTo>
                    <a:pt x="19" y="112"/>
                  </a:lnTo>
                  <a:lnTo>
                    <a:pt x="18" y="117"/>
                  </a:lnTo>
                  <a:lnTo>
                    <a:pt x="21" y="124"/>
                  </a:lnTo>
                  <a:lnTo>
                    <a:pt x="27" y="126"/>
                  </a:lnTo>
                  <a:lnTo>
                    <a:pt x="34" y="124"/>
                  </a:lnTo>
                  <a:lnTo>
                    <a:pt x="38" y="120"/>
                  </a:lnTo>
                  <a:lnTo>
                    <a:pt x="41" y="112"/>
                  </a:lnTo>
                  <a:lnTo>
                    <a:pt x="43" y="102"/>
                  </a:lnTo>
                  <a:lnTo>
                    <a:pt x="46" y="91"/>
                  </a:lnTo>
                  <a:lnTo>
                    <a:pt x="49" y="77"/>
                  </a:lnTo>
                  <a:lnTo>
                    <a:pt x="54" y="59"/>
                  </a:lnTo>
                  <a:lnTo>
                    <a:pt x="56" y="52"/>
                  </a:lnTo>
                  <a:lnTo>
                    <a:pt x="58" y="46"/>
                  </a:lnTo>
                  <a:lnTo>
                    <a:pt x="61" y="41"/>
                  </a:lnTo>
                  <a:lnTo>
                    <a:pt x="66" y="34"/>
                  </a:lnTo>
                  <a:lnTo>
                    <a:pt x="73" y="25"/>
                  </a:lnTo>
                  <a:lnTo>
                    <a:pt x="82" y="16"/>
                  </a:lnTo>
                  <a:lnTo>
                    <a:pt x="93" y="10"/>
                  </a:lnTo>
                  <a:lnTo>
                    <a:pt x="107" y="8"/>
                  </a:lnTo>
                  <a:lnTo>
                    <a:pt x="117" y="10"/>
                  </a:lnTo>
                  <a:lnTo>
                    <a:pt x="122" y="16"/>
                  </a:lnTo>
                  <a:lnTo>
                    <a:pt x="123" y="22"/>
                  </a:lnTo>
                  <a:lnTo>
                    <a:pt x="124" y="27"/>
                  </a:lnTo>
                  <a:lnTo>
                    <a:pt x="124" y="32"/>
                  </a:lnTo>
                  <a:lnTo>
                    <a:pt x="123" y="37"/>
                  </a:lnTo>
                  <a:lnTo>
                    <a:pt x="121" y="44"/>
                  </a:lnTo>
                  <a:lnTo>
                    <a:pt x="119" y="54"/>
                  </a:lnTo>
                  <a:lnTo>
                    <a:pt x="107" y="10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00"/>
            </a:p>
          </p:txBody>
        </p:sp>
        <p:sp>
          <p:nvSpPr>
            <p:cNvPr id="155" name="Freeform 26"/>
            <p:cNvSpPr>
              <a:spLocks noChangeAspect="1"/>
            </p:cNvSpPr>
            <p:nvPr/>
          </p:nvSpPr>
          <p:spPr bwMode="auto">
            <a:xfrm>
              <a:off x="4133" y="321"/>
              <a:ext cx="92" cy="399"/>
            </a:xfrm>
            <a:custGeom>
              <a:avLst/>
              <a:gdLst/>
              <a:ahLst/>
              <a:cxnLst>
                <a:cxn ang="0">
                  <a:pos x="92" y="395"/>
                </a:cxn>
                <a:cxn ang="0">
                  <a:pos x="92" y="394"/>
                </a:cxn>
                <a:cxn ang="0">
                  <a:pos x="91" y="392"/>
                </a:cxn>
                <a:cxn ang="0">
                  <a:pos x="89" y="390"/>
                </a:cxn>
                <a:cxn ang="0">
                  <a:pos x="85" y="386"/>
                </a:cxn>
                <a:cxn ang="0">
                  <a:pos x="54" y="344"/>
                </a:cxn>
                <a:cxn ang="0">
                  <a:pos x="35" y="297"/>
                </a:cxn>
                <a:cxn ang="0">
                  <a:pos x="25" y="247"/>
                </a:cxn>
                <a:cxn ang="0">
                  <a:pos x="23" y="199"/>
                </a:cxn>
                <a:cxn ang="0">
                  <a:pos x="26" y="148"/>
                </a:cxn>
                <a:cxn ang="0">
                  <a:pos x="36" y="98"/>
                </a:cxn>
                <a:cxn ang="0">
                  <a:pos x="56" y="52"/>
                </a:cxn>
                <a:cxn ang="0">
                  <a:pos x="87" y="11"/>
                </a:cxn>
                <a:cxn ang="0">
                  <a:pos x="91" y="6"/>
                </a:cxn>
                <a:cxn ang="0">
                  <a:pos x="92" y="4"/>
                </a:cxn>
                <a:cxn ang="0">
                  <a:pos x="91" y="1"/>
                </a:cxn>
                <a:cxn ang="0">
                  <a:pos x="88" y="0"/>
                </a:cxn>
                <a:cxn ang="0">
                  <a:pos x="80" y="5"/>
                </a:cxn>
                <a:cxn ang="0">
                  <a:pos x="63" y="20"/>
                </a:cxn>
                <a:cxn ang="0">
                  <a:pos x="44" y="44"/>
                </a:cxn>
                <a:cxn ang="0">
                  <a:pos x="25" y="78"/>
                </a:cxn>
                <a:cxn ang="0">
                  <a:pos x="12" y="111"/>
                </a:cxn>
                <a:cxn ang="0">
                  <a:pos x="5" y="142"/>
                </a:cxn>
                <a:cxn ang="0">
                  <a:pos x="1" y="172"/>
                </a:cxn>
                <a:cxn ang="0">
                  <a:pos x="0" y="199"/>
                </a:cxn>
                <a:cxn ang="0">
                  <a:pos x="1" y="226"/>
                </a:cxn>
                <a:cxn ang="0">
                  <a:pos x="5" y="256"/>
                </a:cxn>
                <a:cxn ang="0">
                  <a:pos x="13" y="290"/>
                </a:cxn>
                <a:cxn ang="0">
                  <a:pos x="26" y="324"/>
                </a:cxn>
                <a:cxn ang="0">
                  <a:pos x="45" y="356"/>
                </a:cxn>
                <a:cxn ang="0">
                  <a:pos x="64" y="380"/>
                </a:cxn>
                <a:cxn ang="0">
                  <a:pos x="80" y="394"/>
                </a:cxn>
                <a:cxn ang="0">
                  <a:pos x="88" y="399"/>
                </a:cxn>
                <a:cxn ang="0">
                  <a:pos x="91" y="398"/>
                </a:cxn>
                <a:cxn ang="0">
                  <a:pos x="92" y="395"/>
                </a:cxn>
              </a:cxnLst>
              <a:rect l="0" t="0" r="r" b="b"/>
              <a:pathLst>
                <a:path w="92" h="399">
                  <a:moveTo>
                    <a:pt x="92" y="395"/>
                  </a:moveTo>
                  <a:lnTo>
                    <a:pt x="92" y="394"/>
                  </a:lnTo>
                  <a:lnTo>
                    <a:pt x="91" y="392"/>
                  </a:lnTo>
                  <a:lnTo>
                    <a:pt x="89" y="390"/>
                  </a:lnTo>
                  <a:lnTo>
                    <a:pt x="85" y="386"/>
                  </a:lnTo>
                  <a:lnTo>
                    <a:pt x="54" y="344"/>
                  </a:lnTo>
                  <a:lnTo>
                    <a:pt x="35" y="297"/>
                  </a:lnTo>
                  <a:lnTo>
                    <a:pt x="25" y="247"/>
                  </a:lnTo>
                  <a:lnTo>
                    <a:pt x="23" y="199"/>
                  </a:lnTo>
                  <a:lnTo>
                    <a:pt x="26" y="148"/>
                  </a:lnTo>
                  <a:lnTo>
                    <a:pt x="36" y="98"/>
                  </a:lnTo>
                  <a:lnTo>
                    <a:pt x="56" y="52"/>
                  </a:lnTo>
                  <a:lnTo>
                    <a:pt x="87" y="11"/>
                  </a:lnTo>
                  <a:lnTo>
                    <a:pt x="91" y="6"/>
                  </a:lnTo>
                  <a:lnTo>
                    <a:pt x="92" y="4"/>
                  </a:lnTo>
                  <a:lnTo>
                    <a:pt x="91" y="1"/>
                  </a:lnTo>
                  <a:lnTo>
                    <a:pt x="88" y="0"/>
                  </a:lnTo>
                  <a:lnTo>
                    <a:pt x="80" y="5"/>
                  </a:lnTo>
                  <a:lnTo>
                    <a:pt x="63" y="20"/>
                  </a:lnTo>
                  <a:lnTo>
                    <a:pt x="44" y="44"/>
                  </a:lnTo>
                  <a:lnTo>
                    <a:pt x="25" y="78"/>
                  </a:lnTo>
                  <a:lnTo>
                    <a:pt x="12" y="111"/>
                  </a:lnTo>
                  <a:lnTo>
                    <a:pt x="5" y="142"/>
                  </a:lnTo>
                  <a:lnTo>
                    <a:pt x="1" y="172"/>
                  </a:lnTo>
                  <a:lnTo>
                    <a:pt x="0" y="199"/>
                  </a:lnTo>
                  <a:lnTo>
                    <a:pt x="1" y="226"/>
                  </a:lnTo>
                  <a:lnTo>
                    <a:pt x="5" y="256"/>
                  </a:lnTo>
                  <a:lnTo>
                    <a:pt x="13" y="290"/>
                  </a:lnTo>
                  <a:lnTo>
                    <a:pt x="26" y="324"/>
                  </a:lnTo>
                  <a:lnTo>
                    <a:pt x="45" y="356"/>
                  </a:lnTo>
                  <a:lnTo>
                    <a:pt x="64" y="380"/>
                  </a:lnTo>
                  <a:lnTo>
                    <a:pt x="80" y="394"/>
                  </a:lnTo>
                  <a:lnTo>
                    <a:pt x="88" y="399"/>
                  </a:lnTo>
                  <a:lnTo>
                    <a:pt x="91" y="398"/>
                  </a:lnTo>
                  <a:lnTo>
                    <a:pt x="92" y="39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00"/>
            </a:p>
          </p:txBody>
        </p:sp>
        <p:sp>
          <p:nvSpPr>
            <p:cNvPr id="156" name="Freeform 27"/>
            <p:cNvSpPr>
              <a:spLocks noChangeAspect="1" noEditPoints="1"/>
            </p:cNvSpPr>
            <p:nvPr/>
          </p:nvSpPr>
          <p:spPr bwMode="auto">
            <a:xfrm>
              <a:off x="4267" y="344"/>
              <a:ext cx="208" cy="358"/>
            </a:xfrm>
            <a:custGeom>
              <a:avLst/>
              <a:gdLst/>
              <a:ahLst/>
              <a:cxnLst>
                <a:cxn ang="0">
                  <a:pos x="155" y="6"/>
                </a:cxn>
                <a:cxn ang="0">
                  <a:pos x="155" y="1"/>
                </a:cxn>
                <a:cxn ang="0">
                  <a:pos x="147" y="1"/>
                </a:cxn>
                <a:cxn ang="0">
                  <a:pos x="122" y="99"/>
                </a:cxn>
                <a:cxn ang="0">
                  <a:pos x="76" y="110"/>
                </a:cxn>
                <a:cxn ang="0">
                  <a:pos x="37" y="135"/>
                </a:cxn>
                <a:cxn ang="0">
                  <a:pos x="10" y="169"/>
                </a:cxn>
                <a:cxn ang="0">
                  <a:pos x="0" y="209"/>
                </a:cxn>
                <a:cxn ang="0">
                  <a:pos x="20" y="258"/>
                </a:cxn>
                <a:cxn ang="0">
                  <a:pos x="77" y="281"/>
                </a:cxn>
                <a:cxn ang="0">
                  <a:pos x="64" y="332"/>
                </a:cxn>
                <a:cxn ang="0">
                  <a:pos x="59" y="350"/>
                </a:cxn>
                <a:cxn ang="0">
                  <a:pos x="60" y="357"/>
                </a:cxn>
                <a:cxn ang="0">
                  <a:pos x="67" y="356"/>
                </a:cxn>
                <a:cxn ang="0">
                  <a:pos x="70" y="350"/>
                </a:cxn>
                <a:cxn ang="0">
                  <a:pos x="72" y="340"/>
                </a:cxn>
                <a:cxn ang="0">
                  <a:pos x="110" y="278"/>
                </a:cxn>
                <a:cxn ang="0">
                  <a:pos x="153" y="260"/>
                </a:cxn>
                <a:cxn ang="0">
                  <a:pos x="187" y="229"/>
                </a:cxn>
                <a:cxn ang="0">
                  <a:pos x="206" y="192"/>
                </a:cxn>
                <a:cxn ang="0">
                  <a:pos x="204" y="148"/>
                </a:cxn>
                <a:cxn ang="0">
                  <a:pos x="167" y="108"/>
                </a:cxn>
                <a:cxn ang="0">
                  <a:pos x="154" y="9"/>
                </a:cxn>
                <a:cxn ang="0">
                  <a:pos x="70" y="271"/>
                </a:cxn>
                <a:cxn ang="0">
                  <a:pos x="51" y="265"/>
                </a:cxn>
                <a:cxn ang="0">
                  <a:pos x="36" y="252"/>
                </a:cxn>
                <a:cxn ang="0">
                  <a:pos x="27" y="231"/>
                </a:cxn>
                <a:cxn ang="0">
                  <a:pos x="28" y="199"/>
                </a:cxn>
                <a:cxn ang="0">
                  <a:pos x="40" y="163"/>
                </a:cxn>
                <a:cxn ang="0">
                  <a:pos x="64" y="132"/>
                </a:cxn>
                <a:cxn ang="0">
                  <a:pos x="98" y="112"/>
                </a:cxn>
                <a:cxn ang="0">
                  <a:pos x="78" y="272"/>
                </a:cxn>
                <a:cxn ang="0">
                  <a:pos x="151" y="113"/>
                </a:cxn>
                <a:cxn ang="0">
                  <a:pos x="178" y="140"/>
                </a:cxn>
                <a:cxn ang="0">
                  <a:pos x="181" y="181"/>
                </a:cxn>
                <a:cxn ang="0">
                  <a:pos x="169" y="217"/>
                </a:cxn>
                <a:cxn ang="0">
                  <a:pos x="145" y="248"/>
                </a:cxn>
                <a:cxn ang="0">
                  <a:pos x="110" y="268"/>
                </a:cxn>
                <a:cxn ang="0">
                  <a:pos x="130" y="108"/>
                </a:cxn>
              </a:cxnLst>
              <a:rect l="0" t="0" r="r" b="b"/>
              <a:pathLst>
                <a:path w="208" h="358">
                  <a:moveTo>
                    <a:pt x="154" y="9"/>
                  </a:moveTo>
                  <a:lnTo>
                    <a:pt x="155" y="6"/>
                  </a:lnTo>
                  <a:lnTo>
                    <a:pt x="156" y="4"/>
                  </a:lnTo>
                  <a:lnTo>
                    <a:pt x="155" y="1"/>
                  </a:lnTo>
                  <a:lnTo>
                    <a:pt x="151" y="0"/>
                  </a:lnTo>
                  <a:lnTo>
                    <a:pt x="147" y="1"/>
                  </a:lnTo>
                  <a:lnTo>
                    <a:pt x="145" y="8"/>
                  </a:lnTo>
                  <a:lnTo>
                    <a:pt x="122" y="99"/>
                  </a:lnTo>
                  <a:lnTo>
                    <a:pt x="98" y="103"/>
                  </a:lnTo>
                  <a:lnTo>
                    <a:pt x="76" y="110"/>
                  </a:lnTo>
                  <a:lnTo>
                    <a:pt x="56" y="121"/>
                  </a:lnTo>
                  <a:lnTo>
                    <a:pt x="37" y="135"/>
                  </a:lnTo>
                  <a:lnTo>
                    <a:pt x="22" y="151"/>
                  </a:lnTo>
                  <a:lnTo>
                    <a:pt x="10" y="169"/>
                  </a:lnTo>
                  <a:lnTo>
                    <a:pt x="3" y="188"/>
                  </a:lnTo>
                  <a:lnTo>
                    <a:pt x="0" y="209"/>
                  </a:lnTo>
                  <a:lnTo>
                    <a:pt x="5" y="236"/>
                  </a:lnTo>
                  <a:lnTo>
                    <a:pt x="20" y="258"/>
                  </a:lnTo>
                  <a:lnTo>
                    <a:pt x="44" y="274"/>
                  </a:lnTo>
                  <a:lnTo>
                    <a:pt x="77" y="281"/>
                  </a:lnTo>
                  <a:lnTo>
                    <a:pt x="67" y="318"/>
                  </a:lnTo>
                  <a:lnTo>
                    <a:pt x="64" y="332"/>
                  </a:lnTo>
                  <a:lnTo>
                    <a:pt x="61" y="342"/>
                  </a:lnTo>
                  <a:lnTo>
                    <a:pt x="59" y="350"/>
                  </a:lnTo>
                  <a:lnTo>
                    <a:pt x="59" y="353"/>
                  </a:lnTo>
                  <a:lnTo>
                    <a:pt x="60" y="357"/>
                  </a:lnTo>
                  <a:lnTo>
                    <a:pt x="63" y="358"/>
                  </a:lnTo>
                  <a:lnTo>
                    <a:pt x="67" y="356"/>
                  </a:lnTo>
                  <a:lnTo>
                    <a:pt x="68" y="354"/>
                  </a:lnTo>
                  <a:lnTo>
                    <a:pt x="70" y="350"/>
                  </a:lnTo>
                  <a:lnTo>
                    <a:pt x="71" y="345"/>
                  </a:lnTo>
                  <a:lnTo>
                    <a:pt x="72" y="340"/>
                  </a:lnTo>
                  <a:lnTo>
                    <a:pt x="87" y="281"/>
                  </a:lnTo>
                  <a:lnTo>
                    <a:pt x="110" y="278"/>
                  </a:lnTo>
                  <a:lnTo>
                    <a:pt x="133" y="270"/>
                  </a:lnTo>
                  <a:lnTo>
                    <a:pt x="153" y="260"/>
                  </a:lnTo>
                  <a:lnTo>
                    <a:pt x="171" y="245"/>
                  </a:lnTo>
                  <a:lnTo>
                    <a:pt x="187" y="229"/>
                  </a:lnTo>
                  <a:lnTo>
                    <a:pt x="198" y="211"/>
                  </a:lnTo>
                  <a:lnTo>
                    <a:pt x="206" y="192"/>
                  </a:lnTo>
                  <a:lnTo>
                    <a:pt x="208" y="172"/>
                  </a:lnTo>
                  <a:lnTo>
                    <a:pt x="204" y="148"/>
                  </a:lnTo>
                  <a:lnTo>
                    <a:pt x="191" y="125"/>
                  </a:lnTo>
                  <a:lnTo>
                    <a:pt x="167" y="108"/>
                  </a:lnTo>
                  <a:lnTo>
                    <a:pt x="132" y="99"/>
                  </a:lnTo>
                  <a:lnTo>
                    <a:pt x="154" y="9"/>
                  </a:lnTo>
                  <a:close/>
                  <a:moveTo>
                    <a:pt x="78" y="272"/>
                  </a:moveTo>
                  <a:lnTo>
                    <a:pt x="70" y="271"/>
                  </a:lnTo>
                  <a:lnTo>
                    <a:pt x="60" y="269"/>
                  </a:lnTo>
                  <a:lnTo>
                    <a:pt x="51" y="265"/>
                  </a:lnTo>
                  <a:lnTo>
                    <a:pt x="43" y="259"/>
                  </a:lnTo>
                  <a:lnTo>
                    <a:pt x="36" y="252"/>
                  </a:lnTo>
                  <a:lnTo>
                    <a:pt x="31" y="242"/>
                  </a:lnTo>
                  <a:lnTo>
                    <a:pt x="27" y="231"/>
                  </a:lnTo>
                  <a:lnTo>
                    <a:pt x="26" y="217"/>
                  </a:lnTo>
                  <a:lnTo>
                    <a:pt x="28" y="199"/>
                  </a:lnTo>
                  <a:lnTo>
                    <a:pt x="32" y="181"/>
                  </a:lnTo>
                  <a:lnTo>
                    <a:pt x="40" y="163"/>
                  </a:lnTo>
                  <a:lnTo>
                    <a:pt x="51" y="147"/>
                  </a:lnTo>
                  <a:lnTo>
                    <a:pt x="64" y="132"/>
                  </a:lnTo>
                  <a:lnTo>
                    <a:pt x="80" y="121"/>
                  </a:lnTo>
                  <a:lnTo>
                    <a:pt x="98" y="112"/>
                  </a:lnTo>
                  <a:lnTo>
                    <a:pt x="119" y="108"/>
                  </a:lnTo>
                  <a:lnTo>
                    <a:pt x="78" y="272"/>
                  </a:lnTo>
                  <a:close/>
                  <a:moveTo>
                    <a:pt x="130" y="108"/>
                  </a:moveTo>
                  <a:lnTo>
                    <a:pt x="151" y="113"/>
                  </a:lnTo>
                  <a:lnTo>
                    <a:pt x="167" y="123"/>
                  </a:lnTo>
                  <a:lnTo>
                    <a:pt x="178" y="140"/>
                  </a:lnTo>
                  <a:lnTo>
                    <a:pt x="182" y="163"/>
                  </a:lnTo>
                  <a:lnTo>
                    <a:pt x="181" y="181"/>
                  </a:lnTo>
                  <a:lnTo>
                    <a:pt x="176" y="200"/>
                  </a:lnTo>
                  <a:lnTo>
                    <a:pt x="169" y="217"/>
                  </a:lnTo>
                  <a:lnTo>
                    <a:pt x="158" y="233"/>
                  </a:lnTo>
                  <a:lnTo>
                    <a:pt x="145" y="248"/>
                  </a:lnTo>
                  <a:lnTo>
                    <a:pt x="129" y="260"/>
                  </a:lnTo>
                  <a:lnTo>
                    <a:pt x="110" y="268"/>
                  </a:lnTo>
                  <a:lnTo>
                    <a:pt x="89" y="272"/>
                  </a:lnTo>
                  <a:lnTo>
                    <a:pt x="130" y="10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00"/>
            </a:p>
          </p:txBody>
        </p:sp>
        <p:sp>
          <p:nvSpPr>
            <p:cNvPr id="157" name="Freeform 28"/>
            <p:cNvSpPr>
              <a:spLocks noChangeAspect="1"/>
            </p:cNvSpPr>
            <p:nvPr/>
          </p:nvSpPr>
          <p:spPr bwMode="auto">
            <a:xfrm>
              <a:off x="4519" y="578"/>
              <a:ext cx="46" cy="119"/>
            </a:xfrm>
            <a:custGeom>
              <a:avLst/>
              <a:gdLst/>
              <a:ahLst/>
              <a:cxnLst>
                <a:cxn ang="0">
                  <a:pos x="46" y="42"/>
                </a:cxn>
                <a:cxn ang="0">
                  <a:pos x="44" y="24"/>
                </a:cxn>
                <a:cxn ang="0">
                  <a:pos x="39" y="11"/>
                </a:cxn>
                <a:cxn ang="0">
                  <a:pos x="31" y="3"/>
                </a:cxn>
                <a:cxn ang="0">
                  <a:pos x="21" y="0"/>
                </a:cxn>
                <a:cxn ang="0">
                  <a:pos x="12" y="2"/>
                </a:cxn>
                <a:cxn ang="0">
                  <a:pos x="5" y="6"/>
                </a:cxn>
                <a:cxn ang="0">
                  <a:pos x="1" y="13"/>
                </a:cxn>
                <a:cxn ang="0">
                  <a:pos x="0" y="21"/>
                </a:cxn>
                <a:cxn ang="0">
                  <a:pos x="1" y="29"/>
                </a:cxn>
                <a:cxn ang="0">
                  <a:pos x="5" y="35"/>
                </a:cxn>
                <a:cxn ang="0">
                  <a:pos x="12" y="40"/>
                </a:cxn>
                <a:cxn ang="0">
                  <a:pos x="21" y="42"/>
                </a:cxn>
                <a:cxn ang="0">
                  <a:pos x="28" y="41"/>
                </a:cxn>
                <a:cxn ang="0">
                  <a:pos x="34" y="37"/>
                </a:cxn>
                <a:cxn ang="0">
                  <a:pos x="36" y="36"/>
                </a:cxn>
                <a:cxn ang="0">
                  <a:pos x="37" y="37"/>
                </a:cxn>
                <a:cxn ang="0">
                  <a:pos x="37" y="42"/>
                </a:cxn>
                <a:cxn ang="0">
                  <a:pos x="35" y="63"/>
                </a:cxn>
                <a:cxn ang="0">
                  <a:pos x="29" y="81"/>
                </a:cxn>
                <a:cxn ang="0">
                  <a:pos x="20" y="96"/>
                </a:cxn>
                <a:cxn ang="0">
                  <a:pos x="10" y="108"/>
                </a:cxn>
                <a:cxn ang="0">
                  <a:pos x="6" y="113"/>
                </a:cxn>
                <a:cxn ang="0">
                  <a:pos x="6" y="115"/>
                </a:cxn>
                <a:cxn ang="0">
                  <a:pos x="7" y="118"/>
                </a:cxn>
                <a:cxn ang="0">
                  <a:pos x="10" y="119"/>
                </a:cxn>
                <a:cxn ang="0">
                  <a:pos x="17" y="113"/>
                </a:cxn>
                <a:cxn ang="0">
                  <a:pos x="30" y="98"/>
                </a:cxn>
                <a:cxn ang="0">
                  <a:pos x="41" y="73"/>
                </a:cxn>
                <a:cxn ang="0">
                  <a:pos x="46" y="42"/>
                </a:cxn>
              </a:cxnLst>
              <a:rect l="0" t="0" r="r" b="b"/>
              <a:pathLst>
                <a:path w="46" h="119">
                  <a:moveTo>
                    <a:pt x="46" y="42"/>
                  </a:moveTo>
                  <a:lnTo>
                    <a:pt x="44" y="24"/>
                  </a:lnTo>
                  <a:lnTo>
                    <a:pt x="39" y="11"/>
                  </a:lnTo>
                  <a:lnTo>
                    <a:pt x="31" y="3"/>
                  </a:lnTo>
                  <a:lnTo>
                    <a:pt x="21" y="0"/>
                  </a:lnTo>
                  <a:lnTo>
                    <a:pt x="12" y="2"/>
                  </a:lnTo>
                  <a:lnTo>
                    <a:pt x="5" y="6"/>
                  </a:lnTo>
                  <a:lnTo>
                    <a:pt x="1" y="13"/>
                  </a:lnTo>
                  <a:lnTo>
                    <a:pt x="0" y="21"/>
                  </a:lnTo>
                  <a:lnTo>
                    <a:pt x="1" y="29"/>
                  </a:lnTo>
                  <a:lnTo>
                    <a:pt x="5" y="35"/>
                  </a:lnTo>
                  <a:lnTo>
                    <a:pt x="12" y="40"/>
                  </a:lnTo>
                  <a:lnTo>
                    <a:pt x="21" y="42"/>
                  </a:lnTo>
                  <a:lnTo>
                    <a:pt x="28" y="41"/>
                  </a:lnTo>
                  <a:lnTo>
                    <a:pt x="34" y="37"/>
                  </a:lnTo>
                  <a:lnTo>
                    <a:pt x="36" y="36"/>
                  </a:lnTo>
                  <a:lnTo>
                    <a:pt x="37" y="37"/>
                  </a:lnTo>
                  <a:lnTo>
                    <a:pt x="37" y="42"/>
                  </a:lnTo>
                  <a:lnTo>
                    <a:pt x="35" y="63"/>
                  </a:lnTo>
                  <a:lnTo>
                    <a:pt x="29" y="81"/>
                  </a:lnTo>
                  <a:lnTo>
                    <a:pt x="20" y="96"/>
                  </a:lnTo>
                  <a:lnTo>
                    <a:pt x="10" y="108"/>
                  </a:lnTo>
                  <a:lnTo>
                    <a:pt x="6" y="113"/>
                  </a:lnTo>
                  <a:lnTo>
                    <a:pt x="6" y="115"/>
                  </a:lnTo>
                  <a:lnTo>
                    <a:pt x="7" y="118"/>
                  </a:lnTo>
                  <a:lnTo>
                    <a:pt x="10" y="119"/>
                  </a:lnTo>
                  <a:lnTo>
                    <a:pt x="17" y="113"/>
                  </a:lnTo>
                  <a:lnTo>
                    <a:pt x="30" y="98"/>
                  </a:lnTo>
                  <a:lnTo>
                    <a:pt x="41" y="73"/>
                  </a:lnTo>
                  <a:lnTo>
                    <a:pt x="46" y="4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00"/>
            </a:p>
          </p:txBody>
        </p:sp>
        <p:sp>
          <p:nvSpPr>
            <p:cNvPr id="158" name="Freeform 29"/>
            <p:cNvSpPr>
              <a:spLocks noChangeAspect="1" noEditPoints="1"/>
            </p:cNvSpPr>
            <p:nvPr/>
          </p:nvSpPr>
          <p:spPr bwMode="auto">
            <a:xfrm>
              <a:off x="4677" y="339"/>
              <a:ext cx="164" cy="286"/>
            </a:xfrm>
            <a:custGeom>
              <a:avLst/>
              <a:gdLst/>
              <a:ahLst/>
              <a:cxnLst>
                <a:cxn ang="0">
                  <a:pos x="164" y="71"/>
                </a:cxn>
                <a:cxn ang="0">
                  <a:pos x="160" y="44"/>
                </a:cxn>
                <a:cxn ang="0">
                  <a:pos x="150" y="19"/>
                </a:cxn>
                <a:cxn ang="0">
                  <a:pos x="130" y="3"/>
                </a:cxn>
                <a:cxn ang="0">
                  <a:pos x="96" y="5"/>
                </a:cxn>
                <a:cxn ang="0">
                  <a:pos x="56" y="40"/>
                </a:cxn>
                <a:cxn ang="0">
                  <a:pos x="23" y="99"/>
                </a:cxn>
                <a:cxn ang="0">
                  <a:pos x="3" y="169"/>
                </a:cxn>
                <a:cxn ang="0">
                  <a:pos x="3" y="232"/>
                </a:cxn>
                <a:cxn ang="0">
                  <a:pos x="25" y="278"/>
                </a:cxn>
                <a:cxn ang="0">
                  <a:pos x="69" y="280"/>
                </a:cxn>
                <a:cxn ang="0">
                  <a:pos x="110" y="245"/>
                </a:cxn>
                <a:cxn ang="0">
                  <a:pos x="142" y="185"/>
                </a:cxn>
                <a:cxn ang="0">
                  <a:pos x="162" y="116"/>
                </a:cxn>
                <a:cxn ang="0">
                  <a:pos x="43" y="136"/>
                </a:cxn>
                <a:cxn ang="0">
                  <a:pos x="73" y="51"/>
                </a:cxn>
                <a:cxn ang="0">
                  <a:pos x="92" y="23"/>
                </a:cxn>
                <a:cxn ang="0">
                  <a:pos x="116" y="9"/>
                </a:cxn>
                <a:cxn ang="0">
                  <a:pos x="128" y="13"/>
                </a:cxn>
                <a:cxn ang="0">
                  <a:pos x="134" y="24"/>
                </a:cxn>
                <a:cxn ang="0">
                  <a:pos x="137" y="40"/>
                </a:cxn>
                <a:cxn ang="0">
                  <a:pos x="138" y="57"/>
                </a:cxn>
                <a:cxn ang="0">
                  <a:pos x="135" y="89"/>
                </a:cxn>
                <a:cxn ang="0">
                  <a:pos x="126" y="136"/>
                </a:cxn>
                <a:cxn ang="0">
                  <a:pos x="122" y="149"/>
                </a:cxn>
                <a:cxn ang="0">
                  <a:pos x="112" y="186"/>
                </a:cxn>
                <a:cxn ang="0">
                  <a:pos x="94" y="230"/>
                </a:cxn>
                <a:cxn ang="0">
                  <a:pos x="72" y="264"/>
                </a:cxn>
                <a:cxn ang="0">
                  <a:pos x="48" y="277"/>
                </a:cxn>
                <a:cxn ang="0">
                  <a:pos x="33" y="266"/>
                </a:cxn>
                <a:cxn ang="0">
                  <a:pos x="27" y="228"/>
                </a:cxn>
                <a:cxn ang="0">
                  <a:pos x="29" y="197"/>
                </a:cxn>
                <a:cxn ang="0">
                  <a:pos x="39" y="149"/>
                </a:cxn>
              </a:cxnLst>
              <a:rect l="0" t="0" r="r" b="b"/>
              <a:pathLst>
                <a:path w="164" h="286">
                  <a:moveTo>
                    <a:pt x="164" y="82"/>
                  </a:moveTo>
                  <a:lnTo>
                    <a:pt x="164" y="71"/>
                  </a:lnTo>
                  <a:lnTo>
                    <a:pt x="163" y="58"/>
                  </a:lnTo>
                  <a:lnTo>
                    <a:pt x="160" y="44"/>
                  </a:lnTo>
                  <a:lnTo>
                    <a:pt x="156" y="31"/>
                  </a:lnTo>
                  <a:lnTo>
                    <a:pt x="150" y="19"/>
                  </a:lnTo>
                  <a:lnTo>
                    <a:pt x="141" y="9"/>
                  </a:lnTo>
                  <a:lnTo>
                    <a:pt x="130" y="3"/>
                  </a:lnTo>
                  <a:lnTo>
                    <a:pt x="117" y="0"/>
                  </a:lnTo>
                  <a:lnTo>
                    <a:pt x="96" y="5"/>
                  </a:lnTo>
                  <a:lnTo>
                    <a:pt x="75" y="19"/>
                  </a:lnTo>
                  <a:lnTo>
                    <a:pt x="56" y="40"/>
                  </a:lnTo>
                  <a:lnTo>
                    <a:pt x="38" y="68"/>
                  </a:lnTo>
                  <a:lnTo>
                    <a:pt x="23" y="99"/>
                  </a:lnTo>
                  <a:lnTo>
                    <a:pt x="11" y="133"/>
                  </a:lnTo>
                  <a:lnTo>
                    <a:pt x="3" y="169"/>
                  </a:lnTo>
                  <a:lnTo>
                    <a:pt x="0" y="204"/>
                  </a:lnTo>
                  <a:lnTo>
                    <a:pt x="3" y="232"/>
                  </a:lnTo>
                  <a:lnTo>
                    <a:pt x="11" y="259"/>
                  </a:lnTo>
                  <a:lnTo>
                    <a:pt x="25" y="278"/>
                  </a:lnTo>
                  <a:lnTo>
                    <a:pt x="48" y="286"/>
                  </a:lnTo>
                  <a:lnTo>
                    <a:pt x="69" y="280"/>
                  </a:lnTo>
                  <a:lnTo>
                    <a:pt x="90" y="266"/>
                  </a:lnTo>
                  <a:lnTo>
                    <a:pt x="110" y="245"/>
                  </a:lnTo>
                  <a:lnTo>
                    <a:pt x="127" y="217"/>
                  </a:lnTo>
                  <a:lnTo>
                    <a:pt x="142" y="185"/>
                  </a:lnTo>
                  <a:lnTo>
                    <a:pt x="154" y="151"/>
                  </a:lnTo>
                  <a:lnTo>
                    <a:pt x="162" y="116"/>
                  </a:lnTo>
                  <a:lnTo>
                    <a:pt x="164" y="82"/>
                  </a:lnTo>
                  <a:close/>
                  <a:moveTo>
                    <a:pt x="43" y="136"/>
                  </a:moveTo>
                  <a:lnTo>
                    <a:pt x="54" y="95"/>
                  </a:lnTo>
                  <a:lnTo>
                    <a:pt x="73" y="51"/>
                  </a:lnTo>
                  <a:lnTo>
                    <a:pt x="82" y="36"/>
                  </a:lnTo>
                  <a:lnTo>
                    <a:pt x="92" y="23"/>
                  </a:lnTo>
                  <a:lnTo>
                    <a:pt x="104" y="13"/>
                  </a:lnTo>
                  <a:lnTo>
                    <a:pt x="116" y="9"/>
                  </a:lnTo>
                  <a:lnTo>
                    <a:pt x="123" y="10"/>
                  </a:lnTo>
                  <a:lnTo>
                    <a:pt x="128" y="13"/>
                  </a:lnTo>
                  <a:lnTo>
                    <a:pt x="132" y="18"/>
                  </a:lnTo>
                  <a:lnTo>
                    <a:pt x="134" y="24"/>
                  </a:lnTo>
                  <a:lnTo>
                    <a:pt x="136" y="32"/>
                  </a:lnTo>
                  <a:lnTo>
                    <a:pt x="137" y="40"/>
                  </a:lnTo>
                  <a:lnTo>
                    <a:pt x="138" y="48"/>
                  </a:lnTo>
                  <a:lnTo>
                    <a:pt x="138" y="57"/>
                  </a:lnTo>
                  <a:lnTo>
                    <a:pt x="137" y="72"/>
                  </a:lnTo>
                  <a:lnTo>
                    <a:pt x="135" y="89"/>
                  </a:lnTo>
                  <a:lnTo>
                    <a:pt x="131" y="110"/>
                  </a:lnTo>
                  <a:lnTo>
                    <a:pt x="126" y="136"/>
                  </a:lnTo>
                  <a:lnTo>
                    <a:pt x="43" y="136"/>
                  </a:lnTo>
                  <a:close/>
                  <a:moveTo>
                    <a:pt x="122" y="149"/>
                  </a:moveTo>
                  <a:lnTo>
                    <a:pt x="118" y="165"/>
                  </a:lnTo>
                  <a:lnTo>
                    <a:pt x="112" y="186"/>
                  </a:lnTo>
                  <a:lnTo>
                    <a:pt x="104" y="208"/>
                  </a:lnTo>
                  <a:lnTo>
                    <a:pt x="94" y="230"/>
                  </a:lnTo>
                  <a:lnTo>
                    <a:pt x="84" y="249"/>
                  </a:lnTo>
                  <a:lnTo>
                    <a:pt x="72" y="264"/>
                  </a:lnTo>
                  <a:lnTo>
                    <a:pt x="60" y="273"/>
                  </a:lnTo>
                  <a:lnTo>
                    <a:pt x="48" y="277"/>
                  </a:lnTo>
                  <a:lnTo>
                    <a:pt x="39" y="274"/>
                  </a:lnTo>
                  <a:lnTo>
                    <a:pt x="33" y="266"/>
                  </a:lnTo>
                  <a:lnTo>
                    <a:pt x="28" y="251"/>
                  </a:lnTo>
                  <a:lnTo>
                    <a:pt x="27" y="228"/>
                  </a:lnTo>
                  <a:lnTo>
                    <a:pt x="27" y="214"/>
                  </a:lnTo>
                  <a:lnTo>
                    <a:pt x="29" y="197"/>
                  </a:lnTo>
                  <a:lnTo>
                    <a:pt x="33" y="176"/>
                  </a:lnTo>
                  <a:lnTo>
                    <a:pt x="39" y="149"/>
                  </a:lnTo>
                  <a:lnTo>
                    <a:pt x="122" y="14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00"/>
            </a:p>
          </p:txBody>
        </p:sp>
        <p:sp>
          <p:nvSpPr>
            <p:cNvPr id="159" name="Freeform 30"/>
            <p:cNvSpPr>
              <a:spLocks noChangeAspect="1"/>
            </p:cNvSpPr>
            <p:nvPr/>
          </p:nvSpPr>
          <p:spPr bwMode="auto">
            <a:xfrm>
              <a:off x="4881" y="321"/>
              <a:ext cx="92" cy="399"/>
            </a:xfrm>
            <a:custGeom>
              <a:avLst/>
              <a:gdLst/>
              <a:ahLst/>
              <a:cxnLst>
                <a:cxn ang="0">
                  <a:pos x="92" y="199"/>
                </a:cxn>
                <a:cxn ang="0">
                  <a:pos x="91" y="173"/>
                </a:cxn>
                <a:cxn ang="0">
                  <a:pos x="87" y="142"/>
                </a:cxn>
                <a:cxn ang="0">
                  <a:pos x="79" y="109"/>
                </a:cxn>
                <a:cxn ang="0">
                  <a:pos x="66" y="75"/>
                </a:cxn>
                <a:cxn ang="0">
                  <a:pos x="46" y="43"/>
                </a:cxn>
                <a:cxn ang="0">
                  <a:pos x="27" y="19"/>
                </a:cxn>
                <a:cxn ang="0">
                  <a:pos x="12" y="5"/>
                </a:cxn>
                <a:cxn ang="0">
                  <a:pos x="4" y="0"/>
                </a:cxn>
                <a:cxn ang="0">
                  <a:pos x="1" y="1"/>
                </a:cxn>
                <a:cxn ang="0">
                  <a:pos x="0" y="4"/>
                </a:cxn>
                <a:cxn ang="0">
                  <a:pos x="0" y="5"/>
                </a:cxn>
                <a:cxn ang="0">
                  <a:pos x="0" y="7"/>
                </a:cxn>
                <a:cxn ang="0">
                  <a:pos x="3" y="9"/>
                </a:cxn>
                <a:cxn ang="0">
                  <a:pos x="7" y="13"/>
                </a:cxn>
                <a:cxn ang="0">
                  <a:pos x="33" y="47"/>
                </a:cxn>
                <a:cxn ang="0">
                  <a:pos x="52" y="90"/>
                </a:cxn>
                <a:cxn ang="0">
                  <a:pos x="65" y="141"/>
                </a:cxn>
                <a:cxn ang="0">
                  <a:pos x="69" y="199"/>
                </a:cxn>
                <a:cxn ang="0">
                  <a:pos x="66" y="251"/>
                </a:cxn>
                <a:cxn ang="0">
                  <a:pos x="55" y="300"/>
                </a:cxn>
                <a:cxn ang="0">
                  <a:pos x="36" y="347"/>
                </a:cxn>
                <a:cxn ang="0">
                  <a:pos x="5" y="388"/>
                </a:cxn>
                <a:cxn ang="0">
                  <a:pos x="0" y="393"/>
                </a:cxn>
                <a:cxn ang="0">
                  <a:pos x="0" y="395"/>
                </a:cxn>
                <a:cxn ang="0">
                  <a:pos x="1" y="398"/>
                </a:cxn>
                <a:cxn ang="0">
                  <a:pos x="4" y="399"/>
                </a:cxn>
                <a:cxn ang="0">
                  <a:pos x="12" y="394"/>
                </a:cxn>
                <a:cxn ang="0">
                  <a:pos x="28" y="379"/>
                </a:cxn>
                <a:cxn ang="0">
                  <a:pos x="48" y="354"/>
                </a:cxn>
                <a:cxn ang="0">
                  <a:pos x="67" y="321"/>
                </a:cxn>
                <a:cxn ang="0">
                  <a:pos x="79" y="288"/>
                </a:cxn>
                <a:cxn ang="0">
                  <a:pos x="87" y="256"/>
                </a:cxn>
                <a:cxn ang="0">
                  <a:pos x="91" y="226"/>
                </a:cxn>
                <a:cxn ang="0">
                  <a:pos x="92" y="199"/>
                </a:cxn>
              </a:cxnLst>
              <a:rect l="0" t="0" r="r" b="b"/>
              <a:pathLst>
                <a:path w="92" h="399">
                  <a:moveTo>
                    <a:pt x="92" y="199"/>
                  </a:moveTo>
                  <a:lnTo>
                    <a:pt x="91" y="173"/>
                  </a:lnTo>
                  <a:lnTo>
                    <a:pt x="87" y="142"/>
                  </a:lnTo>
                  <a:lnTo>
                    <a:pt x="79" y="109"/>
                  </a:lnTo>
                  <a:lnTo>
                    <a:pt x="66" y="75"/>
                  </a:lnTo>
                  <a:lnTo>
                    <a:pt x="46" y="43"/>
                  </a:lnTo>
                  <a:lnTo>
                    <a:pt x="27" y="19"/>
                  </a:lnTo>
                  <a:lnTo>
                    <a:pt x="12" y="5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4"/>
                  </a:lnTo>
                  <a:lnTo>
                    <a:pt x="0" y="5"/>
                  </a:lnTo>
                  <a:lnTo>
                    <a:pt x="0" y="7"/>
                  </a:lnTo>
                  <a:lnTo>
                    <a:pt x="3" y="9"/>
                  </a:lnTo>
                  <a:lnTo>
                    <a:pt x="7" y="13"/>
                  </a:lnTo>
                  <a:lnTo>
                    <a:pt x="33" y="47"/>
                  </a:lnTo>
                  <a:lnTo>
                    <a:pt x="52" y="90"/>
                  </a:lnTo>
                  <a:lnTo>
                    <a:pt x="65" y="141"/>
                  </a:lnTo>
                  <a:lnTo>
                    <a:pt x="69" y="199"/>
                  </a:lnTo>
                  <a:lnTo>
                    <a:pt x="66" y="251"/>
                  </a:lnTo>
                  <a:lnTo>
                    <a:pt x="55" y="300"/>
                  </a:lnTo>
                  <a:lnTo>
                    <a:pt x="36" y="347"/>
                  </a:lnTo>
                  <a:lnTo>
                    <a:pt x="5" y="388"/>
                  </a:lnTo>
                  <a:lnTo>
                    <a:pt x="0" y="393"/>
                  </a:lnTo>
                  <a:lnTo>
                    <a:pt x="0" y="395"/>
                  </a:lnTo>
                  <a:lnTo>
                    <a:pt x="1" y="398"/>
                  </a:lnTo>
                  <a:lnTo>
                    <a:pt x="4" y="399"/>
                  </a:lnTo>
                  <a:lnTo>
                    <a:pt x="12" y="394"/>
                  </a:lnTo>
                  <a:lnTo>
                    <a:pt x="28" y="379"/>
                  </a:lnTo>
                  <a:lnTo>
                    <a:pt x="48" y="354"/>
                  </a:lnTo>
                  <a:lnTo>
                    <a:pt x="67" y="321"/>
                  </a:lnTo>
                  <a:lnTo>
                    <a:pt x="79" y="288"/>
                  </a:lnTo>
                  <a:lnTo>
                    <a:pt x="87" y="256"/>
                  </a:lnTo>
                  <a:lnTo>
                    <a:pt x="91" y="226"/>
                  </a:lnTo>
                  <a:lnTo>
                    <a:pt x="92" y="19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00"/>
            </a:p>
          </p:txBody>
        </p:sp>
        <p:sp>
          <p:nvSpPr>
            <p:cNvPr id="160" name="Freeform 31"/>
            <p:cNvSpPr>
              <a:spLocks noChangeAspect="1"/>
            </p:cNvSpPr>
            <p:nvPr/>
          </p:nvSpPr>
          <p:spPr bwMode="auto">
            <a:xfrm>
              <a:off x="5032" y="339"/>
              <a:ext cx="282" cy="290"/>
            </a:xfrm>
            <a:custGeom>
              <a:avLst/>
              <a:gdLst/>
              <a:ahLst/>
              <a:cxnLst>
                <a:cxn ang="0">
                  <a:pos x="281" y="2"/>
                </a:cxn>
                <a:cxn ang="0">
                  <a:pos x="276" y="1"/>
                </a:cxn>
                <a:cxn ang="0">
                  <a:pos x="244" y="36"/>
                </a:cxn>
                <a:cxn ang="0">
                  <a:pos x="226" y="16"/>
                </a:cxn>
                <a:cxn ang="0">
                  <a:pos x="178" y="0"/>
                </a:cxn>
                <a:cxn ang="0">
                  <a:pos x="113" y="15"/>
                </a:cxn>
                <a:cxn ang="0">
                  <a:pos x="56" y="56"/>
                </a:cxn>
                <a:cxn ang="0">
                  <a:pos x="16" y="113"/>
                </a:cxn>
                <a:cxn ang="0">
                  <a:pos x="0" y="181"/>
                </a:cxn>
                <a:cxn ang="0">
                  <a:pos x="9" y="225"/>
                </a:cxn>
                <a:cxn ang="0">
                  <a:pos x="32" y="260"/>
                </a:cxn>
                <a:cxn ang="0">
                  <a:pos x="66" y="282"/>
                </a:cxn>
                <a:cxn ang="0">
                  <a:pos x="108" y="290"/>
                </a:cxn>
                <a:cxn ang="0">
                  <a:pos x="156" y="280"/>
                </a:cxn>
                <a:cxn ang="0">
                  <a:pos x="194" y="256"/>
                </a:cxn>
                <a:cxn ang="0">
                  <a:pos x="229" y="209"/>
                </a:cxn>
                <a:cxn ang="0">
                  <a:pos x="237" y="185"/>
                </a:cxn>
                <a:cxn ang="0">
                  <a:pos x="233" y="181"/>
                </a:cxn>
                <a:cxn ang="0">
                  <a:pos x="227" y="185"/>
                </a:cxn>
                <a:cxn ang="0">
                  <a:pos x="216" y="213"/>
                </a:cxn>
                <a:cxn ang="0">
                  <a:pos x="187" y="248"/>
                </a:cxn>
                <a:cxn ang="0">
                  <a:pos x="114" y="278"/>
                </a:cxn>
                <a:cxn ang="0">
                  <a:pos x="87" y="273"/>
                </a:cxn>
                <a:cxn ang="0">
                  <a:pos x="62" y="259"/>
                </a:cxn>
                <a:cxn ang="0">
                  <a:pos x="44" y="234"/>
                </a:cxn>
                <a:cxn ang="0">
                  <a:pos x="36" y="195"/>
                </a:cxn>
                <a:cxn ang="0">
                  <a:pos x="46" y="137"/>
                </a:cxn>
                <a:cxn ang="0">
                  <a:pos x="85" y="61"/>
                </a:cxn>
                <a:cxn ang="0">
                  <a:pos x="129" y="26"/>
                </a:cxn>
                <a:cxn ang="0">
                  <a:pos x="181" y="13"/>
                </a:cxn>
                <a:cxn ang="0">
                  <a:pos x="229" y="34"/>
                </a:cxn>
                <a:cxn ang="0">
                  <a:pos x="245" y="89"/>
                </a:cxn>
                <a:cxn ang="0">
                  <a:pos x="245" y="104"/>
                </a:cxn>
                <a:cxn ang="0">
                  <a:pos x="244" y="110"/>
                </a:cxn>
                <a:cxn ang="0">
                  <a:pos x="250" y="114"/>
                </a:cxn>
                <a:cxn ang="0">
                  <a:pos x="255" y="112"/>
                </a:cxn>
                <a:cxn ang="0">
                  <a:pos x="257" y="106"/>
                </a:cxn>
              </a:cxnLst>
              <a:rect l="0" t="0" r="r" b="b"/>
              <a:pathLst>
                <a:path w="282" h="290">
                  <a:moveTo>
                    <a:pt x="282" y="4"/>
                  </a:moveTo>
                  <a:lnTo>
                    <a:pt x="281" y="2"/>
                  </a:lnTo>
                  <a:lnTo>
                    <a:pt x="278" y="0"/>
                  </a:lnTo>
                  <a:lnTo>
                    <a:pt x="276" y="1"/>
                  </a:lnTo>
                  <a:lnTo>
                    <a:pt x="272" y="5"/>
                  </a:lnTo>
                  <a:lnTo>
                    <a:pt x="244" y="36"/>
                  </a:lnTo>
                  <a:lnTo>
                    <a:pt x="238" y="28"/>
                  </a:lnTo>
                  <a:lnTo>
                    <a:pt x="226" y="16"/>
                  </a:lnTo>
                  <a:lnTo>
                    <a:pt x="207" y="5"/>
                  </a:lnTo>
                  <a:lnTo>
                    <a:pt x="178" y="0"/>
                  </a:lnTo>
                  <a:lnTo>
                    <a:pt x="145" y="4"/>
                  </a:lnTo>
                  <a:lnTo>
                    <a:pt x="113" y="15"/>
                  </a:lnTo>
                  <a:lnTo>
                    <a:pt x="83" y="33"/>
                  </a:lnTo>
                  <a:lnTo>
                    <a:pt x="56" y="56"/>
                  </a:lnTo>
                  <a:lnTo>
                    <a:pt x="33" y="83"/>
                  </a:lnTo>
                  <a:lnTo>
                    <a:pt x="16" y="113"/>
                  </a:lnTo>
                  <a:lnTo>
                    <a:pt x="4" y="146"/>
                  </a:lnTo>
                  <a:lnTo>
                    <a:pt x="0" y="181"/>
                  </a:lnTo>
                  <a:lnTo>
                    <a:pt x="3" y="204"/>
                  </a:lnTo>
                  <a:lnTo>
                    <a:pt x="9" y="225"/>
                  </a:lnTo>
                  <a:lnTo>
                    <a:pt x="18" y="244"/>
                  </a:lnTo>
                  <a:lnTo>
                    <a:pt x="32" y="260"/>
                  </a:lnTo>
                  <a:lnTo>
                    <a:pt x="47" y="273"/>
                  </a:lnTo>
                  <a:lnTo>
                    <a:pt x="66" y="282"/>
                  </a:lnTo>
                  <a:lnTo>
                    <a:pt x="86" y="288"/>
                  </a:lnTo>
                  <a:lnTo>
                    <a:pt x="108" y="290"/>
                  </a:lnTo>
                  <a:lnTo>
                    <a:pt x="133" y="287"/>
                  </a:lnTo>
                  <a:lnTo>
                    <a:pt x="156" y="280"/>
                  </a:lnTo>
                  <a:lnTo>
                    <a:pt x="176" y="269"/>
                  </a:lnTo>
                  <a:lnTo>
                    <a:pt x="194" y="256"/>
                  </a:lnTo>
                  <a:lnTo>
                    <a:pt x="216" y="231"/>
                  </a:lnTo>
                  <a:lnTo>
                    <a:pt x="229" y="209"/>
                  </a:lnTo>
                  <a:lnTo>
                    <a:pt x="236" y="192"/>
                  </a:lnTo>
                  <a:lnTo>
                    <a:pt x="237" y="185"/>
                  </a:lnTo>
                  <a:lnTo>
                    <a:pt x="235" y="182"/>
                  </a:lnTo>
                  <a:lnTo>
                    <a:pt x="233" y="181"/>
                  </a:lnTo>
                  <a:lnTo>
                    <a:pt x="230" y="182"/>
                  </a:lnTo>
                  <a:lnTo>
                    <a:pt x="227" y="185"/>
                  </a:lnTo>
                  <a:lnTo>
                    <a:pt x="223" y="197"/>
                  </a:lnTo>
                  <a:lnTo>
                    <a:pt x="216" y="213"/>
                  </a:lnTo>
                  <a:lnTo>
                    <a:pt x="205" y="230"/>
                  </a:lnTo>
                  <a:lnTo>
                    <a:pt x="187" y="248"/>
                  </a:lnTo>
                  <a:lnTo>
                    <a:pt x="148" y="271"/>
                  </a:lnTo>
                  <a:lnTo>
                    <a:pt x="114" y="278"/>
                  </a:lnTo>
                  <a:lnTo>
                    <a:pt x="101" y="277"/>
                  </a:lnTo>
                  <a:lnTo>
                    <a:pt x="87" y="273"/>
                  </a:lnTo>
                  <a:lnTo>
                    <a:pt x="74" y="268"/>
                  </a:lnTo>
                  <a:lnTo>
                    <a:pt x="62" y="259"/>
                  </a:lnTo>
                  <a:lnTo>
                    <a:pt x="52" y="248"/>
                  </a:lnTo>
                  <a:lnTo>
                    <a:pt x="44" y="234"/>
                  </a:lnTo>
                  <a:lnTo>
                    <a:pt x="38" y="216"/>
                  </a:lnTo>
                  <a:lnTo>
                    <a:pt x="36" y="195"/>
                  </a:lnTo>
                  <a:lnTo>
                    <a:pt x="38" y="171"/>
                  </a:lnTo>
                  <a:lnTo>
                    <a:pt x="46" y="137"/>
                  </a:lnTo>
                  <a:lnTo>
                    <a:pt x="60" y="98"/>
                  </a:lnTo>
                  <a:lnTo>
                    <a:pt x="85" y="61"/>
                  </a:lnTo>
                  <a:lnTo>
                    <a:pt x="105" y="41"/>
                  </a:lnTo>
                  <a:lnTo>
                    <a:pt x="129" y="26"/>
                  </a:lnTo>
                  <a:lnTo>
                    <a:pt x="155" y="16"/>
                  </a:lnTo>
                  <a:lnTo>
                    <a:pt x="181" y="13"/>
                  </a:lnTo>
                  <a:lnTo>
                    <a:pt x="208" y="18"/>
                  </a:lnTo>
                  <a:lnTo>
                    <a:pt x="229" y="34"/>
                  </a:lnTo>
                  <a:lnTo>
                    <a:pt x="241" y="58"/>
                  </a:lnTo>
                  <a:lnTo>
                    <a:pt x="245" y="89"/>
                  </a:lnTo>
                  <a:lnTo>
                    <a:pt x="245" y="99"/>
                  </a:lnTo>
                  <a:lnTo>
                    <a:pt x="245" y="104"/>
                  </a:lnTo>
                  <a:lnTo>
                    <a:pt x="244" y="107"/>
                  </a:lnTo>
                  <a:lnTo>
                    <a:pt x="244" y="110"/>
                  </a:lnTo>
                  <a:lnTo>
                    <a:pt x="246" y="113"/>
                  </a:lnTo>
                  <a:lnTo>
                    <a:pt x="250" y="114"/>
                  </a:lnTo>
                  <a:lnTo>
                    <a:pt x="253" y="113"/>
                  </a:lnTo>
                  <a:lnTo>
                    <a:pt x="255" y="112"/>
                  </a:lnTo>
                  <a:lnTo>
                    <a:pt x="256" y="110"/>
                  </a:lnTo>
                  <a:lnTo>
                    <a:pt x="257" y="106"/>
                  </a:lnTo>
                  <a:lnTo>
                    <a:pt x="282" y="4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00"/>
            </a:p>
          </p:txBody>
        </p:sp>
        <p:sp>
          <p:nvSpPr>
            <p:cNvPr id="161" name="Freeform 32"/>
            <p:cNvSpPr>
              <a:spLocks noChangeAspect="1"/>
            </p:cNvSpPr>
            <p:nvPr/>
          </p:nvSpPr>
          <p:spPr bwMode="auto">
            <a:xfrm>
              <a:off x="5310" y="557"/>
              <a:ext cx="169" cy="126"/>
            </a:xfrm>
            <a:custGeom>
              <a:avLst/>
              <a:gdLst/>
              <a:ahLst/>
              <a:cxnLst>
                <a:cxn ang="0">
                  <a:pos x="19" y="112"/>
                </a:cxn>
                <a:cxn ang="0">
                  <a:pos x="21" y="124"/>
                </a:cxn>
                <a:cxn ang="0">
                  <a:pos x="34" y="124"/>
                </a:cxn>
                <a:cxn ang="0">
                  <a:pos x="40" y="112"/>
                </a:cxn>
                <a:cxn ang="0">
                  <a:pos x="46" y="91"/>
                </a:cxn>
                <a:cxn ang="0">
                  <a:pos x="54" y="59"/>
                </a:cxn>
                <a:cxn ang="0">
                  <a:pos x="58" y="46"/>
                </a:cxn>
                <a:cxn ang="0">
                  <a:pos x="65" y="34"/>
                </a:cxn>
                <a:cxn ang="0">
                  <a:pos x="81" y="16"/>
                </a:cxn>
                <a:cxn ang="0">
                  <a:pos x="107" y="8"/>
                </a:cxn>
                <a:cxn ang="0">
                  <a:pos x="121" y="16"/>
                </a:cxn>
                <a:cxn ang="0">
                  <a:pos x="123" y="27"/>
                </a:cxn>
                <a:cxn ang="0">
                  <a:pos x="117" y="59"/>
                </a:cxn>
                <a:cxn ang="0">
                  <a:pos x="107" y="87"/>
                </a:cxn>
                <a:cxn ang="0">
                  <a:pos x="103" y="102"/>
                </a:cxn>
                <a:cxn ang="0">
                  <a:pos x="111" y="119"/>
                </a:cxn>
                <a:cxn ang="0">
                  <a:pos x="129" y="126"/>
                </a:cxn>
                <a:cxn ang="0">
                  <a:pos x="147" y="120"/>
                </a:cxn>
                <a:cxn ang="0">
                  <a:pos x="160" y="106"/>
                </a:cxn>
                <a:cxn ang="0">
                  <a:pos x="167" y="92"/>
                </a:cxn>
                <a:cxn ang="0">
                  <a:pos x="169" y="83"/>
                </a:cxn>
                <a:cxn ang="0">
                  <a:pos x="165" y="80"/>
                </a:cxn>
                <a:cxn ang="0">
                  <a:pos x="160" y="84"/>
                </a:cxn>
                <a:cxn ang="0">
                  <a:pos x="147" y="110"/>
                </a:cxn>
                <a:cxn ang="0">
                  <a:pos x="130" y="118"/>
                </a:cxn>
                <a:cxn ang="0">
                  <a:pos x="123" y="108"/>
                </a:cxn>
                <a:cxn ang="0">
                  <a:pos x="124" y="99"/>
                </a:cxn>
                <a:cxn ang="0">
                  <a:pos x="130" y="86"/>
                </a:cxn>
                <a:cxn ang="0">
                  <a:pos x="138" y="61"/>
                </a:cxn>
                <a:cxn ang="0">
                  <a:pos x="144" y="32"/>
                </a:cxn>
                <a:cxn ang="0">
                  <a:pos x="141" y="15"/>
                </a:cxn>
                <a:cxn ang="0">
                  <a:pos x="132" y="6"/>
                </a:cxn>
                <a:cxn ang="0">
                  <a:pos x="120" y="1"/>
                </a:cxn>
                <a:cxn ang="0">
                  <a:pos x="108" y="0"/>
                </a:cxn>
                <a:cxn ang="0">
                  <a:pos x="79" y="9"/>
                </a:cxn>
                <a:cxn ang="0">
                  <a:pos x="61" y="25"/>
                </a:cxn>
                <a:cxn ang="0">
                  <a:pos x="50" y="6"/>
                </a:cxn>
                <a:cxn ang="0">
                  <a:pos x="31" y="0"/>
                </a:cxn>
                <a:cxn ang="0">
                  <a:pos x="17" y="5"/>
                </a:cxn>
                <a:cxn ang="0">
                  <a:pos x="9" y="15"/>
                </a:cxn>
                <a:cxn ang="0">
                  <a:pos x="2" y="32"/>
                </a:cxn>
                <a:cxn ang="0">
                  <a:pos x="0" y="43"/>
                </a:cxn>
                <a:cxn ang="0">
                  <a:pos x="4" y="46"/>
                </a:cxn>
                <a:cxn ang="0">
                  <a:pos x="8" y="45"/>
                </a:cxn>
                <a:cxn ang="0">
                  <a:pos x="10" y="38"/>
                </a:cxn>
                <a:cxn ang="0">
                  <a:pos x="18" y="17"/>
                </a:cxn>
                <a:cxn ang="0">
                  <a:pos x="31" y="8"/>
                </a:cxn>
                <a:cxn ang="0">
                  <a:pos x="38" y="12"/>
                </a:cxn>
                <a:cxn ang="0">
                  <a:pos x="40" y="22"/>
                </a:cxn>
                <a:cxn ang="0">
                  <a:pos x="35" y="45"/>
                </a:cxn>
                <a:cxn ang="0">
                  <a:pos x="29" y="70"/>
                </a:cxn>
              </a:cxnLst>
              <a:rect l="0" t="0" r="r" b="b"/>
              <a:pathLst>
                <a:path w="169" h="126">
                  <a:moveTo>
                    <a:pt x="20" y="105"/>
                  </a:moveTo>
                  <a:lnTo>
                    <a:pt x="19" y="112"/>
                  </a:lnTo>
                  <a:lnTo>
                    <a:pt x="18" y="117"/>
                  </a:lnTo>
                  <a:lnTo>
                    <a:pt x="21" y="124"/>
                  </a:lnTo>
                  <a:lnTo>
                    <a:pt x="27" y="126"/>
                  </a:lnTo>
                  <a:lnTo>
                    <a:pt x="34" y="124"/>
                  </a:lnTo>
                  <a:lnTo>
                    <a:pt x="38" y="120"/>
                  </a:lnTo>
                  <a:lnTo>
                    <a:pt x="40" y="112"/>
                  </a:lnTo>
                  <a:lnTo>
                    <a:pt x="43" y="102"/>
                  </a:lnTo>
                  <a:lnTo>
                    <a:pt x="46" y="91"/>
                  </a:lnTo>
                  <a:lnTo>
                    <a:pt x="49" y="77"/>
                  </a:lnTo>
                  <a:lnTo>
                    <a:pt x="54" y="59"/>
                  </a:lnTo>
                  <a:lnTo>
                    <a:pt x="56" y="52"/>
                  </a:lnTo>
                  <a:lnTo>
                    <a:pt x="58" y="46"/>
                  </a:lnTo>
                  <a:lnTo>
                    <a:pt x="60" y="41"/>
                  </a:lnTo>
                  <a:lnTo>
                    <a:pt x="65" y="34"/>
                  </a:lnTo>
                  <a:lnTo>
                    <a:pt x="72" y="25"/>
                  </a:lnTo>
                  <a:lnTo>
                    <a:pt x="81" y="16"/>
                  </a:lnTo>
                  <a:lnTo>
                    <a:pt x="93" y="10"/>
                  </a:lnTo>
                  <a:lnTo>
                    <a:pt x="107" y="8"/>
                  </a:lnTo>
                  <a:lnTo>
                    <a:pt x="116" y="10"/>
                  </a:lnTo>
                  <a:lnTo>
                    <a:pt x="121" y="16"/>
                  </a:lnTo>
                  <a:lnTo>
                    <a:pt x="123" y="22"/>
                  </a:lnTo>
                  <a:lnTo>
                    <a:pt x="123" y="27"/>
                  </a:lnTo>
                  <a:lnTo>
                    <a:pt x="122" y="42"/>
                  </a:lnTo>
                  <a:lnTo>
                    <a:pt x="117" y="59"/>
                  </a:lnTo>
                  <a:lnTo>
                    <a:pt x="112" y="75"/>
                  </a:lnTo>
                  <a:lnTo>
                    <a:pt x="107" y="87"/>
                  </a:lnTo>
                  <a:lnTo>
                    <a:pt x="104" y="96"/>
                  </a:lnTo>
                  <a:lnTo>
                    <a:pt x="103" y="102"/>
                  </a:lnTo>
                  <a:lnTo>
                    <a:pt x="105" y="112"/>
                  </a:lnTo>
                  <a:lnTo>
                    <a:pt x="111" y="119"/>
                  </a:lnTo>
                  <a:lnTo>
                    <a:pt x="119" y="124"/>
                  </a:lnTo>
                  <a:lnTo>
                    <a:pt x="129" y="126"/>
                  </a:lnTo>
                  <a:lnTo>
                    <a:pt x="139" y="124"/>
                  </a:lnTo>
                  <a:lnTo>
                    <a:pt x="147" y="120"/>
                  </a:lnTo>
                  <a:lnTo>
                    <a:pt x="154" y="113"/>
                  </a:lnTo>
                  <a:lnTo>
                    <a:pt x="160" y="106"/>
                  </a:lnTo>
                  <a:lnTo>
                    <a:pt x="164" y="99"/>
                  </a:lnTo>
                  <a:lnTo>
                    <a:pt x="167" y="92"/>
                  </a:lnTo>
                  <a:lnTo>
                    <a:pt x="169" y="86"/>
                  </a:lnTo>
                  <a:lnTo>
                    <a:pt x="169" y="83"/>
                  </a:lnTo>
                  <a:lnTo>
                    <a:pt x="167" y="80"/>
                  </a:lnTo>
                  <a:lnTo>
                    <a:pt x="165" y="80"/>
                  </a:lnTo>
                  <a:lnTo>
                    <a:pt x="161" y="81"/>
                  </a:lnTo>
                  <a:lnTo>
                    <a:pt x="160" y="84"/>
                  </a:lnTo>
                  <a:lnTo>
                    <a:pt x="154" y="99"/>
                  </a:lnTo>
                  <a:lnTo>
                    <a:pt x="147" y="110"/>
                  </a:lnTo>
                  <a:lnTo>
                    <a:pt x="138" y="116"/>
                  </a:lnTo>
                  <a:lnTo>
                    <a:pt x="130" y="118"/>
                  </a:lnTo>
                  <a:lnTo>
                    <a:pt x="124" y="115"/>
                  </a:lnTo>
                  <a:lnTo>
                    <a:pt x="123" y="108"/>
                  </a:lnTo>
                  <a:lnTo>
                    <a:pt x="123" y="104"/>
                  </a:lnTo>
                  <a:lnTo>
                    <a:pt x="124" y="99"/>
                  </a:lnTo>
                  <a:lnTo>
                    <a:pt x="126" y="94"/>
                  </a:lnTo>
                  <a:lnTo>
                    <a:pt x="130" y="86"/>
                  </a:lnTo>
                  <a:lnTo>
                    <a:pt x="133" y="76"/>
                  </a:lnTo>
                  <a:lnTo>
                    <a:pt x="138" y="61"/>
                  </a:lnTo>
                  <a:lnTo>
                    <a:pt x="142" y="46"/>
                  </a:lnTo>
                  <a:lnTo>
                    <a:pt x="144" y="32"/>
                  </a:lnTo>
                  <a:lnTo>
                    <a:pt x="143" y="23"/>
                  </a:lnTo>
                  <a:lnTo>
                    <a:pt x="141" y="15"/>
                  </a:lnTo>
                  <a:lnTo>
                    <a:pt x="137" y="10"/>
                  </a:lnTo>
                  <a:lnTo>
                    <a:pt x="132" y="6"/>
                  </a:lnTo>
                  <a:lnTo>
                    <a:pt x="126" y="3"/>
                  </a:lnTo>
                  <a:lnTo>
                    <a:pt x="120" y="1"/>
                  </a:lnTo>
                  <a:lnTo>
                    <a:pt x="114" y="0"/>
                  </a:lnTo>
                  <a:lnTo>
                    <a:pt x="108" y="0"/>
                  </a:lnTo>
                  <a:lnTo>
                    <a:pt x="92" y="3"/>
                  </a:lnTo>
                  <a:lnTo>
                    <a:pt x="79" y="9"/>
                  </a:lnTo>
                  <a:lnTo>
                    <a:pt x="69" y="17"/>
                  </a:lnTo>
                  <a:lnTo>
                    <a:pt x="61" y="25"/>
                  </a:lnTo>
                  <a:lnTo>
                    <a:pt x="57" y="13"/>
                  </a:lnTo>
                  <a:lnTo>
                    <a:pt x="50" y="6"/>
                  </a:lnTo>
                  <a:lnTo>
                    <a:pt x="41" y="1"/>
                  </a:lnTo>
                  <a:lnTo>
                    <a:pt x="31" y="0"/>
                  </a:lnTo>
                  <a:lnTo>
                    <a:pt x="23" y="2"/>
                  </a:lnTo>
                  <a:lnTo>
                    <a:pt x="17" y="5"/>
                  </a:lnTo>
                  <a:lnTo>
                    <a:pt x="13" y="10"/>
                  </a:lnTo>
                  <a:lnTo>
                    <a:pt x="9" y="15"/>
                  </a:lnTo>
                  <a:lnTo>
                    <a:pt x="5" y="23"/>
                  </a:lnTo>
                  <a:lnTo>
                    <a:pt x="2" y="32"/>
                  </a:lnTo>
                  <a:lnTo>
                    <a:pt x="0" y="39"/>
                  </a:lnTo>
                  <a:lnTo>
                    <a:pt x="0" y="43"/>
                  </a:lnTo>
                  <a:lnTo>
                    <a:pt x="1" y="46"/>
                  </a:lnTo>
                  <a:lnTo>
                    <a:pt x="4" y="46"/>
                  </a:lnTo>
                  <a:lnTo>
                    <a:pt x="7" y="46"/>
                  </a:lnTo>
                  <a:lnTo>
                    <a:pt x="8" y="45"/>
                  </a:lnTo>
                  <a:lnTo>
                    <a:pt x="9" y="43"/>
                  </a:lnTo>
                  <a:lnTo>
                    <a:pt x="10" y="38"/>
                  </a:lnTo>
                  <a:lnTo>
                    <a:pt x="14" y="26"/>
                  </a:lnTo>
                  <a:lnTo>
                    <a:pt x="18" y="17"/>
                  </a:lnTo>
                  <a:lnTo>
                    <a:pt x="23" y="10"/>
                  </a:lnTo>
                  <a:lnTo>
                    <a:pt x="31" y="8"/>
                  </a:lnTo>
                  <a:lnTo>
                    <a:pt x="35" y="9"/>
                  </a:lnTo>
                  <a:lnTo>
                    <a:pt x="38" y="12"/>
                  </a:lnTo>
                  <a:lnTo>
                    <a:pt x="39" y="16"/>
                  </a:lnTo>
                  <a:lnTo>
                    <a:pt x="40" y="22"/>
                  </a:lnTo>
                  <a:lnTo>
                    <a:pt x="38" y="32"/>
                  </a:lnTo>
                  <a:lnTo>
                    <a:pt x="35" y="45"/>
                  </a:lnTo>
                  <a:lnTo>
                    <a:pt x="32" y="58"/>
                  </a:lnTo>
                  <a:lnTo>
                    <a:pt x="29" y="70"/>
                  </a:lnTo>
                  <a:lnTo>
                    <a:pt x="20" y="10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00"/>
            </a:p>
          </p:txBody>
        </p:sp>
        <p:sp>
          <p:nvSpPr>
            <p:cNvPr id="162" name="Freeform 33"/>
            <p:cNvSpPr>
              <a:spLocks noChangeAspect="1"/>
            </p:cNvSpPr>
            <p:nvPr/>
          </p:nvSpPr>
          <p:spPr bwMode="auto">
            <a:xfrm>
              <a:off x="5506" y="557"/>
              <a:ext cx="255" cy="126"/>
            </a:xfrm>
            <a:custGeom>
              <a:avLst/>
              <a:gdLst/>
              <a:ahLst/>
              <a:cxnLst>
                <a:cxn ang="0">
                  <a:pos x="105" y="110"/>
                </a:cxn>
                <a:cxn ang="0">
                  <a:pos x="106" y="124"/>
                </a:cxn>
                <a:cxn ang="0">
                  <a:pos x="124" y="120"/>
                </a:cxn>
                <a:cxn ang="0">
                  <a:pos x="132" y="91"/>
                </a:cxn>
                <a:cxn ang="0">
                  <a:pos x="141" y="52"/>
                </a:cxn>
                <a:cxn ang="0">
                  <a:pos x="148" y="37"/>
                </a:cxn>
                <a:cxn ang="0">
                  <a:pos x="178" y="11"/>
                </a:cxn>
                <a:cxn ang="0">
                  <a:pos x="207" y="15"/>
                </a:cxn>
                <a:cxn ang="0">
                  <a:pos x="207" y="42"/>
                </a:cxn>
                <a:cxn ang="0">
                  <a:pos x="192" y="87"/>
                </a:cxn>
                <a:cxn ang="0">
                  <a:pos x="190" y="112"/>
                </a:cxn>
                <a:cxn ang="0">
                  <a:pos x="215" y="126"/>
                </a:cxn>
                <a:cxn ang="0">
                  <a:pos x="240" y="113"/>
                </a:cxn>
                <a:cxn ang="0">
                  <a:pos x="252" y="92"/>
                </a:cxn>
                <a:cxn ang="0">
                  <a:pos x="253" y="80"/>
                </a:cxn>
                <a:cxn ang="0">
                  <a:pos x="245" y="84"/>
                </a:cxn>
                <a:cxn ang="0">
                  <a:pos x="224" y="116"/>
                </a:cxn>
                <a:cxn ang="0">
                  <a:pos x="209" y="108"/>
                </a:cxn>
                <a:cxn ang="0">
                  <a:pos x="212" y="94"/>
                </a:cxn>
                <a:cxn ang="0">
                  <a:pos x="224" y="61"/>
                </a:cxn>
                <a:cxn ang="0">
                  <a:pos x="230" y="27"/>
                </a:cxn>
                <a:cxn ang="0">
                  <a:pos x="219" y="7"/>
                </a:cxn>
                <a:cxn ang="0">
                  <a:pos x="177" y="3"/>
                </a:cxn>
                <a:cxn ang="0">
                  <a:pos x="144" y="28"/>
                </a:cxn>
                <a:cxn ang="0">
                  <a:pos x="120" y="1"/>
                </a:cxn>
                <a:cxn ang="0">
                  <a:pos x="79" y="9"/>
                </a:cxn>
                <a:cxn ang="0">
                  <a:pos x="58" y="13"/>
                </a:cxn>
                <a:cxn ang="0">
                  <a:pos x="31" y="0"/>
                </a:cxn>
                <a:cxn ang="0">
                  <a:pos x="13" y="10"/>
                </a:cxn>
                <a:cxn ang="0">
                  <a:pos x="2" y="32"/>
                </a:cxn>
                <a:cxn ang="0">
                  <a:pos x="2" y="46"/>
                </a:cxn>
                <a:cxn ang="0">
                  <a:pos x="8" y="45"/>
                </a:cxn>
                <a:cxn ang="0">
                  <a:pos x="14" y="26"/>
                </a:cxn>
                <a:cxn ang="0">
                  <a:pos x="31" y="8"/>
                </a:cxn>
                <a:cxn ang="0">
                  <a:pos x="39" y="16"/>
                </a:cxn>
                <a:cxn ang="0">
                  <a:pos x="35" y="45"/>
                </a:cxn>
                <a:cxn ang="0">
                  <a:pos x="20" y="105"/>
                </a:cxn>
                <a:cxn ang="0">
                  <a:pos x="21" y="124"/>
                </a:cxn>
                <a:cxn ang="0">
                  <a:pos x="38" y="120"/>
                </a:cxn>
                <a:cxn ang="0">
                  <a:pos x="46" y="91"/>
                </a:cxn>
                <a:cxn ang="0">
                  <a:pos x="56" y="52"/>
                </a:cxn>
                <a:cxn ang="0">
                  <a:pos x="65" y="34"/>
                </a:cxn>
                <a:cxn ang="0">
                  <a:pos x="93" y="10"/>
                </a:cxn>
                <a:cxn ang="0">
                  <a:pos x="121" y="16"/>
                </a:cxn>
                <a:cxn ang="0">
                  <a:pos x="123" y="32"/>
                </a:cxn>
                <a:cxn ang="0">
                  <a:pos x="119" y="54"/>
                </a:cxn>
              </a:cxnLst>
              <a:rect l="0" t="0" r="r" b="b"/>
              <a:pathLst>
                <a:path w="255" h="126">
                  <a:moveTo>
                    <a:pt x="107" y="100"/>
                  </a:moveTo>
                  <a:lnTo>
                    <a:pt x="106" y="105"/>
                  </a:lnTo>
                  <a:lnTo>
                    <a:pt x="105" y="110"/>
                  </a:lnTo>
                  <a:lnTo>
                    <a:pt x="104" y="115"/>
                  </a:lnTo>
                  <a:lnTo>
                    <a:pt x="103" y="117"/>
                  </a:lnTo>
                  <a:lnTo>
                    <a:pt x="106" y="124"/>
                  </a:lnTo>
                  <a:lnTo>
                    <a:pt x="113" y="126"/>
                  </a:lnTo>
                  <a:lnTo>
                    <a:pt x="120" y="124"/>
                  </a:lnTo>
                  <a:lnTo>
                    <a:pt x="124" y="120"/>
                  </a:lnTo>
                  <a:lnTo>
                    <a:pt x="126" y="112"/>
                  </a:lnTo>
                  <a:lnTo>
                    <a:pt x="129" y="102"/>
                  </a:lnTo>
                  <a:lnTo>
                    <a:pt x="132" y="91"/>
                  </a:lnTo>
                  <a:lnTo>
                    <a:pt x="135" y="77"/>
                  </a:lnTo>
                  <a:lnTo>
                    <a:pt x="140" y="59"/>
                  </a:lnTo>
                  <a:lnTo>
                    <a:pt x="141" y="52"/>
                  </a:lnTo>
                  <a:lnTo>
                    <a:pt x="143" y="47"/>
                  </a:lnTo>
                  <a:lnTo>
                    <a:pt x="145" y="43"/>
                  </a:lnTo>
                  <a:lnTo>
                    <a:pt x="148" y="37"/>
                  </a:lnTo>
                  <a:lnTo>
                    <a:pt x="156" y="27"/>
                  </a:lnTo>
                  <a:lnTo>
                    <a:pt x="166" y="18"/>
                  </a:lnTo>
                  <a:lnTo>
                    <a:pt x="178" y="11"/>
                  </a:lnTo>
                  <a:lnTo>
                    <a:pt x="192" y="8"/>
                  </a:lnTo>
                  <a:lnTo>
                    <a:pt x="202" y="10"/>
                  </a:lnTo>
                  <a:lnTo>
                    <a:pt x="207" y="15"/>
                  </a:lnTo>
                  <a:lnTo>
                    <a:pt x="209" y="22"/>
                  </a:lnTo>
                  <a:lnTo>
                    <a:pt x="209" y="27"/>
                  </a:lnTo>
                  <a:lnTo>
                    <a:pt x="207" y="42"/>
                  </a:lnTo>
                  <a:lnTo>
                    <a:pt x="202" y="59"/>
                  </a:lnTo>
                  <a:lnTo>
                    <a:pt x="197" y="75"/>
                  </a:lnTo>
                  <a:lnTo>
                    <a:pt x="192" y="87"/>
                  </a:lnTo>
                  <a:lnTo>
                    <a:pt x="189" y="96"/>
                  </a:lnTo>
                  <a:lnTo>
                    <a:pt x="188" y="102"/>
                  </a:lnTo>
                  <a:lnTo>
                    <a:pt x="190" y="112"/>
                  </a:lnTo>
                  <a:lnTo>
                    <a:pt x="196" y="119"/>
                  </a:lnTo>
                  <a:lnTo>
                    <a:pt x="205" y="124"/>
                  </a:lnTo>
                  <a:lnTo>
                    <a:pt x="215" y="126"/>
                  </a:lnTo>
                  <a:lnTo>
                    <a:pt x="224" y="124"/>
                  </a:lnTo>
                  <a:lnTo>
                    <a:pt x="233" y="120"/>
                  </a:lnTo>
                  <a:lnTo>
                    <a:pt x="240" y="113"/>
                  </a:lnTo>
                  <a:lnTo>
                    <a:pt x="245" y="106"/>
                  </a:lnTo>
                  <a:lnTo>
                    <a:pt x="249" y="99"/>
                  </a:lnTo>
                  <a:lnTo>
                    <a:pt x="252" y="92"/>
                  </a:lnTo>
                  <a:lnTo>
                    <a:pt x="254" y="86"/>
                  </a:lnTo>
                  <a:lnTo>
                    <a:pt x="255" y="83"/>
                  </a:lnTo>
                  <a:lnTo>
                    <a:pt x="253" y="80"/>
                  </a:lnTo>
                  <a:lnTo>
                    <a:pt x="250" y="80"/>
                  </a:lnTo>
                  <a:lnTo>
                    <a:pt x="247" y="81"/>
                  </a:lnTo>
                  <a:lnTo>
                    <a:pt x="245" y="84"/>
                  </a:lnTo>
                  <a:lnTo>
                    <a:pt x="239" y="99"/>
                  </a:lnTo>
                  <a:lnTo>
                    <a:pt x="232" y="110"/>
                  </a:lnTo>
                  <a:lnTo>
                    <a:pt x="224" y="116"/>
                  </a:lnTo>
                  <a:lnTo>
                    <a:pt x="216" y="118"/>
                  </a:lnTo>
                  <a:lnTo>
                    <a:pt x="210" y="115"/>
                  </a:lnTo>
                  <a:lnTo>
                    <a:pt x="209" y="108"/>
                  </a:lnTo>
                  <a:lnTo>
                    <a:pt x="209" y="104"/>
                  </a:lnTo>
                  <a:lnTo>
                    <a:pt x="210" y="99"/>
                  </a:lnTo>
                  <a:lnTo>
                    <a:pt x="212" y="94"/>
                  </a:lnTo>
                  <a:lnTo>
                    <a:pt x="215" y="86"/>
                  </a:lnTo>
                  <a:lnTo>
                    <a:pt x="219" y="76"/>
                  </a:lnTo>
                  <a:lnTo>
                    <a:pt x="224" y="61"/>
                  </a:lnTo>
                  <a:lnTo>
                    <a:pt x="228" y="46"/>
                  </a:lnTo>
                  <a:lnTo>
                    <a:pt x="230" y="32"/>
                  </a:lnTo>
                  <a:lnTo>
                    <a:pt x="230" y="27"/>
                  </a:lnTo>
                  <a:lnTo>
                    <a:pt x="229" y="21"/>
                  </a:lnTo>
                  <a:lnTo>
                    <a:pt x="225" y="14"/>
                  </a:lnTo>
                  <a:lnTo>
                    <a:pt x="219" y="7"/>
                  </a:lnTo>
                  <a:lnTo>
                    <a:pt x="210" y="2"/>
                  </a:lnTo>
                  <a:lnTo>
                    <a:pt x="194" y="0"/>
                  </a:lnTo>
                  <a:lnTo>
                    <a:pt x="177" y="3"/>
                  </a:lnTo>
                  <a:lnTo>
                    <a:pt x="163" y="10"/>
                  </a:lnTo>
                  <a:lnTo>
                    <a:pt x="152" y="19"/>
                  </a:lnTo>
                  <a:lnTo>
                    <a:pt x="144" y="28"/>
                  </a:lnTo>
                  <a:lnTo>
                    <a:pt x="140" y="14"/>
                  </a:lnTo>
                  <a:lnTo>
                    <a:pt x="131" y="5"/>
                  </a:lnTo>
                  <a:lnTo>
                    <a:pt x="120" y="1"/>
                  </a:lnTo>
                  <a:lnTo>
                    <a:pt x="108" y="0"/>
                  </a:lnTo>
                  <a:lnTo>
                    <a:pt x="92" y="3"/>
                  </a:lnTo>
                  <a:lnTo>
                    <a:pt x="79" y="9"/>
                  </a:lnTo>
                  <a:lnTo>
                    <a:pt x="69" y="17"/>
                  </a:lnTo>
                  <a:lnTo>
                    <a:pt x="61" y="25"/>
                  </a:lnTo>
                  <a:lnTo>
                    <a:pt x="58" y="13"/>
                  </a:lnTo>
                  <a:lnTo>
                    <a:pt x="50" y="6"/>
                  </a:lnTo>
                  <a:lnTo>
                    <a:pt x="41" y="1"/>
                  </a:lnTo>
                  <a:lnTo>
                    <a:pt x="31" y="0"/>
                  </a:lnTo>
                  <a:lnTo>
                    <a:pt x="24" y="2"/>
                  </a:lnTo>
                  <a:lnTo>
                    <a:pt x="17" y="5"/>
                  </a:lnTo>
                  <a:lnTo>
                    <a:pt x="13" y="10"/>
                  </a:lnTo>
                  <a:lnTo>
                    <a:pt x="10" y="15"/>
                  </a:lnTo>
                  <a:lnTo>
                    <a:pt x="5" y="23"/>
                  </a:lnTo>
                  <a:lnTo>
                    <a:pt x="2" y="32"/>
                  </a:lnTo>
                  <a:lnTo>
                    <a:pt x="0" y="39"/>
                  </a:lnTo>
                  <a:lnTo>
                    <a:pt x="0" y="43"/>
                  </a:lnTo>
                  <a:lnTo>
                    <a:pt x="2" y="46"/>
                  </a:lnTo>
                  <a:lnTo>
                    <a:pt x="4" y="46"/>
                  </a:lnTo>
                  <a:lnTo>
                    <a:pt x="7" y="46"/>
                  </a:lnTo>
                  <a:lnTo>
                    <a:pt x="8" y="45"/>
                  </a:lnTo>
                  <a:lnTo>
                    <a:pt x="9" y="43"/>
                  </a:lnTo>
                  <a:lnTo>
                    <a:pt x="10" y="38"/>
                  </a:lnTo>
                  <a:lnTo>
                    <a:pt x="14" y="26"/>
                  </a:lnTo>
                  <a:lnTo>
                    <a:pt x="18" y="17"/>
                  </a:lnTo>
                  <a:lnTo>
                    <a:pt x="24" y="10"/>
                  </a:lnTo>
                  <a:lnTo>
                    <a:pt x="31" y="8"/>
                  </a:lnTo>
                  <a:lnTo>
                    <a:pt x="35" y="9"/>
                  </a:lnTo>
                  <a:lnTo>
                    <a:pt x="38" y="12"/>
                  </a:lnTo>
                  <a:lnTo>
                    <a:pt x="39" y="16"/>
                  </a:lnTo>
                  <a:lnTo>
                    <a:pt x="40" y="22"/>
                  </a:lnTo>
                  <a:lnTo>
                    <a:pt x="39" y="32"/>
                  </a:lnTo>
                  <a:lnTo>
                    <a:pt x="35" y="45"/>
                  </a:lnTo>
                  <a:lnTo>
                    <a:pt x="32" y="58"/>
                  </a:lnTo>
                  <a:lnTo>
                    <a:pt x="29" y="70"/>
                  </a:lnTo>
                  <a:lnTo>
                    <a:pt x="20" y="105"/>
                  </a:lnTo>
                  <a:lnTo>
                    <a:pt x="19" y="112"/>
                  </a:lnTo>
                  <a:lnTo>
                    <a:pt x="18" y="117"/>
                  </a:lnTo>
                  <a:lnTo>
                    <a:pt x="21" y="124"/>
                  </a:lnTo>
                  <a:lnTo>
                    <a:pt x="27" y="126"/>
                  </a:lnTo>
                  <a:lnTo>
                    <a:pt x="34" y="124"/>
                  </a:lnTo>
                  <a:lnTo>
                    <a:pt x="38" y="120"/>
                  </a:lnTo>
                  <a:lnTo>
                    <a:pt x="41" y="112"/>
                  </a:lnTo>
                  <a:lnTo>
                    <a:pt x="43" y="102"/>
                  </a:lnTo>
                  <a:lnTo>
                    <a:pt x="46" y="91"/>
                  </a:lnTo>
                  <a:lnTo>
                    <a:pt x="49" y="77"/>
                  </a:lnTo>
                  <a:lnTo>
                    <a:pt x="54" y="59"/>
                  </a:lnTo>
                  <a:lnTo>
                    <a:pt x="56" y="52"/>
                  </a:lnTo>
                  <a:lnTo>
                    <a:pt x="58" y="46"/>
                  </a:lnTo>
                  <a:lnTo>
                    <a:pt x="61" y="41"/>
                  </a:lnTo>
                  <a:lnTo>
                    <a:pt x="65" y="34"/>
                  </a:lnTo>
                  <a:lnTo>
                    <a:pt x="72" y="25"/>
                  </a:lnTo>
                  <a:lnTo>
                    <a:pt x="81" y="16"/>
                  </a:lnTo>
                  <a:lnTo>
                    <a:pt x="93" y="10"/>
                  </a:lnTo>
                  <a:lnTo>
                    <a:pt x="107" y="8"/>
                  </a:lnTo>
                  <a:lnTo>
                    <a:pt x="117" y="10"/>
                  </a:lnTo>
                  <a:lnTo>
                    <a:pt x="121" y="16"/>
                  </a:lnTo>
                  <a:lnTo>
                    <a:pt x="123" y="22"/>
                  </a:lnTo>
                  <a:lnTo>
                    <a:pt x="124" y="27"/>
                  </a:lnTo>
                  <a:lnTo>
                    <a:pt x="123" y="32"/>
                  </a:lnTo>
                  <a:lnTo>
                    <a:pt x="123" y="37"/>
                  </a:lnTo>
                  <a:lnTo>
                    <a:pt x="121" y="44"/>
                  </a:lnTo>
                  <a:lnTo>
                    <a:pt x="119" y="54"/>
                  </a:lnTo>
                  <a:lnTo>
                    <a:pt x="107" y="10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00"/>
            </a:p>
          </p:txBody>
        </p:sp>
      </p:grpSp>
    </p:spTree>
    <p:extLst>
      <p:ext uri="{BB962C8B-B14F-4D97-AF65-F5344CB8AC3E}">
        <p14:creationId xmlns:p14="http://schemas.microsoft.com/office/powerpoint/2010/main" val="4198852200"/>
      </p:ext>
    </p:extLst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Spherical </a:t>
            </a:r>
            <a:r>
              <a:rPr lang="en-US" dirty="0" smtClean="0"/>
              <a:t>Harmonics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/>
          <a:lstStyle/>
          <a:p>
            <a:fld id="{C8A3C2DC-176B-490C-97D2-8ED4C1EC2C7D}" type="slidenum">
              <a:rPr lang="en-US" smtClean="0"/>
              <a:pPr/>
              <a:t>24</a:t>
            </a:fld>
            <a:endParaRPr lang="en-US"/>
          </a:p>
        </p:txBody>
      </p:sp>
      <p:pic>
        <p:nvPicPr>
          <p:cNvPr id="98" name="Picture 97" descr="ipBasis3.png"/>
          <p:cNvPicPr>
            <a:picLocks noChangeAspect="1"/>
          </p:cNvPicPr>
          <p:nvPr/>
        </p:nvPicPr>
        <p:blipFill rotWithShape="1">
          <a:blip r:embed="rId3" cstate="print"/>
          <a:srcRect t="17194" r="8951" b="5901"/>
          <a:stretch/>
        </p:blipFill>
        <p:spPr>
          <a:xfrm>
            <a:off x="441084" y="1434663"/>
            <a:ext cx="7706788" cy="48821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7390401"/>
      </p:ext>
    </p:extLst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Practical SH Expansion</a:t>
            </a:r>
            <a:endParaRPr lang="en-US" dirty="0"/>
          </a:p>
        </p:txBody>
      </p:sp>
      <p:grpSp>
        <p:nvGrpSpPr>
          <p:cNvPr id="3279" name="Group 207"/>
          <p:cNvGrpSpPr>
            <a:grpSpLocks noChangeAspect="1"/>
          </p:cNvGrpSpPr>
          <p:nvPr>
            <p:custDataLst>
              <p:tags r:id="rId1"/>
            </p:custDataLst>
          </p:nvPr>
        </p:nvGrpSpPr>
        <p:grpSpPr bwMode="auto">
          <a:xfrm>
            <a:off x="1468780" y="1850288"/>
            <a:ext cx="875497" cy="200445"/>
            <a:chOff x="2" y="4"/>
            <a:chExt cx="3468" cy="794"/>
          </a:xfrm>
        </p:grpSpPr>
        <p:sp>
          <p:nvSpPr>
            <p:cNvPr id="3280" name="Freeform 208"/>
            <p:cNvSpPr>
              <a:spLocks noChangeAspect="1"/>
            </p:cNvSpPr>
            <p:nvPr/>
          </p:nvSpPr>
          <p:spPr bwMode="auto">
            <a:xfrm>
              <a:off x="2" y="4"/>
              <a:ext cx="441" cy="787"/>
            </a:xfrm>
            <a:custGeom>
              <a:avLst/>
              <a:gdLst/>
              <a:ahLst/>
              <a:cxnLst>
                <a:cxn ang="0">
                  <a:pos x="84" y="288"/>
                </a:cxn>
                <a:cxn ang="0">
                  <a:pos x="0" y="288"/>
                </a:cxn>
                <a:cxn ang="0">
                  <a:pos x="0" y="340"/>
                </a:cxn>
                <a:cxn ang="0">
                  <a:pos x="84" y="340"/>
                </a:cxn>
                <a:cxn ang="0">
                  <a:pos x="84" y="734"/>
                </a:cxn>
                <a:cxn ang="0">
                  <a:pos x="7" y="734"/>
                </a:cxn>
                <a:cxn ang="0">
                  <a:pos x="7" y="787"/>
                </a:cxn>
                <a:cxn ang="0">
                  <a:pos x="72" y="785"/>
                </a:cxn>
                <a:cxn ang="0">
                  <a:pos x="147" y="784"/>
                </a:cxn>
                <a:cxn ang="0">
                  <a:pos x="184" y="784"/>
                </a:cxn>
                <a:cxn ang="0">
                  <a:pos x="225" y="784"/>
                </a:cxn>
                <a:cxn ang="0">
                  <a:pos x="266" y="785"/>
                </a:cxn>
                <a:cxn ang="0">
                  <a:pos x="302" y="787"/>
                </a:cxn>
                <a:cxn ang="0">
                  <a:pos x="302" y="734"/>
                </a:cxn>
                <a:cxn ang="0">
                  <a:pos x="204" y="734"/>
                </a:cxn>
                <a:cxn ang="0">
                  <a:pos x="204" y="340"/>
                </a:cxn>
                <a:cxn ang="0">
                  <a:pos x="333" y="340"/>
                </a:cxn>
                <a:cxn ang="0">
                  <a:pos x="333" y="288"/>
                </a:cxn>
                <a:cxn ang="0">
                  <a:pos x="197" y="288"/>
                </a:cxn>
                <a:cxn ang="0">
                  <a:pos x="197" y="174"/>
                </a:cxn>
                <a:cxn ang="0">
                  <a:pos x="201" y="133"/>
                </a:cxn>
                <a:cxn ang="0">
                  <a:pos x="211" y="101"/>
                </a:cxn>
                <a:cxn ang="0">
                  <a:pos x="226" y="77"/>
                </a:cxn>
                <a:cxn ang="0">
                  <a:pos x="244" y="60"/>
                </a:cxn>
                <a:cxn ang="0">
                  <a:pos x="263" y="50"/>
                </a:cxn>
                <a:cxn ang="0">
                  <a:pos x="281" y="44"/>
                </a:cxn>
                <a:cxn ang="0">
                  <a:pos x="298" y="41"/>
                </a:cxn>
                <a:cxn ang="0">
                  <a:pos x="311" y="40"/>
                </a:cxn>
                <a:cxn ang="0">
                  <a:pos x="330" y="42"/>
                </a:cxn>
                <a:cxn ang="0">
                  <a:pos x="310" y="66"/>
                </a:cxn>
                <a:cxn ang="0">
                  <a:pos x="304" y="98"/>
                </a:cxn>
                <a:cxn ang="0">
                  <a:pos x="311" y="129"/>
                </a:cxn>
                <a:cxn ang="0">
                  <a:pos x="327" y="150"/>
                </a:cxn>
                <a:cxn ang="0">
                  <a:pos x="349" y="163"/>
                </a:cxn>
                <a:cxn ang="0">
                  <a:pos x="372" y="168"/>
                </a:cxn>
                <a:cxn ang="0">
                  <a:pos x="397" y="163"/>
                </a:cxn>
                <a:cxn ang="0">
                  <a:pos x="419" y="150"/>
                </a:cxn>
                <a:cxn ang="0">
                  <a:pos x="435" y="128"/>
                </a:cxn>
                <a:cxn ang="0">
                  <a:pos x="441" y="98"/>
                </a:cxn>
                <a:cxn ang="0">
                  <a:pos x="434" y="62"/>
                </a:cxn>
                <a:cxn ang="0">
                  <a:pos x="410" y="31"/>
                </a:cxn>
                <a:cxn ang="0">
                  <a:pos x="371" y="8"/>
                </a:cxn>
                <a:cxn ang="0">
                  <a:pos x="314" y="0"/>
                </a:cxn>
                <a:cxn ang="0">
                  <a:pos x="232" y="9"/>
                </a:cxn>
                <a:cxn ang="0">
                  <a:pos x="158" y="39"/>
                </a:cxn>
                <a:cxn ang="0">
                  <a:pos x="104" y="93"/>
                </a:cxn>
                <a:cxn ang="0">
                  <a:pos x="84" y="174"/>
                </a:cxn>
                <a:cxn ang="0">
                  <a:pos x="84" y="288"/>
                </a:cxn>
              </a:cxnLst>
              <a:rect l="0" t="0" r="r" b="b"/>
              <a:pathLst>
                <a:path w="441" h="787">
                  <a:moveTo>
                    <a:pt x="84" y="288"/>
                  </a:moveTo>
                  <a:lnTo>
                    <a:pt x="0" y="288"/>
                  </a:lnTo>
                  <a:lnTo>
                    <a:pt x="0" y="340"/>
                  </a:lnTo>
                  <a:lnTo>
                    <a:pt x="84" y="340"/>
                  </a:lnTo>
                  <a:lnTo>
                    <a:pt x="84" y="734"/>
                  </a:lnTo>
                  <a:lnTo>
                    <a:pt x="7" y="734"/>
                  </a:lnTo>
                  <a:lnTo>
                    <a:pt x="7" y="787"/>
                  </a:lnTo>
                  <a:lnTo>
                    <a:pt x="72" y="785"/>
                  </a:lnTo>
                  <a:lnTo>
                    <a:pt x="147" y="784"/>
                  </a:lnTo>
                  <a:lnTo>
                    <a:pt x="184" y="784"/>
                  </a:lnTo>
                  <a:lnTo>
                    <a:pt x="225" y="784"/>
                  </a:lnTo>
                  <a:lnTo>
                    <a:pt x="266" y="785"/>
                  </a:lnTo>
                  <a:lnTo>
                    <a:pt x="302" y="787"/>
                  </a:lnTo>
                  <a:lnTo>
                    <a:pt x="302" y="734"/>
                  </a:lnTo>
                  <a:lnTo>
                    <a:pt x="204" y="734"/>
                  </a:lnTo>
                  <a:lnTo>
                    <a:pt x="204" y="340"/>
                  </a:lnTo>
                  <a:lnTo>
                    <a:pt x="333" y="340"/>
                  </a:lnTo>
                  <a:lnTo>
                    <a:pt x="333" y="288"/>
                  </a:lnTo>
                  <a:lnTo>
                    <a:pt x="197" y="288"/>
                  </a:lnTo>
                  <a:lnTo>
                    <a:pt x="197" y="174"/>
                  </a:lnTo>
                  <a:lnTo>
                    <a:pt x="201" y="133"/>
                  </a:lnTo>
                  <a:lnTo>
                    <a:pt x="211" y="101"/>
                  </a:lnTo>
                  <a:lnTo>
                    <a:pt x="226" y="77"/>
                  </a:lnTo>
                  <a:lnTo>
                    <a:pt x="244" y="60"/>
                  </a:lnTo>
                  <a:lnTo>
                    <a:pt x="263" y="50"/>
                  </a:lnTo>
                  <a:lnTo>
                    <a:pt x="281" y="44"/>
                  </a:lnTo>
                  <a:lnTo>
                    <a:pt x="298" y="41"/>
                  </a:lnTo>
                  <a:lnTo>
                    <a:pt x="311" y="40"/>
                  </a:lnTo>
                  <a:lnTo>
                    <a:pt x="330" y="42"/>
                  </a:lnTo>
                  <a:lnTo>
                    <a:pt x="310" y="66"/>
                  </a:lnTo>
                  <a:lnTo>
                    <a:pt x="304" y="98"/>
                  </a:lnTo>
                  <a:lnTo>
                    <a:pt x="311" y="129"/>
                  </a:lnTo>
                  <a:lnTo>
                    <a:pt x="327" y="150"/>
                  </a:lnTo>
                  <a:lnTo>
                    <a:pt x="349" y="163"/>
                  </a:lnTo>
                  <a:lnTo>
                    <a:pt x="372" y="168"/>
                  </a:lnTo>
                  <a:lnTo>
                    <a:pt x="397" y="163"/>
                  </a:lnTo>
                  <a:lnTo>
                    <a:pt x="419" y="150"/>
                  </a:lnTo>
                  <a:lnTo>
                    <a:pt x="435" y="128"/>
                  </a:lnTo>
                  <a:lnTo>
                    <a:pt x="441" y="98"/>
                  </a:lnTo>
                  <a:lnTo>
                    <a:pt x="434" y="62"/>
                  </a:lnTo>
                  <a:lnTo>
                    <a:pt x="410" y="31"/>
                  </a:lnTo>
                  <a:lnTo>
                    <a:pt x="371" y="8"/>
                  </a:lnTo>
                  <a:lnTo>
                    <a:pt x="314" y="0"/>
                  </a:lnTo>
                  <a:lnTo>
                    <a:pt x="232" y="9"/>
                  </a:lnTo>
                  <a:lnTo>
                    <a:pt x="158" y="39"/>
                  </a:lnTo>
                  <a:lnTo>
                    <a:pt x="104" y="93"/>
                  </a:lnTo>
                  <a:lnTo>
                    <a:pt x="84" y="174"/>
                  </a:lnTo>
                  <a:lnTo>
                    <a:pt x="84" y="28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81" name="Freeform 209"/>
            <p:cNvSpPr>
              <a:spLocks noChangeAspect="1" noEditPoints="1"/>
            </p:cNvSpPr>
            <p:nvPr/>
          </p:nvSpPr>
          <p:spPr bwMode="auto">
            <a:xfrm>
              <a:off x="843" y="378"/>
              <a:ext cx="744" cy="263"/>
            </a:xfrm>
            <a:custGeom>
              <a:avLst/>
              <a:gdLst/>
              <a:ahLst/>
              <a:cxnLst>
                <a:cxn ang="0">
                  <a:pos x="706" y="45"/>
                </a:cxn>
                <a:cxn ang="0">
                  <a:pos x="719" y="45"/>
                </a:cxn>
                <a:cxn ang="0">
                  <a:pos x="731" y="42"/>
                </a:cxn>
                <a:cxn ang="0">
                  <a:pos x="740" y="36"/>
                </a:cxn>
                <a:cxn ang="0">
                  <a:pos x="744" y="23"/>
                </a:cxn>
                <a:cxn ang="0">
                  <a:pos x="740" y="10"/>
                </a:cxn>
                <a:cxn ang="0">
                  <a:pos x="731" y="3"/>
                </a:cxn>
                <a:cxn ang="0">
                  <a:pos x="719" y="1"/>
                </a:cxn>
                <a:cxn ang="0">
                  <a:pos x="707" y="0"/>
                </a:cxn>
                <a:cxn ang="0">
                  <a:pos x="37" y="0"/>
                </a:cxn>
                <a:cxn ang="0">
                  <a:pos x="25" y="1"/>
                </a:cxn>
                <a:cxn ang="0">
                  <a:pos x="13" y="3"/>
                </a:cxn>
                <a:cxn ang="0">
                  <a:pos x="4" y="10"/>
                </a:cxn>
                <a:cxn ang="0">
                  <a:pos x="0" y="23"/>
                </a:cxn>
                <a:cxn ang="0">
                  <a:pos x="4" y="36"/>
                </a:cxn>
                <a:cxn ang="0">
                  <a:pos x="13" y="42"/>
                </a:cxn>
                <a:cxn ang="0">
                  <a:pos x="25" y="45"/>
                </a:cxn>
                <a:cxn ang="0">
                  <a:pos x="38" y="45"/>
                </a:cxn>
                <a:cxn ang="0">
                  <a:pos x="706" y="45"/>
                </a:cxn>
                <a:cxn ang="0">
                  <a:pos x="707" y="263"/>
                </a:cxn>
                <a:cxn ang="0">
                  <a:pos x="719" y="263"/>
                </a:cxn>
                <a:cxn ang="0">
                  <a:pos x="731" y="261"/>
                </a:cxn>
                <a:cxn ang="0">
                  <a:pos x="740" y="254"/>
                </a:cxn>
                <a:cxn ang="0">
                  <a:pos x="744" y="241"/>
                </a:cxn>
                <a:cxn ang="0">
                  <a:pos x="740" y="228"/>
                </a:cxn>
                <a:cxn ang="0">
                  <a:pos x="731" y="221"/>
                </a:cxn>
                <a:cxn ang="0">
                  <a:pos x="719" y="219"/>
                </a:cxn>
                <a:cxn ang="0">
                  <a:pos x="706" y="219"/>
                </a:cxn>
                <a:cxn ang="0">
                  <a:pos x="38" y="219"/>
                </a:cxn>
                <a:cxn ang="0">
                  <a:pos x="25" y="219"/>
                </a:cxn>
                <a:cxn ang="0">
                  <a:pos x="13" y="221"/>
                </a:cxn>
                <a:cxn ang="0">
                  <a:pos x="4" y="228"/>
                </a:cxn>
                <a:cxn ang="0">
                  <a:pos x="0" y="241"/>
                </a:cxn>
                <a:cxn ang="0">
                  <a:pos x="4" y="254"/>
                </a:cxn>
                <a:cxn ang="0">
                  <a:pos x="13" y="261"/>
                </a:cxn>
                <a:cxn ang="0">
                  <a:pos x="25" y="263"/>
                </a:cxn>
                <a:cxn ang="0">
                  <a:pos x="37" y="263"/>
                </a:cxn>
                <a:cxn ang="0">
                  <a:pos x="707" y="263"/>
                </a:cxn>
              </a:cxnLst>
              <a:rect l="0" t="0" r="r" b="b"/>
              <a:pathLst>
                <a:path w="744" h="263">
                  <a:moveTo>
                    <a:pt x="706" y="45"/>
                  </a:moveTo>
                  <a:lnTo>
                    <a:pt x="719" y="45"/>
                  </a:lnTo>
                  <a:lnTo>
                    <a:pt x="731" y="42"/>
                  </a:lnTo>
                  <a:lnTo>
                    <a:pt x="740" y="36"/>
                  </a:lnTo>
                  <a:lnTo>
                    <a:pt x="744" y="23"/>
                  </a:lnTo>
                  <a:lnTo>
                    <a:pt x="740" y="10"/>
                  </a:lnTo>
                  <a:lnTo>
                    <a:pt x="731" y="3"/>
                  </a:lnTo>
                  <a:lnTo>
                    <a:pt x="719" y="1"/>
                  </a:lnTo>
                  <a:lnTo>
                    <a:pt x="707" y="0"/>
                  </a:lnTo>
                  <a:lnTo>
                    <a:pt x="37" y="0"/>
                  </a:lnTo>
                  <a:lnTo>
                    <a:pt x="25" y="1"/>
                  </a:lnTo>
                  <a:lnTo>
                    <a:pt x="13" y="3"/>
                  </a:lnTo>
                  <a:lnTo>
                    <a:pt x="4" y="10"/>
                  </a:lnTo>
                  <a:lnTo>
                    <a:pt x="0" y="23"/>
                  </a:lnTo>
                  <a:lnTo>
                    <a:pt x="4" y="36"/>
                  </a:lnTo>
                  <a:lnTo>
                    <a:pt x="13" y="42"/>
                  </a:lnTo>
                  <a:lnTo>
                    <a:pt x="25" y="45"/>
                  </a:lnTo>
                  <a:lnTo>
                    <a:pt x="38" y="45"/>
                  </a:lnTo>
                  <a:lnTo>
                    <a:pt x="706" y="45"/>
                  </a:lnTo>
                  <a:close/>
                  <a:moveTo>
                    <a:pt x="707" y="263"/>
                  </a:moveTo>
                  <a:lnTo>
                    <a:pt x="719" y="263"/>
                  </a:lnTo>
                  <a:lnTo>
                    <a:pt x="731" y="261"/>
                  </a:lnTo>
                  <a:lnTo>
                    <a:pt x="740" y="254"/>
                  </a:lnTo>
                  <a:lnTo>
                    <a:pt x="744" y="241"/>
                  </a:lnTo>
                  <a:lnTo>
                    <a:pt x="740" y="228"/>
                  </a:lnTo>
                  <a:lnTo>
                    <a:pt x="731" y="221"/>
                  </a:lnTo>
                  <a:lnTo>
                    <a:pt x="719" y="219"/>
                  </a:lnTo>
                  <a:lnTo>
                    <a:pt x="706" y="219"/>
                  </a:lnTo>
                  <a:lnTo>
                    <a:pt x="38" y="219"/>
                  </a:lnTo>
                  <a:lnTo>
                    <a:pt x="25" y="219"/>
                  </a:lnTo>
                  <a:lnTo>
                    <a:pt x="13" y="221"/>
                  </a:lnTo>
                  <a:lnTo>
                    <a:pt x="4" y="228"/>
                  </a:lnTo>
                  <a:lnTo>
                    <a:pt x="0" y="241"/>
                  </a:lnTo>
                  <a:lnTo>
                    <a:pt x="4" y="254"/>
                  </a:lnTo>
                  <a:lnTo>
                    <a:pt x="13" y="261"/>
                  </a:lnTo>
                  <a:lnTo>
                    <a:pt x="25" y="263"/>
                  </a:lnTo>
                  <a:lnTo>
                    <a:pt x="37" y="263"/>
                  </a:lnTo>
                  <a:lnTo>
                    <a:pt x="707" y="26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82" name="Freeform 210"/>
            <p:cNvSpPr>
              <a:spLocks noChangeAspect="1"/>
            </p:cNvSpPr>
            <p:nvPr/>
          </p:nvSpPr>
          <p:spPr bwMode="auto">
            <a:xfrm>
              <a:off x="1983" y="19"/>
              <a:ext cx="928" cy="772"/>
            </a:xfrm>
            <a:custGeom>
              <a:avLst/>
              <a:gdLst/>
              <a:ahLst/>
              <a:cxnLst>
                <a:cxn ang="0">
                  <a:pos x="803" y="76"/>
                </a:cxn>
                <a:cxn ang="0">
                  <a:pos x="810" y="66"/>
                </a:cxn>
                <a:cxn ang="0">
                  <a:pos x="819" y="62"/>
                </a:cxn>
                <a:cxn ang="0">
                  <a:pos x="831" y="59"/>
                </a:cxn>
                <a:cxn ang="0">
                  <a:pos x="847" y="57"/>
                </a:cxn>
                <a:cxn ang="0">
                  <a:pos x="904" y="54"/>
                </a:cxn>
                <a:cxn ang="0">
                  <a:pos x="928" y="54"/>
                </a:cxn>
                <a:cxn ang="0">
                  <a:pos x="928" y="0"/>
                </a:cxn>
                <a:cxn ang="0">
                  <a:pos x="859" y="2"/>
                </a:cxn>
                <a:cxn ang="0">
                  <a:pos x="801" y="4"/>
                </a:cxn>
                <a:cxn ang="0">
                  <a:pos x="726" y="3"/>
                </a:cxn>
                <a:cxn ang="0">
                  <a:pos x="653" y="0"/>
                </a:cxn>
                <a:cxn ang="0">
                  <a:pos x="653" y="54"/>
                </a:cxn>
                <a:cxn ang="0">
                  <a:pos x="694" y="55"/>
                </a:cxn>
                <a:cxn ang="0">
                  <a:pos x="738" y="64"/>
                </a:cxn>
                <a:cxn ang="0">
                  <a:pos x="735" y="70"/>
                </a:cxn>
                <a:cxn ang="0">
                  <a:pos x="730" y="78"/>
                </a:cxn>
                <a:cxn ang="0">
                  <a:pos x="521" y="387"/>
                </a:cxn>
                <a:cxn ang="0">
                  <a:pos x="294" y="54"/>
                </a:cxn>
                <a:cxn ang="0">
                  <a:pos x="389" y="54"/>
                </a:cxn>
                <a:cxn ang="0">
                  <a:pos x="389" y="0"/>
                </a:cxn>
                <a:cxn ang="0">
                  <a:pos x="345" y="2"/>
                </a:cxn>
                <a:cxn ang="0">
                  <a:pos x="289" y="3"/>
                </a:cxn>
                <a:cxn ang="0">
                  <a:pos x="231" y="3"/>
                </a:cxn>
                <a:cxn ang="0">
                  <a:pos x="184" y="4"/>
                </a:cxn>
                <a:cxn ang="0">
                  <a:pos x="142" y="3"/>
                </a:cxn>
                <a:cxn ang="0">
                  <a:pos x="90" y="3"/>
                </a:cxn>
                <a:cxn ang="0">
                  <a:pos x="39" y="2"/>
                </a:cxn>
                <a:cxn ang="0">
                  <a:pos x="0" y="0"/>
                </a:cxn>
                <a:cxn ang="0">
                  <a:pos x="0" y="54"/>
                </a:cxn>
                <a:cxn ang="0">
                  <a:pos x="109" y="54"/>
                </a:cxn>
                <a:cxn ang="0">
                  <a:pos x="388" y="464"/>
                </a:cxn>
                <a:cxn ang="0">
                  <a:pos x="388" y="719"/>
                </a:cxn>
                <a:cxn ang="0">
                  <a:pos x="267" y="719"/>
                </a:cxn>
                <a:cxn ang="0">
                  <a:pos x="267" y="772"/>
                </a:cxn>
                <a:cxn ang="0">
                  <a:pos x="308" y="770"/>
                </a:cxn>
                <a:cxn ang="0">
                  <a:pos x="363" y="769"/>
                </a:cxn>
                <a:cxn ang="0">
                  <a:pos x="419" y="769"/>
                </a:cxn>
                <a:cxn ang="0">
                  <a:pos x="464" y="769"/>
                </a:cxn>
                <a:cxn ang="0">
                  <a:pos x="509" y="769"/>
                </a:cxn>
                <a:cxn ang="0">
                  <a:pos x="565" y="769"/>
                </a:cxn>
                <a:cxn ang="0">
                  <a:pos x="620" y="770"/>
                </a:cxn>
                <a:cxn ang="0">
                  <a:pos x="662" y="772"/>
                </a:cxn>
                <a:cxn ang="0">
                  <a:pos x="662" y="719"/>
                </a:cxn>
                <a:cxn ang="0">
                  <a:pos x="540" y="719"/>
                </a:cxn>
                <a:cxn ang="0">
                  <a:pos x="540" y="464"/>
                </a:cxn>
                <a:cxn ang="0">
                  <a:pos x="803" y="76"/>
                </a:cxn>
              </a:cxnLst>
              <a:rect l="0" t="0" r="r" b="b"/>
              <a:pathLst>
                <a:path w="928" h="772">
                  <a:moveTo>
                    <a:pt x="803" y="76"/>
                  </a:moveTo>
                  <a:lnTo>
                    <a:pt x="810" y="66"/>
                  </a:lnTo>
                  <a:lnTo>
                    <a:pt x="819" y="62"/>
                  </a:lnTo>
                  <a:lnTo>
                    <a:pt x="831" y="59"/>
                  </a:lnTo>
                  <a:lnTo>
                    <a:pt x="847" y="57"/>
                  </a:lnTo>
                  <a:lnTo>
                    <a:pt x="904" y="54"/>
                  </a:lnTo>
                  <a:lnTo>
                    <a:pt x="928" y="54"/>
                  </a:lnTo>
                  <a:lnTo>
                    <a:pt x="928" y="0"/>
                  </a:lnTo>
                  <a:lnTo>
                    <a:pt x="859" y="2"/>
                  </a:lnTo>
                  <a:lnTo>
                    <a:pt x="801" y="4"/>
                  </a:lnTo>
                  <a:lnTo>
                    <a:pt x="726" y="3"/>
                  </a:lnTo>
                  <a:lnTo>
                    <a:pt x="653" y="0"/>
                  </a:lnTo>
                  <a:lnTo>
                    <a:pt x="653" y="54"/>
                  </a:lnTo>
                  <a:lnTo>
                    <a:pt x="694" y="55"/>
                  </a:lnTo>
                  <a:lnTo>
                    <a:pt x="738" y="64"/>
                  </a:lnTo>
                  <a:lnTo>
                    <a:pt x="735" y="70"/>
                  </a:lnTo>
                  <a:lnTo>
                    <a:pt x="730" y="78"/>
                  </a:lnTo>
                  <a:lnTo>
                    <a:pt x="521" y="387"/>
                  </a:lnTo>
                  <a:lnTo>
                    <a:pt x="294" y="54"/>
                  </a:lnTo>
                  <a:lnTo>
                    <a:pt x="389" y="54"/>
                  </a:lnTo>
                  <a:lnTo>
                    <a:pt x="389" y="0"/>
                  </a:lnTo>
                  <a:lnTo>
                    <a:pt x="345" y="2"/>
                  </a:lnTo>
                  <a:lnTo>
                    <a:pt x="289" y="3"/>
                  </a:lnTo>
                  <a:lnTo>
                    <a:pt x="231" y="3"/>
                  </a:lnTo>
                  <a:lnTo>
                    <a:pt x="184" y="4"/>
                  </a:lnTo>
                  <a:lnTo>
                    <a:pt x="142" y="3"/>
                  </a:lnTo>
                  <a:lnTo>
                    <a:pt x="90" y="3"/>
                  </a:lnTo>
                  <a:lnTo>
                    <a:pt x="39" y="2"/>
                  </a:lnTo>
                  <a:lnTo>
                    <a:pt x="0" y="0"/>
                  </a:lnTo>
                  <a:lnTo>
                    <a:pt x="0" y="54"/>
                  </a:lnTo>
                  <a:lnTo>
                    <a:pt x="109" y="54"/>
                  </a:lnTo>
                  <a:lnTo>
                    <a:pt x="388" y="464"/>
                  </a:lnTo>
                  <a:lnTo>
                    <a:pt x="388" y="719"/>
                  </a:lnTo>
                  <a:lnTo>
                    <a:pt x="267" y="719"/>
                  </a:lnTo>
                  <a:lnTo>
                    <a:pt x="267" y="772"/>
                  </a:lnTo>
                  <a:lnTo>
                    <a:pt x="308" y="770"/>
                  </a:lnTo>
                  <a:lnTo>
                    <a:pt x="363" y="769"/>
                  </a:lnTo>
                  <a:lnTo>
                    <a:pt x="419" y="769"/>
                  </a:lnTo>
                  <a:lnTo>
                    <a:pt x="464" y="769"/>
                  </a:lnTo>
                  <a:lnTo>
                    <a:pt x="509" y="769"/>
                  </a:lnTo>
                  <a:lnTo>
                    <a:pt x="565" y="769"/>
                  </a:lnTo>
                  <a:lnTo>
                    <a:pt x="620" y="770"/>
                  </a:lnTo>
                  <a:lnTo>
                    <a:pt x="662" y="772"/>
                  </a:lnTo>
                  <a:lnTo>
                    <a:pt x="662" y="719"/>
                  </a:lnTo>
                  <a:lnTo>
                    <a:pt x="540" y="719"/>
                  </a:lnTo>
                  <a:lnTo>
                    <a:pt x="540" y="464"/>
                  </a:lnTo>
                  <a:lnTo>
                    <a:pt x="803" y="76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83" name="Freeform 211"/>
            <p:cNvSpPr>
              <a:spLocks noChangeAspect="1"/>
            </p:cNvSpPr>
            <p:nvPr/>
          </p:nvSpPr>
          <p:spPr bwMode="auto">
            <a:xfrm>
              <a:off x="2978" y="281"/>
              <a:ext cx="492" cy="517"/>
            </a:xfrm>
            <a:custGeom>
              <a:avLst/>
              <a:gdLst/>
              <a:ahLst/>
              <a:cxnLst>
                <a:cxn ang="0">
                  <a:pos x="347" y="67"/>
                </a:cxn>
                <a:cxn ang="0">
                  <a:pos x="338" y="94"/>
                </a:cxn>
                <a:cxn ang="0">
                  <a:pos x="344" y="136"/>
                </a:cxn>
                <a:cxn ang="0">
                  <a:pos x="383" y="171"/>
                </a:cxn>
                <a:cxn ang="0">
                  <a:pos x="432" y="170"/>
                </a:cxn>
                <a:cxn ang="0">
                  <a:pos x="471" y="135"/>
                </a:cxn>
                <a:cxn ang="0">
                  <a:pos x="456" y="47"/>
                </a:cxn>
                <a:cxn ang="0">
                  <a:pos x="340" y="3"/>
                </a:cxn>
                <a:cxn ang="0">
                  <a:pos x="213" y="6"/>
                </a:cxn>
                <a:cxn ang="0">
                  <a:pos x="105" y="48"/>
                </a:cxn>
                <a:cxn ang="0">
                  <a:pos x="36" y="121"/>
                </a:cxn>
                <a:cxn ang="0">
                  <a:pos x="3" y="212"/>
                </a:cxn>
                <a:cxn ang="0">
                  <a:pos x="18" y="364"/>
                </a:cxn>
                <a:cxn ang="0">
                  <a:pos x="161" y="498"/>
                </a:cxn>
                <a:cxn ang="0">
                  <a:pos x="338" y="511"/>
                </a:cxn>
                <a:cxn ang="0">
                  <a:pos x="424" y="475"/>
                </a:cxn>
                <a:cxn ang="0">
                  <a:pos x="471" y="426"/>
                </a:cxn>
                <a:cxn ang="0">
                  <a:pos x="490" y="387"/>
                </a:cxn>
                <a:cxn ang="0">
                  <a:pos x="489" y="369"/>
                </a:cxn>
                <a:cxn ang="0">
                  <a:pos x="474" y="363"/>
                </a:cxn>
                <a:cxn ang="0">
                  <a:pos x="453" y="364"/>
                </a:cxn>
                <a:cxn ang="0">
                  <a:pos x="442" y="371"/>
                </a:cxn>
                <a:cxn ang="0">
                  <a:pos x="412" y="424"/>
                </a:cxn>
                <a:cxn ang="0">
                  <a:pos x="340" y="467"/>
                </a:cxn>
                <a:cxn ang="0">
                  <a:pos x="247" y="465"/>
                </a:cxn>
                <a:cxn ang="0">
                  <a:pos x="181" y="417"/>
                </a:cxn>
                <a:cxn ang="0">
                  <a:pos x="151" y="346"/>
                </a:cxn>
                <a:cxn ang="0">
                  <a:pos x="143" y="279"/>
                </a:cxn>
                <a:cxn ang="0">
                  <a:pos x="143" y="227"/>
                </a:cxn>
                <a:cxn ang="0">
                  <a:pos x="150" y="161"/>
                </a:cxn>
                <a:cxn ang="0">
                  <a:pos x="178" y="95"/>
                </a:cxn>
                <a:cxn ang="0">
                  <a:pos x="239" y="52"/>
                </a:cxn>
                <a:cxn ang="0">
                  <a:pos x="332" y="48"/>
                </a:cxn>
              </a:cxnLst>
              <a:rect l="0" t="0" r="r" b="b"/>
              <a:pathLst>
                <a:path w="492" h="517">
                  <a:moveTo>
                    <a:pt x="360" y="53"/>
                  </a:moveTo>
                  <a:lnTo>
                    <a:pt x="347" y="67"/>
                  </a:lnTo>
                  <a:lnTo>
                    <a:pt x="341" y="81"/>
                  </a:lnTo>
                  <a:lnTo>
                    <a:pt x="338" y="94"/>
                  </a:lnTo>
                  <a:lnTo>
                    <a:pt x="337" y="104"/>
                  </a:lnTo>
                  <a:lnTo>
                    <a:pt x="344" y="136"/>
                  </a:lnTo>
                  <a:lnTo>
                    <a:pt x="361" y="158"/>
                  </a:lnTo>
                  <a:lnTo>
                    <a:pt x="383" y="171"/>
                  </a:lnTo>
                  <a:lnTo>
                    <a:pt x="406" y="175"/>
                  </a:lnTo>
                  <a:lnTo>
                    <a:pt x="432" y="170"/>
                  </a:lnTo>
                  <a:lnTo>
                    <a:pt x="455" y="157"/>
                  </a:lnTo>
                  <a:lnTo>
                    <a:pt x="471" y="135"/>
                  </a:lnTo>
                  <a:lnTo>
                    <a:pt x="477" y="104"/>
                  </a:lnTo>
                  <a:lnTo>
                    <a:pt x="456" y="47"/>
                  </a:lnTo>
                  <a:lnTo>
                    <a:pt x="404" y="16"/>
                  </a:lnTo>
                  <a:lnTo>
                    <a:pt x="340" y="3"/>
                  </a:lnTo>
                  <a:lnTo>
                    <a:pt x="283" y="0"/>
                  </a:lnTo>
                  <a:lnTo>
                    <a:pt x="213" y="6"/>
                  </a:lnTo>
                  <a:lnTo>
                    <a:pt x="154" y="23"/>
                  </a:lnTo>
                  <a:lnTo>
                    <a:pt x="105" y="48"/>
                  </a:lnTo>
                  <a:lnTo>
                    <a:pt x="66" y="82"/>
                  </a:lnTo>
                  <a:lnTo>
                    <a:pt x="36" y="121"/>
                  </a:lnTo>
                  <a:lnTo>
                    <a:pt x="16" y="165"/>
                  </a:lnTo>
                  <a:lnTo>
                    <a:pt x="3" y="212"/>
                  </a:lnTo>
                  <a:lnTo>
                    <a:pt x="0" y="260"/>
                  </a:lnTo>
                  <a:lnTo>
                    <a:pt x="18" y="364"/>
                  </a:lnTo>
                  <a:lnTo>
                    <a:pt x="74" y="445"/>
                  </a:lnTo>
                  <a:lnTo>
                    <a:pt x="161" y="498"/>
                  </a:lnTo>
                  <a:lnTo>
                    <a:pt x="277" y="517"/>
                  </a:lnTo>
                  <a:lnTo>
                    <a:pt x="338" y="511"/>
                  </a:lnTo>
                  <a:lnTo>
                    <a:pt x="387" y="496"/>
                  </a:lnTo>
                  <a:lnTo>
                    <a:pt x="424" y="475"/>
                  </a:lnTo>
                  <a:lnTo>
                    <a:pt x="452" y="451"/>
                  </a:lnTo>
                  <a:lnTo>
                    <a:pt x="471" y="426"/>
                  </a:lnTo>
                  <a:lnTo>
                    <a:pt x="483" y="403"/>
                  </a:lnTo>
                  <a:lnTo>
                    <a:pt x="490" y="387"/>
                  </a:lnTo>
                  <a:lnTo>
                    <a:pt x="492" y="379"/>
                  </a:lnTo>
                  <a:lnTo>
                    <a:pt x="489" y="369"/>
                  </a:lnTo>
                  <a:lnTo>
                    <a:pt x="482" y="365"/>
                  </a:lnTo>
                  <a:lnTo>
                    <a:pt x="474" y="363"/>
                  </a:lnTo>
                  <a:lnTo>
                    <a:pt x="465" y="363"/>
                  </a:lnTo>
                  <a:lnTo>
                    <a:pt x="453" y="364"/>
                  </a:lnTo>
                  <a:lnTo>
                    <a:pt x="446" y="366"/>
                  </a:lnTo>
                  <a:lnTo>
                    <a:pt x="442" y="371"/>
                  </a:lnTo>
                  <a:lnTo>
                    <a:pt x="438" y="380"/>
                  </a:lnTo>
                  <a:lnTo>
                    <a:pt x="412" y="424"/>
                  </a:lnTo>
                  <a:lnTo>
                    <a:pt x="378" y="452"/>
                  </a:lnTo>
                  <a:lnTo>
                    <a:pt x="340" y="467"/>
                  </a:lnTo>
                  <a:lnTo>
                    <a:pt x="298" y="472"/>
                  </a:lnTo>
                  <a:lnTo>
                    <a:pt x="247" y="465"/>
                  </a:lnTo>
                  <a:lnTo>
                    <a:pt x="208" y="445"/>
                  </a:lnTo>
                  <a:lnTo>
                    <a:pt x="181" y="417"/>
                  </a:lnTo>
                  <a:lnTo>
                    <a:pt x="162" y="383"/>
                  </a:lnTo>
                  <a:lnTo>
                    <a:pt x="151" y="346"/>
                  </a:lnTo>
                  <a:lnTo>
                    <a:pt x="145" y="310"/>
                  </a:lnTo>
                  <a:lnTo>
                    <a:pt x="143" y="279"/>
                  </a:lnTo>
                  <a:lnTo>
                    <a:pt x="143" y="255"/>
                  </a:lnTo>
                  <a:lnTo>
                    <a:pt x="143" y="227"/>
                  </a:lnTo>
                  <a:lnTo>
                    <a:pt x="145" y="196"/>
                  </a:lnTo>
                  <a:lnTo>
                    <a:pt x="150" y="161"/>
                  </a:lnTo>
                  <a:lnTo>
                    <a:pt x="161" y="127"/>
                  </a:lnTo>
                  <a:lnTo>
                    <a:pt x="178" y="95"/>
                  </a:lnTo>
                  <a:lnTo>
                    <a:pt x="204" y="69"/>
                  </a:lnTo>
                  <a:lnTo>
                    <a:pt x="239" y="52"/>
                  </a:lnTo>
                  <a:lnTo>
                    <a:pt x="287" y="46"/>
                  </a:lnTo>
                  <a:lnTo>
                    <a:pt x="332" y="48"/>
                  </a:lnTo>
                  <a:lnTo>
                    <a:pt x="360" y="5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479" name="Group 407"/>
          <p:cNvGrpSpPr>
            <a:grpSpLocks noChangeAspect="1"/>
          </p:cNvGrpSpPr>
          <p:nvPr>
            <p:custDataLst>
              <p:tags r:id="rId2"/>
            </p:custDataLst>
          </p:nvPr>
        </p:nvGrpSpPr>
        <p:grpSpPr bwMode="auto">
          <a:xfrm>
            <a:off x="1269247" y="5676729"/>
            <a:ext cx="2463451" cy="341777"/>
            <a:chOff x="-1" y="-1"/>
            <a:chExt cx="5759" cy="799"/>
          </a:xfrm>
        </p:grpSpPr>
        <p:sp>
          <p:nvSpPr>
            <p:cNvPr id="3480" name="Freeform 408"/>
            <p:cNvSpPr>
              <a:spLocks noChangeAspect="1"/>
            </p:cNvSpPr>
            <p:nvPr/>
          </p:nvSpPr>
          <p:spPr bwMode="auto">
            <a:xfrm>
              <a:off x="42" y="133"/>
              <a:ext cx="220" cy="116"/>
            </a:xfrm>
            <a:custGeom>
              <a:avLst/>
              <a:gdLst/>
              <a:ahLst/>
              <a:cxnLst>
                <a:cxn ang="0">
                  <a:pos x="110" y="0"/>
                </a:cxn>
                <a:cxn ang="0">
                  <a:pos x="0" y="89"/>
                </a:cxn>
                <a:cxn ang="0">
                  <a:pos x="19" y="116"/>
                </a:cxn>
                <a:cxn ang="0">
                  <a:pos x="110" y="58"/>
                </a:cxn>
                <a:cxn ang="0">
                  <a:pos x="200" y="115"/>
                </a:cxn>
                <a:cxn ang="0">
                  <a:pos x="220" y="89"/>
                </a:cxn>
                <a:cxn ang="0">
                  <a:pos x="110" y="0"/>
                </a:cxn>
              </a:cxnLst>
              <a:rect l="0" t="0" r="r" b="b"/>
              <a:pathLst>
                <a:path w="220" h="116">
                  <a:moveTo>
                    <a:pt x="110" y="0"/>
                  </a:moveTo>
                  <a:lnTo>
                    <a:pt x="0" y="89"/>
                  </a:lnTo>
                  <a:lnTo>
                    <a:pt x="19" y="116"/>
                  </a:lnTo>
                  <a:lnTo>
                    <a:pt x="110" y="58"/>
                  </a:lnTo>
                  <a:lnTo>
                    <a:pt x="200" y="115"/>
                  </a:lnTo>
                  <a:lnTo>
                    <a:pt x="220" y="89"/>
                  </a:lnTo>
                  <a:lnTo>
                    <a:pt x="11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81" name="Freeform 409"/>
            <p:cNvSpPr>
              <a:spLocks noChangeAspect="1"/>
            </p:cNvSpPr>
            <p:nvPr/>
          </p:nvSpPr>
          <p:spPr bwMode="auto">
            <a:xfrm>
              <a:off x="-1" y="303"/>
              <a:ext cx="309" cy="323"/>
            </a:xfrm>
            <a:custGeom>
              <a:avLst/>
              <a:gdLst/>
              <a:ahLst/>
              <a:cxnLst>
                <a:cxn ang="0">
                  <a:pos x="219" y="41"/>
                </a:cxn>
                <a:cxn ang="0">
                  <a:pos x="212" y="58"/>
                </a:cxn>
                <a:cxn ang="0">
                  <a:pos x="216" y="85"/>
                </a:cxn>
                <a:cxn ang="0">
                  <a:pos x="241" y="107"/>
                </a:cxn>
                <a:cxn ang="0">
                  <a:pos x="272" y="106"/>
                </a:cxn>
                <a:cxn ang="0">
                  <a:pos x="296" y="84"/>
                </a:cxn>
                <a:cxn ang="0">
                  <a:pos x="286" y="29"/>
                </a:cxn>
                <a:cxn ang="0">
                  <a:pos x="214" y="1"/>
                </a:cxn>
                <a:cxn ang="0">
                  <a:pos x="134" y="3"/>
                </a:cxn>
                <a:cxn ang="0">
                  <a:pos x="66" y="30"/>
                </a:cxn>
                <a:cxn ang="0">
                  <a:pos x="23" y="75"/>
                </a:cxn>
                <a:cxn ang="0">
                  <a:pos x="3" y="132"/>
                </a:cxn>
                <a:cxn ang="0">
                  <a:pos x="12" y="227"/>
                </a:cxn>
                <a:cxn ang="0">
                  <a:pos x="101" y="312"/>
                </a:cxn>
                <a:cxn ang="0">
                  <a:pos x="212" y="320"/>
                </a:cxn>
                <a:cxn ang="0">
                  <a:pos x="267" y="297"/>
                </a:cxn>
                <a:cxn ang="0">
                  <a:pos x="296" y="266"/>
                </a:cxn>
                <a:cxn ang="0">
                  <a:pos x="308" y="242"/>
                </a:cxn>
                <a:cxn ang="0">
                  <a:pos x="307" y="231"/>
                </a:cxn>
                <a:cxn ang="0">
                  <a:pos x="297" y="227"/>
                </a:cxn>
                <a:cxn ang="0">
                  <a:pos x="285" y="227"/>
                </a:cxn>
                <a:cxn ang="0">
                  <a:pos x="278" y="232"/>
                </a:cxn>
                <a:cxn ang="0">
                  <a:pos x="259" y="265"/>
                </a:cxn>
                <a:cxn ang="0">
                  <a:pos x="214" y="292"/>
                </a:cxn>
                <a:cxn ang="0">
                  <a:pos x="155" y="291"/>
                </a:cxn>
                <a:cxn ang="0">
                  <a:pos x="114" y="261"/>
                </a:cxn>
                <a:cxn ang="0">
                  <a:pos x="95" y="217"/>
                </a:cxn>
                <a:cxn ang="0">
                  <a:pos x="90" y="174"/>
                </a:cxn>
                <a:cxn ang="0">
                  <a:pos x="90" y="142"/>
                </a:cxn>
                <a:cxn ang="0">
                  <a:pos x="95" y="100"/>
                </a:cxn>
                <a:cxn ang="0">
                  <a:pos x="112" y="59"/>
                </a:cxn>
                <a:cxn ang="0">
                  <a:pos x="151" y="32"/>
                </a:cxn>
                <a:cxn ang="0">
                  <a:pos x="209" y="29"/>
                </a:cxn>
              </a:cxnLst>
              <a:rect l="0" t="0" r="r" b="b"/>
              <a:pathLst>
                <a:path w="309" h="323">
                  <a:moveTo>
                    <a:pt x="226" y="32"/>
                  </a:moveTo>
                  <a:lnTo>
                    <a:pt x="219" y="41"/>
                  </a:lnTo>
                  <a:lnTo>
                    <a:pt x="214" y="50"/>
                  </a:lnTo>
                  <a:lnTo>
                    <a:pt x="212" y="58"/>
                  </a:lnTo>
                  <a:lnTo>
                    <a:pt x="212" y="65"/>
                  </a:lnTo>
                  <a:lnTo>
                    <a:pt x="216" y="85"/>
                  </a:lnTo>
                  <a:lnTo>
                    <a:pt x="227" y="98"/>
                  </a:lnTo>
                  <a:lnTo>
                    <a:pt x="241" y="107"/>
                  </a:lnTo>
                  <a:lnTo>
                    <a:pt x="255" y="109"/>
                  </a:lnTo>
                  <a:lnTo>
                    <a:pt x="272" y="106"/>
                  </a:lnTo>
                  <a:lnTo>
                    <a:pt x="286" y="98"/>
                  </a:lnTo>
                  <a:lnTo>
                    <a:pt x="296" y="84"/>
                  </a:lnTo>
                  <a:lnTo>
                    <a:pt x="300" y="65"/>
                  </a:lnTo>
                  <a:lnTo>
                    <a:pt x="286" y="29"/>
                  </a:lnTo>
                  <a:lnTo>
                    <a:pt x="254" y="9"/>
                  </a:lnTo>
                  <a:lnTo>
                    <a:pt x="214" y="1"/>
                  </a:lnTo>
                  <a:lnTo>
                    <a:pt x="178" y="0"/>
                  </a:lnTo>
                  <a:lnTo>
                    <a:pt x="134" y="3"/>
                  </a:lnTo>
                  <a:lnTo>
                    <a:pt x="97" y="14"/>
                  </a:lnTo>
                  <a:lnTo>
                    <a:pt x="66" y="30"/>
                  </a:lnTo>
                  <a:lnTo>
                    <a:pt x="42" y="51"/>
                  </a:lnTo>
                  <a:lnTo>
                    <a:pt x="23" y="75"/>
                  </a:lnTo>
                  <a:lnTo>
                    <a:pt x="10" y="103"/>
                  </a:lnTo>
                  <a:lnTo>
                    <a:pt x="3" y="132"/>
                  </a:lnTo>
                  <a:lnTo>
                    <a:pt x="0" y="163"/>
                  </a:lnTo>
                  <a:lnTo>
                    <a:pt x="12" y="227"/>
                  </a:lnTo>
                  <a:lnTo>
                    <a:pt x="47" y="278"/>
                  </a:lnTo>
                  <a:lnTo>
                    <a:pt x="101" y="312"/>
                  </a:lnTo>
                  <a:lnTo>
                    <a:pt x="174" y="323"/>
                  </a:lnTo>
                  <a:lnTo>
                    <a:pt x="212" y="320"/>
                  </a:lnTo>
                  <a:lnTo>
                    <a:pt x="243" y="311"/>
                  </a:lnTo>
                  <a:lnTo>
                    <a:pt x="267" y="297"/>
                  </a:lnTo>
                  <a:lnTo>
                    <a:pt x="284" y="282"/>
                  </a:lnTo>
                  <a:lnTo>
                    <a:pt x="296" y="266"/>
                  </a:lnTo>
                  <a:lnTo>
                    <a:pt x="304" y="252"/>
                  </a:lnTo>
                  <a:lnTo>
                    <a:pt x="308" y="242"/>
                  </a:lnTo>
                  <a:lnTo>
                    <a:pt x="309" y="237"/>
                  </a:lnTo>
                  <a:lnTo>
                    <a:pt x="307" y="231"/>
                  </a:lnTo>
                  <a:lnTo>
                    <a:pt x="303" y="228"/>
                  </a:lnTo>
                  <a:lnTo>
                    <a:pt x="297" y="227"/>
                  </a:lnTo>
                  <a:lnTo>
                    <a:pt x="292" y="227"/>
                  </a:lnTo>
                  <a:lnTo>
                    <a:pt x="285" y="227"/>
                  </a:lnTo>
                  <a:lnTo>
                    <a:pt x="280" y="229"/>
                  </a:lnTo>
                  <a:lnTo>
                    <a:pt x="278" y="232"/>
                  </a:lnTo>
                  <a:lnTo>
                    <a:pt x="275" y="237"/>
                  </a:lnTo>
                  <a:lnTo>
                    <a:pt x="259" y="265"/>
                  </a:lnTo>
                  <a:lnTo>
                    <a:pt x="238" y="283"/>
                  </a:lnTo>
                  <a:lnTo>
                    <a:pt x="214" y="292"/>
                  </a:lnTo>
                  <a:lnTo>
                    <a:pt x="187" y="295"/>
                  </a:lnTo>
                  <a:lnTo>
                    <a:pt x="155" y="291"/>
                  </a:lnTo>
                  <a:lnTo>
                    <a:pt x="131" y="279"/>
                  </a:lnTo>
                  <a:lnTo>
                    <a:pt x="114" y="261"/>
                  </a:lnTo>
                  <a:lnTo>
                    <a:pt x="102" y="239"/>
                  </a:lnTo>
                  <a:lnTo>
                    <a:pt x="95" y="217"/>
                  </a:lnTo>
                  <a:lnTo>
                    <a:pt x="92" y="194"/>
                  </a:lnTo>
                  <a:lnTo>
                    <a:pt x="90" y="174"/>
                  </a:lnTo>
                  <a:lnTo>
                    <a:pt x="90" y="159"/>
                  </a:lnTo>
                  <a:lnTo>
                    <a:pt x="90" y="142"/>
                  </a:lnTo>
                  <a:lnTo>
                    <a:pt x="91" y="122"/>
                  </a:lnTo>
                  <a:lnTo>
                    <a:pt x="95" y="100"/>
                  </a:lnTo>
                  <a:lnTo>
                    <a:pt x="101" y="79"/>
                  </a:lnTo>
                  <a:lnTo>
                    <a:pt x="112" y="59"/>
                  </a:lnTo>
                  <a:lnTo>
                    <a:pt x="128" y="43"/>
                  </a:lnTo>
                  <a:lnTo>
                    <a:pt x="151" y="32"/>
                  </a:lnTo>
                  <a:lnTo>
                    <a:pt x="181" y="28"/>
                  </a:lnTo>
                  <a:lnTo>
                    <a:pt x="209" y="29"/>
                  </a:lnTo>
                  <a:lnTo>
                    <a:pt x="226" y="3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82" name="Freeform 410"/>
            <p:cNvSpPr>
              <a:spLocks noChangeAspect="1" noEditPoints="1"/>
            </p:cNvSpPr>
            <p:nvPr/>
          </p:nvSpPr>
          <p:spPr bwMode="auto">
            <a:xfrm>
              <a:off x="566" y="363"/>
              <a:ext cx="467" cy="165"/>
            </a:xfrm>
            <a:custGeom>
              <a:avLst/>
              <a:gdLst/>
              <a:ahLst/>
              <a:cxnLst>
                <a:cxn ang="0">
                  <a:pos x="443" y="29"/>
                </a:cxn>
                <a:cxn ang="0">
                  <a:pos x="451" y="28"/>
                </a:cxn>
                <a:cxn ang="0">
                  <a:pos x="458" y="27"/>
                </a:cxn>
                <a:cxn ang="0">
                  <a:pos x="464" y="23"/>
                </a:cxn>
                <a:cxn ang="0">
                  <a:pos x="467" y="15"/>
                </a:cxn>
                <a:cxn ang="0">
                  <a:pos x="464" y="6"/>
                </a:cxn>
                <a:cxn ang="0">
                  <a:pos x="458" y="2"/>
                </a:cxn>
                <a:cxn ang="0">
                  <a:pos x="451" y="1"/>
                </a:cxn>
                <a:cxn ang="0">
                  <a:pos x="443" y="0"/>
                </a:cxn>
                <a:cxn ang="0">
                  <a:pos x="23" y="0"/>
                </a:cxn>
                <a:cxn ang="0">
                  <a:pos x="15" y="1"/>
                </a:cxn>
                <a:cxn ang="0">
                  <a:pos x="8" y="2"/>
                </a:cxn>
                <a:cxn ang="0">
                  <a:pos x="2" y="6"/>
                </a:cxn>
                <a:cxn ang="0">
                  <a:pos x="0" y="15"/>
                </a:cxn>
                <a:cxn ang="0">
                  <a:pos x="2" y="23"/>
                </a:cxn>
                <a:cxn ang="0">
                  <a:pos x="8" y="27"/>
                </a:cxn>
                <a:cxn ang="0">
                  <a:pos x="15" y="28"/>
                </a:cxn>
                <a:cxn ang="0">
                  <a:pos x="24" y="29"/>
                </a:cxn>
                <a:cxn ang="0">
                  <a:pos x="443" y="29"/>
                </a:cxn>
                <a:cxn ang="0">
                  <a:pos x="443" y="165"/>
                </a:cxn>
                <a:cxn ang="0">
                  <a:pos x="451" y="165"/>
                </a:cxn>
                <a:cxn ang="0">
                  <a:pos x="458" y="164"/>
                </a:cxn>
                <a:cxn ang="0">
                  <a:pos x="464" y="160"/>
                </a:cxn>
                <a:cxn ang="0">
                  <a:pos x="467" y="151"/>
                </a:cxn>
                <a:cxn ang="0">
                  <a:pos x="464" y="143"/>
                </a:cxn>
                <a:cxn ang="0">
                  <a:pos x="458" y="139"/>
                </a:cxn>
                <a:cxn ang="0">
                  <a:pos x="451" y="138"/>
                </a:cxn>
                <a:cxn ang="0">
                  <a:pos x="443" y="137"/>
                </a:cxn>
                <a:cxn ang="0">
                  <a:pos x="24" y="137"/>
                </a:cxn>
                <a:cxn ang="0">
                  <a:pos x="15" y="138"/>
                </a:cxn>
                <a:cxn ang="0">
                  <a:pos x="8" y="139"/>
                </a:cxn>
                <a:cxn ang="0">
                  <a:pos x="2" y="143"/>
                </a:cxn>
                <a:cxn ang="0">
                  <a:pos x="0" y="151"/>
                </a:cxn>
                <a:cxn ang="0">
                  <a:pos x="2" y="160"/>
                </a:cxn>
                <a:cxn ang="0">
                  <a:pos x="8" y="164"/>
                </a:cxn>
                <a:cxn ang="0">
                  <a:pos x="15" y="165"/>
                </a:cxn>
                <a:cxn ang="0">
                  <a:pos x="23" y="165"/>
                </a:cxn>
                <a:cxn ang="0">
                  <a:pos x="443" y="165"/>
                </a:cxn>
              </a:cxnLst>
              <a:rect l="0" t="0" r="r" b="b"/>
              <a:pathLst>
                <a:path w="467" h="165">
                  <a:moveTo>
                    <a:pt x="443" y="29"/>
                  </a:moveTo>
                  <a:lnTo>
                    <a:pt x="451" y="28"/>
                  </a:lnTo>
                  <a:lnTo>
                    <a:pt x="458" y="27"/>
                  </a:lnTo>
                  <a:lnTo>
                    <a:pt x="464" y="23"/>
                  </a:lnTo>
                  <a:lnTo>
                    <a:pt x="467" y="15"/>
                  </a:lnTo>
                  <a:lnTo>
                    <a:pt x="464" y="6"/>
                  </a:lnTo>
                  <a:lnTo>
                    <a:pt x="458" y="2"/>
                  </a:lnTo>
                  <a:lnTo>
                    <a:pt x="451" y="1"/>
                  </a:lnTo>
                  <a:lnTo>
                    <a:pt x="443" y="0"/>
                  </a:lnTo>
                  <a:lnTo>
                    <a:pt x="23" y="0"/>
                  </a:lnTo>
                  <a:lnTo>
                    <a:pt x="15" y="1"/>
                  </a:lnTo>
                  <a:lnTo>
                    <a:pt x="8" y="2"/>
                  </a:lnTo>
                  <a:lnTo>
                    <a:pt x="2" y="6"/>
                  </a:lnTo>
                  <a:lnTo>
                    <a:pt x="0" y="15"/>
                  </a:lnTo>
                  <a:lnTo>
                    <a:pt x="2" y="23"/>
                  </a:lnTo>
                  <a:lnTo>
                    <a:pt x="8" y="27"/>
                  </a:lnTo>
                  <a:lnTo>
                    <a:pt x="15" y="28"/>
                  </a:lnTo>
                  <a:lnTo>
                    <a:pt x="24" y="29"/>
                  </a:lnTo>
                  <a:lnTo>
                    <a:pt x="443" y="29"/>
                  </a:lnTo>
                  <a:close/>
                  <a:moveTo>
                    <a:pt x="443" y="165"/>
                  </a:moveTo>
                  <a:lnTo>
                    <a:pt x="451" y="165"/>
                  </a:lnTo>
                  <a:lnTo>
                    <a:pt x="458" y="164"/>
                  </a:lnTo>
                  <a:lnTo>
                    <a:pt x="464" y="160"/>
                  </a:lnTo>
                  <a:lnTo>
                    <a:pt x="467" y="151"/>
                  </a:lnTo>
                  <a:lnTo>
                    <a:pt x="464" y="143"/>
                  </a:lnTo>
                  <a:lnTo>
                    <a:pt x="458" y="139"/>
                  </a:lnTo>
                  <a:lnTo>
                    <a:pt x="451" y="138"/>
                  </a:lnTo>
                  <a:lnTo>
                    <a:pt x="443" y="137"/>
                  </a:lnTo>
                  <a:lnTo>
                    <a:pt x="24" y="137"/>
                  </a:lnTo>
                  <a:lnTo>
                    <a:pt x="15" y="138"/>
                  </a:lnTo>
                  <a:lnTo>
                    <a:pt x="8" y="139"/>
                  </a:lnTo>
                  <a:lnTo>
                    <a:pt x="2" y="143"/>
                  </a:lnTo>
                  <a:lnTo>
                    <a:pt x="0" y="151"/>
                  </a:lnTo>
                  <a:lnTo>
                    <a:pt x="2" y="160"/>
                  </a:lnTo>
                  <a:lnTo>
                    <a:pt x="8" y="164"/>
                  </a:lnTo>
                  <a:lnTo>
                    <a:pt x="15" y="165"/>
                  </a:lnTo>
                  <a:lnTo>
                    <a:pt x="23" y="165"/>
                  </a:lnTo>
                  <a:lnTo>
                    <a:pt x="443" y="16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83" name="Freeform 411"/>
            <p:cNvSpPr>
              <a:spLocks noChangeAspect="1"/>
            </p:cNvSpPr>
            <p:nvPr/>
          </p:nvSpPr>
          <p:spPr bwMode="auto">
            <a:xfrm>
              <a:off x="1337" y="93"/>
              <a:ext cx="163" cy="705"/>
            </a:xfrm>
            <a:custGeom>
              <a:avLst/>
              <a:gdLst/>
              <a:ahLst/>
              <a:cxnLst>
                <a:cxn ang="0">
                  <a:pos x="163" y="698"/>
                </a:cxn>
                <a:cxn ang="0">
                  <a:pos x="163" y="697"/>
                </a:cxn>
                <a:cxn ang="0">
                  <a:pos x="161" y="694"/>
                </a:cxn>
                <a:cxn ang="0">
                  <a:pos x="158" y="690"/>
                </a:cxn>
                <a:cxn ang="0">
                  <a:pos x="151" y="683"/>
                </a:cxn>
                <a:cxn ang="0">
                  <a:pos x="97" y="609"/>
                </a:cxn>
                <a:cxn ang="0">
                  <a:pos x="63" y="525"/>
                </a:cxn>
                <a:cxn ang="0">
                  <a:pos x="46" y="437"/>
                </a:cxn>
                <a:cxn ang="0">
                  <a:pos x="41" y="353"/>
                </a:cxn>
                <a:cxn ang="0">
                  <a:pos x="46" y="261"/>
                </a:cxn>
                <a:cxn ang="0">
                  <a:pos x="65" y="173"/>
                </a:cxn>
                <a:cxn ang="0">
                  <a:pos x="100" y="91"/>
                </a:cxn>
                <a:cxn ang="0">
                  <a:pos x="154" y="20"/>
                </a:cxn>
                <a:cxn ang="0">
                  <a:pos x="162" y="11"/>
                </a:cxn>
                <a:cxn ang="0">
                  <a:pos x="163" y="7"/>
                </a:cxn>
                <a:cxn ang="0">
                  <a:pos x="161" y="2"/>
                </a:cxn>
                <a:cxn ang="0">
                  <a:pos x="156" y="0"/>
                </a:cxn>
                <a:cxn ang="0">
                  <a:pos x="141" y="9"/>
                </a:cxn>
                <a:cxn ang="0">
                  <a:pos x="113" y="36"/>
                </a:cxn>
                <a:cxn ang="0">
                  <a:pos x="78" y="79"/>
                </a:cxn>
                <a:cxn ang="0">
                  <a:pos x="44" y="138"/>
                </a:cxn>
                <a:cxn ang="0">
                  <a:pos x="22" y="196"/>
                </a:cxn>
                <a:cxn ang="0">
                  <a:pos x="9" y="252"/>
                </a:cxn>
                <a:cxn ang="0">
                  <a:pos x="2" y="305"/>
                </a:cxn>
                <a:cxn ang="0">
                  <a:pos x="0" y="353"/>
                </a:cxn>
                <a:cxn ang="0">
                  <a:pos x="2" y="399"/>
                </a:cxn>
                <a:cxn ang="0">
                  <a:pos x="9" y="453"/>
                </a:cxn>
                <a:cxn ang="0">
                  <a:pos x="23" y="512"/>
                </a:cxn>
                <a:cxn ang="0">
                  <a:pos x="47" y="573"/>
                </a:cxn>
                <a:cxn ang="0">
                  <a:pos x="80" y="630"/>
                </a:cxn>
                <a:cxn ang="0">
                  <a:pos x="114" y="672"/>
                </a:cxn>
                <a:cxn ang="0">
                  <a:pos x="142" y="697"/>
                </a:cxn>
                <a:cxn ang="0">
                  <a:pos x="156" y="705"/>
                </a:cxn>
                <a:cxn ang="0">
                  <a:pos x="161" y="704"/>
                </a:cxn>
                <a:cxn ang="0">
                  <a:pos x="163" y="698"/>
                </a:cxn>
              </a:cxnLst>
              <a:rect l="0" t="0" r="r" b="b"/>
              <a:pathLst>
                <a:path w="163" h="705">
                  <a:moveTo>
                    <a:pt x="163" y="698"/>
                  </a:moveTo>
                  <a:lnTo>
                    <a:pt x="163" y="697"/>
                  </a:lnTo>
                  <a:lnTo>
                    <a:pt x="161" y="694"/>
                  </a:lnTo>
                  <a:lnTo>
                    <a:pt x="158" y="690"/>
                  </a:lnTo>
                  <a:lnTo>
                    <a:pt x="151" y="683"/>
                  </a:lnTo>
                  <a:lnTo>
                    <a:pt x="97" y="609"/>
                  </a:lnTo>
                  <a:lnTo>
                    <a:pt x="63" y="525"/>
                  </a:lnTo>
                  <a:lnTo>
                    <a:pt x="46" y="437"/>
                  </a:lnTo>
                  <a:lnTo>
                    <a:pt x="41" y="353"/>
                  </a:lnTo>
                  <a:lnTo>
                    <a:pt x="46" y="261"/>
                  </a:lnTo>
                  <a:lnTo>
                    <a:pt x="65" y="173"/>
                  </a:lnTo>
                  <a:lnTo>
                    <a:pt x="100" y="91"/>
                  </a:lnTo>
                  <a:lnTo>
                    <a:pt x="154" y="20"/>
                  </a:lnTo>
                  <a:lnTo>
                    <a:pt x="162" y="11"/>
                  </a:lnTo>
                  <a:lnTo>
                    <a:pt x="163" y="7"/>
                  </a:lnTo>
                  <a:lnTo>
                    <a:pt x="161" y="2"/>
                  </a:lnTo>
                  <a:lnTo>
                    <a:pt x="156" y="0"/>
                  </a:lnTo>
                  <a:lnTo>
                    <a:pt x="141" y="9"/>
                  </a:lnTo>
                  <a:lnTo>
                    <a:pt x="113" y="36"/>
                  </a:lnTo>
                  <a:lnTo>
                    <a:pt x="78" y="79"/>
                  </a:lnTo>
                  <a:lnTo>
                    <a:pt x="44" y="138"/>
                  </a:lnTo>
                  <a:lnTo>
                    <a:pt x="22" y="196"/>
                  </a:lnTo>
                  <a:lnTo>
                    <a:pt x="9" y="252"/>
                  </a:lnTo>
                  <a:lnTo>
                    <a:pt x="2" y="305"/>
                  </a:lnTo>
                  <a:lnTo>
                    <a:pt x="0" y="353"/>
                  </a:lnTo>
                  <a:lnTo>
                    <a:pt x="2" y="399"/>
                  </a:lnTo>
                  <a:lnTo>
                    <a:pt x="9" y="453"/>
                  </a:lnTo>
                  <a:lnTo>
                    <a:pt x="23" y="512"/>
                  </a:lnTo>
                  <a:lnTo>
                    <a:pt x="47" y="573"/>
                  </a:lnTo>
                  <a:lnTo>
                    <a:pt x="80" y="630"/>
                  </a:lnTo>
                  <a:lnTo>
                    <a:pt x="114" y="672"/>
                  </a:lnTo>
                  <a:lnTo>
                    <a:pt x="142" y="697"/>
                  </a:lnTo>
                  <a:lnTo>
                    <a:pt x="156" y="705"/>
                  </a:lnTo>
                  <a:lnTo>
                    <a:pt x="161" y="704"/>
                  </a:lnTo>
                  <a:lnTo>
                    <a:pt x="163" y="69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84" name="Freeform 412"/>
            <p:cNvSpPr>
              <a:spLocks noChangeAspect="1"/>
            </p:cNvSpPr>
            <p:nvPr/>
          </p:nvSpPr>
          <p:spPr bwMode="auto">
            <a:xfrm>
              <a:off x="1554" y="139"/>
              <a:ext cx="583" cy="483"/>
            </a:xfrm>
            <a:custGeom>
              <a:avLst/>
              <a:gdLst/>
              <a:ahLst/>
              <a:cxnLst>
                <a:cxn ang="0">
                  <a:pos x="504" y="47"/>
                </a:cxn>
                <a:cxn ang="0">
                  <a:pos x="509" y="41"/>
                </a:cxn>
                <a:cxn ang="0">
                  <a:pos x="514" y="38"/>
                </a:cxn>
                <a:cxn ang="0">
                  <a:pos x="521" y="36"/>
                </a:cxn>
                <a:cxn ang="0">
                  <a:pos x="531" y="35"/>
                </a:cxn>
                <a:cxn ang="0">
                  <a:pos x="568" y="33"/>
                </a:cxn>
                <a:cxn ang="0">
                  <a:pos x="583" y="33"/>
                </a:cxn>
                <a:cxn ang="0">
                  <a:pos x="583" y="0"/>
                </a:cxn>
                <a:cxn ang="0">
                  <a:pos x="540" y="1"/>
                </a:cxn>
                <a:cxn ang="0">
                  <a:pos x="503" y="2"/>
                </a:cxn>
                <a:cxn ang="0">
                  <a:pos x="456" y="2"/>
                </a:cxn>
                <a:cxn ang="0">
                  <a:pos x="410" y="0"/>
                </a:cxn>
                <a:cxn ang="0">
                  <a:pos x="410" y="33"/>
                </a:cxn>
                <a:cxn ang="0">
                  <a:pos x="436" y="34"/>
                </a:cxn>
                <a:cxn ang="0">
                  <a:pos x="464" y="40"/>
                </a:cxn>
                <a:cxn ang="0">
                  <a:pos x="462" y="43"/>
                </a:cxn>
                <a:cxn ang="0">
                  <a:pos x="459" y="48"/>
                </a:cxn>
                <a:cxn ang="0">
                  <a:pos x="327" y="242"/>
                </a:cxn>
                <a:cxn ang="0">
                  <a:pos x="185" y="33"/>
                </a:cxn>
                <a:cxn ang="0">
                  <a:pos x="244" y="33"/>
                </a:cxn>
                <a:cxn ang="0">
                  <a:pos x="244" y="0"/>
                </a:cxn>
                <a:cxn ang="0">
                  <a:pos x="217" y="1"/>
                </a:cxn>
                <a:cxn ang="0">
                  <a:pos x="181" y="2"/>
                </a:cxn>
                <a:cxn ang="0">
                  <a:pos x="145" y="2"/>
                </a:cxn>
                <a:cxn ang="0">
                  <a:pos x="116" y="2"/>
                </a:cxn>
                <a:cxn ang="0">
                  <a:pos x="90" y="2"/>
                </a:cxn>
                <a:cxn ang="0">
                  <a:pos x="57" y="2"/>
                </a:cxn>
                <a:cxn ang="0">
                  <a:pos x="25" y="1"/>
                </a:cxn>
                <a:cxn ang="0">
                  <a:pos x="0" y="0"/>
                </a:cxn>
                <a:cxn ang="0">
                  <a:pos x="0" y="33"/>
                </a:cxn>
                <a:cxn ang="0">
                  <a:pos x="69" y="33"/>
                </a:cxn>
                <a:cxn ang="0">
                  <a:pos x="244" y="290"/>
                </a:cxn>
                <a:cxn ang="0">
                  <a:pos x="244" y="450"/>
                </a:cxn>
                <a:cxn ang="0">
                  <a:pos x="168" y="450"/>
                </a:cxn>
                <a:cxn ang="0">
                  <a:pos x="168" y="483"/>
                </a:cxn>
                <a:cxn ang="0">
                  <a:pos x="194" y="482"/>
                </a:cxn>
                <a:cxn ang="0">
                  <a:pos x="228" y="481"/>
                </a:cxn>
                <a:cxn ang="0">
                  <a:pos x="263" y="481"/>
                </a:cxn>
                <a:cxn ang="0">
                  <a:pos x="291" y="481"/>
                </a:cxn>
                <a:cxn ang="0">
                  <a:pos x="320" y="481"/>
                </a:cxn>
                <a:cxn ang="0">
                  <a:pos x="355" y="481"/>
                </a:cxn>
                <a:cxn ang="0">
                  <a:pos x="389" y="482"/>
                </a:cxn>
                <a:cxn ang="0">
                  <a:pos x="416" y="483"/>
                </a:cxn>
                <a:cxn ang="0">
                  <a:pos x="416" y="450"/>
                </a:cxn>
                <a:cxn ang="0">
                  <a:pos x="339" y="450"/>
                </a:cxn>
                <a:cxn ang="0">
                  <a:pos x="339" y="290"/>
                </a:cxn>
                <a:cxn ang="0">
                  <a:pos x="504" y="47"/>
                </a:cxn>
              </a:cxnLst>
              <a:rect l="0" t="0" r="r" b="b"/>
              <a:pathLst>
                <a:path w="583" h="483">
                  <a:moveTo>
                    <a:pt x="504" y="47"/>
                  </a:moveTo>
                  <a:lnTo>
                    <a:pt x="509" y="41"/>
                  </a:lnTo>
                  <a:lnTo>
                    <a:pt x="514" y="38"/>
                  </a:lnTo>
                  <a:lnTo>
                    <a:pt x="521" y="36"/>
                  </a:lnTo>
                  <a:lnTo>
                    <a:pt x="531" y="35"/>
                  </a:lnTo>
                  <a:lnTo>
                    <a:pt x="568" y="33"/>
                  </a:lnTo>
                  <a:lnTo>
                    <a:pt x="583" y="33"/>
                  </a:lnTo>
                  <a:lnTo>
                    <a:pt x="583" y="0"/>
                  </a:lnTo>
                  <a:lnTo>
                    <a:pt x="540" y="1"/>
                  </a:lnTo>
                  <a:lnTo>
                    <a:pt x="503" y="2"/>
                  </a:lnTo>
                  <a:lnTo>
                    <a:pt x="456" y="2"/>
                  </a:lnTo>
                  <a:lnTo>
                    <a:pt x="410" y="0"/>
                  </a:lnTo>
                  <a:lnTo>
                    <a:pt x="410" y="33"/>
                  </a:lnTo>
                  <a:lnTo>
                    <a:pt x="436" y="34"/>
                  </a:lnTo>
                  <a:lnTo>
                    <a:pt x="464" y="40"/>
                  </a:lnTo>
                  <a:lnTo>
                    <a:pt x="462" y="43"/>
                  </a:lnTo>
                  <a:lnTo>
                    <a:pt x="459" y="48"/>
                  </a:lnTo>
                  <a:lnTo>
                    <a:pt x="327" y="242"/>
                  </a:lnTo>
                  <a:lnTo>
                    <a:pt x="185" y="33"/>
                  </a:lnTo>
                  <a:lnTo>
                    <a:pt x="244" y="33"/>
                  </a:lnTo>
                  <a:lnTo>
                    <a:pt x="244" y="0"/>
                  </a:lnTo>
                  <a:lnTo>
                    <a:pt x="217" y="1"/>
                  </a:lnTo>
                  <a:lnTo>
                    <a:pt x="181" y="2"/>
                  </a:lnTo>
                  <a:lnTo>
                    <a:pt x="145" y="2"/>
                  </a:lnTo>
                  <a:lnTo>
                    <a:pt x="116" y="2"/>
                  </a:lnTo>
                  <a:lnTo>
                    <a:pt x="90" y="2"/>
                  </a:lnTo>
                  <a:lnTo>
                    <a:pt x="57" y="2"/>
                  </a:lnTo>
                  <a:lnTo>
                    <a:pt x="25" y="1"/>
                  </a:lnTo>
                  <a:lnTo>
                    <a:pt x="0" y="0"/>
                  </a:lnTo>
                  <a:lnTo>
                    <a:pt x="0" y="33"/>
                  </a:lnTo>
                  <a:lnTo>
                    <a:pt x="69" y="33"/>
                  </a:lnTo>
                  <a:lnTo>
                    <a:pt x="244" y="290"/>
                  </a:lnTo>
                  <a:lnTo>
                    <a:pt x="244" y="450"/>
                  </a:lnTo>
                  <a:lnTo>
                    <a:pt x="168" y="450"/>
                  </a:lnTo>
                  <a:lnTo>
                    <a:pt x="168" y="483"/>
                  </a:lnTo>
                  <a:lnTo>
                    <a:pt x="194" y="482"/>
                  </a:lnTo>
                  <a:lnTo>
                    <a:pt x="228" y="481"/>
                  </a:lnTo>
                  <a:lnTo>
                    <a:pt x="263" y="481"/>
                  </a:lnTo>
                  <a:lnTo>
                    <a:pt x="291" y="481"/>
                  </a:lnTo>
                  <a:lnTo>
                    <a:pt x="320" y="481"/>
                  </a:lnTo>
                  <a:lnTo>
                    <a:pt x="355" y="481"/>
                  </a:lnTo>
                  <a:lnTo>
                    <a:pt x="389" y="482"/>
                  </a:lnTo>
                  <a:lnTo>
                    <a:pt x="416" y="483"/>
                  </a:lnTo>
                  <a:lnTo>
                    <a:pt x="416" y="450"/>
                  </a:lnTo>
                  <a:lnTo>
                    <a:pt x="339" y="450"/>
                  </a:lnTo>
                  <a:lnTo>
                    <a:pt x="339" y="290"/>
                  </a:lnTo>
                  <a:lnTo>
                    <a:pt x="504" y="47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85" name="Freeform 413"/>
            <p:cNvSpPr>
              <a:spLocks noChangeAspect="1"/>
            </p:cNvSpPr>
            <p:nvPr/>
          </p:nvSpPr>
          <p:spPr bwMode="auto">
            <a:xfrm>
              <a:off x="2197" y="-1"/>
              <a:ext cx="391" cy="332"/>
            </a:xfrm>
            <a:custGeom>
              <a:avLst/>
              <a:gdLst/>
              <a:ahLst/>
              <a:cxnLst>
                <a:cxn ang="0">
                  <a:pos x="379" y="0"/>
                </a:cxn>
                <a:cxn ang="0">
                  <a:pos x="12" y="0"/>
                </a:cxn>
                <a:cxn ang="0">
                  <a:pos x="0" y="118"/>
                </a:cxn>
                <a:cxn ang="0">
                  <a:pos x="30" y="118"/>
                </a:cxn>
                <a:cxn ang="0">
                  <a:pos x="33" y="98"/>
                </a:cxn>
                <a:cxn ang="0">
                  <a:pos x="36" y="81"/>
                </a:cxn>
                <a:cxn ang="0">
                  <a:pos x="41" y="66"/>
                </a:cxn>
                <a:cxn ang="0">
                  <a:pos x="48" y="53"/>
                </a:cxn>
                <a:cxn ang="0">
                  <a:pos x="58" y="42"/>
                </a:cxn>
                <a:cxn ang="0">
                  <a:pos x="72" y="34"/>
                </a:cxn>
                <a:cxn ang="0">
                  <a:pos x="91" y="29"/>
                </a:cxn>
                <a:cxn ang="0">
                  <a:pos x="114" y="28"/>
                </a:cxn>
                <a:cxn ang="0">
                  <a:pos x="158" y="28"/>
                </a:cxn>
                <a:cxn ang="0">
                  <a:pos x="158" y="304"/>
                </a:cxn>
                <a:cxn ang="0">
                  <a:pos x="84" y="304"/>
                </a:cxn>
                <a:cxn ang="0">
                  <a:pos x="84" y="332"/>
                </a:cxn>
                <a:cxn ang="0">
                  <a:pos x="110" y="331"/>
                </a:cxn>
                <a:cxn ang="0">
                  <a:pos x="137" y="331"/>
                </a:cxn>
                <a:cxn ang="0">
                  <a:pos x="195" y="330"/>
                </a:cxn>
                <a:cxn ang="0">
                  <a:pos x="256" y="331"/>
                </a:cxn>
                <a:cxn ang="0">
                  <a:pos x="282" y="331"/>
                </a:cxn>
                <a:cxn ang="0">
                  <a:pos x="307" y="332"/>
                </a:cxn>
                <a:cxn ang="0">
                  <a:pos x="307" y="304"/>
                </a:cxn>
                <a:cxn ang="0">
                  <a:pos x="233" y="304"/>
                </a:cxn>
                <a:cxn ang="0">
                  <a:pos x="233" y="28"/>
                </a:cxn>
                <a:cxn ang="0">
                  <a:pos x="276" y="28"/>
                </a:cxn>
                <a:cxn ang="0">
                  <a:pos x="300" y="29"/>
                </a:cxn>
                <a:cxn ang="0">
                  <a:pos x="319" y="34"/>
                </a:cxn>
                <a:cxn ang="0">
                  <a:pos x="333" y="42"/>
                </a:cxn>
                <a:cxn ang="0">
                  <a:pos x="343" y="52"/>
                </a:cxn>
                <a:cxn ang="0">
                  <a:pos x="350" y="65"/>
                </a:cxn>
                <a:cxn ang="0">
                  <a:pos x="355" y="81"/>
                </a:cxn>
                <a:cxn ang="0">
                  <a:pos x="358" y="98"/>
                </a:cxn>
                <a:cxn ang="0">
                  <a:pos x="360" y="118"/>
                </a:cxn>
                <a:cxn ang="0">
                  <a:pos x="391" y="118"/>
                </a:cxn>
                <a:cxn ang="0">
                  <a:pos x="379" y="0"/>
                </a:cxn>
              </a:cxnLst>
              <a:rect l="0" t="0" r="r" b="b"/>
              <a:pathLst>
                <a:path w="391" h="332">
                  <a:moveTo>
                    <a:pt x="379" y="0"/>
                  </a:moveTo>
                  <a:lnTo>
                    <a:pt x="12" y="0"/>
                  </a:lnTo>
                  <a:lnTo>
                    <a:pt x="0" y="118"/>
                  </a:lnTo>
                  <a:lnTo>
                    <a:pt x="30" y="118"/>
                  </a:lnTo>
                  <a:lnTo>
                    <a:pt x="33" y="98"/>
                  </a:lnTo>
                  <a:lnTo>
                    <a:pt x="36" y="81"/>
                  </a:lnTo>
                  <a:lnTo>
                    <a:pt x="41" y="66"/>
                  </a:lnTo>
                  <a:lnTo>
                    <a:pt x="48" y="53"/>
                  </a:lnTo>
                  <a:lnTo>
                    <a:pt x="58" y="42"/>
                  </a:lnTo>
                  <a:lnTo>
                    <a:pt x="72" y="34"/>
                  </a:lnTo>
                  <a:lnTo>
                    <a:pt x="91" y="29"/>
                  </a:lnTo>
                  <a:lnTo>
                    <a:pt x="114" y="28"/>
                  </a:lnTo>
                  <a:lnTo>
                    <a:pt x="158" y="28"/>
                  </a:lnTo>
                  <a:lnTo>
                    <a:pt x="158" y="304"/>
                  </a:lnTo>
                  <a:lnTo>
                    <a:pt x="84" y="304"/>
                  </a:lnTo>
                  <a:lnTo>
                    <a:pt x="84" y="332"/>
                  </a:lnTo>
                  <a:lnTo>
                    <a:pt x="110" y="331"/>
                  </a:lnTo>
                  <a:lnTo>
                    <a:pt x="137" y="331"/>
                  </a:lnTo>
                  <a:lnTo>
                    <a:pt x="195" y="330"/>
                  </a:lnTo>
                  <a:lnTo>
                    <a:pt x="256" y="331"/>
                  </a:lnTo>
                  <a:lnTo>
                    <a:pt x="282" y="331"/>
                  </a:lnTo>
                  <a:lnTo>
                    <a:pt x="307" y="332"/>
                  </a:lnTo>
                  <a:lnTo>
                    <a:pt x="307" y="304"/>
                  </a:lnTo>
                  <a:lnTo>
                    <a:pt x="233" y="304"/>
                  </a:lnTo>
                  <a:lnTo>
                    <a:pt x="233" y="28"/>
                  </a:lnTo>
                  <a:lnTo>
                    <a:pt x="276" y="28"/>
                  </a:lnTo>
                  <a:lnTo>
                    <a:pt x="300" y="29"/>
                  </a:lnTo>
                  <a:lnTo>
                    <a:pt x="319" y="34"/>
                  </a:lnTo>
                  <a:lnTo>
                    <a:pt x="333" y="42"/>
                  </a:lnTo>
                  <a:lnTo>
                    <a:pt x="343" y="52"/>
                  </a:lnTo>
                  <a:lnTo>
                    <a:pt x="350" y="65"/>
                  </a:lnTo>
                  <a:lnTo>
                    <a:pt x="355" y="81"/>
                  </a:lnTo>
                  <a:lnTo>
                    <a:pt x="358" y="98"/>
                  </a:lnTo>
                  <a:lnTo>
                    <a:pt x="360" y="118"/>
                  </a:lnTo>
                  <a:lnTo>
                    <a:pt x="391" y="118"/>
                  </a:lnTo>
                  <a:lnTo>
                    <a:pt x="379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86" name="Freeform 414"/>
            <p:cNvSpPr>
              <a:spLocks noChangeAspect="1"/>
            </p:cNvSpPr>
            <p:nvPr/>
          </p:nvSpPr>
          <p:spPr bwMode="auto">
            <a:xfrm>
              <a:off x="2661" y="139"/>
              <a:ext cx="583" cy="483"/>
            </a:xfrm>
            <a:custGeom>
              <a:avLst/>
              <a:gdLst/>
              <a:ahLst/>
              <a:cxnLst>
                <a:cxn ang="0">
                  <a:pos x="504" y="47"/>
                </a:cxn>
                <a:cxn ang="0">
                  <a:pos x="509" y="41"/>
                </a:cxn>
                <a:cxn ang="0">
                  <a:pos x="514" y="38"/>
                </a:cxn>
                <a:cxn ang="0">
                  <a:pos x="521" y="36"/>
                </a:cxn>
                <a:cxn ang="0">
                  <a:pos x="531" y="35"/>
                </a:cxn>
                <a:cxn ang="0">
                  <a:pos x="568" y="33"/>
                </a:cxn>
                <a:cxn ang="0">
                  <a:pos x="583" y="33"/>
                </a:cxn>
                <a:cxn ang="0">
                  <a:pos x="583" y="0"/>
                </a:cxn>
                <a:cxn ang="0">
                  <a:pos x="540" y="1"/>
                </a:cxn>
                <a:cxn ang="0">
                  <a:pos x="503" y="2"/>
                </a:cxn>
                <a:cxn ang="0">
                  <a:pos x="456" y="2"/>
                </a:cxn>
                <a:cxn ang="0">
                  <a:pos x="410" y="0"/>
                </a:cxn>
                <a:cxn ang="0">
                  <a:pos x="410" y="33"/>
                </a:cxn>
                <a:cxn ang="0">
                  <a:pos x="436" y="34"/>
                </a:cxn>
                <a:cxn ang="0">
                  <a:pos x="463" y="40"/>
                </a:cxn>
                <a:cxn ang="0">
                  <a:pos x="462" y="43"/>
                </a:cxn>
                <a:cxn ang="0">
                  <a:pos x="458" y="48"/>
                </a:cxn>
                <a:cxn ang="0">
                  <a:pos x="327" y="242"/>
                </a:cxn>
                <a:cxn ang="0">
                  <a:pos x="185" y="33"/>
                </a:cxn>
                <a:cxn ang="0">
                  <a:pos x="244" y="33"/>
                </a:cxn>
                <a:cxn ang="0">
                  <a:pos x="244" y="0"/>
                </a:cxn>
                <a:cxn ang="0">
                  <a:pos x="217" y="1"/>
                </a:cxn>
                <a:cxn ang="0">
                  <a:pos x="181" y="2"/>
                </a:cxn>
                <a:cxn ang="0">
                  <a:pos x="145" y="2"/>
                </a:cxn>
                <a:cxn ang="0">
                  <a:pos x="116" y="2"/>
                </a:cxn>
                <a:cxn ang="0">
                  <a:pos x="89" y="2"/>
                </a:cxn>
                <a:cxn ang="0">
                  <a:pos x="57" y="2"/>
                </a:cxn>
                <a:cxn ang="0">
                  <a:pos x="25" y="1"/>
                </a:cxn>
                <a:cxn ang="0">
                  <a:pos x="0" y="0"/>
                </a:cxn>
                <a:cxn ang="0">
                  <a:pos x="0" y="33"/>
                </a:cxn>
                <a:cxn ang="0">
                  <a:pos x="69" y="33"/>
                </a:cxn>
                <a:cxn ang="0">
                  <a:pos x="244" y="290"/>
                </a:cxn>
                <a:cxn ang="0">
                  <a:pos x="244" y="450"/>
                </a:cxn>
                <a:cxn ang="0">
                  <a:pos x="168" y="450"/>
                </a:cxn>
                <a:cxn ang="0">
                  <a:pos x="168" y="483"/>
                </a:cxn>
                <a:cxn ang="0">
                  <a:pos x="194" y="482"/>
                </a:cxn>
                <a:cxn ang="0">
                  <a:pos x="228" y="481"/>
                </a:cxn>
                <a:cxn ang="0">
                  <a:pos x="263" y="481"/>
                </a:cxn>
                <a:cxn ang="0">
                  <a:pos x="291" y="481"/>
                </a:cxn>
                <a:cxn ang="0">
                  <a:pos x="320" y="481"/>
                </a:cxn>
                <a:cxn ang="0">
                  <a:pos x="355" y="481"/>
                </a:cxn>
                <a:cxn ang="0">
                  <a:pos x="389" y="482"/>
                </a:cxn>
                <a:cxn ang="0">
                  <a:pos x="416" y="483"/>
                </a:cxn>
                <a:cxn ang="0">
                  <a:pos x="416" y="450"/>
                </a:cxn>
                <a:cxn ang="0">
                  <a:pos x="339" y="450"/>
                </a:cxn>
                <a:cxn ang="0">
                  <a:pos x="339" y="290"/>
                </a:cxn>
                <a:cxn ang="0">
                  <a:pos x="504" y="47"/>
                </a:cxn>
              </a:cxnLst>
              <a:rect l="0" t="0" r="r" b="b"/>
              <a:pathLst>
                <a:path w="583" h="483">
                  <a:moveTo>
                    <a:pt x="504" y="47"/>
                  </a:moveTo>
                  <a:lnTo>
                    <a:pt x="509" y="41"/>
                  </a:lnTo>
                  <a:lnTo>
                    <a:pt x="514" y="38"/>
                  </a:lnTo>
                  <a:lnTo>
                    <a:pt x="521" y="36"/>
                  </a:lnTo>
                  <a:lnTo>
                    <a:pt x="531" y="35"/>
                  </a:lnTo>
                  <a:lnTo>
                    <a:pt x="568" y="33"/>
                  </a:lnTo>
                  <a:lnTo>
                    <a:pt x="583" y="33"/>
                  </a:lnTo>
                  <a:lnTo>
                    <a:pt x="583" y="0"/>
                  </a:lnTo>
                  <a:lnTo>
                    <a:pt x="540" y="1"/>
                  </a:lnTo>
                  <a:lnTo>
                    <a:pt x="503" y="2"/>
                  </a:lnTo>
                  <a:lnTo>
                    <a:pt x="456" y="2"/>
                  </a:lnTo>
                  <a:lnTo>
                    <a:pt x="410" y="0"/>
                  </a:lnTo>
                  <a:lnTo>
                    <a:pt x="410" y="33"/>
                  </a:lnTo>
                  <a:lnTo>
                    <a:pt x="436" y="34"/>
                  </a:lnTo>
                  <a:lnTo>
                    <a:pt x="463" y="40"/>
                  </a:lnTo>
                  <a:lnTo>
                    <a:pt x="462" y="43"/>
                  </a:lnTo>
                  <a:lnTo>
                    <a:pt x="458" y="48"/>
                  </a:lnTo>
                  <a:lnTo>
                    <a:pt x="327" y="242"/>
                  </a:lnTo>
                  <a:lnTo>
                    <a:pt x="185" y="33"/>
                  </a:lnTo>
                  <a:lnTo>
                    <a:pt x="244" y="33"/>
                  </a:lnTo>
                  <a:lnTo>
                    <a:pt x="244" y="0"/>
                  </a:lnTo>
                  <a:lnTo>
                    <a:pt x="217" y="1"/>
                  </a:lnTo>
                  <a:lnTo>
                    <a:pt x="181" y="2"/>
                  </a:lnTo>
                  <a:lnTo>
                    <a:pt x="145" y="2"/>
                  </a:lnTo>
                  <a:lnTo>
                    <a:pt x="116" y="2"/>
                  </a:lnTo>
                  <a:lnTo>
                    <a:pt x="89" y="2"/>
                  </a:lnTo>
                  <a:lnTo>
                    <a:pt x="57" y="2"/>
                  </a:lnTo>
                  <a:lnTo>
                    <a:pt x="25" y="1"/>
                  </a:lnTo>
                  <a:lnTo>
                    <a:pt x="0" y="0"/>
                  </a:lnTo>
                  <a:lnTo>
                    <a:pt x="0" y="33"/>
                  </a:lnTo>
                  <a:lnTo>
                    <a:pt x="69" y="33"/>
                  </a:lnTo>
                  <a:lnTo>
                    <a:pt x="244" y="290"/>
                  </a:lnTo>
                  <a:lnTo>
                    <a:pt x="244" y="450"/>
                  </a:lnTo>
                  <a:lnTo>
                    <a:pt x="168" y="450"/>
                  </a:lnTo>
                  <a:lnTo>
                    <a:pt x="168" y="483"/>
                  </a:lnTo>
                  <a:lnTo>
                    <a:pt x="194" y="482"/>
                  </a:lnTo>
                  <a:lnTo>
                    <a:pt x="228" y="481"/>
                  </a:lnTo>
                  <a:lnTo>
                    <a:pt x="263" y="481"/>
                  </a:lnTo>
                  <a:lnTo>
                    <a:pt x="291" y="481"/>
                  </a:lnTo>
                  <a:lnTo>
                    <a:pt x="320" y="481"/>
                  </a:lnTo>
                  <a:lnTo>
                    <a:pt x="355" y="481"/>
                  </a:lnTo>
                  <a:lnTo>
                    <a:pt x="389" y="482"/>
                  </a:lnTo>
                  <a:lnTo>
                    <a:pt x="416" y="483"/>
                  </a:lnTo>
                  <a:lnTo>
                    <a:pt x="416" y="450"/>
                  </a:lnTo>
                  <a:lnTo>
                    <a:pt x="339" y="450"/>
                  </a:lnTo>
                  <a:lnTo>
                    <a:pt x="339" y="290"/>
                  </a:lnTo>
                  <a:lnTo>
                    <a:pt x="504" y="47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87" name="Freeform 415"/>
            <p:cNvSpPr>
              <a:spLocks noChangeAspect="1"/>
            </p:cNvSpPr>
            <p:nvPr/>
          </p:nvSpPr>
          <p:spPr bwMode="auto">
            <a:xfrm>
              <a:off x="3319" y="93"/>
              <a:ext cx="163" cy="705"/>
            </a:xfrm>
            <a:custGeom>
              <a:avLst/>
              <a:gdLst/>
              <a:ahLst/>
              <a:cxnLst>
                <a:cxn ang="0">
                  <a:pos x="163" y="353"/>
                </a:cxn>
                <a:cxn ang="0">
                  <a:pos x="161" y="306"/>
                </a:cxn>
                <a:cxn ang="0">
                  <a:pos x="154" y="252"/>
                </a:cxn>
                <a:cxn ang="0">
                  <a:pos x="140" y="193"/>
                </a:cxn>
                <a:cxn ang="0">
                  <a:pos x="116" y="133"/>
                </a:cxn>
                <a:cxn ang="0">
                  <a:pos x="83" y="76"/>
                </a:cxn>
                <a:cxn ang="0">
                  <a:pos x="48" y="34"/>
                </a:cxn>
                <a:cxn ang="0">
                  <a:pos x="21" y="9"/>
                </a:cxn>
                <a:cxn ang="0">
                  <a:pos x="7" y="0"/>
                </a:cxn>
                <a:cxn ang="0">
                  <a:pos x="2" y="2"/>
                </a:cxn>
                <a:cxn ang="0">
                  <a:pos x="0" y="7"/>
                </a:cxn>
                <a:cxn ang="0">
                  <a:pos x="0" y="9"/>
                </a:cxn>
                <a:cxn ang="0">
                  <a:pos x="2" y="12"/>
                </a:cxn>
                <a:cxn ang="0">
                  <a:pos x="6" y="16"/>
                </a:cxn>
                <a:cxn ang="0">
                  <a:pos x="13" y="24"/>
                </a:cxn>
                <a:cxn ang="0">
                  <a:pos x="59" y="84"/>
                </a:cxn>
                <a:cxn ang="0">
                  <a:pos x="93" y="159"/>
                </a:cxn>
                <a:cxn ang="0">
                  <a:pos x="115" y="249"/>
                </a:cxn>
                <a:cxn ang="0">
                  <a:pos x="122" y="353"/>
                </a:cxn>
                <a:cxn ang="0">
                  <a:pos x="116" y="443"/>
                </a:cxn>
                <a:cxn ang="0">
                  <a:pos x="98" y="531"/>
                </a:cxn>
                <a:cxn ang="0">
                  <a:pos x="63" y="614"/>
                </a:cxn>
                <a:cxn ang="0">
                  <a:pos x="9" y="686"/>
                </a:cxn>
                <a:cxn ang="0">
                  <a:pos x="1" y="695"/>
                </a:cxn>
                <a:cxn ang="0">
                  <a:pos x="0" y="698"/>
                </a:cxn>
                <a:cxn ang="0">
                  <a:pos x="2" y="703"/>
                </a:cxn>
                <a:cxn ang="0">
                  <a:pos x="7" y="705"/>
                </a:cxn>
                <a:cxn ang="0">
                  <a:pos x="22" y="697"/>
                </a:cxn>
                <a:cxn ang="0">
                  <a:pos x="50" y="670"/>
                </a:cxn>
                <a:cxn ang="0">
                  <a:pos x="85" y="627"/>
                </a:cxn>
                <a:cxn ang="0">
                  <a:pos x="119" y="568"/>
                </a:cxn>
                <a:cxn ang="0">
                  <a:pos x="141" y="510"/>
                </a:cxn>
                <a:cxn ang="0">
                  <a:pos x="154" y="453"/>
                </a:cxn>
                <a:cxn ang="0">
                  <a:pos x="161" y="401"/>
                </a:cxn>
                <a:cxn ang="0">
                  <a:pos x="163" y="353"/>
                </a:cxn>
              </a:cxnLst>
              <a:rect l="0" t="0" r="r" b="b"/>
              <a:pathLst>
                <a:path w="163" h="705">
                  <a:moveTo>
                    <a:pt x="163" y="353"/>
                  </a:moveTo>
                  <a:lnTo>
                    <a:pt x="161" y="306"/>
                  </a:lnTo>
                  <a:lnTo>
                    <a:pt x="154" y="252"/>
                  </a:lnTo>
                  <a:lnTo>
                    <a:pt x="140" y="193"/>
                  </a:lnTo>
                  <a:lnTo>
                    <a:pt x="116" y="133"/>
                  </a:lnTo>
                  <a:lnTo>
                    <a:pt x="83" y="76"/>
                  </a:lnTo>
                  <a:lnTo>
                    <a:pt x="48" y="34"/>
                  </a:lnTo>
                  <a:lnTo>
                    <a:pt x="21" y="9"/>
                  </a:lnTo>
                  <a:lnTo>
                    <a:pt x="7" y="0"/>
                  </a:lnTo>
                  <a:lnTo>
                    <a:pt x="2" y="2"/>
                  </a:lnTo>
                  <a:lnTo>
                    <a:pt x="0" y="7"/>
                  </a:lnTo>
                  <a:lnTo>
                    <a:pt x="0" y="9"/>
                  </a:lnTo>
                  <a:lnTo>
                    <a:pt x="2" y="12"/>
                  </a:lnTo>
                  <a:lnTo>
                    <a:pt x="6" y="16"/>
                  </a:lnTo>
                  <a:lnTo>
                    <a:pt x="13" y="24"/>
                  </a:lnTo>
                  <a:lnTo>
                    <a:pt x="59" y="84"/>
                  </a:lnTo>
                  <a:lnTo>
                    <a:pt x="93" y="159"/>
                  </a:lnTo>
                  <a:lnTo>
                    <a:pt x="115" y="249"/>
                  </a:lnTo>
                  <a:lnTo>
                    <a:pt x="122" y="353"/>
                  </a:lnTo>
                  <a:lnTo>
                    <a:pt x="116" y="443"/>
                  </a:lnTo>
                  <a:lnTo>
                    <a:pt x="98" y="531"/>
                  </a:lnTo>
                  <a:lnTo>
                    <a:pt x="63" y="614"/>
                  </a:lnTo>
                  <a:lnTo>
                    <a:pt x="9" y="686"/>
                  </a:lnTo>
                  <a:lnTo>
                    <a:pt x="1" y="695"/>
                  </a:lnTo>
                  <a:lnTo>
                    <a:pt x="0" y="698"/>
                  </a:lnTo>
                  <a:lnTo>
                    <a:pt x="2" y="703"/>
                  </a:lnTo>
                  <a:lnTo>
                    <a:pt x="7" y="705"/>
                  </a:lnTo>
                  <a:lnTo>
                    <a:pt x="22" y="697"/>
                  </a:lnTo>
                  <a:lnTo>
                    <a:pt x="50" y="670"/>
                  </a:lnTo>
                  <a:lnTo>
                    <a:pt x="85" y="627"/>
                  </a:lnTo>
                  <a:lnTo>
                    <a:pt x="119" y="568"/>
                  </a:lnTo>
                  <a:lnTo>
                    <a:pt x="141" y="510"/>
                  </a:lnTo>
                  <a:lnTo>
                    <a:pt x="154" y="453"/>
                  </a:lnTo>
                  <a:lnTo>
                    <a:pt x="161" y="401"/>
                  </a:lnTo>
                  <a:lnTo>
                    <a:pt x="163" y="35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88" name="Freeform 416"/>
            <p:cNvSpPr>
              <a:spLocks noChangeAspect="1"/>
            </p:cNvSpPr>
            <p:nvPr/>
          </p:nvSpPr>
          <p:spPr bwMode="auto">
            <a:xfrm>
              <a:off x="3605" y="195"/>
              <a:ext cx="333" cy="24"/>
            </a:xfrm>
            <a:custGeom>
              <a:avLst/>
              <a:gdLst/>
              <a:ahLst/>
              <a:cxnLst>
                <a:cxn ang="0">
                  <a:pos x="313" y="24"/>
                </a:cxn>
                <a:cxn ang="0">
                  <a:pos x="319" y="24"/>
                </a:cxn>
                <a:cxn ang="0">
                  <a:pos x="326" y="23"/>
                </a:cxn>
                <a:cxn ang="0">
                  <a:pos x="331" y="19"/>
                </a:cxn>
                <a:cxn ang="0">
                  <a:pos x="333" y="13"/>
                </a:cxn>
                <a:cxn ang="0">
                  <a:pos x="331" y="6"/>
                </a:cxn>
                <a:cxn ang="0">
                  <a:pos x="326" y="2"/>
                </a:cxn>
                <a:cxn ang="0">
                  <a:pos x="320" y="0"/>
                </a:cxn>
                <a:cxn ang="0">
                  <a:pos x="313" y="0"/>
                </a:cxn>
                <a:cxn ang="0">
                  <a:pos x="20" y="0"/>
                </a:cxn>
                <a:cxn ang="0">
                  <a:pos x="14" y="0"/>
                </a:cxn>
                <a:cxn ang="0">
                  <a:pos x="7" y="2"/>
                </a:cxn>
                <a:cxn ang="0">
                  <a:pos x="2" y="5"/>
                </a:cxn>
                <a:cxn ang="0">
                  <a:pos x="0" y="12"/>
                </a:cxn>
                <a:cxn ang="0">
                  <a:pos x="2" y="19"/>
                </a:cxn>
                <a:cxn ang="0">
                  <a:pos x="7" y="23"/>
                </a:cxn>
                <a:cxn ang="0">
                  <a:pos x="13" y="24"/>
                </a:cxn>
                <a:cxn ang="0">
                  <a:pos x="20" y="24"/>
                </a:cxn>
                <a:cxn ang="0">
                  <a:pos x="313" y="24"/>
                </a:cxn>
              </a:cxnLst>
              <a:rect l="0" t="0" r="r" b="b"/>
              <a:pathLst>
                <a:path w="333" h="24">
                  <a:moveTo>
                    <a:pt x="313" y="24"/>
                  </a:moveTo>
                  <a:lnTo>
                    <a:pt x="319" y="24"/>
                  </a:lnTo>
                  <a:lnTo>
                    <a:pt x="326" y="23"/>
                  </a:lnTo>
                  <a:lnTo>
                    <a:pt x="331" y="19"/>
                  </a:lnTo>
                  <a:lnTo>
                    <a:pt x="333" y="13"/>
                  </a:lnTo>
                  <a:lnTo>
                    <a:pt x="331" y="6"/>
                  </a:lnTo>
                  <a:lnTo>
                    <a:pt x="326" y="2"/>
                  </a:lnTo>
                  <a:lnTo>
                    <a:pt x="320" y="0"/>
                  </a:lnTo>
                  <a:lnTo>
                    <a:pt x="313" y="0"/>
                  </a:lnTo>
                  <a:lnTo>
                    <a:pt x="20" y="0"/>
                  </a:lnTo>
                  <a:lnTo>
                    <a:pt x="14" y="0"/>
                  </a:lnTo>
                  <a:lnTo>
                    <a:pt x="7" y="2"/>
                  </a:lnTo>
                  <a:lnTo>
                    <a:pt x="2" y="5"/>
                  </a:lnTo>
                  <a:lnTo>
                    <a:pt x="0" y="12"/>
                  </a:lnTo>
                  <a:lnTo>
                    <a:pt x="2" y="19"/>
                  </a:lnTo>
                  <a:lnTo>
                    <a:pt x="7" y="23"/>
                  </a:lnTo>
                  <a:lnTo>
                    <a:pt x="13" y="24"/>
                  </a:lnTo>
                  <a:lnTo>
                    <a:pt x="20" y="24"/>
                  </a:lnTo>
                  <a:lnTo>
                    <a:pt x="313" y="24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89" name="Freeform 417"/>
            <p:cNvSpPr>
              <a:spLocks noChangeAspect="1"/>
            </p:cNvSpPr>
            <p:nvPr/>
          </p:nvSpPr>
          <p:spPr bwMode="auto">
            <a:xfrm>
              <a:off x="4041" y="7"/>
              <a:ext cx="222" cy="324"/>
            </a:xfrm>
            <a:custGeom>
              <a:avLst/>
              <a:gdLst/>
              <a:ahLst/>
              <a:cxnLst>
                <a:cxn ang="0">
                  <a:pos x="146" y="18"/>
                </a:cxn>
                <a:cxn ang="0">
                  <a:pos x="145" y="7"/>
                </a:cxn>
                <a:cxn ang="0">
                  <a:pos x="142" y="2"/>
                </a:cxn>
                <a:cxn ang="0">
                  <a:pos x="135" y="0"/>
                </a:cxn>
                <a:cxn ang="0">
                  <a:pos x="122" y="0"/>
                </a:cxn>
                <a:cxn ang="0">
                  <a:pos x="71" y="25"/>
                </a:cxn>
                <a:cxn ang="0">
                  <a:pos x="12" y="32"/>
                </a:cxn>
                <a:cxn ang="0">
                  <a:pos x="0" y="32"/>
                </a:cxn>
                <a:cxn ang="0">
                  <a:pos x="0" y="59"/>
                </a:cxn>
                <a:cxn ang="0">
                  <a:pos x="12" y="59"/>
                </a:cxn>
                <a:cxn ang="0">
                  <a:pos x="47" y="57"/>
                </a:cxn>
                <a:cxn ang="0">
                  <a:pos x="83" y="49"/>
                </a:cxn>
                <a:cxn ang="0">
                  <a:pos x="83" y="296"/>
                </a:cxn>
                <a:cxn ang="0">
                  <a:pos x="5" y="296"/>
                </a:cxn>
                <a:cxn ang="0">
                  <a:pos x="5" y="324"/>
                </a:cxn>
                <a:cxn ang="0">
                  <a:pos x="28" y="323"/>
                </a:cxn>
                <a:cxn ang="0">
                  <a:pos x="59" y="322"/>
                </a:cxn>
                <a:cxn ang="0">
                  <a:pos x="90" y="322"/>
                </a:cxn>
                <a:cxn ang="0">
                  <a:pos x="114" y="322"/>
                </a:cxn>
                <a:cxn ang="0">
                  <a:pos x="168" y="323"/>
                </a:cxn>
                <a:cxn ang="0">
                  <a:pos x="195" y="323"/>
                </a:cxn>
                <a:cxn ang="0">
                  <a:pos x="222" y="324"/>
                </a:cxn>
                <a:cxn ang="0">
                  <a:pos x="222" y="296"/>
                </a:cxn>
                <a:cxn ang="0">
                  <a:pos x="146" y="296"/>
                </a:cxn>
                <a:cxn ang="0">
                  <a:pos x="146" y="18"/>
                </a:cxn>
              </a:cxnLst>
              <a:rect l="0" t="0" r="r" b="b"/>
              <a:pathLst>
                <a:path w="222" h="324">
                  <a:moveTo>
                    <a:pt x="146" y="18"/>
                  </a:moveTo>
                  <a:lnTo>
                    <a:pt x="145" y="7"/>
                  </a:lnTo>
                  <a:lnTo>
                    <a:pt x="142" y="2"/>
                  </a:lnTo>
                  <a:lnTo>
                    <a:pt x="135" y="0"/>
                  </a:lnTo>
                  <a:lnTo>
                    <a:pt x="122" y="0"/>
                  </a:lnTo>
                  <a:lnTo>
                    <a:pt x="71" y="25"/>
                  </a:lnTo>
                  <a:lnTo>
                    <a:pt x="12" y="32"/>
                  </a:lnTo>
                  <a:lnTo>
                    <a:pt x="0" y="32"/>
                  </a:lnTo>
                  <a:lnTo>
                    <a:pt x="0" y="59"/>
                  </a:lnTo>
                  <a:lnTo>
                    <a:pt x="12" y="59"/>
                  </a:lnTo>
                  <a:lnTo>
                    <a:pt x="47" y="57"/>
                  </a:lnTo>
                  <a:lnTo>
                    <a:pt x="83" y="49"/>
                  </a:lnTo>
                  <a:lnTo>
                    <a:pt x="83" y="296"/>
                  </a:lnTo>
                  <a:lnTo>
                    <a:pt x="5" y="296"/>
                  </a:lnTo>
                  <a:lnTo>
                    <a:pt x="5" y="324"/>
                  </a:lnTo>
                  <a:lnTo>
                    <a:pt x="28" y="323"/>
                  </a:lnTo>
                  <a:lnTo>
                    <a:pt x="59" y="322"/>
                  </a:lnTo>
                  <a:lnTo>
                    <a:pt x="90" y="322"/>
                  </a:lnTo>
                  <a:lnTo>
                    <a:pt x="114" y="322"/>
                  </a:lnTo>
                  <a:lnTo>
                    <a:pt x="168" y="323"/>
                  </a:lnTo>
                  <a:lnTo>
                    <a:pt x="195" y="323"/>
                  </a:lnTo>
                  <a:lnTo>
                    <a:pt x="222" y="324"/>
                  </a:lnTo>
                  <a:lnTo>
                    <a:pt x="222" y="296"/>
                  </a:lnTo>
                  <a:lnTo>
                    <a:pt x="146" y="296"/>
                  </a:lnTo>
                  <a:lnTo>
                    <a:pt x="146" y="1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90" name="Freeform 418"/>
            <p:cNvSpPr>
              <a:spLocks noChangeAspect="1"/>
            </p:cNvSpPr>
            <p:nvPr/>
          </p:nvSpPr>
          <p:spPr bwMode="auto">
            <a:xfrm>
              <a:off x="4357" y="139"/>
              <a:ext cx="583" cy="483"/>
            </a:xfrm>
            <a:custGeom>
              <a:avLst/>
              <a:gdLst/>
              <a:ahLst/>
              <a:cxnLst>
                <a:cxn ang="0">
                  <a:pos x="504" y="47"/>
                </a:cxn>
                <a:cxn ang="0">
                  <a:pos x="509" y="41"/>
                </a:cxn>
                <a:cxn ang="0">
                  <a:pos x="514" y="38"/>
                </a:cxn>
                <a:cxn ang="0">
                  <a:pos x="522" y="36"/>
                </a:cxn>
                <a:cxn ang="0">
                  <a:pos x="532" y="35"/>
                </a:cxn>
                <a:cxn ang="0">
                  <a:pos x="568" y="33"/>
                </a:cxn>
                <a:cxn ang="0">
                  <a:pos x="583" y="33"/>
                </a:cxn>
                <a:cxn ang="0">
                  <a:pos x="583" y="0"/>
                </a:cxn>
                <a:cxn ang="0">
                  <a:pos x="540" y="1"/>
                </a:cxn>
                <a:cxn ang="0">
                  <a:pos x="503" y="2"/>
                </a:cxn>
                <a:cxn ang="0">
                  <a:pos x="456" y="2"/>
                </a:cxn>
                <a:cxn ang="0">
                  <a:pos x="410" y="0"/>
                </a:cxn>
                <a:cxn ang="0">
                  <a:pos x="410" y="33"/>
                </a:cxn>
                <a:cxn ang="0">
                  <a:pos x="436" y="34"/>
                </a:cxn>
                <a:cxn ang="0">
                  <a:pos x="463" y="40"/>
                </a:cxn>
                <a:cxn ang="0">
                  <a:pos x="462" y="43"/>
                </a:cxn>
                <a:cxn ang="0">
                  <a:pos x="458" y="48"/>
                </a:cxn>
                <a:cxn ang="0">
                  <a:pos x="327" y="242"/>
                </a:cxn>
                <a:cxn ang="0">
                  <a:pos x="185" y="33"/>
                </a:cxn>
                <a:cxn ang="0">
                  <a:pos x="244" y="33"/>
                </a:cxn>
                <a:cxn ang="0">
                  <a:pos x="244" y="0"/>
                </a:cxn>
                <a:cxn ang="0">
                  <a:pos x="217" y="1"/>
                </a:cxn>
                <a:cxn ang="0">
                  <a:pos x="181" y="2"/>
                </a:cxn>
                <a:cxn ang="0">
                  <a:pos x="145" y="2"/>
                </a:cxn>
                <a:cxn ang="0">
                  <a:pos x="116" y="2"/>
                </a:cxn>
                <a:cxn ang="0">
                  <a:pos x="90" y="2"/>
                </a:cxn>
                <a:cxn ang="0">
                  <a:pos x="57" y="2"/>
                </a:cxn>
                <a:cxn ang="0">
                  <a:pos x="25" y="1"/>
                </a:cxn>
                <a:cxn ang="0">
                  <a:pos x="0" y="0"/>
                </a:cxn>
                <a:cxn ang="0">
                  <a:pos x="0" y="33"/>
                </a:cxn>
                <a:cxn ang="0">
                  <a:pos x="69" y="33"/>
                </a:cxn>
                <a:cxn ang="0">
                  <a:pos x="244" y="290"/>
                </a:cxn>
                <a:cxn ang="0">
                  <a:pos x="244" y="450"/>
                </a:cxn>
                <a:cxn ang="0">
                  <a:pos x="168" y="450"/>
                </a:cxn>
                <a:cxn ang="0">
                  <a:pos x="168" y="483"/>
                </a:cxn>
                <a:cxn ang="0">
                  <a:pos x="194" y="482"/>
                </a:cxn>
                <a:cxn ang="0">
                  <a:pos x="228" y="481"/>
                </a:cxn>
                <a:cxn ang="0">
                  <a:pos x="263" y="481"/>
                </a:cxn>
                <a:cxn ang="0">
                  <a:pos x="292" y="481"/>
                </a:cxn>
                <a:cxn ang="0">
                  <a:pos x="320" y="481"/>
                </a:cxn>
                <a:cxn ang="0">
                  <a:pos x="355" y="481"/>
                </a:cxn>
                <a:cxn ang="0">
                  <a:pos x="389" y="482"/>
                </a:cxn>
                <a:cxn ang="0">
                  <a:pos x="416" y="483"/>
                </a:cxn>
                <a:cxn ang="0">
                  <a:pos x="416" y="450"/>
                </a:cxn>
                <a:cxn ang="0">
                  <a:pos x="339" y="450"/>
                </a:cxn>
                <a:cxn ang="0">
                  <a:pos x="339" y="290"/>
                </a:cxn>
                <a:cxn ang="0">
                  <a:pos x="504" y="47"/>
                </a:cxn>
              </a:cxnLst>
              <a:rect l="0" t="0" r="r" b="b"/>
              <a:pathLst>
                <a:path w="583" h="483">
                  <a:moveTo>
                    <a:pt x="504" y="47"/>
                  </a:moveTo>
                  <a:lnTo>
                    <a:pt x="509" y="41"/>
                  </a:lnTo>
                  <a:lnTo>
                    <a:pt x="514" y="38"/>
                  </a:lnTo>
                  <a:lnTo>
                    <a:pt x="522" y="36"/>
                  </a:lnTo>
                  <a:lnTo>
                    <a:pt x="532" y="35"/>
                  </a:lnTo>
                  <a:lnTo>
                    <a:pt x="568" y="33"/>
                  </a:lnTo>
                  <a:lnTo>
                    <a:pt x="583" y="33"/>
                  </a:lnTo>
                  <a:lnTo>
                    <a:pt x="583" y="0"/>
                  </a:lnTo>
                  <a:lnTo>
                    <a:pt x="540" y="1"/>
                  </a:lnTo>
                  <a:lnTo>
                    <a:pt x="503" y="2"/>
                  </a:lnTo>
                  <a:lnTo>
                    <a:pt x="456" y="2"/>
                  </a:lnTo>
                  <a:lnTo>
                    <a:pt x="410" y="0"/>
                  </a:lnTo>
                  <a:lnTo>
                    <a:pt x="410" y="33"/>
                  </a:lnTo>
                  <a:lnTo>
                    <a:pt x="436" y="34"/>
                  </a:lnTo>
                  <a:lnTo>
                    <a:pt x="463" y="40"/>
                  </a:lnTo>
                  <a:lnTo>
                    <a:pt x="462" y="43"/>
                  </a:lnTo>
                  <a:lnTo>
                    <a:pt x="458" y="48"/>
                  </a:lnTo>
                  <a:lnTo>
                    <a:pt x="327" y="242"/>
                  </a:lnTo>
                  <a:lnTo>
                    <a:pt x="185" y="33"/>
                  </a:lnTo>
                  <a:lnTo>
                    <a:pt x="244" y="33"/>
                  </a:lnTo>
                  <a:lnTo>
                    <a:pt x="244" y="0"/>
                  </a:lnTo>
                  <a:lnTo>
                    <a:pt x="217" y="1"/>
                  </a:lnTo>
                  <a:lnTo>
                    <a:pt x="181" y="2"/>
                  </a:lnTo>
                  <a:lnTo>
                    <a:pt x="145" y="2"/>
                  </a:lnTo>
                  <a:lnTo>
                    <a:pt x="116" y="2"/>
                  </a:lnTo>
                  <a:lnTo>
                    <a:pt x="90" y="2"/>
                  </a:lnTo>
                  <a:lnTo>
                    <a:pt x="57" y="2"/>
                  </a:lnTo>
                  <a:lnTo>
                    <a:pt x="25" y="1"/>
                  </a:lnTo>
                  <a:lnTo>
                    <a:pt x="0" y="0"/>
                  </a:lnTo>
                  <a:lnTo>
                    <a:pt x="0" y="33"/>
                  </a:lnTo>
                  <a:lnTo>
                    <a:pt x="69" y="33"/>
                  </a:lnTo>
                  <a:lnTo>
                    <a:pt x="244" y="290"/>
                  </a:lnTo>
                  <a:lnTo>
                    <a:pt x="244" y="450"/>
                  </a:lnTo>
                  <a:lnTo>
                    <a:pt x="168" y="450"/>
                  </a:lnTo>
                  <a:lnTo>
                    <a:pt x="168" y="483"/>
                  </a:lnTo>
                  <a:lnTo>
                    <a:pt x="194" y="482"/>
                  </a:lnTo>
                  <a:lnTo>
                    <a:pt x="228" y="481"/>
                  </a:lnTo>
                  <a:lnTo>
                    <a:pt x="263" y="481"/>
                  </a:lnTo>
                  <a:lnTo>
                    <a:pt x="292" y="481"/>
                  </a:lnTo>
                  <a:lnTo>
                    <a:pt x="320" y="481"/>
                  </a:lnTo>
                  <a:lnTo>
                    <a:pt x="355" y="481"/>
                  </a:lnTo>
                  <a:lnTo>
                    <a:pt x="389" y="482"/>
                  </a:lnTo>
                  <a:lnTo>
                    <a:pt x="416" y="483"/>
                  </a:lnTo>
                  <a:lnTo>
                    <a:pt x="416" y="450"/>
                  </a:lnTo>
                  <a:lnTo>
                    <a:pt x="339" y="450"/>
                  </a:lnTo>
                  <a:lnTo>
                    <a:pt x="339" y="290"/>
                  </a:lnTo>
                  <a:lnTo>
                    <a:pt x="504" y="47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91" name="Freeform 419"/>
            <p:cNvSpPr>
              <a:spLocks noChangeAspect="1"/>
            </p:cNvSpPr>
            <p:nvPr/>
          </p:nvSpPr>
          <p:spPr bwMode="auto">
            <a:xfrm>
              <a:off x="5000" y="-1"/>
              <a:ext cx="391" cy="332"/>
            </a:xfrm>
            <a:custGeom>
              <a:avLst/>
              <a:gdLst/>
              <a:ahLst/>
              <a:cxnLst>
                <a:cxn ang="0">
                  <a:pos x="379" y="0"/>
                </a:cxn>
                <a:cxn ang="0">
                  <a:pos x="11" y="0"/>
                </a:cxn>
                <a:cxn ang="0">
                  <a:pos x="0" y="118"/>
                </a:cxn>
                <a:cxn ang="0">
                  <a:pos x="31" y="118"/>
                </a:cxn>
                <a:cxn ang="0">
                  <a:pos x="33" y="98"/>
                </a:cxn>
                <a:cxn ang="0">
                  <a:pos x="36" y="81"/>
                </a:cxn>
                <a:cxn ang="0">
                  <a:pos x="41" y="66"/>
                </a:cxn>
                <a:cxn ang="0">
                  <a:pos x="48" y="53"/>
                </a:cxn>
                <a:cxn ang="0">
                  <a:pos x="58" y="42"/>
                </a:cxn>
                <a:cxn ang="0">
                  <a:pos x="72" y="34"/>
                </a:cxn>
                <a:cxn ang="0">
                  <a:pos x="90" y="29"/>
                </a:cxn>
                <a:cxn ang="0">
                  <a:pos x="114" y="28"/>
                </a:cxn>
                <a:cxn ang="0">
                  <a:pos x="158" y="28"/>
                </a:cxn>
                <a:cxn ang="0">
                  <a:pos x="158" y="304"/>
                </a:cxn>
                <a:cxn ang="0">
                  <a:pos x="84" y="304"/>
                </a:cxn>
                <a:cxn ang="0">
                  <a:pos x="84" y="332"/>
                </a:cxn>
                <a:cxn ang="0">
                  <a:pos x="110" y="331"/>
                </a:cxn>
                <a:cxn ang="0">
                  <a:pos x="137" y="331"/>
                </a:cxn>
                <a:cxn ang="0">
                  <a:pos x="195" y="330"/>
                </a:cxn>
                <a:cxn ang="0">
                  <a:pos x="255" y="331"/>
                </a:cxn>
                <a:cxn ang="0">
                  <a:pos x="281" y="331"/>
                </a:cxn>
                <a:cxn ang="0">
                  <a:pos x="307" y="332"/>
                </a:cxn>
                <a:cxn ang="0">
                  <a:pos x="307" y="304"/>
                </a:cxn>
                <a:cxn ang="0">
                  <a:pos x="232" y="304"/>
                </a:cxn>
                <a:cxn ang="0">
                  <a:pos x="232" y="28"/>
                </a:cxn>
                <a:cxn ang="0">
                  <a:pos x="276" y="28"/>
                </a:cxn>
                <a:cxn ang="0">
                  <a:pos x="300" y="29"/>
                </a:cxn>
                <a:cxn ang="0">
                  <a:pos x="319" y="34"/>
                </a:cxn>
                <a:cxn ang="0">
                  <a:pos x="333" y="42"/>
                </a:cxn>
                <a:cxn ang="0">
                  <a:pos x="343" y="52"/>
                </a:cxn>
                <a:cxn ang="0">
                  <a:pos x="350" y="65"/>
                </a:cxn>
                <a:cxn ang="0">
                  <a:pos x="354" y="81"/>
                </a:cxn>
                <a:cxn ang="0">
                  <a:pos x="357" y="98"/>
                </a:cxn>
                <a:cxn ang="0">
                  <a:pos x="360" y="118"/>
                </a:cxn>
                <a:cxn ang="0">
                  <a:pos x="391" y="118"/>
                </a:cxn>
                <a:cxn ang="0">
                  <a:pos x="379" y="0"/>
                </a:cxn>
              </a:cxnLst>
              <a:rect l="0" t="0" r="r" b="b"/>
              <a:pathLst>
                <a:path w="391" h="332">
                  <a:moveTo>
                    <a:pt x="379" y="0"/>
                  </a:moveTo>
                  <a:lnTo>
                    <a:pt x="11" y="0"/>
                  </a:lnTo>
                  <a:lnTo>
                    <a:pt x="0" y="118"/>
                  </a:lnTo>
                  <a:lnTo>
                    <a:pt x="31" y="118"/>
                  </a:lnTo>
                  <a:lnTo>
                    <a:pt x="33" y="98"/>
                  </a:lnTo>
                  <a:lnTo>
                    <a:pt x="36" y="81"/>
                  </a:lnTo>
                  <a:lnTo>
                    <a:pt x="41" y="66"/>
                  </a:lnTo>
                  <a:lnTo>
                    <a:pt x="48" y="53"/>
                  </a:lnTo>
                  <a:lnTo>
                    <a:pt x="58" y="42"/>
                  </a:lnTo>
                  <a:lnTo>
                    <a:pt x="72" y="34"/>
                  </a:lnTo>
                  <a:lnTo>
                    <a:pt x="90" y="29"/>
                  </a:lnTo>
                  <a:lnTo>
                    <a:pt x="114" y="28"/>
                  </a:lnTo>
                  <a:lnTo>
                    <a:pt x="158" y="28"/>
                  </a:lnTo>
                  <a:lnTo>
                    <a:pt x="158" y="304"/>
                  </a:lnTo>
                  <a:lnTo>
                    <a:pt x="84" y="304"/>
                  </a:lnTo>
                  <a:lnTo>
                    <a:pt x="84" y="332"/>
                  </a:lnTo>
                  <a:lnTo>
                    <a:pt x="110" y="331"/>
                  </a:lnTo>
                  <a:lnTo>
                    <a:pt x="137" y="331"/>
                  </a:lnTo>
                  <a:lnTo>
                    <a:pt x="195" y="330"/>
                  </a:lnTo>
                  <a:lnTo>
                    <a:pt x="255" y="331"/>
                  </a:lnTo>
                  <a:lnTo>
                    <a:pt x="281" y="331"/>
                  </a:lnTo>
                  <a:lnTo>
                    <a:pt x="307" y="332"/>
                  </a:lnTo>
                  <a:lnTo>
                    <a:pt x="307" y="304"/>
                  </a:lnTo>
                  <a:lnTo>
                    <a:pt x="232" y="304"/>
                  </a:lnTo>
                  <a:lnTo>
                    <a:pt x="232" y="28"/>
                  </a:lnTo>
                  <a:lnTo>
                    <a:pt x="276" y="28"/>
                  </a:lnTo>
                  <a:lnTo>
                    <a:pt x="300" y="29"/>
                  </a:lnTo>
                  <a:lnTo>
                    <a:pt x="319" y="34"/>
                  </a:lnTo>
                  <a:lnTo>
                    <a:pt x="333" y="42"/>
                  </a:lnTo>
                  <a:lnTo>
                    <a:pt x="343" y="52"/>
                  </a:lnTo>
                  <a:lnTo>
                    <a:pt x="350" y="65"/>
                  </a:lnTo>
                  <a:lnTo>
                    <a:pt x="354" y="81"/>
                  </a:lnTo>
                  <a:lnTo>
                    <a:pt x="357" y="98"/>
                  </a:lnTo>
                  <a:lnTo>
                    <a:pt x="360" y="118"/>
                  </a:lnTo>
                  <a:lnTo>
                    <a:pt x="391" y="118"/>
                  </a:lnTo>
                  <a:lnTo>
                    <a:pt x="379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92" name="Freeform 420"/>
            <p:cNvSpPr>
              <a:spLocks noChangeAspect="1"/>
            </p:cNvSpPr>
            <p:nvPr/>
          </p:nvSpPr>
          <p:spPr bwMode="auto">
            <a:xfrm>
              <a:off x="5480" y="129"/>
              <a:ext cx="278" cy="493"/>
            </a:xfrm>
            <a:custGeom>
              <a:avLst/>
              <a:gdLst/>
              <a:ahLst/>
              <a:cxnLst>
                <a:cxn ang="0">
                  <a:pos x="53" y="180"/>
                </a:cxn>
                <a:cxn ang="0">
                  <a:pos x="0" y="180"/>
                </a:cxn>
                <a:cxn ang="0">
                  <a:pos x="0" y="213"/>
                </a:cxn>
                <a:cxn ang="0">
                  <a:pos x="53" y="213"/>
                </a:cxn>
                <a:cxn ang="0">
                  <a:pos x="53" y="460"/>
                </a:cxn>
                <a:cxn ang="0">
                  <a:pos x="4" y="460"/>
                </a:cxn>
                <a:cxn ang="0">
                  <a:pos x="4" y="493"/>
                </a:cxn>
                <a:cxn ang="0">
                  <a:pos x="46" y="492"/>
                </a:cxn>
                <a:cxn ang="0">
                  <a:pos x="93" y="491"/>
                </a:cxn>
                <a:cxn ang="0">
                  <a:pos x="116" y="491"/>
                </a:cxn>
                <a:cxn ang="0">
                  <a:pos x="142" y="491"/>
                </a:cxn>
                <a:cxn ang="0">
                  <a:pos x="167" y="492"/>
                </a:cxn>
                <a:cxn ang="0">
                  <a:pos x="190" y="493"/>
                </a:cxn>
                <a:cxn ang="0">
                  <a:pos x="190" y="460"/>
                </a:cxn>
                <a:cxn ang="0">
                  <a:pos x="129" y="460"/>
                </a:cxn>
                <a:cxn ang="0">
                  <a:pos x="129" y="213"/>
                </a:cxn>
                <a:cxn ang="0">
                  <a:pos x="209" y="213"/>
                </a:cxn>
                <a:cxn ang="0">
                  <a:pos x="209" y="180"/>
                </a:cxn>
                <a:cxn ang="0">
                  <a:pos x="125" y="180"/>
                </a:cxn>
                <a:cxn ang="0">
                  <a:pos x="125" y="109"/>
                </a:cxn>
                <a:cxn ang="0">
                  <a:pos x="127" y="83"/>
                </a:cxn>
                <a:cxn ang="0">
                  <a:pos x="133" y="63"/>
                </a:cxn>
                <a:cxn ang="0">
                  <a:pos x="142" y="48"/>
                </a:cxn>
                <a:cxn ang="0">
                  <a:pos x="153" y="38"/>
                </a:cxn>
                <a:cxn ang="0">
                  <a:pos x="165" y="31"/>
                </a:cxn>
                <a:cxn ang="0">
                  <a:pos x="177" y="27"/>
                </a:cxn>
                <a:cxn ang="0">
                  <a:pos x="187" y="26"/>
                </a:cxn>
                <a:cxn ang="0">
                  <a:pos x="195" y="25"/>
                </a:cxn>
                <a:cxn ang="0">
                  <a:pos x="207" y="26"/>
                </a:cxn>
                <a:cxn ang="0">
                  <a:pos x="195" y="42"/>
                </a:cxn>
                <a:cxn ang="0">
                  <a:pos x="191" y="61"/>
                </a:cxn>
                <a:cxn ang="0">
                  <a:pos x="195" y="81"/>
                </a:cxn>
                <a:cxn ang="0">
                  <a:pos x="206" y="94"/>
                </a:cxn>
                <a:cxn ang="0">
                  <a:pos x="220" y="102"/>
                </a:cxn>
                <a:cxn ang="0">
                  <a:pos x="234" y="105"/>
                </a:cxn>
                <a:cxn ang="0">
                  <a:pos x="250" y="102"/>
                </a:cxn>
                <a:cxn ang="0">
                  <a:pos x="263" y="94"/>
                </a:cxn>
                <a:cxn ang="0">
                  <a:pos x="274" y="80"/>
                </a:cxn>
                <a:cxn ang="0">
                  <a:pos x="278" y="61"/>
                </a:cxn>
                <a:cxn ang="0">
                  <a:pos x="273" y="39"/>
                </a:cxn>
                <a:cxn ang="0">
                  <a:pos x="258" y="19"/>
                </a:cxn>
                <a:cxn ang="0">
                  <a:pos x="233" y="5"/>
                </a:cxn>
                <a:cxn ang="0">
                  <a:pos x="197" y="0"/>
                </a:cxn>
                <a:cxn ang="0">
                  <a:pos x="146" y="5"/>
                </a:cxn>
                <a:cxn ang="0">
                  <a:pos x="99" y="24"/>
                </a:cxn>
                <a:cxn ang="0">
                  <a:pos x="66" y="58"/>
                </a:cxn>
                <a:cxn ang="0">
                  <a:pos x="53" y="109"/>
                </a:cxn>
                <a:cxn ang="0">
                  <a:pos x="53" y="180"/>
                </a:cxn>
              </a:cxnLst>
              <a:rect l="0" t="0" r="r" b="b"/>
              <a:pathLst>
                <a:path w="278" h="493">
                  <a:moveTo>
                    <a:pt x="53" y="180"/>
                  </a:moveTo>
                  <a:lnTo>
                    <a:pt x="0" y="180"/>
                  </a:lnTo>
                  <a:lnTo>
                    <a:pt x="0" y="213"/>
                  </a:lnTo>
                  <a:lnTo>
                    <a:pt x="53" y="213"/>
                  </a:lnTo>
                  <a:lnTo>
                    <a:pt x="53" y="460"/>
                  </a:lnTo>
                  <a:lnTo>
                    <a:pt x="4" y="460"/>
                  </a:lnTo>
                  <a:lnTo>
                    <a:pt x="4" y="493"/>
                  </a:lnTo>
                  <a:lnTo>
                    <a:pt x="46" y="492"/>
                  </a:lnTo>
                  <a:lnTo>
                    <a:pt x="93" y="491"/>
                  </a:lnTo>
                  <a:lnTo>
                    <a:pt x="116" y="491"/>
                  </a:lnTo>
                  <a:lnTo>
                    <a:pt x="142" y="491"/>
                  </a:lnTo>
                  <a:lnTo>
                    <a:pt x="167" y="492"/>
                  </a:lnTo>
                  <a:lnTo>
                    <a:pt x="190" y="493"/>
                  </a:lnTo>
                  <a:lnTo>
                    <a:pt x="190" y="460"/>
                  </a:lnTo>
                  <a:lnTo>
                    <a:pt x="129" y="460"/>
                  </a:lnTo>
                  <a:lnTo>
                    <a:pt x="129" y="213"/>
                  </a:lnTo>
                  <a:lnTo>
                    <a:pt x="209" y="213"/>
                  </a:lnTo>
                  <a:lnTo>
                    <a:pt x="209" y="180"/>
                  </a:lnTo>
                  <a:lnTo>
                    <a:pt x="125" y="180"/>
                  </a:lnTo>
                  <a:lnTo>
                    <a:pt x="125" y="109"/>
                  </a:lnTo>
                  <a:lnTo>
                    <a:pt x="127" y="83"/>
                  </a:lnTo>
                  <a:lnTo>
                    <a:pt x="133" y="63"/>
                  </a:lnTo>
                  <a:lnTo>
                    <a:pt x="142" y="48"/>
                  </a:lnTo>
                  <a:lnTo>
                    <a:pt x="153" y="38"/>
                  </a:lnTo>
                  <a:lnTo>
                    <a:pt x="165" y="31"/>
                  </a:lnTo>
                  <a:lnTo>
                    <a:pt x="177" y="27"/>
                  </a:lnTo>
                  <a:lnTo>
                    <a:pt x="187" y="26"/>
                  </a:lnTo>
                  <a:lnTo>
                    <a:pt x="195" y="25"/>
                  </a:lnTo>
                  <a:lnTo>
                    <a:pt x="207" y="26"/>
                  </a:lnTo>
                  <a:lnTo>
                    <a:pt x="195" y="42"/>
                  </a:lnTo>
                  <a:lnTo>
                    <a:pt x="191" y="61"/>
                  </a:lnTo>
                  <a:lnTo>
                    <a:pt x="195" y="81"/>
                  </a:lnTo>
                  <a:lnTo>
                    <a:pt x="206" y="94"/>
                  </a:lnTo>
                  <a:lnTo>
                    <a:pt x="220" y="102"/>
                  </a:lnTo>
                  <a:lnTo>
                    <a:pt x="234" y="105"/>
                  </a:lnTo>
                  <a:lnTo>
                    <a:pt x="250" y="102"/>
                  </a:lnTo>
                  <a:lnTo>
                    <a:pt x="263" y="94"/>
                  </a:lnTo>
                  <a:lnTo>
                    <a:pt x="274" y="80"/>
                  </a:lnTo>
                  <a:lnTo>
                    <a:pt x="278" y="61"/>
                  </a:lnTo>
                  <a:lnTo>
                    <a:pt x="273" y="39"/>
                  </a:lnTo>
                  <a:lnTo>
                    <a:pt x="258" y="19"/>
                  </a:lnTo>
                  <a:lnTo>
                    <a:pt x="233" y="5"/>
                  </a:lnTo>
                  <a:lnTo>
                    <a:pt x="197" y="0"/>
                  </a:lnTo>
                  <a:lnTo>
                    <a:pt x="146" y="5"/>
                  </a:lnTo>
                  <a:lnTo>
                    <a:pt x="99" y="24"/>
                  </a:lnTo>
                  <a:lnTo>
                    <a:pt x="66" y="58"/>
                  </a:lnTo>
                  <a:lnTo>
                    <a:pt x="53" y="109"/>
                  </a:lnTo>
                  <a:lnTo>
                    <a:pt x="53" y="18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528" name="Content Placeholder 2"/>
          <p:cNvSpPr>
            <a:spLocks noGrp="1"/>
          </p:cNvSpPr>
          <p:nvPr>
            <p:ph idx="1"/>
          </p:nvPr>
        </p:nvSpPr>
        <p:spPr>
          <a:xfrm>
            <a:off x="76200" y="1295400"/>
            <a:ext cx="7772400" cy="2438400"/>
          </a:xfrm>
        </p:spPr>
        <p:txBody>
          <a:bodyPr/>
          <a:lstStyle/>
          <a:p>
            <a:pPr>
              <a:buNone/>
            </a:pPr>
            <a:r>
              <a:rPr lang="en-US" sz="2000" u="sng" dirty="0" smtClean="0"/>
              <a:t>Re-cast problem into system of linear equations</a:t>
            </a:r>
            <a:endParaRPr lang="en-US" sz="2000" dirty="0" smtClean="0"/>
          </a:p>
        </p:txBody>
      </p:sp>
      <p:sp>
        <p:nvSpPr>
          <p:cNvPr id="530" name="Rectangle 529"/>
          <p:cNvSpPr/>
          <p:nvPr/>
        </p:nvSpPr>
        <p:spPr>
          <a:xfrm>
            <a:off x="226627" y="5010090"/>
            <a:ext cx="65475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eaLnBrk="1" hangingPunct="1">
              <a:spcBef>
                <a:spcPct val="20000"/>
              </a:spcBef>
            </a:pPr>
            <a:r>
              <a:rPr lang="en-US" sz="2000" u="sng" kern="0" dirty="0" smtClean="0">
                <a:solidFill>
                  <a:srgbClr val="000000"/>
                </a:solidFill>
                <a:latin typeface="Calibri"/>
              </a:rPr>
              <a:t>Simple least-squares solution</a:t>
            </a:r>
            <a:endParaRPr lang="en-US" sz="2000" kern="0" dirty="0" smtClean="0">
              <a:solidFill>
                <a:srgbClr val="000000"/>
              </a:solidFill>
              <a:latin typeface="Calibri"/>
            </a:endParaRPr>
          </a:p>
        </p:txBody>
      </p:sp>
      <p:grpSp>
        <p:nvGrpSpPr>
          <p:cNvPr id="1221" name="Group 197"/>
          <p:cNvGrpSpPr>
            <a:grpSpLocks noChangeAspect="1"/>
          </p:cNvGrpSpPr>
          <p:nvPr>
            <p:custDataLst>
              <p:tags r:id="rId3"/>
            </p:custDataLst>
          </p:nvPr>
        </p:nvGrpSpPr>
        <p:grpSpPr bwMode="auto">
          <a:xfrm>
            <a:off x="659804" y="2183282"/>
            <a:ext cx="7253138" cy="2541118"/>
            <a:chOff x="0" y="0"/>
            <a:chExt cx="5760" cy="2018"/>
          </a:xfrm>
        </p:grpSpPr>
        <p:sp>
          <p:nvSpPr>
            <p:cNvPr id="1222" name="Freeform 198"/>
            <p:cNvSpPr>
              <a:spLocks noChangeAspect="1"/>
            </p:cNvSpPr>
            <p:nvPr/>
          </p:nvSpPr>
          <p:spPr bwMode="auto">
            <a:xfrm>
              <a:off x="0" y="98"/>
              <a:ext cx="148" cy="95"/>
            </a:xfrm>
            <a:custGeom>
              <a:avLst/>
              <a:gdLst/>
              <a:ahLst/>
              <a:cxnLst>
                <a:cxn ang="0">
                  <a:pos x="133" y="14"/>
                </a:cxn>
                <a:cxn ang="0">
                  <a:pos x="142" y="7"/>
                </a:cxn>
                <a:cxn ang="0">
                  <a:pos x="148" y="0"/>
                </a:cxn>
                <a:cxn ang="0">
                  <a:pos x="132" y="0"/>
                </a:cxn>
                <a:cxn ang="0">
                  <a:pos x="121" y="0"/>
                </a:cxn>
                <a:cxn ang="0">
                  <a:pos x="112" y="0"/>
                </a:cxn>
                <a:cxn ang="0">
                  <a:pos x="117" y="7"/>
                </a:cxn>
                <a:cxn ang="0">
                  <a:pos x="124" y="13"/>
                </a:cxn>
                <a:cxn ang="0">
                  <a:pos x="124" y="19"/>
                </a:cxn>
                <a:cxn ang="0">
                  <a:pos x="104" y="77"/>
                </a:cxn>
                <a:cxn ang="0">
                  <a:pos x="82" y="14"/>
                </a:cxn>
                <a:cxn ang="0">
                  <a:pos x="83" y="9"/>
                </a:cxn>
                <a:cxn ang="0">
                  <a:pos x="90" y="7"/>
                </a:cxn>
                <a:cxn ang="0">
                  <a:pos x="94" y="0"/>
                </a:cxn>
                <a:cxn ang="0">
                  <a:pos x="82" y="0"/>
                </a:cxn>
                <a:cxn ang="0">
                  <a:pos x="72" y="0"/>
                </a:cxn>
                <a:cxn ang="0">
                  <a:pos x="52" y="6"/>
                </a:cxn>
                <a:cxn ang="0">
                  <a:pos x="61" y="7"/>
                </a:cxn>
                <a:cxn ang="0">
                  <a:pos x="66" y="10"/>
                </a:cxn>
                <a:cxn ang="0">
                  <a:pos x="68" y="15"/>
                </a:cxn>
                <a:cxn ang="0">
                  <a:pos x="71" y="22"/>
                </a:cxn>
                <a:cxn ang="0">
                  <a:pos x="32" y="16"/>
                </a:cxn>
                <a:cxn ang="0">
                  <a:pos x="31" y="12"/>
                </a:cxn>
                <a:cxn ang="0">
                  <a:pos x="36" y="7"/>
                </a:cxn>
                <a:cxn ang="0">
                  <a:pos x="44" y="6"/>
                </a:cxn>
                <a:cxn ang="0">
                  <a:pos x="38" y="0"/>
                </a:cxn>
                <a:cxn ang="0">
                  <a:pos x="25" y="0"/>
                </a:cxn>
                <a:cxn ang="0">
                  <a:pos x="18" y="0"/>
                </a:cxn>
                <a:cxn ang="0">
                  <a:pos x="6" y="0"/>
                </a:cxn>
                <a:cxn ang="0">
                  <a:pos x="0" y="6"/>
                </a:cxn>
                <a:cxn ang="0">
                  <a:pos x="11" y="8"/>
                </a:cxn>
                <a:cxn ang="0">
                  <a:pos x="16" y="14"/>
                </a:cxn>
                <a:cxn ang="0">
                  <a:pos x="45" y="94"/>
                </a:cxn>
                <a:cxn ang="0">
                  <a:pos x="51" y="94"/>
                </a:cxn>
                <a:cxn ang="0">
                  <a:pos x="74" y="30"/>
                </a:cxn>
                <a:cxn ang="0">
                  <a:pos x="97" y="94"/>
                </a:cxn>
                <a:cxn ang="0">
                  <a:pos x="103" y="94"/>
                </a:cxn>
                <a:cxn ang="0">
                  <a:pos x="130" y="20"/>
                </a:cxn>
              </a:cxnLst>
              <a:rect l="0" t="0" r="r" b="b"/>
              <a:pathLst>
                <a:path w="148" h="95">
                  <a:moveTo>
                    <a:pt x="130" y="20"/>
                  </a:moveTo>
                  <a:lnTo>
                    <a:pt x="133" y="14"/>
                  </a:lnTo>
                  <a:lnTo>
                    <a:pt x="137" y="9"/>
                  </a:lnTo>
                  <a:lnTo>
                    <a:pt x="142" y="7"/>
                  </a:lnTo>
                  <a:lnTo>
                    <a:pt x="148" y="6"/>
                  </a:lnTo>
                  <a:lnTo>
                    <a:pt x="148" y="0"/>
                  </a:lnTo>
                  <a:lnTo>
                    <a:pt x="140" y="0"/>
                  </a:lnTo>
                  <a:lnTo>
                    <a:pt x="132" y="0"/>
                  </a:lnTo>
                  <a:lnTo>
                    <a:pt x="127" y="0"/>
                  </a:lnTo>
                  <a:lnTo>
                    <a:pt x="121" y="0"/>
                  </a:lnTo>
                  <a:lnTo>
                    <a:pt x="116" y="0"/>
                  </a:lnTo>
                  <a:lnTo>
                    <a:pt x="112" y="0"/>
                  </a:lnTo>
                  <a:lnTo>
                    <a:pt x="112" y="6"/>
                  </a:lnTo>
                  <a:lnTo>
                    <a:pt x="117" y="7"/>
                  </a:lnTo>
                  <a:lnTo>
                    <a:pt x="121" y="9"/>
                  </a:lnTo>
                  <a:lnTo>
                    <a:pt x="124" y="13"/>
                  </a:lnTo>
                  <a:lnTo>
                    <a:pt x="125" y="17"/>
                  </a:lnTo>
                  <a:lnTo>
                    <a:pt x="124" y="19"/>
                  </a:lnTo>
                  <a:lnTo>
                    <a:pt x="123" y="21"/>
                  </a:lnTo>
                  <a:lnTo>
                    <a:pt x="104" y="77"/>
                  </a:lnTo>
                  <a:lnTo>
                    <a:pt x="82" y="16"/>
                  </a:lnTo>
                  <a:lnTo>
                    <a:pt x="82" y="14"/>
                  </a:lnTo>
                  <a:lnTo>
                    <a:pt x="81" y="12"/>
                  </a:lnTo>
                  <a:lnTo>
                    <a:pt x="83" y="9"/>
                  </a:lnTo>
                  <a:lnTo>
                    <a:pt x="86" y="7"/>
                  </a:lnTo>
                  <a:lnTo>
                    <a:pt x="90" y="7"/>
                  </a:lnTo>
                  <a:lnTo>
                    <a:pt x="94" y="6"/>
                  </a:lnTo>
                  <a:lnTo>
                    <a:pt x="94" y="0"/>
                  </a:lnTo>
                  <a:lnTo>
                    <a:pt x="89" y="0"/>
                  </a:lnTo>
                  <a:lnTo>
                    <a:pt x="82" y="0"/>
                  </a:lnTo>
                  <a:lnTo>
                    <a:pt x="77" y="0"/>
                  </a:lnTo>
                  <a:lnTo>
                    <a:pt x="72" y="0"/>
                  </a:lnTo>
                  <a:lnTo>
                    <a:pt x="52" y="0"/>
                  </a:lnTo>
                  <a:lnTo>
                    <a:pt x="52" y="6"/>
                  </a:lnTo>
                  <a:lnTo>
                    <a:pt x="58" y="7"/>
                  </a:lnTo>
                  <a:lnTo>
                    <a:pt x="61" y="7"/>
                  </a:lnTo>
                  <a:lnTo>
                    <a:pt x="64" y="8"/>
                  </a:lnTo>
                  <a:lnTo>
                    <a:pt x="66" y="10"/>
                  </a:lnTo>
                  <a:lnTo>
                    <a:pt x="67" y="11"/>
                  </a:lnTo>
                  <a:lnTo>
                    <a:pt x="68" y="15"/>
                  </a:lnTo>
                  <a:lnTo>
                    <a:pt x="70" y="18"/>
                  </a:lnTo>
                  <a:lnTo>
                    <a:pt x="71" y="22"/>
                  </a:lnTo>
                  <a:lnTo>
                    <a:pt x="52" y="74"/>
                  </a:lnTo>
                  <a:lnTo>
                    <a:pt x="32" y="16"/>
                  </a:lnTo>
                  <a:lnTo>
                    <a:pt x="31" y="14"/>
                  </a:lnTo>
                  <a:lnTo>
                    <a:pt x="31" y="12"/>
                  </a:lnTo>
                  <a:lnTo>
                    <a:pt x="32" y="9"/>
                  </a:lnTo>
                  <a:lnTo>
                    <a:pt x="36" y="7"/>
                  </a:lnTo>
                  <a:lnTo>
                    <a:pt x="40" y="7"/>
                  </a:lnTo>
                  <a:lnTo>
                    <a:pt x="44" y="6"/>
                  </a:lnTo>
                  <a:lnTo>
                    <a:pt x="44" y="0"/>
                  </a:lnTo>
                  <a:lnTo>
                    <a:pt x="38" y="0"/>
                  </a:lnTo>
                  <a:lnTo>
                    <a:pt x="31" y="0"/>
                  </a:lnTo>
                  <a:lnTo>
                    <a:pt x="25" y="0"/>
                  </a:lnTo>
                  <a:lnTo>
                    <a:pt x="20" y="0"/>
                  </a:lnTo>
                  <a:lnTo>
                    <a:pt x="18" y="0"/>
                  </a:lnTo>
                  <a:lnTo>
                    <a:pt x="13" y="0"/>
                  </a:lnTo>
                  <a:lnTo>
                    <a:pt x="6" y="0"/>
                  </a:lnTo>
                  <a:lnTo>
                    <a:pt x="0" y="0"/>
                  </a:lnTo>
                  <a:lnTo>
                    <a:pt x="0" y="6"/>
                  </a:lnTo>
                  <a:lnTo>
                    <a:pt x="7" y="7"/>
                  </a:lnTo>
                  <a:lnTo>
                    <a:pt x="11" y="8"/>
                  </a:lnTo>
                  <a:lnTo>
                    <a:pt x="14" y="10"/>
                  </a:lnTo>
                  <a:lnTo>
                    <a:pt x="16" y="14"/>
                  </a:lnTo>
                  <a:lnTo>
                    <a:pt x="43" y="90"/>
                  </a:lnTo>
                  <a:lnTo>
                    <a:pt x="45" y="94"/>
                  </a:lnTo>
                  <a:lnTo>
                    <a:pt x="48" y="95"/>
                  </a:lnTo>
                  <a:lnTo>
                    <a:pt x="51" y="94"/>
                  </a:lnTo>
                  <a:lnTo>
                    <a:pt x="52" y="91"/>
                  </a:lnTo>
                  <a:lnTo>
                    <a:pt x="74" y="30"/>
                  </a:lnTo>
                  <a:lnTo>
                    <a:pt x="96" y="91"/>
                  </a:lnTo>
                  <a:lnTo>
                    <a:pt x="97" y="94"/>
                  </a:lnTo>
                  <a:lnTo>
                    <a:pt x="100" y="95"/>
                  </a:lnTo>
                  <a:lnTo>
                    <a:pt x="103" y="94"/>
                  </a:lnTo>
                  <a:lnTo>
                    <a:pt x="104" y="91"/>
                  </a:lnTo>
                  <a:lnTo>
                    <a:pt x="130" y="2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23" name="Freeform 199"/>
            <p:cNvSpPr>
              <a:spLocks noChangeAspect="1"/>
            </p:cNvSpPr>
            <p:nvPr/>
          </p:nvSpPr>
          <p:spPr bwMode="auto">
            <a:xfrm>
              <a:off x="159" y="41"/>
              <a:ext cx="108" cy="150"/>
            </a:xfrm>
            <a:custGeom>
              <a:avLst/>
              <a:gdLst/>
              <a:ahLst/>
              <a:cxnLst>
                <a:cxn ang="0">
                  <a:pos x="16" y="139"/>
                </a:cxn>
                <a:cxn ang="0">
                  <a:pos x="9" y="143"/>
                </a:cxn>
                <a:cxn ang="0">
                  <a:pos x="0" y="150"/>
                </a:cxn>
                <a:cxn ang="0">
                  <a:pos x="13" y="149"/>
                </a:cxn>
                <a:cxn ang="0">
                  <a:pos x="24" y="149"/>
                </a:cxn>
                <a:cxn ang="0">
                  <a:pos x="36" y="149"/>
                </a:cxn>
                <a:cxn ang="0">
                  <a:pos x="48" y="150"/>
                </a:cxn>
                <a:cxn ang="0">
                  <a:pos x="40" y="143"/>
                </a:cxn>
                <a:cxn ang="0">
                  <a:pos x="32" y="139"/>
                </a:cxn>
                <a:cxn ang="0">
                  <a:pos x="32" y="94"/>
                </a:cxn>
                <a:cxn ang="0">
                  <a:pos x="41" y="68"/>
                </a:cxn>
                <a:cxn ang="0">
                  <a:pos x="61" y="59"/>
                </a:cxn>
                <a:cxn ang="0">
                  <a:pos x="69" y="61"/>
                </a:cxn>
                <a:cxn ang="0">
                  <a:pos x="74" y="67"/>
                </a:cxn>
                <a:cxn ang="0">
                  <a:pos x="76" y="74"/>
                </a:cxn>
                <a:cxn ang="0">
                  <a:pos x="77" y="83"/>
                </a:cxn>
                <a:cxn ang="0">
                  <a:pos x="76" y="139"/>
                </a:cxn>
                <a:cxn ang="0">
                  <a:pos x="69" y="143"/>
                </a:cxn>
                <a:cxn ang="0">
                  <a:pos x="60" y="150"/>
                </a:cxn>
                <a:cxn ang="0">
                  <a:pos x="73" y="149"/>
                </a:cxn>
                <a:cxn ang="0">
                  <a:pos x="84" y="149"/>
                </a:cxn>
                <a:cxn ang="0">
                  <a:pos x="96" y="149"/>
                </a:cxn>
                <a:cxn ang="0">
                  <a:pos x="108" y="150"/>
                </a:cxn>
                <a:cxn ang="0">
                  <a:pos x="101" y="143"/>
                </a:cxn>
                <a:cxn ang="0">
                  <a:pos x="93" y="140"/>
                </a:cxn>
                <a:cxn ang="0">
                  <a:pos x="92" y="95"/>
                </a:cxn>
                <a:cxn ang="0">
                  <a:pos x="91" y="75"/>
                </a:cxn>
                <a:cxn ang="0">
                  <a:pos x="85" y="62"/>
                </a:cxn>
                <a:cxn ang="0">
                  <a:pos x="77" y="57"/>
                </a:cxn>
                <a:cxn ang="0">
                  <a:pos x="62" y="54"/>
                </a:cxn>
                <a:cxn ang="0">
                  <a:pos x="41" y="62"/>
                </a:cxn>
                <a:cxn ang="0">
                  <a:pos x="31" y="76"/>
                </a:cxn>
                <a:cxn ang="0">
                  <a:pos x="0" y="3"/>
                </a:cxn>
                <a:cxn ang="0">
                  <a:pos x="5" y="9"/>
                </a:cxn>
                <a:cxn ang="0">
                  <a:pos x="12" y="10"/>
                </a:cxn>
                <a:cxn ang="0">
                  <a:pos x="15" y="13"/>
                </a:cxn>
                <a:cxn ang="0">
                  <a:pos x="17" y="18"/>
                </a:cxn>
                <a:cxn ang="0">
                  <a:pos x="17" y="133"/>
                </a:cxn>
              </a:cxnLst>
              <a:rect l="0" t="0" r="r" b="b"/>
              <a:pathLst>
                <a:path w="108" h="150">
                  <a:moveTo>
                    <a:pt x="17" y="133"/>
                  </a:moveTo>
                  <a:lnTo>
                    <a:pt x="16" y="139"/>
                  </a:lnTo>
                  <a:lnTo>
                    <a:pt x="14" y="142"/>
                  </a:lnTo>
                  <a:lnTo>
                    <a:pt x="9" y="143"/>
                  </a:lnTo>
                  <a:lnTo>
                    <a:pt x="0" y="143"/>
                  </a:lnTo>
                  <a:lnTo>
                    <a:pt x="0" y="150"/>
                  </a:lnTo>
                  <a:lnTo>
                    <a:pt x="6" y="149"/>
                  </a:lnTo>
                  <a:lnTo>
                    <a:pt x="13" y="149"/>
                  </a:lnTo>
                  <a:lnTo>
                    <a:pt x="19" y="149"/>
                  </a:lnTo>
                  <a:lnTo>
                    <a:pt x="24" y="149"/>
                  </a:lnTo>
                  <a:lnTo>
                    <a:pt x="29" y="149"/>
                  </a:lnTo>
                  <a:lnTo>
                    <a:pt x="36" y="149"/>
                  </a:lnTo>
                  <a:lnTo>
                    <a:pt x="42" y="149"/>
                  </a:lnTo>
                  <a:lnTo>
                    <a:pt x="48" y="150"/>
                  </a:lnTo>
                  <a:lnTo>
                    <a:pt x="48" y="143"/>
                  </a:lnTo>
                  <a:lnTo>
                    <a:pt x="40" y="143"/>
                  </a:lnTo>
                  <a:lnTo>
                    <a:pt x="35" y="142"/>
                  </a:lnTo>
                  <a:lnTo>
                    <a:pt x="32" y="139"/>
                  </a:lnTo>
                  <a:lnTo>
                    <a:pt x="32" y="133"/>
                  </a:lnTo>
                  <a:lnTo>
                    <a:pt x="32" y="94"/>
                  </a:lnTo>
                  <a:lnTo>
                    <a:pt x="34" y="79"/>
                  </a:lnTo>
                  <a:lnTo>
                    <a:pt x="41" y="68"/>
                  </a:lnTo>
                  <a:lnTo>
                    <a:pt x="50" y="61"/>
                  </a:lnTo>
                  <a:lnTo>
                    <a:pt x="61" y="59"/>
                  </a:lnTo>
                  <a:lnTo>
                    <a:pt x="65" y="60"/>
                  </a:lnTo>
                  <a:lnTo>
                    <a:pt x="69" y="61"/>
                  </a:lnTo>
                  <a:lnTo>
                    <a:pt x="72" y="63"/>
                  </a:lnTo>
                  <a:lnTo>
                    <a:pt x="74" y="67"/>
                  </a:lnTo>
                  <a:lnTo>
                    <a:pt x="75" y="70"/>
                  </a:lnTo>
                  <a:lnTo>
                    <a:pt x="76" y="74"/>
                  </a:lnTo>
                  <a:lnTo>
                    <a:pt x="77" y="78"/>
                  </a:lnTo>
                  <a:lnTo>
                    <a:pt x="77" y="83"/>
                  </a:lnTo>
                  <a:lnTo>
                    <a:pt x="77" y="133"/>
                  </a:lnTo>
                  <a:lnTo>
                    <a:pt x="76" y="139"/>
                  </a:lnTo>
                  <a:lnTo>
                    <a:pt x="74" y="142"/>
                  </a:lnTo>
                  <a:lnTo>
                    <a:pt x="69" y="143"/>
                  </a:lnTo>
                  <a:lnTo>
                    <a:pt x="60" y="143"/>
                  </a:lnTo>
                  <a:lnTo>
                    <a:pt x="60" y="150"/>
                  </a:lnTo>
                  <a:lnTo>
                    <a:pt x="66" y="149"/>
                  </a:lnTo>
                  <a:lnTo>
                    <a:pt x="73" y="149"/>
                  </a:lnTo>
                  <a:lnTo>
                    <a:pt x="79" y="149"/>
                  </a:lnTo>
                  <a:lnTo>
                    <a:pt x="84" y="149"/>
                  </a:lnTo>
                  <a:lnTo>
                    <a:pt x="89" y="149"/>
                  </a:lnTo>
                  <a:lnTo>
                    <a:pt x="96" y="149"/>
                  </a:lnTo>
                  <a:lnTo>
                    <a:pt x="102" y="149"/>
                  </a:lnTo>
                  <a:lnTo>
                    <a:pt x="108" y="150"/>
                  </a:lnTo>
                  <a:lnTo>
                    <a:pt x="108" y="143"/>
                  </a:lnTo>
                  <a:lnTo>
                    <a:pt x="101" y="143"/>
                  </a:lnTo>
                  <a:lnTo>
                    <a:pt x="96" y="142"/>
                  </a:lnTo>
                  <a:lnTo>
                    <a:pt x="93" y="140"/>
                  </a:lnTo>
                  <a:lnTo>
                    <a:pt x="92" y="137"/>
                  </a:lnTo>
                  <a:lnTo>
                    <a:pt x="92" y="95"/>
                  </a:lnTo>
                  <a:lnTo>
                    <a:pt x="91" y="83"/>
                  </a:lnTo>
                  <a:lnTo>
                    <a:pt x="91" y="75"/>
                  </a:lnTo>
                  <a:lnTo>
                    <a:pt x="89" y="68"/>
                  </a:lnTo>
                  <a:lnTo>
                    <a:pt x="85" y="62"/>
                  </a:lnTo>
                  <a:lnTo>
                    <a:pt x="82" y="60"/>
                  </a:lnTo>
                  <a:lnTo>
                    <a:pt x="77" y="57"/>
                  </a:lnTo>
                  <a:lnTo>
                    <a:pt x="71" y="55"/>
                  </a:lnTo>
                  <a:lnTo>
                    <a:pt x="62" y="54"/>
                  </a:lnTo>
                  <a:lnTo>
                    <a:pt x="50" y="57"/>
                  </a:lnTo>
                  <a:lnTo>
                    <a:pt x="41" y="62"/>
                  </a:lnTo>
                  <a:lnTo>
                    <a:pt x="35" y="69"/>
                  </a:lnTo>
                  <a:lnTo>
                    <a:pt x="31" y="76"/>
                  </a:lnTo>
                  <a:lnTo>
                    <a:pt x="31" y="0"/>
                  </a:lnTo>
                  <a:lnTo>
                    <a:pt x="0" y="3"/>
                  </a:lnTo>
                  <a:lnTo>
                    <a:pt x="0" y="9"/>
                  </a:lnTo>
                  <a:lnTo>
                    <a:pt x="5" y="9"/>
                  </a:lnTo>
                  <a:lnTo>
                    <a:pt x="9" y="10"/>
                  </a:lnTo>
                  <a:lnTo>
                    <a:pt x="12" y="10"/>
                  </a:lnTo>
                  <a:lnTo>
                    <a:pt x="14" y="11"/>
                  </a:lnTo>
                  <a:lnTo>
                    <a:pt x="15" y="13"/>
                  </a:lnTo>
                  <a:lnTo>
                    <a:pt x="16" y="15"/>
                  </a:lnTo>
                  <a:lnTo>
                    <a:pt x="17" y="18"/>
                  </a:lnTo>
                  <a:lnTo>
                    <a:pt x="17" y="21"/>
                  </a:lnTo>
                  <a:lnTo>
                    <a:pt x="17" y="13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24" name="Freeform 200"/>
            <p:cNvSpPr>
              <a:spLocks noChangeAspect="1" noEditPoints="1"/>
            </p:cNvSpPr>
            <p:nvPr/>
          </p:nvSpPr>
          <p:spPr bwMode="auto">
            <a:xfrm>
              <a:off x="278" y="94"/>
              <a:ext cx="83" cy="99"/>
            </a:xfrm>
            <a:custGeom>
              <a:avLst/>
              <a:gdLst/>
              <a:ahLst/>
              <a:cxnLst>
                <a:cxn ang="0">
                  <a:pos x="18" y="42"/>
                </a:cxn>
                <a:cxn ang="0">
                  <a:pos x="22" y="23"/>
                </a:cxn>
                <a:cxn ang="0">
                  <a:pos x="29" y="12"/>
                </a:cxn>
                <a:cxn ang="0">
                  <a:pos x="38" y="6"/>
                </a:cxn>
                <a:cxn ang="0">
                  <a:pos x="45" y="5"/>
                </a:cxn>
                <a:cxn ang="0">
                  <a:pos x="52" y="6"/>
                </a:cxn>
                <a:cxn ang="0">
                  <a:pos x="58" y="10"/>
                </a:cxn>
                <a:cxn ang="0">
                  <a:pos x="62" y="14"/>
                </a:cxn>
                <a:cxn ang="0">
                  <a:pos x="65" y="20"/>
                </a:cxn>
                <a:cxn ang="0">
                  <a:pos x="67" y="27"/>
                </a:cxn>
                <a:cxn ang="0">
                  <a:pos x="69" y="33"/>
                </a:cxn>
                <a:cxn ang="0">
                  <a:pos x="69" y="38"/>
                </a:cxn>
                <a:cxn ang="0">
                  <a:pos x="69" y="42"/>
                </a:cxn>
                <a:cxn ang="0">
                  <a:pos x="18" y="42"/>
                </a:cxn>
                <a:cxn ang="0">
                  <a:pos x="18" y="47"/>
                </a:cxn>
                <a:cxn ang="0">
                  <a:pos x="78" y="47"/>
                </a:cxn>
                <a:cxn ang="0">
                  <a:pos x="81" y="47"/>
                </a:cxn>
                <a:cxn ang="0">
                  <a:pos x="82" y="46"/>
                </a:cxn>
                <a:cxn ang="0">
                  <a:pos x="83" y="45"/>
                </a:cxn>
                <a:cxn ang="0">
                  <a:pos x="83" y="42"/>
                </a:cxn>
                <a:cxn ang="0">
                  <a:pos x="81" y="27"/>
                </a:cxn>
                <a:cxn ang="0">
                  <a:pos x="74" y="13"/>
                </a:cxn>
                <a:cxn ang="0">
                  <a:pos x="62" y="4"/>
                </a:cxn>
                <a:cxn ang="0">
                  <a:pos x="45" y="0"/>
                </a:cxn>
                <a:cxn ang="0">
                  <a:pos x="27" y="4"/>
                </a:cxn>
                <a:cxn ang="0">
                  <a:pos x="13" y="15"/>
                </a:cxn>
                <a:cxn ang="0">
                  <a:pos x="3" y="30"/>
                </a:cxn>
                <a:cxn ang="0">
                  <a:pos x="0" y="49"/>
                </a:cxn>
                <a:cxn ang="0">
                  <a:pos x="4" y="69"/>
                </a:cxn>
                <a:cxn ang="0">
                  <a:pos x="14" y="85"/>
                </a:cxn>
                <a:cxn ang="0">
                  <a:pos x="30" y="95"/>
                </a:cxn>
                <a:cxn ang="0">
                  <a:pos x="47" y="99"/>
                </a:cxn>
                <a:cxn ang="0">
                  <a:pos x="64" y="95"/>
                </a:cxn>
                <a:cxn ang="0">
                  <a:pos x="75" y="87"/>
                </a:cxn>
                <a:cxn ang="0">
                  <a:pos x="81" y="77"/>
                </a:cxn>
                <a:cxn ang="0">
                  <a:pos x="83" y="71"/>
                </a:cxn>
                <a:cxn ang="0">
                  <a:pos x="82" y="69"/>
                </a:cxn>
                <a:cxn ang="0">
                  <a:pos x="81" y="68"/>
                </a:cxn>
                <a:cxn ang="0">
                  <a:pos x="79" y="69"/>
                </a:cxn>
                <a:cxn ang="0">
                  <a:pos x="78" y="71"/>
                </a:cxn>
                <a:cxn ang="0">
                  <a:pos x="75" y="79"/>
                </a:cxn>
                <a:cxn ang="0">
                  <a:pos x="70" y="84"/>
                </a:cxn>
                <a:cxn ang="0">
                  <a:pos x="66" y="88"/>
                </a:cxn>
                <a:cxn ang="0">
                  <a:pos x="61" y="91"/>
                </a:cxn>
                <a:cxn ang="0">
                  <a:pos x="57" y="92"/>
                </a:cxn>
                <a:cxn ang="0">
                  <a:pos x="53" y="93"/>
                </a:cxn>
                <a:cxn ang="0">
                  <a:pos x="50" y="94"/>
                </a:cxn>
                <a:cxn ang="0">
                  <a:pos x="49" y="94"/>
                </a:cxn>
                <a:cxn ang="0">
                  <a:pos x="41" y="92"/>
                </a:cxn>
                <a:cxn ang="0">
                  <a:pos x="34" y="89"/>
                </a:cxn>
                <a:cxn ang="0">
                  <a:pos x="29" y="85"/>
                </a:cxn>
                <a:cxn ang="0">
                  <a:pos x="24" y="79"/>
                </a:cxn>
                <a:cxn ang="0">
                  <a:pos x="21" y="71"/>
                </a:cxn>
                <a:cxn ang="0">
                  <a:pos x="19" y="62"/>
                </a:cxn>
                <a:cxn ang="0">
                  <a:pos x="18" y="54"/>
                </a:cxn>
                <a:cxn ang="0">
                  <a:pos x="18" y="47"/>
                </a:cxn>
              </a:cxnLst>
              <a:rect l="0" t="0" r="r" b="b"/>
              <a:pathLst>
                <a:path w="83" h="99">
                  <a:moveTo>
                    <a:pt x="18" y="42"/>
                  </a:moveTo>
                  <a:lnTo>
                    <a:pt x="22" y="23"/>
                  </a:lnTo>
                  <a:lnTo>
                    <a:pt x="29" y="12"/>
                  </a:lnTo>
                  <a:lnTo>
                    <a:pt x="38" y="6"/>
                  </a:lnTo>
                  <a:lnTo>
                    <a:pt x="45" y="5"/>
                  </a:lnTo>
                  <a:lnTo>
                    <a:pt x="52" y="6"/>
                  </a:lnTo>
                  <a:lnTo>
                    <a:pt x="58" y="10"/>
                  </a:lnTo>
                  <a:lnTo>
                    <a:pt x="62" y="14"/>
                  </a:lnTo>
                  <a:lnTo>
                    <a:pt x="65" y="20"/>
                  </a:lnTo>
                  <a:lnTo>
                    <a:pt x="67" y="27"/>
                  </a:lnTo>
                  <a:lnTo>
                    <a:pt x="69" y="33"/>
                  </a:lnTo>
                  <a:lnTo>
                    <a:pt x="69" y="38"/>
                  </a:lnTo>
                  <a:lnTo>
                    <a:pt x="69" y="42"/>
                  </a:lnTo>
                  <a:lnTo>
                    <a:pt x="18" y="42"/>
                  </a:lnTo>
                  <a:close/>
                  <a:moveTo>
                    <a:pt x="18" y="47"/>
                  </a:moveTo>
                  <a:lnTo>
                    <a:pt x="78" y="47"/>
                  </a:lnTo>
                  <a:lnTo>
                    <a:pt x="81" y="47"/>
                  </a:lnTo>
                  <a:lnTo>
                    <a:pt x="82" y="46"/>
                  </a:lnTo>
                  <a:lnTo>
                    <a:pt x="83" y="45"/>
                  </a:lnTo>
                  <a:lnTo>
                    <a:pt x="83" y="42"/>
                  </a:lnTo>
                  <a:lnTo>
                    <a:pt x="81" y="27"/>
                  </a:lnTo>
                  <a:lnTo>
                    <a:pt x="74" y="13"/>
                  </a:lnTo>
                  <a:lnTo>
                    <a:pt x="62" y="4"/>
                  </a:lnTo>
                  <a:lnTo>
                    <a:pt x="45" y="0"/>
                  </a:lnTo>
                  <a:lnTo>
                    <a:pt x="27" y="4"/>
                  </a:lnTo>
                  <a:lnTo>
                    <a:pt x="13" y="15"/>
                  </a:lnTo>
                  <a:lnTo>
                    <a:pt x="3" y="30"/>
                  </a:lnTo>
                  <a:lnTo>
                    <a:pt x="0" y="49"/>
                  </a:lnTo>
                  <a:lnTo>
                    <a:pt x="4" y="69"/>
                  </a:lnTo>
                  <a:lnTo>
                    <a:pt x="14" y="85"/>
                  </a:lnTo>
                  <a:lnTo>
                    <a:pt x="30" y="95"/>
                  </a:lnTo>
                  <a:lnTo>
                    <a:pt x="47" y="99"/>
                  </a:lnTo>
                  <a:lnTo>
                    <a:pt x="64" y="95"/>
                  </a:lnTo>
                  <a:lnTo>
                    <a:pt x="75" y="87"/>
                  </a:lnTo>
                  <a:lnTo>
                    <a:pt x="81" y="77"/>
                  </a:lnTo>
                  <a:lnTo>
                    <a:pt x="83" y="71"/>
                  </a:lnTo>
                  <a:lnTo>
                    <a:pt x="82" y="69"/>
                  </a:lnTo>
                  <a:lnTo>
                    <a:pt x="81" y="68"/>
                  </a:lnTo>
                  <a:lnTo>
                    <a:pt x="79" y="69"/>
                  </a:lnTo>
                  <a:lnTo>
                    <a:pt x="78" y="71"/>
                  </a:lnTo>
                  <a:lnTo>
                    <a:pt x="75" y="79"/>
                  </a:lnTo>
                  <a:lnTo>
                    <a:pt x="70" y="84"/>
                  </a:lnTo>
                  <a:lnTo>
                    <a:pt x="66" y="88"/>
                  </a:lnTo>
                  <a:lnTo>
                    <a:pt x="61" y="91"/>
                  </a:lnTo>
                  <a:lnTo>
                    <a:pt x="57" y="92"/>
                  </a:lnTo>
                  <a:lnTo>
                    <a:pt x="53" y="93"/>
                  </a:lnTo>
                  <a:lnTo>
                    <a:pt x="50" y="94"/>
                  </a:lnTo>
                  <a:lnTo>
                    <a:pt x="49" y="94"/>
                  </a:lnTo>
                  <a:lnTo>
                    <a:pt x="41" y="92"/>
                  </a:lnTo>
                  <a:lnTo>
                    <a:pt x="34" y="89"/>
                  </a:lnTo>
                  <a:lnTo>
                    <a:pt x="29" y="85"/>
                  </a:lnTo>
                  <a:lnTo>
                    <a:pt x="24" y="79"/>
                  </a:lnTo>
                  <a:lnTo>
                    <a:pt x="21" y="71"/>
                  </a:lnTo>
                  <a:lnTo>
                    <a:pt x="19" y="62"/>
                  </a:lnTo>
                  <a:lnTo>
                    <a:pt x="18" y="54"/>
                  </a:lnTo>
                  <a:lnTo>
                    <a:pt x="18" y="47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25" name="Freeform 201"/>
            <p:cNvSpPr>
              <a:spLocks noChangeAspect="1"/>
            </p:cNvSpPr>
            <p:nvPr/>
          </p:nvSpPr>
          <p:spPr bwMode="auto">
            <a:xfrm>
              <a:off x="374" y="95"/>
              <a:ext cx="72" cy="96"/>
            </a:xfrm>
            <a:custGeom>
              <a:avLst/>
              <a:gdLst/>
              <a:ahLst/>
              <a:cxnLst>
                <a:cxn ang="0">
                  <a:pos x="30" y="24"/>
                </a:cxn>
                <a:cxn ang="0">
                  <a:pos x="30" y="0"/>
                </a:cxn>
                <a:cxn ang="0">
                  <a:pos x="0" y="3"/>
                </a:cxn>
                <a:cxn ang="0">
                  <a:pos x="0" y="9"/>
                </a:cxn>
                <a:cxn ang="0">
                  <a:pos x="5" y="10"/>
                </a:cxn>
                <a:cxn ang="0">
                  <a:pos x="9" y="10"/>
                </a:cxn>
                <a:cxn ang="0">
                  <a:pos x="12" y="10"/>
                </a:cxn>
                <a:cxn ang="0">
                  <a:pos x="14" y="12"/>
                </a:cxn>
                <a:cxn ang="0">
                  <a:pos x="15" y="13"/>
                </a:cxn>
                <a:cxn ang="0">
                  <a:pos x="16" y="15"/>
                </a:cxn>
                <a:cxn ang="0">
                  <a:pos x="17" y="18"/>
                </a:cxn>
                <a:cxn ang="0">
                  <a:pos x="17" y="22"/>
                </a:cxn>
                <a:cxn ang="0">
                  <a:pos x="17" y="79"/>
                </a:cxn>
                <a:cxn ang="0">
                  <a:pos x="16" y="85"/>
                </a:cxn>
                <a:cxn ang="0">
                  <a:pos x="14" y="88"/>
                </a:cxn>
                <a:cxn ang="0">
                  <a:pos x="9" y="89"/>
                </a:cxn>
                <a:cxn ang="0">
                  <a:pos x="0" y="89"/>
                </a:cxn>
                <a:cxn ang="0">
                  <a:pos x="0" y="96"/>
                </a:cxn>
                <a:cxn ang="0">
                  <a:pos x="13" y="95"/>
                </a:cxn>
                <a:cxn ang="0">
                  <a:pos x="24" y="95"/>
                </a:cxn>
                <a:cxn ang="0">
                  <a:pos x="38" y="95"/>
                </a:cxn>
                <a:cxn ang="0">
                  <a:pos x="52" y="96"/>
                </a:cxn>
                <a:cxn ang="0">
                  <a:pos x="52" y="89"/>
                </a:cxn>
                <a:cxn ang="0">
                  <a:pos x="47" y="89"/>
                </a:cxn>
                <a:cxn ang="0">
                  <a:pos x="38" y="88"/>
                </a:cxn>
                <a:cxn ang="0">
                  <a:pos x="33" y="87"/>
                </a:cxn>
                <a:cxn ang="0">
                  <a:pos x="31" y="84"/>
                </a:cxn>
                <a:cxn ang="0">
                  <a:pos x="31" y="79"/>
                </a:cxn>
                <a:cxn ang="0">
                  <a:pos x="31" y="46"/>
                </a:cxn>
                <a:cxn ang="0">
                  <a:pos x="33" y="30"/>
                </a:cxn>
                <a:cxn ang="0">
                  <a:pos x="38" y="17"/>
                </a:cxn>
                <a:cxn ang="0">
                  <a:pos x="45" y="9"/>
                </a:cxn>
                <a:cxn ang="0">
                  <a:pos x="56" y="5"/>
                </a:cxn>
                <a:cxn ang="0">
                  <a:pos x="59" y="5"/>
                </a:cxn>
                <a:cxn ang="0">
                  <a:pos x="58" y="6"/>
                </a:cxn>
                <a:cxn ang="0">
                  <a:pos x="56" y="8"/>
                </a:cxn>
                <a:cxn ang="0">
                  <a:pos x="54" y="10"/>
                </a:cxn>
                <a:cxn ang="0">
                  <a:pos x="54" y="14"/>
                </a:cxn>
                <a:cxn ang="0">
                  <a:pos x="55" y="18"/>
                </a:cxn>
                <a:cxn ang="0">
                  <a:pos x="57" y="21"/>
                </a:cxn>
                <a:cxn ang="0">
                  <a:pos x="60" y="22"/>
                </a:cxn>
                <a:cxn ang="0">
                  <a:pos x="63" y="23"/>
                </a:cxn>
                <a:cxn ang="0">
                  <a:pos x="66" y="23"/>
                </a:cxn>
                <a:cxn ang="0">
                  <a:pos x="69" y="21"/>
                </a:cxn>
                <a:cxn ang="0">
                  <a:pos x="71" y="18"/>
                </a:cxn>
                <a:cxn ang="0">
                  <a:pos x="72" y="14"/>
                </a:cxn>
                <a:cxn ang="0">
                  <a:pos x="71" y="9"/>
                </a:cxn>
                <a:cxn ang="0">
                  <a:pos x="68" y="4"/>
                </a:cxn>
                <a:cxn ang="0">
                  <a:pos x="63" y="2"/>
                </a:cxn>
                <a:cxn ang="0">
                  <a:pos x="56" y="0"/>
                </a:cxn>
                <a:cxn ang="0">
                  <a:pos x="51" y="1"/>
                </a:cxn>
                <a:cxn ang="0">
                  <a:pos x="46" y="3"/>
                </a:cxn>
                <a:cxn ang="0">
                  <a:pos x="42" y="6"/>
                </a:cxn>
                <a:cxn ang="0">
                  <a:pos x="38" y="9"/>
                </a:cxn>
                <a:cxn ang="0">
                  <a:pos x="35" y="13"/>
                </a:cxn>
                <a:cxn ang="0">
                  <a:pos x="33" y="17"/>
                </a:cxn>
                <a:cxn ang="0">
                  <a:pos x="31" y="20"/>
                </a:cxn>
                <a:cxn ang="0">
                  <a:pos x="30" y="24"/>
                </a:cxn>
              </a:cxnLst>
              <a:rect l="0" t="0" r="r" b="b"/>
              <a:pathLst>
                <a:path w="72" h="96">
                  <a:moveTo>
                    <a:pt x="30" y="24"/>
                  </a:moveTo>
                  <a:lnTo>
                    <a:pt x="30" y="0"/>
                  </a:lnTo>
                  <a:lnTo>
                    <a:pt x="0" y="3"/>
                  </a:lnTo>
                  <a:lnTo>
                    <a:pt x="0" y="9"/>
                  </a:lnTo>
                  <a:lnTo>
                    <a:pt x="5" y="10"/>
                  </a:lnTo>
                  <a:lnTo>
                    <a:pt x="9" y="10"/>
                  </a:lnTo>
                  <a:lnTo>
                    <a:pt x="12" y="10"/>
                  </a:lnTo>
                  <a:lnTo>
                    <a:pt x="14" y="12"/>
                  </a:lnTo>
                  <a:lnTo>
                    <a:pt x="15" y="13"/>
                  </a:lnTo>
                  <a:lnTo>
                    <a:pt x="16" y="15"/>
                  </a:lnTo>
                  <a:lnTo>
                    <a:pt x="17" y="18"/>
                  </a:lnTo>
                  <a:lnTo>
                    <a:pt x="17" y="22"/>
                  </a:lnTo>
                  <a:lnTo>
                    <a:pt x="17" y="79"/>
                  </a:lnTo>
                  <a:lnTo>
                    <a:pt x="16" y="85"/>
                  </a:lnTo>
                  <a:lnTo>
                    <a:pt x="14" y="88"/>
                  </a:lnTo>
                  <a:lnTo>
                    <a:pt x="9" y="89"/>
                  </a:lnTo>
                  <a:lnTo>
                    <a:pt x="0" y="89"/>
                  </a:lnTo>
                  <a:lnTo>
                    <a:pt x="0" y="96"/>
                  </a:lnTo>
                  <a:lnTo>
                    <a:pt x="13" y="95"/>
                  </a:lnTo>
                  <a:lnTo>
                    <a:pt x="24" y="95"/>
                  </a:lnTo>
                  <a:lnTo>
                    <a:pt x="38" y="95"/>
                  </a:lnTo>
                  <a:lnTo>
                    <a:pt x="52" y="96"/>
                  </a:lnTo>
                  <a:lnTo>
                    <a:pt x="52" y="89"/>
                  </a:lnTo>
                  <a:lnTo>
                    <a:pt x="47" y="89"/>
                  </a:lnTo>
                  <a:lnTo>
                    <a:pt x="38" y="88"/>
                  </a:lnTo>
                  <a:lnTo>
                    <a:pt x="33" y="87"/>
                  </a:lnTo>
                  <a:lnTo>
                    <a:pt x="31" y="84"/>
                  </a:lnTo>
                  <a:lnTo>
                    <a:pt x="31" y="79"/>
                  </a:lnTo>
                  <a:lnTo>
                    <a:pt x="31" y="46"/>
                  </a:lnTo>
                  <a:lnTo>
                    <a:pt x="33" y="30"/>
                  </a:lnTo>
                  <a:lnTo>
                    <a:pt x="38" y="17"/>
                  </a:lnTo>
                  <a:lnTo>
                    <a:pt x="45" y="9"/>
                  </a:lnTo>
                  <a:lnTo>
                    <a:pt x="56" y="5"/>
                  </a:lnTo>
                  <a:lnTo>
                    <a:pt x="59" y="5"/>
                  </a:lnTo>
                  <a:lnTo>
                    <a:pt x="58" y="6"/>
                  </a:lnTo>
                  <a:lnTo>
                    <a:pt x="56" y="8"/>
                  </a:lnTo>
                  <a:lnTo>
                    <a:pt x="54" y="10"/>
                  </a:lnTo>
                  <a:lnTo>
                    <a:pt x="54" y="14"/>
                  </a:lnTo>
                  <a:lnTo>
                    <a:pt x="55" y="18"/>
                  </a:lnTo>
                  <a:lnTo>
                    <a:pt x="57" y="21"/>
                  </a:lnTo>
                  <a:lnTo>
                    <a:pt x="60" y="22"/>
                  </a:lnTo>
                  <a:lnTo>
                    <a:pt x="63" y="23"/>
                  </a:lnTo>
                  <a:lnTo>
                    <a:pt x="66" y="23"/>
                  </a:lnTo>
                  <a:lnTo>
                    <a:pt x="69" y="21"/>
                  </a:lnTo>
                  <a:lnTo>
                    <a:pt x="71" y="18"/>
                  </a:lnTo>
                  <a:lnTo>
                    <a:pt x="72" y="14"/>
                  </a:lnTo>
                  <a:lnTo>
                    <a:pt x="71" y="9"/>
                  </a:lnTo>
                  <a:lnTo>
                    <a:pt x="68" y="4"/>
                  </a:lnTo>
                  <a:lnTo>
                    <a:pt x="63" y="2"/>
                  </a:lnTo>
                  <a:lnTo>
                    <a:pt x="56" y="0"/>
                  </a:lnTo>
                  <a:lnTo>
                    <a:pt x="51" y="1"/>
                  </a:lnTo>
                  <a:lnTo>
                    <a:pt x="46" y="3"/>
                  </a:lnTo>
                  <a:lnTo>
                    <a:pt x="42" y="6"/>
                  </a:lnTo>
                  <a:lnTo>
                    <a:pt x="38" y="9"/>
                  </a:lnTo>
                  <a:lnTo>
                    <a:pt x="35" y="13"/>
                  </a:lnTo>
                  <a:lnTo>
                    <a:pt x="33" y="17"/>
                  </a:lnTo>
                  <a:lnTo>
                    <a:pt x="31" y="20"/>
                  </a:lnTo>
                  <a:lnTo>
                    <a:pt x="30" y="24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26" name="Freeform 202"/>
            <p:cNvSpPr>
              <a:spLocks noChangeAspect="1" noEditPoints="1"/>
            </p:cNvSpPr>
            <p:nvPr/>
          </p:nvSpPr>
          <p:spPr bwMode="auto">
            <a:xfrm>
              <a:off x="458" y="94"/>
              <a:ext cx="84" cy="99"/>
            </a:xfrm>
            <a:custGeom>
              <a:avLst/>
              <a:gdLst/>
              <a:ahLst/>
              <a:cxnLst>
                <a:cxn ang="0">
                  <a:pos x="18" y="42"/>
                </a:cxn>
                <a:cxn ang="0">
                  <a:pos x="22" y="23"/>
                </a:cxn>
                <a:cxn ang="0">
                  <a:pos x="30" y="12"/>
                </a:cxn>
                <a:cxn ang="0">
                  <a:pos x="38" y="6"/>
                </a:cxn>
                <a:cxn ang="0">
                  <a:pos x="45" y="5"/>
                </a:cxn>
                <a:cxn ang="0">
                  <a:pos x="53" y="6"/>
                </a:cxn>
                <a:cxn ang="0">
                  <a:pos x="58" y="10"/>
                </a:cxn>
                <a:cxn ang="0">
                  <a:pos x="63" y="14"/>
                </a:cxn>
                <a:cxn ang="0">
                  <a:pos x="66" y="20"/>
                </a:cxn>
                <a:cxn ang="0">
                  <a:pos x="68" y="27"/>
                </a:cxn>
                <a:cxn ang="0">
                  <a:pos x="69" y="33"/>
                </a:cxn>
                <a:cxn ang="0">
                  <a:pos x="69" y="38"/>
                </a:cxn>
                <a:cxn ang="0">
                  <a:pos x="70" y="42"/>
                </a:cxn>
                <a:cxn ang="0">
                  <a:pos x="18" y="42"/>
                </a:cxn>
                <a:cxn ang="0">
                  <a:pos x="18" y="47"/>
                </a:cxn>
                <a:cxn ang="0">
                  <a:pos x="78" y="47"/>
                </a:cxn>
                <a:cxn ang="0">
                  <a:pos x="81" y="47"/>
                </a:cxn>
                <a:cxn ang="0">
                  <a:pos x="83" y="46"/>
                </a:cxn>
                <a:cxn ang="0">
                  <a:pos x="84" y="45"/>
                </a:cxn>
                <a:cxn ang="0">
                  <a:pos x="84" y="42"/>
                </a:cxn>
                <a:cxn ang="0">
                  <a:pos x="82" y="27"/>
                </a:cxn>
                <a:cxn ang="0">
                  <a:pos x="75" y="13"/>
                </a:cxn>
                <a:cxn ang="0">
                  <a:pos x="63" y="4"/>
                </a:cxn>
                <a:cxn ang="0">
                  <a:pos x="45" y="0"/>
                </a:cxn>
                <a:cxn ang="0">
                  <a:pos x="28" y="4"/>
                </a:cxn>
                <a:cxn ang="0">
                  <a:pos x="13" y="15"/>
                </a:cxn>
                <a:cxn ang="0">
                  <a:pos x="4" y="30"/>
                </a:cxn>
                <a:cxn ang="0">
                  <a:pos x="0" y="49"/>
                </a:cxn>
                <a:cxn ang="0">
                  <a:pos x="4" y="69"/>
                </a:cxn>
                <a:cxn ang="0">
                  <a:pos x="15" y="85"/>
                </a:cxn>
                <a:cxn ang="0">
                  <a:pos x="30" y="95"/>
                </a:cxn>
                <a:cxn ang="0">
                  <a:pos x="48" y="99"/>
                </a:cxn>
                <a:cxn ang="0">
                  <a:pos x="64" y="95"/>
                </a:cxn>
                <a:cxn ang="0">
                  <a:pos x="76" y="87"/>
                </a:cxn>
                <a:cxn ang="0">
                  <a:pos x="82" y="77"/>
                </a:cxn>
                <a:cxn ang="0">
                  <a:pos x="84" y="71"/>
                </a:cxn>
                <a:cxn ang="0">
                  <a:pos x="83" y="69"/>
                </a:cxn>
                <a:cxn ang="0">
                  <a:pos x="81" y="68"/>
                </a:cxn>
                <a:cxn ang="0">
                  <a:pos x="79" y="69"/>
                </a:cxn>
                <a:cxn ang="0">
                  <a:pos x="78" y="71"/>
                </a:cxn>
                <a:cxn ang="0">
                  <a:pos x="75" y="79"/>
                </a:cxn>
                <a:cxn ang="0">
                  <a:pos x="71" y="84"/>
                </a:cxn>
                <a:cxn ang="0">
                  <a:pos x="66" y="88"/>
                </a:cxn>
                <a:cxn ang="0">
                  <a:pos x="62" y="91"/>
                </a:cxn>
                <a:cxn ang="0">
                  <a:pos x="57" y="92"/>
                </a:cxn>
                <a:cxn ang="0">
                  <a:pos x="54" y="93"/>
                </a:cxn>
                <a:cxn ang="0">
                  <a:pos x="51" y="94"/>
                </a:cxn>
                <a:cxn ang="0">
                  <a:pos x="49" y="94"/>
                </a:cxn>
                <a:cxn ang="0">
                  <a:pos x="41" y="92"/>
                </a:cxn>
                <a:cxn ang="0">
                  <a:pos x="35" y="89"/>
                </a:cxn>
                <a:cxn ang="0">
                  <a:pos x="29" y="85"/>
                </a:cxn>
                <a:cxn ang="0">
                  <a:pos x="25" y="79"/>
                </a:cxn>
                <a:cxn ang="0">
                  <a:pos x="21" y="71"/>
                </a:cxn>
                <a:cxn ang="0">
                  <a:pos x="19" y="62"/>
                </a:cxn>
                <a:cxn ang="0">
                  <a:pos x="18" y="54"/>
                </a:cxn>
                <a:cxn ang="0">
                  <a:pos x="18" y="47"/>
                </a:cxn>
              </a:cxnLst>
              <a:rect l="0" t="0" r="r" b="b"/>
              <a:pathLst>
                <a:path w="84" h="99">
                  <a:moveTo>
                    <a:pt x="18" y="42"/>
                  </a:moveTo>
                  <a:lnTo>
                    <a:pt x="22" y="23"/>
                  </a:lnTo>
                  <a:lnTo>
                    <a:pt x="30" y="12"/>
                  </a:lnTo>
                  <a:lnTo>
                    <a:pt x="38" y="6"/>
                  </a:lnTo>
                  <a:lnTo>
                    <a:pt x="45" y="5"/>
                  </a:lnTo>
                  <a:lnTo>
                    <a:pt x="53" y="6"/>
                  </a:lnTo>
                  <a:lnTo>
                    <a:pt x="58" y="10"/>
                  </a:lnTo>
                  <a:lnTo>
                    <a:pt x="63" y="14"/>
                  </a:lnTo>
                  <a:lnTo>
                    <a:pt x="66" y="20"/>
                  </a:lnTo>
                  <a:lnTo>
                    <a:pt x="68" y="27"/>
                  </a:lnTo>
                  <a:lnTo>
                    <a:pt x="69" y="33"/>
                  </a:lnTo>
                  <a:lnTo>
                    <a:pt x="69" y="38"/>
                  </a:lnTo>
                  <a:lnTo>
                    <a:pt x="70" y="42"/>
                  </a:lnTo>
                  <a:lnTo>
                    <a:pt x="18" y="42"/>
                  </a:lnTo>
                  <a:close/>
                  <a:moveTo>
                    <a:pt x="18" y="47"/>
                  </a:moveTo>
                  <a:lnTo>
                    <a:pt x="78" y="47"/>
                  </a:lnTo>
                  <a:lnTo>
                    <a:pt x="81" y="47"/>
                  </a:lnTo>
                  <a:lnTo>
                    <a:pt x="83" y="46"/>
                  </a:lnTo>
                  <a:lnTo>
                    <a:pt x="84" y="45"/>
                  </a:lnTo>
                  <a:lnTo>
                    <a:pt x="84" y="42"/>
                  </a:lnTo>
                  <a:lnTo>
                    <a:pt x="82" y="27"/>
                  </a:lnTo>
                  <a:lnTo>
                    <a:pt x="75" y="13"/>
                  </a:lnTo>
                  <a:lnTo>
                    <a:pt x="63" y="4"/>
                  </a:lnTo>
                  <a:lnTo>
                    <a:pt x="45" y="0"/>
                  </a:lnTo>
                  <a:lnTo>
                    <a:pt x="28" y="4"/>
                  </a:lnTo>
                  <a:lnTo>
                    <a:pt x="13" y="15"/>
                  </a:lnTo>
                  <a:lnTo>
                    <a:pt x="4" y="30"/>
                  </a:lnTo>
                  <a:lnTo>
                    <a:pt x="0" y="49"/>
                  </a:lnTo>
                  <a:lnTo>
                    <a:pt x="4" y="69"/>
                  </a:lnTo>
                  <a:lnTo>
                    <a:pt x="15" y="85"/>
                  </a:lnTo>
                  <a:lnTo>
                    <a:pt x="30" y="95"/>
                  </a:lnTo>
                  <a:lnTo>
                    <a:pt x="48" y="99"/>
                  </a:lnTo>
                  <a:lnTo>
                    <a:pt x="64" y="95"/>
                  </a:lnTo>
                  <a:lnTo>
                    <a:pt x="76" y="87"/>
                  </a:lnTo>
                  <a:lnTo>
                    <a:pt x="82" y="77"/>
                  </a:lnTo>
                  <a:lnTo>
                    <a:pt x="84" y="71"/>
                  </a:lnTo>
                  <a:lnTo>
                    <a:pt x="83" y="69"/>
                  </a:lnTo>
                  <a:lnTo>
                    <a:pt x="81" y="68"/>
                  </a:lnTo>
                  <a:lnTo>
                    <a:pt x="79" y="69"/>
                  </a:lnTo>
                  <a:lnTo>
                    <a:pt x="78" y="71"/>
                  </a:lnTo>
                  <a:lnTo>
                    <a:pt x="75" y="79"/>
                  </a:lnTo>
                  <a:lnTo>
                    <a:pt x="71" y="84"/>
                  </a:lnTo>
                  <a:lnTo>
                    <a:pt x="66" y="88"/>
                  </a:lnTo>
                  <a:lnTo>
                    <a:pt x="62" y="91"/>
                  </a:lnTo>
                  <a:lnTo>
                    <a:pt x="57" y="92"/>
                  </a:lnTo>
                  <a:lnTo>
                    <a:pt x="54" y="93"/>
                  </a:lnTo>
                  <a:lnTo>
                    <a:pt x="51" y="94"/>
                  </a:lnTo>
                  <a:lnTo>
                    <a:pt x="49" y="94"/>
                  </a:lnTo>
                  <a:lnTo>
                    <a:pt x="41" y="92"/>
                  </a:lnTo>
                  <a:lnTo>
                    <a:pt x="35" y="89"/>
                  </a:lnTo>
                  <a:lnTo>
                    <a:pt x="29" y="85"/>
                  </a:lnTo>
                  <a:lnTo>
                    <a:pt x="25" y="79"/>
                  </a:lnTo>
                  <a:lnTo>
                    <a:pt x="21" y="71"/>
                  </a:lnTo>
                  <a:lnTo>
                    <a:pt x="19" y="62"/>
                  </a:lnTo>
                  <a:lnTo>
                    <a:pt x="18" y="54"/>
                  </a:lnTo>
                  <a:lnTo>
                    <a:pt x="18" y="47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27" name="Freeform 203"/>
            <p:cNvSpPr>
              <a:spLocks noChangeAspect="1"/>
            </p:cNvSpPr>
            <p:nvPr/>
          </p:nvSpPr>
          <p:spPr bwMode="auto">
            <a:xfrm>
              <a:off x="629" y="40"/>
              <a:ext cx="85" cy="151"/>
            </a:xfrm>
            <a:custGeom>
              <a:avLst/>
              <a:gdLst/>
              <a:ahLst/>
              <a:cxnLst>
                <a:cxn ang="0">
                  <a:pos x="16" y="55"/>
                </a:cxn>
                <a:cxn ang="0">
                  <a:pos x="0" y="55"/>
                </a:cxn>
                <a:cxn ang="0">
                  <a:pos x="0" y="65"/>
                </a:cxn>
                <a:cxn ang="0">
                  <a:pos x="16" y="65"/>
                </a:cxn>
                <a:cxn ang="0">
                  <a:pos x="16" y="140"/>
                </a:cxn>
                <a:cxn ang="0">
                  <a:pos x="1" y="140"/>
                </a:cxn>
                <a:cxn ang="0">
                  <a:pos x="1" y="151"/>
                </a:cxn>
                <a:cxn ang="0">
                  <a:pos x="14" y="150"/>
                </a:cxn>
                <a:cxn ang="0">
                  <a:pos x="29" y="150"/>
                </a:cxn>
                <a:cxn ang="0">
                  <a:pos x="36" y="150"/>
                </a:cxn>
                <a:cxn ang="0">
                  <a:pos x="44" y="150"/>
                </a:cxn>
                <a:cxn ang="0">
                  <a:pos x="52" y="150"/>
                </a:cxn>
                <a:cxn ang="0">
                  <a:pos x="58" y="151"/>
                </a:cxn>
                <a:cxn ang="0">
                  <a:pos x="58" y="140"/>
                </a:cxn>
                <a:cxn ang="0">
                  <a:pos x="40" y="140"/>
                </a:cxn>
                <a:cxn ang="0">
                  <a:pos x="40" y="65"/>
                </a:cxn>
                <a:cxn ang="0">
                  <a:pos x="65" y="65"/>
                </a:cxn>
                <a:cxn ang="0">
                  <a:pos x="65" y="55"/>
                </a:cxn>
                <a:cxn ang="0">
                  <a:pos x="38" y="55"/>
                </a:cxn>
                <a:cxn ang="0">
                  <a:pos x="38" y="33"/>
                </a:cxn>
                <a:cxn ang="0">
                  <a:pos x="39" y="25"/>
                </a:cxn>
                <a:cxn ang="0">
                  <a:pos x="41" y="19"/>
                </a:cxn>
                <a:cxn ang="0">
                  <a:pos x="44" y="15"/>
                </a:cxn>
                <a:cxn ang="0">
                  <a:pos x="47" y="12"/>
                </a:cxn>
                <a:cxn ang="0">
                  <a:pos x="51" y="10"/>
                </a:cxn>
                <a:cxn ang="0">
                  <a:pos x="55" y="8"/>
                </a:cxn>
                <a:cxn ang="0">
                  <a:pos x="58" y="8"/>
                </a:cxn>
                <a:cxn ang="0">
                  <a:pos x="60" y="8"/>
                </a:cxn>
                <a:cxn ang="0">
                  <a:pos x="64" y="8"/>
                </a:cxn>
                <a:cxn ang="0">
                  <a:pos x="60" y="13"/>
                </a:cxn>
                <a:cxn ang="0">
                  <a:pos x="59" y="19"/>
                </a:cxn>
                <a:cxn ang="0">
                  <a:pos x="60" y="25"/>
                </a:cxn>
                <a:cxn ang="0">
                  <a:pos x="63" y="29"/>
                </a:cxn>
                <a:cxn ang="0">
                  <a:pos x="68" y="31"/>
                </a:cxn>
                <a:cxn ang="0">
                  <a:pos x="72" y="32"/>
                </a:cxn>
                <a:cxn ang="0">
                  <a:pos x="77" y="31"/>
                </a:cxn>
                <a:cxn ang="0">
                  <a:pos x="81" y="29"/>
                </a:cxn>
                <a:cxn ang="0">
                  <a:pos x="84" y="24"/>
                </a:cxn>
                <a:cxn ang="0">
                  <a:pos x="85" y="19"/>
                </a:cxn>
                <a:cxn ang="0">
                  <a:pos x="84" y="12"/>
                </a:cxn>
                <a:cxn ang="0">
                  <a:pos x="79" y="6"/>
                </a:cxn>
                <a:cxn ang="0">
                  <a:pos x="72" y="1"/>
                </a:cxn>
                <a:cxn ang="0">
                  <a:pos x="61" y="0"/>
                </a:cxn>
                <a:cxn ang="0">
                  <a:pos x="45" y="2"/>
                </a:cxn>
                <a:cxn ang="0">
                  <a:pos x="31" y="7"/>
                </a:cxn>
                <a:cxn ang="0">
                  <a:pos x="20" y="18"/>
                </a:cxn>
                <a:cxn ang="0">
                  <a:pos x="16" y="33"/>
                </a:cxn>
                <a:cxn ang="0">
                  <a:pos x="16" y="55"/>
                </a:cxn>
              </a:cxnLst>
              <a:rect l="0" t="0" r="r" b="b"/>
              <a:pathLst>
                <a:path w="85" h="151">
                  <a:moveTo>
                    <a:pt x="16" y="55"/>
                  </a:moveTo>
                  <a:lnTo>
                    <a:pt x="0" y="55"/>
                  </a:lnTo>
                  <a:lnTo>
                    <a:pt x="0" y="65"/>
                  </a:lnTo>
                  <a:lnTo>
                    <a:pt x="16" y="65"/>
                  </a:lnTo>
                  <a:lnTo>
                    <a:pt x="16" y="140"/>
                  </a:lnTo>
                  <a:lnTo>
                    <a:pt x="1" y="140"/>
                  </a:lnTo>
                  <a:lnTo>
                    <a:pt x="1" y="151"/>
                  </a:lnTo>
                  <a:lnTo>
                    <a:pt x="14" y="150"/>
                  </a:lnTo>
                  <a:lnTo>
                    <a:pt x="29" y="150"/>
                  </a:lnTo>
                  <a:lnTo>
                    <a:pt x="36" y="150"/>
                  </a:lnTo>
                  <a:lnTo>
                    <a:pt x="44" y="150"/>
                  </a:lnTo>
                  <a:lnTo>
                    <a:pt x="52" y="150"/>
                  </a:lnTo>
                  <a:lnTo>
                    <a:pt x="58" y="151"/>
                  </a:lnTo>
                  <a:lnTo>
                    <a:pt x="58" y="140"/>
                  </a:lnTo>
                  <a:lnTo>
                    <a:pt x="40" y="140"/>
                  </a:lnTo>
                  <a:lnTo>
                    <a:pt x="40" y="65"/>
                  </a:lnTo>
                  <a:lnTo>
                    <a:pt x="65" y="65"/>
                  </a:lnTo>
                  <a:lnTo>
                    <a:pt x="65" y="55"/>
                  </a:lnTo>
                  <a:lnTo>
                    <a:pt x="38" y="55"/>
                  </a:lnTo>
                  <a:lnTo>
                    <a:pt x="38" y="33"/>
                  </a:lnTo>
                  <a:lnTo>
                    <a:pt x="39" y="25"/>
                  </a:lnTo>
                  <a:lnTo>
                    <a:pt x="41" y="19"/>
                  </a:lnTo>
                  <a:lnTo>
                    <a:pt x="44" y="15"/>
                  </a:lnTo>
                  <a:lnTo>
                    <a:pt x="47" y="12"/>
                  </a:lnTo>
                  <a:lnTo>
                    <a:pt x="51" y="10"/>
                  </a:lnTo>
                  <a:lnTo>
                    <a:pt x="55" y="8"/>
                  </a:lnTo>
                  <a:lnTo>
                    <a:pt x="58" y="8"/>
                  </a:lnTo>
                  <a:lnTo>
                    <a:pt x="60" y="8"/>
                  </a:lnTo>
                  <a:lnTo>
                    <a:pt x="64" y="8"/>
                  </a:lnTo>
                  <a:lnTo>
                    <a:pt x="60" y="13"/>
                  </a:lnTo>
                  <a:lnTo>
                    <a:pt x="59" y="19"/>
                  </a:lnTo>
                  <a:lnTo>
                    <a:pt x="60" y="25"/>
                  </a:lnTo>
                  <a:lnTo>
                    <a:pt x="63" y="29"/>
                  </a:lnTo>
                  <a:lnTo>
                    <a:pt x="68" y="31"/>
                  </a:lnTo>
                  <a:lnTo>
                    <a:pt x="72" y="32"/>
                  </a:lnTo>
                  <a:lnTo>
                    <a:pt x="77" y="31"/>
                  </a:lnTo>
                  <a:lnTo>
                    <a:pt x="81" y="29"/>
                  </a:lnTo>
                  <a:lnTo>
                    <a:pt x="84" y="24"/>
                  </a:lnTo>
                  <a:lnTo>
                    <a:pt x="85" y="19"/>
                  </a:lnTo>
                  <a:lnTo>
                    <a:pt x="84" y="12"/>
                  </a:lnTo>
                  <a:lnTo>
                    <a:pt x="79" y="6"/>
                  </a:lnTo>
                  <a:lnTo>
                    <a:pt x="72" y="1"/>
                  </a:lnTo>
                  <a:lnTo>
                    <a:pt x="61" y="0"/>
                  </a:lnTo>
                  <a:lnTo>
                    <a:pt x="45" y="2"/>
                  </a:lnTo>
                  <a:lnTo>
                    <a:pt x="31" y="7"/>
                  </a:lnTo>
                  <a:lnTo>
                    <a:pt x="20" y="18"/>
                  </a:lnTo>
                  <a:lnTo>
                    <a:pt x="16" y="33"/>
                  </a:lnTo>
                  <a:lnTo>
                    <a:pt x="16" y="5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28" name="Freeform 204"/>
            <p:cNvSpPr>
              <a:spLocks noChangeAspect="1" noEditPoints="1"/>
            </p:cNvSpPr>
            <p:nvPr/>
          </p:nvSpPr>
          <p:spPr bwMode="auto">
            <a:xfrm>
              <a:off x="791" y="112"/>
              <a:ext cx="144" cy="50"/>
            </a:xfrm>
            <a:custGeom>
              <a:avLst/>
              <a:gdLst/>
              <a:ahLst/>
              <a:cxnLst>
                <a:cxn ang="0">
                  <a:pos x="137" y="8"/>
                </a:cxn>
                <a:cxn ang="0">
                  <a:pos x="139" y="8"/>
                </a:cxn>
                <a:cxn ang="0">
                  <a:pos x="141" y="8"/>
                </a:cxn>
                <a:cxn ang="0">
                  <a:pos x="143" y="6"/>
                </a:cxn>
                <a:cxn ang="0">
                  <a:pos x="144" y="4"/>
                </a:cxn>
                <a:cxn ang="0">
                  <a:pos x="143" y="1"/>
                </a:cxn>
                <a:cxn ang="0">
                  <a:pos x="141" y="0"/>
                </a:cxn>
                <a:cxn ang="0">
                  <a:pos x="139" y="0"/>
                </a:cxn>
                <a:cxn ang="0">
                  <a:pos x="137" y="0"/>
                </a:cxn>
                <a:cxn ang="0">
                  <a:pos x="8" y="0"/>
                </a:cxn>
                <a:cxn ang="0">
                  <a:pos x="5" y="0"/>
                </a:cxn>
                <a:cxn ang="0">
                  <a:pos x="3" y="0"/>
                </a:cxn>
                <a:cxn ang="0">
                  <a:pos x="1" y="1"/>
                </a:cxn>
                <a:cxn ang="0">
                  <a:pos x="0" y="4"/>
                </a:cxn>
                <a:cxn ang="0">
                  <a:pos x="1" y="6"/>
                </a:cxn>
                <a:cxn ang="0">
                  <a:pos x="3" y="8"/>
                </a:cxn>
                <a:cxn ang="0">
                  <a:pos x="5" y="8"/>
                </a:cxn>
                <a:cxn ang="0">
                  <a:pos x="8" y="8"/>
                </a:cxn>
                <a:cxn ang="0">
                  <a:pos x="137" y="8"/>
                </a:cxn>
                <a:cxn ang="0">
                  <a:pos x="137" y="50"/>
                </a:cxn>
                <a:cxn ang="0">
                  <a:pos x="139" y="50"/>
                </a:cxn>
                <a:cxn ang="0">
                  <a:pos x="141" y="49"/>
                </a:cxn>
                <a:cxn ang="0">
                  <a:pos x="143" y="48"/>
                </a:cxn>
                <a:cxn ang="0">
                  <a:pos x="144" y="46"/>
                </a:cxn>
                <a:cxn ang="0">
                  <a:pos x="143" y="43"/>
                </a:cxn>
                <a:cxn ang="0">
                  <a:pos x="141" y="42"/>
                </a:cxn>
                <a:cxn ang="0">
                  <a:pos x="139" y="41"/>
                </a:cxn>
                <a:cxn ang="0">
                  <a:pos x="137" y="41"/>
                </a:cxn>
                <a:cxn ang="0">
                  <a:pos x="8" y="41"/>
                </a:cxn>
                <a:cxn ang="0">
                  <a:pos x="5" y="41"/>
                </a:cxn>
                <a:cxn ang="0">
                  <a:pos x="3" y="42"/>
                </a:cxn>
                <a:cxn ang="0">
                  <a:pos x="1" y="43"/>
                </a:cxn>
                <a:cxn ang="0">
                  <a:pos x="0" y="46"/>
                </a:cxn>
                <a:cxn ang="0">
                  <a:pos x="1" y="48"/>
                </a:cxn>
                <a:cxn ang="0">
                  <a:pos x="3" y="49"/>
                </a:cxn>
                <a:cxn ang="0">
                  <a:pos x="5" y="50"/>
                </a:cxn>
                <a:cxn ang="0">
                  <a:pos x="8" y="50"/>
                </a:cxn>
                <a:cxn ang="0">
                  <a:pos x="137" y="50"/>
                </a:cxn>
              </a:cxnLst>
              <a:rect l="0" t="0" r="r" b="b"/>
              <a:pathLst>
                <a:path w="144" h="50">
                  <a:moveTo>
                    <a:pt x="137" y="8"/>
                  </a:moveTo>
                  <a:lnTo>
                    <a:pt x="139" y="8"/>
                  </a:lnTo>
                  <a:lnTo>
                    <a:pt x="141" y="8"/>
                  </a:lnTo>
                  <a:lnTo>
                    <a:pt x="143" y="6"/>
                  </a:lnTo>
                  <a:lnTo>
                    <a:pt x="144" y="4"/>
                  </a:lnTo>
                  <a:lnTo>
                    <a:pt x="143" y="1"/>
                  </a:lnTo>
                  <a:lnTo>
                    <a:pt x="141" y="0"/>
                  </a:lnTo>
                  <a:lnTo>
                    <a:pt x="139" y="0"/>
                  </a:lnTo>
                  <a:lnTo>
                    <a:pt x="137" y="0"/>
                  </a:lnTo>
                  <a:lnTo>
                    <a:pt x="8" y="0"/>
                  </a:lnTo>
                  <a:lnTo>
                    <a:pt x="5" y="0"/>
                  </a:lnTo>
                  <a:lnTo>
                    <a:pt x="3" y="0"/>
                  </a:lnTo>
                  <a:lnTo>
                    <a:pt x="1" y="1"/>
                  </a:lnTo>
                  <a:lnTo>
                    <a:pt x="0" y="4"/>
                  </a:lnTo>
                  <a:lnTo>
                    <a:pt x="1" y="6"/>
                  </a:lnTo>
                  <a:lnTo>
                    <a:pt x="3" y="8"/>
                  </a:lnTo>
                  <a:lnTo>
                    <a:pt x="5" y="8"/>
                  </a:lnTo>
                  <a:lnTo>
                    <a:pt x="8" y="8"/>
                  </a:lnTo>
                  <a:lnTo>
                    <a:pt x="137" y="8"/>
                  </a:lnTo>
                  <a:close/>
                  <a:moveTo>
                    <a:pt x="137" y="50"/>
                  </a:moveTo>
                  <a:lnTo>
                    <a:pt x="139" y="50"/>
                  </a:lnTo>
                  <a:lnTo>
                    <a:pt x="141" y="49"/>
                  </a:lnTo>
                  <a:lnTo>
                    <a:pt x="143" y="48"/>
                  </a:lnTo>
                  <a:lnTo>
                    <a:pt x="144" y="46"/>
                  </a:lnTo>
                  <a:lnTo>
                    <a:pt x="143" y="43"/>
                  </a:lnTo>
                  <a:lnTo>
                    <a:pt x="141" y="42"/>
                  </a:lnTo>
                  <a:lnTo>
                    <a:pt x="139" y="41"/>
                  </a:lnTo>
                  <a:lnTo>
                    <a:pt x="137" y="41"/>
                  </a:lnTo>
                  <a:lnTo>
                    <a:pt x="8" y="41"/>
                  </a:lnTo>
                  <a:lnTo>
                    <a:pt x="5" y="41"/>
                  </a:lnTo>
                  <a:lnTo>
                    <a:pt x="3" y="42"/>
                  </a:lnTo>
                  <a:lnTo>
                    <a:pt x="1" y="43"/>
                  </a:lnTo>
                  <a:lnTo>
                    <a:pt x="0" y="46"/>
                  </a:lnTo>
                  <a:lnTo>
                    <a:pt x="1" y="48"/>
                  </a:lnTo>
                  <a:lnTo>
                    <a:pt x="3" y="49"/>
                  </a:lnTo>
                  <a:lnTo>
                    <a:pt x="5" y="50"/>
                  </a:lnTo>
                  <a:lnTo>
                    <a:pt x="8" y="50"/>
                  </a:lnTo>
                  <a:lnTo>
                    <a:pt x="137" y="5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29" name="Freeform 205"/>
            <p:cNvSpPr>
              <a:spLocks noChangeAspect="1"/>
            </p:cNvSpPr>
            <p:nvPr/>
          </p:nvSpPr>
          <p:spPr bwMode="auto">
            <a:xfrm>
              <a:off x="1033" y="29"/>
              <a:ext cx="29" cy="215"/>
            </a:xfrm>
            <a:custGeom>
              <a:avLst/>
              <a:gdLst/>
              <a:ahLst/>
              <a:cxnLst>
                <a:cxn ang="0">
                  <a:pos x="29" y="215"/>
                </a:cxn>
                <a:cxn ang="0">
                  <a:pos x="29" y="207"/>
                </a:cxn>
                <a:cxn ang="0">
                  <a:pos x="8" y="207"/>
                </a:cxn>
                <a:cxn ang="0">
                  <a:pos x="8" y="9"/>
                </a:cxn>
                <a:cxn ang="0">
                  <a:pos x="29" y="9"/>
                </a:cxn>
                <a:cxn ang="0">
                  <a:pos x="29" y="0"/>
                </a:cxn>
                <a:cxn ang="0">
                  <a:pos x="0" y="0"/>
                </a:cxn>
                <a:cxn ang="0">
                  <a:pos x="0" y="215"/>
                </a:cxn>
                <a:cxn ang="0">
                  <a:pos x="29" y="215"/>
                </a:cxn>
              </a:cxnLst>
              <a:rect l="0" t="0" r="r" b="b"/>
              <a:pathLst>
                <a:path w="29" h="215">
                  <a:moveTo>
                    <a:pt x="29" y="215"/>
                  </a:moveTo>
                  <a:lnTo>
                    <a:pt x="29" y="207"/>
                  </a:lnTo>
                  <a:lnTo>
                    <a:pt x="8" y="207"/>
                  </a:lnTo>
                  <a:lnTo>
                    <a:pt x="8" y="9"/>
                  </a:lnTo>
                  <a:lnTo>
                    <a:pt x="29" y="9"/>
                  </a:lnTo>
                  <a:lnTo>
                    <a:pt x="29" y="0"/>
                  </a:lnTo>
                  <a:lnTo>
                    <a:pt x="0" y="0"/>
                  </a:lnTo>
                  <a:lnTo>
                    <a:pt x="0" y="215"/>
                  </a:lnTo>
                  <a:lnTo>
                    <a:pt x="29" y="21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0" name="Freeform 206"/>
            <p:cNvSpPr>
              <a:spLocks noChangeAspect="1"/>
            </p:cNvSpPr>
            <p:nvPr/>
          </p:nvSpPr>
          <p:spPr bwMode="auto">
            <a:xfrm>
              <a:off x="1079" y="39"/>
              <a:ext cx="107" cy="196"/>
            </a:xfrm>
            <a:custGeom>
              <a:avLst/>
              <a:gdLst/>
              <a:ahLst/>
              <a:cxnLst>
                <a:cxn ang="0">
                  <a:pos x="86" y="65"/>
                </a:cxn>
                <a:cxn ang="0">
                  <a:pos x="91" y="65"/>
                </a:cxn>
                <a:cxn ang="0">
                  <a:pos x="92" y="61"/>
                </a:cxn>
                <a:cxn ang="0">
                  <a:pos x="86" y="59"/>
                </a:cxn>
                <a:cxn ang="0">
                  <a:pos x="73" y="34"/>
                </a:cxn>
                <a:cxn ang="0">
                  <a:pos x="76" y="22"/>
                </a:cxn>
                <a:cxn ang="0">
                  <a:pos x="78" y="12"/>
                </a:cxn>
                <a:cxn ang="0">
                  <a:pos x="88" y="5"/>
                </a:cxn>
                <a:cxn ang="0">
                  <a:pos x="92" y="5"/>
                </a:cxn>
                <a:cxn ang="0">
                  <a:pos x="99" y="8"/>
                </a:cxn>
                <a:cxn ang="0">
                  <a:pos x="90" y="13"/>
                </a:cxn>
                <a:cxn ang="0">
                  <a:pos x="87" y="20"/>
                </a:cxn>
                <a:cxn ang="0">
                  <a:pos x="90" y="26"/>
                </a:cxn>
                <a:cxn ang="0">
                  <a:pos x="95" y="28"/>
                </a:cxn>
                <a:cxn ang="0">
                  <a:pos x="103" y="24"/>
                </a:cxn>
                <a:cxn ang="0">
                  <a:pos x="107" y="15"/>
                </a:cxn>
                <a:cxn ang="0">
                  <a:pos x="101" y="4"/>
                </a:cxn>
                <a:cxn ang="0">
                  <a:pos x="88" y="0"/>
                </a:cxn>
                <a:cxn ang="0">
                  <a:pos x="82" y="1"/>
                </a:cxn>
                <a:cxn ang="0">
                  <a:pos x="74" y="4"/>
                </a:cxn>
                <a:cxn ang="0">
                  <a:pos x="67" y="12"/>
                </a:cxn>
                <a:cxn ang="0">
                  <a:pos x="61" y="25"/>
                </a:cxn>
                <a:cxn ang="0">
                  <a:pos x="59" y="33"/>
                </a:cxn>
                <a:cxn ang="0">
                  <a:pos x="54" y="59"/>
                </a:cxn>
                <a:cxn ang="0">
                  <a:pos x="36" y="59"/>
                </a:cxn>
                <a:cxn ang="0">
                  <a:pos x="33" y="61"/>
                </a:cxn>
                <a:cxn ang="0">
                  <a:pos x="34" y="65"/>
                </a:cxn>
                <a:cxn ang="0">
                  <a:pos x="53" y="65"/>
                </a:cxn>
                <a:cxn ang="0">
                  <a:pos x="34" y="166"/>
                </a:cxn>
                <a:cxn ang="0">
                  <a:pos x="25" y="188"/>
                </a:cxn>
                <a:cxn ang="0">
                  <a:pos x="16" y="191"/>
                </a:cxn>
                <a:cxn ang="0">
                  <a:pos x="11" y="189"/>
                </a:cxn>
                <a:cxn ang="0">
                  <a:pos x="14" y="186"/>
                </a:cxn>
                <a:cxn ang="0">
                  <a:pos x="19" y="179"/>
                </a:cxn>
                <a:cxn ang="0">
                  <a:pos x="19" y="172"/>
                </a:cxn>
                <a:cxn ang="0">
                  <a:pos x="14" y="168"/>
                </a:cxn>
                <a:cxn ang="0">
                  <a:pos x="7" y="169"/>
                </a:cxn>
                <a:cxn ang="0">
                  <a:pos x="1" y="175"/>
                </a:cxn>
                <a:cxn ang="0">
                  <a:pos x="1" y="187"/>
                </a:cxn>
                <a:cxn ang="0">
                  <a:pos x="11" y="195"/>
                </a:cxn>
                <a:cxn ang="0">
                  <a:pos x="26" y="194"/>
                </a:cxn>
                <a:cxn ang="0">
                  <a:pos x="39" y="182"/>
                </a:cxn>
                <a:cxn ang="0">
                  <a:pos x="47" y="163"/>
                </a:cxn>
                <a:cxn ang="0">
                  <a:pos x="53" y="139"/>
                </a:cxn>
                <a:cxn ang="0">
                  <a:pos x="67" y="65"/>
                </a:cxn>
              </a:cxnLst>
              <a:rect l="0" t="0" r="r" b="b"/>
              <a:pathLst>
                <a:path w="107" h="196">
                  <a:moveTo>
                    <a:pt x="67" y="65"/>
                  </a:moveTo>
                  <a:lnTo>
                    <a:pt x="86" y="65"/>
                  </a:lnTo>
                  <a:lnTo>
                    <a:pt x="89" y="65"/>
                  </a:lnTo>
                  <a:lnTo>
                    <a:pt x="91" y="65"/>
                  </a:lnTo>
                  <a:lnTo>
                    <a:pt x="92" y="64"/>
                  </a:lnTo>
                  <a:lnTo>
                    <a:pt x="92" y="61"/>
                  </a:lnTo>
                  <a:lnTo>
                    <a:pt x="91" y="59"/>
                  </a:lnTo>
                  <a:lnTo>
                    <a:pt x="86" y="59"/>
                  </a:lnTo>
                  <a:lnTo>
                    <a:pt x="69" y="59"/>
                  </a:lnTo>
                  <a:lnTo>
                    <a:pt x="73" y="34"/>
                  </a:lnTo>
                  <a:lnTo>
                    <a:pt x="74" y="29"/>
                  </a:lnTo>
                  <a:lnTo>
                    <a:pt x="76" y="22"/>
                  </a:lnTo>
                  <a:lnTo>
                    <a:pt x="77" y="16"/>
                  </a:lnTo>
                  <a:lnTo>
                    <a:pt x="78" y="12"/>
                  </a:lnTo>
                  <a:lnTo>
                    <a:pt x="82" y="7"/>
                  </a:lnTo>
                  <a:lnTo>
                    <a:pt x="88" y="5"/>
                  </a:lnTo>
                  <a:lnTo>
                    <a:pt x="90" y="5"/>
                  </a:lnTo>
                  <a:lnTo>
                    <a:pt x="92" y="5"/>
                  </a:lnTo>
                  <a:lnTo>
                    <a:pt x="96" y="6"/>
                  </a:lnTo>
                  <a:lnTo>
                    <a:pt x="99" y="8"/>
                  </a:lnTo>
                  <a:lnTo>
                    <a:pt x="93" y="10"/>
                  </a:lnTo>
                  <a:lnTo>
                    <a:pt x="90" y="13"/>
                  </a:lnTo>
                  <a:lnTo>
                    <a:pt x="88" y="17"/>
                  </a:lnTo>
                  <a:lnTo>
                    <a:pt x="87" y="20"/>
                  </a:lnTo>
                  <a:lnTo>
                    <a:pt x="88" y="23"/>
                  </a:lnTo>
                  <a:lnTo>
                    <a:pt x="90" y="26"/>
                  </a:lnTo>
                  <a:lnTo>
                    <a:pt x="92" y="27"/>
                  </a:lnTo>
                  <a:lnTo>
                    <a:pt x="95" y="28"/>
                  </a:lnTo>
                  <a:lnTo>
                    <a:pt x="100" y="27"/>
                  </a:lnTo>
                  <a:lnTo>
                    <a:pt x="103" y="24"/>
                  </a:lnTo>
                  <a:lnTo>
                    <a:pt x="106" y="20"/>
                  </a:lnTo>
                  <a:lnTo>
                    <a:pt x="107" y="15"/>
                  </a:lnTo>
                  <a:lnTo>
                    <a:pt x="106" y="8"/>
                  </a:lnTo>
                  <a:lnTo>
                    <a:pt x="101" y="4"/>
                  </a:lnTo>
                  <a:lnTo>
                    <a:pt x="95" y="1"/>
                  </a:lnTo>
                  <a:lnTo>
                    <a:pt x="88" y="0"/>
                  </a:lnTo>
                  <a:lnTo>
                    <a:pt x="85" y="0"/>
                  </a:lnTo>
                  <a:lnTo>
                    <a:pt x="82" y="1"/>
                  </a:lnTo>
                  <a:lnTo>
                    <a:pt x="78" y="2"/>
                  </a:lnTo>
                  <a:lnTo>
                    <a:pt x="74" y="4"/>
                  </a:lnTo>
                  <a:lnTo>
                    <a:pt x="71" y="8"/>
                  </a:lnTo>
                  <a:lnTo>
                    <a:pt x="67" y="12"/>
                  </a:lnTo>
                  <a:lnTo>
                    <a:pt x="64" y="18"/>
                  </a:lnTo>
                  <a:lnTo>
                    <a:pt x="61" y="25"/>
                  </a:lnTo>
                  <a:lnTo>
                    <a:pt x="60" y="28"/>
                  </a:lnTo>
                  <a:lnTo>
                    <a:pt x="59" y="33"/>
                  </a:lnTo>
                  <a:lnTo>
                    <a:pt x="57" y="43"/>
                  </a:lnTo>
                  <a:lnTo>
                    <a:pt x="54" y="59"/>
                  </a:lnTo>
                  <a:lnTo>
                    <a:pt x="39" y="59"/>
                  </a:lnTo>
                  <a:lnTo>
                    <a:pt x="36" y="59"/>
                  </a:lnTo>
                  <a:lnTo>
                    <a:pt x="34" y="59"/>
                  </a:lnTo>
                  <a:lnTo>
                    <a:pt x="33" y="61"/>
                  </a:lnTo>
                  <a:lnTo>
                    <a:pt x="33" y="63"/>
                  </a:lnTo>
                  <a:lnTo>
                    <a:pt x="34" y="65"/>
                  </a:lnTo>
                  <a:lnTo>
                    <a:pt x="39" y="65"/>
                  </a:lnTo>
                  <a:lnTo>
                    <a:pt x="53" y="65"/>
                  </a:lnTo>
                  <a:lnTo>
                    <a:pt x="37" y="151"/>
                  </a:lnTo>
                  <a:lnTo>
                    <a:pt x="34" y="166"/>
                  </a:lnTo>
                  <a:lnTo>
                    <a:pt x="30" y="179"/>
                  </a:lnTo>
                  <a:lnTo>
                    <a:pt x="25" y="188"/>
                  </a:lnTo>
                  <a:lnTo>
                    <a:pt x="18" y="191"/>
                  </a:lnTo>
                  <a:lnTo>
                    <a:pt x="16" y="191"/>
                  </a:lnTo>
                  <a:lnTo>
                    <a:pt x="14" y="191"/>
                  </a:lnTo>
                  <a:lnTo>
                    <a:pt x="11" y="189"/>
                  </a:lnTo>
                  <a:lnTo>
                    <a:pt x="8" y="187"/>
                  </a:lnTo>
                  <a:lnTo>
                    <a:pt x="14" y="186"/>
                  </a:lnTo>
                  <a:lnTo>
                    <a:pt x="17" y="182"/>
                  </a:lnTo>
                  <a:lnTo>
                    <a:pt x="19" y="179"/>
                  </a:lnTo>
                  <a:lnTo>
                    <a:pt x="19" y="176"/>
                  </a:lnTo>
                  <a:lnTo>
                    <a:pt x="19" y="172"/>
                  </a:lnTo>
                  <a:lnTo>
                    <a:pt x="17" y="170"/>
                  </a:lnTo>
                  <a:lnTo>
                    <a:pt x="14" y="168"/>
                  </a:lnTo>
                  <a:lnTo>
                    <a:pt x="12" y="168"/>
                  </a:lnTo>
                  <a:lnTo>
                    <a:pt x="7" y="169"/>
                  </a:lnTo>
                  <a:lnTo>
                    <a:pt x="3" y="171"/>
                  </a:lnTo>
                  <a:lnTo>
                    <a:pt x="1" y="175"/>
                  </a:lnTo>
                  <a:lnTo>
                    <a:pt x="0" y="181"/>
                  </a:lnTo>
                  <a:lnTo>
                    <a:pt x="1" y="187"/>
                  </a:lnTo>
                  <a:lnTo>
                    <a:pt x="5" y="192"/>
                  </a:lnTo>
                  <a:lnTo>
                    <a:pt x="11" y="195"/>
                  </a:lnTo>
                  <a:lnTo>
                    <a:pt x="18" y="196"/>
                  </a:lnTo>
                  <a:lnTo>
                    <a:pt x="26" y="194"/>
                  </a:lnTo>
                  <a:lnTo>
                    <a:pt x="33" y="188"/>
                  </a:lnTo>
                  <a:lnTo>
                    <a:pt x="39" y="182"/>
                  </a:lnTo>
                  <a:lnTo>
                    <a:pt x="42" y="175"/>
                  </a:lnTo>
                  <a:lnTo>
                    <a:pt x="47" y="163"/>
                  </a:lnTo>
                  <a:lnTo>
                    <a:pt x="51" y="150"/>
                  </a:lnTo>
                  <a:lnTo>
                    <a:pt x="53" y="139"/>
                  </a:lnTo>
                  <a:lnTo>
                    <a:pt x="54" y="134"/>
                  </a:lnTo>
                  <a:lnTo>
                    <a:pt x="67" y="6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1" name="Freeform 207"/>
            <p:cNvSpPr>
              <a:spLocks noChangeAspect="1"/>
            </p:cNvSpPr>
            <p:nvPr/>
          </p:nvSpPr>
          <p:spPr bwMode="auto">
            <a:xfrm>
              <a:off x="1217" y="29"/>
              <a:ext cx="50" cy="215"/>
            </a:xfrm>
            <a:custGeom>
              <a:avLst/>
              <a:gdLst/>
              <a:ahLst/>
              <a:cxnLst>
                <a:cxn ang="0">
                  <a:pos x="50" y="213"/>
                </a:cxn>
                <a:cxn ang="0">
                  <a:pos x="50" y="213"/>
                </a:cxn>
                <a:cxn ang="0">
                  <a:pos x="50" y="212"/>
                </a:cxn>
                <a:cxn ang="0">
                  <a:pos x="49" y="211"/>
                </a:cxn>
                <a:cxn ang="0">
                  <a:pos x="47" y="209"/>
                </a:cxn>
                <a:cxn ang="0">
                  <a:pos x="30" y="186"/>
                </a:cxn>
                <a:cxn ang="0">
                  <a:pos x="20" y="160"/>
                </a:cxn>
                <a:cxn ang="0">
                  <a:pos x="14" y="134"/>
                </a:cxn>
                <a:cxn ang="0">
                  <a:pos x="13" y="108"/>
                </a:cxn>
                <a:cxn ang="0">
                  <a:pos x="15" y="80"/>
                </a:cxn>
                <a:cxn ang="0">
                  <a:pos x="20" y="53"/>
                </a:cxn>
                <a:cxn ang="0">
                  <a:pos x="31" y="28"/>
                </a:cxn>
                <a:cxn ang="0">
                  <a:pos x="48" y="6"/>
                </a:cxn>
                <a:cxn ang="0">
                  <a:pos x="50" y="3"/>
                </a:cxn>
                <a:cxn ang="0">
                  <a:pos x="50" y="2"/>
                </a:cxn>
                <a:cxn ang="0">
                  <a:pos x="50" y="1"/>
                </a:cxn>
                <a:cxn ang="0">
                  <a:pos x="48" y="0"/>
                </a:cxn>
                <a:cxn ang="0">
                  <a:pos x="44" y="3"/>
                </a:cxn>
                <a:cxn ang="0">
                  <a:pos x="35" y="11"/>
                </a:cxn>
                <a:cxn ang="0">
                  <a:pos x="24" y="24"/>
                </a:cxn>
                <a:cxn ang="0">
                  <a:pos x="14" y="42"/>
                </a:cxn>
                <a:cxn ang="0">
                  <a:pos x="7" y="60"/>
                </a:cxn>
                <a:cxn ang="0">
                  <a:pos x="3" y="77"/>
                </a:cxn>
                <a:cxn ang="0">
                  <a:pos x="1" y="93"/>
                </a:cxn>
                <a:cxn ang="0">
                  <a:pos x="0" y="108"/>
                </a:cxn>
                <a:cxn ang="0">
                  <a:pos x="1" y="122"/>
                </a:cxn>
                <a:cxn ang="0">
                  <a:pos x="3" y="139"/>
                </a:cxn>
                <a:cxn ang="0">
                  <a:pos x="7" y="157"/>
                </a:cxn>
                <a:cxn ang="0">
                  <a:pos x="15" y="175"/>
                </a:cxn>
                <a:cxn ang="0">
                  <a:pos x="25" y="192"/>
                </a:cxn>
                <a:cxn ang="0">
                  <a:pos x="35" y="205"/>
                </a:cxn>
                <a:cxn ang="0">
                  <a:pos x="44" y="213"/>
                </a:cxn>
                <a:cxn ang="0">
                  <a:pos x="48" y="215"/>
                </a:cxn>
                <a:cxn ang="0">
                  <a:pos x="50" y="215"/>
                </a:cxn>
                <a:cxn ang="0">
                  <a:pos x="50" y="213"/>
                </a:cxn>
              </a:cxnLst>
              <a:rect l="0" t="0" r="r" b="b"/>
              <a:pathLst>
                <a:path w="50" h="215">
                  <a:moveTo>
                    <a:pt x="50" y="213"/>
                  </a:moveTo>
                  <a:lnTo>
                    <a:pt x="50" y="213"/>
                  </a:lnTo>
                  <a:lnTo>
                    <a:pt x="50" y="212"/>
                  </a:lnTo>
                  <a:lnTo>
                    <a:pt x="49" y="211"/>
                  </a:lnTo>
                  <a:lnTo>
                    <a:pt x="47" y="209"/>
                  </a:lnTo>
                  <a:lnTo>
                    <a:pt x="30" y="186"/>
                  </a:lnTo>
                  <a:lnTo>
                    <a:pt x="20" y="160"/>
                  </a:lnTo>
                  <a:lnTo>
                    <a:pt x="14" y="134"/>
                  </a:lnTo>
                  <a:lnTo>
                    <a:pt x="13" y="108"/>
                  </a:lnTo>
                  <a:lnTo>
                    <a:pt x="15" y="80"/>
                  </a:lnTo>
                  <a:lnTo>
                    <a:pt x="20" y="53"/>
                  </a:lnTo>
                  <a:lnTo>
                    <a:pt x="31" y="28"/>
                  </a:lnTo>
                  <a:lnTo>
                    <a:pt x="48" y="6"/>
                  </a:lnTo>
                  <a:lnTo>
                    <a:pt x="50" y="3"/>
                  </a:lnTo>
                  <a:lnTo>
                    <a:pt x="50" y="2"/>
                  </a:lnTo>
                  <a:lnTo>
                    <a:pt x="50" y="1"/>
                  </a:lnTo>
                  <a:lnTo>
                    <a:pt x="48" y="0"/>
                  </a:lnTo>
                  <a:lnTo>
                    <a:pt x="44" y="3"/>
                  </a:lnTo>
                  <a:lnTo>
                    <a:pt x="35" y="11"/>
                  </a:lnTo>
                  <a:lnTo>
                    <a:pt x="24" y="24"/>
                  </a:lnTo>
                  <a:lnTo>
                    <a:pt x="14" y="42"/>
                  </a:lnTo>
                  <a:lnTo>
                    <a:pt x="7" y="60"/>
                  </a:lnTo>
                  <a:lnTo>
                    <a:pt x="3" y="77"/>
                  </a:lnTo>
                  <a:lnTo>
                    <a:pt x="1" y="93"/>
                  </a:lnTo>
                  <a:lnTo>
                    <a:pt x="0" y="108"/>
                  </a:lnTo>
                  <a:lnTo>
                    <a:pt x="1" y="122"/>
                  </a:lnTo>
                  <a:lnTo>
                    <a:pt x="3" y="139"/>
                  </a:lnTo>
                  <a:lnTo>
                    <a:pt x="7" y="157"/>
                  </a:lnTo>
                  <a:lnTo>
                    <a:pt x="15" y="175"/>
                  </a:lnTo>
                  <a:lnTo>
                    <a:pt x="25" y="192"/>
                  </a:lnTo>
                  <a:lnTo>
                    <a:pt x="35" y="205"/>
                  </a:lnTo>
                  <a:lnTo>
                    <a:pt x="44" y="213"/>
                  </a:lnTo>
                  <a:lnTo>
                    <a:pt x="48" y="215"/>
                  </a:lnTo>
                  <a:lnTo>
                    <a:pt x="50" y="215"/>
                  </a:lnTo>
                  <a:lnTo>
                    <a:pt x="50" y="21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2" name="Freeform 208"/>
            <p:cNvSpPr>
              <a:spLocks noChangeAspect="1" noEditPoints="1"/>
            </p:cNvSpPr>
            <p:nvPr/>
          </p:nvSpPr>
          <p:spPr bwMode="auto">
            <a:xfrm>
              <a:off x="1290" y="41"/>
              <a:ext cx="114" cy="194"/>
            </a:xfrm>
            <a:custGeom>
              <a:avLst/>
              <a:gdLst/>
              <a:ahLst/>
              <a:cxnLst>
                <a:cxn ang="0">
                  <a:pos x="84" y="4"/>
                </a:cxn>
                <a:cxn ang="0">
                  <a:pos x="84" y="1"/>
                </a:cxn>
                <a:cxn ang="0">
                  <a:pos x="80" y="1"/>
                </a:cxn>
                <a:cxn ang="0">
                  <a:pos x="67" y="54"/>
                </a:cxn>
                <a:cxn ang="0">
                  <a:pos x="42" y="60"/>
                </a:cxn>
                <a:cxn ang="0">
                  <a:pos x="21" y="73"/>
                </a:cxn>
                <a:cxn ang="0">
                  <a:pos x="6" y="92"/>
                </a:cxn>
                <a:cxn ang="0">
                  <a:pos x="0" y="113"/>
                </a:cxn>
                <a:cxn ang="0">
                  <a:pos x="11" y="140"/>
                </a:cxn>
                <a:cxn ang="0">
                  <a:pos x="42" y="152"/>
                </a:cxn>
                <a:cxn ang="0">
                  <a:pos x="35" y="180"/>
                </a:cxn>
                <a:cxn ang="0">
                  <a:pos x="33" y="190"/>
                </a:cxn>
                <a:cxn ang="0">
                  <a:pos x="33" y="193"/>
                </a:cxn>
                <a:cxn ang="0">
                  <a:pos x="37" y="193"/>
                </a:cxn>
                <a:cxn ang="0">
                  <a:pos x="38" y="190"/>
                </a:cxn>
                <a:cxn ang="0">
                  <a:pos x="39" y="184"/>
                </a:cxn>
                <a:cxn ang="0">
                  <a:pos x="60" y="151"/>
                </a:cxn>
                <a:cxn ang="0">
                  <a:pos x="84" y="141"/>
                </a:cxn>
                <a:cxn ang="0">
                  <a:pos x="102" y="124"/>
                </a:cxn>
                <a:cxn ang="0">
                  <a:pos x="112" y="104"/>
                </a:cxn>
                <a:cxn ang="0">
                  <a:pos x="111" y="80"/>
                </a:cxn>
                <a:cxn ang="0">
                  <a:pos x="91" y="59"/>
                </a:cxn>
                <a:cxn ang="0">
                  <a:pos x="84" y="5"/>
                </a:cxn>
                <a:cxn ang="0">
                  <a:pos x="38" y="147"/>
                </a:cxn>
                <a:cxn ang="0">
                  <a:pos x="28" y="144"/>
                </a:cxn>
                <a:cxn ang="0">
                  <a:pos x="20" y="137"/>
                </a:cxn>
                <a:cxn ang="0">
                  <a:pos x="15" y="125"/>
                </a:cxn>
                <a:cxn ang="0">
                  <a:pos x="15" y="108"/>
                </a:cxn>
                <a:cxn ang="0">
                  <a:pos x="22" y="88"/>
                </a:cxn>
                <a:cxn ang="0">
                  <a:pos x="35" y="72"/>
                </a:cxn>
                <a:cxn ang="0">
                  <a:pos x="54" y="61"/>
                </a:cxn>
                <a:cxn ang="0">
                  <a:pos x="43" y="148"/>
                </a:cxn>
                <a:cxn ang="0">
                  <a:pos x="82" y="61"/>
                </a:cxn>
                <a:cxn ang="0">
                  <a:pos x="97" y="76"/>
                </a:cxn>
                <a:cxn ang="0">
                  <a:pos x="99" y="98"/>
                </a:cxn>
                <a:cxn ang="0">
                  <a:pos x="92" y="118"/>
                </a:cxn>
                <a:cxn ang="0">
                  <a:pos x="79" y="134"/>
                </a:cxn>
                <a:cxn ang="0">
                  <a:pos x="60" y="145"/>
                </a:cxn>
                <a:cxn ang="0">
                  <a:pos x="71" y="59"/>
                </a:cxn>
              </a:cxnLst>
              <a:rect l="0" t="0" r="r" b="b"/>
              <a:pathLst>
                <a:path w="114" h="194">
                  <a:moveTo>
                    <a:pt x="84" y="5"/>
                  </a:moveTo>
                  <a:lnTo>
                    <a:pt x="84" y="4"/>
                  </a:lnTo>
                  <a:lnTo>
                    <a:pt x="85" y="2"/>
                  </a:lnTo>
                  <a:lnTo>
                    <a:pt x="84" y="1"/>
                  </a:lnTo>
                  <a:lnTo>
                    <a:pt x="82" y="0"/>
                  </a:lnTo>
                  <a:lnTo>
                    <a:pt x="80" y="1"/>
                  </a:lnTo>
                  <a:lnTo>
                    <a:pt x="79" y="5"/>
                  </a:lnTo>
                  <a:lnTo>
                    <a:pt x="67" y="54"/>
                  </a:lnTo>
                  <a:lnTo>
                    <a:pt x="54" y="56"/>
                  </a:lnTo>
                  <a:lnTo>
                    <a:pt x="42" y="60"/>
                  </a:lnTo>
                  <a:lnTo>
                    <a:pt x="31" y="66"/>
                  </a:lnTo>
                  <a:lnTo>
                    <a:pt x="21" y="73"/>
                  </a:lnTo>
                  <a:lnTo>
                    <a:pt x="12" y="82"/>
                  </a:lnTo>
                  <a:lnTo>
                    <a:pt x="6" y="92"/>
                  </a:lnTo>
                  <a:lnTo>
                    <a:pt x="2" y="102"/>
                  </a:lnTo>
                  <a:lnTo>
                    <a:pt x="0" y="113"/>
                  </a:lnTo>
                  <a:lnTo>
                    <a:pt x="3" y="128"/>
                  </a:lnTo>
                  <a:lnTo>
                    <a:pt x="11" y="140"/>
                  </a:lnTo>
                  <a:lnTo>
                    <a:pt x="24" y="148"/>
                  </a:lnTo>
                  <a:lnTo>
                    <a:pt x="42" y="152"/>
                  </a:lnTo>
                  <a:lnTo>
                    <a:pt x="37" y="172"/>
                  </a:lnTo>
                  <a:lnTo>
                    <a:pt x="35" y="180"/>
                  </a:lnTo>
                  <a:lnTo>
                    <a:pt x="34" y="186"/>
                  </a:lnTo>
                  <a:lnTo>
                    <a:pt x="33" y="190"/>
                  </a:lnTo>
                  <a:lnTo>
                    <a:pt x="32" y="191"/>
                  </a:lnTo>
                  <a:lnTo>
                    <a:pt x="33" y="193"/>
                  </a:lnTo>
                  <a:lnTo>
                    <a:pt x="35" y="194"/>
                  </a:lnTo>
                  <a:lnTo>
                    <a:pt x="37" y="193"/>
                  </a:lnTo>
                  <a:lnTo>
                    <a:pt x="37" y="192"/>
                  </a:lnTo>
                  <a:lnTo>
                    <a:pt x="38" y="190"/>
                  </a:lnTo>
                  <a:lnTo>
                    <a:pt x="39" y="187"/>
                  </a:lnTo>
                  <a:lnTo>
                    <a:pt x="39" y="184"/>
                  </a:lnTo>
                  <a:lnTo>
                    <a:pt x="48" y="152"/>
                  </a:lnTo>
                  <a:lnTo>
                    <a:pt x="60" y="151"/>
                  </a:lnTo>
                  <a:lnTo>
                    <a:pt x="72" y="147"/>
                  </a:lnTo>
                  <a:lnTo>
                    <a:pt x="84" y="141"/>
                  </a:lnTo>
                  <a:lnTo>
                    <a:pt x="94" y="133"/>
                  </a:lnTo>
                  <a:lnTo>
                    <a:pt x="102" y="124"/>
                  </a:lnTo>
                  <a:lnTo>
                    <a:pt x="108" y="114"/>
                  </a:lnTo>
                  <a:lnTo>
                    <a:pt x="112" y="104"/>
                  </a:lnTo>
                  <a:lnTo>
                    <a:pt x="114" y="93"/>
                  </a:lnTo>
                  <a:lnTo>
                    <a:pt x="111" y="80"/>
                  </a:lnTo>
                  <a:lnTo>
                    <a:pt x="104" y="68"/>
                  </a:lnTo>
                  <a:lnTo>
                    <a:pt x="91" y="59"/>
                  </a:lnTo>
                  <a:lnTo>
                    <a:pt x="72" y="54"/>
                  </a:lnTo>
                  <a:lnTo>
                    <a:pt x="84" y="5"/>
                  </a:lnTo>
                  <a:close/>
                  <a:moveTo>
                    <a:pt x="43" y="148"/>
                  </a:moveTo>
                  <a:lnTo>
                    <a:pt x="38" y="147"/>
                  </a:lnTo>
                  <a:lnTo>
                    <a:pt x="33" y="146"/>
                  </a:lnTo>
                  <a:lnTo>
                    <a:pt x="28" y="144"/>
                  </a:lnTo>
                  <a:lnTo>
                    <a:pt x="24" y="140"/>
                  </a:lnTo>
                  <a:lnTo>
                    <a:pt x="20" y="137"/>
                  </a:lnTo>
                  <a:lnTo>
                    <a:pt x="17" y="131"/>
                  </a:lnTo>
                  <a:lnTo>
                    <a:pt x="15" y="125"/>
                  </a:lnTo>
                  <a:lnTo>
                    <a:pt x="15" y="118"/>
                  </a:lnTo>
                  <a:lnTo>
                    <a:pt x="15" y="108"/>
                  </a:lnTo>
                  <a:lnTo>
                    <a:pt x="18" y="98"/>
                  </a:lnTo>
                  <a:lnTo>
                    <a:pt x="22" y="88"/>
                  </a:lnTo>
                  <a:lnTo>
                    <a:pt x="28" y="80"/>
                  </a:lnTo>
                  <a:lnTo>
                    <a:pt x="35" y="72"/>
                  </a:lnTo>
                  <a:lnTo>
                    <a:pt x="44" y="66"/>
                  </a:lnTo>
                  <a:lnTo>
                    <a:pt x="54" y="61"/>
                  </a:lnTo>
                  <a:lnTo>
                    <a:pt x="65" y="59"/>
                  </a:lnTo>
                  <a:lnTo>
                    <a:pt x="43" y="148"/>
                  </a:lnTo>
                  <a:close/>
                  <a:moveTo>
                    <a:pt x="71" y="59"/>
                  </a:moveTo>
                  <a:lnTo>
                    <a:pt x="82" y="61"/>
                  </a:lnTo>
                  <a:lnTo>
                    <a:pt x="91" y="67"/>
                  </a:lnTo>
                  <a:lnTo>
                    <a:pt x="97" y="76"/>
                  </a:lnTo>
                  <a:lnTo>
                    <a:pt x="100" y="89"/>
                  </a:lnTo>
                  <a:lnTo>
                    <a:pt x="99" y="98"/>
                  </a:lnTo>
                  <a:lnTo>
                    <a:pt x="96" y="108"/>
                  </a:lnTo>
                  <a:lnTo>
                    <a:pt x="92" y="118"/>
                  </a:lnTo>
                  <a:lnTo>
                    <a:pt x="86" y="127"/>
                  </a:lnTo>
                  <a:lnTo>
                    <a:pt x="79" y="134"/>
                  </a:lnTo>
                  <a:lnTo>
                    <a:pt x="70" y="141"/>
                  </a:lnTo>
                  <a:lnTo>
                    <a:pt x="60" y="145"/>
                  </a:lnTo>
                  <a:lnTo>
                    <a:pt x="49" y="148"/>
                  </a:lnTo>
                  <a:lnTo>
                    <a:pt x="71" y="5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3" name="Freeform 209"/>
            <p:cNvSpPr>
              <a:spLocks noChangeAspect="1" noEditPoints="1"/>
            </p:cNvSpPr>
            <p:nvPr/>
          </p:nvSpPr>
          <p:spPr bwMode="auto">
            <a:xfrm>
              <a:off x="1416" y="123"/>
              <a:ext cx="70" cy="103"/>
            </a:xfrm>
            <a:custGeom>
              <a:avLst/>
              <a:gdLst/>
              <a:ahLst/>
              <a:cxnLst>
                <a:cxn ang="0">
                  <a:pos x="70" y="52"/>
                </a:cxn>
                <a:cxn ang="0">
                  <a:pos x="69" y="30"/>
                </a:cxn>
                <a:cxn ang="0">
                  <a:pos x="61" y="13"/>
                </a:cxn>
                <a:cxn ang="0">
                  <a:pos x="57" y="8"/>
                </a:cxn>
                <a:cxn ang="0">
                  <a:pos x="51" y="4"/>
                </a:cxn>
                <a:cxn ang="0">
                  <a:pos x="44" y="1"/>
                </a:cxn>
                <a:cxn ang="0">
                  <a:pos x="35" y="0"/>
                </a:cxn>
                <a:cxn ang="0">
                  <a:pos x="24" y="2"/>
                </a:cxn>
                <a:cxn ang="0">
                  <a:pos x="15" y="6"/>
                </a:cxn>
                <a:cxn ang="0">
                  <a:pos x="9" y="13"/>
                </a:cxn>
                <a:cxn ang="0">
                  <a:pos x="5" y="22"/>
                </a:cxn>
                <a:cxn ang="0">
                  <a:pos x="2" y="31"/>
                </a:cxn>
                <a:cxn ang="0">
                  <a:pos x="1" y="39"/>
                </a:cxn>
                <a:cxn ang="0">
                  <a:pos x="0" y="46"/>
                </a:cxn>
                <a:cxn ang="0">
                  <a:pos x="0" y="52"/>
                </a:cxn>
                <a:cxn ang="0">
                  <a:pos x="0" y="57"/>
                </a:cxn>
                <a:cxn ang="0">
                  <a:pos x="1" y="64"/>
                </a:cxn>
                <a:cxn ang="0">
                  <a:pos x="2" y="73"/>
                </a:cxn>
                <a:cxn ang="0">
                  <a:pos x="5" y="81"/>
                </a:cxn>
                <a:cxn ang="0">
                  <a:pos x="9" y="90"/>
                </a:cxn>
                <a:cxn ang="0">
                  <a:pos x="15" y="97"/>
                </a:cxn>
                <a:cxn ang="0">
                  <a:pos x="24" y="101"/>
                </a:cxn>
                <a:cxn ang="0">
                  <a:pos x="35" y="103"/>
                </a:cxn>
                <a:cxn ang="0">
                  <a:pos x="47" y="101"/>
                </a:cxn>
                <a:cxn ang="0">
                  <a:pos x="56" y="97"/>
                </a:cxn>
                <a:cxn ang="0">
                  <a:pos x="62" y="90"/>
                </a:cxn>
                <a:cxn ang="0">
                  <a:pos x="66" y="81"/>
                </a:cxn>
                <a:cxn ang="0">
                  <a:pos x="69" y="73"/>
                </a:cxn>
                <a:cxn ang="0">
                  <a:pos x="70" y="64"/>
                </a:cxn>
                <a:cxn ang="0">
                  <a:pos x="70" y="57"/>
                </a:cxn>
                <a:cxn ang="0">
                  <a:pos x="70" y="52"/>
                </a:cxn>
                <a:cxn ang="0">
                  <a:pos x="35" y="99"/>
                </a:cxn>
                <a:cxn ang="0">
                  <a:pos x="30" y="98"/>
                </a:cxn>
                <a:cxn ang="0">
                  <a:pos x="24" y="95"/>
                </a:cxn>
                <a:cxn ang="0">
                  <a:pos x="20" y="90"/>
                </a:cxn>
                <a:cxn ang="0">
                  <a:pos x="16" y="82"/>
                </a:cxn>
                <a:cxn ang="0">
                  <a:pos x="15" y="75"/>
                </a:cxn>
                <a:cxn ang="0">
                  <a:pos x="14" y="67"/>
                </a:cxn>
                <a:cxn ang="0">
                  <a:pos x="14" y="58"/>
                </a:cxn>
                <a:cxn ang="0">
                  <a:pos x="14" y="50"/>
                </a:cxn>
                <a:cxn ang="0">
                  <a:pos x="14" y="33"/>
                </a:cxn>
                <a:cxn ang="0">
                  <a:pos x="16" y="19"/>
                </a:cxn>
                <a:cxn ang="0">
                  <a:pos x="20" y="12"/>
                </a:cxn>
                <a:cxn ang="0">
                  <a:pos x="25" y="7"/>
                </a:cxn>
                <a:cxn ang="0">
                  <a:pos x="30" y="5"/>
                </a:cxn>
                <a:cxn ang="0">
                  <a:pos x="35" y="4"/>
                </a:cxn>
                <a:cxn ang="0">
                  <a:pos x="41" y="5"/>
                </a:cxn>
                <a:cxn ang="0">
                  <a:pos x="47" y="8"/>
                </a:cxn>
                <a:cxn ang="0">
                  <a:pos x="51" y="12"/>
                </a:cxn>
                <a:cxn ang="0">
                  <a:pos x="54" y="18"/>
                </a:cxn>
                <a:cxn ang="0">
                  <a:pos x="56" y="32"/>
                </a:cxn>
                <a:cxn ang="0">
                  <a:pos x="57" y="50"/>
                </a:cxn>
                <a:cxn ang="0">
                  <a:pos x="56" y="66"/>
                </a:cxn>
                <a:cxn ang="0">
                  <a:pos x="55" y="82"/>
                </a:cxn>
                <a:cxn ang="0">
                  <a:pos x="51" y="90"/>
                </a:cxn>
                <a:cxn ang="0">
                  <a:pos x="46" y="95"/>
                </a:cxn>
                <a:cxn ang="0">
                  <a:pos x="41" y="98"/>
                </a:cxn>
                <a:cxn ang="0">
                  <a:pos x="35" y="99"/>
                </a:cxn>
              </a:cxnLst>
              <a:rect l="0" t="0" r="r" b="b"/>
              <a:pathLst>
                <a:path w="70" h="103">
                  <a:moveTo>
                    <a:pt x="70" y="52"/>
                  </a:moveTo>
                  <a:lnTo>
                    <a:pt x="69" y="30"/>
                  </a:lnTo>
                  <a:lnTo>
                    <a:pt x="61" y="13"/>
                  </a:lnTo>
                  <a:lnTo>
                    <a:pt x="57" y="8"/>
                  </a:lnTo>
                  <a:lnTo>
                    <a:pt x="51" y="4"/>
                  </a:lnTo>
                  <a:lnTo>
                    <a:pt x="44" y="1"/>
                  </a:lnTo>
                  <a:lnTo>
                    <a:pt x="35" y="0"/>
                  </a:lnTo>
                  <a:lnTo>
                    <a:pt x="24" y="2"/>
                  </a:lnTo>
                  <a:lnTo>
                    <a:pt x="15" y="6"/>
                  </a:lnTo>
                  <a:lnTo>
                    <a:pt x="9" y="13"/>
                  </a:lnTo>
                  <a:lnTo>
                    <a:pt x="5" y="22"/>
                  </a:lnTo>
                  <a:lnTo>
                    <a:pt x="2" y="31"/>
                  </a:lnTo>
                  <a:lnTo>
                    <a:pt x="1" y="39"/>
                  </a:lnTo>
                  <a:lnTo>
                    <a:pt x="0" y="46"/>
                  </a:lnTo>
                  <a:lnTo>
                    <a:pt x="0" y="52"/>
                  </a:lnTo>
                  <a:lnTo>
                    <a:pt x="0" y="57"/>
                  </a:lnTo>
                  <a:lnTo>
                    <a:pt x="1" y="64"/>
                  </a:lnTo>
                  <a:lnTo>
                    <a:pt x="2" y="73"/>
                  </a:lnTo>
                  <a:lnTo>
                    <a:pt x="5" y="81"/>
                  </a:lnTo>
                  <a:lnTo>
                    <a:pt x="9" y="90"/>
                  </a:lnTo>
                  <a:lnTo>
                    <a:pt x="15" y="97"/>
                  </a:lnTo>
                  <a:lnTo>
                    <a:pt x="24" y="101"/>
                  </a:lnTo>
                  <a:lnTo>
                    <a:pt x="35" y="103"/>
                  </a:lnTo>
                  <a:lnTo>
                    <a:pt x="47" y="101"/>
                  </a:lnTo>
                  <a:lnTo>
                    <a:pt x="56" y="97"/>
                  </a:lnTo>
                  <a:lnTo>
                    <a:pt x="62" y="90"/>
                  </a:lnTo>
                  <a:lnTo>
                    <a:pt x="66" y="81"/>
                  </a:lnTo>
                  <a:lnTo>
                    <a:pt x="69" y="73"/>
                  </a:lnTo>
                  <a:lnTo>
                    <a:pt x="70" y="64"/>
                  </a:lnTo>
                  <a:lnTo>
                    <a:pt x="70" y="57"/>
                  </a:lnTo>
                  <a:lnTo>
                    <a:pt x="70" y="52"/>
                  </a:lnTo>
                  <a:close/>
                  <a:moveTo>
                    <a:pt x="35" y="99"/>
                  </a:moveTo>
                  <a:lnTo>
                    <a:pt x="30" y="98"/>
                  </a:lnTo>
                  <a:lnTo>
                    <a:pt x="24" y="95"/>
                  </a:lnTo>
                  <a:lnTo>
                    <a:pt x="20" y="90"/>
                  </a:lnTo>
                  <a:lnTo>
                    <a:pt x="16" y="82"/>
                  </a:lnTo>
                  <a:lnTo>
                    <a:pt x="15" y="75"/>
                  </a:lnTo>
                  <a:lnTo>
                    <a:pt x="14" y="67"/>
                  </a:lnTo>
                  <a:lnTo>
                    <a:pt x="14" y="58"/>
                  </a:lnTo>
                  <a:lnTo>
                    <a:pt x="14" y="50"/>
                  </a:lnTo>
                  <a:lnTo>
                    <a:pt x="14" y="33"/>
                  </a:lnTo>
                  <a:lnTo>
                    <a:pt x="16" y="19"/>
                  </a:lnTo>
                  <a:lnTo>
                    <a:pt x="20" y="12"/>
                  </a:lnTo>
                  <a:lnTo>
                    <a:pt x="25" y="7"/>
                  </a:lnTo>
                  <a:lnTo>
                    <a:pt x="30" y="5"/>
                  </a:lnTo>
                  <a:lnTo>
                    <a:pt x="35" y="4"/>
                  </a:lnTo>
                  <a:lnTo>
                    <a:pt x="41" y="5"/>
                  </a:lnTo>
                  <a:lnTo>
                    <a:pt x="47" y="8"/>
                  </a:lnTo>
                  <a:lnTo>
                    <a:pt x="51" y="12"/>
                  </a:lnTo>
                  <a:lnTo>
                    <a:pt x="54" y="18"/>
                  </a:lnTo>
                  <a:lnTo>
                    <a:pt x="56" y="32"/>
                  </a:lnTo>
                  <a:lnTo>
                    <a:pt x="57" y="50"/>
                  </a:lnTo>
                  <a:lnTo>
                    <a:pt x="56" y="66"/>
                  </a:lnTo>
                  <a:lnTo>
                    <a:pt x="55" y="82"/>
                  </a:lnTo>
                  <a:lnTo>
                    <a:pt x="51" y="90"/>
                  </a:lnTo>
                  <a:lnTo>
                    <a:pt x="46" y="95"/>
                  </a:lnTo>
                  <a:lnTo>
                    <a:pt x="41" y="98"/>
                  </a:lnTo>
                  <a:lnTo>
                    <a:pt x="35" y="9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4" name="Freeform 210"/>
            <p:cNvSpPr>
              <a:spLocks noChangeAspect="1"/>
            </p:cNvSpPr>
            <p:nvPr/>
          </p:nvSpPr>
          <p:spPr bwMode="auto">
            <a:xfrm>
              <a:off x="1524" y="168"/>
              <a:ext cx="25" cy="64"/>
            </a:xfrm>
            <a:custGeom>
              <a:avLst/>
              <a:gdLst/>
              <a:ahLst/>
              <a:cxnLst>
                <a:cxn ang="0">
                  <a:pos x="25" y="22"/>
                </a:cxn>
                <a:cxn ang="0">
                  <a:pos x="24" y="13"/>
                </a:cxn>
                <a:cxn ang="0">
                  <a:pos x="21" y="6"/>
                </a:cxn>
                <a:cxn ang="0">
                  <a:pos x="17" y="1"/>
                </a:cxn>
                <a:cxn ang="0">
                  <a:pos x="11" y="0"/>
                </a:cxn>
                <a:cxn ang="0">
                  <a:pos x="7" y="1"/>
                </a:cxn>
                <a:cxn ang="0">
                  <a:pos x="3" y="3"/>
                </a:cxn>
                <a:cxn ang="0">
                  <a:pos x="1" y="7"/>
                </a:cxn>
                <a:cxn ang="0">
                  <a:pos x="0" y="11"/>
                </a:cxn>
                <a:cxn ang="0">
                  <a:pos x="1" y="15"/>
                </a:cxn>
                <a:cxn ang="0">
                  <a:pos x="3" y="19"/>
                </a:cxn>
                <a:cxn ang="0">
                  <a:pos x="7" y="22"/>
                </a:cxn>
                <a:cxn ang="0">
                  <a:pos x="11" y="23"/>
                </a:cxn>
                <a:cxn ang="0">
                  <a:pos x="15" y="22"/>
                </a:cxn>
                <a:cxn ang="0">
                  <a:pos x="19" y="20"/>
                </a:cxn>
                <a:cxn ang="0">
                  <a:pos x="20" y="19"/>
                </a:cxn>
                <a:cxn ang="0">
                  <a:pos x="20" y="20"/>
                </a:cxn>
                <a:cxn ang="0">
                  <a:pos x="20" y="22"/>
                </a:cxn>
                <a:cxn ang="0">
                  <a:pos x="19" y="34"/>
                </a:cxn>
                <a:cxn ang="0">
                  <a:pos x="16" y="44"/>
                </a:cxn>
                <a:cxn ang="0">
                  <a:pos x="11" y="52"/>
                </a:cxn>
                <a:cxn ang="0">
                  <a:pos x="6" y="58"/>
                </a:cxn>
                <a:cxn ang="0">
                  <a:pos x="4" y="61"/>
                </a:cxn>
                <a:cxn ang="0">
                  <a:pos x="3" y="62"/>
                </a:cxn>
                <a:cxn ang="0">
                  <a:pos x="4" y="64"/>
                </a:cxn>
                <a:cxn ang="0">
                  <a:pos x="6" y="64"/>
                </a:cxn>
                <a:cxn ang="0">
                  <a:pos x="10" y="61"/>
                </a:cxn>
                <a:cxn ang="0">
                  <a:pos x="16" y="53"/>
                </a:cxn>
                <a:cxn ang="0">
                  <a:pos x="22" y="40"/>
                </a:cxn>
                <a:cxn ang="0">
                  <a:pos x="25" y="22"/>
                </a:cxn>
              </a:cxnLst>
              <a:rect l="0" t="0" r="r" b="b"/>
              <a:pathLst>
                <a:path w="25" h="64">
                  <a:moveTo>
                    <a:pt x="25" y="22"/>
                  </a:moveTo>
                  <a:lnTo>
                    <a:pt x="24" y="13"/>
                  </a:lnTo>
                  <a:lnTo>
                    <a:pt x="21" y="6"/>
                  </a:lnTo>
                  <a:lnTo>
                    <a:pt x="17" y="1"/>
                  </a:lnTo>
                  <a:lnTo>
                    <a:pt x="11" y="0"/>
                  </a:lnTo>
                  <a:lnTo>
                    <a:pt x="7" y="1"/>
                  </a:lnTo>
                  <a:lnTo>
                    <a:pt x="3" y="3"/>
                  </a:lnTo>
                  <a:lnTo>
                    <a:pt x="1" y="7"/>
                  </a:lnTo>
                  <a:lnTo>
                    <a:pt x="0" y="11"/>
                  </a:lnTo>
                  <a:lnTo>
                    <a:pt x="1" y="15"/>
                  </a:lnTo>
                  <a:lnTo>
                    <a:pt x="3" y="19"/>
                  </a:lnTo>
                  <a:lnTo>
                    <a:pt x="7" y="22"/>
                  </a:lnTo>
                  <a:lnTo>
                    <a:pt x="11" y="23"/>
                  </a:lnTo>
                  <a:lnTo>
                    <a:pt x="15" y="22"/>
                  </a:lnTo>
                  <a:lnTo>
                    <a:pt x="19" y="20"/>
                  </a:lnTo>
                  <a:lnTo>
                    <a:pt x="20" y="19"/>
                  </a:lnTo>
                  <a:lnTo>
                    <a:pt x="20" y="20"/>
                  </a:lnTo>
                  <a:lnTo>
                    <a:pt x="20" y="22"/>
                  </a:lnTo>
                  <a:lnTo>
                    <a:pt x="19" y="34"/>
                  </a:lnTo>
                  <a:lnTo>
                    <a:pt x="16" y="44"/>
                  </a:lnTo>
                  <a:lnTo>
                    <a:pt x="11" y="52"/>
                  </a:lnTo>
                  <a:lnTo>
                    <a:pt x="6" y="58"/>
                  </a:lnTo>
                  <a:lnTo>
                    <a:pt x="4" y="61"/>
                  </a:lnTo>
                  <a:lnTo>
                    <a:pt x="3" y="62"/>
                  </a:lnTo>
                  <a:lnTo>
                    <a:pt x="4" y="64"/>
                  </a:lnTo>
                  <a:lnTo>
                    <a:pt x="6" y="64"/>
                  </a:lnTo>
                  <a:lnTo>
                    <a:pt x="10" y="61"/>
                  </a:lnTo>
                  <a:lnTo>
                    <a:pt x="16" y="53"/>
                  </a:lnTo>
                  <a:lnTo>
                    <a:pt x="22" y="40"/>
                  </a:lnTo>
                  <a:lnTo>
                    <a:pt x="25" y="2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5" name="Freeform 211"/>
            <p:cNvSpPr>
              <a:spLocks noChangeAspect="1" noEditPoints="1"/>
            </p:cNvSpPr>
            <p:nvPr/>
          </p:nvSpPr>
          <p:spPr bwMode="auto">
            <a:xfrm>
              <a:off x="1610" y="39"/>
              <a:ext cx="89" cy="154"/>
            </a:xfrm>
            <a:custGeom>
              <a:avLst/>
              <a:gdLst/>
              <a:ahLst/>
              <a:cxnLst>
                <a:cxn ang="0">
                  <a:pos x="89" y="38"/>
                </a:cxn>
                <a:cxn ang="0">
                  <a:pos x="87" y="24"/>
                </a:cxn>
                <a:cxn ang="0">
                  <a:pos x="81" y="10"/>
                </a:cxn>
                <a:cxn ang="0">
                  <a:pos x="71" y="1"/>
                </a:cxn>
                <a:cxn ang="0">
                  <a:pos x="52" y="2"/>
                </a:cxn>
                <a:cxn ang="0">
                  <a:pos x="30" y="22"/>
                </a:cxn>
                <a:cxn ang="0">
                  <a:pos x="12" y="53"/>
                </a:cxn>
                <a:cxn ang="0">
                  <a:pos x="2" y="91"/>
                </a:cxn>
                <a:cxn ang="0">
                  <a:pos x="2" y="125"/>
                </a:cxn>
                <a:cxn ang="0">
                  <a:pos x="14" y="150"/>
                </a:cxn>
                <a:cxn ang="0">
                  <a:pos x="38" y="151"/>
                </a:cxn>
                <a:cxn ang="0">
                  <a:pos x="60" y="132"/>
                </a:cxn>
                <a:cxn ang="0">
                  <a:pos x="77" y="100"/>
                </a:cxn>
                <a:cxn ang="0">
                  <a:pos x="88" y="63"/>
                </a:cxn>
                <a:cxn ang="0">
                  <a:pos x="23" y="73"/>
                </a:cxn>
                <a:cxn ang="0">
                  <a:pos x="40" y="27"/>
                </a:cxn>
                <a:cxn ang="0">
                  <a:pos x="50" y="12"/>
                </a:cxn>
                <a:cxn ang="0">
                  <a:pos x="63" y="5"/>
                </a:cxn>
                <a:cxn ang="0">
                  <a:pos x="70" y="7"/>
                </a:cxn>
                <a:cxn ang="0">
                  <a:pos x="73" y="13"/>
                </a:cxn>
                <a:cxn ang="0">
                  <a:pos x="75" y="21"/>
                </a:cxn>
                <a:cxn ang="0">
                  <a:pos x="75" y="31"/>
                </a:cxn>
                <a:cxn ang="0">
                  <a:pos x="74" y="48"/>
                </a:cxn>
                <a:cxn ang="0">
                  <a:pos x="68" y="73"/>
                </a:cxn>
                <a:cxn ang="0">
                  <a:pos x="66" y="80"/>
                </a:cxn>
                <a:cxn ang="0">
                  <a:pos x="61" y="100"/>
                </a:cxn>
                <a:cxn ang="0">
                  <a:pos x="51" y="124"/>
                </a:cxn>
                <a:cxn ang="0">
                  <a:pos x="39" y="142"/>
                </a:cxn>
                <a:cxn ang="0">
                  <a:pos x="26" y="149"/>
                </a:cxn>
                <a:cxn ang="0">
                  <a:pos x="18" y="144"/>
                </a:cxn>
                <a:cxn ang="0">
                  <a:pos x="15" y="123"/>
                </a:cxn>
                <a:cxn ang="0">
                  <a:pos x="16" y="106"/>
                </a:cxn>
                <a:cxn ang="0">
                  <a:pos x="21" y="80"/>
                </a:cxn>
              </a:cxnLst>
              <a:rect l="0" t="0" r="r" b="b"/>
              <a:pathLst>
                <a:path w="89" h="154">
                  <a:moveTo>
                    <a:pt x="89" y="44"/>
                  </a:moveTo>
                  <a:lnTo>
                    <a:pt x="89" y="38"/>
                  </a:lnTo>
                  <a:lnTo>
                    <a:pt x="88" y="31"/>
                  </a:lnTo>
                  <a:lnTo>
                    <a:pt x="87" y="24"/>
                  </a:lnTo>
                  <a:lnTo>
                    <a:pt x="85" y="17"/>
                  </a:lnTo>
                  <a:lnTo>
                    <a:pt x="81" y="10"/>
                  </a:lnTo>
                  <a:lnTo>
                    <a:pt x="77" y="5"/>
                  </a:lnTo>
                  <a:lnTo>
                    <a:pt x="71" y="1"/>
                  </a:lnTo>
                  <a:lnTo>
                    <a:pt x="63" y="0"/>
                  </a:lnTo>
                  <a:lnTo>
                    <a:pt x="52" y="2"/>
                  </a:lnTo>
                  <a:lnTo>
                    <a:pt x="41" y="10"/>
                  </a:lnTo>
                  <a:lnTo>
                    <a:pt x="30" y="22"/>
                  </a:lnTo>
                  <a:lnTo>
                    <a:pt x="21" y="36"/>
                  </a:lnTo>
                  <a:lnTo>
                    <a:pt x="12" y="53"/>
                  </a:lnTo>
                  <a:lnTo>
                    <a:pt x="6" y="72"/>
                  </a:lnTo>
                  <a:lnTo>
                    <a:pt x="2" y="91"/>
                  </a:lnTo>
                  <a:lnTo>
                    <a:pt x="0" y="110"/>
                  </a:lnTo>
                  <a:lnTo>
                    <a:pt x="2" y="125"/>
                  </a:lnTo>
                  <a:lnTo>
                    <a:pt x="6" y="140"/>
                  </a:lnTo>
                  <a:lnTo>
                    <a:pt x="14" y="150"/>
                  </a:lnTo>
                  <a:lnTo>
                    <a:pt x="26" y="154"/>
                  </a:lnTo>
                  <a:lnTo>
                    <a:pt x="38" y="151"/>
                  </a:lnTo>
                  <a:lnTo>
                    <a:pt x="49" y="144"/>
                  </a:lnTo>
                  <a:lnTo>
                    <a:pt x="60" y="132"/>
                  </a:lnTo>
                  <a:lnTo>
                    <a:pt x="69" y="117"/>
                  </a:lnTo>
                  <a:lnTo>
                    <a:pt x="77" y="100"/>
                  </a:lnTo>
                  <a:lnTo>
                    <a:pt x="84" y="82"/>
                  </a:lnTo>
                  <a:lnTo>
                    <a:pt x="88" y="63"/>
                  </a:lnTo>
                  <a:lnTo>
                    <a:pt x="89" y="44"/>
                  </a:lnTo>
                  <a:close/>
                  <a:moveTo>
                    <a:pt x="23" y="73"/>
                  </a:moveTo>
                  <a:lnTo>
                    <a:pt x="30" y="51"/>
                  </a:lnTo>
                  <a:lnTo>
                    <a:pt x="40" y="27"/>
                  </a:lnTo>
                  <a:lnTo>
                    <a:pt x="44" y="19"/>
                  </a:lnTo>
                  <a:lnTo>
                    <a:pt x="50" y="12"/>
                  </a:lnTo>
                  <a:lnTo>
                    <a:pt x="56" y="7"/>
                  </a:lnTo>
                  <a:lnTo>
                    <a:pt x="63" y="5"/>
                  </a:lnTo>
                  <a:lnTo>
                    <a:pt x="67" y="5"/>
                  </a:lnTo>
                  <a:lnTo>
                    <a:pt x="70" y="7"/>
                  </a:lnTo>
                  <a:lnTo>
                    <a:pt x="72" y="9"/>
                  </a:lnTo>
                  <a:lnTo>
                    <a:pt x="73" y="13"/>
                  </a:lnTo>
                  <a:lnTo>
                    <a:pt x="74" y="17"/>
                  </a:lnTo>
                  <a:lnTo>
                    <a:pt x="75" y="21"/>
                  </a:lnTo>
                  <a:lnTo>
                    <a:pt x="75" y="26"/>
                  </a:lnTo>
                  <a:lnTo>
                    <a:pt x="75" y="31"/>
                  </a:lnTo>
                  <a:lnTo>
                    <a:pt x="75" y="39"/>
                  </a:lnTo>
                  <a:lnTo>
                    <a:pt x="74" y="48"/>
                  </a:lnTo>
                  <a:lnTo>
                    <a:pt x="72" y="59"/>
                  </a:lnTo>
                  <a:lnTo>
                    <a:pt x="68" y="73"/>
                  </a:lnTo>
                  <a:lnTo>
                    <a:pt x="23" y="73"/>
                  </a:lnTo>
                  <a:close/>
                  <a:moveTo>
                    <a:pt x="66" y="80"/>
                  </a:moveTo>
                  <a:lnTo>
                    <a:pt x="64" y="89"/>
                  </a:lnTo>
                  <a:lnTo>
                    <a:pt x="61" y="100"/>
                  </a:lnTo>
                  <a:lnTo>
                    <a:pt x="57" y="112"/>
                  </a:lnTo>
                  <a:lnTo>
                    <a:pt x="51" y="124"/>
                  </a:lnTo>
                  <a:lnTo>
                    <a:pt x="45" y="134"/>
                  </a:lnTo>
                  <a:lnTo>
                    <a:pt x="39" y="142"/>
                  </a:lnTo>
                  <a:lnTo>
                    <a:pt x="33" y="147"/>
                  </a:lnTo>
                  <a:lnTo>
                    <a:pt x="26" y="149"/>
                  </a:lnTo>
                  <a:lnTo>
                    <a:pt x="21" y="148"/>
                  </a:lnTo>
                  <a:lnTo>
                    <a:pt x="18" y="144"/>
                  </a:lnTo>
                  <a:lnTo>
                    <a:pt x="15" y="136"/>
                  </a:lnTo>
                  <a:lnTo>
                    <a:pt x="15" y="123"/>
                  </a:lnTo>
                  <a:lnTo>
                    <a:pt x="15" y="116"/>
                  </a:lnTo>
                  <a:lnTo>
                    <a:pt x="16" y="106"/>
                  </a:lnTo>
                  <a:lnTo>
                    <a:pt x="18" y="95"/>
                  </a:lnTo>
                  <a:lnTo>
                    <a:pt x="21" y="80"/>
                  </a:lnTo>
                  <a:lnTo>
                    <a:pt x="66" y="8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6" name="Freeform 212"/>
            <p:cNvSpPr>
              <a:spLocks noChangeAspect="1" noEditPoints="1"/>
            </p:cNvSpPr>
            <p:nvPr/>
          </p:nvSpPr>
          <p:spPr bwMode="auto">
            <a:xfrm>
              <a:off x="1710" y="123"/>
              <a:ext cx="70" cy="103"/>
            </a:xfrm>
            <a:custGeom>
              <a:avLst/>
              <a:gdLst/>
              <a:ahLst/>
              <a:cxnLst>
                <a:cxn ang="0">
                  <a:pos x="70" y="52"/>
                </a:cxn>
                <a:cxn ang="0">
                  <a:pos x="69" y="30"/>
                </a:cxn>
                <a:cxn ang="0">
                  <a:pos x="62" y="13"/>
                </a:cxn>
                <a:cxn ang="0">
                  <a:pos x="57" y="8"/>
                </a:cxn>
                <a:cxn ang="0">
                  <a:pos x="51" y="4"/>
                </a:cxn>
                <a:cxn ang="0">
                  <a:pos x="44" y="1"/>
                </a:cxn>
                <a:cxn ang="0">
                  <a:pos x="35" y="0"/>
                </a:cxn>
                <a:cxn ang="0">
                  <a:pos x="24" y="2"/>
                </a:cxn>
                <a:cxn ang="0">
                  <a:pos x="15" y="6"/>
                </a:cxn>
                <a:cxn ang="0">
                  <a:pos x="9" y="13"/>
                </a:cxn>
                <a:cxn ang="0">
                  <a:pos x="5" y="22"/>
                </a:cxn>
                <a:cxn ang="0">
                  <a:pos x="2" y="31"/>
                </a:cxn>
                <a:cxn ang="0">
                  <a:pos x="1" y="39"/>
                </a:cxn>
                <a:cxn ang="0">
                  <a:pos x="0" y="46"/>
                </a:cxn>
                <a:cxn ang="0">
                  <a:pos x="0" y="52"/>
                </a:cxn>
                <a:cxn ang="0">
                  <a:pos x="0" y="57"/>
                </a:cxn>
                <a:cxn ang="0">
                  <a:pos x="1" y="64"/>
                </a:cxn>
                <a:cxn ang="0">
                  <a:pos x="2" y="73"/>
                </a:cxn>
                <a:cxn ang="0">
                  <a:pos x="5" y="81"/>
                </a:cxn>
                <a:cxn ang="0">
                  <a:pos x="9" y="90"/>
                </a:cxn>
                <a:cxn ang="0">
                  <a:pos x="15" y="97"/>
                </a:cxn>
                <a:cxn ang="0">
                  <a:pos x="24" y="101"/>
                </a:cxn>
                <a:cxn ang="0">
                  <a:pos x="35" y="103"/>
                </a:cxn>
                <a:cxn ang="0">
                  <a:pos x="47" y="101"/>
                </a:cxn>
                <a:cxn ang="0">
                  <a:pos x="56" y="97"/>
                </a:cxn>
                <a:cxn ang="0">
                  <a:pos x="62" y="90"/>
                </a:cxn>
                <a:cxn ang="0">
                  <a:pos x="66" y="81"/>
                </a:cxn>
                <a:cxn ang="0">
                  <a:pos x="69" y="73"/>
                </a:cxn>
                <a:cxn ang="0">
                  <a:pos x="70" y="64"/>
                </a:cxn>
                <a:cxn ang="0">
                  <a:pos x="70" y="57"/>
                </a:cxn>
                <a:cxn ang="0">
                  <a:pos x="70" y="52"/>
                </a:cxn>
                <a:cxn ang="0">
                  <a:pos x="35" y="99"/>
                </a:cxn>
                <a:cxn ang="0">
                  <a:pos x="30" y="98"/>
                </a:cxn>
                <a:cxn ang="0">
                  <a:pos x="24" y="95"/>
                </a:cxn>
                <a:cxn ang="0">
                  <a:pos x="19" y="90"/>
                </a:cxn>
                <a:cxn ang="0">
                  <a:pos x="16" y="82"/>
                </a:cxn>
                <a:cxn ang="0">
                  <a:pos x="15" y="75"/>
                </a:cxn>
                <a:cxn ang="0">
                  <a:pos x="14" y="67"/>
                </a:cxn>
                <a:cxn ang="0">
                  <a:pos x="14" y="58"/>
                </a:cxn>
                <a:cxn ang="0">
                  <a:pos x="14" y="50"/>
                </a:cxn>
                <a:cxn ang="0">
                  <a:pos x="14" y="33"/>
                </a:cxn>
                <a:cxn ang="0">
                  <a:pos x="16" y="19"/>
                </a:cxn>
                <a:cxn ang="0">
                  <a:pos x="20" y="12"/>
                </a:cxn>
                <a:cxn ang="0">
                  <a:pos x="25" y="7"/>
                </a:cxn>
                <a:cxn ang="0">
                  <a:pos x="30" y="5"/>
                </a:cxn>
                <a:cxn ang="0">
                  <a:pos x="35" y="4"/>
                </a:cxn>
                <a:cxn ang="0">
                  <a:pos x="41" y="5"/>
                </a:cxn>
                <a:cxn ang="0">
                  <a:pos x="47" y="8"/>
                </a:cxn>
                <a:cxn ang="0">
                  <a:pos x="51" y="12"/>
                </a:cxn>
                <a:cxn ang="0">
                  <a:pos x="54" y="18"/>
                </a:cxn>
                <a:cxn ang="0">
                  <a:pos x="56" y="32"/>
                </a:cxn>
                <a:cxn ang="0">
                  <a:pos x="57" y="50"/>
                </a:cxn>
                <a:cxn ang="0">
                  <a:pos x="56" y="66"/>
                </a:cxn>
                <a:cxn ang="0">
                  <a:pos x="55" y="82"/>
                </a:cxn>
                <a:cxn ang="0">
                  <a:pos x="51" y="90"/>
                </a:cxn>
                <a:cxn ang="0">
                  <a:pos x="46" y="95"/>
                </a:cxn>
                <a:cxn ang="0">
                  <a:pos x="41" y="98"/>
                </a:cxn>
                <a:cxn ang="0">
                  <a:pos x="35" y="99"/>
                </a:cxn>
              </a:cxnLst>
              <a:rect l="0" t="0" r="r" b="b"/>
              <a:pathLst>
                <a:path w="70" h="103">
                  <a:moveTo>
                    <a:pt x="70" y="52"/>
                  </a:moveTo>
                  <a:lnTo>
                    <a:pt x="69" y="30"/>
                  </a:lnTo>
                  <a:lnTo>
                    <a:pt x="62" y="13"/>
                  </a:lnTo>
                  <a:lnTo>
                    <a:pt x="57" y="8"/>
                  </a:lnTo>
                  <a:lnTo>
                    <a:pt x="51" y="4"/>
                  </a:lnTo>
                  <a:lnTo>
                    <a:pt x="44" y="1"/>
                  </a:lnTo>
                  <a:lnTo>
                    <a:pt x="35" y="0"/>
                  </a:lnTo>
                  <a:lnTo>
                    <a:pt x="24" y="2"/>
                  </a:lnTo>
                  <a:lnTo>
                    <a:pt x="15" y="6"/>
                  </a:lnTo>
                  <a:lnTo>
                    <a:pt x="9" y="13"/>
                  </a:lnTo>
                  <a:lnTo>
                    <a:pt x="5" y="22"/>
                  </a:lnTo>
                  <a:lnTo>
                    <a:pt x="2" y="31"/>
                  </a:lnTo>
                  <a:lnTo>
                    <a:pt x="1" y="39"/>
                  </a:lnTo>
                  <a:lnTo>
                    <a:pt x="0" y="46"/>
                  </a:lnTo>
                  <a:lnTo>
                    <a:pt x="0" y="52"/>
                  </a:lnTo>
                  <a:lnTo>
                    <a:pt x="0" y="57"/>
                  </a:lnTo>
                  <a:lnTo>
                    <a:pt x="1" y="64"/>
                  </a:lnTo>
                  <a:lnTo>
                    <a:pt x="2" y="73"/>
                  </a:lnTo>
                  <a:lnTo>
                    <a:pt x="5" y="81"/>
                  </a:lnTo>
                  <a:lnTo>
                    <a:pt x="9" y="90"/>
                  </a:lnTo>
                  <a:lnTo>
                    <a:pt x="15" y="97"/>
                  </a:lnTo>
                  <a:lnTo>
                    <a:pt x="24" y="101"/>
                  </a:lnTo>
                  <a:lnTo>
                    <a:pt x="35" y="103"/>
                  </a:lnTo>
                  <a:lnTo>
                    <a:pt x="47" y="101"/>
                  </a:lnTo>
                  <a:lnTo>
                    <a:pt x="56" y="97"/>
                  </a:lnTo>
                  <a:lnTo>
                    <a:pt x="62" y="90"/>
                  </a:lnTo>
                  <a:lnTo>
                    <a:pt x="66" y="81"/>
                  </a:lnTo>
                  <a:lnTo>
                    <a:pt x="69" y="73"/>
                  </a:lnTo>
                  <a:lnTo>
                    <a:pt x="70" y="64"/>
                  </a:lnTo>
                  <a:lnTo>
                    <a:pt x="70" y="57"/>
                  </a:lnTo>
                  <a:lnTo>
                    <a:pt x="70" y="52"/>
                  </a:lnTo>
                  <a:close/>
                  <a:moveTo>
                    <a:pt x="35" y="99"/>
                  </a:moveTo>
                  <a:lnTo>
                    <a:pt x="30" y="98"/>
                  </a:lnTo>
                  <a:lnTo>
                    <a:pt x="24" y="95"/>
                  </a:lnTo>
                  <a:lnTo>
                    <a:pt x="19" y="90"/>
                  </a:lnTo>
                  <a:lnTo>
                    <a:pt x="16" y="82"/>
                  </a:lnTo>
                  <a:lnTo>
                    <a:pt x="15" y="75"/>
                  </a:lnTo>
                  <a:lnTo>
                    <a:pt x="14" y="67"/>
                  </a:lnTo>
                  <a:lnTo>
                    <a:pt x="14" y="58"/>
                  </a:lnTo>
                  <a:lnTo>
                    <a:pt x="14" y="50"/>
                  </a:lnTo>
                  <a:lnTo>
                    <a:pt x="14" y="33"/>
                  </a:lnTo>
                  <a:lnTo>
                    <a:pt x="16" y="19"/>
                  </a:lnTo>
                  <a:lnTo>
                    <a:pt x="20" y="12"/>
                  </a:lnTo>
                  <a:lnTo>
                    <a:pt x="25" y="7"/>
                  </a:lnTo>
                  <a:lnTo>
                    <a:pt x="30" y="5"/>
                  </a:lnTo>
                  <a:lnTo>
                    <a:pt x="35" y="4"/>
                  </a:lnTo>
                  <a:lnTo>
                    <a:pt x="41" y="5"/>
                  </a:lnTo>
                  <a:lnTo>
                    <a:pt x="47" y="8"/>
                  </a:lnTo>
                  <a:lnTo>
                    <a:pt x="51" y="12"/>
                  </a:lnTo>
                  <a:lnTo>
                    <a:pt x="54" y="18"/>
                  </a:lnTo>
                  <a:lnTo>
                    <a:pt x="56" y="32"/>
                  </a:lnTo>
                  <a:lnTo>
                    <a:pt x="57" y="50"/>
                  </a:lnTo>
                  <a:lnTo>
                    <a:pt x="56" y="66"/>
                  </a:lnTo>
                  <a:lnTo>
                    <a:pt x="55" y="82"/>
                  </a:lnTo>
                  <a:lnTo>
                    <a:pt x="51" y="90"/>
                  </a:lnTo>
                  <a:lnTo>
                    <a:pt x="46" y="95"/>
                  </a:lnTo>
                  <a:lnTo>
                    <a:pt x="41" y="98"/>
                  </a:lnTo>
                  <a:lnTo>
                    <a:pt x="35" y="9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7" name="Freeform 213"/>
            <p:cNvSpPr>
              <a:spLocks noChangeAspect="1"/>
            </p:cNvSpPr>
            <p:nvPr/>
          </p:nvSpPr>
          <p:spPr bwMode="auto">
            <a:xfrm>
              <a:off x="1812" y="29"/>
              <a:ext cx="50" cy="215"/>
            </a:xfrm>
            <a:custGeom>
              <a:avLst/>
              <a:gdLst/>
              <a:ahLst/>
              <a:cxnLst>
                <a:cxn ang="0">
                  <a:pos x="50" y="108"/>
                </a:cxn>
                <a:cxn ang="0">
                  <a:pos x="49" y="94"/>
                </a:cxn>
                <a:cxn ang="0">
                  <a:pos x="47" y="77"/>
                </a:cxn>
                <a:cxn ang="0">
                  <a:pos x="43" y="59"/>
                </a:cxn>
                <a:cxn ang="0">
                  <a:pos x="35" y="41"/>
                </a:cxn>
                <a:cxn ang="0">
                  <a:pos x="25" y="23"/>
                </a:cxn>
                <a:cxn ang="0">
                  <a:pos x="15" y="10"/>
                </a:cxn>
                <a:cxn ang="0">
                  <a:pos x="6" y="3"/>
                </a:cxn>
                <a:cxn ang="0">
                  <a:pos x="2" y="0"/>
                </a:cxn>
                <a:cxn ang="0">
                  <a:pos x="0" y="1"/>
                </a:cxn>
                <a:cxn ang="0">
                  <a:pos x="0" y="2"/>
                </a:cxn>
                <a:cxn ang="0">
                  <a:pos x="0" y="3"/>
                </a:cxn>
                <a:cxn ang="0">
                  <a:pos x="0" y="4"/>
                </a:cxn>
                <a:cxn ang="0">
                  <a:pos x="1" y="5"/>
                </a:cxn>
                <a:cxn ang="0">
                  <a:pos x="4" y="7"/>
                </a:cxn>
                <a:cxn ang="0">
                  <a:pos x="18" y="26"/>
                </a:cxn>
                <a:cxn ang="0">
                  <a:pos x="28" y="49"/>
                </a:cxn>
                <a:cxn ang="0">
                  <a:pos x="35" y="76"/>
                </a:cxn>
                <a:cxn ang="0">
                  <a:pos x="37" y="108"/>
                </a:cxn>
                <a:cxn ang="0">
                  <a:pos x="36" y="135"/>
                </a:cxn>
                <a:cxn ang="0">
                  <a:pos x="30" y="162"/>
                </a:cxn>
                <a:cxn ang="0">
                  <a:pos x="19" y="187"/>
                </a:cxn>
                <a:cxn ang="0">
                  <a:pos x="2" y="210"/>
                </a:cxn>
                <a:cxn ang="0">
                  <a:pos x="0" y="212"/>
                </a:cxn>
                <a:cxn ang="0">
                  <a:pos x="0" y="213"/>
                </a:cxn>
                <a:cxn ang="0">
                  <a:pos x="0" y="215"/>
                </a:cxn>
                <a:cxn ang="0">
                  <a:pos x="2" y="215"/>
                </a:cxn>
                <a:cxn ang="0">
                  <a:pos x="6" y="213"/>
                </a:cxn>
                <a:cxn ang="0">
                  <a:pos x="15" y="205"/>
                </a:cxn>
                <a:cxn ang="0">
                  <a:pos x="26" y="192"/>
                </a:cxn>
                <a:cxn ang="0">
                  <a:pos x="36" y="174"/>
                </a:cxn>
                <a:cxn ang="0">
                  <a:pos x="43" y="156"/>
                </a:cxn>
                <a:cxn ang="0">
                  <a:pos x="47" y="139"/>
                </a:cxn>
                <a:cxn ang="0">
                  <a:pos x="49" y="122"/>
                </a:cxn>
                <a:cxn ang="0">
                  <a:pos x="50" y="108"/>
                </a:cxn>
              </a:cxnLst>
              <a:rect l="0" t="0" r="r" b="b"/>
              <a:pathLst>
                <a:path w="50" h="215">
                  <a:moveTo>
                    <a:pt x="50" y="108"/>
                  </a:moveTo>
                  <a:lnTo>
                    <a:pt x="49" y="94"/>
                  </a:lnTo>
                  <a:lnTo>
                    <a:pt x="47" y="77"/>
                  </a:lnTo>
                  <a:lnTo>
                    <a:pt x="43" y="59"/>
                  </a:lnTo>
                  <a:lnTo>
                    <a:pt x="35" y="41"/>
                  </a:lnTo>
                  <a:lnTo>
                    <a:pt x="25" y="23"/>
                  </a:lnTo>
                  <a:lnTo>
                    <a:pt x="15" y="10"/>
                  </a:lnTo>
                  <a:lnTo>
                    <a:pt x="6" y="3"/>
                  </a:lnTo>
                  <a:lnTo>
                    <a:pt x="2" y="0"/>
                  </a:lnTo>
                  <a:lnTo>
                    <a:pt x="0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lnTo>
                    <a:pt x="1" y="5"/>
                  </a:lnTo>
                  <a:lnTo>
                    <a:pt x="4" y="7"/>
                  </a:lnTo>
                  <a:lnTo>
                    <a:pt x="18" y="26"/>
                  </a:lnTo>
                  <a:lnTo>
                    <a:pt x="28" y="49"/>
                  </a:lnTo>
                  <a:lnTo>
                    <a:pt x="35" y="76"/>
                  </a:lnTo>
                  <a:lnTo>
                    <a:pt x="37" y="108"/>
                  </a:lnTo>
                  <a:lnTo>
                    <a:pt x="36" y="135"/>
                  </a:lnTo>
                  <a:lnTo>
                    <a:pt x="30" y="162"/>
                  </a:lnTo>
                  <a:lnTo>
                    <a:pt x="19" y="187"/>
                  </a:lnTo>
                  <a:lnTo>
                    <a:pt x="2" y="210"/>
                  </a:lnTo>
                  <a:lnTo>
                    <a:pt x="0" y="212"/>
                  </a:lnTo>
                  <a:lnTo>
                    <a:pt x="0" y="213"/>
                  </a:lnTo>
                  <a:lnTo>
                    <a:pt x="0" y="215"/>
                  </a:lnTo>
                  <a:lnTo>
                    <a:pt x="2" y="215"/>
                  </a:lnTo>
                  <a:lnTo>
                    <a:pt x="6" y="213"/>
                  </a:lnTo>
                  <a:lnTo>
                    <a:pt x="15" y="205"/>
                  </a:lnTo>
                  <a:lnTo>
                    <a:pt x="26" y="192"/>
                  </a:lnTo>
                  <a:lnTo>
                    <a:pt x="36" y="174"/>
                  </a:lnTo>
                  <a:lnTo>
                    <a:pt x="43" y="156"/>
                  </a:lnTo>
                  <a:lnTo>
                    <a:pt x="47" y="139"/>
                  </a:lnTo>
                  <a:lnTo>
                    <a:pt x="49" y="122"/>
                  </a:lnTo>
                  <a:lnTo>
                    <a:pt x="50" y="10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8" name="Freeform 214"/>
            <p:cNvSpPr>
              <a:spLocks noChangeAspect="1"/>
            </p:cNvSpPr>
            <p:nvPr/>
          </p:nvSpPr>
          <p:spPr bwMode="auto">
            <a:xfrm>
              <a:off x="1902" y="168"/>
              <a:ext cx="25" cy="64"/>
            </a:xfrm>
            <a:custGeom>
              <a:avLst/>
              <a:gdLst/>
              <a:ahLst/>
              <a:cxnLst>
                <a:cxn ang="0">
                  <a:pos x="25" y="22"/>
                </a:cxn>
                <a:cxn ang="0">
                  <a:pos x="24" y="13"/>
                </a:cxn>
                <a:cxn ang="0">
                  <a:pos x="21" y="6"/>
                </a:cxn>
                <a:cxn ang="0">
                  <a:pos x="17" y="1"/>
                </a:cxn>
                <a:cxn ang="0">
                  <a:pos x="11" y="0"/>
                </a:cxn>
                <a:cxn ang="0">
                  <a:pos x="7" y="1"/>
                </a:cxn>
                <a:cxn ang="0">
                  <a:pos x="3" y="3"/>
                </a:cxn>
                <a:cxn ang="0">
                  <a:pos x="1" y="7"/>
                </a:cxn>
                <a:cxn ang="0">
                  <a:pos x="0" y="11"/>
                </a:cxn>
                <a:cxn ang="0">
                  <a:pos x="1" y="15"/>
                </a:cxn>
                <a:cxn ang="0">
                  <a:pos x="3" y="19"/>
                </a:cxn>
                <a:cxn ang="0">
                  <a:pos x="7" y="22"/>
                </a:cxn>
                <a:cxn ang="0">
                  <a:pos x="11" y="23"/>
                </a:cxn>
                <a:cxn ang="0">
                  <a:pos x="15" y="22"/>
                </a:cxn>
                <a:cxn ang="0">
                  <a:pos x="19" y="20"/>
                </a:cxn>
                <a:cxn ang="0">
                  <a:pos x="20" y="19"/>
                </a:cxn>
                <a:cxn ang="0">
                  <a:pos x="20" y="20"/>
                </a:cxn>
                <a:cxn ang="0">
                  <a:pos x="20" y="22"/>
                </a:cxn>
                <a:cxn ang="0">
                  <a:pos x="19" y="34"/>
                </a:cxn>
                <a:cxn ang="0">
                  <a:pos x="16" y="44"/>
                </a:cxn>
                <a:cxn ang="0">
                  <a:pos x="11" y="52"/>
                </a:cxn>
                <a:cxn ang="0">
                  <a:pos x="6" y="58"/>
                </a:cxn>
                <a:cxn ang="0">
                  <a:pos x="4" y="61"/>
                </a:cxn>
                <a:cxn ang="0">
                  <a:pos x="3" y="62"/>
                </a:cxn>
                <a:cxn ang="0">
                  <a:pos x="4" y="64"/>
                </a:cxn>
                <a:cxn ang="0">
                  <a:pos x="5" y="64"/>
                </a:cxn>
                <a:cxn ang="0">
                  <a:pos x="10" y="61"/>
                </a:cxn>
                <a:cxn ang="0">
                  <a:pos x="16" y="53"/>
                </a:cxn>
                <a:cxn ang="0">
                  <a:pos x="22" y="40"/>
                </a:cxn>
                <a:cxn ang="0">
                  <a:pos x="25" y="22"/>
                </a:cxn>
              </a:cxnLst>
              <a:rect l="0" t="0" r="r" b="b"/>
              <a:pathLst>
                <a:path w="25" h="64">
                  <a:moveTo>
                    <a:pt x="25" y="22"/>
                  </a:moveTo>
                  <a:lnTo>
                    <a:pt x="24" y="13"/>
                  </a:lnTo>
                  <a:lnTo>
                    <a:pt x="21" y="6"/>
                  </a:lnTo>
                  <a:lnTo>
                    <a:pt x="17" y="1"/>
                  </a:lnTo>
                  <a:lnTo>
                    <a:pt x="11" y="0"/>
                  </a:lnTo>
                  <a:lnTo>
                    <a:pt x="7" y="1"/>
                  </a:lnTo>
                  <a:lnTo>
                    <a:pt x="3" y="3"/>
                  </a:lnTo>
                  <a:lnTo>
                    <a:pt x="1" y="7"/>
                  </a:lnTo>
                  <a:lnTo>
                    <a:pt x="0" y="11"/>
                  </a:lnTo>
                  <a:lnTo>
                    <a:pt x="1" y="15"/>
                  </a:lnTo>
                  <a:lnTo>
                    <a:pt x="3" y="19"/>
                  </a:lnTo>
                  <a:lnTo>
                    <a:pt x="7" y="22"/>
                  </a:lnTo>
                  <a:lnTo>
                    <a:pt x="11" y="23"/>
                  </a:lnTo>
                  <a:lnTo>
                    <a:pt x="15" y="22"/>
                  </a:lnTo>
                  <a:lnTo>
                    <a:pt x="19" y="20"/>
                  </a:lnTo>
                  <a:lnTo>
                    <a:pt x="20" y="19"/>
                  </a:lnTo>
                  <a:lnTo>
                    <a:pt x="20" y="20"/>
                  </a:lnTo>
                  <a:lnTo>
                    <a:pt x="20" y="22"/>
                  </a:lnTo>
                  <a:lnTo>
                    <a:pt x="19" y="34"/>
                  </a:lnTo>
                  <a:lnTo>
                    <a:pt x="16" y="44"/>
                  </a:lnTo>
                  <a:lnTo>
                    <a:pt x="11" y="52"/>
                  </a:lnTo>
                  <a:lnTo>
                    <a:pt x="6" y="58"/>
                  </a:lnTo>
                  <a:lnTo>
                    <a:pt x="4" y="61"/>
                  </a:lnTo>
                  <a:lnTo>
                    <a:pt x="3" y="62"/>
                  </a:lnTo>
                  <a:lnTo>
                    <a:pt x="4" y="64"/>
                  </a:lnTo>
                  <a:lnTo>
                    <a:pt x="5" y="64"/>
                  </a:lnTo>
                  <a:lnTo>
                    <a:pt x="10" y="61"/>
                  </a:lnTo>
                  <a:lnTo>
                    <a:pt x="16" y="53"/>
                  </a:lnTo>
                  <a:lnTo>
                    <a:pt x="22" y="40"/>
                  </a:lnTo>
                  <a:lnTo>
                    <a:pt x="25" y="2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9" name="Freeform 215"/>
            <p:cNvSpPr>
              <a:spLocks noChangeAspect="1"/>
            </p:cNvSpPr>
            <p:nvPr/>
          </p:nvSpPr>
          <p:spPr bwMode="auto">
            <a:xfrm>
              <a:off x="1991" y="39"/>
              <a:ext cx="107" cy="196"/>
            </a:xfrm>
            <a:custGeom>
              <a:avLst/>
              <a:gdLst/>
              <a:ahLst/>
              <a:cxnLst>
                <a:cxn ang="0">
                  <a:pos x="86" y="65"/>
                </a:cxn>
                <a:cxn ang="0">
                  <a:pos x="91" y="65"/>
                </a:cxn>
                <a:cxn ang="0">
                  <a:pos x="92" y="61"/>
                </a:cxn>
                <a:cxn ang="0">
                  <a:pos x="87" y="59"/>
                </a:cxn>
                <a:cxn ang="0">
                  <a:pos x="73" y="34"/>
                </a:cxn>
                <a:cxn ang="0">
                  <a:pos x="76" y="22"/>
                </a:cxn>
                <a:cxn ang="0">
                  <a:pos x="78" y="12"/>
                </a:cxn>
                <a:cxn ang="0">
                  <a:pos x="89" y="5"/>
                </a:cxn>
                <a:cxn ang="0">
                  <a:pos x="93" y="5"/>
                </a:cxn>
                <a:cxn ang="0">
                  <a:pos x="99" y="8"/>
                </a:cxn>
                <a:cxn ang="0">
                  <a:pos x="90" y="13"/>
                </a:cxn>
                <a:cxn ang="0">
                  <a:pos x="87" y="20"/>
                </a:cxn>
                <a:cxn ang="0">
                  <a:pos x="90" y="26"/>
                </a:cxn>
                <a:cxn ang="0">
                  <a:pos x="95" y="28"/>
                </a:cxn>
                <a:cxn ang="0">
                  <a:pos x="103" y="24"/>
                </a:cxn>
                <a:cxn ang="0">
                  <a:pos x="107" y="15"/>
                </a:cxn>
                <a:cxn ang="0">
                  <a:pos x="101" y="4"/>
                </a:cxn>
                <a:cxn ang="0">
                  <a:pos x="89" y="0"/>
                </a:cxn>
                <a:cxn ang="0">
                  <a:pos x="82" y="1"/>
                </a:cxn>
                <a:cxn ang="0">
                  <a:pos x="75" y="4"/>
                </a:cxn>
                <a:cxn ang="0">
                  <a:pos x="67" y="12"/>
                </a:cxn>
                <a:cxn ang="0">
                  <a:pos x="61" y="25"/>
                </a:cxn>
                <a:cxn ang="0">
                  <a:pos x="59" y="33"/>
                </a:cxn>
                <a:cxn ang="0">
                  <a:pos x="54" y="59"/>
                </a:cxn>
                <a:cxn ang="0">
                  <a:pos x="36" y="59"/>
                </a:cxn>
                <a:cxn ang="0">
                  <a:pos x="33" y="61"/>
                </a:cxn>
                <a:cxn ang="0">
                  <a:pos x="34" y="65"/>
                </a:cxn>
                <a:cxn ang="0">
                  <a:pos x="53" y="65"/>
                </a:cxn>
                <a:cxn ang="0">
                  <a:pos x="34" y="166"/>
                </a:cxn>
                <a:cxn ang="0">
                  <a:pos x="25" y="188"/>
                </a:cxn>
                <a:cxn ang="0">
                  <a:pos x="17" y="191"/>
                </a:cxn>
                <a:cxn ang="0">
                  <a:pos x="11" y="189"/>
                </a:cxn>
                <a:cxn ang="0">
                  <a:pos x="14" y="186"/>
                </a:cxn>
                <a:cxn ang="0">
                  <a:pos x="19" y="179"/>
                </a:cxn>
                <a:cxn ang="0">
                  <a:pos x="19" y="172"/>
                </a:cxn>
                <a:cxn ang="0">
                  <a:pos x="14" y="168"/>
                </a:cxn>
                <a:cxn ang="0">
                  <a:pos x="7" y="169"/>
                </a:cxn>
                <a:cxn ang="0">
                  <a:pos x="1" y="175"/>
                </a:cxn>
                <a:cxn ang="0">
                  <a:pos x="1" y="187"/>
                </a:cxn>
                <a:cxn ang="0">
                  <a:pos x="11" y="195"/>
                </a:cxn>
                <a:cxn ang="0">
                  <a:pos x="26" y="194"/>
                </a:cxn>
                <a:cxn ang="0">
                  <a:pos x="39" y="182"/>
                </a:cxn>
                <a:cxn ang="0">
                  <a:pos x="47" y="163"/>
                </a:cxn>
                <a:cxn ang="0">
                  <a:pos x="53" y="139"/>
                </a:cxn>
                <a:cxn ang="0">
                  <a:pos x="67" y="65"/>
                </a:cxn>
              </a:cxnLst>
              <a:rect l="0" t="0" r="r" b="b"/>
              <a:pathLst>
                <a:path w="107" h="196">
                  <a:moveTo>
                    <a:pt x="67" y="65"/>
                  </a:moveTo>
                  <a:lnTo>
                    <a:pt x="86" y="65"/>
                  </a:lnTo>
                  <a:lnTo>
                    <a:pt x="89" y="65"/>
                  </a:lnTo>
                  <a:lnTo>
                    <a:pt x="91" y="65"/>
                  </a:lnTo>
                  <a:lnTo>
                    <a:pt x="92" y="64"/>
                  </a:lnTo>
                  <a:lnTo>
                    <a:pt x="92" y="61"/>
                  </a:lnTo>
                  <a:lnTo>
                    <a:pt x="91" y="59"/>
                  </a:lnTo>
                  <a:lnTo>
                    <a:pt x="87" y="59"/>
                  </a:lnTo>
                  <a:lnTo>
                    <a:pt x="69" y="59"/>
                  </a:lnTo>
                  <a:lnTo>
                    <a:pt x="73" y="34"/>
                  </a:lnTo>
                  <a:lnTo>
                    <a:pt x="74" y="29"/>
                  </a:lnTo>
                  <a:lnTo>
                    <a:pt x="76" y="22"/>
                  </a:lnTo>
                  <a:lnTo>
                    <a:pt x="77" y="16"/>
                  </a:lnTo>
                  <a:lnTo>
                    <a:pt x="78" y="12"/>
                  </a:lnTo>
                  <a:lnTo>
                    <a:pt x="82" y="7"/>
                  </a:lnTo>
                  <a:lnTo>
                    <a:pt x="89" y="5"/>
                  </a:lnTo>
                  <a:lnTo>
                    <a:pt x="90" y="5"/>
                  </a:lnTo>
                  <a:lnTo>
                    <a:pt x="93" y="5"/>
                  </a:lnTo>
                  <a:lnTo>
                    <a:pt x="96" y="6"/>
                  </a:lnTo>
                  <a:lnTo>
                    <a:pt x="99" y="8"/>
                  </a:lnTo>
                  <a:lnTo>
                    <a:pt x="93" y="10"/>
                  </a:lnTo>
                  <a:lnTo>
                    <a:pt x="90" y="13"/>
                  </a:lnTo>
                  <a:lnTo>
                    <a:pt x="88" y="17"/>
                  </a:lnTo>
                  <a:lnTo>
                    <a:pt x="87" y="20"/>
                  </a:lnTo>
                  <a:lnTo>
                    <a:pt x="88" y="23"/>
                  </a:lnTo>
                  <a:lnTo>
                    <a:pt x="90" y="26"/>
                  </a:lnTo>
                  <a:lnTo>
                    <a:pt x="92" y="27"/>
                  </a:lnTo>
                  <a:lnTo>
                    <a:pt x="95" y="28"/>
                  </a:lnTo>
                  <a:lnTo>
                    <a:pt x="100" y="27"/>
                  </a:lnTo>
                  <a:lnTo>
                    <a:pt x="103" y="24"/>
                  </a:lnTo>
                  <a:lnTo>
                    <a:pt x="106" y="20"/>
                  </a:lnTo>
                  <a:lnTo>
                    <a:pt x="107" y="15"/>
                  </a:lnTo>
                  <a:lnTo>
                    <a:pt x="106" y="8"/>
                  </a:lnTo>
                  <a:lnTo>
                    <a:pt x="101" y="4"/>
                  </a:lnTo>
                  <a:lnTo>
                    <a:pt x="95" y="1"/>
                  </a:lnTo>
                  <a:lnTo>
                    <a:pt x="89" y="0"/>
                  </a:lnTo>
                  <a:lnTo>
                    <a:pt x="85" y="0"/>
                  </a:lnTo>
                  <a:lnTo>
                    <a:pt x="82" y="1"/>
                  </a:lnTo>
                  <a:lnTo>
                    <a:pt x="78" y="2"/>
                  </a:lnTo>
                  <a:lnTo>
                    <a:pt x="75" y="4"/>
                  </a:lnTo>
                  <a:lnTo>
                    <a:pt x="71" y="8"/>
                  </a:lnTo>
                  <a:lnTo>
                    <a:pt x="67" y="12"/>
                  </a:lnTo>
                  <a:lnTo>
                    <a:pt x="64" y="18"/>
                  </a:lnTo>
                  <a:lnTo>
                    <a:pt x="61" y="25"/>
                  </a:lnTo>
                  <a:lnTo>
                    <a:pt x="60" y="28"/>
                  </a:lnTo>
                  <a:lnTo>
                    <a:pt x="59" y="33"/>
                  </a:lnTo>
                  <a:lnTo>
                    <a:pt x="57" y="43"/>
                  </a:lnTo>
                  <a:lnTo>
                    <a:pt x="54" y="59"/>
                  </a:lnTo>
                  <a:lnTo>
                    <a:pt x="39" y="59"/>
                  </a:lnTo>
                  <a:lnTo>
                    <a:pt x="36" y="59"/>
                  </a:lnTo>
                  <a:lnTo>
                    <a:pt x="34" y="59"/>
                  </a:lnTo>
                  <a:lnTo>
                    <a:pt x="33" y="61"/>
                  </a:lnTo>
                  <a:lnTo>
                    <a:pt x="33" y="63"/>
                  </a:lnTo>
                  <a:lnTo>
                    <a:pt x="34" y="65"/>
                  </a:lnTo>
                  <a:lnTo>
                    <a:pt x="39" y="65"/>
                  </a:lnTo>
                  <a:lnTo>
                    <a:pt x="53" y="65"/>
                  </a:lnTo>
                  <a:lnTo>
                    <a:pt x="37" y="151"/>
                  </a:lnTo>
                  <a:lnTo>
                    <a:pt x="34" y="166"/>
                  </a:lnTo>
                  <a:lnTo>
                    <a:pt x="30" y="179"/>
                  </a:lnTo>
                  <a:lnTo>
                    <a:pt x="25" y="188"/>
                  </a:lnTo>
                  <a:lnTo>
                    <a:pt x="18" y="191"/>
                  </a:lnTo>
                  <a:lnTo>
                    <a:pt x="17" y="191"/>
                  </a:lnTo>
                  <a:lnTo>
                    <a:pt x="14" y="191"/>
                  </a:lnTo>
                  <a:lnTo>
                    <a:pt x="11" y="189"/>
                  </a:lnTo>
                  <a:lnTo>
                    <a:pt x="8" y="187"/>
                  </a:lnTo>
                  <a:lnTo>
                    <a:pt x="14" y="186"/>
                  </a:lnTo>
                  <a:lnTo>
                    <a:pt x="17" y="182"/>
                  </a:lnTo>
                  <a:lnTo>
                    <a:pt x="19" y="179"/>
                  </a:lnTo>
                  <a:lnTo>
                    <a:pt x="20" y="176"/>
                  </a:lnTo>
                  <a:lnTo>
                    <a:pt x="19" y="172"/>
                  </a:lnTo>
                  <a:lnTo>
                    <a:pt x="17" y="170"/>
                  </a:lnTo>
                  <a:lnTo>
                    <a:pt x="14" y="168"/>
                  </a:lnTo>
                  <a:lnTo>
                    <a:pt x="12" y="168"/>
                  </a:lnTo>
                  <a:lnTo>
                    <a:pt x="7" y="169"/>
                  </a:lnTo>
                  <a:lnTo>
                    <a:pt x="4" y="171"/>
                  </a:lnTo>
                  <a:lnTo>
                    <a:pt x="1" y="175"/>
                  </a:lnTo>
                  <a:lnTo>
                    <a:pt x="0" y="181"/>
                  </a:lnTo>
                  <a:lnTo>
                    <a:pt x="1" y="187"/>
                  </a:lnTo>
                  <a:lnTo>
                    <a:pt x="6" y="192"/>
                  </a:lnTo>
                  <a:lnTo>
                    <a:pt x="11" y="195"/>
                  </a:lnTo>
                  <a:lnTo>
                    <a:pt x="18" y="196"/>
                  </a:lnTo>
                  <a:lnTo>
                    <a:pt x="26" y="194"/>
                  </a:lnTo>
                  <a:lnTo>
                    <a:pt x="33" y="188"/>
                  </a:lnTo>
                  <a:lnTo>
                    <a:pt x="39" y="182"/>
                  </a:lnTo>
                  <a:lnTo>
                    <a:pt x="42" y="175"/>
                  </a:lnTo>
                  <a:lnTo>
                    <a:pt x="47" y="163"/>
                  </a:lnTo>
                  <a:lnTo>
                    <a:pt x="51" y="150"/>
                  </a:lnTo>
                  <a:lnTo>
                    <a:pt x="53" y="139"/>
                  </a:lnTo>
                  <a:lnTo>
                    <a:pt x="55" y="134"/>
                  </a:lnTo>
                  <a:lnTo>
                    <a:pt x="67" y="6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40" name="Freeform 216"/>
            <p:cNvSpPr>
              <a:spLocks noChangeAspect="1"/>
            </p:cNvSpPr>
            <p:nvPr/>
          </p:nvSpPr>
          <p:spPr bwMode="auto">
            <a:xfrm>
              <a:off x="2129" y="29"/>
              <a:ext cx="50" cy="215"/>
            </a:xfrm>
            <a:custGeom>
              <a:avLst/>
              <a:gdLst/>
              <a:ahLst/>
              <a:cxnLst>
                <a:cxn ang="0">
                  <a:pos x="50" y="213"/>
                </a:cxn>
                <a:cxn ang="0">
                  <a:pos x="50" y="213"/>
                </a:cxn>
                <a:cxn ang="0">
                  <a:pos x="50" y="212"/>
                </a:cxn>
                <a:cxn ang="0">
                  <a:pos x="49" y="211"/>
                </a:cxn>
                <a:cxn ang="0">
                  <a:pos x="47" y="209"/>
                </a:cxn>
                <a:cxn ang="0">
                  <a:pos x="30" y="186"/>
                </a:cxn>
                <a:cxn ang="0">
                  <a:pos x="20" y="160"/>
                </a:cxn>
                <a:cxn ang="0">
                  <a:pos x="14" y="134"/>
                </a:cxn>
                <a:cxn ang="0">
                  <a:pos x="13" y="108"/>
                </a:cxn>
                <a:cxn ang="0">
                  <a:pos x="15" y="80"/>
                </a:cxn>
                <a:cxn ang="0">
                  <a:pos x="20" y="53"/>
                </a:cxn>
                <a:cxn ang="0">
                  <a:pos x="31" y="28"/>
                </a:cxn>
                <a:cxn ang="0">
                  <a:pos x="48" y="6"/>
                </a:cxn>
                <a:cxn ang="0">
                  <a:pos x="50" y="3"/>
                </a:cxn>
                <a:cxn ang="0">
                  <a:pos x="50" y="2"/>
                </a:cxn>
                <a:cxn ang="0">
                  <a:pos x="50" y="1"/>
                </a:cxn>
                <a:cxn ang="0">
                  <a:pos x="48" y="0"/>
                </a:cxn>
                <a:cxn ang="0">
                  <a:pos x="44" y="3"/>
                </a:cxn>
                <a:cxn ang="0">
                  <a:pos x="35" y="11"/>
                </a:cxn>
                <a:cxn ang="0">
                  <a:pos x="24" y="24"/>
                </a:cxn>
                <a:cxn ang="0">
                  <a:pos x="14" y="42"/>
                </a:cxn>
                <a:cxn ang="0">
                  <a:pos x="7" y="60"/>
                </a:cxn>
                <a:cxn ang="0">
                  <a:pos x="3" y="77"/>
                </a:cxn>
                <a:cxn ang="0">
                  <a:pos x="1" y="93"/>
                </a:cxn>
                <a:cxn ang="0">
                  <a:pos x="0" y="108"/>
                </a:cxn>
                <a:cxn ang="0">
                  <a:pos x="1" y="122"/>
                </a:cxn>
                <a:cxn ang="0">
                  <a:pos x="3" y="139"/>
                </a:cxn>
                <a:cxn ang="0">
                  <a:pos x="7" y="157"/>
                </a:cxn>
                <a:cxn ang="0">
                  <a:pos x="15" y="175"/>
                </a:cxn>
                <a:cxn ang="0">
                  <a:pos x="25" y="192"/>
                </a:cxn>
                <a:cxn ang="0">
                  <a:pos x="36" y="205"/>
                </a:cxn>
                <a:cxn ang="0">
                  <a:pos x="44" y="213"/>
                </a:cxn>
                <a:cxn ang="0">
                  <a:pos x="48" y="215"/>
                </a:cxn>
                <a:cxn ang="0">
                  <a:pos x="50" y="215"/>
                </a:cxn>
                <a:cxn ang="0">
                  <a:pos x="50" y="213"/>
                </a:cxn>
              </a:cxnLst>
              <a:rect l="0" t="0" r="r" b="b"/>
              <a:pathLst>
                <a:path w="50" h="215">
                  <a:moveTo>
                    <a:pt x="50" y="213"/>
                  </a:moveTo>
                  <a:lnTo>
                    <a:pt x="50" y="213"/>
                  </a:lnTo>
                  <a:lnTo>
                    <a:pt x="50" y="212"/>
                  </a:lnTo>
                  <a:lnTo>
                    <a:pt x="49" y="211"/>
                  </a:lnTo>
                  <a:lnTo>
                    <a:pt x="47" y="209"/>
                  </a:lnTo>
                  <a:lnTo>
                    <a:pt x="30" y="186"/>
                  </a:lnTo>
                  <a:lnTo>
                    <a:pt x="20" y="160"/>
                  </a:lnTo>
                  <a:lnTo>
                    <a:pt x="14" y="134"/>
                  </a:lnTo>
                  <a:lnTo>
                    <a:pt x="13" y="108"/>
                  </a:lnTo>
                  <a:lnTo>
                    <a:pt x="15" y="80"/>
                  </a:lnTo>
                  <a:lnTo>
                    <a:pt x="20" y="53"/>
                  </a:lnTo>
                  <a:lnTo>
                    <a:pt x="31" y="28"/>
                  </a:lnTo>
                  <a:lnTo>
                    <a:pt x="48" y="6"/>
                  </a:lnTo>
                  <a:lnTo>
                    <a:pt x="50" y="3"/>
                  </a:lnTo>
                  <a:lnTo>
                    <a:pt x="50" y="2"/>
                  </a:lnTo>
                  <a:lnTo>
                    <a:pt x="50" y="1"/>
                  </a:lnTo>
                  <a:lnTo>
                    <a:pt x="48" y="0"/>
                  </a:lnTo>
                  <a:lnTo>
                    <a:pt x="44" y="3"/>
                  </a:lnTo>
                  <a:lnTo>
                    <a:pt x="35" y="11"/>
                  </a:lnTo>
                  <a:lnTo>
                    <a:pt x="24" y="24"/>
                  </a:lnTo>
                  <a:lnTo>
                    <a:pt x="14" y="42"/>
                  </a:lnTo>
                  <a:lnTo>
                    <a:pt x="7" y="60"/>
                  </a:lnTo>
                  <a:lnTo>
                    <a:pt x="3" y="77"/>
                  </a:lnTo>
                  <a:lnTo>
                    <a:pt x="1" y="93"/>
                  </a:lnTo>
                  <a:lnTo>
                    <a:pt x="0" y="108"/>
                  </a:lnTo>
                  <a:lnTo>
                    <a:pt x="1" y="122"/>
                  </a:lnTo>
                  <a:lnTo>
                    <a:pt x="3" y="139"/>
                  </a:lnTo>
                  <a:lnTo>
                    <a:pt x="7" y="157"/>
                  </a:lnTo>
                  <a:lnTo>
                    <a:pt x="15" y="175"/>
                  </a:lnTo>
                  <a:lnTo>
                    <a:pt x="25" y="192"/>
                  </a:lnTo>
                  <a:lnTo>
                    <a:pt x="36" y="205"/>
                  </a:lnTo>
                  <a:lnTo>
                    <a:pt x="44" y="213"/>
                  </a:lnTo>
                  <a:lnTo>
                    <a:pt x="48" y="215"/>
                  </a:lnTo>
                  <a:lnTo>
                    <a:pt x="50" y="215"/>
                  </a:lnTo>
                  <a:lnTo>
                    <a:pt x="50" y="21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41" name="Freeform 217"/>
            <p:cNvSpPr>
              <a:spLocks noChangeAspect="1" noEditPoints="1"/>
            </p:cNvSpPr>
            <p:nvPr/>
          </p:nvSpPr>
          <p:spPr bwMode="auto">
            <a:xfrm>
              <a:off x="2203" y="41"/>
              <a:ext cx="113" cy="194"/>
            </a:xfrm>
            <a:custGeom>
              <a:avLst/>
              <a:gdLst/>
              <a:ahLst/>
              <a:cxnLst>
                <a:cxn ang="0">
                  <a:pos x="84" y="4"/>
                </a:cxn>
                <a:cxn ang="0">
                  <a:pos x="84" y="1"/>
                </a:cxn>
                <a:cxn ang="0">
                  <a:pos x="79" y="1"/>
                </a:cxn>
                <a:cxn ang="0">
                  <a:pos x="66" y="54"/>
                </a:cxn>
                <a:cxn ang="0">
                  <a:pos x="41" y="60"/>
                </a:cxn>
                <a:cxn ang="0">
                  <a:pos x="20" y="73"/>
                </a:cxn>
                <a:cxn ang="0">
                  <a:pos x="5" y="92"/>
                </a:cxn>
                <a:cxn ang="0">
                  <a:pos x="0" y="113"/>
                </a:cxn>
                <a:cxn ang="0">
                  <a:pos x="10" y="140"/>
                </a:cxn>
                <a:cxn ang="0">
                  <a:pos x="41" y="152"/>
                </a:cxn>
                <a:cxn ang="0">
                  <a:pos x="34" y="180"/>
                </a:cxn>
                <a:cxn ang="0">
                  <a:pos x="32" y="190"/>
                </a:cxn>
                <a:cxn ang="0">
                  <a:pos x="32" y="193"/>
                </a:cxn>
                <a:cxn ang="0">
                  <a:pos x="36" y="193"/>
                </a:cxn>
                <a:cxn ang="0">
                  <a:pos x="37" y="190"/>
                </a:cxn>
                <a:cxn ang="0">
                  <a:pos x="38" y="184"/>
                </a:cxn>
                <a:cxn ang="0">
                  <a:pos x="59" y="151"/>
                </a:cxn>
                <a:cxn ang="0">
                  <a:pos x="83" y="141"/>
                </a:cxn>
                <a:cxn ang="0">
                  <a:pos x="101" y="124"/>
                </a:cxn>
                <a:cxn ang="0">
                  <a:pos x="111" y="104"/>
                </a:cxn>
                <a:cxn ang="0">
                  <a:pos x="110" y="80"/>
                </a:cxn>
                <a:cxn ang="0">
                  <a:pos x="90" y="59"/>
                </a:cxn>
                <a:cxn ang="0">
                  <a:pos x="83" y="5"/>
                </a:cxn>
                <a:cxn ang="0">
                  <a:pos x="37" y="147"/>
                </a:cxn>
                <a:cxn ang="0">
                  <a:pos x="27" y="144"/>
                </a:cxn>
                <a:cxn ang="0">
                  <a:pos x="19" y="137"/>
                </a:cxn>
                <a:cxn ang="0">
                  <a:pos x="14" y="125"/>
                </a:cxn>
                <a:cxn ang="0">
                  <a:pos x="14" y="108"/>
                </a:cxn>
                <a:cxn ang="0">
                  <a:pos x="21" y="88"/>
                </a:cxn>
                <a:cxn ang="0">
                  <a:pos x="34" y="72"/>
                </a:cxn>
                <a:cxn ang="0">
                  <a:pos x="53" y="61"/>
                </a:cxn>
                <a:cxn ang="0">
                  <a:pos x="42" y="148"/>
                </a:cxn>
                <a:cxn ang="0">
                  <a:pos x="81" y="61"/>
                </a:cxn>
                <a:cxn ang="0">
                  <a:pos x="96" y="76"/>
                </a:cxn>
                <a:cxn ang="0">
                  <a:pos x="98" y="98"/>
                </a:cxn>
                <a:cxn ang="0">
                  <a:pos x="91" y="118"/>
                </a:cxn>
                <a:cxn ang="0">
                  <a:pos x="78" y="134"/>
                </a:cxn>
                <a:cxn ang="0">
                  <a:pos x="59" y="145"/>
                </a:cxn>
                <a:cxn ang="0">
                  <a:pos x="70" y="59"/>
                </a:cxn>
              </a:cxnLst>
              <a:rect l="0" t="0" r="r" b="b"/>
              <a:pathLst>
                <a:path w="113" h="194">
                  <a:moveTo>
                    <a:pt x="83" y="5"/>
                  </a:moveTo>
                  <a:lnTo>
                    <a:pt x="84" y="4"/>
                  </a:lnTo>
                  <a:lnTo>
                    <a:pt x="84" y="2"/>
                  </a:lnTo>
                  <a:lnTo>
                    <a:pt x="84" y="1"/>
                  </a:lnTo>
                  <a:lnTo>
                    <a:pt x="81" y="0"/>
                  </a:lnTo>
                  <a:lnTo>
                    <a:pt x="79" y="1"/>
                  </a:lnTo>
                  <a:lnTo>
                    <a:pt x="78" y="5"/>
                  </a:lnTo>
                  <a:lnTo>
                    <a:pt x="66" y="54"/>
                  </a:lnTo>
                  <a:lnTo>
                    <a:pt x="53" y="56"/>
                  </a:lnTo>
                  <a:lnTo>
                    <a:pt x="41" y="60"/>
                  </a:lnTo>
                  <a:lnTo>
                    <a:pt x="30" y="66"/>
                  </a:lnTo>
                  <a:lnTo>
                    <a:pt x="20" y="73"/>
                  </a:lnTo>
                  <a:lnTo>
                    <a:pt x="11" y="82"/>
                  </a:lnTo>
                  <a:lnTo>
                    <a:pt x="5" y="92"/>
                  </a:lnTo>
                  <a:lnTo>
                    <a:pt x="1" y="102"/>
                  </a:lnTo>
                  <a:lnTo>
                    <a:pt x="0" y="113"/>
                  </a:lnTo>
                  <a:lnTo>
                    <a:pt x="2" y="128"/>
                  </a:lnTo>
                  <a:lnTo>
                    <a:pt x="10" y="140"/>
                  </a:lnTo>
                  <a:lnTo>
                    <a:pt x="23" y="148"/>
                  </a:lnTo>
                  <a:lnTo>
                    <a:pt x="41" y="152"/>
                  </a:lnTo>
                  <a:lnTo>
                    <a:pt x="36" y="172"/>
                  </a:lnTo>
                  <a:lnTo>
                    <a:pt x="34" y="180"/>
                  </a:lnTo>
                  <a:lnTo>
                    <a:pt x="33" y="186"/>
                  </a:lnTo>
                  <a:lnTo>
                    <a:pt x="32" y="190"/>
                  </a:lnTo>
                  <a:lnTo>
                    <a:pt x="31" y="191"/>
                  </a:lnTo>
                  <a:lnTo>
                    <a:pt x="32" y="193"/>
                  </a:lnTo>
                  <a:lnTo>
                    <a:pt x="34" y="194"/>
                  </a:lnTo>
                  <a:lnTo>
                    <a:pt x="36" y="193"/>
                  </a:lnTo>
                  <a:lnTo>
                    <a:pt x="37" y="192"/>
                  </a:lnTo>
                  <a:lnTo>
                    <a:pt x="37" y="190"/>
                  </a:lnTo>
                  <a:lnTo>
                    <a:pt x="38" y="187"/>
                  </a:lnTo>
                  <a:lnTo>
                    <a:pt x="38" y="184"/>
                  </a:lnTo>
                  <a:lnTo>
                    <a:pt x="47" y="152"/>
                  </a:lnTo>
                  <a:lnTo>
                    <a:pt x="59" y="151"/>
                  </a:lnTo>
                  <a:lnTo>
                    <a:pt x="71" y="147"/>
                  </a:lnTo>
                  <a:lnTo>
                    <a:pt x="83" y="141"/>
                  </a:lnTo>
                  <a:lnTo>
                    <a:pt x="93" y="133"/>
                  </a:lnTo>
                  <a:lnTo>
                    <a:pt x="101" y="124"/>
                  </a:lnTo>
                  <a:lnTo>
                    <a:pt x="107" y="114"/>
                  </a:lnTo>
                  <a:lnTo>
                    <a:pt x="111" y="104"/>
                  </a:lnTo>
                  <a:lnTo>
                    <a:pt x="113" y="93"/>
                  </a:lnTo>
                  <a:lnTo>
                    <a:pt x="110" y="80"/>
                  </a:lnTo>
                  <a:lnTo>
                    <a:pt x="103" y="68"/>
                  </a:lnTo>
                  <a:lnTo>
                    <a:pt x="90" y="59"/>
                  </a:lnTo>
                  <a:lnTo>
                    <a:pt x="71" y="54"/>
                  </a:lnTo>
                  <a:lnTo>
                    <a:pt x="83" y="5"/>
                  </a:lnTo>
                  <a:close/>
                  <a:moveTo>
                    <a:pt x="42" y="148"/>
                  </a:moveTo>
                  <a:lnTo>
                    <a:pt x="37" y="147"/>
                  </a:lnTo>
                  <a:lnTo>
                    <a:pt x="32" y="146"/>
                  </a:lnTo>
                  <a:lnTo>
                    <a:pt x="27" y="144"/>
                  </a:lnTo>
                  <a:lnTo>
                    <a:pt x="23" y="140"/>
                  </a:lnTo>
                  <a:lnTo>
                    <a:pt x="19" y="137"/>
                  </a:lnTo>
                  <a:lnTo>
                    <a:pt x="16" y="131"/>
                  </a:lnTo>
                  <a:lnTo>
                    <a:pt x="14" y="125"/>
                  </a:lnTo>
                  <a:lnTo>
                    <a:pt x="14" y="118"/>
                  </a:lnTo>
                  <a:lnTo>
                    <a:pt x="14" y="108"/>
                  </a:lnTo>
                  <a:lnTo>
                    <a:pt x="17" y="98"/>
                  </a:lnTo>
                  <a:lnTo>
                    <a:pt x="21" y="88"/>
                  </a:lnTo>
                  <a:lnTo>
                    <a:pt x="27" y="80"/>
                  </a:lnTo>
                  <a:lnTo>
                    <a:pt x="34" y="72"/>
                  </a:lnTo>
                  <a:lnTo>
                    <a:pt x="43" y="66"/>
                  </a:lnTo>
                  <a:lnTo>
                    <a:pt x="53" y="61"/>
                  </a:lnTo>
                  <a:lnTo>
                    <a:pt x="64" y="59"/>
                  </a:lnTo>
                  <a:lnTo>
                    <a:pt x="42" y="148"/>
                  </a:lnTo>
                  <a:close/>
                  <a:moveTo>
                    <a:pt x="70" y="59"/>
                  </a:moveTo>
                  <a:lnTo>
                    <a:pt x="81" y="61"/>
                  </a:lnTo>
                  <a:lnTo>
                    <a:pt x="90" y="67"/>
                  </a:lnTo>
                  <a:lnTo>
                    <a:pt x="96" y="76"/>
                  </a:lnTo>
                  <a:lnTo>
                    <a:pt x="99" y="89"/>
                  </a:lnTo>
                  <a:lnTo>
                    <a:pt x="98" y="98"/>
                  </a:lnTo>
                  <a:lnTo>
                    <a:pt x="95" y="108"/>
                  </a:lnTo>
                  <a:lnTo>
                    <a:pt x="91" y="118"/>
                  </a:lnTo>
                  <a:lnTo>
                    <a:pt x="85" y="127"/>
                  </a:lnTo>
                  <a:lnTo>
                    <a:pt x="78" y="134"/>
                  </a:lnTo>
                  <a:lnTo>
                    <a:pt x="69" y="141"/>
                  </a:lnTo>
                  <a:lnTo>
                    <a:pt x="59" y="145"/>
                  </a:lnTo>
                  <a:lnTo>
                    <a:pt x="48" y="148"/>
                  </a:lnTo>
                  <a:lnTo>
                    <a:pt x="70" y="5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42" name="Freeform 218"/>
            <p:cNvSpPr>
              <a:spLocks noChangeAspect="1"/>
            </p:cNvSpPr>
            <p:nvPr/>
          </p:nvSpPr>
          <p:spPr bwMode="auto">
            <a:xfrm>
              <a:off x="2337" y="123"/>
              <a:ext cx="55" cy="100"/>
            </a:xfrm>
            <a:custGeom>
              <a:avLst/>
              <a:gdLst/>
              <a:ahLst/>
              <a:cxnLst>
                <a:cxn ang="0">
                  <a:pos x="34" y="4"/>
                </a:cxn>
                <a:cxn ang="0">
                  <a:pos x="34" y="2"/>
                </a:cxn>
                <a:cxn ang="0">
                  <a:pos x="33" y="0"/>
                </a:cxn>
                <a:cxn ang="0">
                  <a:pos x="32" y="0"/>
                </a:cxn>
                <a:cxn ang="0">
                  <a:pos x="30" y="0"/>
                </a:cxn>
                <a:cxn ang="0">
                  <a:pos x="22" y="5"/>
                </a:cxn>
                <a:cxn ang="0">
                  <a:pos x="13" y="8"/>
                </a:cxn>
                <a:cxn ang="0">
                  <a:pos x="6" y="9"/>
                </a:cxn>
                <a:cxn ang="0">
                  <a:pos x="0" y="9"/>
                </a:cxn>
                <a:cxn ang="0">
                  <a:pos x="0" y="15"/>
                </a:cxn>
                <a:cxn ang="0">
                  <a:pos x="4" y="15"/>
                </a:cxn>
                <a:cxn ang="0">
                  <a:pos x="9" y="14"/>
                </a:cxn>
                <a:cxn ang="0">
                  <a:pos x="15" y="13"/>
                </a:cxn>
                <a:cxn ang="0">
                  <a:pos x="22" y="11"/>
                </a:cxn>
                <a:cxn ang="0">
                  <a:pos x="22" y="88"/>
                </a:cxn>
                <a:cxn ang="0">
                  <a:pos x="22" y="91"/>
                </a:cxn>
                <a:cxn ang="0">
                  <a:pos x="20" y="93"/>
                </a:cxn>
                <a:cxn ang="0">
                  <a:pos x="15" y="94"/>
                </a:cxn>
                <a:cxn ang="0">
                  <a:pos x="7" y="94"/>
                </a:cxn>
                <a:cxn ang="0">
                  <a:pos x="1" y="94"/>
                </a:cxn>
                <a:cxn ang="0">
                  <a:pos x="1" y="100"/>
                </a:cxn>
                <a:cxn ang="0">
                  <a:pos x="6" y="100"/>
                </a:cxn>
                <a:cxn ang="0">
                  <a:pos x="13" y="100"/>
                </a:cxn>
                <a:cxn ang="0">
                  <a:pos x="22" y="99"/>
                </a:cxn>
                <a:cxn ang="0">
                  <a:pos x="28" y="99"/>
                </a:cxn>
                <a:cxn ang="0">
                  <a:pos x="34" y="99"/>
                </a:cxn>
                <a:cxn ang="0">
                  <a:pos x="42" y="100"/>
                </a:cxn>
                <a:cxn ang="0">
                  <a:pos x="50" y="100"/>
                </a:cxn>
                <a:cxn ang="0">
                  <a:pos x="55" y="100"/>
                </a:cxn>
                <a:cxn ang="0">
                  <a:pos x="55" y="94"/>
                </a:cxn>
                <a:cxn ang="0">
                  <a:pos x="49" y="94"/>
                </a:cxn>
                <a:cxn ang="0">
                  <a:pos x="41" y="94"/>
                </a:cxn>
                <a:cxn ang="0">
                  <a:pos x="36" y="93"/>
                </a:cxn>
                <a:cxn ang="0">
                  <a:pos x="34" y="91"/>
                </a:cxn>
                <a:cxn ang="0">
                  <a:pos x="34" y="88"/>
                </a:cxn>
                <a:cxn ang="0">
                  <a:pos x="34" y="4"/>
                </a:cxn>
              </a:cxnLst>
              <a:rect l="0" t="0" r="r" b="b"/>
              <a:pathLst>
                <a:path w="55" h="100">
                  <a:moveTo>
                    <a:pt x="34" y="4"/>
                  </a:moveTo>
                  <a:lnTo>
                    <a:pt x="34" y="2"/>
                  </a:lnTo>
                  <a:lnTo>
                    <a:pt x="33" y="0"/>
                  </a:lnTo>
                  <a:lnTo>
                    <a:pt x="32" y="0"/>
                  </a:lnTo>
                  <a:lnTo>
                    <a:pt x="30" y="0"/>
                  </a:lnTo>
                  <a:lnTo>
                    <a:pt x="22" y="5"/>
                  </a:lnTo>
                  <a:lnTo>
                    <a:pt x="13" y="8"/>
                  </a:lnTo>
                  <a:lnTo>
                    <a:pt x="6" y="9"/>
                  </a:lnTo>
                  <a:lnTo>
                    <a:pt x="0" y="9"/>
                  </a:lnTo>
                  <a:lnTo>
                    <a:pt x="0" y="15"/>
                  </a:lnTo>
                  <a:lnTo>
                    <a:pt x="4" y="15"/>
                  </a:lnTo>
                  <a:lnTo>
                    <a:pt x="9" y="14"/>
                  </a:lnTo>
                  <a:lnTo>
                    <a:pt x="15" y="13"/>
                  </a:lnTo>
                  <a:lnTo>
                    <a:pt x="22" y="11"/>
                  </a:lnTo>
                  <a:lnTo>
                    <a:pt x="22" y="88"/>
                  </a:lnTo>
                  <a:lnTo>
                    <a:pt x="22" y="91"/>
                  </a:lnTo>
                  <a:lnTo>
                    <a:pt x="20" y="93"/>
                  </a:lnTo>
                  <a:lnTo>
                    <a:pt x="15" y="94"/>
                  </a:lnTo>
                  <a:lnTo>
                    <a:pt x="7" y="94"/>
                  </a:lnTo>
                  <a:lnTo>
                    <a:pt x="1" y="94"/>
                  </a:lnTo>
                  <a:lnTo>
                    <a:pt x="1" y="100"/>
                  </a:lnTo>
                  <a:lnTo>
                    <a:pt x="6" y="100"/>
                  </a:lnTo>
                  <a:lnTo>
                    <a:pt x="13" y="100"/>
                  </a:lnTo>
                  <a:lnTo>
                    <a:pt x="22" y="99"/>
                  </a:lnTo>
                  <a:lnTo>
                    <a:pt x="28" y="99"/>
                  </a:lnTo>
                  <a:lnTo>
                    <a:pt x="34" y="99"/>
                  </a:lnTo>
                  <a:lnTo>
                    <a:pt x="42" y="100"/>
                  </a:lnTo>
                  <a:lnTo>
                    <a:pt x="50" y="100"/>
                  </a:lnTo>
                  <a:lnTo>
                    <a:pt x="55" y="100"/>
                  </a:lnTo>
                  <a:lnTo>
                    <a:pt x="55" y="94"/>
                  </a:lnTo>
                  <a:lnTo>
                    <a:pt x="49" y="94"/>
                  </a:lnTo>
                  <a:lnTo>
                    <a:pt x="41" y="94"/>
                  </a:lnTo>
                  <a:lnTo>
                    <a:pt x="36" y="93"/>
                  </a:lnTo>
                  <a:lnTo>
                    <a:pt x="34" y="91"/>
                  </a:lnTo>
                  <a:lnTo>
                    <a:pt x="34" y="88"/>
                  </a:lnTo>
                  <a:lnTo>
                    <a:pt x="34" y="4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43" name="Freeform 219"/>
            <p:cNvSpPr>
              <a:spLocks noChangeAspect="1"/>
            </p:cNvSpPr>
            <p:nvPr/>
          </p:nvSpPr>
          <p:spPr bwMode="auto">
            <a:xfrm>
              <a:off x="2436" y="168"/>
              <a:ext cx="25" cy="64"/>
            </a:xfrm>
            <a:custGeom>
              <a:avLst/>
              <a:gdLst/>
              <a:ahLst/>
              <a:cxnLst>
                <a:cxn ang="0">
                  <a:pos x="25" y="22"/>
                </a:cxn>
                <a:cxn ang="0">
                  <a:pos x="24" y="13"/>
                </a:cxn>
                <a:cxn ang="0">
                  <a:pos x="21" y="6"/>
                </a:cxn>
                <a:cxn ang="0">
                  <a:pos x="17" y="1"/>
                </a:cxn>
                <a:cxn ang="0">
                  <a:pos x="11" y="0"/>
                </a:cxn>
                <a:cxn ang="0">
                  <a:pos x="7" y="1"/>
                </a:cxn>
                <a:cxn ang="0">
                  <a:pos x="3" y="3"/>
                </a:cxn>
                <a:cxn ang="0">
                  <a:pos x="1" y="7"/>
                </a:cxn>
                <a:cxn ang="0">
                  <a:pos x="0" y="11"/>
                </a:cxn>
                <a:cxn ang="0">
                  <a:pos x="1" y="15"/>
                </a:cxn>
                <a:cxn ang="0">
                  <a:pos x="3" y="19"/>
                </a:cxn>
                <a:cxn ang="0">
                  <a:pos x="7" y="22"/>
                </a:cxn>
                <a:cxn ang="0">
                  <a:pos x="11" y="23"/>
                </a:cxn>
                <a:cxn ang="0">
                  <a:pos x="15" y="22"/>
                </a:cxn>
                <a:cxn ang="0">
                  <a:pos x="19" y="20"/>
                </a:cxn>
                <a:cxn ang="0">
                  <a:pos x="20" y="19"/>
                </a:cxn>
                <a:cxn ang="0">
                  <a:pos x="20" y="20"/>
                </a:cxn>
                <a:cxn ang="0">
                  <a:pos x="20" y="22"/>
                </a:cxn>
                <a:cxn ang="0">
                  <a:pos x="19" y="34"/>
                </a:cxn>
                <a:cxn ang="0">
                  <a:pos x="16" y="44"/>
                </a:cxn>
                <a:cxn ang="0">
                  <a:pos x="11" y="52"/>
                </a:cxn>
                <a:cxn ang="0">
                  <a:pos x="6" y="58"/>
                </a:cxn>
                <a:cxn ang="0">
                  <a:pos x="4" y="61"/>
                </a:cxn>
                <a:cxn ang="0">
                  <a:pos x="3" y="62"/>
                </a:cxn>
                <a:cxn ang="0">
                  <a:pos x="4" y="64"/>
                </a:cxn>
                <a:cxn ang="0">
                  <a:pos x="6" y="64"/>
                </a:cxn>
                <a:cxn ang="0">
                  <a:pos x="10" y="61"/>
                </a:cxn>
                <a:cxn ang="0">
                  <a:pos x="16" y="53"/>
                </a:cxn>
                <a:cxn ang="0">
                  <a:pos x="22" y="40"/>
                </a:cxn>
                <a:cxn ang="0">
                  <a:pos x="25" y="22"/>
                </a:cxn>
              </a:cxnLst>
              <a:rect l="0" t="0" r="r" b="b"/>
              <a:pathLst>
                <a:path w="25" h="64">
                  <a:moveTo>
                    <a:pt x="25" y="22"/>
                  </a:moveTo>
                  <a:lnTo>
                    <a:pt x="24" y="13"/>
                  </a:lnTo>
                  <a:lnTo>
                    <a:pt x="21" y="6"/>
                  </a:lnTo>
                  <a:lnTo>
                    <a:pt x="17" y="1"/>
                  </a:lnTo>
                  <a:lnTo>
                    <a:pt x="11" y="0"/>
                  </a:lnTo>
                  <a:lnTo>
                    <a:pt x="7" y="1"/>
                  </a:lnTo>
                  <a:lnTo>
                    <a:pt x="3" y="3"/>
                  </a:lnTo>
                  <a:lnTo>
                    <a:pt x="1" y="7"/>
                  </a:lnTo>
                  <a:lnTo>
                    <a:pt x="0" y="11"/>
                  </a:lnTo>
                  <a:lnTo>
                    <a:pt x="1" y="15"/>
                  </a:lnTo>
                  <a:lnTo>
                    <a:pt x="3" y="19"/>
                  </a:lnTo>
                  <a:lnTo>
                    <a:pt x="7" y="22"/>
                  </a:lnTo>
                  <a:lnTo>
                    <a:pt x="11" y="23"/>
                  </a:lnTo>
                  <a:lnTo>
                    <a:pt x="15" y="22"/>
                  </a:lnTo>
                  <a:lnTo>
                    <a:pt x="19" y="20"/>
                  </a:lnTo>
                  <a:lnTo>
                    <a:pt x="20" y="19"/>
                  </a:lnTo>
                  <a:lnTo>
                    <a:pt x="20" y="20"/>
                  </a:lnTo>
                  <a:lnTo>
                    <a:pt x="20" y="22"/>
                  </a:lnTo>
                  <a:lnTo>
                    <a:pt x="19" y="34"/>
                  </a:lnTo>
                  <a:lnTo>
                    <a:pt x="16" y="44"/>
                  </a:lnTo>
                  <a:lnTo>
                    <a:pt x="11" y="52"/>
                  </a:lnTo>
                  <a:lnTo>
                    <a:pt x="6" y="58"/>
                  </a:lnTo>
                  <a:lnTo>
                    <a:pt x="4" y="61"/>
                  </a:lnTo>
                  <a:lnTo>
                    <a:pt x="3" y="62"/>
                  </a:lnTo>
                  <a:lnTo>
                    <a:pt x="4" y="64"/>
                  </a:lnTo>
                  <a:lnTo>
                    <a:pt x="6" y="64"/>
                  </a:lnTo>
                  <a:lnTo>
                    <a:pt x="10" y="61"/>
                  </a:lnTo>
                  <a:lnTo>
                    <a:pt x="16" y="53"/>
                  </a:lnTo>
                  <a:lnTo>
                    <a:pt x="22" y="40"/>
                  </a:lnTo>
                  <a:lnTo>
                    <a:pt x="25" y="2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44" name="Freeform 220"/>
            <p:cNvSpPr>
              <a:spLocks noChangeAspect="1" noEditPoints="1"/>
            </p:cNvSpPr>
            <p:nvPr/>
          </p:nvSpPr>
          <p:spPr bwMode="auto">
            <a:xfrm>
              <a:off x="2522" y="39"/>
              <a:ext cx="89" cy="154"/>
            </a:xfrm>
            <a:custGeom>
              <a:avLst/>
              <a:gdLst/>
              <a:ahLst/>
              <a:cxnLst>
                <a:cxn ang="0">
                  <a:pos x="89" y="38"/>
                </a:cxn>
                <a:cxn ang="0">
                  <a:pos x="87" y="24"/>
                </a:cxn>
                <a:cxn ang="0">
                  <a:pos x="81" y="10"/>
                </a:cxn>
                <a:cxn ang="0">
                  <a:pos x="71" y="1"/>
                </a:cxn>
                <a:cxn ang="0">
                  <a:pos x="52" y="2"/>
                </a:cxn>
                <a:cxn ang="0">
                  <a:pos x="30" y="22"/>
                </a:cxn>
                <a:cxn ang="0">
                  <a:pos x="12" y="53"/>
                </a:cxn>
                <a:cxn ang="0">
                  <a:pos x="2" y="91"/>
                </a:cxn>
                <a:cxn ang="0">
                  <a:pos x="2" y="125"/>
                </a:cxn>
                <a:cxn ang="0">
                  <a:pos x="14" y="150"/>
                </a:cxn>
                <a:cxn ang="0">
                  <a:pos x="38" y="151"/>
                </a:cxn>
                <a:cxn ang="0">
                  <a:pos x="60" y="132"/>
                </a:cxn>
                <a:cxn ang="0">
                  <a:pos x="77" y="100"/>
                </a:cxn>
                <a:cxn ang="0">
                  <a:pos x="88" y="63"/>
                </a:cxn>
                <a:cxn ang="0">
                  <a:pos x="23" y="73"/>
                </a:cxn>
                <a:cxn ang="0">
                  <a:pos x="40" y="27"/>
                </a:cxn>
                <a:cxn ang="0">
                  <a:pos x="50" y="12"/>
                </a:cxn>
                <a:cxn ang="0">
                  <a:pos x="63" y="5"/>
                </a:cxn>
                <a:cxn ang="0">
                  <a:pos x="70" y="7"/>
                </a:cxn>
                <a:cxn ang="0">
                  <a:pos x="73" y="13"/>
                </a:cxn>
                <a:cxn ang="0">
                  <a:pos x="75" y="21"/>
                </a:cxn>
                <a:cxn ang="0">
                  <a:pos x="75" y="31"/>
                </a:cxn>
                <a:cxn ang="0">
                  <a:pos x="74" y="48"/>
                </a:cxn>
                <a:cxn ang="0">
                  <a:pos x="68" y="73"/>
                </a:cxn>
                <a:cxn ang="0">
                  <a:pos x="66" y="80"/>
                </a:cxn>
                <a:cxn ang="0">
                  <a:pos x="61" y="100"/>
                </a:cxn>
                <a:cxn ang="0">
                  <a:pos x="51" y="124"/>
                </a:cxn>
                <a:cxn ang="0">
                  <a:pos x="39" y="142"/>
                </a:cxn>
                <a:cxn ang="0">
                  <a:pos x="26" y="149"/>
                </a:cxn>
                <a:cxn ang="0">
                  <a:pos x="18" y="144"/>
                </a:cxn>
                <a:cxn ang="0">
                  <a:pos x="15" y="123"/>
                </a:cxn>
                <a:cxn ang="0">
                  <a:pos x="16" y="106"/>
                </a:cxn>
                <a:cxn ang="0">
                  <a:pos x="21" y="80"/>
                </a:cxn>
              </a:cxnLst>
              <a:rect l="0" t="0" r="r" b="b"/>
              <a:pathLst>
                <a:path w="89" h="154">
                  <a:moveTo>
                    <a:pt x="89" y="44"/>
                  </a:moveTo>
                  <a:lnTo>
                    <a:pt x="89" y="38"/>
                  </a:lnTo>
                  <a:lnTo>
                    <a:pt x="89" y="31"/>
                  </a:lnTo>
                  <a:lnTo>
                    <a:pt x="87" y="24"/>
                  </a:lnTo>
                  <a:lnTo>
                    <a:pt x="85" y="17"/>
                  </a:lnTo>
                  <a:lnTo>
                    <a:pt x="81" y="10"/>
                  </a:lnTo>
                  <a:lnTo>
                    <a:pt x="77" y="5"/>
                  </a:lnTo>
                  <a:lnTo>
                    <a:pt x="71" y="1"/>
                  </a:lnTo>
                  <a:lnTo>
                    <a:pt x="64" y="0"/>
                  </a:lnTo>
                  <a:lnTo>
                    <a:pt x="52" y="2"/>
                  </a:lnTo>
                  <a:lnTo>
                    <a:pt x="41" y="10"/>
                  </a:lnTo>
                  <a:lnTo>
                    <a:pt x="30" y="22"/>
                  </a:lnTo>
                  <a:lnTo>
                    <a:pt x="21" y="36"/>
                  </a:lnTo>
                  <a:lnTo>
                    <a:pt x="12" y="53"/>
                  </a:lnTo>
                  <a:lnTo>
                    <a:pt x="6" y="72"/>
                  </a:lnTo>
                  <a:lnTo>
                    <a:pt x="2" y="91"/>
                  </a:lnTo>
                  <a:lnTo>
                    <a:pt x="0" y="110"/>
                  </a:lnTo>
                  <a:lnTo>
                    <a:pt x="2" y="125"/>
                  </a:lnTo>
                  <a:lnTo>
                    <a:pt x="6" y="140"/>
                  </a:lnTo>
                  <a:lnTo>
                    <a:pt x="14" y="150"/>
                  </a:lnTo>
                  <a:lnTo>
                    <a:pt x="26" y="154"/>
                  </a:lnTo>
                  <a:lnTo>
                    <a:pt x="38" y="151"/>
                  </a:lnTo>
                  <a:lnTo>
                    <a:pt x="49" y="144"/>
                  </a:lnTo>
                  <a:lnTo>
                    <a:pt x="60" y="132"/>
                  </a:lnTo>
                  <a:lnTo>
                    <a:pt x="69" y="117"/>
                  </a:lnTo>
                  <a:lnTo>
                    <a:pt x="77" y="100"/>
                  </a:lnTo>
                  <a:lnTo>
                    <a:pt x="84" y="82"/>
                  </a:lnTo>
                  <a:lnTo>
                    <a:pt x="88" y="63"/>
                  </a:lnTo>
                  <a:lnTo>
                    <a:pt x="89" y="44"/>
                  </a:lnTo>
                  <a:close/>
                  <a:moveTo>
                    <a:pt x="23" y="73"/>
                  </a:moveTo>
                  <a:lnTo>
                    <a:pt x="30" y="51"/>
                  </a:lnTo>
                  <a:lnTo>
                    <a:pt x="40" y="27"/>
                  </a:lnTo>
                  <a:lnTo>
                    <a:pt x="45" y="19"/>
                  </a:lnTo>
                  <a:lnTo>
                    <a:pt x="50" y="12"/>
                  </a:lnTo>
                  <a:lnTo>
                    <a:pt x="56" y="7"/>
                  </a:lnTo>
                  <a:lnTo>
                    <a:pt x="63" y="5"/>
                  </a:lnTo>
                  <a:lnTo>
                    <a:pt x="67" y="5"/>
                  </a:lnTo>
                  <a:lnTo>
                    <a:pt x="70" y="7"/>
                  </a:lnTo>
                  <a:lnTo>
                    <a:pt x="72" y="9"/>
                  </a:lnTo>
                  <a:lnTo>
                    <a:pt x="73" y="13"/>
                  </a:lnTo>
                  <a:lnTo>
                    <a:pt x="74" y="17"/>
                  </a:lnTo>
                  <a:lnTo>
                    <a:pt x="75" y="21"/>
                  </a:lnTo>
                  <a:lnTo>
                    <a:pt x="75" y="26"/>
                  </a:lnTo>
                  <a:lnTo>
                    <a:pt x="75" y="31"/>
                  </a:lnTo>
                  <a:lnTo>
                    <a:pt x="75" y="39"/>
                  </a:lnTo>
                  <a:lnTo>
                    <a:pt x="74" y="48"/>
                  </a:lnTo>
                  <a:lnTo>
                    <a:pt x="71" y="59"/>
                  </a:lnTo>
                  <a:lnTo>
                    <a:pt x="68" y="73"/>
                  </a:lnTo>
                  <a:lnTo>
                    <a:pt x="23" y="73"/>
                  </a:lnTo>
                  <a:close/>
                  <a:moveTo>
                    <a:pt x="66" y="80"/>
                  </a:moveTo>
                  <a:lnTo>
                    <a:pt x="64" y="89"/>
                  </a:lnTo>
                  <a:lnTo>
                    <a:pt x="61" y="100"/>
                  </a:lnTo>
                  <a:lnTo>
                    <a:pt x="57" y="112"/>
                  </a:lnTo>
                  <a:lnTo>
                    <a:pt x="51" y="124"/>
                  </a:lnTo>
                  <a:lnTo>
                    <a:pt x="45" y="134"/>
                  </a:lnTo>
                  <a:lnTo>
                    <a:pt x="39" y="142"/>
                  </a:lnTo>
                  <a:lnTo>
                    <a:pt x="33" y="147"/>
                  </a:lnTo>
                  <a:lnTo>
                    <a:pt x="26" y="149"/>
                  </a:lnTo>
                  <a:lnTo>
                    <a:pt x="21" y="148"/>
                  </a:lnTo>
                  <a:lnTo>
                    <a:pt x="18" y="144"/>
                  </a:lnTo>
                  <a:lnTo>
                    <a:pt x="15" y="136"/>
                  </a:lnTo>
                  <a:lnTo>
                    <a:pt x="15" y="123"/>
                  </a:lnTo>
                  <a:lnTo>
                    <a:pt x="15" y="116"/>
                  </a:lnTo>
                  <a:lnTo>
                    <a:pt x="16" y="106"/>
                  </a:lnTo>
                  <a:lnTo>
                    <a:pt x="18" y="95"/>
                  </a:lnTo>
                  <a:lnTo>
                    <a:pt x="21" y="80"/>
                  </a:lnTo>
                  <a:lnTo>
                    <a:pt x="66" y="8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45" name="Freeform 221"/>
            <p:cNvSpPr>
              <a:spLocks noChangeAspect="1"/>
            </p:cNvSpPr>
            <p:nvPr/>
          </p:nvSpPr>
          <p:spPr bwMode="auto">
            <a:xfrm>
              <a:off x="2631" y="123"/>
              <a:ext cx="55" cy="100"/>
            </a:xfrm>
            <a:custGeom>
              <a:avLst/>
              <a:gdLst/>
              <a:ahLst/>
              <a:cxnLst>
                <a:cxn ang="0">
                  <a:pos x="34" y="4"/>
                </a:cxn>
                <a:cxn ang="0">
                  <a:pos x="34" y="2"/>
                </a:cxn>
                <a:cxn ang="0">
                  <a:pos x="33" y="0"/>
                </a:cxn>
                <a:cxn ang="0">
                  <a:pos x="32" y="0"/>
                </a:cxn>
                <a:cxn ang="0">
                  <a:pos x="30" y="0"/>
                </a:cxn>
                <a:cxn ang="0">
                  <a:pos x="22" y="5"/>
                </a:cxn>
                <a:cxn ang="0">
                  <a:pos x="14" y="8"/>
                </a:cxn>
                <a:cxn ang="0">
                  <a:pos x="6" y="9"/>
                </a:cxn>
                <a:cxn ang="0">
                  <a:pos x="0" y="9"/>
                </a:cxn>
                <a:cxn ang="0">
                  <a:pos x="0" y="15"/>
                </a:cxn>
                <a:cxn ang="0">
                  <a:pos x="4" y="15"/>
                </a:cxn>
                <a:cxn ang="0">
                  <a:pos x="9" y="14"/>
                </a:cxn>
                <a:cxn ang="0">
                  <a:pos x="16" y="13"/>
                </a:cxn>
                <a:cxn ang="0">
                  <a:pos x="22" y="11"/>
                </a:cxn>
                <a:cxn ang="0">
                  <a:pos x="22" y="88"/>
                </a:cxn>
                <a:cxn ang="0">
                  <a:pos x="22" y="91"/>
                </a:cxn>
                <a:cxn ang="0">
                  <a:pos x="20" y="93"/>
                </a:cxn>
                <a:cxn ang="0">
                  <a:pos x="16" y="94"/>
                </a:cxn>
                <a:cxn ang="0">
                  <a:pos x="7" y="94"/>
                </a:cxn>
                <a:cxn ang="0">
                  <a:pos x="1" y="94"/>
                </a:cxn>
                <a:cxn ang="0">
                  <a:pos x="1" y="100"/>
                </a:cxn>
                <a:cxn ang="0">
                  <a:pos x="6" y="100"/>
                </a:cxn>
                <a:cxn ang="0">
                  <a:pos x="13" y="100"/>
                </a:cxn>
                <a:cxn ang="0">
                  <a:pos x="22" y="99"/>
                </a:cxn>
                <a:cxn ang="0">
                  <a:pos x="28" y="99"/>
                </a:cxn>
                <a:cxn ang="0">
                  <a:pos x="34" y="99"/>
                </a:cxn>
                <a:cxn ang="0">
                  <a:pos x="42" y="100"/>
                </a:cxn>
                <a:cxn ang="0">
                  <a:pos x="50" y="100"/>
                </a:cxn>
                <a:cxn ang="0">
                  <a:pos x="55" y="100"/>
                </a:cxn>
                <a:cxn ang="0">
                  <a:pos x="55" y="94"/>
                </a:cxn>
                <a:cxn ang="0">
                  <a:pos x="49" y="94"/>
                </a:cxn>
                <a:cxn ang="0">
                  <a:pos x="40" y="94"/>
                </a:cxn>
                <a:cxn ang="0">
                  <a:pos x="36" y="93"/>
                </a:cxn>
                <a:cxn ang="0">
                  <a:pos x="34" y="91"/>
                </a:cxn>
                <a:cxn ang="0">
                  <a:pos x="34" y="88"/>
                </a:cxn>
                <a:cxn ang="0">
                  <a:pos x="34" y="4"/>
                </a:cxn>
              </a:cxnLst>
              <a:rect l="0" t="0" r="r" b="b"/>
              <a:pathLst>
                <a:path w="55" h="100">
                  <a:moveTo>
                    <a:pt x="34" y="4"/>
                  </a:moveTo>
                  <a:lnTo>
                    <a:pt x="34" y="2"/>
                  </a:lnTo>
                  <a:lnTo>
                    <a:pt x="33" y="0"/>
                  </a:lnTo>
                  <a:lnTo>
                    <a:pt x="32" y="0"/>
                  </a:lnTo>
                  <a:lnTo>
                    <a:pt x="30" y="0"/>
                  </a:lnTo>
                  <a:lnTo>
                    <a:pt x="22" y="5"/>
                  </a:lnTo>
                  <a:lnTo>
                    <a:pt x="14" y="8"/>
                  </a:lnTo>
                  <a:lnTo>
                    <a:pt x="6" y="9"/>
                  </a:lnTo>
                  <a:lnTo>
                    <a:pt x="0" y="9"/>
                  </a:lnTo>
                  <a:lnTo>
                    <a:pt x="0" y="15"/>
                  </a:lnTo>
                  <a:lnTo>
                    <a:pt x="4" y="15"/>
                  </a:lnTo>
                  <a:lnTo>
                    <a:pt x="9" y="14"/>
                  </a:lnTo>
                  <a:lnTo>
                    <a:pt x="16" y="13"/>
                  </a:lnTo>
                  <a:lnTo>
                    <a:pt x="22" y="11"/>
                  </a:lnTo>
                  <a:lnTo>
                    <a:pt x="22" y="88"/>
                  </a:lnTo>
                  <a:lnTo>
                    <a:pt x="22" y="91"/>
                  </a:lnTo>
                  <a:lnTo>
                    <a:pt x="20" y="93"/>
                  </a:lnTo>
                  <a:lnTo>
                    <a:pt x="16" y="94"/>
                  </a:lnTo>
                  <a:lnTo>
                    <a:pt x="7" y="94"/>
                  </a:lnTo>
                  <a:lnTo>
                    <a:pt x="1" y="94"/>
                  </a:lnTo>
                  <a:lnTo>
                    <a:pt x="1" y="100"/>
                  </a:lnTo>
                  <a:lnTo>
                    <a:pt x="6" y="100"/>
                  </a:lnTo>
                  <a:lnTo>
                    <a:pt x="13" y="100"/>
                  </a:lnTo>
                  <a:lnTo>
                    <a:pt x="22" y="99"/>
                  </a:lnTo>
                  <a:lnTo>
                    <a:pt x="28" y="99"/>
                  </a:lnTo>
                  <a:lnTo>
                    <a:pt x="34" y="99"/>
                  </a:lnTo>
                  <a:lnTo>
                    <a:pt x="42" y="100"/>
                  </a:lnTo>
                  <a:lnTo>
                    <a:pt x="50" y="100"/>
                  </a:lnTo>
                  <a:lnTo>
                    <a:pt x="55" y="100"/>
                  </a:lnTo>
                  <a:lnTo>
                    <a:pt x="55" y="94"/>
                  </a:lnTo>
                  <a:lnTo>
                    <a:pt x="49" y="94"/>
                  </a:lnTo>
                  <a:lnTo>
                    <a:pt x="40" y="94"/>
                  </a:lnTo>
                  <a:lnTo>
                    <a:pt x="36" y="93"/>
                  </a:lnTo>
                  <a:lnTo>
                    <a:pt x="34" y="91"/>
                  </a:lnTo>
                  <a:lnTo>
                    <a:pt x="34" y="88"/>
                  </a:lnTo>
                  <a:lnTo>
                    <a:pt x="34" y="4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46" name="Freeform 222"/>
            <p:cNvSpPr>
              <a:spLocks noChangeAspect="1"/>
            </p:cNvSpPr>
            <p:nvPr/>
          </p:nvSpPr>
          <p:spPr bwMode="auto">
            <a:xfrm>
              <a:off x="2724" y="29"/>
              <a:ext cx="50" cy="215"/>
            </a:xfrm>
            <a:custGeom>
              <a:avLst/>
              <a:gdLst/>
              <a:ahLst/>
              <a:cxnLst>
                <a:cxn ang="0">
                  <a:pos x="50" y="108"/>
                </a:cxn>
                <a:cxn ang="0">
                  <a:pos x="49" y="94"/>
                </a:cxn>
                <a:cxn ang="0">
                  <a:pos x="47" y="77"/>
                </a:cxn>
                <a:cxn ang="0">
                  <a:pos x="43" y="59"/>
                </a:cxn>
                <a:cxn ang="0">
                  <a:pos x="36" y="41"/>
                </a:cxn>
                <a:cxn ang="0">
                  <a:pos x="25" y="23"/>
                </a:cxn>
                <a:cxn ang="0">
                  <a:pos x="15" y="10"/>
                </a:cxn>
                <a:cxn ang="0">
                  <a:pos x="6" y="3"/>
                </a:cxn>
                <a:cxn ang="0">
                  <a:pos x="2" y="0"/>
                </a:cxn>
                <a:cxn ang="0">
                  <a:pos x="0" y="1"/>
                </a:cxn>
                <a:cxn ang="0">
                  <a:pos x="0" y="2"/>
                </a:cxn>
                <a:cxn ang="0">
                  <a:pos x="0" y="3"/>
                </a:cxn>
                <a:cxn ang="0">
                  <a:pos x="0" y="4"/>
                </a:cxn>
                <a:cxn ang="0">
                  <a:pos x="1" y="5"/>
                </a:cxn>
                <a:cxn ang="0">
                  <a:pos x="4" y="7"/>
                </a:cxn>
                <a:cxn ang="0">
                  <a:pos x="18" y="26"/>
                </a:cxn>
                <a:cxn ang="0">
                  <a:pos x="28" y="49"/>
                </a:cxn>
                <a:cxn ang="0">
                  <a:pos x="35" y="76"/>
                </a:cxn>
                <a:cxn ang="0">
                  <a:pos x="37" y="108"/>
                </a:cxn>
                <a:cxn ang="0">
                  <a:pos x="36" y="135"/>
                </a:cxn>
                <a:cxn ang="0">
                  <a:pos x="30" y="162"/>
                </a:cxn>
                <a:cxn ang="0">
                  <a:pos x="19" y="187"/>
                </a:cxn>
                <a:cxn ang="0">
                  <a:pos x="3" y="210"/>
                </a:cxn>
                <a:cxn ang="0">
                  <a:pos x="0" y="212"/>
                </a:cxn>
                <a:cxn ang="0">
                  <a:pos x="0" y="213"/>
                </a:cxn>
                <a:cxn ang="0">
                  <a:pos x="0" y="215"/>
                </a:cxn>
                <a:cxn ang="0">
                  <a:pos x="2" y="215"/>
                </a:cxn>
                <a:cxn ang="0">
                  <a:pos x="6" y="213"/>
                </a:cxn>
                <a:cxn ang="0">
                  <a:pos x="15" y="205"/>
                </a:cxn>
                <a:cxn ang="0">
                  <a:pos x="26" y="192"/>
                </a:cxn>
                <a:cxn ang="0">
                  <a:pos x="36" y="174"/>
                </a:cxn>
                <a:cxn ang="0">
                  <a:pos x="43" y="156"/>
                </a:cxn>
                <a:cxn ang="0">
                  <a:pos x="47" y="139"/>
                </a:cxn>
                <a:cxn ang="0">
                  <a:pos x="49" y="122"/>
                </a:cxn>
                <a:cxn ang="0">
                  <a:pos x="50" y="108"/>
                </a:cxn>
              </a:cxnLst>
              <a:rect l="0" t="0" r="r" b="b"/>
              <a:pathLst>
                <a:path w="50" h="215">
                  <a:moveTo>
                    <a:pt x="50" y="108"/>
                  </a:moveTo>
                  <a:lnTo>
                    <a:pt x="49" y="94"/>
                  </a:lnTo>
                  <a:lnTo>
                    <a:pt x="47" y="77"/>
                  </a:lnTo>
                  <a:lnTo>
                    <a:pt x="43" y="59"/>
                  </a:lnTo>
                  <a:lnTo>
                    <a:pt x="36" y="41"/>
                  </a:lnTo>
                  <a:lnTo>
                    <a:pt x="25" y="23"/>
                  </a:lnTo>
                  <a:lnTo>
                    <a:pt x="15" y="10"/>
                  </a:lnTo>
                  <a:lnTo>
                    <a:pt x="6" y="3"/>
                  </a:lnTo>
                  <a:lnTo>
                    <a:pt x="2" y="0"/>
                  </a:lnTo>
                  <a:lnTo>
                    <a:pt x="0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lnTo>
                    <a:pt x="1" y="5"/>
                  </a:lnTo>
                  <a:lnTo>
                    <a:pt x="4" y="7"/>
                  </a:lnTo>
                  <a:lnTo>
                    <a:pt x="18" y="26"/>
                  </a:lnTo>
                  <a:lnTo>
                    <a:pt x="28" y="49"/>
                  </a:lnTo>
                  <a:lnTo>
                    <a:pt x="35" y="76"/>
                  </a:lnTo>
                  <a:lnTo>
                    <a:pt x="37" y="108"/>
                  </a:lnTo>
                  <a:lnTo>
                    <a:pt x="36" y="135"/>
                  </a:lnTo>
                  <a:lnTo>
                    <a:pt x="30" y="162"/>
                  </a:lnTo>
                  <a:lnTo>
                    <a:pt x="19" y="187"/>
                  </a:lnTo>
                  <a:lnTo>
                    <a:pt x="3" y="210"/>
                  </a:lnTo>
                  <a:lnTo>
                    <a:pt x="0" y="212"/>
                  </a:lnTo>
                  <a:lnTo>
                    <a:pt x="0" y="213"/>
                  </a:lnTo>
                  <a:lnTo>
                    <a:pt x="0" y="215"/>
                  </a:lnTo>
                  <a:lnTo>
                    <a:pt x="2" y="215"/>
                  </a:lnTo>
                  <a:lnTo>
                    <a:pt x="6" y="213"/>
                  </a:lnTo>
                  <a:lnTo>
                    <a:pt x="15" y="205"/>
                  </a:lnTo>
                  <a:lnTo>
                    <a:pt x="26" y="192"/>
                  </a:lnTo>
                  <a:lnTo>
                    <a:pt x="36" y="174"/>
                  </a:lnTo>
                  <a:lnTo>
                    <a:pt x="43" y="156"/>
                  </a:lnTo>
                  <a:lnTo>
                    <a:pt x="47" y="139"/>
                  </a:lnTo>
                  <a:lnTo>
                    <a:pt x="49" y="122"/>
                  </a:lnTo>
                  <a:lnTo>
                    <a:pt x="50" y="10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47" name="Freeform 223"/>
            <p:cNvSpPr>
              <a:spLocks noChangeAspect="1"/>
            </p:cNvSpPr>
            <p:nvPr/>
          </p:nvSpPr>
          <p:spPr bwMode="auto">
            <a:xfrm>
              <a:off x="2814" y="168"/>
              <a:ext cx="25" cy="64"/>
            </a:xfrm>
            <a:custGeom>
              <a:avLst/>
              <a:gdLst/>
              <a:ahLst/>
              <a:cxnLst>
                <a:cxn ang="0">
                  <a:pos x="25" y="22"/>
                </a:cxn>
                <a:cxn ang="0">
                  <a:pos x="24" y="13"/>
                </a:cxn>
                <a:cxn ang="0">
                  <a:pos x="21" y="6"/>
                </a:cxn>
                <a:cxn ang="0">
                  <a:pos x="17" y="1"/>
                </a:cxn>
                <a:cxn ang="0">
                  <a:pos x="11" y="0"/>
                </a:cxn>
                <a:cxn ang="0">
                  <a:pos x="7" y="1"/>
                </a:cxn>
                <a:cxn ang="0">
                  <a:pos x="3" y="3"/>
                </a:cxn>
                <a:cxn ang="0">
                  <a:pos x="1" y="7"/>
                </a:cxn>
                <a:cxn ang="0">
                  <a:pos x="0" y="11"/>
                </a:cxn>
                <a:cxn ang="0">
                  <a:pos x="1" y="15"/>
                </a:cxn>
                <a:cxn ang="0">
                  <a:pos x="3" y="19"/>
                </a:cxn>
                <a:cxn ang="0">
                  <a:pos x="7" y="22"/>
                </a:cxn>
                <a:cxn ang="0">
                  <a:pos x="11" y="23"/>
                </a:cxn>
                <a:cxn ang="0">
                  <a:pos x="15" y="22"/>
                </a:cxn>
                <a:cxn ang="0">
                  <a:pos x="19" y="20"/>
                </a:cxn>
                <a:cxn ang="0">
                  <a:pos x="20" y="19"/>
                </a:cxn>
                <a:cxn ang="0">
                  <a:pos x="20" y="20"/>
                </a:cxn>
                <a:cxn ang="0">
                  <a:pos x="20" y="22"/>
                </a:cxn>
                <a:cxn ang="0">
                  <a:pos x="19" y="34"/>
                </a:cxn>
                <a:cxn ang="0">
                  <a:pos x="16" y="44"/>
                </a:cxn>
                <a:cxn ang="0">
                  <a:pos x="11" y="52"/>
                </a:cxn>
                <a:cxn ang="0">
                  <a:pos x="6" y="58"/>
                </a:cxn>
                <a:cxn ang="0">
                  <a:pos x="4" y="61"/>
                </a:cxn>
                <a:cxn ang="0">
                  <a:pos x="3" y="62"/>
                </a:cxn>
                <a:cxn ang="0">
                  <a:pos x="4" y="64"/>
                </a:cxn>
                <a:cxn ang="0">
                  <a:pos x="6" y="64"/>
                </a:cxn>
                <a:cxn ang="0">
                  <a:pos x="10" y="61"/>
                </a:cxn>
                <a:cxn ang="0">
                  <a:pos x="16" y="53"/>
                </a:cxn>
                <a:cxn ang="0">
                  <a:pos x="23" y="40"/>
                </a:cxn>
                <a:cxn ang="0">
                  <a:pos x="25" y="22"/>
                </a:cxn>
              </a:cxnLst>
              <a:rect l="0" t="0" r="r" b="b"/>
              <a:pathLst>
                <a:path w="25" h="64">
                  <a:moveTo>
                    <a:pt x="25" y="22"/>
                  </a:moveTo>
                  <a:lnTo>
                    <a:pt x="24" y="13"/>
                  </a:lnTo>
                  <a:lnTo>
                    <a:pt x="21" y="6"/>
                  </a:lnTo>
                  <a:lnTo>
                    <a:pt x="17" y="1"/>
                  </a:lnTo>
                  <a:lnTo>
                    <a:pt x="11" y="0"/>
                  </a:lnTo>
                  <a:lnTo>
                    <a:pt x="7" y="1"/>
                  </a:lnTo>
                  <a:lnTo>
                    <a:pt x="3" y="3"/>
                  </a:lnTo>
                  <a:lnTo>
                    <a:pt x="1" y="7"/>
                  </a:lnTo>
                  <a:lnTo>
                    <a:pt x="0" y="11"/>
                  </a:lnTo>
                  <a:lnTo>
                    <a:pt x="1" y="15"/>
                  </a:lnTo>
                  <a:lnTo>
                    <a:pt x="3" y="19"/>
                  </a:lnTo>
                  <a:lnTo>
                    <a:pt x="7" y="22"/>
                  </a:lnTo>
                  <a:lnTo>
                    <a:pt x="11" y="23"/>
                  </a:lnTo>
                  <a:lnTo>
                    <a:pt x="15" y="22"/>
                  </a:lnTo>
                  <a:lnTo>
                    <a:pt x="19" y="20"/>
                  </a:lnTo>
                  <a:lnTo>
                    <a:pt x="20" y="19"/>
                  </a:lnTo>
                  <a:lnTo>
                    <a:pt x="20" y="20"/>
                  </a:lnTo>
                  <a:lnTo>
                    <a:pt x="20" y="22"/>
                  </a:lnTo>
                  <a:lnTo>
                    <a:pt x="19" y="34"/>
                  </a:lnTo>
                  <a:lnTo>
                    <a:pt x="16" y="44"/>
                  </a:lnTo>
                  <a:lnTo>
                    <a:pt x="11" y="52"/>
                  </a:lnTo>
                  <a:lnTo>
                    <a:pt x="6" y="58"/>
                  </a:lnTo>
                  <a:lnTo>
                    <a:pt x="4" y="61"/>
                  </a:lnTo>
                  <a:lnTo>
                    <a:pt x="3" y="62"/>
                  </a:lnTo>
                  <a:lnTo>
                    <a:pt x="4" y="64"/>
                  </a:lnTo>
                  <a:lnTo>
                    <a:pt x="6" y="64"/>
                  </a:lnTo>
                  <a:lnTo>
                    <a:pt x="10" y="61"/>
                  </a:lnTo>
                  <a:lnTo>
                    <a:pt x="16" y="53"/>
                  </a:lnTo>
                  <a:lnTo>
                    <a:pt x="23" y="40"/>
                  </a:lnTo>
                  <a:lnTo>
                    <a:pt x="25" y="2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48" name="Freeform 224"/>
            <p:cNvSpPr>
              <a:spLocks noChangeAspect="1"/>
            </p:cNvSpPr>
            <p:nvPr/>
          </p:nvSpPr>
          <p:spPr bwMode="auto">
            <a:xfrm>
              <a:off x="2910" y="125"/>
              <a:ext cx="23" cy="23"/>
            </a:xfrm>
            <a:custGeom>
              <a:avLst/>
              <a:gdLst/>
              <a:ahLst/>
              <a:cxnLst>
                <a:cxn ang="0">
                  <a:pos x="23" y="12"/>
                </a:cxn>
                <a:cxn ang="0">
                  <a:pos x="22" y="7"/>
                </a:cxn>
                <a:cxn ang="0">
                  <a:pos x="19" y="4"/>
                </a:cxn>
                <a:cxn ang="0">
                  <a:pos x="16" y="1"/>
                </a:cxn>
                <a:cxn ang="0">
                  <a:pos x="11" y="0"/>
                </a:cxn>
                <a:cxn ang="0">
                  <a:pos x="7" y="1"/>
                </a:cxn>
                <a:cxn ang="0">
                  <a:pos x="3" y="4"/>
                </a:cxn>
                <a:cxn ang="0">
                  <a:pos x="1" y="7"/>
                </a:cxn>
                <a:cxn ang="0">
                  <a:pos x="0" y="12"/>
                </a:cxn>
                <a:cxn ang="0">
                  <a:pos x="1" y="16"/>
                </a:cxn>
                <a:cxn ang="0">
                  <a:pos x="3" y="20"/>
                </a:cxn>
                <a:cxn ang="0">
                  <a:pos x="7" y="22"/>
                </a:cxn>
                <a:cxn ang="0">
                  <a:pos x="11" y="23"/>
                </a:cxn>
                <a:cxn ang="0">
                  <a:pos x="16" y="22"/>
                </a:cxn>
                <a:cxn ang="0">
                  <a:pos x="19" y="20"/>
                </a:cxn>
                <a:cxn ang="0">
                  <a:pos x="22" y="16"/>
                </a:cxn>
                <a:cxn ang="0">
                  <a:pos x="23" y="12"/>
                </a:cxn>
              </a:cxnLst>
              <a:rect l="0" t="0" r="r" b="b"/>
              <a:pathLst>
                <a:path w="23" h="23">
                  <a:moveTo>
                    <a:pt x="23" y="12"/>
                  </a:moveTo>
                  <a:lnTo>
                    <a:pt x="22" y="7"/>
                  </a:lnTo>
                  <a:lnTo>
                    <a:pt x="19" y="4"/>
                  </a:lnTo>
                  <a:lnTo>
                    <a:pt x="16" y="1"/>
                  </a:lnTo>
                  <a:lnTo>
                    <a:pt x="11" y="0"/>
                  </a:lnTo>
                  <a:lnTo>
                    <a:pt x="7" y="1"/>
                  </a:lnTo>
                  <a:lnTo>
                    <a:pt x="3" y="4"/>
                  </a:lnTo>
                  <a:lnTo>
                    <a:pt x="1" y="7"/>
                  </a:lnTo>
                  <a:lnTo>
                    <a:pt x="0" y="12"/>
                  </a:lnTo>
                  <a:lnTo>
                    <a:pt x="1" y="16"/>
                  </a:lnTo>
                  <a:lnTo>
                    <a:pt x="3" y="20"/>
                  </a:lnTo>
                  <a:lnTo>
                    <a:pt x="7" y="22"/>
                  </a:lnTo>
                  <a:lnTo>
                    <a:pt x="11" y="23"/>
                  </a:lnTo>
                  <a:lnTo>
                    <a:pt x="16" y="22"/>
                  </a:lnTo>
                  <a:lnTo>
                    <a:pt x="19" y="20"/>
                  </a:lnTo>
                  <a:lnTo>
                    <a:pt x="22" y="16"/>
                  </a:lnTo>
                  <a:lnTo>
                    <a:pt x="23" y="1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49" name="Freeform 225"/>
            <p:cNvSpPr>
              <a:spLocks noChangeAspect="1"/>
            </p:cNvSpPr>
            <p:nvPr/>
          </p:nvSpPr>
          <p:spPr bwMode="auto">
            <a:xfrm>
              <a:off x="3006" y="125"/>
              <a:ext cx="23" cy="23"/>
            </a:xfrm>
            <a:custGeom>
              <a:avLst/>
              <a:gdLst/>
              <a:ahLst/>
              <a:cxnLst>
                <a:cxn ang="0">
                  <a:pos x="23" y="12"/>
                </a:cxn>
                <a:cxn ang="0">
                  <a:pos x="22" y="7"/>
                </a:cxn>
                <a:cxn ang="0">
                  <a:pos x="19" y="4"/>
                </a:cxn>
                <a:cxn ang="0">
                  <a:pos x="16" y="1"/>
                </a:cxn>
                <a:cxn ang="0">
                  <a:pos x="11" y="0"/>
                </a:cxn>
                <a:cxn ang="0">
                  <a:pos x="7" y="1"/>
                </a:cxn>
                <a:cxn ang="0">
                  <a:pos x="3" y="4"/>
                </a:cxn>
                <a:cxn ang="0">
                  <a:pos x="1" y="7"/>
                </a:cxn>
                <a:cxn ang="0">
                  <a:pos x="0" y="12"/>
                </a:cxn>
                <a:cxn ang="0">
                  <a:pos x="1" y="16"/>
                </a:cxn>
                <a:cxn ang="0">
                  <a:pos x="3" y="20"/>
                </a:cxn>
                <a:cxn ang="0">
                  <a:pos x="7" y="22"/>
                </a:cxn>
                <a:cxn ang="0">
                  <a:pos x="11" y="23"/>
                </a:cxn>
                <a:cxn ang="0">
                  <a:pos x="16" y="22"/>
                </a:cxn>
                <a:cxn ang="0">
                  <a:pos x="19" y="20"/>
                </a:cxn>
                <a:cxn ang="0">
                  <a:pos x="22" y="16"/>
                </a:cxn>
                <a:cxn ang="0">
                  <a:pos x="23" y="12"/>
                </a:cxn>
              </a:cxnLst>
              <a:rect l="0" t="0" r="r" b="b"/>
              <a:pathLst>
                <a:path w="23" h="23">
                  <a:moveTo>
                    <a:pt x="23" y="12"/>
                  </a:moveTo>
                  <a:lnTo>
                    <a:pt x="22" y="7"/>
                  </a:lnTo>
                  <a:lnTo>
                    <a:pt x="19" y="4"/>
                  </a:lnTo>
                  <a:lnTo>
                    <a:pt x="16" y="1"/>
                  </a:lnTo>
                  <a:lnTo>
                    <a:pt x="11" y="0"/>
                  </a:lnTo>
                  <a:lnTo>
                    <a:pt x="7" y="1"/>
                  </a:lnTo>
                  <a:lnTo>
                    <a:pt x="3" y="4"/>
                  </a:lnTo>
                  <a:lnTo>
                    <a:pt x="1" y="7"/>
                  </a:lnTo>
                  <a:lnTo>
                    <a:pt x="0" y="12"/>
                  </a:lnTo>
                  <a:lnTo>
                    <a:pt x="1" y="16"/>
                  </a:lnTo>
                  <a:lnTo>
                    <a:pt x="3" y="20"/>
                  </a:lnTo>
                  <a:lnTo>
                    <a:pt x="7" y="22"/>
                  </a:lnTo>
                  <a:lnTo>
                    <a:pt x="11" y="23"/>
                  </a:lnTo>
                  <a:lnTo>
                    <a:pt x="16" y="22"/>
                  </a:lnTo>
                  <a:lnTo>
                    <a:pt x="19" y="20"/>
                  </a:lnTo>
                  <a:lnTo>
                    <a:pt x="22" y="16"/>
                  </a:lnTo>
                  <a:lnTo>
                    <a:pt x="23" y="1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50" name="Freeform 226"/>
            <p:cNvSpPr>
              <a:spLocks noChangeAspect="1"/>
            </p:cNvSpPr>
            <p:nvPr/>
          </p:nvSpPr>
          <p:spPr bwMode="auto">
            <a:xfrm>
              <a:off x="3102" y="125"/>
              <a:ext cx="22" cy="23"/>
            </a:xfrm>
            <a:custGeom>
              <a:avLst/>
              <a:gdLst/>
              <a:ahLst/>
              <a:cxnLst>
                <a:cxn ang="0">
                  <a:pos x="22" y="12"/>
                </a:cxn>
                <a:cxn ang="0">
                  <a:pos x="22" y="7"/>
                </a:cxn>
                <a:cxn ang="0">
                  <a:pos x="19" y="4"/>
                </a:cxn>
                <a:cxn ang="0">
                  <a:pos x="15" y="1"/>
                </a:cxn>
                <a:cxn ang="0">
                  <a:pos x="11" y="0"/>
                </a:cxn>
                <a:cxn ang="0">
                  <a:pos x="7" y="1"/>
                </a:cxn>
                <a:cxn ang="0">
                  <a:pos x="3" y="4"/>
                </a:cxn>
                <a:cxn ang="0">
                  <a:pos x="1" y="7"/>
                </a:cxn>
                <a:cxn ang="0">
                  <a:pos x="0" y="12"/>
                </a:cxn>
                <a:cxn ang="0">
                  <a:pos x="1" y="16"/>
                </a:cxn>
                <a:cxn ang="0">
                  <a:pos x="3" y="20"/>
                </a:cxn>
                <a:cxn ang="0">
                  <a:pos x="7" y="22"/>
                </a:cxn>
                <a:cxn ang="0">
                  <a:pos x="11" y="23"/>
                </a:cxn>
                <a:cxn ang="0">
                  <a:pos x="15" y="22"/>
                </a:cxn>
                <a:cxn ang="0">
                  <a:pos x="19" y="20"/>
                </a:cxn>
                <a:cxn ang="0">
                  <a:pos x="22" y="16"/>
                </a:cxn>
                <a:cxn ang="0">
                  <a:pos x="22" y="12"/>
                </a:cxn>
              </a:cxnLst>
              <a:rect l="0" t="0" r="r" b="b"/>
              <a:pathLst>
                <a:path w="22" h="23">
                  <a:moveTo>
                    <a:pt x="22" y="12"/>
                  </a:moveTo>
                  <a:lnTo>
                    <a:pt x="22" y="7"/>
                  </a:lnTo>
                  <a:lnTo>
                    <a:pt x="19" y="4"/>
                  </a:lnTo>
                  <a:lnTo>
                    <a:pt x="15" y="1"/>
                  </a:lnTo>
                  <a:lnTo>
                    <a:pt x="11" y="0"/>
                  </a:lnTo>
                  <a:lnTo>
                    <a:pt x="7" y="1"/>
                  </a:lnTo>
                  <a:lnTo>
                    <a:pt x="3" y="4"/>
                  </a:lnTo>
                  <a:lnTo>
                    <a:pt x="1" y="7"/>
                  </a:lnTo>
                  <a:lnTo>
                    <a:pt x="0" y="12"/>
                  </a:lnTo>
                  <a:lnTo>
                    <a:pt x="1" y="16"/>
                  </a:lnTo>
                  <a:lnTo>
                    <a:pt x="3" y="20"/>
                  </a:lnTo>
                  <a:lnTo>
                    <a:pt x="7" y="22"/>
                  </a:lnTo>
                  <a:lnTo>
                    <a:pt x="11" y="23"/>
                  </a:lnTo>
                  <a:lnTo>
                    <a:pt x="15" y="22"/>
                  </a:lnTo>
                  <a:lnTo>
                    <a:pt x="19" y="20"/>
                  </a:lnTo>
                  <a:lnTo>
                    <a:pt x="22" y="16"/>
                  </a:lnTo>
                  <a:lnTo>
                    <a:pt x="22" y="1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51" name="Freeform 227"/>
            <p:cNvSpPr>
              <a:spLocks noChangeAspect="1"/>
            </p:cNvSpPr>
            <p:nvPr/>
          </p:nvSpPr>
          <p:spPr bwMode="auto">
            <a:xfrm>
              <a:off x="3233" y="168"/>
              <a:ext cx="26" cy="64"/>
            </a:xfrm>
            <a:custGeom>
              <a:avLst/>
              <a:gdLst/>
              <a:ahLst/>
              <a:cxnLst>
                <a:cxn ang="0">
                  <a:pos x="26" y="22"/>
                </a:cxn>
                <a:cxn ang="0">
                  <a:pos x="25" y="13"/>
                </a:cxn>
                <a:cxn ang="0">
                  <a:pos x="22" y="6"/>
                </a:cxn>
                <a:cxn ang="0">
                  <a:pos x="18" y="1"/>
                </a:cxn>
                <a:cxn ang="0">
                  <a:pos x="12" y="0"/>
                </a:cxn>
                <a:cxn ang="0">
                  <a:pos x="7" y="1"/>
                </a:cxn>
                <a:cxn ang="0">
                  <a:pos x="3" y="3"/>
                </a:cxn>
                <a:cxn ang="0">
                  <a:pos x="1" y="7"/>
                </a:cxn>
                <a:cxn ang="0">
                  <a:pos x="0" y="11"/>
                </a:cxn>
                <a:cxn ang="0">
                  <a:pos x="1" y="15"/>
                </a:cxn>
                <a:cxn ang="0">
                  <a:pos x="3" y="19"/>
                </a:cxn>
                <a:cxn ang="0">
                  <a:pos x="7" y="22"/>
                </a:cxn>
                <a:cxn ang="0">
                  <a:pos x="12" y="23"/>
                </a:cxn>
                <a:cxn ang="0">
                  <a:pos x="16" y="22"/>
                </a:cxn>
                <a:cxn ang="0">
                  <a:pos x="19" y="20"/>
                </a:cxn>
                <a:cxn ang="0">
                  <a:pos x="20" y="19"/>
                </a:cxn>
                <a:cxn ang="0">
                  <a:pos x="21" y="20"/>
                </a:cxn>
                <a:cxn ang="0">
                  <a:pos x="21" y="22"/>
                </a:cxn>
                <a:cxn ang="0">
                  <a:pos x="20" y="34"/>
                </a:cxn>
                <a:cxn ang="0">
                  <a:pos x="16" y="44"/>
                </a:cxn>
                <a:cxn ang="0">
                  <a:pos x="12" y="52"/>
                </a:cxn>
                <a:cxn ang="0">
                  <a:pos x="6" y="58"/>
                </a:cxn>
                <a:cxn ang="0">
                  <a:pos x="4" y="61"/>
                </a:cxn>
                <a:cxn ang="0">
                  <a:pos x="4" y="62"/>
                </a:cxn>
                <a:cxn ang="0">
                  <a:pos x="5" y="64"/>
                </a:cxn>
                <a:cxn ang="0">
                  <a:pos x="6" y="64"/>
                </a:cxn>
                <a:cxn ang="0">
                  <a:pos x="10" y="61"/>
                </a:cxn>
                <a:cxn ang="0">
                  <a:pos x="17" y="53"/>
                </a:cxn>
                <a:cxn ang="0">
                  <a:pos x="23" y="40"/>
                </a:cxn>
                <a:cxn ang="0">
                  <a:pos x="26" y="22"/>
                </a:cxn>
              </a:cxnLst>
              <a:rect l="0" t="0" r="r" b="b"/>
              <a:pathLst>
                <a:path w="26" h="64">
                  <a:moveTo>
                    <a:pt x="26" y="22"/>
                  </a:moveTo>
                  <a:lnTo>
                    <a:pt x="25" y="13"/>
                  </a:lnTo>
                  <a:lnTo>
                    <a:pt x="22" y="6"/>
                  </a:lnTo>
                  <a:lnTo>
                    <a:pt x="18" y="1"/>
                  </a:lnTo>
                  <a:lnTo>
                    <a:pt x="12" y="0"/>
                  </a:lnTo>
                  <a:lnTo>
                    <a:pt x="7" y="1"/>
                  </a:lnTo>
                  <a:lnTo>
                    <a:pt x="3" y="3"/>
                  </a:lnTo>
                  <a:lnTo>
                    <a:pt x="1" y="7"/>
                  </a:lnTo>
                  <a:lnTo>
                    <a:pt x="0" y="11"/>
                  </a:lnTo>
                  <a:lnTo>
                    <a:pt x="1" y="15"/>
                  </a:lnTo>
                  <a:lnTo>
                    <a:pt x="3" y="19"/>
                  </a:lnTo>
                  <a:lnTo>
                    <a:pt x="7" y="22"/>
                  </a:lnTo>
                  <a:lnTo>
                    <a:pt x="12" y="23"/>
                  </a:lnTo>
                  <a:lnTo>
                    <a:pt x="16" y="22"/>
                  </a:lnTo>
                  <a:lnTo>
                    <a:pt x="19" y="20"/>
                  </a:lnTo>
                  <a:lnTo>
                    <a:pt x="20" y="19"/>
                  </a:lnTo>
                  <a:lnTo>
                    <a:pt x="21" y="20"/>
                  </a:lnTo>
                  <a:lnTo>
                    <a:pt x="21" y="22"/>
                  </a:lnTo>
                  <a:lnTo>
                    <a:pt x="20" y="34"/>
                  </a:lnTo>
                  <a:lnTo>
                    <a:pt x="16" y="44"/>
                  </a:lnTo>
                  <a:lnTo>
                    <a:pt x="12" y="52"/>
                  </a:lnTo>
                  <a:lnTo>
                    <a:pt x="6" y="58"/>
                  </a:lnTo>
                  <a:lnTo>
                    <a:pt x="4" y="61"/>
                  </a:lnTo>
                  <a:lnTo>
                    <a:pt x="4" y="62"/>
                  </a:lnTo>
                  <a:lnTo>
                    <a:pt x="5" y="64"/>
                  </a:lnTo>
                  <a:lnTo>
                    <a:pt x="6" y="64"/>
                  </a:lnTo>
                  <a:lnTo>
                    <a:pt x="10" y="61"/>
                  </a:lnTo>
                  <a:lnTo>
                    <a:pt x="17" y="53"/>
                  </a:lnTo>
                  <a:lnTo>
                    <a:pt x="23" y="40"/>
                  </a:lnTo>
                  <a:lnTo>
                    <a:pt x="26" y="2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52" name="Freeform 228"/>
            <p:cNvSpPr>
              <a:spLocks noChangeAspect="1"/>
            </p:cNvSpPr>
            <p:nvPr/>
          </p:nvSpPr>
          <p:spPr bwMode="auto">
            <a:xfrm>
              <a:off x="3322" y="39"/>
              <a:ext cx="108" cy="196"/>
            </a:xfrm>
            <a:custGeom>
              <a:avLst/>
              <a:gdLst/>
              <a:ahLst/>
              <a:cxnLst>
                <a:cxn ang="0">
                  <a:pos x="86" y="65"/>
                </a:cxn>
                <a:cxn ang="0">
                  <a:pos x="91" y="65"/>
                </a:cxn>
                <a:cxn ang="0">
                  <a:pos x="93" y="61"/>
                </a:cxn>
                <a:cxn ang="0">
                  <a:pos x="87" y="59"/>
                </a:cxn>
                <a:cxn ang="0">
                  <a:pos x="74" y="34"/>
                </a:cxn>
                <a:cxn ang="0">
                  <a:pos x="76" y="22"/>
                </a:cxn>
                <a:cxn ang="0">
                  <a:pos x="79" y="12"/>
                </a:cxn>
                <a:cxn ang="0">
                  <a:pos x="89" y="5"/>
                </a:cxn>
                <a:cxn ang="0">
                  <a:pos x="93" y="5"/>
                </a:cxn>
                <a:cxn ang="0">
                  <a:pos x="100" y="8"/>
                </a:cxn>
                <a:cxn ang="0">
                  <a:pos x="90" y="13"/>
                </a:cxn>
                <a:cxn ang="0">
                  <a:pos x="88" y="20"/>
                </a:cxn>
                <a:cxn ang="0">
                  <a:pos x="90" y="26"/>
                </a:cxn>
                <a:cxn ang="0">
                  <a:pos x="96" y="28"/>
                </a:cxn>
                <a:cxn ang="0">
                  <a:pos x="104" y="24"/>
                </a:cxn>
                <a:cxn ang="0">
                  <a:pos x="108" y="15"/>
                </a:cxn>
                <a:cxn ang="0">
                  <a:pos x="102" y="4"/>
                </a:cxn>
                <a:cxn ang="0">
                  <a:pos x="89" y="0"/>
                </a:cxn>
                <a:cxn ang="0">
                  <a:pos x="83" y="1"/>
                </a:cxn>
                <a:cxn ang="0">
                  <a:pos x="75" y="4"/>
                </a:cxn>
                <a:cxn ang="0">
                  <a:pos x="68" y="12"/>
                </a:cxn>
                <a:cxn ang="0">
                  <a:pos x="62" y="25"/>
                </a:cxn>
                <a:cxn ang="0">
                  <a:pos x="60" y="33"/>
                </a:cxn>
                <a:cxn ang="0">
                  <a:pos x="54" y="59"/>
                </a:cxn>
                <a:cxn ang="0">
                  <a:pos x="37" y="59"/>
                </a:cxn>
                <a:cxn ang="0">
                  <a:pos x="34" y="61"/>
                </a:cxn>
                <a:cxn ang="0">
                  <a:pos x="35" y="65"/>
                </a:cxn>
                <a:cxn ang="0">
                  <a:pos x="53" y="65"/>
                </a:cxn>
                <a:cxn ang="0">
                  <a:pos x="34" y="166"/>
                </a:cxn>
                <a:cxn ang="0">
                  <a:pos x="26" y="188"/>
                </a:cxn>
                <a:cxn ang="0">
                  <a:pos x="17" y="191"/>
                </a:cxn>
                <a:cxn ang="0">
                  <a:pos x="11" y="189"/>
                </a:cxn>
                <a:cxn ang="0">
                  <a:pos x="14" y="186"/>
                </a:cxn>
                <a:cxn ang="0">
                  <a:pos x="19" y="179"/>
                </a:cxn>
                <a:cxn ang="0">
                  <a:pos x="19" y="172"/>
                </a:cxn>
                <a:cxn ang="0">
                  <a:pos x="15" y="168"/>
                </a:cxn>
                <a:cxn ang="0">
                  <a:pos x="8" y="169"/>
                </a:cxn>
                <a:cxn ang="0">
                  <a:pos x="1" y="175"/>
                </a:cxn>
                <a:cxn ang="0">
                  <a:pos x="2" y="187"/>
                </a:cxn>
                <a:cxn ang="0">
                  <a:pos x="12" y="195"/>
                </a:cxn>
                <a:cxn ang="0">
                  <a:pos x="27" y="194"/>
                </a:cxn>
                <a:cxn ang="0">
                  <a:pos x="39" y="182"/>
                </a:cxn>
                <a:cxn ang="0">
                  <a:pos x="48" y="163"/>
                </a:cxn>
                <a:cxn ang="0">
                  <a:pos x="54" y="139"/>
                </a:cxn>
                <a:cxn ang="0">
                  <a:pos x="68" y="65"/>
                </a:cxn>
              </a:cxnLst>
              <a:rect l="0" t="0" r="r" b="b"/>
              <a:pathLst>
                <a:path w="108" h="196">
                  <a:moveTo>
                    <a:pt x="68" y="65"/>
                  </a:moveTo>
                  <a:lnTo>
                    <a:pt x="86" y="65"/>
                  </a:lnTo>
                  <a:lnTo>
                    <a:pt x="89" y="65"/>
                  </a:lnTo>
                  <a:lnTo>
                    <a:pt x="91" y="65"/>
                  </a:lnTo>
                  <a:lnTo>
                    <a:pt x="92" y="64"/>
                  </a:lnTo>
                  <a:lnTo>
                    <a:pt x="93" y="61"/>
                  </a:lnTo>
                  <a:lnTo>
                    <a:pt x="91" y="59"/>
                  </a:lnTo>
                  <a:lnTo>
                    <a:pt x="87" y="59"/>
                  </a:lnTo>
                  <a:lnTo>
                    <a:pt x="69" y="59"/>
                  </a:lnTo>
                  <a:lnTo>
                    <a:pt x="74" y="34"/>
                  </a:lnTo>
                  <a:lnTo>
                    <a:pt x="75" y="29"/>
                  </a:lnTo>
                  <a:lnTo>
                    <a:pt x="76" y="22"/>
                  </a:lnTo>
                  <a:lnTo>
                    <a:pt x="78" y="16"/>
                  </a:lnTo>
                  <a:lnTo>
                    <a:pt x="79" y="12"/>
                  </a:lnTo>
                  <a:lnTo>
                    <a:pt x="83" y="7"/>
                  </a:lnTo>
                  <a:lnTo>
                    <a:pt x="89" y="5"/>
                  </a:lnTo>
                  <a:lnTo>
                    <a:pt x="90" y="5"/>
                  </a:lnTo>
                  <a:lnTo>
                    <a:pt x="93" y="5"/>
                  </a:lnTo>
                  <a:lnTo>
                    <a:pt x="96" y="6"/>
                  </a:lnTo>
                  <a:lnTo>
                    <a:pt x="100" y="8"/>
                  </a:lnTo>
                  <a:lnTo>
                    <a:pt x="94" y="10"/>
                  </a:lnTo>
                  <a:lnTo>
                    <a:pt x="90" y="13"/>
                  </a:lnTo>
                  <a:lnTo>
                    <a:pt x="88" y="17"/>
                  </a:lnTo>
                  <a:lnTo>
                    <a:pt x="88" y="20"/>
                  </a:lnTo>
                  <a:lnTo>
                    <a:pt x="89" y="23"/>
                  </a:lnTo>
                  <a:lnTo>
                    <a:pt x="90" y="26"/>
                  </a:lnTo>
                  <a:lnTo>
                    <a:pt x="93" y="27"/>
                  </a:lnTo>
                  <a:lnTo>
                    <a:pt x="96" y="28"/>
                  </a:lnTo>
                  <a:lnTo>
                    <a:pt x="100" y="27"/>
                  </a:lnTo>
                  <a:lnTo>
                    <a:pt x="104" y="24"/>
                  </a:lnTo>
                  <a:lnTo>
                    <a:pt x="107" y="20"/>
                  </a:lnTo>
                  <a:lnTo>
                    <a:pt x="108" y="15"/>
                  </a:lnTo>
                  <a:lnTo>
                    <a:pt x="106" y="8"/>
                  </a:lnTo>
                  <a:lnTo>
                    <a:pt x="102" y="4"/>
                  </a:lnTo>
                  <a:lnTo>
                    <a:pt x="96" y="1"/>
                  </a:lnTo>
                  <a:lnTo>
                    <a:pt x="89" y="0"/>
                  </a:lnTo>
                  <a:lnTo>
                    <a:pt x="86" y="0"/>
                  </a:lnTo>
                  <a:lnTo>
                    <a:pt x="83" y="1"/>
                  </a:lnTo>
                  <a:lnTo>
                    <a:pt x="79" y="2"/>
                  </a:lnTo>
                  <a:lnTo>
                    <a:pt x="75" y="4"/>
                  </a:lnTo>
                  <a:lnTo>
                    <a:pt x="71" y="8"/>
                  </a:lnTo>
                  <a:lnTo>
                    <a:pt x="68" y="12"/>
                  </a:lnTo>
                  <a:lnTo>
                    <a:pt x="64" y="18"/>
                  </a:lnTo>
                  <a:lnTo>
                    <a:pt x="62" y="25"/>
                  </a:lnTo>
                  <a:lnTo>
                    <a:pt x="61" y="28"/>
                  </a:lnTo>
                  <a:lnTo>
                    <a:pt x="60" y="33"/>
                  </a:lnTo>
                  <a:lnTo>
                    <a:pt x="58" y="43"/>
                  </a:lnTo>
                  <a:lnTo>
                    <a:pt x="54" y="59"/>
                  </a:lnTo>
                  <a:lnTo>
                    <a:pt x="40" y="59"/>
                  </a:lnTo>
                  <a:lnTo>
                    <a:pt x="37" y="59"/>
                  </a:lnTo>
                  <a:lnTo>
                    <a:pt x="35" y="59"/>
                  </a:lnTo>
                  <a:lnTo>
                    <a:pt x="34" y="61"/>
                  </a:lnTo>
                  <a:lnTo>
                    <a:pt x="33" y="63"/>
                  </a:lnTo>
                  <a:lnTo>
                    <a:pt x="35" y="65"/>
                  </a:lnTo>
                  <a:lnTo>
                    <a:pt x="39" y="65"/>
                  </a:lnTo>
                  <a:lnTo>
                    <a:pt x="53" y="65"/>
                  </a:lnTo>
                  <a:lnTo>
                    <a:pt x="37" y="151"/>
                  </a:lnTo>
                  <a:lnTo>
                    <a:pt x="34" y="166"/>
                  </a:lnTo>
                  <a:lnTo>
                    <a:pt x="31" y="179"/>
                  </a:lnTo>
                  <a:lnTo>
                    <a:pt x="26" y="188"/>
                  </a:lnTo>
                  <a:lnTo>
                    <a:pt x="18" y="191"/>
                  </a:lnTo>
                  <a:lnTo>
                    <a:pt x="17" y="191"/>
                  </a:lnTo>
                  <a:lnTo>
                    <a:pt x="15" y="191"/>
                  </a:lnTo>
                  <a:lnTo>
                    <a:pt x="11" y="189"/>
                  </a:lnTo>
                  <a:lnTo>
                    <a:pt x="8" y="187"/>
                  </a:lnTo>
                  <a:lnTo>
                    <a:pt x="14" y="186"/>
                  </a:lnTo>
                  <a:lnTo>
                    <a:pt x="18" y="182"/>
                  </a:lnTo>
                  <a:lnTo>
                    <a:pt x="19" y="179"/>
                  </a:lnTo>
                  <a:lnTo>
                    <a:pt x="20" y="176"/>
                  </a:lnTo>
                  <a:lnTo>
                    <a:pt x="19" y="172"/>
                  </a:lnTo>
                  <a:lnTo>
                    <a:pt x="18" y="170"/>
                  </a:lnTo>
                  <a:lnTo>
                    <a:pt x="15" y="168"/>
                  </a:lnTo>
                  <a:lnTo>
                    <a:pt x="12" y="168"/>
                  </a:lnTo>
                  <a:lnTo>
                    <a:pt x="8" y="169"/>
                  </a:lnTo>
                  <a:lnTo>
                    <a:pt x="4" y="171"/>
                  </a:lnTo>
                  <a:lnTo>
                    <a:pt x="1" y="175"/>
                  </a:lnTo>
                  <a:lnTo>
                    <a:pt x="0" y="181"/>
                  </a:lnTo>
                  <a:lnTo>
                    <a:pt x="2" y="187"/>
                  </a:lnTo>
                  <a:lnTo>
                    <a:pt x="6" y="192"/>
                  </a:lnTo>
                  <a:lnTo>
                    <a:pt x="12" y="195"/>
                  </a:lnTo>
                  <a:lnTo>
                    <a:pt x="18" y="196"/>
                  </a:lnTo>
                  <a:lnTo>
                    <a:pt x="27" y="194"/>
                  </a:lnTo>
                  <a:lnTo>
                    <a:pt x="34" y="188"/>
                  </a:lnTo>
                  <a:lnTo>
                    <a:pt x="39" y="182"/>
                  </a:lnTo>
                  <a:lnTo>
                    <a:pt x="43" y="175"/>
                  </a:lnTo>
                  <a:lnTo>
                    <a:pt x="48" y="163"/>
                  </a:lnTo>
                  <a:lnTo>
                    <a:pt x="51" y="150"/>
                  </a:lnTo>
                  <a:lnTo>
                    <a:pt x="54" y="139"/>
                  </a:lnTo>
                  <a:lnTo>
                    <a:pt x="55" y="134"/>
                  </a:lnTo>
                  <a:lnTo>
                    <a:pt x="68" y="6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53" name="Freeform 229"/>
            <p:cNvSpPr>
              <a:spLocks noChangeAspect="1"/>
            </p:cNvSpPr>
            <p:nvPr/>
          </p:nvSpPr>
          <p:spPr bwMode="auto">
            <a:xfrm>
              <a:off x="3461" y="29"/>
              <a:ext cx="50" cy="215"/>
            </a:xfrm>
            <a:custGeom>
              <a:avLst/>
              <a:gdLst/>
              <a:ahLst/>
              <a:cxnLst>
                <a:cxn ang="0">
                  <a:pos x="50" y="213"/>
                </a:cxn>
                <a:cxn ang="0">
                  <a:pos x="50" y="213"/>
                </a:cxn>
                <a:cxn ang="0">
                  <a:pos x="49" y="212"/>
                </a:cxn>
                <a:cxn ang="0">
                  <a:pos x="48" y="211"/>
                </a:cxn>
                <a:cxn ang="0">
                  <a:pos x="46" y="209"/>
                </a:cxn>
                <a:cxn ang="0">
                  <a:pos x="30" y="186"/>
                </a:cxn>
                <a:cxn ang="0">
                  <a:pos x="19" y="160"/>
                </a:cxn>
                <a:cxn ang="0">
                  <a:pos x="14" y="134"/>
                </a:cxn>
                <a:cxn ang="0">
                  <a:pos x="12" y="108"/>
                </a:cxn>
                <a:cxn ang="0">
                  <a:pos x="14" y="80"/>
                </a:cxn>
                <a:cxn ang="0">
                  <a:pos x="20" y="53"/>
                </a:cxn>
                <a:cxn ang="0">
                  <a:pos x="30" y="28"/>
                </a:cxn>
                <a:cxn ang="0">
                  <a:pos x="47" y="6"/>
                </a:cxn>
                <a:cxn ang="0">
                  <a:pos x="50" y="3"/>
                </a:cxn>
                <a:cxn ang="0">
                  <a:pos x="50" y="2"/>
                </a:cxn>
                <a:cxn ang="0">
                  <a:pos x="49" y="1"/>
                </a:cxn>
                <a:cxn ang="0">
                  <a:pos x="48" y="0"/>
                </a:cxn>
                <a:cxn ang="0">
                  <a:pos x="43" y="3"/>
                </a:cxn>
                <a:cxn ang="0">
                  <a:pos x="35" y="11"/>
                </a:cxn>
                <a:cxn ang="0">
                  <a:pos x="24" y="24"/>
                </a:cxn>
                <a:cxn ang="0">
                  <a:pos x="13" y="42"/>
                </a:cxn>
                <a:cxn ang="0">
                  <a:pos x="7" y="60"/>
                </a:cxn>
                <a:cxn ang="0">
                  <a:pos x="3" y="77"/>
                </a:cxn>
                <a:cxn ang="0">
                  <a:pos x="0" y="93"/>
                </a:cxn>
                <a:cxn ang="0">
                  <a:pos x="0" y="108"/>
                </a:cxn>
                <a:cxn ang="0">
                  <a:pos x="0" y="122"/>
                </a:cxn>
                <a:cxn ang="0">
                  <a:pos x="3" y="139"/>
                </a:cxn>
                <a:cxn ang="0">
                  <a:pos x="7" y="157"/>
                </a:cxn>
                <a:cxn ang="0">
                  <a:pos x="14" y="175"/>
                </a:cxn>
                <a:cxn ang="0">
                  <a:pos x="24" y="192"/>
                </a:cxn>
                <a:cxn ang="0">
                  <a:pos x="35" y="205"/>
                </a:cxn>
                <a:cxn ang="0">
                  <a:pos x="43" y="213"/>
                </a:cxn>
                <a:cxn ang="0">
                  <a:pos x="48" y="215"/>
                </a:cxn>
                <a:cxn ang="0">
                  <a:pos x="49" y="215"/>
                </a:cxn>
                <a:cxn ang="0">
                  <a:pos x="50" y="213"/>
                </a:cxn>
              </a:cxnLst>
              <a:rect l="0" t="0" r="r" b="b"/>
              <a:pathLst>
                <a:path w="50" h="215">
                  <a:moveTo>
                    <a:pt x="50" y="213"/>
                  </a:moveTo>
                  <a:lnTo>
                    <a:pt x="50" y="213"/>
                  </a:lnTo>
                  <a:lnTo>
                    <a:pt x="49" y="212"/>
                  </a:lnTo>
                  <a:lnTo>
                    <a:pt x="48" y="211"/>
                  </a:lnTo>
                  <a:lnTo>
                    <a:pt x="46" y="209"/>
                  </a:lnTo>
                  <a:lnTo>
                    <a:pt x="30" y="186"/>
                  </a:lnTo>
                  <a:lnTo>
                    <a:pt x="19" y="160"/>
                  </a:lnTo>
                  <a:lnTo>
                    <a:pt x="14" y="134"/>
                  </a:lnTo>
                  <a:lnTo>
                    <a:pt x="12" y="108"/>
                  </a:lnTo>
                  <a:lnTo>
                    <a:pt x="14" y="80"/>
                  </a:lnTo>
                  <a:lnTo>
                    <a:pt x="20" y="53"/>
                  </a:lnTo>
                  <a:lnTo>
                    <a:pt x="30" y="28"/>
                  </a:lnTo>
                  <a:lnTo>
                    <a:pt x="47" y="6"/>
                  </a:lnTo>
                  <a:lnTo>
                    <a:pt x="50" y="3"/>
                  </a:lnTo>
                  <a:lnTo>
                    <a:pt x="50" y="2"/>
                  </a:lnTo>
                  <a:lnTo>
                    <a:pt x="49" y="1"/>
                  </a:lnTo>
                  <a:lnTo>
                    <a:pt x="48" y="0"/>
                  </a:lnTo>
                  <a:lnTo>
                    <a:pt x="43" y="3"/>
                  </a:lnTo>
                  <a:lnTo>
                    <a:pt x="35" y="11"/>
                  </a:lnTo>
                  <a:lnTo>
                    <a:pt x="24" y="24"/>
                  </a:lnTo>
                  <a:lnTo>
                    <a:pt x="13" y="42"/>
                  </a:lnTo>
                  <a:lnTo>
                    <a:pt x="7" y="60"/>
                  </a:lnTo>
                  <a:lnTo>
                    <a:pt x="3" y="77"/>
                  </a:lnTo>
                  <a:lnTo>
                    <a:pt x="0" y="93"/>
                  </a:lnTo>
                  <a:lnTo>
                    <a:pt x="0" y="108"/>
                  </a:lnTo>
                  <a:lnTo>
                    <a:pt x="0" y="122"/>
                  </a:lnTo>
                  <a:lnTo>
                    <a:pt x="3" y="139"/>
                  </a:lnTo>
                  <a:lnTo>
                    <a:pt x="7" y="157"/>
                  </a:lnTo>
                  <a:lnTo>
                    <a:pt x="14" y="175"/>
                  </a:lnTo>
                  <a:lnTo>
                    <a:pt x="24" y="192"/>
                  </a:lnTo>
                  <a:lnTo>
                    <a:pt x="35" y="205"/>
                  </a:lnTo>
                  <a:lnTo>
                    <a:pt x="43" y="213"/>
                  </a:lnTo>
                  <a:lnTo>
                    <a:pt x="48" y="215"/>
                  </a:lnTo>
                  <a:lnTo>
                    <a:pt x="49" y="215"/>
                  </a:lnTo>
                  <a:lnTo>
                    <a:pt x="50" y="21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54" name="Freeform 230"/>
            <p:cNvSpPr>
              <a:spLocks noChangeAspect="1" noEditPoints="1"/>
            </p:cNvSpPr>
            <p:nvPr/>
          </p:nvSpPr>
          <p:spPr bwMode="auto">
            <a:xfrm>
              <a:off x="3534" y="41"/>
              <a:ext cx="113" cy="194"/>
            </a:xfrm>
            <a:custGeom>
              <a:avLst/>
              <a:gdLst/>
              <a:ahLst/>
              <a:cxnLst>
                <a:cxn ang="0">
                  <a:pos x="84" y="4"/>
                </a:cxn>
                <a:cxn ang="0">
                  <a:pos x="84" y="1"/>
                </a:cxn>
                <a:cxn ang="0">
                  <a:pos x="80" y="1"/>
                </a:cxn>
                <a:cxn ang="0">
                  <a:pos x="66" y="54"/>
                </a:cxn>
                <a:cxn ang="0">
                  <a:pos x="41" y="60"/>
                </a:cxn>
                <a:cxn ang="0">
                  <a:pos x="20" y="73"/>
                </a:cxn>
                <a:cxn ang="0">
                  <a:pos x="6" y="92"/>
                </a:cxn>
                <a:cxn ang="0">
                  <a:pos x="0" y="113"/>
                </a:cxn>
                <a:cxn ang="0">
                  <a:pos x="11" y="140"/>
                </a:cxn>
                <a:cxn ang="0">
                  <a:pos x="41" y="152"/>
                </a:cxn>
                <a:cxn ang="0">
                  <a:pos x="35" y="180"/>
                </a:cxn>
                <a:cxn ang="0">
                  <a:pos x="32" y="190"/>
                </a:cxn>
                <a:cxn ang="0">
                  <a:pos x="33" y="193"/>
                </a:cxn>
                <a:cxn ang="0">
                  <a:pos x="36" y="193"/>
                </a:cxn>
                <a:cxn ang="0">
                  <a:pos x="38" y="190"/>
                </a:cxn>
                <a:cxn ang="0">
                  <a:pos x="39" y="184"/>
                </a:cxn>
                <a:cxn ang="0">
                  <a:pos x="60" y="151"/>
                </a:cxn>
                <a:cxn ang="0">
                  <a:pos x="83" y="141"/>
                </a:cxn>
                <a:cxn ang="0">
                  <a:pos x="101" y="124"/>
                </a:cxn>
                <a:cxn ang="0">
                  <a:pos x="112" y="104"/>
                </a:cxn>
                <a:cxn ang="0">
                  <a:pos x="111" y="80"/>
                </a:cxn>
                <a:cxn ang="0">
                  <a:pos x="91" y="59"/>
                </a:cxn>
                <a:cxn ang="0">
                  <a:pos x="84" y="5"/>
                </a:cxn>
                <a:cxn ang="0">
                  <a:pos x="38" y="147"/>
                </a:cxn>
                <a:cxn ang="0">
                  <a:pos x="28" y="144"/>
                </a:cxn>
                <a:cxn ang="0">
                  <a:pos x="20" y="137"/>
                </a:cxn>
                <a:cxn ang="0">
                  <a:pos x="15" y="125"/>
                </a:cxn>
                <a:cxn ang="0">
                  <a:pos x="15" y="108"/>
                </a:cxn>
                <a:cxn ang="0">
                  <a:pos x="22" y="88"/>
                </a:cxn>
                <a:cxn ang="0">
                  <a:pos x="35" y="72"/>
                </a:cxn>
                <a:cxn ang="0">
                  <a:pos x="53" y="61"/>
                </a:cxn>
                <a:cxn ang="0">
                  <a:pos x="43" y="148"/>
                </a:cxn>
                <a:cxn ang="0">
                  <a:pos x="82" y="61"/>
                </a:cxn>
                <a:cxn ang="0">
                  <a:pos x="97" y="76"/>
                </a:cxn>
                <a:cxn ang="0">
                  <a:pos x="98" y="98"/>
                </a:cxn>
                <a:cxn ang="0">
                  <a:pos x="91" y="118"/>
                </a:cxn>
                <a:cxn ang="0">
                  <a:pos x="78" y="134"/>
                </a:cxn>
                <a:cxn ang="0">
                  <a:pos x="60" y="145"/>
                </a:cxn>
                <a:cxn ang="0">
                  <a:pos x="70" y="59"/>
                </a:cxn>
              </a:cxnLst>
              <a:rect l="0" t="0" r="r" b="b"/>
              <a:pathLst>
                <a:path w="113" h="194">
                  <a:moveTo>
                    <a:pt x="84" y="5"/>
                  </a:moveTo>
                  <a:lnTo>
                    <a:pt x="84" y="4"/>
                  </a:lnTo>
                  <a:lnTo>
                    <a:pt x="84" y="2"/>
                  </a:lnTo>
                  <a:lnTo>
                    <a:pt x="84" y="1"/>
                  </a:lnTo>
                  <a:lnTo>
                    <a:pt x="82" y="0"/>
                  </a:lnTo>
                  <a:lnTo>
                    <a:pt x="80" y="1"/>
                  </a:lnTo>
                  <a:lnTo>
                    <a:pt x="79" y="5"/>
                  </a:lnTo>
                  <a:lnTo>
                    <a:pt x="66" y="54"/>
                  </a:lnTo>
                  <a:lnTo>
                    <a:pt x="53" y="56"/>
                  </a:lnTo>
                  <a:lnTo>
                    <a:pt x="41" y="60"/>
                  </a:lnTo>
                  <a:lnTo>
                    <a:pt x="30" y="66"/>
                  </a:lnTo>
                  <a:lnTo>
                    <a:pt x="20" y="73"/>
                  </a:lnTo>
                  <a:lnTo>
                    <a:pt x="12" y="82"/>
                  </a:lnTo>
                  <a:lnTo>
                    <a:pt x="6" y="92"/>
                  </a:lnTo>
                  <a:lnTo>
                    <a:pt x="2" y="102"/>
                  </a:lnTo>
                  <a:lnTo>
                    <a:pt x="0" y="113"/>
                  </a:lnTo>
                  <a:lnTo>
                    <a:pt x="3" y="128"/>
                  </a:lnTo>
                  <a:lnTo>
                    <a:pt x="11" y="140"/>
                  </a:lnTo>
                  <a:lnTo>
                    <a:pt x="24" y="148"/>
                  </a:lnTo>
                  <a:lnTo>
                    <a:pt x="41" y="152"/>
                  </a:lnTo>
                  <a:lnTo>
                    <a:pt x="36" y="172"/>
                  </a:lnTo>
                  <a:lnTo>
                    <a:pt x="35" y="180"/>
                  </a:lnTo>
                  <a:lnTo>
                    <a:pt x="33" y="186"/>
                  </a:lnTo>
                  <a:lnTo>
                    <a:pt x="32" y="190"/>
                  </a:lnTo>
                  <a:lnTo>
                    <a:pt x="32" y="191"/>
                  </a:lnTo>
                  <a:lnTo>
                    <a:pt x="33" y="193"/>
                  </a:lnTo>
                  <a:lnTo>
                    <a:pt x="34" y="194"/>
                  </a:lnTo>
                  <a:lnTo>
                    <a:pt x="36" y="193"/>
                  </a:lnTo>
                  <a:lnTo>
                    <a:pt x="37" y="192"/>
                  </a:lnTo>
                  <a:lnTo>
                    <a:pt x="38" y="190"/>
                  </a:lnTo>
                  <a:lnTo>
                    <a:pt x="38" y="187"/>
                  </a:lnTo>
                  <a:lnTo>
                    <a:pt x="39" y="184"/>
                  </a:lnTo>
                  <a:lnTo>
                    <a:pt x="47" y="152"/>
                  </a:lnTo>
                  <a:lnTo>
                    <a:pt x="60" y="151"/>
                  </a:lnTo>
                  <a:lnTo>
                    <a:pt x="72" y="147"/>
                  </a:lnTo>
                  <a:lnTo>
                    <a:pt x="83" y="141"/>
                  </a:lnTo>
                  <a:lnTo>
                    <a:pt x="93" y="133"/>
                  </a:lnTo>
                  <a:lnTo>
                    <a:pt x="101" y="124"/>
                  </a:lnTo>
                  <a:lnTo>
                    <a:pt x="108" y="114"/>
                  </a:lnTo>
                  <a:lnTo>
                    <a:pt x="112" y="104"/>
                  </a:lnTo>
                  <a:lnTo>
                    <a:pt x="113" y="93"/>
                  </a:lnTo>
                  <a:lnTo>
                    <a:pt x="111" y="80"/>
                  </a:lnTo>
                  <a:lnTo>
                    <a:pt x="104" y="68"/>
                  </a:lnTo>
                  <a:lnTo>
                    <a:pt x="91" y="59"/>
                  </a:lnTo>
                  <a:lnTo>
                    <a:pt x="72" y="54"/>
                  </a:lnTo>
                  <a:lnTo>
                    <a:pt x="84" y="5"/>
                  </a:lnTo>
                  <a:close/>
                  <a:moveTo>
                    <a:pt x="43" y="148"/>
                  </a:moveTo>
                  <a:lnTo>
                    <a:pt x="38" y="147"/>
                  </a:lnTo>
                  <a:lnTo>
                    <a:pt x="33" y="146"/>
                  </a:lnTo>
                  <a:lnTo>
                    <a:pt x="28" y="144"/>
                  </a:lnTo>
                  <a:lnTo>
                    <a:pt x="23" y="140"/>
                  </a:lnTo>
                  <a:lnTo>
                    <a:pt x="20" y="137"/>
                  </a:lnTo>
                  <a:lnTo>
                    <a:pt x="17" y="131"/>
                  </a:lnTo>
                  <a:lnTo>
                    <a:pt x="15" y="125"/>
                  </a:lnTo>
                  <a:lnTo>
                    <a:pt x="14" y="118"/>
                  </a:lnTo>
                  <a:lnTo>
                    <a:pt x="15" y="108"/>
                  </a:lnTo>
                  <a:lnTo>
                    <a:pt x="17" y="98"/>
                  </a:lnTo>
                  <a:lnTo>
                    <a:pt x="22" y="88"/>
                  </a:lnTo>
                  <a:lnTo>
                    <a:pt x="27" y="80"/>
                  </a:lnTo>
                  <a:lnTo>
                    <a:pt x="35" y="72"/>
                  </a:lnTo>
                  <a:lnTo>
                    <a:pt x="43" y="66"/>
                  </a:lnTo>
                  <a:lnTo>
                    <a:pt x="53" y="61"/>
                  </a:lnTo>
                  <a:lnTo>
                    <a:pt x="65" y="59"/>
                  </a:lnTo>
                  <a:lnTo>
                    <a:pt x="43" y="148"/>
                  </a:lnTo>
                  <a:close/>
                  <a:moveTo>
                    <a:pt x="70" y="59"/>
                  </a:moveTo>
                  <a:lnTo>
                    <a:pt x="82" y="61"/>
                  </a:lnTo>
                  <a:lnTo>
                    <a:pt x="91" y="67"/>
                  </a:lnTo>
                  <a:lnTo>
                    <a:pt x="97" y="76"/>
                  </a:lnTo>
                  <a:lnTo>
                    <a:pt x="99" y="89"/>
                  </a:lnTo>
                  <a:lnTo>
                    <a:pt x="98" y="98"/>
                  </a:lnTo>
                  <a:lnTo>
                    <a:pt x="96" y="108"/>
                  </a:lnTo>
                  <a:lnTo>
                    <a:pt x="91" y="118"/>
                  </a:lnTo>
                  <a:lnTo>
                    <a:pt x="86" y="127"/>
                  </a:lnTo>
                  <a:lnTo>
                    <a:pt x="78" y="134"/>
                  </a:lnTo>
                  <a:lnTo>
                    <a:pt x="70" y="141"/>
                  </a:lnTo>
                  <a:lnTo>
                    <a:pt x="60" y="145"/>
                  </a:lnTo>
                  <a:lnTo>
                    <a:pt x="48" y="148"/>
                  </a:lnTo>
                  <a:lnTo>
                    <a:pt x="70" y="5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55" name="Freeform 231"/>
            <p:cNvSpPr>
              <a:spLocks noChangeAspect="1"/>
            </p:cNvSpPr>
            <p:nvPr/>
          </p:nvSpPr>
          <p:spPr bwMode="auto">
            <a:xfrm>
              <a:off x="3663" y="117"/>
              <a:ext cx="96" cy="109"/>
            </a:xfrm>
            <a:custGeom>
              <a:avLst/>
              <a:gdLst/>
              <a:ahLst/>
              <a:cxnLst>
                <a:cxn ang="0">
                  <a:pos x="96" y="1"/>
                </a:cxn>
                <a:cxn ang="0">
                  <a:pos x="93" y="0"/>
                </a:cxn>
                <a:cxn ang="0">
                  <a:pos x="84" y="11"/>
                </a:cxn>
                <a:cxn ang="0">
                  <a:pos x="73" y="2"/>
                </a:cxn>
                <a:cxn ang="0">
                  <a:pos x="59" y="0"/>
                </a:cxn>
                <a:cxn ang="0">
                  <a:pos x="31" y="11"/>
                </a:cxn>
                <a:cxn ang="0">
                  <a:pos x="19" y="34"/>
                </a:cxn>
                <a:cxn ang="0">
                  <a:pos x="20" y="40"/>
                </a:cxn>
                <a:cxn ang="0">
                  <a:pos x="24" y="48"/>
                </a:cxn>
                <a:cxn ang="0">
                  <a:pos x="33" y="55"/>
                </a:cxn>
                <a:cxn ang="0">
                  <a:pos x="45" y="58"/>
                </a:cxn>
                <a:cxn ang="0">
                  <a:pos x="52" y="60"/>
                </a:cxn>
                <a:cxn ang="0">
                  <a:pos x="58" y="61"/>
                </a:cxn>
                <a:cxn ang="0">
                  <a:pos x="67" y="65"/>
                </a:cxn>
                <a:cxn ang="0">
                  <a:pos x="72" y="77"/>
                </a:cxn>
                <a:cxn ang="0">
                  <a:pos x="70" y="86"/>
                </a:cxn>
                <a:cxn ang="0">
                  <a:pos x="64" y="95"/>
                </a:cxn>
                <a:cxn ang="0">
                  <a:pos x="54" y="101"/>
                </a:cxn>
                <a:cxn ang="0">
                  <a:pos x="42" y="104"/>
                </a:cxn>
                <a:cxn ang="0">
                  <a:pos x="32" y="103"/>
                </a:cxn>
                <a:cxn ang="0">
                  <a:pos x="22" y="99"/>
                </a:cxn>
                <a:cxn ang="0">
                  <a:pos x="15" y="93"/>
                </a:cxn>
                <a:cxn ang="0">
                  <a:pos x="13" y="82"/>
                </a:cxn>
                <a:cxn ang="0">
                  <a:pos x="14" y="75"/>
                </a:cxn>
                <a:cxn ang="0">
                  <a:pos x="13" y="72"/>
                </a:cxn>
                <a:cxn ang="0">
                  <a:pos x="9" y="72"/>
                </a:cxn>
                <a:cxn ang="0">
                  <a:pos x="1" y="105"/>
                </a:cxn>
                <a:cxn ang="0">
                  <a:pos x="1" y="108"/>
                </a:cxn>
                <a:cxn ang="0">
                  <a:pos x="4" y="109"/>
                </a:cxn>
                <a:cxn ang="0">
                  <a:pos x="9" y="103"/>
                </a:cxn>
                <a:cxn ang="0">
                  <a:pos x="19" y="104"/>
                </a:cxn>
                <a:cxn ang="0">
                  <a:pos x="34" y="109"/>
                </a:cxn>
                <a:cxn ang="0">
                  <a:pos x="58" y="106"/>
                </a:cxn>
                <a:cxn ang="0">
                  <a:pos x="80" y="85"/>
                </a:cxn>
                <a:cxn ang="0">
                  <a:pos x="81" y="62"/>
                </a:cxn>
                <a:cxn ang="0">
                  <a:pos x="75" y="54"/>
                </a:cxn>
                <a:cxn ang="0">
                  <a:pos x="71" y="51"/>
                </a:cxn>
                <a:cxn ang="0">
                  <a:pos x="65" y="49"/>
                </a:cxn>
                <a:cxn ang="0">
                  <a:pos x="56" y="46"/>
                </a:cxn>
                <a:cxn ang="0">
                  <a:pos x="44" y="43"/>
                </a:cxn>
                <a:cxn ang="0">
                  <a:pos x="37" y="41"/>
                </a:cxn>
                <a:cxn ang="0">
                  <a:pos x="31" y="34"/>
                </a:cxn>
                <a:cxn ang="0">
                  <a:pos x="31" y="24"/>
                </a:cxn>
                <a:cxn ang="0">
                  <a:pos x="35" y="16"/>
                </a:cxn>
                <a:cxn ang="0">
                  <a:pos x="43" y="9"/>
                </a:cxn>
                <a:cxn ang="0">
                  <a:pos x="54" y="5"/>
                </a:cxn>
                <a:cxn ang="0">
                  <a:pos x="70" y="6"/>
                </a:cxn>
                <a:cxn ang="0">
                  <a:pos x="82" y="19"/>
                </a:cxn>
                <a:cxn ang="0">
                  <a:pos x="83" y="32"/>
                </a:cxn>
                <a:cxn ang="0">
                  <a:pos x="84" y="37"/>
                </a:cxn>
                <a:cxn ang="0">
                  <a:pos x="88" y="36"/>
                </a:cxn>
                <a:cxn ang="0">
                  <a:pos x="96" y="2"/>
                </a:cxn>
              </a:cxnLst>
              <a:rect l="0" t="0" r="r" b="b"/>
              <a:pathLst>
                <a:path w="96" h="109">
                  <a:moveTo>
                    <a:pt x="96" y="2"/>
                  </a:moveTo>
                  <a:lnTo>
                    <a:pt x="96" y="1"/>
                  </a:lnTo>
                  <a:lnTo>
                    <a:pt x="94" y="0"/>
                  </a:lnTo>
                  <a:lnTo>
                    <a:pt x="93" y="0"/>
                  </a:lnTo>
                  <a:lnTo>
                    <a:pt x="91" y="2"/>
                  </a:lnTo>
                  <a:lnTo>
                    <a:pt x="84" y="11"/>
                  </a:lnTo>
                  <a:lnTo>
                    <a:pt x="79" y="6"/>
                  </a:lnTo>
                  <a:lnTo>
                    <a:pt x="73" y="2"/>
                  </a:lnTo>
                  <a:lnTo>
                    <a:pt x="66" y="0"/>
                  </a:lnTo>
                  <a:lnTo>
                    <a:pt x="59" y="0"/>
                  </a:lnTo>
                  <a:lnTo>
                    <a:pt x="44" y="3"/>
                  </a:lnTo>
                  <a:lnTo>
                    <a:pt x="31" y="11"/>
                  </a:lnTo>
                  <a:lnTo>
                    <a:pt x="22" y="22"/>
                  </a:lnTo>
                  <a:lnTo>
                    <a:pt x="19" y="34"/>
                  </a:lnTo>
                  <a:lnTo>
                    <a:pt x="19" y="37"/>
                  </a:lnTo>
                  <a:lnTo>
                    <a:pt x="20" y="40"/>
                  </a:lnTo>
                  <a:lnTo>
                    <a:pt x="22" y="44"/>
                  </a:lnTo>
                  <a:lnTo>
                    <a:pt x="24" y="48"/>
                  </a:lnTo>
                  <a:lnTo>
                    <a:pt x="28" y="52"/>
                  </a:lnTo>
                  <a:lnTo>
                    <a:pt x="33" y="55"/>
                  </a:lnTo>
                  <a:lnTo>
                    <a:pt x="38" y="56"/>
                  </a:lnTo>
                  <a:lnTo>
                    <a:pt x="45" y="58"/>
                  </a:lnTo>
                  <a:lnTo>
                    <a:pt x="48" y="59"/>
                  </a:lnTo>
                  <a:lnTo>
                    <a:pt x="52" y="60"/>
                  </a:lnTo>
                  <a:lnTo>
                    <a:pt x="55" y="61"/>
                  </a:lnTo>
                  <a:lnTo>
                    <a:pt x="58" y="61"/>
                  </a:lnTo>
                  <a:lnTo>
                    <a:pt x="62" y="63"/>
                  </a:lnTo>
                  <a:lnTo>
                    <a:pt x="67" y="65"/>
                  </a:lnTo>
                  <a:lnTo>
                    <a:pt x="71" y="70"/>
                  </a:lnTo>
                  <a:lnTo>
                    <a:pt x="72" y="77"/>
                  </a:lnTo>
                  <a:lnTo>
                    <a:pt x="71" y="82"/>
                  </a:lnTo>
                  <a:lnTo>
                    <a:pt x="70" y="86"/>
                  </a:lnTo>
                  <a:lnTo>
                    <a:pt x="67" y="91"/>
                  </a:lnTo>
                  <a:lnTo>
                    <a:pt x="64" y="95"/>
                  </a:lnTo>
                  <a:lnTo>
                    <a:pt x="59" y="98"/>
                  </a:lnTo>
                  <a:lnTo>
                    <a:pt x="54" y="101"/>
                  </a:lnTo>
                  <a:lnTo>
                    <a:pt x="48" y="103"/>
                  </a:lnTo>
                  <a:lnTo>
                    <a:pt x="42" y="104"/>
                  </a:lnTo>
                  <a:lnTo>
                    <a:pt x="37" y="103"/>
                  </a:lnTo>
                  <a:lnTo>
                    <a:pt x="32" y="103"/>
                  </a:lnTo>
                  <a:lnTo>
                    <a:pt x="27" y="101"/>
                  </a:lnTo>
                  <a:lnTo>
                    <a:pt x="22" y="99"/>
                  </a:lnTo>
                  <a:lnTo>
                    <a:pt x="19" y="96"/>
                  </a:lnTo>
                  <a:lnTo>
                    <a:pt x="15" y="93"/>
                  </a:lnTo>
                  <a:lnTo>
                    <a:pt x="13" y="88"/>
                  </a:lnTo>
                  <a:lnTo>
                    <a:pt x="13" y="82"/>
                  </a:lnTo>
                  <a:lnTo>
                    <a:pt x="13" y="79"/>
                  </a:lnTo>
                  <a:lnTo>
                    <a:pt x="14" y="75"/>
                  </a:lnTo>
                  <a:lnTo>
                    <a:pt x="14" y="74"/>
                  </a:lnTo>
                  <a:lnTo>
                    <a:pt x="13" y="72"/>
                  </a:lnTo>
                  <a:lnTo>
                    <a:pt x="11" y="72"/>
                  </a:lnTo>
                  <a:lnTo>
                    <a:pt x="9" y="72"/>
                  </a:lnTo>
                  <a:lnTo>
                    <a:pt x="9" y="75"/>
                  </a:lnTo>
                  <a:lnTo>
                    <a:pt x="1" y="105"/>
                  </a:lnTo>
                  <a:lnTo>
                    <a:pt x="0" y="107"/>
                  </a:lnTo>
                  <a:lnTo>
                    <a:pt x="1" y="108"/>
                  </a:lnTo>
                  <a:lnTo>
                    <a:pt x="2" y="109"/>
                  </a:lnTo>
                  <a:lnTo>
                    <a:pt x="4" y="109"/>
                  </a:lnTo>
                  <a:lnTo>
                    <a:pt x="6" y="107"/>
                  </a:lnTo>
                  <a:lnTo>
                    <a:pt x="9" y="103"/>
                  </a:lnTo>
                  <a:lnTo>
                    <a:pt x="13" y="98"/>
                  </a:lnTo>
                  <a:lnTo>
                    <a:pt x="19" y="104"/>
                  </a:lnTo>
                  <a:lnTo>
                    <a:pt x="27" y="107"/>
                  </a:lnTo>
                  <a:lnTo>
                    <a:pt x="34" y="109"/>
                  </a:lnTo>
                  <a:lnTo>
                    <a:pt x="42" y="109"/>
                  </a:lnTo>
                  <a:lnTo>
                    <a:pt x="58" y="106"/>
                  </a:lnTo>
                  <a:lnTo>
                    <a:pt x="71" y="97"/>
                  </a:lnTo>
                  <a:lnTo>
                    <a:pt x="80" y="85"/>
                  </a:lnTo>
                  <a:lnTo>
                    <a:pt x="83" y="72"/>
                  </a:lnTo>
                  <a:lnTo>
                    <a:pt x="81" y="62"/>
                  </a:lnTo>
                  <a:lnTo>
                    <a:pt x="77" y="55"/>
                  </a:lnTo>
                  <a:lnTo>
                    <a:pt x="75" y="54"/>
                  </a:lnTo>
                  <a:lnTo>
                    <a:pt x="73" y="52"/>
                  </a:lnTo>
                  <a:lnTo>
                    <a:pt x="71" y="51"/>
                  </a:lnTo>
                  <a:lnTo>
                    <a:pt x="69" y="50"/>
                  </a:lnTo>
                  <a:lnTo>
                    <a:pt x="65" y="49"/>
                  </a:lnTo>
                  <a:lnTo>
                    <a:pt x="61" y="48"/>
                  </a:lnTo>
                  <a:lnTo>
                    <a:pt x="56" y="46"/>
                  </a:lnTo>
                  <a:lnTo>
                    <a:pt x="50" y="45"/>
                  </a:lnTo>
                  <a:lnTo>
                    <a:pt x="44" y="43"/>
                  </a:lnTo>
                  <a:lnTo>
                    <a:pt x="40" y="42"/>
                  </a:lnTo>
                  <a:lnTo>
                    <a:pt x="37" y="41"/>
                  </a:lnTo>
                  <a:lnTo>
                    <a:pt x="34" y="38"/>
                  </a:lnTo>
                  <a:lnTo>
                    <a:pt x="31" y="34"/>
                  </a:lnTo>
                  <a:lnTo>
                    <a:pt x="30" y="29"/>
                  </a:lnTo>
                  <a:lnTo>
                    <a:pt x="31" y="24"/>
                  </a:lnTo>
                  <a:lnTo>
                    <a:pt x="32" y="20"/>
                  </a:lnTo>
                  <a:lnTo>
                    <a:pt x="35" y="16"/>
                  </a:lnTo>
                  <a:lnTo>
                    <a:pt x="39" y="12"/>
                  </a:lnTo>
                  <a:lnTo>
                    <a:pt x="43" y="9"/>
                  </a:lnTo>
                  <a:lnTo>
                    <a:pt x="48" y="7"/>
                  </a:lnTo>
                  <a:lnTo>
                    <a:pt x="54" y="5"/>
                  </a:lnTo>
                  <a:lnTo>
                    <a:pt x="59" y="5"/>
                  </a:lnTo>
                  <a:lnTo>
                    <a:pt x="70" y="6"/>
                  </a:lnTo>
                  <a:lnTo>
                    <a:pt x="77" y="11"/>
                  </a:lnTo>
                  <a:lnTo>
                    <a:pt x="82" y="19"/>
                  </a:lnTo>
                  <a:lnTo>
                    <a:pt x="83" y="28"/>
                  </a:lnTo>
                  <a:lnTo>
                    <a:pt x="83" y="32"/>
                  </a:lnTo>
                  <a:lnTo>
                    <a:pt x="83" y="35"/>
                  </a:lnTo>
                  <a:lnTo>
                    <a:pt x="84" y="37"/>
                  </a:lnTo>
                  <a:lnTo>
                    <a:pt x="85" y="37"/>
                  </a:lnTo>
                  <a:lnTo>
                    <a:pt x="88" y="36"/>
                  </a:lnTo>
                  <a:lnTo>
                    <a:pt x="88" y="34"/>
                  </a:lnTo>
                  <a:lnTo>
                    <a:pt x="96" y="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56" name="Freeform 232"/>
            <p:cNvSpPr>
              <a:spLocks noChangeAspect="1"/>
            </p:cNvSpPr>
            <p:nvPr/>
          </p:nvSpPr>
          <p:spPr bwMode="auto">
            <a:xfrm>
              <a:off x="3796" y="168"/>
              <a:ext cx="25" cy="64"/>
            </a:xfrm>
            <a:custGeom>
              <a:avLst/>
              <a:gdLst/>
              <a:ahLst/>
              <a:cxnLst>
                <a:cxn ang="0">
                  <a:pos x="25" y="22"/>
                </a:cxn>
                <a:cxn ang="0">
                  <a:pos x="24" y="13"/>
                </a:cxn>
                <a:cxn ang="0">
                  <a:pos x="21" y="6"/>
                </a:cxn>
                <a:cxn ang="0">
                  <a:pos x="17" y="1"/>
                </a:cxn>
                <a:cxn ang="0">
                  <a:pos x="11" y="0"/>
                </a:cxn>
                <a:cxn ang="0">
                  <a:pos x="6" y="1"/>
                </a:cxn>
                <a:cxn ang="0">
                  <a:pos x="3" y="3"/>
                </a:cxn>
                <a:cxn ang="0">
                  <a:pos x="1" y="7"/>
                </a:cxn>
                <a:cxn ang="0">
                  <a:pos x="0" y="11"/>
                </a:cxn>
                <a:cxn ang="0">
                  <a:pos x="1" y="15"/>
                </a:cxn>
                <a:cxn ang="0">
                  <a:pos x="3" y="19"/>
                </a:cxn>
                <a:cxn ang="0">
                  <a:pos x="6" y="22"/>
                </a:cxn>
                <a:cxn ang="0">
                  <a:pos x="11" y="23"/>
                </a:cxn>
                <a:cxn ang="0">
                  <a:pos x="15" y="22"/>
                </a:cxn>
                <a:cxn ang="0">
                  <a:pos x="19" y="20"/>
                </a:cxn>
                <a:cxn ang="0">
                  <a:pos x="20" y="19"/>
                </a:cxn>
                <a:cxn ang="0">
                  <a:pos x="20" y="20"/>
                </a:cxn>
                <a:cxn ang="0">
                  <a:pos x="20" y="22"/>
                </a:cxn>
                <a:cxn ang="0">
                  <a:pos x="19" y="34"/>
                </a:cxn>
                <a:cxn ang="0">
                  <a:pos x="16" y="44"/>
                </a:cxn>
                <a:cxn ang="0">
                  <a:pos x="11" y="52"/>
                </a:cxn>
                <a:cxn ang="0">
                  <a:pos x="6" y="58"/>
                </a:cxn>
                <a:cxn ang="0">
                  <a:pos x="3" y="61"/>
                </a:cxn>
                <a:cxn ang="0">
                  <a:pos x="3" y="62"/>
                </a:cxn>
                <a:cxn ang="0">
                  <a:pos x="4" y="64"/>
                </a:cxn>
                <a:cxn ang="0">
                  <a:pos x="5" y="64"/>
                </a:cxn>
                <a:cxn ang="0">
                  <a:pos x="9" y="61"/>
                </a:cxn>
                <a:cxn ang="0">
                  <a:pos x="16" y="53"/>
                </a:cxn>
                <a:cxn ang="0">
                  <a:pos x="22" y="40"/>
                </a:cxn>
                <a:cxn ang="0">
                  <a:pos x="25" y="22"/>
                </a:cxn>
              </a:cxnLst>
              <a:rect l="0" t="0" r="r" b="b"/>
              <a:pathLst>
                <a:path w="25" h="64">
                  <a:moveTo>
                    <a:pt x="25" y="22"/>
                  </a:moveTo>
                  <a:lnTo>
                    <a:pt x="24" y="13"/>
                  </a:lnTo>
                  <a:lnTo>
                    <a:pt x="21" y="6"/>
                  </a:lnTo>
                  <a:lnTo>
                    <a:pt x="17" y="1"/>
                  </a:lnTo>
                  <a:lnTo>
                    <a:pt x="11" y="0"/>
                  </a:lnTo>
                  <a:lnTo>
                    <a:pt x="6" y="1"/>
                  </a:lnTo>
                  <a:lnTo>
                    <a:pt x="3" y="3"/>
                  </a:lnTo>
                  <a:lnTo>
                    <a:pt x="1" y="7"/>
                  </a:lnTo>
                  <a:lnTo>
                    <a:pt x="0" y="11"/>
                  </a:lnTo>
                  <a:lnTo>
                    <a:pt x="1" y="15"/>
                  </a:lnTo>
                  <a:lnTo>
                    <a:pt x="3" y="19"/>
                  </a:lnTo>
                  <a:lnTo>
                    <a:pt x="6" y="22"/>
                  </a:lnTo>
                  <a:lnTo>
                    <a:pt x="11" y="23"/>
                  </a:lnTo>
                  <a:lnTo>
                    <a:pt x="15" y="22"/>
                  </a:lnTo>
                  <a:lnTo>
                    <a:pt x="19" y="20"/>
                  </a:lnTo>
                  <a:lnTo>
                    <a:pt x="20" y="19"/>
                  </a:lnTo>
                  <a:lnTo>
                    <a:pt x="20" y="20"/>
                  </a:lnTo>
                  <a:lnTo>
                    <a:pt x="20" y="22"/>
                  </a:lnTo>
                  <a:lnTo>
                    <a:pt x="19" y="34"/>
                  </a:lnTo>
                  <a:lnTo>
                    <a:pt x="16" y="44"/>
                  </a:lnTo>
                  <a:lnTo>
                    <a:pt x="11" y="52"/>
                  </a:lnTo>
                  <a:lnTo>
                    <a:pt x="6" y="58"/>
                  </a:lnTo>
                  <a:lnTo>
                    <a:pt x="3" y="61"/>
                  </a:lnTo>
                  <a:lnTo>
                    <a:pt x="3" y="62"/>
                  </a:lnTo>
                  <a:lnTo>
                    <a:pt x="4" y="64"/>
                  </a:lnTo>
                  <a:lnTo>
                    <a:pt x="5" y="64"/>
                  </a:lnTo>
                  <a:lnTo>
                    <a:pt x="9" y="61"/>
                  </a:lnTo>
                  <a:lnTo>
                    <a:pt x="16" y="53"/>
                  </a:lnTo>
                  <a:lnTo>
                    <a:pt x="22" y="40"/>
                  </a:lnTo>
                  <a:lnTo>
                    <a:pt x="25" y="2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57" name="Freeform 233"/>
            <p:cNvSpPr>
              <a:spLocks noChangeAspect="1" noEditPoints="1"/>
            </p:cNvSpPr>
            <p:nvPr/>
          </p:nvSpPr>
          <p:spPr bwMode="auto">
            <a:xfrm>
              <a:off x="3882" y="39"/>
              <a:ext cx="89" cy="154"/>
            </a:xfrm>
            <a:custGeom>
              <a:avLst/>
              <a:gdLst/>
              <a:ahLst/>
              <a:cxnLst>
                <a:cxn ang="0">
                  <a:pos x="89" y="38"/>
                </a:cxn>
                <a:cxn ang="0">
                  <a:pos x="87" y="24"/>
                </a:cxn>
                <a:cxn ang="0">
                  <a:pos x="81" y="10"/>
                </a:cxn>
                <a:cxn ang="0">
                  <a:pos x="71" y="1"/>
                </a:cxn>
                <a:cxn ang="0">
                  <a:pos x="52" y="2"/>
                </a:cxn>
                <a:cxn ang="0">
                  <a:pos x="30" y="22"/>
                </a:cxn>
                <a:cxn ang="0">
                  <a:pos x="12" y="53"/>
                </a:cxn>
                <a:cxn ang="0">
                  <a:pos x="2" y="91"/>
                </a:cxn>
                <a:cxn ang="0">
                  <a:pos x="1" y="125"/>
                </a:cxn>
                <a:cxn ang="0">
                  <a:pos x="14" y="150"/>
                </a:cxn>
                <a:cxn ang="0">
                  <a:pos x="38" y="151"/>
                </a:cxn>
                <a:cxn ang="0">
                  <a:pos x="59" y="132"/>
                </a:cxn>
                <a:cxn ang="0">
                  <a:pos x="77" y="100"/>
                </a:cxn>
                <a:cxn ang="0">
                  <a:pos x="88" y="63"/>
                </a:cxn>
                <a:cxn ang="0">
                  <a:pos x="23" y="73"/>
                </a:cxn>
                <a:cxn ang="0">
                  <a:pos x="40" y="27"/>
                </a:cxn>
                <a:cxn ang="0">
                  <a:pos x="50" y="12"/>
                </a:cxn>
                <a:cxn ang="0">
                  <a:pos x="63" y="5"/>
                </a:cxn>
                <a:cxn ang="0">
                  <a:pos x="69" y="7"/>
                </a:cxn>
                <a:cxn ang="0">
                  <a:pos x="73" y="13"/>
                </a:cxn>
                <a:cxn ang="0">
                  <a:pos x="75" y="21"/>
                </a:cxn>
                <a:cxn ang="0">
                  <a:pos x="75" y="31"/>
                </a:cxn>
                <a:cxn ang="0">
                  <a:pos x="73" y="48"/>
                </a:cxn>
                <a:cxn ang="0">
                  <a:pos x="68" y="73"/>
                </a:cxn>
                <a:cxn ang="0">
                  <a:pos x="66" y="80"/>
                </a:cxn>
                <a:cxn ang="0">
                  <a:pos x="61" y="100"/>
                </a:cxn>
                <a:cxn ang="0">
                  <a:pos x="51" y="124"/>
                </a:cxn>
                <a:cxn ang="0">
                  <a:pos x="39" y="142"/>
                </a:cxn>
                <a:cxn ang="0">
                  <a:pos x="26" y="149"/>
                </a:cxn>
                <a:cxn ang="0">
                  <a:pos x="17" y="144"/>
                </a:cxn>
                <a:cxn ang="0">
                  <a:pos x="14" y="123"/>
                </a:cxn>
                <a:cxn ang="0">
                  <a:pos x="16" y="106"/>
                </a:cxn>
                <a:cxn ang="0">
                  <a:pos x="21" y="80"/>
                </a:cxn>
              </a:cxnLst>
              <a:rect l="0" t="0" r="r" b="b"/>
              <a:pathLst>
                <a:path w="89" h="154">
                  <a:moveTo>
                    <a:pt x="89" y="44"/>
                  </a:moveTo>
                  <a:lnTo>
                    <a:pt x="89" y="38"/>
                  </a:lnTo>
                  <a:lnTo>
                    <a:pt x="88" y="31"/>
                  </a:lnTo>
                  <a:lnTo>
                    <a:pt x="87" y="24"/>
                  </a:lnTo>
                  <a:lnTo>
                    <a:pt x="85" y="17"/>
                  </a:lnTo>
                  <a:lnTo>
                    <a:pt x="81" y="10"/>
                  </a:lnTo>
                  <a:lnTo>
                    <a:pt x="77" y="5"/>
                  </a:lnTo>
                  <a:lnTo>
                    <a:pt x="71" y="1"/>
                  </a:lnTo>
                  <a:lnTo>
                    <a:pt x="63" y="0"/>
                  </a:lnTo>
                  <a:lnTo>
                    <a:pt x="52" y="2"/>
                  </a:lnTo>
                  <a:lnTo>
                    <a:pt x="41" y="10"/>
                  </a:lnTo>
                  <a:lnTo>
                    <a:pt x="30" y="22"/>
                  </a:lnTo>
                  <a:lnTo>
                    <a:pt x="20" y="36"/>
                  </a:lnTo>
                  <a:lnTo>
                    <a:pt x="12" y="53"/>
                  </a:lnTo>
                  <a:lnTo>
                    <a:pt x="6" y="72"/>
                  </a:lnTo>
                  <a:lnTo>
                    <a:pt x="2" y="91"/>
                  </a:lnTo>
                  <a:lnTo>
                    <a:pt x="0" y="110"/>
                  </a:lnTo>
                  <a:lnTo>
                    <a:pt x="1" y="125"/>
                  </a:lnTo>
                  <a:lnTo>
                    <a:pt x="6" y="140"/>
                  </a:lnTo>
                  <a:lnTo>
                    <a:pt x="14" y="150"/>
                  </a:lnTo>
                  <a:lnTo>
                    <a:pt x="26" y="154"/>
                  </a:lnTo>
                  <a:lnTo>
                    <a:pt x="38" y="151"/>
                  </a:lnTo>
                  <a:lnTo>
                    <a:pt x="49" y="144"/>
                  </a:lnTo>
                  <a:lnTo>
                    <a:pt x="59" y="132"/>
                  </a:lnTo>
                  <a:lnTo>
                    <a:pt x="69" y="117"/>
                  </a:lnTo>
                  <a:lnTo>
                    <a:pt x="77" y="100"/>
                  </a:lnTo>
                  <a:lnTo>
                    <a:pt x="84" y="82"/>
                  </a:lnTo>
                  <a:lnTo>
                    <a:pt x="88" y="63"/>
                  </a:lnTo>
                  <a:lnTo>
                    <a:pt x="89" y="44"/>
                  </a:lnTo>
                  <a:close/>
                  <a:moveTo>
                    <a:pt x="23" y="73"/>
                  </a:moveTo>
                  <a:lnTo>
                    <a:pt x="29" y="51"/>
                  </a:lnTo>
                  <a:lnTo>
                    <a:pt x="40" y="27"/>
                  </a:lnTo>
                  <a:lnTo>
                    <a:pt x="44" y="19"/>
                  </a:lnTo>
                  <a:lnTo>
                    <a:pt x="50" y="12"/>
                  </a:lnTo>
                  <a:lnTo>
                    <a:pt x="56" y="7"/>
                  </a:lnTo>
                  <a:lnTo>
                    <a:pt x="63" y="5"/>
                  </a:lnTo>
                  <a:lnTo>
                    <a:pt x="67" y="5"/>
                  </a:lnTo>
                  <a:lnTo>
                    <a:pt x="69" y="7"/>
                  </a:lnTo>
                  <a:lnTo>
                    <a:pt x="72" y="9"/>
                  </a:lnTo>
                  <a:lnTo>
                    <a:pt x="73" y="13"/>
                  </a:lnTo>
                  <a:lnTo>
                    <a:pt x="74" y="17"/>
                  </a:lnTo>
                  <a:lnTo>
                    <a:pt x="75" y="21"/>
                  </a:lnTo>
                  <a:lnTo>
                    <a:pt x="75" y="26"/>
                  </a:lnTo>
                  <a:lnTo>
                    <a:pt x="75" y="31"/>
                  </a:lnTo>
                  <a:lnTo>
                    <a:pt x="75" y="39"/>
                  </a:lnTo>
                  <a:lnTo>
                    <a:pt x="73" y="48"/>
                  </a:lnTo>
                  <a:lnTo>
                    <a:pt x="71" y="59"/>
                  </a:lnTo>
                  <a:lnTo>
                    <a:pt x="68" y="73"/>
                  </a:lnTo>
                  <a:lnTo>
                    <a:pt x="23" y="73"/>
                  </a:lnTo>
                  <a:close/>
                  <a:moveTo>
                    <a:pt x="66" y="80"/>
                  </a:moveTo>
                  <a:lnTo>
                    <a:pt x="64" y="89"/>
                  </a:lnTo>
                  <a:lnTo>
                    <a:pt x="61" y="100"/>
                  </a:lnTo>
                  <a:lnTo>
                    <a:pt x="56" y="112"/>
                  </a:lnTo>
                  <a:lnTo>
                    <a:pt x="51" y="124"/>
                  </a:lnTo>
                  <a:lnTo>
                    <a:pt x="45" y="134"/>
                  </a:lnTo>
                  <a:lnTo>
                    <a:pt x="39" y="142"/>
                  </a:lnTo>
                  <a:lnTo>
                    <a:pt x="33" y="147"/>
                  </a:lnTo>
                  <a:lnTo>
                    <a:pt x="26" y="149"/>
                  </a:lnTo>
                  <a:lnTo>
                    <a:pt x="21" y="148"/>
                  </a:lnTo>
                  <a:lnTo>
                    <a:pt x="17" y="144"/>
                  </a:lnTo>
                  <a:lnTo>
                    <a:pt x="15" y="136"/>
                  </a:lnTo>
                  <a:lnTo>
                    <a:pt x="14" y="123"/>
                  </a:lnTo>
                  <a:lnTo>
                    <a:pt x="15" y="116"/>
                  </a:lnTo>
                  <a:lnTo>
                    <a:pt x="16" y="106"/>
                  </a:lnTo>
                  <a:lnTo>
                    <a:pt x="18" y="95"/>
                  </a:lnTo>
                  <a:lnTo>
                    <a:pt x="21" y="80"/>
                  </a:lnTo>
                  <a:lnTo>
                    <a:pt x="66" y="8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58" name="Freeform 234"/>
            <p:cNvSpPr>
              <a:spLocks noChangeAspect="1"/>
            </p:cNvSpPr>
            <p:nvPr/>
          </p:nvSpPr>
          <p:spPr bwMode="auto">
            <a:xfrm>
              <a:off x="3986" y="117"/>
              <a:ext cx="96" cy="109"/>
            </a:xfrm>
            <a:custGeom>
              <a:avLst/>
              <a:gdLst/>
              <a:ahLst/>
              <a:cxnLst>
                <a:cxn ang="0">
                  <a:pos x="95" y="1"/>
                </a:cxn>
                <a:cxn ang="0">
                  <a:pos x="92" y="0"/>
                </a:cxn>
                <a:cxn ang="0">
                  <a:pos x="83" y="11"/>
                </a:cxn>
                <a:cxn ang="0">
                  <a:pos x="72" y="2"/>
                </a:cxn>
                <a:cxn ang="0">
                  <a:pos x="59" y="0"/>
                </a:cxn>
                <a:cxn ang="0">
                  <a:pos x="31" y="11"/>
                </a:cxn>
                <a:cxn ang="0">
                  <a:pos x="19" y="34"/>
                </a:cxn>
                <a:cxn ang="0">
                  <a:pos x="19" y="40"/>
                </a:cxn>
                <a:cxn ang="0">
                  <a:pos x="24" y="48"/>
                </a:cxn>
                <a:cxn ang="0">
                  <a:pos x="32" y="55"/>
                </a:cxn>
                <a:cxn ang="0">
                  <a:pos x="44" y="58"/>
                </a:cxn>
                <a:cxn ang="0">
                  <a:pos x="51" y="60"/>
                </a:cxn>
                <a:cxn ang="0">
                  <a:pos x="57" y="61"/>
                </a:cxn>
                <a:cxn ang="0">
                  <a:pos x="66" y="65"/>
                </a:cxn>
                <a:cxn ang="0">
                  <a:pos x="71" y="77"/>
                </a:cxn>
                <a:cxn ang="0">
                  <a:pos x="69" y="86"/>
                </a:cxn>
                <a:cxn ang="0">
                  <a:pos x="63" y="95"/>
                </a:cxn>
                <a:cxn ang="0">
                  <a:pos x="53" y="101"/>
                </a:cxn>
                <a:cxn ang="0">
                  <a:pos x="41" y="104"/>
                </a:cxn>
                <a:cxn ang="0">
                  <a:pos x="31" y="103"/>
                </a:cxn>
                <a:cxn ang="0">
                  <a:pos x="22" y="99"/>
                </a:cxn>
                <a:cxn ang="0">
                  <a:pos x="15" y="93"/>
                </a:cxn>
                <a:cxn ang="0">
                  <a:pos x="12" y="82"/>
                </a:cxn>
                <a:cxn ang="0">
                  <a:pos x="13" y="75"/>
                </a:cxn>
                <a:cxn ang="0">
                  <a:pos x="12" y="72"/>
                </a:cxn>
                <a:cxn ang="0">
                  <a:pos x="9" y="72"/>
                </a:cxn>
                <a:cxn ang="0">
                  <a:pos x="0" y="105"/>
                </a:cxn>
                <a:cxn ang="0">
                  <a:pos x="0" y="108"/>
                </a:cxn>
                <a:cxn ang="0">
                  <a:pos x="3" y="109"/>
                </a:cxn>
                <a:cxn ang="0">
                  <a:pos x="8" y="103"/>
                </a:cxn>
                <a:cxn ang="0">
                  <a:pos x="19" y="104"/>
                </a:cxn>
                <a:cxn ang="0">
                  <a:pos x="34" y="109"/>
                </a:cxn>
                <a:cxn ang="0">
                  <a:pos x="57" y="106"/>
                </a:cxn>
                <a:cxn ang="0">
                  <a:pos x="79" y="85"/>
                </a:cxn>
                <a:cxn ang="0">
                  <a:pos x="80" y="62"/>
                </a:cxn>
                <a:cxn ang="0">
                  <a:pos x="74" y="54"/>
                </a:cxn>
                <a:cxn ang="0">
                  <a:pos x="70" y="51"/>
                </a:cxn>
                <a:cxn ang="0">
                  <a:pos x="65" y="49"/>
                </a:cxn>
                <a:cxn ang="0">
                  <a:pos x="56" y="46"/>
                </a:cxn>
                <a:cxn ang="0">
                  <a:pos x="44" y="43"/>
                </a:cxn>
                <a:cxn ang="0">
                  <a:pos x="36" y="41"/>
                </a:cxn>
                <a:cxn ang="0">
                  <a:pos x="30" y="34"/>
                </a:cxn>
                <a:cxn ang="0">
                  <a:pos x="30" y="24"/>
                </a:cxn>
                <a:cxn ang="0">
                  <a:pos x="34" y="16"/>
                </a:cxn>
                <a:cxn ang="0">
                  <a:pos x="42" y="9"/>
                </a:cxn>
                <a:cxn ang="0">
                  <a:pos x="53" y="5"/>
                </a:cxn>
                <a:cxn ang="0">
                  <a:pos x="69" y="6"/>
                </a:cxn>
                <a:cxn ang="0">
                  <a:pos x="81" y="19"/>
                </a:cxn>
                <a:cxn ang="0">
                  <a:pos x="82" y="32"/>
                </a:cxn>
                <a:cxn ang="0">
                  <a:pos x="83" y="37"/>
                </a:cxn>
                <a:cxn ang="0">
                  <a:pos x="87" y="36"/>
                </a:cxn>
                <a:cxn ang="0">
                  <a:pos x="96" y="2"/>
                </a:cxn>
              </a:cxnLst>
              <a:rect l="0" t="0" r="r" b="b"/>
              <a:pathLst>
                <a:path w="96" h="109">
                  <a:moveTo>
                    <a:pt x="96" y="2"/>
                  </a:moveTo>
                  <a:lnTo>
                    <a:pt x="95" y="1"/>
                  </a:lnTo>
                  <a:lnTo>
                    <a:pt x="94" y="0"/>
                  </a:lnTo>
                  <a:lnTo>
                    <a:pt x="92" y="0"/>
                  </a:lnTo>
                  <a:lnTo>
                    <a:pt x="91" y="2"/>
                  </a:lnTo>
                  <a:lnTo>
                    <a:pt x="83" y="11"/>
                  </a:lnTo>
                  <a:lnTo>
                    <a:pt x="78" y="6"/>
                  </a:lnTo>
                  <a:lnTo>
                    <a:pt x="72" y="2"/>
                  </a:lnTo>
                  <a:lnTo>
                    <a:pt x="66" y="0"/>
                  </a:lnTo>
                  <a:lnTo>
                    <a:pt x="59" y="0"/>
                  </a:lnTo>
                  <a:lnTo>
                    <a:pt x="43" y="3"/>
                  </a:lnTo>
                  <a:lnTo>
                    <a:pt x="31" y="11"/>
                  </a:lnTo>
                  <a:lnTo>
                    <a:pt x="22" y="22"/>
                  </a:lnTo>
                  <a:lnTo>
                    <a:pt x="19" y="34"/>
                  </a:lnTo>
                  <a:lnTo>
                    <a:pt x="19" y="37"/>
                  </a:lnTo>
                  <a:lnTo>
                    <a:pt x="19" y="40"/>
                  </a:lnTo>
                  <a:lnTo>
                    <a:pt x="21" y="44"/>
                  </a:lnTo>
                  <a:lnTo>
                    <a:pt x="24" y="48"/>
                  </a:lnTo>
                  <a:lnTo>
                    <a:pt x="27" y="52"/>
                  </a:lnTo>
                  <a:lnTo>
                    <a:pt x="32" y="55"/>
                  </a:lnTo>
                  <a:lnTo>
                    <a:pt x="38" y="56"/>
                  </a:lnTo>
                  <a:lnTo>
                    <a:pt x="44" y="58"/>
                  </a:lnTo>
                  <a:lnTo>
                    <a:pt x="47" y="59"/>
                  </a:lnTo>
                  <a:lnTo>
                    <a:pt x="51" y="60"/>
                  </a:lnTo>
                  <a:lnTo>
                    <a:pt x="55" y="61"/>
                  </a:lnTo>
                  <a:lnTo>
                    <a:pt x="57" y="61"/>
                  </a:lnTo>
                  <a:lnTo>
                    <a:pt x="62" y="63"/>
                  </a:lnTo>
                  <a:lnTo>
                    <a:pt x="66" y="65"/>
                  </a:lnTo>
                  <a:lnTo>
                    <a:pt x="70" y="70"/>
                  </a:lnTo>
                  <a:lnTo>
                    <a:pt x="71" y="77"/>
                  </a:lnTo>
                  <a:lnTo>
                    <a:pt x="71" y="82"/>
                  </a:lnTo>
                  <a:lnTo>
                    <a:pt x="69" y="86"/>
                  </a:lnTo>
                  <a:lnTo>
                    <a:pt x="66" y="91"/>
                  </a:lnTo>
                  <a:lnTo>
                    <a:pt x="63" y="95"/>
                  </a:lnTo>
                  <a:lnTo>
                    <a:pt x="58" y="98"/>
                  </a:lnTo>
                  <a:lnTo>
                    <a:pt x="53" y="101"/>
                  </a:lnTo>
                  <a:lnTo>
                    <a:pt x="48" y="103"/>
                  </a:lnTo>
                  <a:lnTo>
                    <a:pt x="41" y="104"/>
                  </a:lnTo>
                  <a:lnTo>
                    <a:pt x="36" y="103"/>
                  </a:lnTo>
                  <a:lnTo>
                    <a:pt x="31" y="103"/>
                  </a:lnTo>
                  <a:lnTo>
                    <a:pt x="26" y="101"/>
                  </a:lnTo>
                  <a:lnTo>
                    <a:pt x="22" y="99"/>
                  </a:lnTo>
                  <a:lnTo>
                    <a:pt x="18" y="96"/>
                  </a:lnTo>
                  <a:lnTo>
                    <a:pt x="15" y="93"/>
                  </a:lnTo>
                  <a:lnTo>
                    <a:pt x="13" y="88"/>
                  </a:lnTo>
                  <a:lnTo>
                    <a:pt x="12" y="82"/>
                  </a:lnTo>
                  <a:lnTo>
                    <a:pt x="12" y="79"/>
                  </a:lnTo>
                  <a:lnTo>
                    <a:pt x="13" y="75"/>
                  </a:lnTo>
                  <a:lnTo>
                    <a:pt x="13" y="74"/>
                  </a:lnTo>
                  <a:lnTo>
                    <a:pt x="12" y="72"/>
                  </a:lnTo>
                  <a:lnTo>
                    <a:pt x="11" y="72"/>
                  </a:lnTo>
                  <a:lnTo>
                    <a:pt x="9" y="72"/>
                  </a:lnTo>
                  <a:lnTo>
                    <a:pt x="8" y="75"/>
                  </a:lnTo>
                  <a:lnTo>
                    <a:pt x="0" y="105"/>
                  </a:lnTo>
                  <a:lnTo>
                    <a:pt x="0" y="107"/>
                  </a:lnTo>
                  <a:lnTo>
                    <a:pt x="0" y="108"/>
                  </a:lnTo>
                  <a:lnTo>
                    <a:pt x="2" y="109"/>
                  </a:lnTo>
                  <a:lnTo>
                    <a:pt x="3" y="109"/>
                  </a:lnTo>
                  <a:lnTo>
                    <a:pt x="5" y="107"/>
                  </a:lnTo>
                  <a:lnTo>
                    <a:pt x="8" y="103"/>
                  </a:lnTo>
                  <a:lnTo>
                    <a:pt x="12" y="98"/>
                  </a:lnTo>
                  <a:lnTo>
                    <a:pt x="19" y="104"/>
                  </a:lnTo>
                  <a:lnTo>
                    <a:pt x="26" y="107"/>
                  </a:lnTo>
                  <a:lnTo>
                    <a:pt x="34" y="109"/>
                  </a:lnTo>
                  <a:lnTo>
                    <a:pt x="41" y="109"/>
                  </a:lnTo>
                  <a:lnTo>
                    <a:pt x="57" y="106"/>
                  </a:lnTo>
                  <a:lnTo>
                    <a:pt x="70" y="97"/>
                  </a:lnTo>
                  <a:lnTo>
                    <a:pt x="79" y="85"/>
                  </a:lnTo>
                  <a:lnTo>
                    <a:pt x="82" y="72"/>
                  </a:lnTo>
                  <a:lnTo>
                    <a:pt x="80" y="62"/>
                  </a:lnTo>
                  <a:lnTo>
                    <a:pt x="76" y="55"/>
                  </a:lnTo>
                  <a:lnTo>
                    <a:pt x="74" y="54"/>
                  </a:lnTo>
                  <a:lnTo>
                    <a:pt x="72" y="52"/>
                  </a:lnTo>
                  <a:lnTo>
                    <a:pt x="70" y="51"/>
                  </a:lnTo>
                  <a:lnTo>
                    <a:pt x="68" y="50"/>
                  </a:lnTo>
                  <a:lnTo>
                    <a:pt x="65" y="49"/>
                  </a:lnTo>
                  <a:lnTo>
                    <a:pt x="61" y="48"/>
                  </a:lnTo>
                  <a:lnTo>
                    <a:pt x="56" y="46"/>
                  </a:lnTo>
                  <a:lnTo>
                    <a:pt x="49" y="45"/>
                  </a:lnTo>
                  <a:lnTo>
                    <a:pt x="44" y="43"/>
                  </a:lnTo>
                  <a:lnTo>
                    <a:pt x="40" y="42"/>
                  </a:lnTo>
                  <a:lnTo>
                    <a:pt x="36" y="41"/>
                  </a:lnTo>
                  <a:lnTo>
                    <a:pt x="33" y="38"/>
                  </a:lnTo>
                  <a:lnTo>
                    <a:pt x="30" y="34"/>
                  </a:lnTo>
                  <a:lnTo>
                    <a:pt x="29" y="29"/>
                  </a:lnTo>
                  <a:lnTo>
                    <a:pt x="30" y="24"/>
                  </a:lnTo>
                  <a:lnTo>
                    <a:pt x="32" y="20"/>
                  </a:lnTo>
                  <a:lnTo>
                    <a:pt x="34" y="16"/>
                  </a:lnTo>
                  <a:lnTo>
                    <a:pt x="38" y="12"/>
                  </a:lnTo>
                  <a:lnTo>
                    <a:pt x="42" y="9"/>
                  </a:lnTo>
                  <a:lnTo>
                    <a:pt x="47" y="7"/>
                  </a:lnTo>
                  <a:lnTo>
                    <a:pt x="53" y="5"/>
                  </a:lnTo>
                  <a:lnTo>
                    <a:pt x="59" y="5"/>
                  </a:lnTo>
                  <a:lnTo>
                    <a:pt x="69" y="6"/>
                  </a:lnTo>
                  <a:lnTo>
                    <a:pt x="77" y="11"/>
                  </a:lnTo>
                  <a:lnTo>
                    <a:pt x="81" y="19"/>
                  </a:lnTo>
                  <a:lnTo>
                    <a:pt x="83" y="28"/>
                  </a:lnTo>
                  <a:lnTo>
                    <a:pt x="82" y="32"/>
                  </a:lnTo>
                  <a:lnTo>
                    <a:pt x="82" y="35"/>
                  </a:lnTo>
                  <a:lnTo>
                    <a:pt x="83" y="37"/>
                  </a:lnTo>
                  <a:lnTo>
                    <a:pt x="85" y="37"/>
                  </a:lnTo>
                  <a:lnTo>
                    <a:pt x="87" y="36"/>
                  </a:lnTo>
                  <a:lnTo>
                    <a:pt x="88" y="34"/>
                  </a:lnTo>
                  <a:lnTo>
                    <a:pt x="96" y="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59" name="Freeform 235"/>
            <p:cNvSpPr>
              <a:spLocks noChangeAspect="1"/>
            </p:cNvSpPr>
            <p:nvPr/>
          </p:nvSpPr>
          <p:spPr bwMode="auto">
            <a:xfrm>
              <a:off x="4112" y="29"/>
              <a:ext cx="50" cy="215"/>
            </a:xfrm>
            <a:custGeom>
              <a:avLst/>
              <a:gdLst/>
              <a:ahLst/>
              <a:cxnLst>
                <a:cxn ang="0">
                  <a:pos x="50" y="108"/>
                </a:cxn>
                <a:cxn ang="0">
                  <a:pos x="49" y="94"/>
                </a:cxn>
                <a:cxn ang="0">
                  <a:pos x="47" y="77"/>
                </a:cxn>
                <a:cxn ang="0">
                  <a:pos x="43" y="59"/>
                </a:cxn>
                <a:cxn ang="0">
                  <a:pos x="35" y="41"/>
                </a:cxn>
                <a:cxn ang="0">
                  <a:pos x="25" y="23"/>
                </a:cxn>
                <a:cxn ang="0">
                  <a:pos x="15" y="10"/>
                </a:cxn>
                <a:cxn ang="0">
                  <a:pos x="6" y="3"/>
                </a:cxn>
                <a:cxn ang="0">
                  <a:pos x="2" y="0"/>
                </a:cxn>
                <a:cxn ang="0">
                  <a:pos x="0" y="1"/>
                </a:cxn>
                <a:cxn ang="0">
                  <a:pos x="0" y="2"/>
                </a:cxn>
                <a:cxn ang="0">
                  <a:pos x="0" y="3"/>
                </a:cxn>
                <a:cxn ang="0">
                  <a:pos x="0" y="4"/>
                </a:cxn>
                <a:cxn ang="0">
                  <a:pos x="1" y="5"/>
                </a:cxn>
                <a:cxn ang="0">
                  <a:pos x="4" y="7"/>
                </a:cxn>
                <a:cxn ang="0">
                  <a:pos x="18" y="26"/>
                </a:cxn>
                <a:cxn ang="0">
                  <a:pos x="28" y="49"/>
                </a:cxn>
                <a:cxn ang="0">
                  <a:pos x="35" y="76"/>
                </a:cxn>
                <a:cxn ang="0">
                  <a:pos x="37" y="108"/>
                </a:cxn>
                <a:cxn ang="0">
                  <a:pos x="36" y="135"/>
                </a:cxn>
                <a:cxn ang="0">
                  <a:pos x="30" y="162"/>
                </a:cxn>
                <a:cxn ang="0">
                  <a:pos x="19" y="187"/>
                </a:cxn>
                <a:cxn ang="0">
                  <a:pos x="2" y="210"/>
                </a:cxn>
                <a:cxn ang="0">
                  <a:pos x="0" y="212"/>
                </a:cxn>
                <a:cxn ang="0">
                  <a:pos x="0" y="213"/>
                </a:cxn>
                <a:cxn ang="0">
                  <a:pos x="0" y="215"/>
                </a:cxn>
                <a:cxn ang="0">
                  <a:pos x="2" y="215"/>
                </a:cxn>
                <a:cxn ang="0">
                  <a:pos x="6" y="213"/>
                </a:cxn>
                <a:cxn ang="0">
                  <a:pos x="15" y="205"/>
                </a:cxn>
                <a:cxn ang="0">
                  <a:pos x="26" y="192"/>
                </a:cxn>
                <a:cxn ang="0">
                  <a:pos x="36" y="174"/>
                </a:cxn>
                <a:cxn ang="0">
                  <a:pos x="43" y="156"/>
                </a:cxn>
                <a:cxn ang="0">
                  <a:pos x="47" y="139"/>
                </a:cxn>
                <a:cxn ang="0">
                  <a:pos x="49" y="122"/>
                </a:cxn>
                <a:cxn ang="0">
                  <a:pos x="50" y="108"/>
                </a:cxn>
              </a:cxnLst>
              <a:rect l="0" t="0" r="r" b="b"/>
              <a:pathLst>
                <a:path w="50" h="215">
                  <a:moveTo>
                    <a:pt x="50" y="108"/>
                  </a:moveTo>
                  <a:lnTo>
                    <a:pt x="49" y="94"/>
                  </a:lnTo>
                  <a:lnTo>
                    <a:pt x="47" y="77"/>
                  </a:lnTo>
                  <a:lnTo>
                    <a:pt x="43" y="59"/>
                  </a:lnTo>
                  <a:lnTo>
                    <a:pt x="35" y="41"/>
                  </a:lnTo>
                  <a:lnTo>
                    <a:pt x="25" y="23"/>
                  </a:lnTo>
                  <a:lnTo>
                    <a:pt x="15" y="10"/>
                  </a:lnTo>
                  <a:lnTo>
                    <a:pt x="6" y="3"/>
                  </a:lnTo>
                  <a:lnTo>
                    <a:pt x="2" y="0"/>
                  </a:lnTo>
                  <a:lnTo>
                    <a:pt x="0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lnTo>
                    <a:pt x="1" y="5"/>
                  </a:lnTo>
                  <a:lnTo>
                    <a:pt x="4" y="7"/>
                  </a:lnTo>
                  <a:lnTo>
                    <a:pt x="18" y="26"/>
                  </a:lnTo>
                  <a:lnTo>
                    <a:pt x="28" y="49"/>
                  </a:lnTo>
                  <a:lnTo>
                    <a:pt x="35" y="76"/>
                  </a:lnTo>
                  <a:lnTo>
                    <a:pt x="37" y="108"/>
                  </a:lnTo>
                  <a:lnTo>
                    <a:pt x="36" y="135"/>
                  </a:lnTo>
                  <a:lnTo>
                    <a:pt x="30" y="162"/>
                  </a:lnTo>
                  <a:lnTo>
                    <a:pt x="19" y="187"/>
                  </a:lnTo>
                  <a:lnTo>
                    <a:pt x="2" y="210"/>
                  </a:lnTo>
                  <a:lnTo>
                    <a:pt x="0" y="212"/>
                  </a:lnTo>
                  <a:lnTo>
                    <a:pt x="0" y="213"/>
                  </a:lnTo>
                  <a:lnTo>
                    <a:pt x="0" y="215"/>
                  </a:lnTo>
                  <a:lnTo>
                    <a:pt x="2" y="215"/>
                  </a:lnTo>
                  <a:lnTo>
                    <a:pt x="6" y="213"/>
                  </a:lnTo>
                  <a:lnTo>
                    <a:pt x="15" y="205"/>
                  </a:lnTo>
                  <a:lnTo>
                    <a:pt x="26" y="192"/>
                  </a:lnTo>
                  <a:lnTo>
                    <a:pt x="36" y="174"/>
                  </a:lnTo>
                  <a:lnTo>
                    <a:pt x="43" y="156"/>
                  </a:lnTo>
                  <a:lnTo>
                    <a:pt x="47" y="139"/>
                  </a:lnTo>
                  <a:lnTo>
                    <a:pt x="49" y="122"/>
                  </a:lnTo>
                  <a:lnTo>
                    <a:pt x="50" y="10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60" name="Freeform 236"/>
            <p:cNvSpPr>
              <a:spLocks noChangeAspect="1"/>
            </p:cNvSpPr>
            <p:nvPr/>
          </p:nvSpPr>
          <p:spPr bwMode="auto">
            <a:xfrm>
              <a:off x="4188" y="29"/>
              <a:ext cx="30" cy="215"/>
            </a:xfrm>
            <a:custGeom>
              <a:avLst/>
              <a:gdLst/>
              <a:ahLst/>
              <a:cxnLst>
                <a:cxn ang="0">
                  <a:pos x="30" y="0"/>
                </a:cxn>
                <a:cxn ang="0">
                  <a:pos x="0" y="0"/>
                </a:cxn>
                <a:cxn ang="0">
                  <a:pos x="0" y="9"/>
                </a:cxn>
                <a:cxn ang="0">
                  <a:pos x="21" y="9"/>
                </a:cxn>
                <a:cxn ang="0">
                  <a:pos x="21" y="207"/>
                </a:cxn>
                <a:cxn ang="0">
                  <a:pos x="0" y="207"/>
                </a:cxn>
                <a:cxn ang="0">
                  <a:pos x="0" y="215"/>
                </a:cxn>
                <a:cxn ang="0">
                  <a:pos x="30" y="215"/>
                </a:cxn>
                <a:cxn ang="0">
                  <a:pos x="30" y="0"/>
                </a:cxn>
              </a:cxnLst>
              <a:rect l="0" t="0" r="r" b="b"/>
              <a:pathLst>
                <a:path w="30" h="215">
                  <a:moveTo>
                    <a:pt x="30" y="0"/>
                  </a:moveTo>
                  <a:lnTo>
                    <a:pt x="0" y="0"/>
                  </a:lnTo>
                  <a:lnTo>
                    <a:pt x="0" y="9"/>
                  </a:lnTo>
                  <a:lnTo>
                    <a:pt x="21" y="9"/>
                  </a:lnTo>
                  <a:lnTo>
                    <a:pt x="21" y="207"/>
                  </a:lnTo>
                  <a:lnTo>
                    <a:pt x="0" y="207"/>
                  </a:lnTo>
                  <a:lnTo>
                    <a:pt x="0" y="215"/>
                  </a:lnTo>
                  <a:lnTo>
                    <a:pt x="30" y="215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61" name="Freeform 237"/>
            <p:cNvSpPr>
              <a:spLocks noChangeAspect="1"/>
            </p:cNvSpPr>
            <p:nvPr/>
          </p:nvSpPr>
          <p:spPr bwMode="auto">
            <a:xfrm>
              <a:off x="4250" y="0"/>
              <a:ext cx="112" cy="102"/>
            </a:xfrm>
            <a:custGeom>
              <a:avLst/>
              <a:gdLst/>
              <a:ahLst/>
              <a:cxnLst>
                <a:cxn ang="0">
                  <a:pos x="67" y="8"/>
                </a:cxn>
                <a:cxn ang="0">
                  <a:pos x="69" y="6"/>
                </a:cxn>
                <a:cxn ang="0">
                  <a:pos x="75" y="5"/>
                </a:cxn>
                <a:cxn ang="0">
                  <a:pos x="86" y="5"/>
                </a:cxn>
                <a:cxn ang="0">
                  <a:pos x="94" y="6"/>
                </a:cxn>
                <a:cxn ang="0">
                  <a:pos x="101" y="8"/>
                </a:cxn>
                <a:cxn ang="0">
                  <a:pos x="104" y="14"/>
                </a:cxn>
                <a:cxn ang="0">
                  <a:pos x="104" y="20"/>
                </a:cxn>
                <a:cxn ang="0">
                  <a:pos x="104" y="26"/>
                </a:cxn>
                <a:cxn ang="0">
                  <a:pos x="103" y="32"/>
                </a:cxn>
                <a:cxn ang="0">
                  <a:pos x="106" y="34"/>
                </a:cxn>
                <a:cxn ang="0">
                  <a:pos x="108" y="31"/>
                </a:cxn>
                <a:cxn ang="0">
                  <a:pos x="111" y="0"/>
                </a:cxn>
                <a:cxn ang="0">
                  <a:pos x="15" y="0"/>
                </a:cxn>
                <a:cxn ang="0">
                  <a:pos x="12" y="0"/>
                </a:cxn>
                <a:cxn ang="0">
                  <a:pos x="10" y="3"/>
                </a:cxn>
                <a:cxn ang="0">
                  <a:pos x="0" y="31"/>
                </a:cxn>
                <a:cxn ang="0">
                  <a:pos x="0" y="34"/>
                </a:cxn>
                <a:cxn ang="0">
                  <a:pos x="4" y="34"/>
                </a:cxn>
                <a:cxn ang="0">
                  <a:pos x="12" y="17"/>
                </a:cxn>
                <a:cxn ang="0">
                  <a:pos x="28" y="6"/>
                </a:cxn>
                <a:cxn ang="0">
                  <a:pos x="49" y="5"/>
                </a:cxn>
                <a:cxn ang="0">
                  <a:pos x="53" y="5"/>
                </a:cxn>
                <a:cxn ang="0">
                  <a:pos x="53" y="7"/>
                </a:cxn>
                <a:cxn ang="0">
                  <a:pos x="53" y="10"/>
                </a:cxn>
                <a:cxn ang="0">
                  <a:pos x="32" y="93"/>
                </a:cxn>
                <a:cxn ang="0">
                  <a:pos x="24" y="96"/>
                </a:cxn>
                <a:cxn ang="0">
                  <a:pos x="12" y="96"/>
                </a:cxn>
                <a:cxn ang="0">
                  <a:pos x="9" y="98"/>
                </a:cxn>
                <a:cxn ang="0">
                  <a:pos x="9" y="101"/>
                </a:cxn>
                <a:cxn ang="0">
                  <a:pos x="24" y="101"/>
                </a:cxn>
                <a:cxn ang="0">
                  <a:pos x="50" y="101"/>
                </a:cxn>
                <a:cxn ang="0">
                  <a:pos x="64" y="102"/>
                </a:cxn>
                <a:cxn ang="0">
                  <a:pos x="66" y="100"/>
                </a:cxn>
                <a:cxn ang="0">
                  <a:pos x="65" y="97"/>
                </a:cxn>
                <a:cxn ang="0">
                  <a:pos x="52" y="96"/>
                </a:cxn>
                <a:cxn ang="0">
                  <a:pos x="47" y="95"/>
                </a:cxn>
                <a:cxn ang="0">
                  <a:pos x="46" y="93"/>
                </a:cxn>
                <a:cxn ang="0">
                  <a:pos x="47" y="90"/>
                </a:cxn>
              </a:cxnLst>
              <a:rect l="0" t="0" r="r" b="b"/>
              <a:pathLst>
                <a:path w="112" h="102">
                  <a:moveTo>
                    <a:pt x="67" y="10"/>
                  </a:moveTo>
                  <a:lnTo>
                    <a:pt x="67" y="8"/>
                  </a:lnTo>
                  <a:lnTo>
                    <a:pt x="68" y="6"/>
                  </a:lnTo>
                  <a:lnTo>
                    <a:pt x="69" y="6"/>
                  </a:lnTo>
                  <a:lnTo>
                    <a:pt x="71" y="5"/>
                  </a:lnTo>
                  <a:lnTo>
                    <a:pt x="75" y="5"/>
                  </a:lnTo>
                  <a:lnTo>
                    <a:pt x="80" y="5"/>
                  </a:lnTo>
                  <a:lnTo>
                    <a:pt x="86" y="5"/>
                  </a:lnTo>
                  <a:lnTo>
                    <a:pt x="91" y="5"/>
                  </a:lnTo>
                  <a:lnTo>
                    <a:pt x="94" y="6"/>
                  </a:lnTo>
                  <a:lnTo>
                    <a:pt x="97" y="6"/>
                  </a:lnTo>
                  <a:lnTo>
                    <a:pt x="101" y="8"/>
                  </a:lnTo>
                  <a:lnTo>
                    <a:pt x="103" y="11"/>
                  </a:lnTo>
                  <a:lnTo>
                    <a:pt x="104" y="14"/>
                  </a:lnTo>
                  <a:lnTo>
                    <a:pt x="104" y="18"/>
                  </a:lnTo>
                  <a:lnTo>
                    <a:pt x="104" y="20"/>
                  </a:lnTo>
                  <a:lnTo>
                    <a:pt x="104" y="22"/>
                  </a:lnTo>
                  <a:lnTo>
                    <a:pt x="104" y="26"/>
                  </a:lnTo>
                  <a:lnTo>
                    <a:pt x="103" y="30"/>
                  </a:lnTo>
                  <a:lnTo>
                    <a:pt x="103" y="32"/>
                  </a:lnTo>
                  <a:lnTo>
                    <a:pt x="104" y="34"/>
                  </a:lnTo>
                  <a:lnTo>
                    <a:pt x="106" y="34"/>
                  </a:lnTo>
                  <a:lnTo>
                    <a:pt x="108" y="33"/>
                  </a:lnTo>
                  <a:lnTo>
                    <a:pt x="108" y="31"/>
                  </a:lnTo>
                  <a:lnTo>
                    <a:pt x="112" y="2"/>
                  </a:lnTo>
                  <a:lnTo>
                    <a:pt x="111" y="0"/>
                  </a:lnTo>
                  <a:lnTo>
                    <a:pt x="108" y="0"/>
                  </a:lnTo>
                  <a:lnTo>
                    <a:pt x="15" y="0"/>
                  </a:lnTo>
                  <a:lnTo>
                    <a:pt x="13" y="0"/>
                  </a:lnTo>
                  <a:lnTo>
                    <a:pt x="12" y="0"/>
                  </a:lnTo>
                  <a:lnTo>
                    <a:pt x="11" y="1"/>
                  </a:lnTo>
                  <a:lnTo>
                    <a:pt x="10" y="3"/>
                  </a:lnTo>
                  <a:lnTo>
                    <a:pt x="0" y="30"/>
                  </a:lnTo>
                  <a:lnTo>
                    <a:pt x="0" y="31"/>
                  </a:lnTo>
                  <a:lnTo>
                    <a:pt x="0" y="32"/>
                  </a:lnTo>
                  <a:lnTo>
                    <a:pt x="0" y="34"/>
                  </a:lnTo>
                  <a:lnTo>
                    <a:pt x="2" y="34"/>
                  </a:lnTo>
                  <a:lnTo>
                    <a:pt x="4" y="34"/>
                  </a:lnTo>
                  <a:lnTo>
                    <a:pt x="5" y="31"/>
                  </a:lnTo>
                  <a:lnTo>
                    <a:pt x="12" y="17"/>
                  </a:lnTo>
                  <a:lnTo>
                    <a:pt x="19" y="9"/>
                  </a:lnTo>
                  <a:lnTo>
                    <a:pt x="28" y="6"/>
                  </a:lnTo>
                  <a:lnTo>
                    <a:pt x="42" y="5"/>
                  </a:lnTo>
                  <a:lnTo>
                    <a:pt x="49" y="5"/>
                  </a:lnTo>
                  <a:lnTo>
                    <a:pt x="51" y="5"/>
                  </a:lnTo>
                  <a:lnTo>
                    <a:pt x="53" y="5"/>
                  </a:lnTo>
                  <a:lnTo>
                    <a:pt x="53" y="6"/>
                  </a:lnTo>
                  <a:lnTo>
                    <a:pt x="53" y="7"/>
                  </a:lnTo>
                  <a:lnTo>
                    <a:pt x="53" y="7"/>
                  </a:lnTo>
                  <a:lnTo>
                    <a:pt x="53" y="10"/>
                  </a:lnTo>
                  <a:lnTo>
                    <a:pt x="33" y="89"/>
                  </a:lnTo>
                  <a:lnTo>
                    <a:pt x="32" y="93"/>
                  </a:lnTo>
                  <a:lnTo>
                    <a:pt x="29" y="95"/>
                  </a:lnTo>
                  <a:lnTo>
                    <a:pt x="24" y="96"/>
                  </a:lnTo>
                  <a:lnTo>
                    <a:pt x="15" y="96"/>
                  </a:lnTo>
                  <a:lnTo>
                    <a:pt x="12" y="96"/>
                  </a:lnTo>
                  <a:lnTo>
                    <a:pt x="10" y="97"/>
                  </a:lnTo>
                  <a:lnTo>
                    <a:pt x="9" y="98"/>
                  </a:lnTo>
                  <a:lnTo>
                    <a:pt x="8" y="100"/>
                  </a:lnTo>
                  <a:lnTo>
                    <a:pt x="9" y="101"/>
                  </a:lnTo>
                  <a:lnTo>
                    <a:pt x="11" y="102"/>
                  </a:lnTo>
                  <a:lnTo>
                    <a:pt x="24" y="101"/>
                  </a:lnTo>
                  <a:lnTo>
                    <a:pt x="37" y="101"/>
                  </a:lnTo>
                  <a:lnTo>
                    <a:pt x="50" y="101"/>
                  </a:lnTo>
                  <a:lnTo>
                    <a:pt x="63" y="102"/>
                  </a:lnTo>
                  <a:lnTo>
                    <a:pt x="64" y="102"/>
                  </a:lnTo>
                  <a:lnTo>
                    <a:pt x="65" y="101"/>
                  </a:lnTo>
                  <a:lnTo>
                    <a:pt x="66" y="100"/>
                  </a:lnTo>
                  <a:lnTo>
                    <a:pt x="66" y="98"/>
                  </a:lnTo>
                  <a:lnTo>
                    <a:pt x="65" y="97"/>
                  </a:lnTo>
                  <a:lnTo>
                    <a:pt x="60" y="96"/>
                  </a:lnTo>
                  <a:lnTo>
                    <a:pt x="52" y="96"/>
                  </a:lnTo>
                  <a:lnTo>
                    <a:pt x="49" y="96"/>
                  </a:lnTo>
                  <a:lnTo>
                    <a:pt x="47" y="95"/>
                  </a:lnTo>
                  <a:lnTo>
                    <a:pt x="46" y="94"/>
                  </a:lnTo>
                  <a:lnTo>
                    <a:pt x="46" y="93"/>
                  </a:lnTo>
                  <a:lnTo>
                    <a:pt x="46" y="92"/>
                  </a:lnTo>
                  <a:lnTo>
                    <a:pt x="47" y="90"/>
                  </a:lnTo>
                  <a:lnTo>
                    <a:pt x="67" y="1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62" name="Freeform 238"/>
            <p:cNvSpPr>
              <a:spLocks noChangeAspect="1"/>
            </p:cNvSpPr>
            <p:nvPr/>
          </p:nvSpPr>
          <p:spPr bwMode="auto">
            <a:xfrm>
              <a:off x="617" y="449"/>
              <a:ext cx="95" cy="99"/>
            </a:xfrm>
            <a:custGeom>
              <a:avLst/>
              <a:gdLst/>
              <a:ahLst/>
              <a:cxnLst>
                <a:cxn ang="0">
                  <a:pos x="68" y="13"/>
                </a:cxn>
                <a:cxn ang="0">
                  <a:pos x="66" y="18"/>
                </a:cxn>
                <a:cxn ang="0">
                  <a:pos x="67" y="26"/>
                </a:cxn>
                <a:cxn ang="0">
                  <a:pos x="74" y="33"/>
                </a:cxn>
                <a:cxn ang="0">
                  <a:pos x="84" y="33"/>
                </a:cxn>
                <a:cxn ang="0">
                  <a:pos x="91" y="26"/>
                </a:cxn>
                <a:cxn ang="0">
                  <a:pos x="88" y="9"/>
                </a:cxn>
                <a:cxn ang="0">
                  <a:pos x="66" y="1"/>
                </a:cxn>
                <a:cxn ang="0">
                  <a:pos x="42" y="1"/>
                </a:cxn>
                <a:cxn ang="0">
                  <a:pos x="21" y="9"/>
                </a:cxn>
                <a:cxn ang="0">
                  <a:pos x="8" y="23"/>
                </a:cxn>
                <a:cxn ang="0">
                  <a:pos x="1" y="41"/>
                </a:cxn>
                <a:cxn ang="0">
                  <a:pos x="4" y="70"/>
                </a:cxn>
                <a:cxn ang="0">
                  <a:pos x="32" y="95"/>
                </a:cxn>
                <a:cxn ang="0">
                  <a:pos x="66" y="98"/>
                </a:cxn>
                <a:cxn ang="0">
                  <a:pos x="82" y="91"/>
                </a:cxn>
                <a:cxn ang="0">
                  <a:pos x="91" y="82"/>
                </a:cxn>
                <a:cxn ang="0">
                  <a:pos x="95" y="74"/>
                </a:cxn>
                <a:cxn ang="0">
                  <a:pos x="95" y="71"/>
                </a:cxn>
                <a:cxn ang="0">
                  <a:pos x="92" y="69"/>
                </a:cxn>
                <a:cxn ang="0">
                  <a:pos x="88" y="70"/>
                </a:cxn>
                <a:cxn ang="0">
                  <a:pos x="86" y="71"/>
                </a:cxn>
                <a:cxn ang="0">
                  <a:pos x="80" y="81"/>
                </a:cxn>
                <a:cxn ang="0">
                  <a:pos x="66" y="89"/>
                </a:cxn>
                <a:cxn ang="0">
                  <a:pos x="48" y="89"/>
                </a:cxn>
                <a:cxn ang="0">
                  <a:pos x="35" y="80"/>
                </a:cxn>
                <a:cxn ang="0">
                  <a:pos x="30" y="66"/>
                </a:cxn>
                <a:cxn ang="0">
                  <a:pos x="28" y="53"/>
                </a:cxn>
                <a:cxn ang="0">
                  <a:pos x="28" y="44"/>
                </a:cxn>
                <a:cxn ang="0">
                  <a:pos x="30" y="31"/>
                </a:cxn>
                <a:cxn ang="0">
                  <a:pos x="35" y="18"/>
                </a:cxn>
                <a:cxn ang="0">
                  <a:pos x="47" y="10"/>
                </a:cxn>
                <a:cxn ang="0">
                  <a:pos x="65" y="9"/>
                </a:cxn>
              </a:cxnLst>
              <a:rect l="0" t="0" r="r" b="b"/>
              <a:pathLst>
                <a:path w="95" h="99">
                  <a:moveTo>
                    <a:pt x="70" y="10"/>
                  </a:moveTo>
                  <a:lnTo>
                    <a:pt x="68" y="13"/>
                  </a:lnTo>
                  <a:lnTo>
                    <a:pt x="66" y="15"/>
                  </a:lnTo>
                  <a:lnTo>
                    <a:pt x="66" y="18"/>
                  </a:lnTo>
                  <a:lnTo>
                    <a:pt x="66" y="20"/>
                  </a:lnTo>
                  <a:lnTo>
                    <a:pt x="67" y="26"/>
                  </a:lnTo>
                  <a:lnTo>
                    <a:pt x="70" y="30"/>
                  </a:lnTo>
                  <a:lnTo>
                    <a:pt x="74" y="33"/>
                  </a:lnTo>
                  <a:lnTo>
                    <a:pt x="79" y="33"/>
                  </a:lnTo>
                  <a:lnTo>
                    <a:pt x="84" y="33"/>
                  </a:lnTo>
                  <a:lnTo>
                    <a:pt x="88" y="30"/>
                  </a:lnTo>
                  <a:lnTo>
                    <a:pt x="91" y="26"/>
                  </a:lnTo>
                  <a:lnTo>
                    <a:pt x="93" y="20"/>
                  </a:lnTo>
                  <a:lnTo>
                    <a:pt x="88" y="9"/>
                  </a:lnTo>
                  <a:lnTo>
                    <a:pt x="78" y="3"/>
                  </a:lnTo>
                  <a:lnTo>
                    <a:pt x="66" y="1"/>
                  </a:lnTo>
                  <a:lnTo>
                    <a:pt x="55" y="0"/>
                  </a:lnTo>
                  <a:lnTo>
                    <a:pt x="42" y="1"/>
                  </a:lnTo>
                  <a:lnTo>
                    <a:pt x="30" y="4"/>
                  </a:lnTo>
                  <a:lnTo>
                    <a:pt x="21" y="9"/>
                  </a:lnTo>
                  <a:lnTo>
                    <a:pt x="13" y="16"/>
                  </a:lnTo>
                  <a:lnTo>
                    <a:pt x="8" y="23"/>
                  </a:lnTo>
                  <a:lnTo>
                    <a:pt x="4" y="32"/>
                  </a:lnTo>
                  <a:lnTo>
                    <a:pt x="1" y="41"/>
                  </a:lnTo>
                  <a:lnTo>
                    <a:pt x="0" y="50"/>
                  </a:lnTo>
                  <a:lnTo>
                    <a:pt x="4" y="70"/>
                  </a:lnTo>
                  <a:lnTo>
                    <a:pt x="15" y="85"/>
                  </a:lnTo>
                  <a:lnTo>
                    <a:pt x="32" y="95"/>
                  </a:lnTo>
                  <a:lnTo>
                    <a:pt x="54" y="99"/>
                  </a:lnTo>
                  <a:lnTo>
                    <a:pt x="66" y="98"/>
                  </a:lnTo>
                  <a:lnTo>
                    <a:pt x="75" y="95"/>
                  </a:lnTo>
                  <a:lnTo>
                    <a:pt x="82" y="91"/>
                  </a:lnTo>
                  <a:lnTo>
                    <a:pt x="88" y="86"/>
                  </a:lnTo>
                  <a:lnTo>
                    <a:pt x="91" y="82"/>
                  </a:lnTo>
                  <a:lnTo>
                    <a:pt x="94" y="77"/>
                  </a:lnTo>
                  <a:lnTo>
                    <a:pt x="95" y="74"/>
                  </a:lnTo>
                  <a:lnTo>
                    <a:pt x="95" y="72"/>
                  </a:lnTo>
                  <a:lnTo>
                    <a:pt x="95" y="71"/>
                  </a:lnTo>
                  <a:lnTo>
                    <a:pt x="94" y="70"/>
                  </a:lnTo>
                  <a:lnTo>
                    <a:pt x="92" y="69"/>
                  </a:lnTo>
                  <a:lnTo>
                    <a:pt x="90" y="69"/>
                  </a:lnTo>
                  <a:lnTo>
                    <a:pt x="88" y="70"/>
                  </a:lnTo>
                  <a:lnTo>
                    <a:pt x="87" y="70"/>
                  </a:lnTo>
                  <a:lnTo>
                    <a:pt x="86" y="71"/>
                  </a:lnTo>
                  <a:lnTo>
                    <a:pt x="85" y="73"/>
                  </a:lnTo>
                  <a:lnTo>
                    <a:pt x="80" y="81"/>
                  </a:lnTo>
                  <a:lnTo>
                    <a:pt x="74" y="87"/>
                  </a:lnTo>
                  <a:lnTo>
                    <a:pt x="66" y="89"/>
                  </a:lnTo>
                  <a:lnTo>
                    <a:pt x="58" y="90"/>
                  </a:lnTo>
                  <a:lnTo>
                    <a:pt x="48" y="89"/>
                  </a:lnTo>
                  <a:lnTo>
                    <a:pt x="41" y="85"/>
                  </a:lnTo>
                  <a:lnTo>
                    <a:pt x="35" y="80"/>
                  </a:lnTo>
                  <a:lnTo>
                    <a:pt x="32" y="73"/>
                  </a:lnTo>
                  <a:lnTo>
                    <a:pt x="30" y="66"/>
                  </a:lnTo>
                  <a:lnTo>
                    <a:pt x="29" y="59"/>
                  </a:lnTo>
                  <a:lnTo>
                    <a:pt x="28" y="53"/>
                  </a:lnTo>
                  <a:lnTo>
                    <a:pt x="28" y="49"/>
                  </a:lnTo>
                  <a:lnTo>
                    <a:pt x="28" y="44"/>
                  </a:lnTo>
                  <a:lnTo>
                    <a:pt x="29" y="37"/>
                  </a:lnTo>
                  <a:lnTo>
                    <a:pt x="30" y="31"/>
                  </a:lnTo>
                  <a:lnTo>
                    <a:pt x="32" y="24"/>
                  </a:lnTo>
                  <a:lnTo>
                    <a:pt x="35" y="18"/>
                  </a:lnTo>
                  <a:lnTo>
                    <a:pt x="40" y="13"/>
                  </a:lnTo>
                  <a:lnTo>
                    <a:pt x="47" y="10"/>
                  </a:lnTo>
                  <a:lnTo>
                    <a:pt x="56" y="9"/>
                  </a:lnTo>
                  <a:lnTo>
                    <a:pt x="65" y="9"/>
                  </a:lnTo>
                  <a:lnTo>
                    <a:pt x="70" y="1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63" name="Freeform 239"/>
            <p:cNvSpPr>
              <a:spLocks noChangeAspect="1" noEditPoints="1"/>
            </p:cNvSpPr>
            <p:nvPr/>
          </p:nvSpPr>
          <p:spPr bwMode="auto">
            <a:xfrm>
              <a:off x="791" y="468"/>
              <a:ext cx="144" cy="50"/>
            </a:xfrm>
            <a:custGeom>
              <a:avLst/>
              <a:gdLst/>
              <a:ahLst/>
              <a:cxnLst>
                <a:cxn ang="0">
                  <a:pos x="137" y="8"/>
                </a:cxn>
                <a:cxn ang="0">
                  <a:pos x="139" y="8"/>
                </a:cxn>
                <a:cxn ang="0">
                  <a:pos x="141" y="8"/>
                </a:cxn>
                <a:cxn ang="0">
                  <a:pos x="143" y="6"/>
                </a:cxn>
                <a:cxn ang="0">
                  <a:pos x="144" y="4"/>
                </a:cxn>
                <a:cxn ang="0">
                  <a:pos x="143" y="1"/>
                </a:cxn>
                <a:cxn ang="0">
                  <a:pos x="141" y="0"/>
                </a:cxn>
                <a:cxn ang="0">
                  <a:pos x="139" y="0"/>
                </a:cxn>
                <a:cxn ang="0">
                  <a:pos x="137" y="0"/>
                </a:cxn>
                <a:cxn ang="0">
                  <a:pos x="8" y="0"/>
                </a:cxn>
                <a:cxn ang="0">
                  <a:pos x="5" y="0"/>
                </a:cxn>
                <a:cxn ang="0">
                  <a:pos x="3" y="0"/>
                </a:cxn>
                <a:cxn ang="0">
                  <a:pos x="1" y="1"/>
                </a:cxn>
                <a:cxn ang="0">
                  <a:pos x="0" y="4"/>
                </a:cxn>
                <a:cxn ang="0">
                  <a:pos x="1" y="6"/>
                </a:cxn>
                <a:cxn ang="0">
                  <a:pos x="3" y="8"/>
                </a:cxn>
                <a:cxn ang="0">
                  <a:pos x="5" y="8"/>
                </a:cxn>
                <a:cxn ang="0">
                  <a:pos x="8" y="8"/>
                </a:cxn>
                <a:cxn ang="0">
                  <a:pos x="137" y="8"/>
                </a:cxn>
                <a:cxn ang="0">
                  <a:pos x="137" y="50"/>
                </a:cxn>
                <a:cxn ang="0">
                  <a:pos x="139" y="50"/>
                </a:cxn>
                <a:cxn ang="0">
                  <a:pos x="141" y="49"/>
                </a:cxn>
                <a:cxn ang="0">
                  <a:pos x="143" y="48"/>
                </a:cxn>
                <a:cxn ang="0">
                  <a:pos x="144" y="46"/>
                </a:cxn>
                <a:cxn ang="0">
                  <a:pos x="143" y="43"/>
                </a:cxn>
                <a:cxn ang="0">
                  <a:pos x="141" y="42"/>
                </a:cxn>
                <a:cxn ang="0">
                  <a:pos x="139" y="41"/>
                </a:cxn>
                <a:cxn ang="0">
                  <a:pos x="137" y="41"/>
                </a:cxn>
                <a:cxn ang="0">
                  <a:pos x="8" y="41"/>
                </a:cxn>
                <a:cxn ang="0">
                  <a:pos x="5" y="41"/>
                </a:cxn>
                <a:cxn ang="0">
                  <a:pos x="3" y="42"/>
                </a:cxn>
                <a:cxn ang="0">
                  <a:pos x="1" y="43"/>
                </a:cxn>
                <a:cxn ang="0">
                  <a:pos x="0" y="46"/>
                </a:cxn>
                <a:cxn ang="0">
                  <a:pos x="1" y="48"/>
                </a:cxn>
                <a:cxn ang="0">
                  <a:pos x="3" y="49"/>
                </a:cxn>
                <a:cxn ang="0">
                  <a:pos x="5" y="50"/>
                </a:cxn>
                <a:cxn ang="0">
                  <a:pos x="8" y="50"/>
                </a:cxn>
                <a:cxn ang="0">
                  <a:pos x="137" y="50"/>
                </a:cxn>
              </a:cxnLst>
              <a:rect l="0" t="0" r="r" b="b"/>
              <a:pathLst>
                <a:path w="144" h="50">
                  <a:moveTo>
                    <a:pt x="137" y="8"/>
                  </a:moveTo>
                  <a:lnTo>
                    <a:pt x="139" y="8"/>
                  </a:lnTo>
                  <a:lnTo>
                    <a:pt x="141" y="8"/>
                  </a:lnTo>
                  <a:lnTo>
                    <a:pt x="143" y="6"/>
                  </a:lnTo>
                  <a:lnTo>
                    <a:pt x="144" y="4"/>
                  </a:lnTo>
                  <a:lnTo>
                    <a:pt x="143" y="1"/>
                  </a:lnTo>
                  <a:lnTo>
                    <a:pt x="141" y="0"/>
                  </a:lnTo>
                  <a:lnTo>
                    <a:pt x="139" y="0"/>
                  </a:lnTo>
                  <a:lnTo>
                    <a:pt x="137" y="0"/>
                  </a:lnTo>
                  <a:lnTo>
                    <a:pt x="8" y="0"/>
                  </a:lnTo>
                  <a:lnTo>
                    <a:pt x="5" y="0"/>
                  </a:lnTo>
                  <a:lnTo>
                    <a:pt x="3" y="0"/>
                  </a:lnTo>
                  <a:lnTo>
                    <a:pt x="1" y="1"/>
                  </a:lnTo>
                  <a:lnTo>
                    <a:pt x="0" y="4"/>
                  </a:lnTo>
                  <a:lnTo>
                    <a:pt x="1" y="6"/>
                  </a:lnTo>
                  <a:lnTo>
                    <a:pt x="3" y="8"/>
                  </a:lnTo>
                  <a:lnTo>
                    <a:pt x="5" y="8"/>
                  </a:lnTo>
                  <a:lnTo>
                    <a:pt x="8" y="8"/>
                  </a:lnTo>
                  <a:lnTo>
                    <a:pt x="137" y="8"/>
                  </a:lnTo>
                  <a:close/>
                  <a:moveTo>
                    <a:pt x="137" y="50"/>
                  </a:moveTo>
                  <a:lnTo>
                    <a:pt x="139" y="50"/>
                  </a:lnTo>
                  <a:lnTo>
                    <a:pt x="141" y="49"/>
                  </a:lnTo>
                  <a:lnTo>
                    <a:pt x="143" y="48"/>
                  </a:lnTo>
                  <a:lnTo>
                    <a:pt x="144" y="46"/>
                  </a:lnTo>
                  <a:lnTo>
                    <a:pt x="143" y="43"/>
                  </a:lnTo>
                  <a:lnTo>
                    <a:pt x="141" y="42"/>
                  </a:lnTo>
                  <a:lnTo>
                    <a:pt x="139" y="41"/>
                  </a:lnTo>
                  <a:lnTo>
                    <a:pt x="137" y="41"/>
                  </a:lnTo>
                  <a:lnTo>
                    <a:pt x="8" y="41"/>
                  </a:lnTo>
                  <a:lnTo>
                    <a:pt x="5" y="41"/>
                  </a:lnTo>
                  <a:lnTo>
                    <a:pt x="3" y="42"/>
                  </a:lnTo>
                  <a:lnTo>
                    <a:pt x="1" y="43"/>
                  </a:lnTo>
                  <a:lnTo>
                    <a:pt x="0" y="46"/>
                  </a:lnTo>
                  <a:lnTo>
                    <a:pt x="1" y="48"/>
                  </a:lnTo>
                  <a:lnTo>
                    <a:pt x="3" y="49"/>
                  </a:lnTo>
                  <a:lnTo>
                    <a:pt x="5" y="50"/>
                  </a:lnTo>
                  <a:lnTo>
                    <a:pt x="8" y="50"/>
                  </a:lnTo>
                  <a:lnTo>
                    <a:pt x="137" y="5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64" name="Freeform 240"/>
            <p:cNvSpPr>
              <a:spLocks noChangeAspect="1"/>
            </p:cNvSpPr>
            <p:nvPr/>
          </p:nvSpPr>
          <p:spPr bwMode="auto">
            <a:xfrm>
              <a:off x="1033" y="385"/>
              <a:ext cx="29" cy="216"/>
            </a:xfrm>
            <a:custGeom>
              <a:avLst/>
              <a:gdLst/>
              <a:ahLst/>
              <a:cxnLst>
                <a:cxn ang="0">
                  <a:pos x="29" y="216"/>
                </a:cxn>
                <a:cxn ang="0">
                  <a:pos x="29" y="207"/>
                </a:cxn>
                <a:cxn ang="0">
                  <a:pos x="8" y="207"/>
                </a:cxn>
                <a:cxn ang="0">
                  <a:pos x="8" y="9"/>
                </a:cxn>
                <a:cxn ang="0">
                  <a:pos x="29" y="9"/>
                </a:cxn>
                <a:cxn ang="0">
                  <a:pos x="29" y="0"/>
                </a:cxn>
                <a:cxn ang="0">
                  <a:pos x="0" y="0"/>
                </a:cxn>
                <a:cxn ang="0">
                  <a:pos x="0" y="216"/>
                </a:cxn>
                <a:cxn ang="0">
                  <a:pos x="29" y="216"/>
                </a:cxn>
              </a:cxnLst>
              <a:rect l="0" t="0" r="r" b="b"/>
              <a:pathLst>
                <a:path w="29" h="216">
                  <a:moveTo>
                    <a:pt x="29" y="216"/>
                  </a:moveTo>
                  <a:lnTo>
                    <a:pt x="29" y="207"/>
                  </a:lnTo>
                  <a:lnTo>
                    <a:pt x="8" y="207"/>
                  </a:lnTo>
                  <a:lnTo>
                    <a:pt x="8" y="9"/>
                  </a:lnTo>
                  <a:lnTo>
                    <a:pt x="29" y="9"/>
                  </a:lnTo>
                  <a:lnTo>
                    <a:pt x="29" y="0"/>
                  </a:lnTo>
                  <a:lnTo>
                    <a:pt x="0" y="0"/>
                  </a:lnTo>
                  <a:lnTo>
                    <a:pt x="0" y="216"/>
                  </a:lnTo>
                  <a:lnTo>
                    <a:pt x="29" y="216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65" name="Freeform 241"/>
            <p:cNvSpPr>
              <a:spLocks noChangeAspect="1"/>
            </p:cNvSpPr>
            <p:nvPr/>
          </p:nvSpPr>
          <p:spPr bwMode="auto">
            <a:xfrm>
              <a:off x="1078" y="395"/>
              <a:ext cx="153" cy="156"/>
            </a:xfrm>
            <a:custGeom>
              <a:avLst/>
              <a:gdLst/>
              <a:ahLst/>
              <a:cxnLst>
                <a:cxn ang="0">
                  <a:pos x="153" y="1"/>
                </a:cxn>
                <a:cxn ang="0">
                  <a:pos x="150" y="0"/>
                </a:cxn>
                <a:cxn ang="0">
                  <a:pos x="132" y="19"/>
                </a:cxn>
                <a:cxn ang="0">
                  <a:pos x="123" y="8"/>
                </a:cxn>
                <a:cxn ang="0">
                  <a:pos x="97" y="0"/>
                </a:cxn>
                <a:cxn ang="0">
                  <a:pos x="61" y="8"/>
                </a:cxn>
                <a:cxn ang="0">
                  <a:pos x="30" y="30"/>
                </a:cxn>
                <a:cxn ang="0">
                  <a:pos x="8" y="61"/>
                </a:cxn>
                <a:cxn ang="0">
                  <a:pos x="0" y="97"/>
                </a:cxn>
                <a:cxn ang="0">
                  <a:pos x="4" y="122"/>
                </a:cxn>
                <a:cxn ang="0">
                  <a:pos x="17" y="140"/>
                </a:cxn>
                <a:cxn ang="0">
                  <a:pos x="35" y="152"/>
                </a:cxn>
                <a:cxn ang="0">
                  <a:pos x="58" y="156"/>
                </a:cxn>
                <a:cxn ang="0">
                  <a:pos x="84" y="151"/>
                </a:cxn>
                <a:cxn ang="0">
                  <a:pos x="105" y="138"/>
                </a:cxn>
                <a:cxn ang="0">
                  <a:pos x="124" y="113"/>
                </a:cxn>
                <a:cxn ang="0">
                  <a:pos x="129" y="100"/>
                </a:cxn>
                <a:cxn ang="0">
                  <a:pos x="126" y="98"/>
                </a:cxn>
                <a:cxn ang="0">
                  <a:pos x="123" y="100"/>
                </a:cxn>
                <a:cxn ang="0">
                  <a:pos x="117" y="115"/>
                </a:cxn>
                <a:cxn ang="0">
                  <a:pos x="102" y="134"/>
                </a:cxn>
                <a:cxn ang="0">
                  <a:pos x="62" y="150"/>
                </a:cxn>
                <a:cxn ang="0">
                  <a:pos x="47" y="147"/>
                </a:cxn>
                <a:cxn ang="0">
                  <a:pos x="33" y="140"/>
                </a:cxn>
                <a:cxn ang="0">
                  <a:pos x="23" y="126"/>
                </a:cxn>
                <a:cxn ang="0">
                  <a:pos x="20" y="105"/>
                </a:cxn>
                <a:cxn ang="0">
                  <a:pos x="25" y="74"/>
                </a:cxn>
                <a:cxn ang="0">
                  <a:pos x="46" y="33"/>
                </a:cxn>
                <a:cxn ang="0">
                  <a:pos x="70" y="14"/>
                </a:cxn>
                <a:cxn ang="0">
                  <a:pos x="98" y="7"/>
                </a:cxn>
                <a:cxn ang="0">
                  <a:pos x="124" y="18"/>
                </a:cxn>
                <a:cxn ang="0">
                  <a:pos x="133" y="48"/>
                </a:cxn>
                <a:cxn ang="0">
                  <a:pos x="133" y="56"/>
                </a:cxn>
                <a:cxn ang="0">
                  <a:pos x="132" y="59"/>
                </a:cxn>
                <a:cxn ang="0">
                  <a:pos x="136" y="61"/>
                </a:cxn>
                <a:cxn ang="0">
                  <a:pos x="138" y="61"/>
                </a:cxn>
                <a:cxn ang="0">
                  <a:pos x="139" y="57"/>
                </a:cxn>
              </a:cxnLst>
              <a:rect l="0" t="0" r="r" b="b"/>
              <a:pathLst>
                <a:path w="153" h="156">
                  <a:moveTo>
                    <a:pt x="153" y="2"/>
                  </a:moveTo>
                  <a:lnTo>
                    <a:pt x="153" y="1"/>
                  </a:lnTo>
                  <a:lnTo>
                    <a:pt x="151" y="0"/>
                  </a:lnTo>
                  <a:lnTo>
                    <a:pt x="150" y="0"/>
                  </a:lnTo>
                  <a:lnTo>
                    <a:pt x="148" y="2"/>
                  </a:lnTo>
                  <a:lnTo>
                    <a:pt x="132" y="19"/>
                  </a:lnTo>
                  <a:lnTo>
                    <a:pt x="129" y="15"/>
                  </a:lnTo>
                  <a:lnTo>
                    <a:pt x="123" y="8"/>
                  </a:lnTo>
                  <a:lnTo>
                    <a:pt x="112" y="2"/>
                  </a:lnTo>
                  <a:lnTo>
                    <a:pt x="97" y="0"/>
                  </a:lnTo>
                  <a:lnTo>
                    <a:pt x="79" y="2"/>
                  </a:lnTo>
                  <a:lnTo>
                    <a:pt x="61" y="8"/>
                  </a:lnTo>
                  <a:lnTo>
                    <a:pt x="45" y="17"/>
                  </a:lnTo>
                  <a:lnTo>
                    <a:pt x="30" y="30"/>
                  </a:lnTo>
                  <a:lnTo>
                    <a:pt x="18" y="45"/>
                  </a:lnTo>
                  <a:lnTo>
                    <a:pt x="8" y="61"/>
                  </a:lnTo>
                  <a:lnTo>
                    <a:pt x="2" y="79"/>
                  </a:lnTo>
                  <a:lnTo>
                    <a:pt x="0" y="97"/>
                  </a:lnTo>
                  <a:lnTo>
                    <a:pt x="1" y="110"/>
                  </a:lnTo>
                  <a:lnTo>
                    <a:pt x="4" y="122"/>
                  </a:lnTo>
                  <a:lnTo>
                    <a:pt x="10" y="132"/>
                  </a:lnTo>
                  <a:lnTo>
                    <a:pt x="17" y="140"/>
                  </a:lnTo>
                  <a:lnTo>
                    <a:pt x="25" y="147"/>
                  </a:lnTo>
                  <a:lnTo>
                    <a:pt x="35" y="152"/>
                  </a:lnTo>
                  <a:lnTo>
                    <a:pt x="46" y="155"/>
                  </a:lnTo>
                  <a:lnTo>
                    <a:pt x="58" y="156"/>
                  </a:lnTo>
                  <a:lnTo>
                    <a:pt x="72" y="155"/>
                  </a:lnTo>
                  <a:lnTo>
                    <a:pt x="84" y="151"/>
                  </a:lnTo>
                  <a:lnTo>
                    <a:pt x="96" y="145"/>
                  </a:lnTo>
                  <a:lnTo>
                    <a:pt x="105" y="138"/>
                  </a:lnTo>
                  <a:lnTo>
                    <a:pt x="117" y="125"/>
                  </a:lnTo>
                  <a:lnTo>
                    <a:pt x="124" y="113"/>
                  </a:lnTo>
                  <a:lnTo>
                    <a:pt x="128" y="104"/>
                  </a:lnTo>
                  <a:lnTo>
                    <a:pt x="129" y="100"/>
                  </a:lnTo>
                  <a:lnTo>
                    <a:pt x="128" y="98"/>
                  </a:lnTo>
                  <a:lnTo>
                    <a:pt x="126" y="98"/>
                  </a:lnTo>
                  <a:lnTo>
                    <a:pt x="124" y="98"/>
                  </a:lnTo>
                  <a:lnTo>
                    <a:pt x="123" y="100"/>
                  </a:lnTo>
                  <a:lnTo>
                    <a:pt x="121" y="106"/>
                  </a:lnTo>
                  <a:lnTo>
                    <a:pt x="117" y="115"/>
                  </a:lnTo>
                  <a:lnTo>
                    <a:pt x="111" y="124"/>
                  </a:lnTo>
                  <a:lnTo>
                    <a:pt x="102" y="134"/>
                  </a:lnTo>
                  <a:lnTo>
                    <a:pt x="80" y="146"/>
                  </a:lnTo>
                  <a:lnTo>
                    <a:pt x="62" y="150"/>
                  </a:lnTo>
                  <a:lnTo>
                    <a:pt x="54" y="149"/>
                  </a:lnTo>
                  <a:lnTo>
                    <a:pt x="47" y="147"/>
                  </a:lnTo>
                  <a:lnTo>
                    <a:pt x="40" y="144"/>
                  </a:lnTo>
                  <a:lnTo>
                    <a:pt x="33" y="140"/>
                  </a:lnTo>
                  <a:lnTo>
                    <a:pt x="28" y="134"/>
                  </a:lnTo>
                  <a:lnTo>
                    <a:pt x="23" y="126"/>
                  </a:lnTo>
                  <a:lnTo>
                    <a:pt x="21" y="116"/>
                  </a:lnTo>
                  <a:lnTo>
                    <a:pt x="20" y="105"/>
                  </a:lnTo>
                  <a:lnTo>
                    <a:pt x="21" y="92"/>
                  </a:lnTo>
                  <a:lnTo>
                    <a:pt x="25" y="74"/>
                  </a:lnTo>
                  <a:lnTo>
                    <a:pt x="33" y="53"/>
                  </a:lnTo>
                  <a:lnTo>
                    <a:pt x="46" y="33"/>
                  </a:lnTo>
                  <a:lnTo>
                    <a:pt x="57" y="22"/>
                  </a:lnTo>
                  <a:lnTo>
                    <a:pt x="70" y="14"/>
                  </a:lnTo>
                  <a:lnTo>
                    <a:pt x="84" y="8"/>
                  </a:lnTo>
                  <a:lnTo>
                    <a:pt x="98" y="7"/>
                  </a:lnTo>
                  <a:lnTo>
                    <a:pt x="113" y="9"/>
                  </a:lnTo>
                  <a:lnTo>
                    <a:pt x="124" y="18"/>
                  </a:lnTo>
                  <a:lnTo>
                    <a:pt x="131" y="31"/>
                  </a:lnTo>
                  <a:lnTo>
                    <a:pt x="133" y="48"/>
                  </a:lnTo>
                  <a:lnTo>
                    <a:pt x="133" y="53"/>
                  </a:lnTo>
                  <a:lnTo>
                    <a:pt x="133" y="56"/>
                  </a:lnTo>
                  <a:lnTo>
                    <a:pt x="132" y="58"/>
                  </a:lnTo>
                  <a:lnTo>
                    <a:pt x="132" y="59"/>
                  </a:lnTo>
                  <a:lnTo>
                    <a:pt x="134" y="61"/>
                  </a:lnTo>
                  <a:lnTo>
                    <a:pt x="136" y="61"/>
                  </a:lnTo>
                  <a:lnTo>
                    <a:pt x="137" y="61"/>
                  </a:lnTo>
                  <a:lnTo>
                    <a:pt x="138" y="61"/>
                  </a:lnTo>
                  <a:lnTo>
                    <a:pt x="139" y="59"/>
                  </a:lnTo>
                  <a:lnTo>
                    <a:pt x="139" y="57"/>
                  </a:lnTo>
                  <a:lnTo>
                    <a:pt x="153" y="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66" name="Freeform 242"/>
            <p:cNvSpPr>
              <a:spLocks noChangeAspect="1" noEditPoints="1"/>
            </p:cNvSpPr>
            <p:nvPr/>
          </p:nvSpPr>
          <p:spPr bwMode="auto">
            <a:xfrm>
              <a:off x="1229" y="479"/>
              <a:ext cx="70" cy="103"/>
            </a:xfrm>
            <a:custGeom>
              <a:avLst/>
              <a:gdLst/>
              <a:ahLst/>
              <a:cxnLst>
                <a:cxn ang="0">
                  <a:pos x="70" y="52"/>
                </a:cxn>
                <a:cxn ang="0">
                  <a:pos x="69" y="30"/>
                </a:cxn>
                <a:cxn ang="0">
                  <a:pos x="61" y="13"/>
                </a:cxn>
                <a:cxn ang="0">
                  <a:pos x="57" y="8"/>
                </a:cxn>
                <a:cxn ang="0">
                  <a:pos x="51" y="4"/>
                </a:cxn>
                <a:cxn ang="0">
                  <a:pos x="44" y="1"/>
                </a:cxn>
                <a:cxn ang="0">
                  <a:pos x="35" y="0"/>
                </a:cxn>
                <a:cxn ang="0">
                  <a:pos x="24" y="2"/>
                </a:cxn>
                <a:cxn ang="0">
                  <a:pos x="15" y="6"/>
                </a:cxn>
                <a:cxn ang="0">
                  <a:pos x="9" y="13"/>
                </a:cxn>
                <a:cxn ang="0">
                  <a:pos x="5" y="22"/>
                </a:cxn>
                <a:cxn ang="0">
                  <a:pos x="2" y="31"/>
                </a:cxn>
                <a:cxn ang="0">
                  <a:pos x="1" y="39"/>
                </a:cxn>
                <a:cxn ang="0">
                  <a:pos x="0" y="46"/>
                </a:cxn>
                <a:cxn ang="0">
                  <a:pos x="0" y="52"/>
                </a:cxn>
                <a:cxn ang="0">
                  <a:pos x="0" y="57"/>
                </a:cxn>
                <a:cxn ang="0">
                  <a:pos x="1" y="64"/>
                </a:cxn>
                <a:cxn ang="0">
                  <a:pos x="2" y="73"/>
                </a:cxn>
                <a:cxn ang="0">
                  <a:pos x="5" y="81"/>
                </a:cxn>
                <a:cxn ang="0">
                  <a:pos x="9" y="90"/>
                </a:cxn>
                <a:cxn ang="0">
                  <a:pos x="15" y="97"/>
                </a:cxn>
                <a:cxn ang="0">
                  <a:pos x="24" y="101"/>
                </a:cxn>
                <a:cxn ang="0">
                  <a:pos x="35" y="103"/>
                </a:cxn>
                <a:cxn ang="0">
                  <a:pos x="47" y="101"/>
                </a:cxn>
                <a:cxn ang="0">
                  <a:pos x="56" y="97"/>
                </a:cxn>
                <a:cxn ang="0">
                  <a:pos x="62" y="90"/>
                </a:cxn>
                <a:cxn ang="0">
                  <a:pos x="66" y="81"/>
                </a:cxn>
                <a:cxn ang="0">
                  <a:pos x="68" y="73"/>
                </a:cxn>
                <a:cxn ang="0">
                  <a:pos x="70" y="64"/>
                </a:cxn>
                <a:cxn ang="0">
                  <a:pos x="70" y="57"/>
                </a:cxn>
                <a:cxn ang="0">
                  <a:pos x="70" y="52"/>
                </a:cxn>
                <a:cxn ang="0">
                  <a:pos x="35" y="99"/>
                </a:cxn>
                <a:cxn ang="0">
                  <a:pos x="30" y="98"/>
                </a:cxn>
                <a:cxn ang="0">
                  <a:pos x="24" y="95"/>
                </a:cxn>
                <a:cxn ang="0">
                  <a:pos x="19" y="90"/>
                </a:cxn>
                <a:cxn ang="0">
                  <a:pos x="16" y="82"/>
                </a:cxn>
                <a:cxn ang="0">
                  <a:pos x="15" y="75"/>
                </a:cxn>
                <a:cxn ang="0">
                  <a:pos x="14" y="67"/>
                </a:cxn>
                <a:cxn ang="0">
                  <a:pos x="14" y="58"/>
                </a:cxn>
                <a:cxn ang="0">
                  <a:pos x="14" y="50"/>
                </a:cxn>
                <a:cxn ang="0">
                  <a:pos x="14" y="33"/>
                </a:cxn>
                <a:cxn ang="0">
                  <a:pos x="16" y="19"/>
                </a:cxn>
                <a:cxn ang="0">
                  <a:pos x="20" y="12"/>
                </a:cxn>
                <a:cxn ang="0">
                  <a:pos x="25" y="7"/>
                </a:cxn>
                <a:cxn ang="0">
                  <a:pos x="30" y="5"/>
                </a:cxn>
                <a:cxn ang="0">
                  <a:pos x="35" y="4"/>
                </a:cxn>
                <a:cxn ang="0">
                  <a:pos x="41" y="5"/>
                </a:cxn>
                <a:cxn ang="0">
                  <a:pos x="47" y="8"/>
                </a:cxn>
                <a:cxn ang="0">
                  <a:pos x="51" y="12"/>
                </a:cxn>
                <a:cxn ang="0">
                  <a:pos x="54" y="18"/>
                </a:cxn>
                <a:cxn ang="0">
                  <a:pos x="56" y="32"/>
                </a:cxn>
                <a:cxn ang="0">
                  <a:pos x="57" y="50"/>
                </a:cxn>
                <a:cxn ang="0">
                  <a:pos x="56" y="66"/>
                </a:cxn>
                <a:cxn ang="0">
                  <a:pos x="55" y="82"/>
                </a:cxn>
                <a:cxn ang="0">
                  <a:pos x="51" y="90"/>
                </a:cxn>
                <a:cxn ang="0">
                  <a:pos x="46" y="95"/>
                </a:cxn>
                <a:cxn ang="0">
                  <a:pos x="40" y="98"/>
                </a:cxn>
                <a:cxn ang="0">
                  <a:pos x="35" y="99"/>
                </a:cxn>
              </a:cxnLst>
              <a:rect l="0" t="0" r="r" b="b"/>
              <a:pathLst>
                <a:path w="70" h="103">
                  <a:moveTo>
                    <a:pt x="70" y="52"/>
                  </a:moveTo>
                  <a:lnTo>
                    <a:pt x="69" y="30"/>
                  </a:lnTo>
                  <a:lnTo>
                    <a:pt x="61" y="13"/>
                  </a:lnTo>
                  <a:lnTo>
                    <a:pt x="57" y="8"/>
                  </a:lnTo>
                  <a:lnTo>
                    <a:pt x="51" y="4"/>
                  </a:lnTo>
                  <a:lnTo>
                    <a:pt x="44" y="1"/>
                  </a:lnTo>
                  <a:lnTo>
                    <a:pt x="35" y="0"/>
                  </a:lnTo>
                  <a:lnTo>
                    <a:pt x="24" y="2"/>
                  </a:lnTo>
                  <a:lnTo>
                    <a:pt x="15" y="6"/>
                  </a:lnTo>
                  <a:lnTo>
                    <a:pt x="9" y="13"/>
                  </a:lnTo>
                  <a:lnTo>
                    <a:pt x="5" y="22"/>
                  </a:lnTo>
                  <a:lnTo>
                    <a:pt x="2" y="31"/>
                  </a:lnTo>
                  <a:lnTo>
                    <a:pt x="1" y="39"/>
                  </a:lnTo>
                  <a:lnTo>
                    <a:pt x="0" y="46"/>
                  </a:lnTo>
                  <a:lnTo>
                    <a:pt x="0" y="52"/>
                  </a:lnTo>
                  <a:lnTo>
                    <a:pt x="0" y="57"/>
                  </a:lnTo>
                  <a:lnTo>
                    <a:pt x="1" y="64"/>
                  </a:lnTo>
                  <a:lnTo>
                    <a:pt x="2" y="73"/>
                  </a:lnTo>
                  <a:lnTo>
                    <a:pt x="5" y="81"/>
                  </a:lnTo>
                  <a:lnTo>
                    <a:pt x="9" y="90"/>
                  </a:lnTo>
                  <a:lnTo>
                    <a:pt x="15" y="97"/>
                  </a:lnTo>
                  <a:lnTo>
                    <a:pt x="24" y="101"/>
                  </a:lnTo>
                  <a:lnTo>
                    <a:pt x="35" y="103"/>
                  </a:lnTo>
                  <a:lnTo>
                    <a:pt x="47" y="101"/>
                  </a:lnTo>
                  <a:lnTo>
                    <a:pt x="56" y="97"/>
                  </a:lnTo>
                  <a:lnTo>
                    <a:pt x="62" y="90"/>
                  </a:lnTo>
                  <a:lnTo>
                    <a:pt x="66" y="81"/>
                  </a:lnTo>
                  <a:lnTo>
                    <a:pt x="68" y="73"/>
                  </a:lnTo>
                  <a:lnTo>
                    <a:pt x="70" y="64"/>
                  </a:lnTo>
                  <a:lnTo>
                    <a:pt x="70" y="57"/>
                  </a:lnTo>
                  <a:lnTo>
                    <a:pt x="70" y="52"/>
                  </a:lnTo>
                  <a:close/>
                  <a:moveTo>
                    <a:pt x="35" y="99"/>
                  </a:moveTo>
                  <a:lnTo>
                    <a:pt x="30" y="98"/>
                  </a:lnTo>
                  <a:lnTo>
                    <a:pt x="24" y="95"/>
                  </a:lnTo>
                  <a:lnTo>
                    <a:pt x="19" y="90"/>
                  </a:lnTo>
                  <a:lnTo>
                    <a:pt x="16" y="82"/>
                  </a:lnTo>
                  <a:lnTo>
                    <a:pt x="15" y="75"/>
                  </a:lnTo>
                  <a:lnTo>
                    <a:pt x="14" y="67"/>
                  </a:lnTo>
                  <a:lnTo>
                    <a:pt x="14" y="58"/>
                  </a:lnTo>
                  <a:lnTo>
                    <a:pt x="14" y="50"/>
                  </a:lnTo>
                  <a:lnTo>
                    <a:pt x="14" y="33"/>
                  </a:lnTo>
                  <a:lnTo>
                    <a:pt x="16" y="19"/>
                  </a:lnTo>
                  <a:lnTo>
                    <a:pt x="20" y="12"/>
                  </a:lnTo>
                  <a:lnTo>
                    <a:pt x="25" y="7"/>
                  </a:lnTo>
                  <a:lnTo>
                    <a:pt x="30" y="5"/>
                  </a:lnTo>
                  <a:lnTo>
                    <a:pt x="35" y="4"/>
                  </a:lnTo>
                  <a:lnTo>
                    <a:pt x="41" y="5"/>
                  </a:lnTo>
                  <a:lnTo>
                    <a:pt x="47" y="8"/>
                  </a:lnTo>
                  <a:lnTo>
                    <a:pt x="51" y="12"/>
                  </a:lnTo>
                  <a:lnTo>
                    <a:pt x="54" y="18"/>
                  </a:lnTo>
                  <a:lnTo>
                    <a:pt x="56" y="32"/>
                  </a:lnTo>
                  <a:lnTo>
                    <a:pt x="57" y="50"/>
                  </a:lnTo>
                  <a:lnTo>
                    <a:pt x="56" y="66"/>
                  </a:lnTo>
                  <a:lnTo>
                    <a:pt x="55" y="82"/>
                  </a:lnTo>
                  <a:lnTo>
                    <a:pt x="51" y="90"/>
                  </a:lnTo>
                  <a:lnTo>
                    <a:pt x="46" y="95"/>
                  </a:lnTo>
                  <a:lnTo>
                    <a:pt x="40" y="98"/>
                  </a:lnTo>
                  <a:lnTo>
                    <a:pt x="35" y="9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67" name="Freeform 243"/>
            <p:cNvSpPr>
              <a:spLocks noChangeAspect="1" noEditPoints="1"/>
            </p:cNvSpPr>
            <p:nvPr/>
          </p:nvSpPr>
          <p:spPr bwMode="auto">
            <a:xfrm>
              <a:off x="1315" y="479"/>
              <a:ext cx="70" cy="103"/>
            </a:xfrm>
            <a:custGeom>
              <a:avLst/>
              <a:gdLst/>
              <a:ahLst/>
              <a:cxnLst>
                <a:cxn ang="0">
                  <a:pos x="70" y="52"/>
                </a:cxn>
                <a:cxn ang="0">
                  <a:pos x="68" y="30"/>
                </a:cxn>
                <a:cxn ang="0">
                  <a:pos x="61" y="13"/>
                </a:cxn>
                <a:cxn ang="0">
                  <a:pos x="57" y="8"/>
                </a:cxn>
                <a:cxn ang="0">
                  <a:pos x="51" y="4"/>
                </a:cxn>
                <a:cxn ang="0">
                  <a:pos x="44" y="1"/>
                </a:cxn>
                <a:cxn ang="0">
                  <a:pos x="35" y="0"/>
                </a:cxn>
                <a:cxn ang="0">
                  <a:pos x="24" y="2"/>
                </a:cxn>
                <a:cxn ang="0">
                  <a:pos x="15" y="6"/>
                </a:cxn>
                <a:cxn ang="0">
                  <a:pos x="9" y="13"/>
                </a:cxn>
                <a:cxn ang="0">
                  <a:pos x="5" y="22"/>
                </a:cxn>
                <a:cxn ang="0">
                  <a:pos x="2" y="31"/>
                </a:cxn>
                <a:cxn ang="0">
                  <a:pos x="1" y="39"/>
                </a:cxn>
                <a:cxn ang="0">
                  <a:pos x="0" y="46"/>
                </a:cxn>
                <a:cxn ang="0">
                  <a:pos x="0" y="52"/>
                </a:cxn>
                <a:cxn ang="0">
                  <a:pos x="0" y="57"/>
                </a:cxn>
                <a:cxn ang="0">
                  <a:pos x="1" y="64"/>
                </a:cxn>
                <a:cxn ang="0">
                  <a:pos x="2" y="73"/>
                </a:cxn>
                <a:cxn ang="0">
                  <a:pos x="5" y="81"/>
                </a:cxn>
                <a:cxn ang="0">
                  <a:pos x="9" y="90"/>
                </a:cxn>
                <a:cxn ang="0">
                  <a:pos x="15" y="97"/>
                </a:cxn>
                <a:cxn ang="0">
                  <a:pos x="24" y="101"/>
                </a:cxn>
                <a:cxn ang="0">
                  <a:pos x="35" y="103"/>
                </a:cxn>
                <a:cxn ang="0">
                  <a:pos x="47" y="101"/>
                </a:cxn>
                <a:cxn ang="0">
                  <a:pos x="56" y="97"/>
                </a:cxn>
                <a:cxn ang="0">
                  <a:pos x="62" y="90"/>
                </a:cxn>
                <a:cxn ang="0">
                  <a:pos x="66" y="81"/>
                </a:cxn>
                <a:cxn ang="0">
                  <a:pos x="68" y="73"/>
                </a:cxn>
                <a:cxn ang="0">
                  <a:pos x="70" y="64"/>
                </a:cxn>
                <a:cxn ang="0">
                  <a:pos x="70" y="57"/>
                </a:cxn>
                <a:cxn ang="0">
                  <a:pos x="70" y="52"/>
                </a:cxn>
                <a:cxn ang="0">
                  <a:pos x="35" y="99"/>
                </a:cxn>
                <a:cxn ang="0">
                  <a:pos x="30" y="98"/>
                </a:cxn>
                <a:cxn ang="0">
                  <a:pos x="24" y="95"/>
                </a:cxn>
                <a:cxn ang="0">
                  <a:pos x="19" y="90"/>
                </a:cxn>
                <a:cxn ang="0">
                  <a:pos x="16" y="82"/>
                </a:cxn>
                <a:cxn ang="0">
                  <a:pos x="15" y="75"/>
                </a:cxn>
                <a:cxn ang="0">
                  <a:pos x="14" y="67"/>
                </a:cxn>
                <a:cxn ang="0">
                  <a:pos x="14" y="58"/>
                </a:cxn>
                <a:cxn ang="0">
                  <a:pos x="14" y="50"/>
                </a:cxn>
                <a:cxn ang="0">
                  <a:pos x="14" y="33"/>
                </a:cxn>
                <a:cxn ang="0">
                  <a:pos x="16" y="19"/>
                </a:cxn>
                <a:cxn ang="0">
                  <a:pos x="20" y="12"/>
                </a:cxn>
                <a:cxn ang="0">
                  <a:pos x="25" y="7"/>
                </a:cxn>
                <a:cxn ang="0">
                  <a:pos x="30" y="5"/>
                </a:cxn>
                <a:cxn ang="0">
                  <a:pos x="35" y="4"/>
                </a:cxn>
                <a:cxn ang="0">
                  <a:pos x="41" y="5"/>
                </a:cxn>
                <a:cxn ang="0">
                  <a:pos x="47" y="8"/>
                </a:cxn>
                <a:cxn ang="0">
                  <a:pos x="51" y="12"/>
                </a:cxn>
                <a:cxn ang="0">
                  <a:pos x="54" y="18"/>
                </a:cxn>
                <a:cxn ang="0">
                  <a:pos x="56" y="32"/>
                </a:cxn>
                <a:cxn ang="0">
                  <a:pos x="57" y="50"/>
                </a:cxn>
                <a:cxn ang="0">
                  <a:pos x="56" y="66"/>
                </a:cxn>
                <a:cxn ang="0">
                  <a:pos x="55" y="82"/>
                </a:cxn>
                <a:cxn ang="0">
                  <a:pos x="51" y="90"/>
                </a:cxn>
                <a:cxn ang="0">
                  <a:pos x="46" y="95"/>
                </a:cxn>
                <a:cxn ang="0">
                  <a:pos x="40" y="98"/>
                </a:cxn>
                <a:cxn ang="0">
                  <a:pos x="35" y="99"/>
                </a:cxn>
              </a:cxnLst>
              <a:rect l="0" t="0" r="r" b="b"/>
              <a:pathLst>
                <a:path w="70" h="103">
                  <a:moveTo>
                    <a:pt x="70" y="52"/>
                  </a:moveTo>
                  <a:lnTo>
                    <a:pt x="68" y="30"/>
                  </a:lnTo>
                  <a:lnTo>
                    <a:pt x="61" y="13"/>
                  </a:lnTo>
                  <a:lnTo>
                    <a:pt x="57" y="8"/>
                  </a:lnTo>
                  <a:lnTo>
                    <a:pt x="51" y="4"/>
                  </a:lnTo>
                  <a:lnTo>
                    <a:pt x="44" y="1"/>
                  </a:lnTo>
                  <a:lnTo>
                    <a:pt x="35" y="0"/>
                  </a:lnTo>
                  <a:lnTo>
                    <a:pt x="24" y="2"/>
                  </a:lnTo>
                  <a:lnTo>
                    <a:pt x="15" y="6"/>
                  </a:lnTo>
                  <a:lnTo>
                    <a:pt x="9" y="13"/>
                  </a:lnTo>
                  <a:lnTo>
                    <a:pt x="5" y="22"/>
                  </a:lnTo>
                  <a:lnTo>
                    <a:pt x="2" y="31"/>
                  </a:lnTo>
                  <a:lnTo>
                    <a:pt x="1" y="39"/>
                  </a:lnTo>
                  <a:lnTo>
                    <a:pt x="0" y="46"/>
                  </a:lnTo>
                  <a:lnTo>
                    <a:pt x="0" y="52"/>
                  </a:lnTo>
                  <a:lnTo>
                    <a:pt x="0" y="57"/>
                  </a:lnTo>
                  <a:lnTo>
                    <a:pt x="1" y="64"/>
                  </a:lnTo>
                  <a:lnTo>
                    <a:pt x="2" y="73"/>
                  </a:lnTo>
                  <a:lnTo>
                    <a:pt x="5" y="81"/>
                  </a:lnTo>
                  <a:lnTo>
                    <a:pt x="9" y="90"/>
                  </a:lnTo>
                  <a:lnTo>
                    <a:pt x="15" y="97"/>
                  </a:lnTo>
                  <a:lnTo>
                    <a:pt x="24" y="101"/>
                  </a:lnTo>
                  <a:lnTo>
                    <a:pt x="35" y="103"/>
                  </a:lnTo>
                  <a:lnTo>
                    <a:pt x="47" y="101"/>
                  </a:lnTo>
                  <a:lnTo>
                    <a:pt x="56" y="97"/>
                  </a:lnTo>
                  <a:lnTo>
                    <a:pt x="62" y="90"/>
                  </a:lnTo>
                  <a:lnTo>
                    <a:pt x="66" y="81"/>
                  </a:lnTo>
                  <a:lnTo>
                    <a:pt x="68" y="73"/>
                  </a:lnTo>
                  <a:lnTo>
                    <a:pt x="70" y="64"/>
                  </a:lnTo>
                  <a:lnTo>
                    <a:pt x="70" y="57"/>
                  </a:lnTo>
                  <a:lnTo>
                    <a:pt x="70" y="52"/>
                  </a:lnTo>
                  <a:close/>
                  <a:moveTo>
                    <a:pt x="35" y="99"/>
                  </a:moveTo>
                  <a:lnTo>
                    <a:pt x="30" y="98"/>
                  </a:lnTo>
                  <a:lnTo>
                    <a:pt x="24" y="95"/>
                  </a:lnTo>
                  <a:lnTo>
                    <a:pt x="19" y="90"/>
                  </a:lnTo>
                  <a:lnTo>
                    <a:pt x="16" y="82"/>
                  </a:lnTo>
                  <a:lnTo>
                    <a:pt x="15" y="75"/>
                  </a:lnTo>
                  <a:lnTo>
                    <a:pt x="14" y="67"/>
                  </a:lnTo>
                  <a:lnTo>
                    <a:pt x="14" y="58"/>
                  </a:lnTo>
                  <a:lnTo>
                    <a:pt x="14" y="50"/>
                  </a:lnTo>
                  <a:lnTo>
                    <a:pt x="14" y="33"/>
                  </a:lnTo>
                  <a:lnTo>
                    <a:pt x="16" y="19"/>
                  </a:lnTo>
                  <a:lnTo>
                    <a:pt x="20" y="12"/>
                  </a:lnTo>
                  <a:lnTo>
                    <a:pt x="25" y="7"/>
                  </a:lnTo>
                  <a:lnTo>
                    <a:pt x="30" y="5"/>
                  </a:lnTo>
                  <a:lnTo>
                    <a:pt x="35" y="4"/>
                  </a:lnTo>
                  <a:lnTo>
                    <a:pt x="41" y="5"/>
                  </a:lnTo>
                  <a:lnTo>
                    <a:pt x="47" y="8"/>
                  </a:lnTo>
                  <a:lnTo>
                    <a:pt x="51" y="12"/>
                  </a:lnTo>
                  <a:lnTo>
                    <a:pt x="54" y="18"/>
                  </a:lnTo>
                  <a:lnTo>
                    <a:pt x="56" y="32"/>
                  </a:lnTo>
                  <a:lnTo>
                    <a:pt x="57" y="50"/>
                  </a:lnTo>
                  <a:lnTo>
                    <a:pt x="56" y="66"/>
                  </a:lnTo>
                  <a:lnTo>
                    <a:pt x="55" y="82"/>
                  </a:lnTo>
                  <a:lnTo>
                    <a:pt x="51" y="90"/>
                  </a:lnTo>
                  <a:lnTo>
                    <a:pt x="46" y="95"/>
                  </a:lnTo>
                  <a:lnTo>
                    <a:pt x="40" y="98"/>
                  </a:lnTo>
                  <a:lnTo>
                    <a:pt x="35" y="9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68" name="Freeform 244"/>
            <p:cNvSpPr>
              <a:spLocks noChangeAspect="1"/>
            </p:cNvSpPr>
            <p:nvPr/>
          </p:nvSpPr>
          <p:spPr bwMode="auto">
            <a:xfrm>
              <a:off x="1423" y="524"/>
              <a:ext cx="25" cy="64"/>
            </a:xfrm>
            <a:custGeom>
              <a:avLst/>
              <a:gdLst/>
              <a:ahLst/>
              <a:cxnLst>
                <a:cxn ang="0">
                  <a:pos x="25" y="22"/>
                </a:cxn>
                <a:cxn ang="0">
                  <a:pos x="24" y="13"/>
                </a:cxn>
                <a:cxn ang="0">
                  <a:pos x="21" y="6"/>
                </a:cxn>
                <a:cxn ang="0">
                  <a:pos x="17" y="1"/>
                </a:cxn>
                <a:cxn ang="0">
                  <a:pos x="11" y="0"/>
                </a:cxn>
                <a:cxn ang="0">
                  <a:pos x="7" y="1"/>
                </a:cxn>
                <a:cxn ang="0">
                  <a:pos x="3" y="3"/>
                </a:cxn>
                <a:cxn ang="0">
                  <a:pos x="1" y="7"/>
                </a:cxn>
                <a:cxn ang="0">
                  <a:pos x="0" y="11"/>
                </a:cxn>
                <a:cxn ang="0">
                  <a:pos x="1" y="15"/>
                </a:cxn>
                <a:cxn ang="0">
                  <a:pos x="3" y="19"/>
                </a:cxn>
                <a:cxn ang="0">
                  <a:pos x="7" y="22"/>
                </a:cxn>
                <a:cxn ang="0">
                  <a:pos x="11" y="23"/>
                </a:cxn>
                <a:cxn ang="0">
                  <a:pos x="15" y="22"/>
                </a:cxn>
                <a:cxn ang="0">
                  <a:pos x="19" y="20"/>
                </a:cxn>
                <a:cxn ang="0">
                  <a:pos x="20" y="19"/>
                </a:cxn>
                <a:cxn ang="0">
                  <a:pos x="20" y="20"/>
                </a:cxn>
                <a:cxn ang="0">
                  <a:pos x="20" y="22"/>
                </a:cxn>
                <a:cxn ang="0">
                  <a:pos x="19" y="34"/>
                </a:cxn>
                <a:cxn ang="0">
                  <a:pos x="16" y="44"/>
                </a:cxn>
                <a:cxn ang="0">
                  <a:pos x="11" y="52"/>
                </a:cxn>
                <a:cxn ang="0">
                  <a:pos x="6" y="58"/>
                </a:cxn>
                <a:cxn ang="0">
                  <a:pos x="4" y="61"/>
                </a:cxn>
                <a:cxn ang="0">
                  <a:pos x="3" y="62"/>
                </a:cxn>
                <a:cxn ang="0">
                  <a:pos x="4" y="64"/>
                </a:cxn>
                <a:cxn ang="0">
                  <a:pos x="5" y="64"/>
                </a:cxn>
                <a:cxn ang="0">
                  <a:pos x="10" y="61"/>
                </a:cxn>
                <a:cxn ang="0">
                  <a:pos x="16" y="53"/>
                </a:cxn>
                <a:cxn ang="0">
                  <a:pos x="22" y="40"/>
                </a:cxn>
                <a:cxn ang="0">
                  <a:pos x="25" y="22"/>
                </a:cxn>
              </a:cxnLst>
              <a:rect l="0" t="0" r="r" b="b"/>
              <a:pathLst>
                <a:path w="25" h="64">
                  <a:moveTo>
                    <a:pt x="25" y="22"/>
                  </a:moveTo>
                  <a:lnTo>
                    <a:pt x="24" y="13"/>
                  </a:lnTo>
                  <a:lnTo>
                    <a:pt x="21" y="6"/>
                  </a:lnTo>
                  <a:lnTo>
                    <a:pt x="17" y="1"/>
                  </a:lnTo>
                  <a:lnTo>
                    <a:pt x="11" y="0"/>
                  </a:lnTo>
                  <a:lnTo>
                    <a:pt x="7" y="1"/>
                  </a:lnTo>
                  <a:lnTo>
                    <a:pt x="3" y="3"/>
                  </a:lnTo>
                  <a:lnTo>
                    <a:pt x="1" y="7"/>
                  </a:lnTo>
                  <a:lnTo>
                    <a:pt x="0" y="11"/>
                  </a:lnTo>
                  <a:lnTo>
                    <a:pt x="1" y="15"/>
                  </a:lnTo>
                  <a:lnTo>
                    <a:pt x="3" y="19"/>
                  </a:lnTo>
                  <a:lnTo>
                    <a:pt x="7" y="22"/>
                  </a:lnTo>
                  <a:lnTo>
                    <a:pt x="11" y="23"/>
                  </a:lnTo>
                  <a:lnTo>
                    <a:pt x="15" y="22"/>
                  </a:lnTo>
                  <a:lnTo>
                    <a:pt x="19" y="20"/>
                  </a:lnTo>
                  <a:lnTo>
                    <a:pt x="20" y="19"/>
                  </a:lnTo>
                  <a:lnTo>
                    <a:pt x="20" y="20"/>
                  </a:lnTo>
                  <a:lnTo>
                    <a:pt x="20" y="22"/>
                  </a:lnTo>
                  <a:lnTo>
                    <a:pt x="19" y="34"/>
                  </a:lnTo>
                  <a:lnTo>
                    <a:pt x="16" y="44"/>
                  </a:lnTo>
                  <a:lnTo>
                    <a:pt x="11" y="52"/>
                  </a:lnTo>
                  <a:lnTo>
                    <a:pt x="6" y="58"/>
                  </a:lnTo>
                  <a:lnTo>
                    <a:pt x="4" y="61"/>
                  </a:lnTo>
                  <a:lnTo>
                    <a:pt x="3" y="62"/>
                  </a:lnTo>
                  <a:lnTo>
                    <a:pt x="4" y="64"/>
                  </a:lnTo>
                  <a:lnTo>
                    <a:pt x="5" y="64"/>
                  </a:lnTo>
                  <a:lnTo>
                    <a:pt x="10" y="61"/>
                  </a:lnTo>
                  <a:lnTo>
                    <a:pt x="16" y="53"/>
                  </a:lnTo>
                  <a:lnTo>
                    <a:pt x="22" y="40"/>
                  </a:lnTo>
                  <a:lnTo>
                    <a:pt x="25" y="2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69" name="Freeform 245"/>
            <p:cNvSpPr>
              <a:spLocks noChangeAspect="1"/>
            </p:cNvSpPr>
            <p:nvPr/>
          </p:nvSpPr>
          <p:spPr bwMode="auto">
            <a:xfrm>
              <a:off x="1511" y="395"/>
              <a:ext cx="153" cy="156"/>
            </a:xfrm>
            <a:custGeom>
              <a:avLst/>
              <a:gdLst/>
              <a:ahLst/>
              <a:cxnLst>
                <a:cxn ang="0">
                  <a:pos x="153" y="1"/>
                </a:cxn>
                <a:cxn ang="0">
                  <a:pos x="150" y="0"/>
                </a:cxn>
                <a:cxn ang="0">
                  <a:pos x="132" y="19"/>
                </a:cxn>
                <a:cxn ang="0">
                  <a:pos x="123" y="8"/>
                </a:cxn>
                <a:cxn ang="0">
                  <a:pos x="97" y="0"/>
                </a:cxn>
                <a:cxn ang="0">
                  <a:pos x="61" y="8"/>
                </a:cxn>
                <a:cxn ang="0">
                  <a:pos x="30" y="30"/>
                </a:cxn>
                <a:cxn ang="0">
                  <a:pos x="8" y="61"/>
                </a:cxn>
                <a:cxn ang="0">
                  <a:pos x="0" y="97"/>
                </a:cxn>
                <a:cxn ang="0">
                  <a:pos x="4" y="122"/>
                </a:cxn>
                <a:cxn ang="0">
                  <a:pos x="17" y="140"/>
                </a:cxn>
                <a:cxn ang="0">
                  <a:pos x="35" y="152"/>
                </a:cxn>
                <a:cxn ang="0">
                  <a:pos x="58" y="156"/>
                </a:cxn>
                <a:cxn ang="0">
                  <a:pos x="84" y="151"/>
                </a:cxn>
                <a:cxn ang="0">
                  <a:pos x="105" y="138"/>
                </a:cxn>
                <a:cxn ang="0">
                  <a:pos x="124" y="113"/>
                </a:cxn>
                <a:cxn ang="0">
                  <a:pos x="129" y="100"/>
                </a:cxn>
                <a:cxn ang="0">
                  <a:pos x="126" y="98"/>
                </a:cxn>
                <a:cxn ang="0">
                  <a:pos x="123" y="100"/>
                </a:cxn>
                <a:cxn ang="0">
                  <a:pos x="117" y="115"/>
                </a:cxn>
                <a:cxn ang="0">
                  <a:pos x="102" y="134"/>
                </a:cxn>
                <a:cxn ang="0">
                  <a:pos x="62" y="150"/>
                </a:cxn>
                <a:cxn ang="0">
                  <a:pos x="47" y="147"/>
                </a:cxn>
                <a:cxn ang="0">
                  <a:pos x="33" y="140"/>
                </a:cxn>
                <a:cxn ang="0">
                  <a:pos x="23" y="126"/>
                </a:cxn>
                <a:cxn ang="0">
                  <a:pos x="20" y="105"/>
                </a:cxn>
                <a:cxn ang="0">
                  <a:pos x="25" y="74"/>
                </a:cxn>
                <a:cxn ang="0">
                  <a:pos x="46" y="33"/>
                </a:cxn>
                <a:cxn ang="0">
                  <a:pos x="70" y="14"/>
                </a:cxn>
                <a:cxn ang="0">
                  <a:pos x="98" y="7"/>
                </a:cxn>
                <a:cxn ang="0">
                  <a:pos x="124" y="18"/>
                </a:cxn>
                <a:cxn ang="0">
                  <a:pos x="133" y="48"/>
                </a:cxn>
                <a:cxn ang="0">
                  <a:pos x="133" y="56"/>
                </a:cxn>
                <a:cxn ang="0">
                  <a:pos x="132" y="59"/>
                </a:cxn>
                <a:cxn ang="0">
                  <a:pos x="136" y="61"/>
                </a:cxn>
                <a:cxn ang="0">
                  <a:pos x="138" y="61"/>
                </a:cxn>
                <a:cxn ang="0">
                  <a:pos x="139" y="57"/>
                </a:cxn>
              </a:cxnLst>
              <a:rect l="0" t="0" r="r" b="b"/>
              <a:pathLst>
                <a:path w="153" h="156">
                  <a:moveTo>
                    <a:pt x="153" y="2"/>
                  </a:moveTo>
                  <a:lnTo>
                    <a:pt x="153" y="1"/>
                  </a:lnTo>
                  <a:lnTo>
                    <a:pt x="151" y="0"/>
                  </a:lnTo>
                  <a:lnTo>
                    <a:pt x="150" y="0"/>
                  </a:lnTo>
                  <a:lnTo>
                    <a:pt x="148" y="2"/>
                  </a:lnTo>
                  <a:lnTo>
                    <a:pt x="132" y="19"/>
                  </a:lnTo>
                  <a:lnTo>
                    <a:pt x="129" y="15"/>
                  </a:lnTo>
                  <a:lnTo>
                    <a:pt x="123" y="8"/>
                  </a:lnTo>
                  <a:lnTo>
                    <a:pt x="112" y="2"/>
                  </a:lnTo>
                  <a:lnTo>
                    <a:pt x="97" y="0"/>
                  </a:lnTo>
                  <a:lnTo>
                    <a:pt x="79" y="2"/>
                  </a:lnTo>
                  <a:lnTo>
                    <a:pt x="61" y="8"/>
                  </a:lnTo>
                  <a:lnTo>
                    <a:pt x="45" y="17"/>
                  </a:lnTo>
                  <a:lnTo>
                    <a:pt x="30" y="30"/>
                  </a:lnTo>
                  <a:lnTo>
                    <a:pt x="18" y="45"/>
                  </a:lnTo>
                  <a:lnTo>
                    <a:pt x="8" y="61"/>
                  </a:lnTo>
                  <a:lnTo>
                    <a:pt x="2" y="79"/>
                  </a:lnTo>
                  <a:lnTo>
                    <a:pt x="0" y="97"/>
                  </a:lnTo>
                  <a:lnTo>
                    <a:pt x="1" y="110"/>
                  </a:lnTo>
                  <a:lnTo>
                    <a:pt x="4" y="122"/>
                  </a:lnTo>
                  <a:lnTo>
                    <a:pt x="10" y="132"/>
                  </a:lnTo>
                  <a:lnTo>
                    <a:pt x="17" y="140"/>
                  </a:lnTo>
                  <a:lnTo>
                    <a:pt x="25" y="147"/>
                  </a:lnTo>
                  <a:lnTo>
                    <a:pt x="35" y="152"/>
                  </a:lnTo>
                  <a:lnTo>
                    <a:pt x="46" y="155"/>
                  </a:lnTo>
                  <a:lnTo>
                    <a:pt x="58" y="156"/>
                  </a:lnTo>
                  <a:lnTo>
                    <a:pt x="72" y="155"/>
                  </a:lnTo>
                  <a:lnTo>
                    <a:pt x="84" y="151"/>
                  </a:lnTo>
                  <a:lnTo>
                    <a:pt x="96" y="145"/>
                  </a:lnTo>
                  <a:lnTo>
                    <a:pt x="105" y="138"/>
                  </a:lnTo>
                  <a:lnTo>
                    <a:pt x="117" y="125"/>
                  </a:lnTo>
                  <a:lnTo>
                    <a:pt x="124" y="113"/>
                  </a:lnTo>
                  <a:lnTo>
                    <a:pt x="128" y="104"/>
                  </a:lnTo>
                  <a:lnTo>
                    <a:pt x="129" y="100"/>
                  </a:lnTo>
                  <a:lnTo>
                    <a:pt x="128" y="98"/>
                  </a:lnTo>
                  <a:lnTo>
                    <a:pt x="126" y="98"/>
                  </a:lnTo>
                  <a:lnTo>
                    <a:pt x="124" y="98"/>
                  </a:lnTo>
                  <a:lnTo>
                    <a:pt x="123" y="100"/>
                  </a:lnTo>
                  <a:lnTo>
                    <a:pt x="121" y="106"/>
                  </a:lnTo>
                  <a:lnTo>
                    <a:pt x="117" y="115"/>
                  </a:lnTo>
                  <a:lnTo>
                    <a:pt x="111" y="124"/>
                  </a:lnTo>
                  <a:lnTo>
                    <a:pt x="102" y="134"/>
                  </a:lnTo>
                  <a:lnTo>
                    <a:pt x="80" y="146"/>
                  </a:lnTo>
                  <a:lnTo>
                    <a:pt x="62" y="150"/>
                  </a:lnTo>
                  <a:lnTo>
                    <a:pt x="54" y="149"/>
                  </a:lnTo>
                  <a:lnTo>
                    <a:pt x="47" y="147"/>
                  </a:lnTo>
                  <a:lnTo>
                    <a:pt x="40" y="144"/>
                  </a:lnTo>
                  <a:lnTo>
                    <a:pt x="33" y="140"/>
                  </a:lnTo>
                  <a:lnTo>
                    <a:pt x="28" y="134"/>
                  </a:lnTo>
                  <a:lnTo>
                    <a:pt x="23" y="126"/>
                  </a:lnTo>
                  <a:lnTo>
                    <a:pt x="21" y="116"/>
                  </a:lnTo>
                  <a:lnTo>
                    <a:pt x="20" y="105"/>
                  </a:lnTo>
                  <a:lnTo>
                    <a:pt x="21" y="92"/>
                  </a:lnTo>
                  <a:lnTo>
                    <a:pt x="25" y="74"/>
                  </a:lnTo>
                  <a:lnTo>
                    <a:pt x="33" y="53"/>
                  </a:lnTo>
                  <a:lnTo>
                    <a:pt x="46" y="33"/>
                  </a:lnTo>
                  <a:lnTo>
                    <a:pt x="57" y="22"/>
                  </a:lnTo>
                  <a:lnTo>
                    <a:pt x="70" y="14"/>
                  </a:lnTo>
                  <a:lnTo>
                    <a:pt x="84" y="8"/>
                  </a:lnTo>
                  <a:lnTo>
                    <a:pt x="98" y="7"/>
                  </a:lnTo>
                  <a:lnTo>
                    <a:pt x="113" y="9"/>
                  </a:lnTo>
                  <a:lnTo>
                    <a:pt x="124" y="18"/>
                  </a:lnTo>
                  <a:lnTo>
                    <a:pt x="131" y="31"/>
                  </a:lnTo>
                  <a:lnTo>
                    <a:pt x="133" y="48"/>
                  </a:lnTo>
                  <a:lnTo>
                    <a:pt x="133" y="53"/>
                  </a:lnTo>
                  <a:lnTo>
                    <a:pt x="133" y="56"/>
                  </a:lnTo>
                  <a:lnTo>
                    <a:pt x="132" y="58"/>
                  </a:lnTo>
                  <a:lnTo>
                    <a:pt x="132" y="59"/>
                  </a:lnTo>
                  <a:lnTo>
                    <a:pt x="134" y="61"/>
                  </a:lnTo>
                  <a:lnTo>
                    <a:pt x="136" y="61"/>
                  </a:lnTo>
                  <a:lnTo>
                    <a:pt x="137" y="61"/>
                  </a:lnTo>
                  <a:lnTo>
                    <a:pt x="138" y="61"/>
                  </a:lnTo>
                  <a:lnTo>
                    <a:pt x="139" y="59"/>
                  </a:lnTo>
                  <a:lnTo>
                    <a:pt x="139" y="57"/>
                  </a:lnTo>
                  <a:lnTo>
                    <a:pt x="153" y="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70" name="Freeform 246"/>
            <p:cNvSpPr>
              <a:spLocks noChangeAspect="1"/>
            </p:cNvSpPr>
            <p:nvPr/>
          </p:nvSpPr>
          <p:spPr bwMode="auto">
            <a:xfrm>
              <a:off x="1671" y="479"/>
              <a:ext cx="55" cy="100"/>
            </a:xfrm>
            <a:custGeom>
              <a:avLst/>
              <a:gdLst/>
              <a:ahLst/>
              <a:cxnLst>
                <a:cxn ang="0">
                  <a:pos x="34" y="4"/>
                </a:cxn>
                <a:cxn ang="0">
                  <a:pos x="34" y="2"/>
                </a:cxn>
                <a:cxn ang="0">
                  <a:pos x="33" y="0"/>
                </a:cxn>
                <a:cxn ang="0">
                  <a:pos x="32" y="0"/>
                </a:cxn>
                <a:cxn ang="0">
                  <a:pos x="29" y="0"/>
                </a:cxn>
                <a:cxn ang="0">
                  <a:pos x="22" y="5"/>
                </a:cxn>
                <a:cxn ang="0">
                  <a:pos x="13" y="8"/>
                </a:cxn>
                <a:cxn ang="0">
                  <a:pos x="6" y="9"/>
                </a:cxn>
                <a:cxn ang="0">
                  <a:pos x="0" y="9"/>
                </a:cxn>
                <a:cxn ang="0">
                  <a:pos x="0" y="15"/>
                </a:cxn>
                <a:cxn ang="0">
                  <a:pos x="4" y="15"/>
                </a:cxn>
                <a:cxn ang="0">
                  <a:pos x="9" y="14"/>
                </a:cxn>
                <a:cxn ang="0">
                  <a:pos x="15" y="13"/>
                </a:cxn>
                <a:cxn ang="0">
                  <a:pos x="22" y="11"/>
                </a:cxn>
                <a:cxn ang="0">
                  <a:pos x="22" y="88"/>
                </a:cxn>
                <a:cxn ang="0">
                  <a:pos x="21" y="91"/>
                </a:cxn>
                <a:cxn ang="0">
                  <a:pos x="20" y="93"/>
                </a:cxn>
                <a:cxn ang="0">
                  <a:pos x="15" y="94"/>
                </a:cxn>
                <a:cxn ang="0">
                  <a:pos x="7" y="95"/>
                </a:cxn>
                <a:cxn ang="0">
                  <a:pos x="1" y="95"/>
                </a:cxn>
                <a:cxn ang="0">
                  <a:pos x="1" y="100"/>
                </a:cxn>
                <a:cxn ang="0">
                  <a:pos x="5" y="100"/>
                </a:cxn>
                <a:cxn ang="0">
                  <a:pos x="13" y="100"/>
                </a:cxn>
                <a:cxn ang="0">
                  <a:pos x="22" y="99"/>
                </a:cxn>
                <a:cxn ang="0">
                  <a:pos x="28" y="99"/>
                </a:cxn>
                <a:cxn ang="0">
                  <a:pos x="34" y="99"/>
                </a:cxn>
                <a:cxn ang="0">
                  <a:pos x="42" y="100"/>
                </a:cxn>
                <a:cxn ang="0">
                  <a:pos x="50" y="100"/>
                </a:cxn>
                <a:cxn ang="0">
                  <a:pos x="55" y="100"/>
                </a:cxn>
                <a:cxn ang="0">
                  <a:pos x="55" y="95"/>
                </a:cxn>
                <a:cxn ang="0">
                  <a:pos x="49" y="95"/>
                </a:cxn>
                <a:cxn ang="0">
                  <a:pos x="40" y="94"/>
                </a:cxn>
                <a:cxn ang="0">
                  <a:pos x="36" y="93"/>
                </a:cxn>
                <a:cxn ang="0">
                  <a:pos x="34" y="91"/>
                </a:cxn>
                <a:cxn ang="0">
                  <a:pos x="34" y="88"/>
                </a:cxn>
                <a:cxn ang="0">
                  <a:pos x="34" y="4"/>
                </a:cxn>
              </a:cxnLst>
              <a:rect l="0" t="0" r="r" b="b"/>
              <a:pathLst>
                <a:path w="55" h="100">
                  <a:moveTo>
                    <a:pt x="34" y="4"/>
                  </a:moveTo>
                  <a:lnTo>
                    <a:pt x="34" y="2"/>
                  </a:lnTo>
                  <a:lnTo>
                    <a:pt x="33" y="0"/>
                  </a:lnTo>
                  <a:lnTo>
                    <a:pt x="32" y="0"/>
                  </a:lnTo>
                  <a:lnTo>
                    <a:pt x="29" y="0"/>
                  </a:lnTo>
                  <a:lnTo>
                    <a:pt x="22" y="5"/>
                  </a:lnTo>
                  <a:lnTo>
                    <a:pt x="13" y="8"/>
                  </a:lnTo>
                  <a:lnTo>
                    <a:pt x="6" y="9"/>
                  </a:lnTo>
                  <a:lnTo>
                    <a:pt x="0" y="9"/>
                  </a:lnTo>
                  <a:lnTo>
                    <a:pt x="0" y="15"/>
                  </a:lnTo>
                  <a:lnTo>
                    <a:pt x="4" y="15"/>
                  </a:lnTo>
                  <a:lnTo>
                    <a:pt x="9" y="14"/>
                  </a:lnTo>
                  <a:lnTo>
                    <a:pt x="15" y="13"/>
                  </a:lnTo>
                  <a:lnTo>
                    <a:pt x="22" y="11"/>
                  </a:lnTo>
                  <a:lnTo>
                    <a:pt x="22" y="88"/>
                  </a:lnTo>
                  <a:lnTo>
                    <a:pt x="21" y="91"/>
                  </a:lnTo>
                  <a:lnTo>
                    <a:pt x="20" y="93"/>
                  </a:lnTo>
                  <a:lnTo>
                    <a:pt x="15" y="94"/>
                  </a:lnTo>
                  <a:lnTo>
                    <a:pt x="7" y="95"/>
                  </a:lnTo>
                  <a:lnTo>
                    <a:pt x="1" y="95"/>
                  </a:lnTo>
                  <a:lnTo>
                    <a:pt x="1" y="100"/>
                  </a:lnTo>
                  <a:lnTo>
                    <a:pt x="5" y="100"/>
                  </a:lnTo>
                  <a:lnTo>
                    <a:pt x="13" y="100"/>
                  </a:lnTo>
                  <a:lnTo>
                    <a:pt x="22" y="99"/>
                  </a:lnTo>
                  <a:lnTo>
                    <a:pt x="28" y="99"/>
                  </a:lnTo>
                  <a:lnTo>
                    <a:pt x="34" y="99"/>
                  </a:lnTo>
                  <a:lnTo>
                    <a:pt x="42" y="100"/>
                  </a:lnTo>
                  <a:lnTo>
                    <a:pt x="50" y="100"/>
                  </a:lnTo>
                  <a:lnTo>
                    <a:pt x="55" y="100"/>
                  </a:lnTo>
                  <a:lnTo>
                    <a:pt x="55" y="95"/>
                  </a:lnTo>
                  <a:lnTo>
                    <a:pt x="49" y="95"/>
                  </a:lnTo>
                  <a:lnTo>
                    <a:pt x="40" y="94"/>
                  </a:lnTo>
                  <a:lnTo>
                    <a:pt x="36" y="93"/>
                  </a:lnTo>
                  <a:lnTo>
                    <a:pt x="34" y="91"/>
                  </a:lnTo>
                  <a:lnTo>
                    <a:pt x="34" y="88"/>
                  </a:lnTo>
                  <a:lnTo>
                    <a:pt x="34" y="4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71" name="Freeform 247"/>
            <p:cNvSpPr>
              <a:spLocks noChangeAspect="1"/>
            </p:cNvSpPr>
            <p:nvPr/>
          </p:nvSpPr>
          <p:spPr bwMode="auto">
            <a:xfrm>
              <a:off x="1757" y="538"/>
              <a:ext cx="102" cy="7"/>
            </a:xfrm>
            <a:custGeom>
              <a:avLst/>
              <a:gdLst/>
              <a:ahLst/>
              <a:cxnLst>
                <a:cxn ang="0">
                  <a:pos x="96" y="7"/>
                </a:cxn>
                <a:cxn ang="0">
                  <a:pos x="98" y="7"/>
                </a:cxn>
                <a:cxn ang="0">
                  <a:pos x="100" y="6"/>
                </a:cxn>
                <a:cxn ang="0">
                  <a:pos x="101" y="5"/>
                </a:cxn>
                <a:cxn ang="0">
                  <a:pos x="102" y="3"/>
                </a:cxn>
                <a:cxn ang="0">
                  <a:pos x="101" y="1"/>
                </a:cxn>
                <a:cxn ang="0">
                  <a:pos x="100" y="0"/>
                </a:cxn>
                <a:cxn ang="0">
                  <a:pos x="98" y="0"/>
                </a:cxn>
                <a:cxn ang="0">
                  <a:pos x="96" y="0"/>
                </a:cxn>
                <a:cxn ang="0">
                  <a:pos x="6" y="0"/>
                </a:cxn>
                <a:cxn ang="0">
                  <a:pos x="4" y="0"/>
                </a:cxn>
                <a:cxn ang="0">
                  <a:pos x="2" y="0"/>
                </a:cxn>
                <a:cxn ang="0">
                  <a:pos x="0" y="1"/>
                </a:cxn>
                <a:cxn ang="0">
                  <a:pos x="0" y="3"/>
                </a:cxn>
                <a:cxn ang="0">
                  <a:pos x="0" y="5"/>
                </a:cxn>
                <a:cxn ang="0">
                  <a:pos x="2" y="6"/>
                </a:cxn>
                <a:cxn ang="0">
                  <a:pos x="4" y="7"/>
                </a:cxn>
                <a:cxn ang="0">
                  <a:pos x="6" y="7"/>
                </a:cxn>
                <a:cxn ang="0">
                  <a:pos x="96" y="7"/>
                </a:cxn>
              </a:cxnLst>
              <a:rect l="0" t="0" r="r" b="b"/>
              <a:pathLst>
                <a:path w="102" h="7">
                  <a:moveTo>
                    <a:pt x="96" y="7"/>
                  </a:moveTo>
                  <a:lnTo>
                    <a:pt x="98" y="7"/>
                  </a:lnTo>
                  <a:lnTo>
                    <a:pt x="100" y="6"/>
                  </a:lnTo>
                  <a:lnTo>
                    <a:pt x="101" y="5"/>
                  </a:lnTo>
                  <a:lnTo>
                    <a:pt x="102" y="3"/>
                  </a:lnTo>
                  <a:lnTo>
                    <a:pt x="101" y="1"/>
                  </a:lnTo>
                  <a:lnTo>
                    <a:pt x="100" y="0"/>
                  </a:lnTo>
                  <a:lnTo>
                    <a:pt x="98" y="0"/>
                  </a:lnTo>
                  <a:lnTo>
                    <a:pt x="96" y="0"/>
                  </a:lnTo>
                  <a:lnTo>
                    <a:pt x="6" y="0"/>
                  </a:lnTo>
                  <a:lnTo>
                    <a:pt x="4" y="0"/>
                  </a:lnTo>
                  <a:lnTo>
                    <a:pt x="2" y="0"/>
                  </a:lnTo>
                  <a:lnTo>
                    <a:pt x="0" y="1"/>
                  </a:lnTo>
                  <a:lnTo>
                    <a:pt x="0" y="3"/>
                  </a:lnTo>
                  <a:lnTo>
                    <a:pt x="0" y="5"/>
                  </a:lnTo>
                  <a:lnTo>
                    <a:pt x="2" y="6"/>
                  </a:lnTo>
                  <a:lnTo>
                    <a:pt x="4" y="7"/>
                  </a:lnTo>
                  <a:lnTo>
                    <a:pt x="6" y="7"/>
                  </a:lnTo>
                  <a:lnTo>
                    <a:pt x="96" y="7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72" name="Freeform 248"/>
            <p:cNvSpPr>
              <a:spLocks noChangeAspect="1"/>
            </p:cNvSpPr>
            <p:nvPr/>
          </p:nvSpPr>
          <p:spPr bwMode="auto">
            <a:xfrm>
              <a:off x="1892" y="479"/>
              <a:ext cx="55" cy="100"/>
            </a:xfrm>
            <a:custGeom>
              <a:avLst/>
              <a:gdLst/>
              <a:ahLst/>
              <a:cxnLst>
                <a:cxn ang="0">
                  <a:pos x="34" y="4"/>
                </a:cxn>
                <a:cxn ang="0">
                  <a:pos x="34" y="2"/>
                </a:cxn>
                <a:cxn ang="0">
                  <a:pos x="33" y="0"/>
                </a:cxn>
                <a:cxn ang="0">
                  <a:pos x="32" y="0"/>
                </a:cxn>
                <a:cxn ang="0">
                  <a:pos x="29" y="0"/>
                </a:cxn>
                <a:cxn ang="0">
                  <a:pos x="21" y="5"/>
                </a:cxn>
                <a:cxn ang="0">
                  <a:pos x="13" y="8"/>
                </a:cxn>
                <a:cxn ang="0">
                  <a:pos x="6" y="9"/>
                </a:cxn>
                <a:cxn ang="0">
                  <a:pos x="0" y="9"/>
                </a:cxn>
                <a:cxn ang="0">
                  <a:pos x="0" y="15"/>
                </a:cxn>
                <a:cxn ang="0">
                  <a:pos x="4" y="15"/>
                </a:cxn>
                <a:cxn ang="0">
                  <a:pos x="9" y="14"/>
                </a:cxn>
                <a:cxn ang="0">
                  <a:pos x="15" y="13"/>
                </a:cxn>
                <a:cxn ang="0">
                  <a:pos x="22" y="11"/>
                </a:cxn>
                <a:cxn ang="0">
                  <a:pos x="22" y="88"/>
                </a:cxn>
                <a:cxn ang="0">
                  <a:pos x="21" y="91"/>
                </a:cxn>
                <a:cxn ang="0">
                  <a:pos x="20" y="93"/>
                </a:cxn>
                <a:cxn ang="0">
                  <a:pos x="15" y="94"/>
                </a:cxn>
                <a:cxn ang="0">
                  <a:pos x="7" y="95"/>
                </a:cxn>
                <a:cxn ang="0">
                  <a:pos x="1" y="95"/>
                </a:cxn>
                <a:cxn ang="0">
                  <a:pos x="1" y="100"/>
                </a:cxn>
                <a:cxn ang="0">
                  <a:pos x="5" y="100"/>
                </a:cxn>
                <a:cxn ang="0">
                  <a:pos x="13" y="100"/>
                </a:cxn>
                <a:cxn ang="0">
                  <a:pos x="21" y="99"/>
                </a:cxn>
                <a:cxn ang="0">
                  <a:pos x="28" y="99"/>
                </a:cxn>
                <a:cxn ang="0">
                  <a:pos x="33" y="99"/>
                </a:cxn>
                <a:cxn ang="0">
                  <a:pos x="42" y="100"/>
                </a:cxn>
                <a:cxn ang="0">
                  <a:pos x="50" y="100"/>
                </a:cxn>
                <a:cxn ang="0">
                  <a:pos x="55" y="100"/>
                </a:cxn>
                <a:cxn ang="0">
                  <a:pos x="55" y="95"/>
                </a:cxn>
                <a:cxn ang="0">
                  <a:pos x="49" y="95"/>
                </a:cxn>
                <a:cxn ang="0">
                  <a:pos x="40" y="94"/>
                </a:cxn>
                <a:cxn ang="0">
                  <a:pos x="36" y="93"/>
                </a:cxn>
                <a:cxn ang="0">
                  <a:pos x="34" y="91"/>
                </a:cxn>
                <a:cxn ang="0">
                  <a:pos x="34" y="88"/>
                </a:cxn>
                <a:cxn ang="0">
                  <a:pos x="34" y="4"/>
                </a:cxn>
              </a:cxnLst>
              <a:rect l="0" t="0" r="r" b="b"/>
              <a:pathLst>
                <a:path w="55" h="100">
                  <a:moveTo>
                    <a:pt x="34" y="4"/>
                  </a:moveTo>
                  <a:lnTo>
                    <a:pt x="34" y="2"/>
                  </a:lnTo>
                  <a:lnTo>
                    <a:pt x="33" y="0"/>
                  </a:lnTo>
                  <a:lnTo>
                    <a:pt x="32" y="0"/>
                  </a:lnTo>
                  <a:lnTo>
                    <a:pt x="29" y="0"/>
                  </a:lnTo>
                  <a:lnTo>
                    <a:pt x="21" y="5"/>
                  </a:lnTo>
                  <a:lnTo>
                    <a:pt x="13" y="8"/>
                  </a:lnTo>
                  <a:lnTo>
                    <a:pt x="6" y="9"/>
                  </a:lnTo>
                  <a:lnTo>
                    <a:pt x="0" y="9"/>
                  </a:lnTo>
                  <a:lnTo>
                    <a:pt x="0" y="15"/>
                  </a:lnTo>
                  <a:lnTo>
                    <a:pt x="4" y="15"/>
                  </a:lnTo>
                  <a:lnTo>
                    <a:pt x="9" y="14"/>
                  </a:lnTo>
                  <a:lnTo>
                    <a:pt x="15" y="13"/>
                  </a:lnTo>
                  <a:lnTo>
                    <a:pt x="22" y="11"/>
                  </a:lnTo>
                  <a:lnTo>
                    <a:pt x="22" y="88"/>
                  </a:lnTo>
                  <a:lnTo>
                    <a:pt x="21" y="91"/>
                  </a:lnTo>
                  <a:lnTo>
                    <a:pt x="20" y="93"/>
                  </a:lnTo>
                  <a:lnTo>
                    <a:pt x="15" y="94"/>
                  </a:lnTo>
                  <a:lnTo>
                    <a:pt x="7" y="95"/>
                  </a:lnTo>
                  <a:lnTo>
                    <a:pt x="1" y="95"/>
                  </a:lnTo>
                  <a:lnTo>
                    <a:pt x="1" y="100"/>
                  </a:lnTo>
                  <a:lnTo>
                    <a:pt x="5" y="100"/>
                  </a:lnTo>
                  <a:lnTo>
                    <a:pt x="13" y="100"/>
                  </a:lnTo>
                  <a:lnTo>
                    <a:pt x="21" y="99"/>
                  </a:lnTo>
                  <a:lnTo>
                    <a:pt x="28" y="99"/>
                  </a:lnTo>
                  <a:lnTo>
                    <a:pt x="33" y="99"/>
                  </a:lnTo>
                  <a:lnTo>
                    <a:pt x="42" y="100"/>
                  </a:lnTo>
                  <a:lnTo>
                    <a:pt x="50" y="100"/>
                  </a:lnTo>
                  <a:lnTo>
                    <a:pt x="55" y="100"/>
                  </a:lnTo>
                  <a:lnTo>
                    <a:pt x="55" y="95"/>
                  </a:lnTo>
                  <a:lnTo>
                    <a:pt x="49" y="95"/>
                  </a:lnTo>
                  <a:lnTo>
                    <a:pt x="40" y="94"/>
                  </a:lnTo>
                  <a:lnTo>
                    <a:pt x="36" y="93"/>
                  </a:lnTo>
                  <a:lnTo>
                    <a:pt x="34" y="91"/>
                  </a:lnTo>
                  <a:lnTo>
                    <a:pt x="34" y="88"/>
                  </a:lnTo>
                  <a:lnTo>
                    <a:pt x="34" y="4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73" name="Freeform 249"/>
            <p:cNvSpPr>
              <a:spLocks noChangeAspect="1"/>
            </p:cNvSpPr>
            <p:nvPr/>
          </p:nvSpPr>
          <p:spPr bwMode="auto">
            <a:xfrm>
              <a:off x="1991" y="524"/>
              <a:ext cx="25" cy="64"/>
            </a:xfrm>
            <a:custGeom>
              <a:avLst/>
              <a:gdLst/>
              <a:ahLst/>
              <a:cxnLst>
                <a:cxn ang="0">
                  <a:pos x="25" y="22"/>
                </a:cxn>
                <a:cxn ang="0">
                  <a:pos x="24" y="13"/>
                </a:cxn>
                <a:cxn ang="0">
                  <a:pos x="21" y="6"/>
                </a:cxn>
                <a:cxn ang="0">
                  <a:pos x="17" y="1"/>
                </a:cxn>
                <a:cxn ang="0">
                  <a:pos x="11" y="0"/>
                </a:cxn>
                <a:cxn ang="0">
                  <a:pos x="6" y="1"/>
                </a:cxn>
                <a:cxn ang="0">
                  <a:pos x="3" y="3"/>
                </a:cxn>
                <a:cxn ang="0">
                  <a:pos x="0" y="7"/>
                </a:cxn>
                <a:cxn ang="0">
                  <a:pos x="0" y="11"/>
                </a:cxn>
                <a:cxn ang="0">
                  <a:pos x="0" y="15"/>
                </a:cxn>
                <a:cxn ang="0">
                  <a:pos x="3" y="19"/>
                </a:cxn>
                <a:cxn ang="0">
                  <a:pos x="6" y="22"/>
                </a:cxn>
                <a:cxn ang="0">
                  <a:pos x="11" y="23"/>
                </a:cxn>
                <a:cxn ang="0">
                  <a:pos x="15" y="22"/>
                </a:cxn>
                <a:cxn ang="0">
                  <a:pos x="19" y="20"/>
                </a:cxn>
                <a:cxn ang="0">
                  <a:pos x="20" y="19"/>
                </a:cxn>
                <a:cxn ang="0">
                  <a:pos x="20" y="20"/>
                </a:cxn>
                <a:cxn ang="0">
                  <a:pos x="20" y="22"/>
                </a:cxn>
                <a:cxn ang="0">
                  <a:pos x="19" y="34"/>
                </a:cxn>
                <a:cxn ang="0">
                  <a:pos x="16" y="44"/>
                </a:cxn>
                <a:cxn ang="0">
                  <a:pos x="11" y="52"/>
                </a:cxn>
                <a:cxn ang="0">
                  <a:pos x="6" y="58"/>
                </a:cxn>
                <a:cxn ang="0">
                  <a:pos x="3" y="61"/>
                </a:cxn>
                <a:cxn ang="0">
                  <a:pos x="3" y="62"/>
                </a:cxn>
                <a:cxn ang="0">
                  <a:pos x="4" y="64"/>
                </a:cxn>
                <a:cxn ang="0">
                  <a:pos x="5" y="64"/>
                </a:cxn>
                <a:cxn ang="0">
                  <a:pos x="9" y="61"/>
                </a:cxn>
                <a:cxn ang="0">
                  <a:pos x="16" y="53"/>
                </a:cxn>
                <a:cxn ang="0">
                  <a:pos x="22" y="40"/>
                </a:cxn>
                <a:cxn ang="0">
                  <a:pos x="25" y="22"/>
                </a:cxn>
              </a:cxnLst>
              <a:rect l="0" t="0" r="r" b="b"/>
              <a:pathLst>
                <a:path w="25" h="64">
                  <a:moveTo>
                    <a:pt x="25" y="22"/>
                  </a:moveTo>
                  <a:lnTo>
                    <a:pt x="24" y="13"/>
                  </a:lnTo>
                  <a:lnTo>
                    <a:pt x="21" y="6"/>
                  </a:lnTo>
                  <a:lnTo>
                    <a:pt x="17" y="1"/>
                  </a:lnTo>
                  <a:lnTo>
                    <a:pt x="11" y="0"/>
                  </a:lnTo>
                  <a:lnTo>
                    <a:pt x="6" y="1"/>
                  </a:lnTo>
                  <a:lnTo>
                    <a:pt x="3" y="3"/>
                  </a:lnTo>
                  <a:lnTo>
                    <a:pt x="0" y="7"/>
                  </a:lnTo>
                  <a:lnTo>
                    <a:pt x="0" y="11"/>
                  </a:lnTo>
                  <a:lnTo>
                    <a:pt x="0" y="15"/>
                  </a:lnTo>
                  <a:lnTo>
                    <a:pt x="3" y="19"/>
                  </a:lnTo>
                  <a:lnTo>
                    <a:pt x="6" y="22"/>
                  </a:lnTo>
                  <a:lnTo>
                    <a:pt x="11" y="23"/>
                  </a:lnTo>
                  <a:lnTo>
                    <a:pt x="15" y="22"/>
                  </a:lnTo>
                  <a:lnTo>
                    <a:pt x="19" y="20"/>
                  </a:lnTo>
                  <a:lnTo>
                    <a:pt x="20" y="19"/>
                  </a:lnTo>
                  <a:lnTo>
                    <a:pt x="20" y="20"/>
                  </a:lnTo>
                  <a:lnTo>
                    <a:pt x="20" y="22"/>
                  </a:lnTo>
                  <a:lnTo>
                    <a:pt x="19" y="34"/>
                  </a:lnTo>
                  <a:lnTo>
                    <a:pt x="16" y="44"/>
                  </a:lnTo>
                  <a:lnTo>
                    <a:pt x="11" y="52"/>
                  </a:lnTo>
                  <a:lnTo>
                    <a:pt x="6" y="58"/>
                  </a:lnTo>
                  <a:lnTo>
                    <a:pt x="3" y="61"/>
                  </a:lnTo>
                  <a:lnTo>
                    <a:pt x="3" y="62"/>
                  </a:lnTo>
                  <a:lnTo>
                    <a:pt x="4" y="64"/>
                  </a:lnTo>
                  <a:lnTo>
                    <a:pt x="5" y="64"/>
                  </a:lnTo>
                  <a:lnTo>
                    <a:pt x="9" y="61"/>
                  </a:lnTo>
                  <a:lnTo>
                    <a:pt x="16" y="53"/>
                  </a:lnTo>
                  <a:lnTo>
                    <a:pt x="22" y="40"/>
                  </a:lnTo>
                  <a:lnTo>
                    <a:pt x="25" y="2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74" name="Freeform 250"/>
            <p:cNvSpPr>
              <a:spLocks noChangeAspect="1"/>
            </p:cNvSpPr>
            <p:nvPr/>
          </p:nvSpPr>
          <p:spPr bwMode="auto">
            <a:xfrm>
              <a:off x="2079" y="395"/>
              <a:ext cx="153" cy="156"/>
            </a:xfrm>
            <a:custGeom>
              <a:avLst/>
              <a:gdLst/>
              <a:ahLst/>
              <a:cxnLst>
                <a:cxn ang="0">
                  <a:pos x="152" y="1"/>
                </a:cxn>
                <a:cxn ang="0">
                  <a:pos x="150" y="0"/>
                </a:cxn>
                <a:cxn ang="0">
                  <a:pos x="132" y="19"/>
                </a:cxn>
                <a:cxn ang="0">
                  <a:pos x="123" y="8"/>
                </a:cxn>
                <a:cxn ang="0">
                  <a:pos x="96" y="0"/>
                </a:cxn>
                <a:cxn ang="0">
                  <a:pos x="61" y="8"/>
                </a:cxn>
                <a:cxn ang="0">
                  <a:pos x="30" y="30"/>
                </a:cxn>
                <a:cxn ang="0">
                  <a:pos x="8" y="61"/>
                </a:cxn>
                <a:cxn ang="0">
                  <a:pos x="0" y="97"/>
                </a:cxn>
                <a:cxn ang="0">
                  <a:pos x="4" y="122"/>
                </a:cxn>
                <a:cxn ang="0">
                  <a:pos x="17" y="140"/>
                </a:cxn>
                <a:cxn ang="0">
                  <a:pos x="35" y="152"/>
                </a:cxn>
                <a:cxn ang="0">
                  <a:pos x="58" y="156"/>
                </a:cxn>
                <a:cxn ang="0">
                  <a:pos x="84" y="151"/>
                </a:cxn>
                <a:cxn ang="0">
                  <a:pos x="105" y="138"/>
                </a:cxn>
                <a:cxn ang="0">
                  <a:pos x="124" y="113"/>
                </a:cxn>
                <a:cxn ang="0">
                  <a:pos x="129" y="100"/>
                </a:cxn>
                <a:cxn ang="0">
                  <a:pos x="126" y="98"/>
                </a:cxn>
                <a:cxn ang="0">
                  <a:pos x="123" y="100"/>
                </a:cxn>
                <a:cxn ang="0">
                  <a:pos x="117" y="115"/>
                </a:cxn>
                <a:cxn ang="0">
                  <a:pos x="101" y="134"/>
                </a:cxn>
                <a:cxn ang="0">
                  <a:pos x="62" y="150"/>
                </a:cxn>
                <a:cxn ang="0">
                  <a:pos x="47" y="147"/>
                </a:cxn>
                <a:cxn ang="0">
                  <a:pos x="33" y="140"/>
                </a:cxn>
                <a:cxn ang="0">
                  <a:pos x="23" y="126"/>
                </a:cxn>
                <a:cxn ang="0">
                  <a:pos x="19" y="105"/>
                </a:cxn>
                <a:cxn ang="0">
                  <a:pos x="24" y="74"/>
                </a:cxn>
                <a:cxn ang="0">
                  <a:pos x="46" y="33"/>
                </a:cxn>
                <a:cxn ang="0">
                  <a:pos x="70" y="14"/>
                </a:cxn>
                <a:cxn ang="0">
                  <a:pos x="98" y="7"/>
                </a:cxn>
                <a:cxn ang="0">
                  <a:pos x="124" y="18"/>
                </a:cxn>
                <a:cxn ang="0">
                  <a:pos x="133" y="48"/>
                </a:cxn>
                <a:cxn ang="0">
                  <a:pos x="133" y="56"/>
                </a:cxn>
                <a:cxn ang="0">
                  <a:pos x="132" y="59"/>
                </a:cxn>
                <a:cxn ang="0">
                  <a:pos x="135" y="61"/>
                </a:cxn>
                <a:cxn ang="0">
                  <a:pos x="138" y="61"/>
                </a:cxn>
                <a:cxn ang="0">
                  <a:pos x="139" y="57"/>
                </a:cxn>
              </a:cxnLst>
              <a:rect l="0" t="0" r="r" b="b"/>
              <a:pathLst>
                <a:path w="153" h="156">
                  <a:moveTo>
                    <a:pt x="153" y="2"/>
                  </a:moveTo>
                  <a:lnTo>
                    <a:pt x="152" y="1"/>
                  </a:lnTo>
                  <a:lnTo>
                    <a:pt x="151" y="0"/>
                  </a:lnTo>
                  <a:lnTo>
                    <a:pt x="150" y="0"/>
                  </a:lnTo>
                  <a:lnTo>
                    <a:pt x="147" y="2"/>
                  </a:lnTo>
                  <a:lnTo>
                    <a:pt x="132" y="19"/>
                  </a:lnTo>
                  <a:lnTo>
                    <a:pt x="129" y="15"/>
                  </a:lnTo>
                  <a:lnTo>
                    <a:pt x="123" y="8"/>
                  </a:lnTo>
                  <a:lnTo>
                    <a:pt x="112" y="2"/>
                  </a:lnTo>
                  <a:lnTo>
                    <a:pt x="96" y="0"/>
                  </a:lnTo>
                  <a:lnTo>
                    <a:pt x="78" y="2"/>
                  </a:lnTo>
                  <a:lnTo>
                    <a:pt x="61" y="8"/>
                  </a:lnTo>
                  <a:lnTo>
                    <a:pt x="45" y="17"/>
                  </a:lnTo>
                  <a:lnTo>
                    <a:pt x="30" y="30"/>
                  </a:lnTo>
                  <a:lnTo>
                    <a:pt x="18" y="45"/>
                  </a:lnTo>
                  <a:lnTo>
                    <a:pt x="8" y="61"/>
                  </a:lnTo>
                  <a:lnTo>
                    <a:pt x="2" y="79"/>
                  </a:lnTo>
                  <a:lnTo>
                    <a:pt x="0" y="97"/>
                  </a:lnTo>
                  <a:lnTo>
                    <a:pt x="1" y="110"/>
                  </a:lnTo>
                  <a:lnTo>
                    <a:pt x="4" y="122"/>
                  </a:lnTo>
                  <a:lnTo>
                    <a:pt x="10" y="132"/>
                  </a:lnTo>
                  <a:lnTo>
                    <a:pt x="17" y="140"/>
                  </a:lnTo>
                  <a:lnTo>
                    <a:pt x="25" y="147"/>
                  </a:lnTo>
                  <a:lnTo>
                    <a:pt x="35" y="152"/>
                  </a:lnTo>
                  <a:lnTo>
                    <a:pt x="46" y="155"/>
                  </a:lnTo>
                  <a:lnTo>
                    <a:pt x="58" y="156"/>
                  </a:lnTo>
                  <a:lnTo>
                    <a:pt x="72" y="155"/>
                  </a:lnTo>
                  <a:lnTo>
                    <a:pt x="84" y="151"/>
                  </a:lnTo>
                  <a:lnTo>
                    <a:pt x="95" y="145"/>
                  </a:lnTo>
                  <a:lnTo>
                    <a:pt x="105" y="138"/>
                  </a:lnTo>
                  <a:lnTo>
                    <a:pt x="117" y="125"/>
                  </a:lnTo>
                  <a:lnTo>
                    <a:pt x="124" y="113"/>
                  </a:lnTo>
                  <a:lnTo>
                    <a:pt x="128" y="104"/>
                  </a:lnTo>
                  <a:lnTo>
                    <a:pt x="129" y="100"/>
                  </a:lnTo>
                  <a:lnTo>
                    <a:pt x="127" y="98"/>
                  </a:lnTo>
                  <a:lnTo>
                    <a:pt x="126" y="98"/>
                  </a:lnTo>
                  <a:lnTo>
                    <a:pt x="124" y="98"/>
                  </a:lnTo>
                  <a:lnTo>
                    <a:pt x="123" y="100"/>
                  </a:lnTo>
                  <a:lnTo>
                    <a:pt x="121" y="106"/>
                  </a:lnTo>
                  <a:lnTo>
                    <a:pt x="117" y="115"/>
                  </a:lnTo>
                  <a:lnTo>
                    <a:pt x="111" y="124"/>
                  </a:lnTo>
                  <a:lnTo>
                    <a:pt x="101" y="134"/>
                  </a:lnTo>
                  <a:lnTo>
                    <a:pt x="80" y="146"/>
                  </a:lnTo>
                  <a:lnTo>
                    <a:pt x="62" y="150"/>
                  </a:lnTo>
                  <a:lnTo>
                    <a:pt x="54" y="149"/>
                  </a:lnTo>
                  <a:lnTo>
                    <a:pt x="47" y="147"/>
                  </a:lnTo>
                  <a:lnTo>
                    <a:pt x="40" y="144"/>
                  </a:lnTo>
                  <a:lnTo>
                    <a:pt x="33" y="140"/>
                  </a:lnTo>
                  <a:lnTo>
                    <a:pt x="28" y="134"/>
                  </a:lnTo>
                  <a:lnTo>
                    <a:pt x="23" y="126"/>
                  </a:lnTo>
                  <a:lnTo>
                    <a:pt x="20" y="116"/>
                  </a:lnTo>
                  <a:lnTo>
                    <a:pt x="19" y="105"/>
                  </a:lnTo>
                  <a:lnTo>
                    <a:pt x="20" y="92"/>
                  </a:lnTo>
                  <a:lnTo>
                    <a:pt x="24" y="74"/>
                  </a:lnTo>
                  <a:lnTo>
                    <a:pt x="32" y="53"/>
                  </a:lnTo>
                  <a:lnTo>
                    <a:pt x="46" y="33"/>
                  </a:lnTo>
                  <a:lnTo>
                    <a:pt x="57" y="22"/>
                  </a:lnTo>
                  <a:lnTo>
                    <a:pt x="70" y="14"/>
                  </a:lnTo>
                  <a:lnTo>
                    <a:pt x="84" y="8"/>
                  </a:lnTo>
                  <a:lnTo>
                    <a:pt x="98" y="7"/>
                  </a:lnTo>
                  <a:lnTo>
                    <a:pt x="113" y="9"/>
                  </a:lnTo>
                  <a:lnTo>
                    <a:pt x="124" y="18"/>
                  </a:lnTo>
                  <a:lnTo>
                    <a:pt x="130" y="31"/>
                  </a:lnTo>
                  <a:lnTo>
                    <a:pt x="133" y="48"/>
                  </a:lnTo>
                  <a:lnTo>
                    <a:pt x="133" y="53"/>
                  </a:lnTo>
                  <a:lnTo>
                    <a:pt x="133" y="56"/>
                  </a:lnTo>
                  <a:lnTo>
                    <a:pt x="132" y="58"/>
                  </a:lnTo>
                  <a:lnTo>
                    <a:pt x="132" y="59"/>
                  </a:lnTo>
                  <a:lnTo>
                    <a:pt x="133" y="61"/>
                  </a:lnTo>
                  <a:lnTo>
                    <a:pt x="135" y="61"/>
                  </a:lnTo>
                  <a:lnTo>
                    <a:pt x="137" y="61"/>
                  </a:lnTo>
                  <a:lnTo>
                    <a:pt x="138" y="61"/>
                  </a:lnTo>
                  <a:lnTo>
                    <a:pt x="139" y="59"/>
                  </a:lnTo>
                  <a:lnTo>
                    <a:pt x="139" y="57"/>
                  </a:lnTo>
                  <a:lnTo>
                    <a:pt x="153" y="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75" name="Freeform 251"/>
            <p:cNvSpPr>
              <a:spLocks noChangeAspect="1"/>
            </p:cNvSpPr>
            <p:nvPr/>
          </p:nvSpPr>
          <p:spPr bwMode="auto">
            <a:xfrm>
              <a:off x="2239" y="479"/>
              <a:ext cx="55" cy="100"/>
            </a:xfrm>
            <a:custGeom>
              <a:avLst/>
              <a:gdLst/>
              <a:ahLst/>
              <a:cxnLst>
                <a:cxn ang="0">
                  <a:pos x="34" y="4"/>
                </a:cxn>
                <a:cxn ang="0">
                  <a:pos x="34" y="2"/>
                </a:cxn>
                <a:cxn ang="0">
                  <a:pos x="33" y="0"/>
                </a:cxn>
                <a:cxn ang="0">
                  <a:pos x="32" y="0"/>
                </a:cxn>
                <a:cxn ang="0">
                  <a:pos x="29" y="0"/>
                </a:cxn>
                <a:cxn ang="0">
                  <a:pos x="21" y="5"/>
                </a:cxn>
                <a:cxn ang="0">
                  <a:pos x="13" y="8"/>
                </a:cxn>
                <a:cxn ang="0">
                  <a:pos x="6" y="9"/>
                </a:cxn>
                <a:cxn ang="0">
                  <a:pos x="0" y="9"/>
                </a:cxn>
                <a:cxn ang="0">
                  <a:pos x="0" y="15"/>
                </a:cxn>
                <a:cxn ang="0">
                  <a:pos x="3" y="15"/>
                </a:cxn>
                <a:cxn ang="0">
                  <a:pos x="9" y="14"/>
                </a:cxn>
                <a:cxn ang="0">
                  <a:pos x="15" y="13"/>
                </a:cxn>
                <a:cxn ang="0">
                  <a:pos x="22" y="11"/>
                </a:cxn>
                <a:cxn ang="0">
                  <a:pos x="22" y="88"/>
                </a:cxn>
                <a:cxn ang="0">
                  <a:pos x="21" y="91"/>
                </a:cxn>
                <a:cxn ang="0">
                  <a:pos x="20" y="93"/>
                </a:cxn>
                <a:cxn ang="0">
                  <a:pos x="15" y="94"/>
                </a:cxn>
                <a:cxn ang="0">
                  <a:pos x="6" y="95"/>
                </a:cxn>
                <a:cxn ang="0">
                  <a:pos x="1" y="95"/>
                </a:cxn>
                <a:cxn ang="0">
                  <a:pos x="1" y="100"/>
                </a:cxn>
                <a:cxn ang="0">
                  <a:pos x="5" y="100"/>
                </a:cxn>
                <a:cxn ang="0">
                  <a:pos x="13" y="100"/>
                </a:cxn>
                <a:cxn ang="0">
                  <a:pos x="21" y="99"/>
                </a:cxn>
                <a:cxn ang="0">
                  <a:pos x="28" y="99"/>
                </a:cxn>
                <a:cxn ang="0">
                  <a:pos x="33" y="99"/>
                </a:cxn>
                <a:cxn ang="0">
                  <a:pos x="42" y="100"/>
                </a:cxn>
                <a:cxn ang="0">
                  <a:pos x="50" y="100"/>
                </a:cxn>
                <a:cxn ang="0">
                  <a:pos x="55" y="100"/>
                </a:cxn>
                <a:cxn ang="0">
                  <a:pos x="55" y="95"/>
                </a:cxn>
                <a:cxn ang="0">
                  <a:pos x="49" y="95"/>
                </a:cxn>
                <a:cxn ang="0">
                  <a:pos x="40" y="94"/>
                </a:cxn>
                <a:cxn ang="0">
                  <a:pos x="36" y="93"/>
                </a:cxn>
                <a:cxn ang="0">
                  <a:pos x="34" y="91"/>
                </a:cxn>
                <a:cxn ang="0">
                  <a:pos x="34" y="88"/>
                </a:cxn>
                <a:cxn ang="0">
                  <a:pos x="34" y="4"/>
                </a:cxn>
              </a:cxnLst>
              <a:rect l="0" t="0" r="r" b="b"/>
              <a:pathLst>
                <a:path w="55" h="100">
                  <a:moveTo>
                    <a:pt x="34" y="4"/>
                  </a:moveTo>
                  <a:lnTo>
                    <a:pt x="34" y="2"/>
                  </a:lnTo>
                  <a:lnTo>
                    <a:pt x="33" y="0"/>
                  </a:lnTo>
                  <a:lnTo>
                    <a:pt x="32" y="0"/>
                  </a:lnTo>
                  <a:lnTo>
                    <a:pt x="29" y="0"/>
                  </a:lnTo>
                  <a:lnTo>
                    <a:pt x="21" y="5"/>
                  </a:lnTo>
                  <a:lnTo>
                    <a:pt x="13" y="8"/>
                  </a:lnTo>
                  <a:lnTo>
                    <a:pt x="6" y="9"/>
                  </a:lnTo>
                  <a:lnTo>
                    <a:pt x="0" y="9"/>
                  </a:lnTo>
                  <a:lnTo>
                    <a:pt x="0" y="15"/>
                  </a:lnTo>
                  <a:lnTo>
                    <a:pt x="3" y="15"/>
                  </a:lnTo>
                  <a:lnTo>
                    <a:pt x="9" y="14"/>
                  </a:lnTo>
                  <a:lnTo>
                    <a:pt x="15" y="13"/>
                  </a:lnTo>
                  <a:lnTo>
                    <a:pt x="22" y="11"/>
                  </a:lnTo>
                  <a:lnTo>
                    <a:pt x="22" y="88"/>
                  </a:lnTo>
                  <a:lnTo>
                    <a:pt x="21" y="91"/>
                  </a:lnTo>
                  <a:lnTo>
                    <a:pt x="20" y="93"/>
                  </a:lnTo>
                  <a:lnTo>
                    <a:pt x="15" y="94"/>
                  </a:lnTo>
                  <a:lnTo>
                    <a:pt x="6" y="95"/>
                  </a:lnTo>
                  <a:lnTo>
                    <a:pt x="1" y="95"/>
                  </a:lnTo>
                  <a:lnTo>
                    <a:pt x="1" y="100"/>
                  </a:lnTo>
                  <a:lnTo>
                    <a:pt x="5" y="100"/>
                  </a:lnTo>
                  <a:lnTo>
                    <a:pt x="13" y="100"/>
                  </a:lnTo>
                  <a:lnTo>
                    <a:pt x="21" y="99"/>
                  </a:lnTo>
                  <a:lnTo>
                    <a:pt x="28" y="99"/>
                  </a:lnTo>
                  <a:lnTo>
                    <a:pt x="33" y="99"/>
                  </a:lnTo>
                  <a:lnTo>
                    <a:pt x="42" y="100"/>
                  </a:lnTo>
                  <a:lnTo>
                    <a:pt x="50" y="100"/>
                  </a:lnTo>
                  <a:lnTo>
                    <a:pt x="55" y="100"/>
                  </a:lnTo>
                  <a:lnTo>
                    <a:pt x="55" y="95"/>
                  </a:lnTo>
                  <a:lnTo>
                    <a:pt x="49" y="95"/>
                  </a:lnTo>
                  <a:lnTo>
                    <a:pt x="40" y="94"/>
                  </a:lnTo>
                  <a:lnTo>
                    <a:pt x="36" y="93"/>
                  </a:lnTo>
                  <a:lnTo>
                    <a:pt x="34" y="91"/>
                  </a:lnTo>
                  <a:lnTo>
                    <a:pt x="34" y="88"/>
                  </a:lnTo>
                  <a:lnTo>
                    <a:pt x="34" y="4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76" name="Freeform 252"/>
            <p:cNvSpPr>
              <a:spLocks noChangeAspect="1" noEditPoints="1"/>
            </p:cNvSpPr>
            <p:nvPr/>
          </p:nvSpPr>
          <p:spPr bwMode="auto">
            <a:xfrm>
              <a:off x="2316" y="479"/>
              <a:ext cx="70" cy="103"/>
            </a:xfrm>
            <a:custGeom>
              <a:avLst/>
              <a:gdLst/>
              <a:ahLst/>
              <a:cxnLst>
                <a:cxn ang="0">
                  <a:pos x="70" y="52"/>
                </a:cxn>
                <a:cxn ang="0">
                  <a:pos x="68" y="30"/>
                </a:cxn>
                <a:cxn ang="0">
                  <a:pos x="61" y="13"/>
                </a:cxn>
                <a:cxn ang="0">
                  <a:pos x="57" y="8"/>
                </a:cxn>
                <a:cxn ang="0">
                  <a:pos x="51" y="4"/>
                </a:cxn>
                <a:cxn ang="0">
                  <a:pos x="44" y="1"/>
                </a:cxn>
                <a:cxn ang="0">
                  <a:pos x="35" y="0"/>
                </a:cxn>
                <a:cxn ang="0">
                  <a:pos x="24" y="2"/>
                </a:cxn>
                <a:cxn ang="0">
                  <a:pos x="15" y="6"/>
                </a:cxn>
                <a:cxn ang="0">
                  <a:pos x="9" y="13"/>
                </a:cxn>
                <a:cxn ang="0">
                  <a:pos x="4" y="22"/>
                </a:cxn>
                <a:cxn ang="0">
                  <a:pos x="2" y="31"/>
                </a:cxn>
                <a:cxn ang="0">
                  <a:pos x="1" y="39"/>
                </a:cxn>
                <a:cxn ang="0">
                  <a:pos x="0" y="46"/>
                </a:cxn>
                <a:cxn ang="0">
                  <a:pos x="0" y="52"/>
                </a:cxn>
                <a:cxn ang="0">
                  <a:pos x="0" y="57"/>
                </a:cxn>
                <a:cxn ang="0">
                  <a:pos x="1" y="64"/>
                </a:cxn>
                <a:cxn ang="0">
                  <a:pos x="2" y="73"/>
                </a:cxn>
                <a:cxn ang="0">
                  <a:pos x="4" y="81"/>
                </a:cxn>
                <a:cxn ang="0">
                  <a:pos x="9" y="90"/>
                </a:cxn>
                <a:cxn ang="0">
                  <a:pos x="15" y="97"/>
                </a:cxn>
                <a:cxn ang="0">
                  <a:pos x="24" y="101"/>
                </a:cxn>
                <a:cxn ang="0">
                  <a:pos x="35" y="103"/>
                </a:cxn>
                <a:cxn ang="0">
                  <a:pos x="47" y="101"/>
                </a:cxn>
                <a:cxn ang="0">
                  <a:pos x="55" y="97"/>
                </a:cxn>
                <a:cxn ang="0">
                  <a:pos x="62" y="90"/>
                </a:cxn>
                <a:cxn ang="0">
                  <a:pos x="66" y="81"/>
                </a:cxn>
                <a:cxn ang="0">
                  <a:pos x="68" y="73"/>
                </a:cxn>
                <a:cxn ang="0">
                  <a:pos x="70" y="64"/>
                </a:cxn>
                <a:cxn ang="0">
                  <a:pos x="70" y="57"/>
                </a:cxn>
                <a:cxn ang="0">
                  <a:pos x="70" y="52"/>
                </a:cxn>
                <a:cxn ang="0">
                  <a:pos x="35" y="99"/>
                </a:cxn>
                <a:cxn ang="0">
                  <a:pos x="30" y="98"/>
                </a:cxn>
                <a:cxn ang="0">
                  <a:pos x="24" y="95"/>
                </a:cxn>
                <a:cxn ang="0">
                  <a:pos x="19" y="90"/>
                </a:cxn>
                <a:cxn ang="0">
                  <a:pos x="16" y="82"/>
                </a:cxn>
                <a:cxn ang="0">
                  <a:pos x="15" y="75"/>
                </a:cxn>
                <a:cxn ang="0">
                  <a:pos x="14" y="67"/>
                </a:cxn>
                <a:cxn ang="0">
                  <a:pos x="14" y="58"/>
                </a:cxn>
                <a:cxn ang="0">
                  <a:pos x="14" y="50"/>
                </a:cxn>
                <a:cxn ang="0">
                  <a:pos x="14" y="33"/>
                </a:cxn>
                <a:cxn ang="0">
                  <a:pos x="16" y="19"/>
                </a:cxn>
                <a:cxn ang="0">
                  <a:pos x="20" y="12"/>
                </a:cxn>
                <a:cxn ang="0">
                  <a:pos x="24" y="7"/>
                </a:cxn>
                <a:cxn ang="0">
                  <a:pos x="30" y="5"/>
                </a:cxn>
                <a:cxn ang="0">
                  <a:pos x="35" y="4"/>
                </a:cxn>
                <a:cxn ang="0">
                  <a:pos x="41" y="5"/>
                </a:cxn>
                <a:cxn ang="0">
                  <a:pos x="46" y="8"/>
                </a:cxn>
                <a:cxn ang="0">
                  <a:pos x="51" y="12"/>
                </a:cxn>
                <a:cxn ang="0">
                  <a:pos x="54" y="18"/>
                </a:cxn>
                <a:cxn ang="0">
                  <a:pos x="56" y="32"/>
                </a:cxn>
                <a:cxn ang="0">
                  <a:pos x="56" y="50"/>
                </a:cxn>
                <a:cxn ang="0">
                  <a:pos x="56" y="66"/>
                </a:cxn>
                <a:cxn ang="0">
                  <a:pos x="54" y="82"/>
                </a:cxn>
                <a:cxn ang="0">
                  <a:pos x="51" y="90"/>
                </a:cxn>
                <a:cxn ang="0">
                  <a:pos x="46" y="95"/>
                </a:cxn>
                <a:cxn ang="0">
                  <a:pos x="40" y="98"/>
                </a:cxn>
                <a:cxn ang="0">
                  <a:pos x="35" y="99"/>
                </a:cxn>
              </a:cxnLst>
              <a:rect l="0" t="0" r="r" b="b"/>
              <a:pathLst>
                <a:path w="70" h="103">
                  <a:moveTo>
                    <a:pt x="70" y="52"/>
                  </a:moveTo>
                  <a:lnTo>
                    <a:pt x="68" y="30"/>
                  </a:lnTo>
                  <a:lnTo>
                    <a:pt x="61" y="13"/>
                  </a:lnTo>
                  <a:lnTo>
                    <a:pt x="57" y="8"/>
                  </a:lnTo>
                  <a:lnTo>
                    <a:pt x="51" y="4"/>
                  </a:lnTo>
                  <a:lnTo>
                    <a:pt x="44" y="1"/>
                  </a:lnTo>
                  <a:lnTo>
                    <a:pt x="35" y="0"/>
                  </a:lnTo>
                  <a:lnTo>
                    <a:pt x="24" y="2"/>
                  </a:lnTo>
                  <a:lnTo>
                    <a:pt x="15" y="6"/>
                  </a:lnTo>
                  <a:lnTo>
                    <a:pt x="9" y="13"/>
                  </a:lnTo>
                  <a:lnTo>
                    <a:pt x="4" y="22"/>
                  </a:lnTo>
                  <a:lnTo>
                    <a:pt x="2" y="31"/>
                  </a:lnTo>
                  <a:lnTo>
                    <a:pt x="1" y="39"/>
                  </a:lnTo>
                  <a:lnTo>
                    <a:pt x="0" y="46"/>
                  </a:lnTo>
                  <a:lnTo>
                    <a:pt x="0" y="52"/>
                  </a:lnTo>
                  <a:lnTo>
                    <a:pt x="0" y="57"/>
                  </a:lnTo>
                  <a:lnTo>
                    <a:pt x="1" y="64"/>
                  </a:lnTo>
                  <a:lnTo>
                    <a:pt x="2" y="73"/>
                  </a:lnTo>
                  <a:lnTo>
                    <a:pt x="4" y="81"/>
                  </a:lnTo>
                  <a:lnTo>
                    <a:pt x="9" y="90"/>
                  </a:lnTo>
                  <a:lnTo>
                    <a:pt x="15" y="97"/>
                  </a:lnTo>
                  <a:lnTo>
                    <a:pt x="24" y="101"/>
                  </a:lnTo>
                  <a:lnTo>
                    <a:pt x="35" y="103"/>
                  </a:lnTo>
                  <a:lnTo>
                    <a:pt x="47" y="101"/>
                  </a:lnTo>
                  <a:lnTo>
                    <a:pt x="55" y="97"/>
                  </a:lnTo>
                  <a:lnTo>
                    <a:pt x="62" y="90"/>
                  </a:lnTo>
                  <a:lnTo>
                    <a:pt x="66" y="81"/>
                  </a:lnTo>
                  <a:lnTo>
                    <a:pt x="68" y="73"/>
                  </a:lnTo>
                  <a:lnTo>
                    <a:pt x="70" y="64"/>
                  </a:lnTo>
                  <a:lnTo>
                    <a:pt x="70" y="57"/>
                  </a:lnTo>
                  <a:lnTo>
                    <a:pt x="70" y="52"/>
                  </a:lnTo>
                  <a:close/>
                  <a:moveTo>
                    <a:pt x="35" y="99"/>
                  </a:moveTo>
                  <a:lnTo>
                    <a:pt x="30" y="98"/>
                  </a:lnTo>
                  <a:lnTo>
                    <a:pt x="24" y="95"/>
                  </a:lnTo>
                  <a:lnTo>
                    <a:pt x="19" y="90"/>
                  </a:lnTo>
                  <a:lnTo>
                    <a:pt x="16" y="82"/>
                  </a:lnTo>
                  <a:lnTo>
                    <a:pt x="15" y="75"/>
                  </a:lnTo>
                  <a:lnTo>
                    <a:pt x="14" y="67"/>
                  </a:lnTo>
                  <a:lnTo>
                    <a:pt x="14" y="58"/>
                  </a:lnTo>
                  <a:lnTo>
                    <a:pt x="14" y="50"/>
                  </a:lnTo>
                  <a:lnTo>
                    <a:pt x="14" y="33"/>
                  </a:lnTo>
                  <a:lnTo>
                    <a:pt x="16" y="19"/>
                  </a:lnTo>
                  <a:lnTo>
                    <a:pt x="20" y="12"/>
                  </a:lnTo>
                  <a:lnTo>
                    <a:pt x="24" y="7"/>
                  </a:lnTo>
                  <a:lnTo>
                    <a:pt x="30" y="5"/>
                  </a:lnTo>
                  <a:lnTo>
                    <a:pt x="35" y="4"/>
                  </a:lnTo>
                  <a:lnTo>
                    <a:pt x="41" y="5"/>
                  </a:lnTo>
                  <a:lnTo>
                    <a:pt x="46" y="8"/>
                  </a:lnTo>
                  <a:lnTo>
                    <a:pt x="51" y="12"/>
                  </a:lnTo>
                  <a:lnTo>
                    <a:pt x="54" y="18"/>
                  </a:lnTo>
                  <a:lnTo>
                    <a:pt x="56" y="32"/>
                  </a:lnTo>
                  <a:lnTo>
                    <a:pt x="56" y="50"/>
                  </a:lnTo>
                  <a:lnTo>
                    <a:pt x="56" y="66"/>
                  </a:lnTo>
                  <a:lnTo>
                    <a:pt x="54" y="82"/>
                  </a:lnTo>
                  <a:lnTo>
                    <a:pt x="51" y="90"/>
                  </a:lnTo>
                  <a:lnTo>
                    <a:pt x="46" y="95"/>
                  </a:lnTo>
                  <a:lnTo>
                    <a:pt x="40" y="98"/>
                  </a:lnTo>
                  <a:lnTo>
                    <a:pt x="35" y="9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77" name="Freeform 253"/>
            <p:cNvSpPr>
              <a:spLocks noChangeAspect="1"/>
            </p:cNvSpPr>
            <p:nvPr/>
          </p:nvSpPr>
          <p:spPr bwMode="auto">
            <a:xfrm>
              <a:off x="2424" y="524"/>
              <a:ext cx="25" cy="64"/>
            </a:xfrm>
            <a:custGeom>
              <a:avLst/>
              <a:gdLst/>
              <a:ahLst/>
              <a:cxnLst>
                <a:cxn ang="0">
                  <a:pos x="25" y="22"/>
                </a:cxn>
                <a:cxn ang="0">
                  <a:pos x="24" y="13"/>
                </a:cxn>
                <a:cxn ang="0">
                  <a:pos x="21" y="6"/>
                </a:cxn>
                <a:cxn ang="0">
                  <a:pos x="17" y="1"/>
                </a:cxn>
                <a:cxn ang="0">
                  <a:pos x="11" y="0"/>
                </a:cxn>
                <a:cxn ang="0">
                  <a:pos x="6" y="1"/>
                </a:cxn>
                <a:cxn ang="0">
                  <a:pos x="3" y="3"/>
                </a:cxn>
                <a:cxn ang="0">
                  <a:pos x="0" y="7"/>
                </a:cxn>
                <a:cxn ang="0">
                  <a:pos x="0" y="11"/>
                </a:cxn>
                <a:cxn ang="0">
                  <a:pos x="0" y="15"/>
                </a:cxn>
                <a:cxn ang="0">
                  <a:pos x="3" y="19"/>
                </a:cxn>
                <a:cxn ang="0">
                  <a:pos x="6" y="22"/>
                </a:cxn>
                <a:cxn ang="0">
                  <a:pos x="11" y="23"/>
                </a:cxn>
                <a:cxn ang="0">
                  <a:pos x="15" y="22"/>
                </a:cxn>
                <a:cxn ang="0">
                  <a:pos x="19" y="20"/>
                </a:cxn>
                <a:cxn ang="0">
                  <a:pos x="20" y="19"/>
                </a:cxn>
                <a:cxn ang="0">
                  <a:pos x="20" y="20"/>
                </a:cxn>
                <a:cxn ang="0">
                  <a:pos x="20" y="22"/>
                </a:cxn>
                <a:cxn ang="0">
                  <a:pos x="19" y="34"/>
                </a:cxn>
                <a:cxn ang="0">
                  <a:pos x="16" y="44"/>
                </a:cxn>
                <a:cxn ang="0">
                  <a:pos x="11" y="52"/>
                </a:cxn>
                <a:cxn ang="0">
                  <a:pos x="6" y="58"/>
                </a:cxn>
                <a:cxn ang="0">
                  <a:pos x="3" y="61"/>
                </a:cxn>
                <a:cxn ang="0">
                  <a:pos x="3" y="62"/>
                </a:cxn>
                <a:cxn ang="0">
                  <a:pos x="4" y="64"/>
                </a:cxn>
                <a:cxn ang="0">
                  <a:pos x="5" y="64"/>
                </a:cxn>
                <a:cxn ang="0">
                  <a:pos x="9" y="61"/>
                </a:cxn>
                <a:cxn ang="0">
                  <a:pos x="16" y="53"/>
                </a:cxn>
                <a:cxn ang="0">
                  <a:pos x="22" y="40"/>
                </a:cxn>
                <a:cxn ang="0">
                  <a:pos x="25" y="22"/>
                </a:cxn>
              </a:cxnLst>
              <a:rect l="0" t="0" r="r" b="b"/>
              <a:pathLst>
                <a:path w="25" h="64">
                  <a:moveTo>
                    <a:pt x="25" y="22"/>
                  </a:moveTo>
                  <a:lnTo>
                    <a:pt x="24" y="13"/>
                  </a:lnTo>
                  <a:lnTo>
                    <a:pt x="21" y="6"/>
                  </a:lnTo>
                  <a:lnTo>
                    <a:pt x="17" y="1"/>
                  </a:lnTo>
                  <a:lnTo>
                    <a:pt x="11" y="0"/>
                  </a:lnTo>
                  <a:lnTo>
                    <a:pt x="6" y="1"/>
                  </a:lnTo>
                  <a:lnTo>
                    <a:pt x="3" y="3"/>
                  </a:lnTo>
                  <a:lnTo>
                    <a:pt x="0" y="7"/>
                  </a:lnTo>
                  <a:lnTo>
                    <a:pt x="0" y="11"/>
                  </a:lnTo>
                  <a:lnTo>
                    <a:pt x="0" y="15"/>
                  </a:lnTo>
                  <a:lnTo>
                    <a:pt x="3" y="19"/>
                  </a:lnTo>
                  <a:lnTo>
                    <a:pt x="6" y="22"/>
                  </a:lnTo>
                  <a:lnTo>
                    <a:pt x="11" y="23"/>
                  </a:lnTo>
                  <a:lnTo>
                    <a:pt x="15" y="22"/>
                  </a:lnTo>
                  <a:lnTo>
                    <a:pt x="19" y="20"/>
                  </a:lnTo>
                  <a:lnTo>
                    <a:pt x="20" y="19"/>
                  </a:lnTo>
                  <a:lnTo>
                    <a:pt x="20" y="20"/>
                  </a:lnTo>
                  <a:lnTo>
                    <a:pt x="20" y="22"/>
                  </a:lnTo>
                  <a:lnTo>
                    <a:pt x="19" y="34"/>
                  </a:lnTo>
                  <a:lnTo>
                    <a:pt x="16" y="44"/>
                  </a:lnTo>
                  <a:lnTo>
                    <a:pt x="11" y="52"/>
                  </a:lnTo>
                  <a:lnTo>
                    <a:pt x="6" y="58"/>
                  </a:lnTo>
                  <a:lnTo>
                    <a:pt x="3" y="61"/>
                  </a:lnTo>
                  <a:lnTo>
                    <a:pt x="3" y="62"/>
                  </a:lnTo>
                  <a:lnTo>
                    <a:pt x="4" y="64"/>
                  </a:lnTo>
                  <a:lnTo>
                    <a:pt x="5" y="64"/>
                  </a:lnTo>
                  <a:lnTo>
                    <a:pt x="9" y="61"/>
                  </a:lnTo>
                  <a:lnTo>
                    <a:pt x="16" y="53"/>
                  </a:lnTo>
                  <a:lnTo>
                    <a:pt x="22" y="40"/>
                  </a:lnTo>
                  <a:lnTo>
                    <a:pt x="25" y="2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78" name="Freeform 254"/>
            <p:cNvSpPr>
              <a:spLocks noChangeAspect="1"/>
            </p:cNvSpPr>
            <p:nvPr/>
          </p:nvSpPr>
          <p:spPr bwMode="auto">
            <a:xfrm>
              <a:off x="2512" y="395"/>
              <a:ext cx="153" cy="156"/>
            </a:xfrm>
            <a:custGeom>
              <a:avLst/>
              <a:gdLst/>
              <a:ahLst/>
              <a:cxnLst>
                <a:cxn ang="0">
                  <a:pos x="152" y="1"/>
                </a:cxn>
                <a:cxn ang="0">
                  <a:pos x="149" y="0"/>
                </a:cxn>
                <a:cxn ang="0">
                  <a:pos x="132" y="19"/>
                </a:cxn>
                <a:cxn ang="0">
                  <a:pos x="122" y="8"/>
                </a:cxn>
                <a:cxn ang="0">
                  <a:pos x="96" y="0"/>
                </a:cxn>
                <a:cxn ang="0">
                  <a:pos x="61" y="8"/>
                </a:cxn>
                <a:cxn ang="0">
                  <a:pos x="30" y="30"/>
                </a:cxn>
                <a:cxn ang="0">
                  <a:pos x="8" y="61"/>
                </a:cxn>
                <a:cxn ang="0">
                  <a:pos x="0" y="97"/>
                </a:cxn>
                <a:cxn ang="0">
                  <a:pos x="4" y="122"/>
                </a:cxn>
                <a:cxn ang="0">
                  <a:pos x="17" y="140"/>
                </a:cxn>
                <a:cxn ang="0">
                  <a:pos x="35" y="152"/>
                </a:cxn>
                <a:cxn ang="0">
                  <a:pos x="58" y="156"/>
                </a:cxn>
                <a:cxn ang="0">
                  <a:pos x="84" y="151"/>
                </a:cxn>
                <a:cxn ang="0">
                  <a:pos x="105" y="138"/>
                </a:cxn>
                <a:cxn ang="0">
                  <a:pos x="124" y="113"/>
                </a:cxn>
                <a:cxn ang="0">
                  <a:pos x="129" y="100"/>
                </a:cxn>
                <a:cxn ang="0">
                  <a:pos x="126" y="98"/>
                </a:cxn>
                <a:cxn ang="0">
                  <a:pos x="123" y="100"/>
                </a:cxn>
                <a:cxn ang="0">
                  <a:pos x="117" y="115"/>
                </a:cxn>
                <a:cxn ang="0">
                  <a:pos x="101" y="134"/>
                </a:cxn>
                <a:cxn ang="0">
                  <a:pos x="62" y="150"/>
                </a:cxn>
                <a:cxn ang="0">
                  <a:pos x="47" y="147"/>
                </a:cxn>
                <a:cxn ang="0">
                  <a:pos x="33" y="140"/>
                </a:cxn>
                <a:cxn ang="0">
                  <a:pos x="23" y="126"/>
                </a:cxn>
                <a:cxn ang="0">
                  <a:pos x="19" y="105"/>
                </a:cxn>
                <a:cxn ang="0">
                  <a:pos x="24" y="74"/>
                </a:cxn>
                <a:cxn ang="0">
                  <a:pos x="46" y="33"/>
                </a:cxn>
                <a:cxn ang="0">
                  <a:pos x="70" y="14"/>
                </a:cxn>
                <a:cxn ang="0">
                  <a:pos x="98" y="7"/>
                </a:cxn>
                <a:cxn ang="0">
                  <a:pos x="124" y="18"/>
                </a:cxn>
                <a:cxn ang="0">
                  <a:pos x="133" y="48"/>
                </a:cxn>
                <a:cxn ang="0">
                  <a:pos x="132" y="56"/>
                </a:cxn>
                <a:cxn ang="0">
                  <a:pos x="132" y="59"/>
                </a:cxn>
                <a:cxn ang="0">
                  <a:pos x="135" y="61"/>
                </a:cxn>
                <a:cxn ang="0">
                  <a:pos x="138" y="61"/>
                </a:cxn>
                <a:cxn ang="0">
                  <a:pos x="139" y="57"/>
                </a:cxn>
              </a:cxnLst>
              <a:rect l="0" t="0" r="r" b="b"/>
              <a:pathLst>
                <a:path w="153" h="156">
                  <a:moveTo>
                    <a:pt x="153" y="2"/>
                  </a:moveTo>
                  <a:lnTo>
                    <a:pt x="152" y="1"/>
                  </a:lnTo>
                  <a:lnTo>
                    <a:pt x="151" y="0"/>
                  </a:lnTo>
                  <a:lnTo>
                    <a:pt x="149" y="0"/>
                  </a:lnTo>
                  <a:lnTo>
                    <a:pt x="147" y="2"/>
                  </a:lnTo>
                  <a:lnTo>
                    <a:pt x="132" y="19"/>
                  </a:lnTo>
                  <a:lnTo>
                    <a:pt x="129" y="15"/>
                  </a:lnTo>
                  <a:lnTo>
                    <a:pt x="122" y="8"/>
                  </a:lnTo>
                  <a:lnTo>
                    <a:pt x="112" y="2"/>
                  </a:lnTo>
                  <a:lnTo>
                    <a:pt x="96" y="0"/>
                  </a:lnTo>
                  <a:lnTo>
                    <a:pt x="78" y="2"/>
                  </a:lnTo>
                  <a:lnTo>
                    <a:pt x="61" y="8"/>
                  </a:lnTo>
                  <a:lnTo>
                    <a:pt x="45" y="17"/>
                  </a:lnTo>
                  <a:lnTo>
                    <a:pt x="30" y="30"/>
                  </a:lnTo>
                  <a:lnTo>
                    <a:pt x="18" y="45"/>
                  </a:lnTo>
                  <a:lnTo>
                    <a:pt x="8" y="61"/>
                  </a:lnTo>
                  <a:lnTo>
                    <a:pt x="2" y="79"/>
                  </a:lnTo>
                  <a:lnTo>
                    <a:pt x="0" y="97"/>
                  </a:lnTo>
                  <a:lnTo>
                    <a:pt x="1" y="110"/>
                  </a:lnTo>
                  <a:lnTo>
                    <a:pt x="4" y="122"/>
                  </a:lnTo>
                  <a:lnTo>
                    <a:pt x="10" y="132"/>
                  </a:lnTo>
                  <a:lnTo>
                    <a:pt x="17" y="140"/>
                  </a:lnTo>
                  <a:lnTo>
                    <a:pt x="25" y="147"/>
                  </a:lnTo>
                  <a:lnTo>
                    <a:pt x="35" y="152"/>
                  </a:lnTo>
                  <a:lnTo>
                    <a:pt x="46" y="155"/>
                  </a:lnTo>
                  <a:lnTo>
                    <a:pt x="58" y="156"/>
                  </a:lnTo>
                  <a:lnTo>
                    <a:pt x="72" y="155"/>
                  </a:lnTo>
                  <a:lnTo>
                    <a:pt x="84" y="151"/>
                  </a:lnTo>
                  <a:lnTo>
                    <a:pt x="95" y="145"/>
                  </a:lnTo>
                  <a:lnTo>
                    <a:pt x="105" y="138"/>
                  </a:lnTo>
                  <a:lnTo>
                    <a:pt x="117" y="125"/>
                  </a:lnTo>
                  <a:lnTo>
                    <a:pt x="124" y="113"/>
                  </a:lnTo>
                  <a:lnTo>
                    <a:pt x="128" y="104"/>
                  </a:lnTo>
                  <a:lnTo>
                    <a:pt x="129" y="100"/>
                  </a:lnTo>
                  <a:lnTo>
                    <a:pt x="127" y="98"/>
                  </a:lnTo>
                  <a:lnTo>
                    <a:pt x="126" y="98"/>
                  </a:lnTo>
                  <a:lnTo>
                    <a:pt x="124" y="98"/>
                  </a:lnTo>
                  <a:lnTo>
                    <a:pt x="123" y="100"/>
                  </a:lnTo>
                  <a:lnTo>
                    <a:pt x="121" y="106"/>
                  </a:lnTo>
                  <a:lnTo>
                    <a:pt x="117" y="115"/>
                  </a:lnTo>
                  <a:lnTo>
                    <a:pt x="111" y="124"/>
                  </a:lnTo>
                  <a:lnTo>
                    <a:pt x="101" y="134"/>
                  </a:lnTo>
                  <a:lnTo>
                    <a:pt x="80" y="146"/>
                  </a:lnTo>
                  <a:lnTo>
                    <a:pt x="62" y="150"/>
                  </a:lnTo>
                  <a:lnTo>
                    <a:pt x="54" y="149"/>
                  </a:lnTo>
                  <a:lnTo>
                    <a:pt x="47" y="147"/>
                  </a:lnTo>
                  <a:lnTo>
                    <a:pt x="40" y="144"/>
                  </a:lnTo>
                  <a:lnTo>
                    <a:pt x="33" y="140"/>
                  </a:lnTo>
                  <a:lnTo>
                    <a:pt x="28" y="134"/>
                  </a:lnTo>
                  <a:lnTo>
                    <a:pt x="23" y="126"/>
                  </a:lnTo>
                  <a:lnTo>
                    <a:pt x="20" y="116"/>
                  </a:lnTo>
                  <a:lnTo>
                    <a:pt x="19" y="105"/>
                  </a:lnTo>
                  <a:lnTo>
                    <a:pt x="20" y="92"/>
                  </a:lnTo>
                  <a:lnTo>
                    <a:pt x="24" y="74"/>
                  </a:lnTo>
                  <a:lnTo>
                    <a:pt x="32" y="53"/>
                  </a:lnTo>
                  <a:lnTo>
                    <a:pt x="46" y="33"/>
                  </a:lnTo>
                  <a:lnTo>
                    <a:pt x="57" y="22"/>
                  </a:lnTo>
                  <a:lnTo>
                    <a:pt x="70" y="14"/>
                  </a:lnTo>
                  <a:lnTo>
                    <a:pt x="84" y="8"/>
                  </a:lnTo>
                  <a:lnTo>
                    <a:pt x="98" y="7"/>
                  </a:lnTo>
                  <a:lnTo>
                    <a:pt x="113" y="9"/>
                  </a:lnTo>
                  <a:lnTo>
                    <a:pt x="124" y="18"/>
                  </a:lnTo>
                  <a:lnTo>
                    <a:pt x="130" y="31"/>
                  </a:lnTo>
                  <a:lnTo>
                    <a:pt x="133" y="48"/>
                  </a:lnTo>
                  <a:lnTo>
                    <a:pt x="133" y="53"/>
                  </a:lnTo>
                  <a:lnTo>
                    <a:pt x="132" y="56"/>
                  </a:lnTo>
                  <a:lnTo>
                    <a:pt x="132" y="58"/>
                  </a:lnTo>
                  <a:lnTo>
                    <a:pt x="132" y="59"/>
                  </a:lnTo>
                  <a:lnTo>
                    <a:pt x="133" y="61"/>
                  </a:lnTo>
                  <a:lnTo>
                    <a:pt x="135" y="61"/>
                  </a:lnTo>
                  <a:lnTo>
                    <a:pt x="137" y="61"/>
                  </a:lnTo>
                  <a:lnTo>
                    <a:pt x="138" y="61"/>
                  </a:lnTo>
                  <a:lnTo>
                    <a:pt x="139" y="59"/>
                  </a:lnTo>
                  <a:lnTo>
                    <a:pt x="139" y="57"/>
                  </a:lnTo>
                  <a:lnTo>
                    <a:pt x="153" y="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79" name="Freeform 255"/>
            <p:cNvSpPr>
              <a:spLocks noChangeAspect="1"/>
            </p:cNvSpPr>
            <p:nvPr/>
          </p:nvSpPr>
          <p:spPr bwMode="auto">
            <a:xfrm>
              <a:off x="2672" y="479"/>
              <a:ext cx="55" cy="100"/>
            </a:xfrm>
            <a:custGeom>
              <a:avLst/>
              <a:gdLst/>
              <a:ahLst/>
              <a:cxnLst>
                <a:cxn ang="0">
                  <a:pos x="34" y="4"/>
                </a:cxn>
                <a:cxn ang="0">
                  <a:pos x="34" y="2"/>
                </a:cxn>
                <a:cxn ang="0">
                  <a:pos x="33" y="0"/>
                </a:cxn>
                <a:cxn ang="0">
                  <a:pos x="32" y="0"/>
                </a:cxn>
                <a:cxn ang="0">
                  <a:pos x="29" y="0"/>
                </a:cxn>
                <a:cxn ang="0">
                  <a:pos x="21" y="5"/>
                </a:cxn>
                <a:cxn ang="0">
                  <a:pos x="13" y="8"/>
                </a:cxn>
                <a:cxn ang="0">
                  <a:pos x="6" y="9"/>
                </a:cxn>
                <a:cxn ang="0">
                  <a:pos x="0" y="9"/>
                </a:cxn>
                <a:cxn ang="0">
                  <a:pos x="0" y="15"/>
                </a:cxn>
                <a:cxn ang="0">
                  <a:pos x="3" y="15"/>
                </a:cxn>
                <a:cxn ang="0">
                  <a:pos x="9" y="14"/>
                </a:cxn>
                <a:cxn ang="0">
                  <a:pos x="15" y="13"/>
                </a:cxn>
                <a:cxn ang="0">
                  <a:pos x="22" y="11"/>
                </a:cxn>
                <a:cxn ang="0">
                  <a:pos x="22" y="88"/>
                </a:cxn>
                <a:cxn ang="0">
                  <a:pos x="21" y="91"/>
                </a:cxn>
                <a:cxn ang="0">
                  <a:pos x="20" y="93"/>
                </a:cxn>
                <a:cxn ang="0">
                  <a:pos x="15" y="94"/>
                </a:cxn>
                <a:cxn ang="0">
                  <a:pos x="6" y="95"/>
                </a:cxn>
                <a:cxn ang="0">
                  <a:pos x="1" y="95"/>
                </a:cxn>
                <a:cxn ang="0">
                  <a:pos x="1" y="100"/>
                </a:cxn>
                <a:cxn ang="0">
                  <a:pos x="5" y="100"/>
                </a:cxn>
                <a:cxn ang="0">
                  <a:pos x="13" y="100"/>
                </a:cxn>
                <a:cxn ang="0">
                  <a:pos x="21" y="99"/>
                </a:cxn>
                <a:cxn ang="0">
                  <a:pos x="28" y="99"/>
                </a:cxn>
                <a:cxn ang="0">
                  <a:pos x="33" y="99"/>
                </a:cxn>
                <a:cxn ang="0">
                  <a:pos x="42" y="100"/>
                </a:cxn>
                <a:cxn ang="0">
                  <a:pos x="50" y="100"/>
                </a:cxn>
                <a:cxn ang="0">
                  <a:pos x="55" y="100"/>
                </a:cxn>
                <a:cxn ang="0">
                  <a:pos x="55" y="95"/>
                </a:cxn>
                <a:cxn ang="0">
                  <a:pos x="49" y="95"/>
                </a:cxn>
                <a:cxn ang="0">
                  <a:pos x="40" y="94"/>
                </a:cxn>
                <a:cxn ang="0">
                  <a:pos x="36" y="93"/>
                </a:cxn>
                <a:cxn ang="0">
                  <a:pos x="34" y="91"/>
                </a:cxn>
                <a:cxn ang="0">
                  <a:pos x="34" y="88"/>
                </a:cxn>
                <a:cxn ang="0">
                  <a:pos x="34" y="4"/>
                </a:cxn>
              </a:cxnLst>
              <a:rect l="0" t="0" r="r" b="b"/>
              <a:pathLst>
                <a:path w="55" h="100">
                  <a:moveTo>
                    <a:pt x="34" y="4"/>
                  </a:moveTo>
                  <a:lnTo>
                    <a:pt x="34" y="2"/>
                  </a:lnTo>
                  <a:lnTo>
                    <a:pt x="33" y="0"/>
                  </a:lnTo>
                  <a:lnTo>
                    <a:pt x="32" y="0"/>
                  </a:lnTo>
                  <a:lnTo>
                    <a:pt x="29" y="0"/>
                  </a:lnTo>
                  <a:lnTo>
                    <a:pt x="21" y="5"/>
                  </a:lnTo>
                  <a:lnTo>
                    <a:pt x="13" y="8"/>
                  </a:lnTo>
                  <a:lnTo>
                    <a:pt x="6" y="9"/>
                  </a:lnTo>
                  <a:lnTo>
                    <a:pt x="0" y="9"/>
                  </a:lnTo>
                  <a:lnTo>
                    <a:pt x="0" y="15"/>
                  </a:lnTo>
                  <a:lnTo>
                    <a:pt x="3" y="15"/>
                  </a:lnTo>
                  <a:lnTo>
                    <a:pt x="9" y="14"/>
                  </a:lnTo>
                  <a:lnTo>
                    <a:pt x="15" y="13"/>
                  </a:lnTo>
                  <a:lnTo>
                    <a:pt x="22" y="11"/>
                  </a:lnTo>
                  <a:lnTo>
                    <a:pt x="22" y="88"/>
                  </a:lnTo>
                  <a:lnTo>
                    <a:pt x="21" y="91"/>
                  </a:lnTo>
                  <a:lnTo>
                    <a:pt x="20" y="93"/>
                  </a:lnTo>
                  <a:lnTo>
                    <a:pt x="15" y="94"/>
                  </a:lnTo>
                  <a:lnTo>
                    <a:pt x="6" y="95"/>
                  </a:lnTo>
                  <a:lnTo>
                    <a:pt x="1" y="95"/>
                  </a:lnTo>
                  <a:lnTo>
                    <a:pt x="1" y="100"/>
                  </a:lnTo>
                  <a:lnTo>
                    <a:pt x="5" y="100"/>
                  </a:lnTo>
                  <a:lnTo>
                    <a:pt x="13" y="100"/>
                  </a:lnTo>
                  <a:lnTo>
                    <a:pt x="21" y="99"/>
                  </a:lnTo>
                  <a:lnTo>
                    <a:pt x="28" y="99"/>
                  </a:lnTo>
                  <a:lnTo>
                    <a:pt x="33" y="99"/>
                  </a:lnTo>
                  <a:lnTo>
                    <a:pt x="42" y="100"/>
                  </a:lnTo>
                  <a:lnTo>
                    <a:pt x="50" y="100"/>
                  </a:lnTo>
                  <a:lnTo>
                    <a:pt x="55" y="100"/>
                  </a:lnTo>
                  <a:lnTo>
                    <a:pt x="55" y="95"/>
                  </a:lnTo>
                  <a:lnTo>
                    <a:pt x="49" y="95"/>
                  </a:lnTo>
                  <a:lnTo>
                    <a:pt x="40" y="94"/>
                  </a:lnTo>
                  <a:lnTo>
                    <a:pt x="36" y="93"/>
                  </a:lnTo>
                  <a:lnTo>
                    <a:pt x="34" y="91"/>
                  </a:lnTo>
                  <a:lnTo>
                    <a:pt x="34" y="88"/>
                  </a:lnTo>
                  <a:lnTo>
                    <a:pt x="34" y="4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80" name="Freeform 256"/>
            <p:cNvSpPr>
              <a:spLocks noChangeAspect="1"/>
            </p:cNvSpPr>
            <p:nvPr/>
          </p:nvSpPr>
          <p:spPr bwMode="auto">
            <a:xfrm>
              <a:off x="2758" y="479"/>
              <a:ext cx="55" cy="100"/>
            </a:xfrm>
            <a:custGeom>
              <a:avLst/>
              <a:gdLst/>
              <a:ahLst/>
              <a:cxnLst>
                <a:cxn ang="0">
                  <a:pos x="34" y="4"/>
                </a:cxn>
                <a:cxn ang="0">
                  <a:pos x="34" y="2"/>
                </a:cxn>
                <a:cxn ang="0">
                  <a:pos x="33" y="0"/>
                </a:cxn>
                <a:cxn ang="0">
                  <a:pos x="32" y="0"/>
                </a:cxn>
                <a:cxn ang="0">
                  <a:pos x="29" y="0"/>
                </a:cxn>
                <a:cxn ang="0">
                  <a:pos x="21" y="5"/>
                </a:cxn>
                <a:cxn ang="0">
                  <a:pos x="13" y="8"/>
                </a:cxn>
                <a:cxn ang="0">
                  <a:pos x="5" y="9"/>
                </a:cxn>
                <a:cxn ang="0">
                  <a:pos x="0" y="9"/>
                </a:cxn>
                <a:cxn ang="0">
                  <a:pos x="0" y="15"/>
                </a:cxn>
                <a:cxn ang="0">
                  <a:pos x="3" y="15"/>
                </a:cxn>
                <a:cxn ang="0">
                  <a:pos x="9" y="14"/>
                </a:cxn>
                <a:cxn ang="0">
                  <a:pos x="15" y="13"/>
                </a:cxn>
                <a:cxn ang="0">
                  <a:pos x="21" y="11"/>
                </a:cxn>
                <a:cxn ang="0">
                  <a:pos x="21" y="88"/>
                </a:cxn>
                <a:cxn ang="0">
                  <a:pos x="21" y="91"/>
                </a:cxn>
                <a:cxn ang="0">
                  <a:pos x="20" y="93"/>
                </a:cxn>
                <a:cxn ang="0">
                  <a:pos x="15" y="94"/>
                </a:cxn>
                <a:cxn ang="0">
                  <a:pos x="6" y="95"/>
                </a:cxn>
                <a:cxn ang="0">
                  <a:pos x="1" y="95"/>
                </a:cxn>
                <a:cxn ang="0">
                  <a:pos x="1" y="100"/>
                </a:cxn>
                <a:cxn ang="0">
                  <a:pos x="5" y="100"/>
                </a:cxn>
                <a:cxn ang="0">
                  <a:pos x="13" y="100"/>
                </a:cxn>
                <a:cxn ang="0">
                  <a:pos x="21" y="99"/>
                </a:cxn>
                <a:cxn ang="0">
                  <a:pos x="28" y="99"/>
                </a:cxn>
                <a:cxn ang="0">
                  <a:pos x="33" y="99"/>
                </a:cxn>
                <a:cxn ang="0">
                  <a:pos x="42" y="100"/>
                </a:cxn>
                <a:cxn ang="0">
                  <a:pos x="50" y="100"/>
                </a:cxn>
                <a:cxn ang="0">
                  <a:pos x="55" y="100"/>
                </a:cxn>
                <a:cxn ang="0">
                  <a:pos x="55" y="95"/>
                </a:cxn>
                <a:cxn ang="0">
                  <a:pos x="49" y="95"/>
                </a:cxn>
                <a:cxn ang="0">
                  <a:pos x="40" y="94"/>
                </a:cxn>
                <a:cxn ang="0">
                  <a:pos x="36" y="93"/>
                </a:cxn>
                <a:cxn ang="0">
                  <a:pos x="34" y="91"/>
                </a:cxn>
                <a:cxn ang="0">
                  <a:pos x="34" y="88"/>
                </a:cxn>
                <a:cxn ang="0">
                  <a:pos x="34" y="4"/>
                </a:cxn>
              </a:cxnLst>
              <a:rect l="0" t="0" r="r" b="b"/>
              <a:pathLst>
                <a:path w="55" h="100">
                  <a:moveTo>
                    <a:pt x="34" y="4"/>
                  </a:moveTo>
                  <a:lnTo>
                    <a:pt x="34" y="2"/>
                  </a:lnTo>
                  <a:lnTo>
                    <a:pt x="33" y="0"/>
                  </a:lnTo>
                  <a:lnTo>
                    <a:pt x="32" y="0"/>
                  </a:lnTo>
                  <a:lnTo>
                    <a:pt x="29" y="0"/>
                  </a:lnTo>
                  <a:lnTo>
                    <a:pt x="21" y="5"/>
                  </a:lnTo>
                  <a:lnTo>
                    <a:pt x="13" y="8"/>
                  </a:lnTo>
                  <a:lnTo>
                    <a:pt x="5" y="9"/>
                  </a:lnTo>
                  <a:lnTo>
                    <a:pt x="0" y="9"/>
                  </a:lnTo>
                  <a:lnTo>
                    <a:pt x="0" y="15"/>
                  </a:lnTo>
                  <a:lnTo>
                    <a:pt x="3" y="15"/>
                  </a:lnTo>
                  <a:lnTo>
                    <a:pt x="9" y="14"/>
                  </a:lnTo>
                  <a:lnTo>
                    <a:pt x="15" y="13"/>
                  </a:lnTo>
                  <a:lnTo>
                    <a:pt x="21" y="11"/>
                  </a:lnTo>
                  <a:lnTo>
                    <a:pt x="21" y="88"/>
                  </a:lnTo>
                  <a:lnTo>
                    <a:pt x="21" y="91"/>
                  </a:lnTo>
                  <a:lnTo>
                    <a:pt x="20" y="93"/>
                  </a:lnTo>
                  <a:lnTo>
                    <a:pt x="15" y="94"/>
                  </a:lnTo>
                  <a:lnTo>
                    <a:pt x="6" y="95"/>
                  </a:lnTo>
                  <a:lnTo>
                    <a:pt x="1" y="95"/>
                  </a:lnTo>
                  <a:lnTo>
                    <a:pt x="1" y="100"/>
                  </a:lnTo>
                  <a:lnTo>
                    <a:pt x="5" y="100"/>
                  </a:lnTo>
                  <a:lnTo>
                    <a:pt x="13" y="100"/>
                  </a:lnTo>
                  <a:lnTo>
                    <a:pt x="21" y="99"/>
                  </a:lnTo>
                  <a:lnTo>
                    <a:pt x="28" y="99"/>
                  </a:lnTo>
                  <a:lnTo>
                    <a:pt x="33" y="99"/>
                  </a:lnTo>
                  <a:lnTo>
                    <a:pt x="42" y="100"/>
                  </a:lnTo>
                  <a:lnTo>
                    <a:pt x="50" y="100"/>
                  </a:lnTo>
                  <a:lnTo>
                    <a:pt x="55" y="100"/>
                  </a:lnTo>
                  <a:lnTo>
                    <a:pt x="55" y="95"/>
                  </a:lnTo>
                  <a:lnTo>
                    <a:pt x="49" y="95"/>
                  </a:lnTo>
                  <a:lnTo>
                    <a:pt x="40" y="94"/>
                  </a:lnTo>
                  <a:lnTo>
                    <a:pt x="36" y="93"/>
                  </a:lnTo>
                  <a:lnTo>
                    <a:pt x="34" y="91"/>
                  </a:lnTo>
                  <a:lnTo>
                    <a:pt x="34" y="88"/>
                  </a:lnTo>
                  <a:lnTo>
                    <a:pt x="34" y="4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81" name="Freeform 257"/>
            <p:cNvSpPr>
              <a:spLocks noChangeAspect="1"/>
            </p:cNvSpPr>
            <p:nvPr/>
          </p:nvSpPr>
          <p:spPr bwMode="auto">
            <a:xfrm>
              <a:off x="2857" y="524"/>
              <a:ext cx="25" cy="64"/>
            </a:xfrm>
            <a:custGeom>
              <a:avLst/>
              <a:gdLst/>
              <a:ahLst/>
              <a:cxnLst>
                <a:cxn ang="0">
                  <a:pos x="25" y="22"/>
                </a:cxn>
                <a:cxn ang="0">
                  <a:pos x="24" y="13"/>
                </a:cxn>
                <a:cxn ang="0">
                  <a:pos x="21" y="6"/>
                </a:cxn>
                <a:cxn ang="0">
                  <a:pos x="17" y="1"/>
                </a:cxn>
                <a:cxn ang="0">
                  <a:pos x="11" y="0"/>
                </a:cxn>
                <a:cxn ang="0">
                  <a:pos x="6" y="1"/>
                </a:cxn>
                <a:cxn ang="0">
                  <a:pos x="3" y="3"/>
                </a:cxn>
                <a:cxn ang="0">
                  <a:pos x="0" y="7"/>
                </a:cxn>
                <a:cxn ang="0">
                  <a:pos x="0" y="11"/>
                </a:cxn>
                <a:cxn ang="0">
                  <a:pos x="0" y="15"/>
                </a:cxn>
                <a:cxn ang="0">
                  <a:pos x="3" y="19"/>
                </a:cxn>
                <a:cxn ang="0">
                  <a:pos x="6" y="22"/>
                </a:cxn>
                <a:cxn ang="0">
                  <a:pos x="11" y="23"/>
                </a:cxn>
                <a:cxn ang="0">
                  <a:pos x="15" y="22"/>
                </a:cxn>
                <a:cxn ang="0">
                  <a:pos x="19" y="20"/>
                </a:cxn>
                <a:cxn ang="0">
                  <a:pos x="20" y="19"/>
                </a:cxn>
                <a:cxn ang="0">
                  <a:pos x="20" y="20"/>
                </a:cxn>
                <a:cxn ang="0">
                  <a:pos x="20" y="22"/>
                </a:cxn>
                <a:cxn ang="0">
                  <a:pos x="19" y="34"/>
                </a:cxn>
                <a:cxn ang="0">
                  <a:pos x="15" y="44"/>
                </a:cxn>
                <a:cxn ang="0">
                  <a:pos x="11" y="52"/>
                </a:cxn>
                <a:cxn ang="0">
                  <a:pos x="5" y="58"/>
                </a:cxn>
                <a:cxn ang="0">
                  <a:pos x="3" y="61"/>
                </a:cxn>
                <a:cxn ang="0">
                  <a:pos x="3" y="62"/>
                </a:cxn>
                <a:cxn ang="0">
                  <a:pos x="4" y="64"/>
                </a:cxn>
                <a:cxn ang="0">
                  <a:pos x="5" y="64"/>
                </a:cxn>
                <a:cxn ang="0">
                  <a:pos x="9" y="61"/>
                </a:cxn>
                <a:cxn ang="0">
                  <a:pos x="16" y="53"/>
                </a:cxn>
                <a:cxn ang="0">
                  <a:pos x="22" y="40"/>
                </a:cxn>
                <a:cxn ang="0">
                  <a:pos x="25" y="22"/>
                </a:cxn>
              </a:cxnLst>
              <a:rect l="0" t="0" r="r" b="b"/>
              <a:pathLst>
                <a:path w="25" h="64">
                  <a:moveTo>
                    <a:pt x="25" y="22"/>
                  </a:moveTo>
                  <a:lnTo>
                    <a:pt x="24" y="13"/>
                  </a:lnTo>
                  <a:lnTo>
                    <a:pt x="21" y="6"/>
                  </a:lnTo>
                  <a:lnTo>
                    <a:pt x="17" y="1"/>
                  </a:lnTo>
                  <a:lnTo>
                    <a:pt x="11" y="0"/>
                  </a:lnTo>
                  <a:lnTo>
                    <a:pt x="6" y="1"/>
                  </a:lnTo>
                  <a:lnTo>
                    <a:pt x="3" y="3"/>
                  </a:lnTo>
                  <a:lnTo>
                    <a:pt x="0" y="7"/>
                  </a:lnTo>
                  <a:lnTo>
                    <a:pt x="0" y="11"/>
                  </a:lnTo>
                  <a:lnTo>
                    <a:pt x="0" y="15"/>
                  </a:lnTo>
                  <a:lnTo>
                    <a:pt x="3" y="19"/>
                  </a:lnTo>
                  <a:lnTo>
                    <a:pt x="6" y="22"/>
                  </a:lnTo>
                  <a:lnTo>
                    <a:pt x="11" y="23"/>
                  </a:lnTo>
                  <a:lnTo>
                    <a:pt x="15" y="22"/>
                  </a:lnTo>
                  <a:lnTo>
                    <a:pt x="19" y="20"/>
                  </a:lnTo>
                  <a:lnTo>
                    <a:pt x="20" y="19"/>
                  </a:lnTo>
                  <a:lnTo>
                    <a:pt x="20" y="20"/>
                  </a:lnTo>
                  <a:lnTo>
                    <a:pt x="20" y="22"/>
                  </a:lnTo>
                  <a:lnTo>
                    <a:pt x="19" y="34"/>
                  </a:lnTo>
                  <a:lnTo>
                    <a:pt x="15" y="44"/>
                  </a:lnTo>
                  <a:lnTo>
                    <a:pt x="11" y="52"/>
                  </a:lnTo>
                  <a:lnTo>
                    <a:pt x="5" y="58"/>
                  </a:lnTo>
                  <a:lnTo>
                    <a:pt x="3" y="61"/>
                  </a:lnTo>
                  <a:lnTo>
                    <a:pt x="3" y="62"/>
                  </a:lnTo>
                  <a:lnTo>
                    <a:pt x="4" y="64"/>
                  </a:lnTo>
                  <a:lnTo>
                    <a:pt x="5" y="64"/>
                  </a:lnTo>
                  <a:lnTo>
                    <a:pt x="9" y="61"/>
                  </a:lnTo>
                  <a:lnTo>
                    <a:pt x="16" y="53"/>
                  </a:lnTo>
                  <a:lnTo>
                    <a:pt x="22" y="40"/>
                  </a:lnTo>
                  <a:lnTo>
                    <a:pt x="25" y="2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82" name="Freeform 258"/>
            <p:cNvSpPr>
              <a:spLocks noChangeAspect="1"/>
            </p:cNvSpPr>
            <p:nvPr/>
          </p:nvSpPr>
          <p:spPr bwMode="auto">
            <a:xfrm>
              <a:off x="2952" y="481"/>
              <a:ext cx="23" cy="23"/>
            </a:xfrm>
            <a:custGeom>
              <a:avLst/>
              <a:gdLst/>
              <a:ahLst/>
              <a:cxnLst>
                <a:cxn ang="0">
                  <a:pos x="23" y="12"/>
                </a:cxn>
                <a:cxn ang="0">
                  <a:pos x="22" y="7"/>
                </a:cxn>
                <a:cxn ang="0">
                  <a:pos x="20" y="4"/>
                </a:cxn>
                <a:cxn ang="0">
                  <a:pos x="16" y="1"/>
                </a:cxn>
                <a:cxn ang="0">
                  <a:pos x="12" y="0"/>
                </a:cxn>
                <a:cxn ang="0">
                  <a:pos x="7" y="1"/>
                </a:cxn>
                <a:cxn ang="0">
                  <a:pos x="4" y="4"/>
                </a:cxn>
                <a:cxn ang="0">
                  <a:pos x="1" y="7"/>
                </a:cxn>
                <a:cxn ang="0">
                  <a:pos x="0" y="12"/>
                </a:cxn>
                <a:cxn ang="0">
                  <a:pos x="1" y="16"/>
                </a:cxn>
                <a:cxn ang="0">
                  <a:pos x="4" y="20"/>
                </a:cxn>
                <a:cxn ang="0">
                  <a:pos x="7" y="22"/>
                </a:cxn>
                <a:cxn ang="0">
                  <a:pos x="12" y="23"/>
                </a:cxn>
                <a:cxn ang="0">
                  <a:pos x="16" y="22"/>
                </a:cxn>
                <a:cxn ang="0">
                  <a:pos x="20" y="20"/>
                </a:cxn>
                <a:cxn ang="0">
                  <a:pos x="22" y="16"/>
                </a:cxn>
                <a:cxn ang="0">
                  <a:pos x="23" y="12"/>
                </a:cxn>
              </a:cxnLst>
              <a:rect l="0" t="0" r="r" b="b"/>
              <a:pathLst>
                <a:path w="23" h="23">
                  <a:moveTo>
                    <a:pt x="23" y="12"/>
                  </a:moveTo>
                  <a:lnTo>
                    <a:pt x="22" y="7"/>
                  </a:lnTo>
                  <a:lnTo>
                    <a:pt x="20" y="4"/>
                  </a:lnTo>
                  <a:lnTo>
                    <a:pt x="16" y="1"/>
                  </a:lnTo>
                  <a:lnTo>
                    <a:pt x="12" y="0"/>
                  </a:lnTo>
                  <a:lnTo>
                    <a:pt x="7" y="1"/>
                  </a:lnTo>
                  <a:lnTo>
                    <a:pt x="4" y="4"/>
                  </a:lnTo>
                  <a:lnTo>
                    <a:pt x="1" y="7"/>
                  </a:lnTo>
                  <a:lnTo>
                    <a:pt x="0" y="12"/>
                  </a:lnTo>
                  <a:lnTo>
                    <a:pt x="1" y="16"/>
                  </a:lnTo>
                  <a:lnTo>
                    <a:pt x="4" y="20"/>
                  </a:lnTo>
                  <a:lnTo>
                    <a:pt x="7" y="22"/>
                  </a:lnTo>
                  <a:lnTo>
                    <a:pt x="12" y="23"/>
                  </a:lnTo>
                  <a:lnTo>
                    <a:pt x="16" y="22"/>
                  </a:lnTo>
                  <a:lnTo>
                    <a:pt x="20" y="20"/>
                  </a:lnTo>
                  <a:lnTo>
                    <a:pt x="22" y="16"/>
                  </a:lnTo>
                  <a:lnTo>
                    <a:pt x="23" y="1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83" name="Freeform 259"/>
            <p:cNvSpPr>
              <a:spLocks noChangeAspect="1"/>
            </p:cNvSpPr>
            <p:nvPr/>
          </p:nvSpPr>
          <p:spPr bwMode="auto">
            <a:xfrm>
              <a:off x="3048" y="481"/>
              <a:ext cx="23" cy="23"/>
            </a:xfrm>
            <a:custGeom>
              <a:avLst/>
              <a:gdLst/>
              <a:ahLst/>
              <a:cxnLst>
                <a:cxn ang="0">
                  <a:pos x="23" y="12"/>
                </a:cxn>
                <a:cxn ang="0">
                  <a:pos x="22" y="7"/>
                </a:cxn>
                <a:cxn ang="0">
                  <a:pos x="20" y="4"/>
                </a:cxn>
                <a:cxn ang="0">
                  <a:pos x="16" y="1"/>
                </a:cxn>
                <a:cxn ang="0">
                  <a:pos x="12" y="0"/>
                </a:cxn>
                <a:cxn ang="0">
                  <a:pos x="7" y="1"/>
                </a:cxn>
                <a:cxn ang="0">
                  <a:pos x="4" y="4"/>
                </a:cxn>
                <a:cxn ang="0">
                  <a:pos x="1" y="7"/>
                </a:cxn>
                <a:cxn ang="0">
                  <a:pos x="0" y="12"/>
                </a:cxn>
                <a:cxn ang="0">
                  <a:pos x="1" y="16"/>
                </a:cxn>
                <a:cxn ang="0">
                  <a:pos x="4" y="20"/>
                </a:cxn>
                <a:cxn ang="0">
                  <a:pos x="7" y="22"/>
                </a:cxn>
                <a:cxn ang="0">
                  <a:pos x="12" y="23"/>
                </a:cxn>
                <a:cxn ang="0">
                  <a:pos x="16" y="22"/>
                </a:cxn>
                <a:cxn ang="0">
                  <a:pos x="20" y="20"/>
                </a:cxn>
                <a:cxn ang="0">
                  <a:pos x="22" y="16"/>
                </a:cxn>
                <a:cxn ang="0">
                  <a:pos x="23" y="12"/>
                </a:cxn>
              </a:cxnLst>
              <a:rect l="0" t="0" r="r" b="b"/>
              <a:pathLst>
                <a:path w="23" h="23">
                  <a:moveTo>
                    <a:pt x="23" y="12"/>
                  </a:moveTo>
                  <a:lnTo>
                    <a:pt x="22" y="7"/>
                  </a:lnTo>
                  <a:lnTo>
                    <a:pt x="20" y="4"/>
                  </a:lnTo>
                  <a:lnTo>
                    <a:pt x="16" y="1"/>
                  </a:lnTo>
                  <a:lnTo>
                    <a:pt x="12" y="0"/>
                  </a:lnTo>
                  <a:lnTo>
                    <a:pt x="7" y="1"/>
                  </a:lnTo>
                  <a:lnTo>
                    <a:pt x="4" y="4"/>
                  </a:lnTo>
                  <a:lnTo>
                    <a:pt x="1" y="7"/>
                  </a:lnTo>
                  <a:lnTo>
                    <a:pt x="0" y="12"/>
                  </a:lnTo>
                  <a:lnTo>
                    <a:pt x="1" y="16"/>
                  </a:lnTo>
                  <a:lnTo>
                    <a:pt x="4" y="20"/>
                  </a:lnTo>
                  <a:lnTo>
                    <a:pt x="7" y="22"/>
                  </a:lnTo>
                  <a:lnTo>
                    <a:pt x="12" y="23"/>
                  </a:lnTo>
                  <a:lnTo>
                    <a:pt x="16" y="22"/>
                  </a:lnTo>
                  <a:lnTo>
                    <a:pt x="20" y="20"/>
                  </a:lnTo>
                  <a:lnTo>
                    <a:pt x="22" y="16"/>
                  </a:lnTo>
                  <a:lnTo>
                    <a:pt x="23" y="1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84" name="Freeform 260"/>
            <p:cNvSpPr>
              <a:spLocks noChangeAspect="1"/>
            </p:cNvSpPr>
            <p:nvPr/>
          </p:nvSpPr>
          <p:spPr bwMode="auto">
            <a:xfrm>
              <a:off x="3144" y="481"/>
              <a:ext cx="23" cy="23"/>
            </a:xfrm>
            <a:custGeom>
              <a:avLst/>
              <a:gdLst/>
              <a:ahLst/>
              <a:cxnLst>
                <a:cxn ang="0">
                  <a:pos x="23" y="12"/>
                </a:cxn>
                <a:cxn ang="0">
                  <a:pos x="22" y="7"/>
                </a:cxn>
                <a:cxn ang="0">
                  <a:pos x="20" y="4"/>
                </a:cxn>
                <a:cxn ang="0">
                  <a:pos x="16" y="1"/>
                </a:cxn>
                <a:cxn ang="0">
                  <a:pos x="12" y="0"/>
                </a:cxn>
                <a:cxn ang="0">
                  <a:pos x="7" y="1"/>
                </a:cxn>
                <a:cxn ang="0">
                  <a:pos x="4" y="4"/>
                </a:cxn>
                <a:cxn ang="0">
                  <a:pos x="1" y="7"/>
                </a:cxn>
                <a:cxn ang="0">
                  <a:pos x="0" y="12"/>
                </a:cxn>
                <a:cxn ang="0">
                  <a:pos x="1" y="16"/>
                </a:cxn>
                <a:cxn ang="0">
                  <a:pos x="4" y="20"/>
                </a:cxn>
                <a:cxn ang="0">
                  <a:pos x="7" y="22"/>
                </a:cxn>
                <a:cxn ang="0">
                  <a:pos x="12" y="23"/>
                </a:cxn>
                <a:cxn ang="0">
                  <a:pos x="16" y="22"/>
                </a:cxn>
                <a:cxn ang="0">
                  <a:pos x="20" y="20"/>
                </a:cxn>
                <a:cxn ang="0">
                  <a:pos x="22" y="16"/>
                </a:cxn>
                <a:cxn ang="0">
                  <a:pos x="23" y="12"/>
                </a:cxn>
              </a:cxnLst>
              <a:rect l="0" t="0" r="r" b="b"/>
              <a:pathLst>
                <a:path w="23" h="23">
                  <a:moveTo>
                    <a:pt x="23" y="12"/>
                  </a:moveTo>
                  <a:lnTo>
                    <a:pt x="22" y="7"/>
                  </a:lnTo>
                  <a:lnTo>
                    <a:pt x="20" y="4"/>
                  </a:lnTo>
                  <a:lnTo>
                    <a:pt x="16" y="1"/>
                  </a:lnTo>
                  <a:lnTo>
                    <a:pt x="12" y="0"/>
                  </a:lnTo>
                  <a:lnTo>
                    <a:pt x="7" y="1"/>
                  </a:lnTo>
                  <a:lnTo>
                    <a:pt x="4" y="4"/>
                  </a:lnTo>
                  <a:lnTo>
                    <a:pt x="1" y="7"/>
                  </a:lnTo>
                  <a:lnTo>
                    <a:pt x="0" y="12"/>
                  </a:lnTo>
                  <a:lnTo>
                    <a:pt x="1" y="16"/>
                  </a:lnTo>
                  <a:lnTo>
                    <a:pt x="4" y="20"/>
                  </a:lnTo>
                  <a:lnTo>
                    <a:pt x="7" y="22"/>
                  </a:lnTo>
                  <a:lnTo>
                    <a:pt x="12" y="23"/>
                  </a:lnTo>
                  <a:lnTo>
                    <a:pt x="16" y="22"/>
                  </a:lnTo>
                  <a:lnTo>
                    <a:pt x="20" y="20"/>
                  </a:lnTo>
                  <a:lnTo>
                    <a:pt x="22" y="16"/>
                  </a:lnTo>
                  <a:lnTo>
                    <a:pt x="23" y="1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85" name="Freeform 261"/>
            <p:cNvSpPr>
              <a:spLocks noChangeAspect="1"/>
            </p:cNvSpPr>
            <p:nvPr/>
          </p:nvSpPr>
          <p:spPr bwMode="auto">
            <a:xfrm>
              <a:off x="3276" y="524"/>
              <a:ext cx="25" cy="64"/>
            </a:xfrm>
            <a:custGeom>
              <a:avLst/>
              <a:gdLst/>
              <a:ahLst/>
              <a:cxnLst>
                <a:cxn ang="0">
                  <a:pos x="25" y="22"/>
                </a:cxn>
                <a:cxn ang="0">
                  <a:pos x="24" y="13"/>
                </a:cxn>
                <a:cxn ang="0">
                  <a:pos x="22" y="6"/>
                </a:cxn>
                <a:cxn ang="0">
                  <a:pos x="17" y="1"/>
                </a:cxn>
                <a:cxn ang="0">
                  <a:pos x="12" y="0"/>
                </a:cxn>
                <a:cxn ang="0">
                  <a:pos x="7" y="1"/>
                </a:cxn>
                <a:cxn ang="0">
                  <a:pos x="3" y="3"/>
                </a:cxn>
                <a:cxn ang="0">
                  <a:pos x="1" y="7"/>
                </a:cxn>
                <a:cxn ang="0">
                  <a:pos x="0" y="11"/>
                </a:cxn>
                <a:cxn ang="0">
                  <a:pos x="1" y="15"/>
                </a:cxn>
                <a:cxn ang="0">
                  <a:pos x="3" y="19"/>
                </a:cxn>
                <a:cxn ang="0">
                  <a:pos x="7" y="22"/>
                </a:cxn>
                <a:cxn ang="0">
                  <a:pos x="12" y="23"/>
                </a:cxn>
                <a:cxn ang="0">
                  <a:pos x="16" y="22"/>
                </a:cxn>
                <a:cxn ang="0">
                  <a:pos x="19" y="20"/>
                </a:cxn>
                <a:cxn ang="0">
                  <a:pos x="20" y="19"/>
                </a:cxn>
                <a:cxn ang="0">
                  <a:pos x="21" y="20"/>
                </a:cxn>
                <a:cxn ang="0">
                  <a:pos x="21" y="22"/>
                </a:cxn>
                <a:cxn ang="0">
                  <a:pos x="19" y="34"/>
                </a:cxn>
                <a:cxn ang="0">
                  <a:pos x="16" y="44"/>
                </a:cxn>
                <a:cxn ang="0">
                  <a:pos x="11" y="52"/>
                </a:cxn>
                <a:cxn ang="0">
                  <a:pos x="6" y="58"/>
                </a:cxn>
                <a:cxn ang="0">
                  <a:pos x="4" y="61"/>
                </a:cxn>
                <a:cxn ang="0">
                  <a:pos x="4" y="62"/>
                </a:cxn>
                <a:cxn ang="0">
                  <a:pos x="4" y="64"/>
                </a:cxn>
                <a:cxn ang="0">
                  <a:pos x="6" y="64"/>
                </a:cxn>
                <a:cxn ang="0">
                  <a:pos x="10" y="61"/>
                </a:cxn>
                <a:cxn ang="0">
                  <a:pos x="16" y="53"/>
                </a:cxn>
                <a:cxn ang="0">
                  <a:pos x="23" y="40"/>
                </a:cxn>
                <a:cxn ang="0">
                  <a:pos x="25" y="22"/>
                </a:cxn>
              </a:cxnLst>
              <a:rect l="0" t="0" r="r" b="b"/>
              <a:pathLst>
                <a:path w="25" h="64">
                  <a:moveTo>
                    <a:pt x="25" y="22"/>
                  </a:moveTo>
                  <a:lnTo>
                    <a:pt x="24" y="13"/>
                  </a:lnTo>
                  <a:lnTo>
                    <a:pt x="22" y="6"/>
                  </a:lnTo>
                  <a:lnTo>
                    <a:pt x="17" y="1"/>
                  </a:lnTo>
                  <a:lnTo>
                    <a:pt x="12" y="0"/>
                  </a:lnTo>
                  <a:lnTo>
                    <a:pt x="7" y="1"/>
                  </a:lnTo>
                  <a:lnTo>
                    <a:pt x="3" y="3"/>
                  </a:lnTo>
                  <a:lnTo>
                    <a:pt x="1" y="7"/>
                  </a:lnTo>
                  <a:lnTo>
                    <a:pt x="0" y="11"/>
                  </a:lnTo>
                  <a:lnTo>
                    <a:pt x="1" y="15"/>
                  </a:lnTo>
                  <a:lnTo>
                    <a:pt x="3" y="19"/>
                  </a:lnTo>
                  <a:lnTo>
                    <a:pt x="7" y="22"/>
                  </a:lnTo>
                  <a:lnTo>
                    <a:pt x="12" y="23"/>
                  </a:lnTo>
                  <a:lnTo>
                    <a:pt x="16" y="22"/>
                  </a:lnTo>
                  <a:lnTo>
                    <a:pt x="19" y="20"/>
                  </a:lnTo>
                  <a:lnTo>
                    <a:pt x="20" y="19"/>
                  </a:lnTo>
                  <a:lnTo>
                    <a:pt x="21" y="20"/>
                  </a:lnTo>
                  <a:lnTo>
                    <a:pt x="21" y="22"/>
                  </a:lnTo>
                  <a:lnTo>
                    <a:pt x="19" y="34"/>
                  </a:lnTo>
                  <a:lnTo>
                    <a:pt x="16" y="44"/>
                  </a:lnTo>
                  <a:lnTo>
                    <a:pt x="11" y="52"/>
                  </a:lnTo>
                  <a:lnTo>
                    <a:pt x="6" y="58"/>
                  </a:lnTo>
                  <a:lnTo>
                    <a:pt x="4" y="61"/>
                  </a:lnTo>
                  <a:lnTo>
                    <a:pt x="4" y="62"/>
                  </a:lnTo>
                  <a:lnTo>
                    <a:pt x="4" y="64"/>
                  </a:lnTo>
                  <a:lnTo>
                    <a:pt x="6" y="64"/>
                  </a:lnTo>
                  <a:lnTo>
                    <a:pt x="10" y="61"/>
                  </a:lnTo>
                  <a:lnTo>
                    <a:pt x="16" y="53"/>
                  </a:lnTo>
                  <a:lnTo>
                    <a:pt x="23" y="40"/>
                  </a:lnTo>
                  <a:lnTo>
                    <a:pt x="25" y="2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86" name="Freeform 262"/>
            <p:cNvSpPr>
              <a:spLocks noChangeAspect="1"/>
            </p:cNvSpPr>
            <p:nvPr/>
          </p:nvSpPr>
          <p:spPr bwMode="auto">
            <a:xfrm>
              <a:off x="3364" y="395"/>
              <a:ext cx="153" cy="156"/>
            </a:xfrm>
            <a:custGeom>
              <a:avLst/>
              <a:gdLst/>
              <a:ahLst/>
              <a:cxnLst>
                <a:cxn ang="0">
                  <a:pos x="153" y="1"/>
                </a:cxn>
                <a:cxn ang="0">
                  <a:pos x="150" y="0"/>
                </a:cxn>
                <a:cxn ang="0">
                  <a:pos x="133" y="19"/>
                </a:cxn>
                <a:cxn ang="0">
                  <a:pos x="123" y="8"/>
                </a:cxn>
                <a:cxn ang="0">
                  <a:pos x="97" y="0"/>
                </a:cxn>
                <a:cxn ang="0">
                  <a:pos x="62" y="8"/>
                </a:cxn>
                <a:cxn ang="0">
                  <a:pos x="31" y="30"/>
                </a:cxn>
                <a:cxn ang="0">
                  <a:pos x="9" y="61"/>
                </a:cxn>
                <a:cxn ang="0">
                  <a:pos x="0" y="97"/>
                </a:cxn>
                <a:cxn ang="0">
                  <a:pos x="5" y="122"/>
                </a:cxn>
                <a:cxn ang="0">
                  <a:pos x="17" y="140"/>
                </a:cxn>
                <a:cxn ang="0">
                  <a:pos x="36" y="152"/>
                </a:cxn>
                <a:cxn ang="0">
                  <a:pos x="59" y="156"/>
                </a:cxn>
                <a:cxn ang="0">
                  <a:pos x="85" y="151"/>
                </a:cxn>
                <a:cxn ang="0">
                  <a:pos x="105" y="138"/>
                </a:cxn>
                <a:cxn ang="0">
                  <a:pos x="125" y="113"/>
                </a:cxn>
                <a:cxn ang="0">
                  <a:pos x="129" y="100"/>
                </a:cxn>
                <a:cxn ang="0">
                  <a:pos x="126" y="98"/>
                </a:cxn>
                <a:cxn ang="0">
                  <a:pos x="124" y="100"/>
                </a:cxn>
                <a:cxn ang="0">
                  <a:pos x="118" y="115"/>
                </a:cxn>
                <a:cxn ang="0">
                  <a:pos x="102" y="134"/>
                </a:cxn>
                <a:cxn ang="0">
                  <a:pos x="62" y="150"/>
                </a:cxn>
                <a:cxn ang="0">
                  <a:pos x="47" y="147"/>
                </a:cxn>
                <a:cxn ang="0">
                  <a:pos x="34" y="140"/>
                </a:cxn>
                <a:cxn ang="0">
                  <a:pos x="24" y="126"/>
                </a:cxn>
                <a:cxn ang="0">
                  <a:pos x="20" y="105"/>
                </a:cxn>
                <a:cxn ang="0">
                  <a:pos x="25" y="74"/>
                </a:cxn>
                <a:cxn ang="0">
                  <a:pos x="46" y="33"/>
                </a:cxn>
                <a:cxn ang="0">
                  <a:pos x="70" y="14"/>
                </a:cxn>
                <a:cxn ang="0">
                  <a:pos x="99" y="7"/>
                </a:cxn>
                <a:cxn ang="0">
                  <a:pos x="124" y="18"/>
                </a:cxn>
                <a:cxn ang="0">
                  <a:pos x="133" y="48"/>
                </a:cxn>
                <a:cxn ang="0">
                  <a:pos x="133" y="56"/>
                </a:cxn>
                <a:cxn ang="0">
                  <a:pos x="133" y="59"/>
                </a:cxn>
                <a:cxn ang="0">
                  <a:pos x="136" y="61"/>
                </a:cxn>
                <a:cxn ang="0">
                  <a:pos x="138" y="61"/>
                </a:cxn>
                <a:cxn ang="0">
                  <a:pos x="140" y="57"/>
                </a:cxn>
              </a:cxnLst>
              <a:rect l="0" t="0" r="r" b="b"/>
              <a:pathLst>
                <a:path w="153" h="156">
                  <a:moveTo>
                    <a:pt x="153" y="2"/>
                  </a:moveTo>
                  <a:lnTo>
                    <a:pt x="153" y="1"/>
                  </a:lnTo>
                  <a:lnTo>
                    <a:pt x="151" y="0"/>
                  </a:lnTo>
                  <a:lnTo>
                    <a:pt x="150" y="0"/>
                  </a:lnTo>
                  <a:lnTo>
                    <a:pt x="148" y="2"/>
                  </a:lnTo>
                  <a:lnTo>
                    <a:pt x="133" y="19"/>
                  </a:lnTo>
                  <a:lnTo>
                    <a:pt x="130" y="15"/>
                  </a:lnTo>
                  <a:lnTo>
                    <a:pt x="123" y="8"/>
                  </a:lnTo>
                  <a:lnTo>
                    <a:pt x="112" y="2"/>
                  </a:lnTo>
                  <a:lnTo>
                    <a:pt x="97" y="0"/>
                  </a:lnTo>
                  <a:lnTo>
                    <a:pt x="79" y="2"/>
                  </a:lnTo>
                  <a:lnTo>
                    <a:pt x="62" y="8"/>
                  </a:lnTo>
                  <a:lnTo>
                    <a:pt x="45" y="17"/>
                  </a:lnTo>
                  <a:lnTo>
                    <a:pt x="31" y="30"/>
                  </a:lnTo>
                  <a:lnTo>
                    <a:pt x="18" y="45"/>
                  </a:lnTo>
                  <a:lnTo>
                    <a:pt x="9" y="61"/>
                  </a:lnTo>
                  <a:lnTo>
                    <a:pt x="2" y="79"/>
                  </a:lnTo>
                  <a:lnTo>
                    <a:pt x="0" y="97"/>
                  </a:lnTo>
                  <a:lnTo>
                    <a:pt x="1" y="110"/>
                  </a:lnTo>
                  <a:lnTo>
                    <a:pt x="5" y="122"/>
                  </a:lnTo>
                  <a:lnTo>
                    <a:pt x="10" y="132"/>
                  </a:lnTo>
                  <a:lnTo>
                    <a:pt x="17" y="140"/>
                  </a:lnTo>
                  <a:lnTo>
                    <a:pt x="26" y="147"/>
                  </a:lnTo>
                  <a:lnTo>
                    <a:pt x="36" y="152"/>
                  </a:lnTo>
                  <a:lnTo>
                    <a:pt x="47" y="155"/>
                  </a:lnTo>
                  <a:lnTo>
                    <a:pt x="59" y="156"/>
                  </a:lnTo>
                  <a:lnTo>
                    <a:pt x="72" y="155"/>
                  </a:lnTo>
                  <a:lnTo>
                    <a:pt x="85" y="151"/>
                  </a:lnTo>
                  <a:lnTo>
                    <a:pt x="96" y="145"/>
                  </a:lnTo>
                  <a:lnTo>
                    <a:pt x="105" y="138"/>
                  </a:lnTo>
                  <a:lnTo>
                    <a:pt x="117" y="125"/>
                  </a:lnTo>
                  <a:lnTo>
                    <a:pt x="125" y="113"/>
                  </a:lnTo>
                  <a:lnTo>
                    <a:pt x="128" y="104"/>
                  </a:lnTo>
                  <a:lnTo>
                    <a:pt x="129" y="100"/>
                  </a:lnTo>
                  <a:lnTo>
                    <a:pt x="128" y="98"/>
                  </a:lnTo>
                  <a:lnTo>
                    <a:pt x="126" y="98"/>
                  </a:lnTo>
                  <a:lnTo>
                    <a:pt x="125" y="98"/>
                  </a:lnTo>
                  <a:lnTo>
                    <a:pt x="124" y="100"/>
                  </a:lnTo>
                  <a:lnTo>
                    <a:pt x="121" y="106"/>
                  </a:lnTo>
                  <a:lnTo>
                    <a:pt x="118" y="115"/>
                  </a:lnTo>
                  <a:lnTo>
                    <a:pt x="111" y="124"/>
                  </a:lnTo>
                  <a:lnTo>
                    <a:pt x="102" y="134"/>
                  </a:lnTo>
                  <a:lnTo>
                    <a:pt x="81" y="146"/>
                  </a:lnTo>
                  <a:lnTo>
                    <a:pt x="62" y="150"/>
                  </a:lnTo>
                  <a:lnTo>
                    <a:pt x="55" y="149"/>
                  </a:lnTo>
                  <a:lnTo>
                    <a:pt x="47" y="147"/>
                  </a:lnTo>
                  <a:lnTo>
                    <a:pt x="40" y="144"/>
                  </a:lnTo>
                  <a:lnTo>
                    <a:pt x="34" y="140"/>
                  </a:lnTo>
                  <a:lnTo>
                    <a:pt x="28" y="134"/>
                  </a:lnTo>
                  <a:lnTo>
                    <a:pt x="24" y="126"/>
                  </a:lnTo>
                  <a:lnTo>
                    <a:pt x="21" y="116"/>
                  </a:lnTo>
                  <a:lnTo>
                    <a:pt x="20" y="105"/>
                  </a:lnTo>
                  <a:lnTo>
                    <a:pt x="21" y="92"/>
                  </a:lnTo>
                  <a:lnTo>
                    <a:pt x="25" y="74"/>
                  </a:lnTo>
                  <a:lnTo>
                    <a:pt x="33" y="53"/>
                  </a:lnTo>
                  <a:lnTo>
                    <a:pt x="46" y="33"/>
                  </a:lnTo>
                  <a:lnTo>
                    <a:pt x="57" y="22"/>
                  </a:lnTo>
                  <a:lnTo>
                    <a:pt x="70" y="14"/>
                  </a:lnTo>
                  <a:lnTo>
                    <a:pt x="84" y="8"/>
                  </a:lnTo>
                  <a:lnTo>
                    <a:pt x="99" y="7"/>
                  </a:lnTo>
                  <a:lnTo>
                    <a:pt x="113" y="9"/>
                  </a:lnTo>
                  <a:lnTo>
                    <a:pt x="124" y="18"/>
                  </a:lnTo>
                  <a:lnTo>
                    <a:pt x="131" y="31"/>
                  </a:lnTo>
                  <a:lnTo>
                    <a:pt x="133" y="48"/>
                  </a:lnTo>
                  <a:lnTo>
                    <a:pt x="133" y="53"/>
                  </a:lnTo>
                  <a:lnTo>
                    <a:pt x="133" y="56"/>
                  </a:lnTo>
                  <a:lnTo>
                    <a:pt x="133" y="58"/>
                  </a:lnTo>
                  <a:lnTo>
                    <a:pt x="133" y="59"/>
                  </a:lnTo>
                  <a:lnTo>
                    <a:pt x="134" y="61"/>
                  </a:lnTo>
                  <a:lnTo>
                    <a:pt x="136" y="61"/>
                  </a:lnTo>
                  <a:lnTo>
                    <a:pt x="138" y="61"/>
                  </a:lnTo>
                  <a:lnTo>
                    <a:pt x="138" y="61"/>
                  </a:lnTo>
                  <a:lnTo>
                    <a:pt x="139" y="59"/>
                  </a:lnTo>
                  <a:lnTo>
                    <a:pt x="140" y="57"/>
                  </a:lnTo>
                  <a:lnTo>
                    <a:pt x="153" y="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87" name="Freeform 263"/>
            <p:cNvSpPr>
              <a:spLocks noChangeAspect="1" noEditPoints="1"/>
            </p:cNvSpPr>
            <p:nvPr/>
          </p:nvSpPr>
          <p:spPr bwMode="auto">
            <a:xfrm>
              <a:off x="3518" y="476"/>
              <a:ext cx="116" cy="103"/>
            </a:xfrm>
            <a:custGeom>
              <a:avLst/>
              <a:gdLst/>
              <a:ahLst/>
              <a:cxnLst>
                <a:cxn ang="0">
                  <a:pos x="69" y="56"/>
                </a:cxn>
                <a:cxn ang="0">
                  <a:pos x="102" y="46"/>
                </a:cxn>
                <a:cxn ang="0">
                  <a:pos x="116" y="23"/>
                </a:cxn>
                <a:cxn ang="0">
                  <a:pos x="107" y="7"/>
                </a:cxn>
                <a:cxn ang="0">
                  <a:pos x="83" y="0"/>
                </a:cxn>
                <a:cxn ang="0">
                  <a:pos x="26" y="0"/>
                </a:cxn>
                <a:cxn ang="0">
                  <a:pos x="26" y="5"/>
                </a:cxn>
                <a:cxn ang="0">
                  <a:pos x="33" y="5"/>
                </a:cxn>
                <a:cxn ang="0">
                  <a:pos x="38" y="6"/>
                </a:cxn>
                <a:cxn ang="0">
                  <a:pos x="39" y="9"/>
                </a:cxn>
                <a:cxn ang="0">
                  <a:pos x="18" y="91"/>
                </a:cxn>
                <a:cxn ang="0">
                  <a:pos x="16" y="96"/>
                </a:cxn>
                <a:cxn ang="0">
                  <a:pos x="5" y="98"/>
                </a:cxn>
                <a:cxn ang="0">
                  <a:pos x="0" y="101"/>
                </a:cxn>
                <a:cxn ang="0">
                  <a:pos x="3" y="103"/>
                </a:cxn>
                <a:cxn ang="0">
                  <a:pos x="13" y="103"/>
                </a:cxn>
                <a:cxn ang="0">
                  <a:pos x="23" y="102"/>
                </a:cxn>
                <a:cxn ang="0">
                  <a:pos x="33" y="103"/>
                </a:cxn>
                <a:cxn ang="0">
                  <a:pos x="43" y="103"/>
                </a:cxn>
                <a:cxn ang="0">
                  <a:pos x="45" y="102"/>
                </a:cxn>
                <a:cxn ang="0">
                  <a:pos x="45" y="98"/>
                </a:cxn>
                <a:cxn ang="0">
                  <a:pos x="39" y="97"/>
                </a:cxn>
                <a:cxn ang="0">
                  <a:pos x="32" y="97"/>
                </a:cxn>
                <a:cxn ang="0">
                  <a:pos x="32" y="94"/>
                </a:cxn>
                <a:cxn ang="0">
                  <a:pos x="41" y="56"/>
                </a:cxn>
                <a:cxn ang="0">
                  <a:pos x="53" y="8"/>
                </a:cxn>
                <a:cxn ang="0">
                  <a:pos x="56" y="5"/>
                </a:cxn>
                <a:cxn ang="0">
                  <a:pos x="77" y="5"/>
                </a:cxn>
                <a:cxn ang="0">
                  <a:pos x="94" y="9"/>
                </a:cxn>
                <a:cxn ang="0">
                  <a:pos x="100" y="20"/>
                </a:cxn>
                <a:cxn ang="0">
                  <a:pos x="98" y="31"/>
                </a:cxn>
                <a:cxn ang="0">
                  <a:pos x="91" y="44"/>
                </a:cxn>
                <a:cxn ang="0">
                  <a:pos x="80" y="49"/>
                </a:cxn>
                <a:cxn ang="0">
                  <a:pos x="66" y="51"/>
                </a:cxn>
                <a:cxn ang="0">
                  <a:pos x="52" y="11"/>
                </a:cxn>
              </a:cxnLst>
              <a:rect l="0" t="0" r="r" b="b"/>
              <a:pathLst>
                <a:path w="116" h="103">
                  <a:moveTo>
                    <a:pt x="41" y="56"/>
                  </a:moveTo>
                  <a:lnTo>
                    <a:pt x="69" y="56"/>
                  </a:lnTo>
                  <a:lnTo>
                    <a:pt x="87" y="53"/>
                  </a:lnTo>
                  <a:lnTo>
                    <a:pt x="102" y="46"/>
                  </a:lnTo>
                  <a:lnTo>
                    <a:pt x="112" y="36"/>
                  </a:lnTo>
                  <a:lnTo>
                    <a:pt x="116" y="23"/>
                  </a:lnTo>
                  <a:lnTo>
                    <a:pt x="113" y="14"/>
                  </a:lnTo>
                  <a:lnTo>
                    <a:pt x="107" y="7"/>
                  </a:lnTo>
                  <a:lnTo>
                    <a:pt x="97" y="2"/>
                  </a:lnTo>
                  <a:lnTo>
                    <a:pt x="83" y="0"/>
                  </a:lnTo>
                  <a:lnTo>
                    <a:pt x="30" y="0"/>
                  </a:lnTo>
                  <a:lnTo>
                    <a:pt x="26" y="0"/>
                  </a:lnTo>
                  <a:lnTo>
                    <a:pt x="25" y="3"/>
                  </a:lnTo>
                  <a:lnTo>
                    <a:pt x="26" y="5"/>
                  </a:lnTo>
                  <a:lnTo>
                    <a:pt x="30" y="5"/>
                  </a:lnTo>
                  <a:lnTo>
                    <a:pt x="33" y="5"/>
                  </a:lnTo>
                  <a:lnTo>
                    <a:pt x="36" y="6"/>
                  </a:lnTo>
                  <a:lnTo>
                    <a:pt x="38" y="6"/>
                  </a:lnTo>
                  <a:lnTo>
                    <a:pt x="39" y="8"/>
                  </a:lnTo>
                  <a:lnTo>
                    <a:pt x="39" y="9"/>
                  </a:lnTo>
                  <a:lnTo>
                    <a:pt x="38" y="11"/>
                  </a:lnTo>
                  <a:lnTo>
                    <a:pt x="18" y="91"/>
                  </a:lnTo>
                  <a:lnTo>
                    <a:pt x="17" y="94"/>
                  </a:lnTo>
                  <a:lnTo>
                    <a:pt x="16" y="96"/>
                  </a:lnTo>
                  <a:lnTo>
                    <a:pt x="12" y="97"/>
                  </a:lnTo>
                  <a:lnTo>
                    <a:pt x="5" y="98"/>
                  </a:lnTo>
                  <a:lnTo>
                    <a:pt x="2" y="98"/>
                  </a:lnTo>
                  <a:lnTo>
                    <a:pt x="0" y="101"/>
                  </a:lnTo>
                  <a:lnTo>
                    <a:pt x="1" y="102"/>
                  </a:lnTo>
                  <a:lnTo>
                    <a:pt x="3" y="103"/>
                  </a:lnTo>
                  <a:lnTo>
                    <a:pt x="7" y="103"/>
                  </a:lnTo>
                  <a:lnTo>
                    <a:pt x="13" y="103"/>
                  </a:lnTo>
                  <a:lnTo>
                    <a:pt x="18" y="102"/>
                  </a:lnTo>
                  <a:lnTo>
                    <a:pt x="23" y="102"/>
                  </a:lnTo>
                  <a:lnTo>
                    <a:pt x="28" y="102"/>
                  </a:lnTo>
                  <a:lnTo>
                    <a:pt x="33" y="103"/>
                  </a:lnTo>
                  <a:lnTo>
                    <a:pt x="43" y="103"/>
                  </a:lnTo>
                  <a:lnTo>
                    <a:pt x="43" y="103"/>
                  </a:lnTo>
                  <a:lnTo>
                    <a:pt x="45" y="103"/>
                  </a:lnTo>
                  <a:lnTo>
                    <a:pt x="45" y="102"/>
                  </a:lnTo>
                  <a:lnTo>
                    <a:pt x="46" y="100"/>
                  </a:lnTo>
                  <a:lnTo>
                    <a:pt x="45" y="98"/>
                  </a:lnTo>
                  <a:lnTo>
                    <a:pt x="41" y="98"/>
                  </a:lnTo>
                  <a:lnTo>
                    <a:pt x="39" y="97"/>
                  </a:lnTo>
                  <a:lnTo>
                    <a:pt x="35" y="97"/>
                  </a:lnTo>
                  <a:lnTo>
                    <a:pt x="32" y="97"/>
                  </a:lnTo>
                  <a:lnTo>
                    <a:pt x="32" y="95"/>
                  </a:lnTo>
                  <a:lnTo>
                    <a:pt x="32" y="94"/>
                  </a:lnTo>
                  <a:lnTo>
                    <a:pt x="32" y="92"/>
                  </a:lnTo>
                  <a:lnTo>
                    <a:pt x="41" y="56"/>
                  </a:lnTo>
                  <a:close/>
                  <a:moveTo>
                    <a:pt x="52" y="11"/>
                  </a:moveTo>
                  <a:lnTo>
                    <a:pt x="53" y="8"/>
                  </a:lnTo>
                  <a:lnTo>
                    <a:pt x="54" y="6"/>
                  </a:lnTo>
                  <a:lnTo>
                    <a:pt x="56" y="5"/>
                  </a:lnTo>
                  <a:lnTo>
                    <a:pt x="60" y="5"/>
                  </a:lnTo>
                  <a:lnTo>
                    <a:pt x="77" y="5"/>
                  </a:lnTo>
                  <a:lnTo>
                    <a:pt x="87" y="6"/>
                  </a:lnTo>
                  <a:lnTo>
                    <a:pt x="94" y="9"/>
                  </a:lnTo>
                  <a:lnTo>
                    <a:pt x="99" y="14"/>
                  </a:lnTo>
                  <a:lnTo>
                    <a:pt x="100" y="20"/>
                  </a:lnTo>
                  <a:lnTo>
                    <a:pt x="100" y="25"/>
                  </a:lnTo>
                  <a:lnTo>
                    <a:pt x="98" y="31"/>
                  </a:lnTo>
                  <a:lnTo>
                    <a:pt x="96" y="38"/>
                  </a:lnTo>
                  <a:lnTo>
                    <a:pt x="91" y="44"/>
                  </a:lnTo>
                  <a:lnTo>
                    <a:pt x="86" y="47"/>
                  </a:lnTo>
                  <a:lnTo>
                    <a:pt x="80" y="49"/>
                  </a:lnTo>
                  <a:lnTo>
                    <a:pt x="74" y="51"/>
                  </a:lnTo>
                  <a:lnTo>
                    <a:pt x="66" y="51"/>
                  </a:lnTo>
                  <a:lnTo>
                    <a:pt x="42" y="51"/>
                  </a:lnTo>
                  <a:lnTo>
                    <a:pt x="52" y="1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88" name="Freeform 264"/>
            <p:cNvSpPr>
              <a:spLocks noChangeAspect="1" noEditPoints="1"/>
            </p:cNvSpPr>
            <p:nvPr/>
          </p:nvSpPr>
          <p:spPr bwMode="auto">
            <a:xfrm>
              <a:off x="3651" y="476"/>
              <a:ext cx="116" cy="103"/>
            </a:xfrm>
            <a:custGeom>
              <a:avLst/>
              <a:gdLst/>
              <a:ahLst/>
              <a:cxnLst>
                <a:cxn ang="0">
                  <a:pos x="69" y="56"/>
                </a:cxn>
                <a:cxn ang="0">
                  <a:pos x="102" y="46"/>
                </a:cxn>
                <a:cxn ang="0">
                  <a:pos x="116" y="23"/>
                </a:cxn>
                <a:cxn ang="0">
                  <a:pos x="107" y="7"/>
                </a:cxn>
                <a:cxn ang="0">
                  <a:pos x="83" y="0"/>
                </a:cxn>
                <a:cxn ang="0">
                  <a:pos x="26" y="0"/>
                </a:cxn>
                <a:cxn ang="0">
                  <a:pos x="26" y="5"/>
                </a:cxn>
                <a:cxn ang="0">
                  <a:pos x="33" y="5"/>
                </a:cxn>
                <a:cxn ang="0">
                  <a:pos x="38" y="6"/>
                </a:cxn>
                <a:cxn ang="0">
                  <a:pos x="39" y="9"/>
                </a:cxn>
                <a:cxn ang="0">
                  <a:pos x="18" y="91"/>
                </a:cxn>
                <a:cxn ang="0">
                  <a:pos x="15" y="96"/>
                </a:cxn>
                <a:cxn ang="0">
                  <a:pos x="5" y="98"/>
                </a:cxn>
                <a:cxn ang="0">
                  <a:pos x="0" y="101"/>
                </a:cxn>
                <a:cxn ang="0">
                  <a:pos x="3" y="103"/>
                </a:cxn>
                <a:cxn ang="0">
                  <a:pos x="13" y="103"/>
                </a:cxn>
                <a:cxn ang="0">
                  <a:pos x="23" y="102"/>
                </a:cxn>
                <a:cxn ang="0">
                  <a:pos x="33" y="103"/>
                </a:cxn>
                <a:cxn ang="0">
                  <a:pos x="43" y="103"/>
                </a:cxn>
                <a:cxn ang="0">
                  <a:pos x="45" y="102"/>
                </a:cxn>
                <a:cxn ang="0">
                  <a:pos x="44" y="98"/>
                </a:cxn>
                <a:cxn ang="0">
                  <a:pos x="39" y="97"/>
                </a:cxn>
                <a:cxn ang="0">
                  <a:pos x="32" y="97"/>
                </a:cxn>
                <a:cxn ang="0">
                  <a:pos x="32" y="94"/>
                </a:cxn>
                <a:cxn ang="0">
                  <a:pos x="41" y="56"/>
                </a:cxn>
                <a:cxn ang="0">
                  <a:pos x="53" y="8"/>
                </a:cxn>
                <a:cxn ang="0">
                  <a:pos x="56" y="5"/>
                </a:cxn>
                <a:cxn ang="0">
                  <a:pos x="77" y="5"/>
                </a:cxn>
                <a:cxn ang="0">
                  <a:pos x="94" y="9"/>
                </a:cxn>
                <a:cxn ang="0">
                  <a:pos x="100" y="20"/>
                </a:cxn>
                <a:cxn ang="0">
                  <a:pos x="98" y="31"/>
                </a:cxn>
                <a:cxn ang="0">
                  <a:pos x="91" y="44"/>
                </a:cxn>
                <a:cxn ang="0">
                  <a:pos x="80" y="49"/>
                </a:cxn>
                <a:cxn ang="0">
                  <a:pos x="66" y="51"/>
                </a:cxn>
                <a:cxn ang="0">
                  <a:pos x="52" y="11"/>
                </a:cxn>
              </a:cxnLst>
              <a:rect l="0" t="0" r="r" b="b"/>
              <a:pathLst>
                <a:path w="116" h="103">
                  <a:moveTo>
                    <a:pt x="41" y="56"/>
                  </a:moveTo>
                  <a:lnTo>
                    <a:pt x="69" y="56"/>
                  </a:lnTo>
                  <a:lnTo>
                    <a:pt x="87" y="53"/>
                  </a:lnTo>
                  <a:lnTo>
                    <a:pt x="102" y="46"/>
                  </a:lnTo>
                  <a:lnTo>
                    <a:pt x="112" y="36"/>
                  </a:lnTo>
                  <a:lnTo>
                    <a:pt x="116" y="23"/>
                  </a:lnTo>
                  <a:lnTo>
                    <a:pt x="113" y="14"/>
                  </a:lnTo>
                  <a:lnTo>
                    <a:pt x="107" y="7"/>
                  </a:lnTo>
                  <a:lnTo>
                    <a:pt x="96" y="2"/>
                  </a:lnTo>
                  <a:lnTo>
                    <a:pt x="83" y="0"/>
                  </a:lnTo>
                  <a:lnTo>
                    <a:pt x="30" y="0"/>
                  </a:lnTo>
                  <a:lnTo>
                    <a:pt x="26" y="0"/>
                  </a:lnTo>
                  <a:lnTo>
                    <a:pt x="25" y="3"/>
                  </a:lnTo>
                  <a:lnTo>
                    <a:pt x="26" y="5"/>
                  </a:lnTo>
                  <a:lnTo>
                    <a:pt x="30" y="5"/>
                  </a:lnTo>
                  <a:lnTo>
                    <a:pt x="33" y="5"/>
                  </a:lnTo>
                  <a:lnTo>
                    <a:pt x="36" y="6"/>
                  </a:lnTo>
                  <a:lnTo>
                    <a:pt x="38" y="6"/>
                  </a:lnTo>
                  <a:lnTo>
                    <a:pt x="39" y="8"/>
                  </a:lnTo>
                  <a:lnTo>
                    <a:pt x="39" y="9"/>
                  </a:lnTo>
                  <a:lnTo>
                    <a:pt x="38" y="11"/>
                  </a:lnTo>
                  <a:lnTo>
                    <a:pt x="18" y="91"/>
                  </a:lnTo>
                  <a:lnTo>
                    <a:pt x="17" y="94"/>
                  </a:lnTo>
                  <a:lnTo>
                    <a:pt x="15" y="96"/>
                  </a:lnTo>
                  <a:lnTo>
                    <a:pt x="12" y="97"/>
                  </a:lnTo>
                  <a:lnTo>
                    <a:pt x="5" y="98"/>
                  </a:lnTo>
                  <a:lnTo>
                    <a:pt x="2" y="98"/>
                  </a:lnTo>
                  <a:lnTo>
                    <a:pt x="0" y="101"/>
                  </a:lnTo>
                  <a:lnTo>
                    <a:pt x="1" y="102"/>
                  </a:lnTo>
                  <a:lnTo>
                    <a:pt x="3" y="103"/>
                  </a:lnTo>
                  <a:lnTo>
                    <a:pt x="7" y="103"/>
                  </a:lnTo>
                  <a:lnTo>
                    <a:pt x="13" y="103"/>
                  </a:lnTo>
                  <a:lnTo>
                    <a:pt x="18" y="102"/>
                  </a:lnTo>
                  <a:lnTo>
                    <a:pt x="23" y="102"/>
                  </a:lnTo>
                  <a:lnTo>
                    <a:pt x="28" y="102"/>
                  </a:lnTo>
                  <a:lnTo>
                    <a:pt x="33" y="103"/>
                  </a:lnTo>
                  <a:lnTo>
                    <a:pt x="43" y="103"/>
                  </a:lnTo>
                  <a:lnTo>
                    <a:pt x="43" y="103"/>
                  </a:lnTo>
                  <a:lnTo>
                    <a:pt x="44" y="103"/>
                  </a:lnTo>
                  <a:lnTo>
                    <a:pt x="45" y="102"/>
                  </a:lnTo>
                  <a:lnTo>
                    <a:pt x="46" y="100"/>
                  </a:lnTo>
                  <a:lnTo>
                    <a:pt x="44" y="98"/>
                  </a:lnTo>
                  <a:lnTo>
                    <a:pt x="41" y="98"/>
                  </a:lnTo>
                  <a:lnTo>
                    <a:pt x="39" y="97"/>
                  </a:lnTo>
                  <a:lnTo>
                    <a:pt x="35" y="97"/>
                  </a:lnTo>
                  <a:lnTo>
                    <a:pt x="32" y="97"/>
                  </a:lnTo>
                  <a:lnTo>
                    <a:pt x="32" y="95"/>
                  </a:lnTo>
                  <a:lnTo>
                    <a:pt x="32" y="94"/>
                  </a:lnTo>
                  <a:lnTo>
                    <a:pt x="32" y="92"/>
                  </a:lnTo>
                  <a:lnTo>
                    <a:pt x="41" y="56"/>
                  </a:lnTo>
                  <a:close/>
                  <a:moveTo>
                    <a:pt x="52" y="11"/>
                  </a:moveTo>
                  <a:lnTo>
                    <a:pt x="53" y="8"/>
                  </a:lnTo>
                  <a:lnTo>
                    <a:pt x="54" y="6"/>
                  </a:lnTo>
                  <a:lnTo>
                    <a:pt x="56" y="5"/>
                  </a:lnTo>
                  <a:lnTo>
                    <a:pt x="60" y="5"/>
                  </a:lnTo>
                  <a:lnTo>
                    <a:pt x="77" y="5"/>
                  </a:lnTo>
                  <a:lnTo>
                    <a:pt x="87" y="6"/>
                  </a:lnTo>
                  <a:lnTo>
                    <a:pt x="94" y="9"/>
                  </a:lnTo>
                  <a:lnTo>
                    <a:pt x="99" y="14"/>
                  </a:lnTo>
                  <a:lnTo>
                    <a:pt x="100" y="20"/>
                  </a:lnTo>
                  <a:lnTo>
                    <a:pt x="100" y="25"/>
                  </a:lnTo>
                  <a:lnTo>
                    <a:pt x="98" y="31"/>
                  </a:lnTo>
                  <a:lnTo>
                    <a:pt x="96" y="38"/>
                  </a:lnTo>
                  <a:lnTo>
                    <a:pt x="91" y="44"/>
                  </a:lnTo>
                  <a:lnTo>
                    <a:pt x="86" y="47"/>
                  </a:lnTo>
                  <a:lnTo>
                    <a:pt x="80" y="49"/>
                  </a:lnTo>
                  <a:lnTo>
                    <a:pt x="74" y="51"/>
                  </a:lnTo>
                  <a:lnTo>
                    <a:pt x="66" y="51"/>
                  </a:lnTo>
                  <a:lnTo>
                    <a:pt x="42" y="51"/>
                  </a:lnTo>
                  <a:lnTo>
                    <a:pt x="52" y="1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89" name="Freeform 265"/>
            <p:cNvSpPr>
              <a:spLocks noChangeAspect="1"/>
            </p:cNvSpPr>
            <p:nvPr/>
          </p:nvSpPr>
          <p:spPr bwMode="auto">
            <a:xfrm>
              <a:off x="3790" y="385"/>
              <a:ext cx="29" cy="216"/>
            </a:xfrm>
            <a:custGeom>
              <a:avLst/>
              <a:gdLst/>
              <a:ahLst/>
              <a:cxnLst>
                <a:cxn ang="0">
                  <a:pos x="29" y="0"/>
                </a:cxn>
                <a:cxn ang="0">
                  <a:pos x="0" y="0"/>
                </a:cxn>
                <a:cxn ang="0">
                  <a:pos x="0" y="9"/>
                </a:cxn>
                <a:cxn ang="0">
                  <a:pos x="20" y="9"/>
                </a:cxn>
                <a:cxn ang="0">
                  <a:pos x="20" y="207"/>
                </a:cxn>
                <a:cxn ang="0">
                  <a:pos x="0" y="207"/>
                </a:cxn>
                <a:cxn ang="0">
                  <a:pos x="0" y="216"/>
                </a:cxn>
                <a:cxn ang="0">
                  <a:pos x="29" y="216"/>
                </a:cxn>
                <a:cxn ang="0">
                  <a:pos x="29" y="0"/>
                </a:cxn>
              </a:cxnLst>
              <a:rect l="0" t="0" r="r" b="b"/>
              <a:pathLst>
                <a:path w="29" h="216">
                  <a:moveTo>
                    <a:pt x="29" y="0"/>
                  </a:moveTo>
                  <a:lnTo>
                    <a:pt x="0" y="0"/>
                  </a:lnTo>
                  <a:lnTo>
                    <a:pt x="0" y="9"/>
                  </a:lnTo>
                  <a:lnTo>
                    <a:pt x="20" y="9"/>
                  </a:lnTo>
                  <a:lnTo>
                    <a:pt x="20" y="207"/>
                  </a:lnTo>
                  <a:lnTo>
                    <a:pt x="0" y="207"/>
                  </a:lnTo>
                  <a:lnTo>
                    <a:pt x="0" y="216"/>
                  </a:lnTo>
                  <a:lnTo>
                    <a:pt x="29" y="216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90" name="Freeform 266"/>
            <p:cNvSpPr>
              <a:spLocks noChangeAspect="1"/>
            </p:cNvSpPr>
            <p:nvPr/>
          </p:nvSpPr>
          <p:spPr bwMode="auto">
            <a:xfrm>
              <a:off x="3851" y="356"/>
              <a:ext cx="113" cy="102"/>
            </a:xfrm>
            <a:custGeom>
              <a:avLst/>
              <a:gdLst/>
              <a:ahLst/>
              <a:cxnLst>
                <a:cxn ang="0">
                  <a:pos x="68" y="8"/>
                </a:cxn>
                <a:cxn ang="0">
                  <a:pos x="70" y="6"/>
                </a:cxn>
                <a:cxn ang="0">
                  <a:pos x="75" y="5"/>
                </a:cxn>
                <a:cxn ang="0">
                  <a:pos x="87" y="5"/>
                </a:cxn>
                <a:cxn ang="0">
                  <a:pos x="95" y="6"/>
                </a:cxn>
                <a:cxn ang="0">
                  <a:pos x="102" y="8"/>
                </a:cxn>
                <a:cxn ang="0">
                  <a:pos x="105" y="14"/>
                </a:cxn>
                <a:cxn ang="0">
                  <a:pos x="105" y="20"/>
                </a:cxn>
                <a:cxn ang="0">
                  <a:pos x="104" y="26"/>
                </a:cxn>
                <a:cxn ang="0">
                  <a:pos x="103" y="32"/>
                </a:cxn>
                <a:cxn ang="0">
                  <a:pos x="106" y="34"/>
                </a:cxn>
                <a:cxn ang="0">
                  <a:pos x="109" y="31"/>
                </a:cxn>
                <a:cxn ang="0">
                  <a:pos x="112" y="0"/>
                </a:cxn>
                <a:cxn ang="0">
                  <a:pos x="16" y="0"/>
                </a:cxn>
                <a:cxn ang="0">
                  <a:pos x="12" y="0"/>
                </a:cxn>
                <a:cxn ang="0">
                  <a:pos x="10" y="3"/>
                </a:cxn>
                <a:cxn ang="0">
                  <a:pos x="0" y="31"/>
                </a:cxn>
                <a:cxn ang="0">
                  <a:pos x="1" y="34"/>
                </a:cxn>
                <a:cxn ang="0">
                  <a:pos x="5" y="34"/>
                </a:cxn>
                <a:cxn ang="0">
                  <a:pos x="12" y="17"/>
                </a:cxn>
                <a:cxn ang="0">
                  <a:pos x="28" y="6"/>
                </a:cxn>
                <a:cxn ang="0">
                  <a:pos x="49" y="5"/>
                </a:cxn>
                <a:cxn ang="0">
                  <a:pos x="53" y="5"/>
                </a:cxn>
                <a:cxn ang="0">
                  <a:pos x="54" y="7"/>
                </a:cxn>
                <a:cxn ang="0">
                  <a:pos x="53" y="10"/>
                </a:cxn>
                <a:cxn ang="0">
                  <a:pos x="32" y="93"/>
                </a:cxn>
                <a:cxn ang="0">
                  <a:pos x="25" y="96"/>
                </a:cxn>
                <a:cxn ang="0">
                  <a:pos x="12" y="96"/>
                </a:cxn>
                <a:cxn ang="0">
                  <a:pos x="9" y="98"/>
                </a:cxn>
                <a:cxn ang="0">
                  <a:pos x="9" y="101"/>
                </a:cxn>
                <a:cxn ang="0">
                  <a:pos x="24" y="101"/>
                </a:cxn>
                <a:cxn ang="0">
                  <a:pos x="51" y="101"/>
                </a:cxn>
                <a:cxn ang="0">
                  <a:pos x="64" y="102"/>
                </a:cxn>
                <a:cxn ang="0">
                  <a:pos x="67" y="100"/>
                </a:cxn>
                <a:cxn ang="0">
                  <a:pos x="66" y="97"/>
                </a:cxn>
                <a:cxn ang="0">
                  <a:pos x="52" y="96"/>
                </a:cxn>
                <a:cxn ang="0">
                  <a:pos x="47" y="95"/>
                </a:cxn>
                <a:cxn ang="0">
                  <a:pos x="47" y="93"/>
                </a:cxn>
                <a:cxn ang="0">
                  <a:pos x="47" y="90"/>
                </a:cxn>
              </a:cxnLst>
              <a:rect l="0" t="0" r="r" b="b"/>
              <a:pathLst>
                <a:path w="113" h="102">
                  <a:moveTo>
                    <a:pt x="67" y="10"/>
                  </a:moveTo>
                  <a:lnTo>
                    <a:pt x="68" y="8"/>
                  </a:lnTo>
                  <a:lnTo>
                    <a:pt x="69" y="6"/>
                  </a:lnTo>
                  <a:lnTo>
                    <a:pt x="70" y="6"/>
                  </a:lnTo>
                  <a:lnTo>
                    <a:pt x="72" y="5"/>
                  </a:lnTo>
                  <a:lnTo>
                    <a:pt x="75" y="5"/>
                  </a:lnTo>
                  <a:lnTo>
                    <a:pt x="81" y="5"/>
                  </a:lnTo>
                  <a:lnTo>
                    <a:pt x="87" y="5"/>
                  </a:lnTo>
                  <a:lnTo>
                    <a:pt x="91" y="5"/>
                  </a:lnTo>
                  <a:lnTo>
                    <a:pt x="95" y="6"/>
                  </a:lnTo>
                  <a:lnTo>
                    <a:pt x="98" y="6"/>
                  </a:lnTo>
                  <a:lnTo>
                    <a:pt x="102" y="8"/>
                  </a:lnTo>
                  <a:lnTo>
                    <a:pt x="104" y="11"/>
                  </a:lnTo>
                  <a:lnTo>
                    <a:pt x="105" y="14"/>
                  </a:lnTo>
                  <a:lnTo>
                    <a:pt x="105" y="18"/>
                  </a:lnTo>
                  <a:lnTo>
                    <a:pt x="105" y="20"/>
                  </a:lnTo>
                  <a:lnTo>
                    <a:pt x="105" y="22"/>
                  </a:lnTo>
                  <a:lnTo>
                    <a:pt x="104" y="26"/>
                  </a:lnTo>
                  <a:lnTo>
                    <a:pt x="104" y="30"/>
                  </a:lnTo>
                  <a:lnTo>
                    <a:pt x="103" y="32"/>
                  </a:lnTo>
                  <a:lnTo>
                    <a:pt x="104" y="34"/>
                  </a:lnTo>
                  <a:lnTo>
                    <a:pt x="106" y="34"/>
                  </a:lnTo>
                  <a:lnTo>
                    <a:pt x="108" y="33"/>
                  </a:lnTo>
                  <a:lnTo>
                    <a:pt x="109" y="31"/>
                  </a:lnTo>
                  <a:lnTo>
                    <a:pt x="113" y="2"/>
                  </a:lnTo>
                  <a:lnTo>
                    <a:pt x="112" y="0"/>
                  </a:lnTo>
                  <a:lnTo>
                    <a:pt x="108" y="0"/>
                  </a:lnTo>
                  <a:lnTo>
                    <a:pt x="16" y="0"/>
                  </a:lnTo>
                  <a:lnTo>
                    <a:pt x="13" y="0"/>
                  </a:lnTo>
                  <a:lnTo>
                    <a:pt x="12" y="0"/>
                  </a:lnTo>
                  <a:lnTo>
                    <a:pt x="11" y="1"/>
                  </a:lnTo>
                  <a:lnTo>
                    <a:pt x="10" y="3"/>
                  </a:lnTo>
                  <a:lnTo>
                    <a:pt x="1" y="30"/>
                  </a:lnTo>
                  <a:lnTo>
                    <a:pt x="0" y="31"/>
                  </a:lnTo>
                  <a:lnTo>
                    <a:pt x="0" y="32"/>
                  </a:lnTo>
                  <a:lnTo>
                    <a:pt x="1" y="34"/>
                  </a:lnTo>
                  <a:lnTo>
                    <a:pt x="3" y="34"/>
                  </a:lnTo>
                  <a:lnTo>
                    <a:pt x="5" y="34"/>
                  </a:lnTo>
                  <a:lnTo>
                    <a:pt x="6" y="31"/>
                  </a:lnTo>
                  <a:lnTo>
                    <a:pt x="12" y="17"/>
                  </a:lnTo>
                  <a:lnTo>
                    <a:pt x="19" y="9"/>
                  </a:lnTo>
                  <a:lnTo>
                    <a:pt x="28" y="6"/>
                  </a:lnTo>
                  <a:lnTo>
                    <a:pt x="43" y="5"/>
                  </a:lnTo>
                  <a:lnTo>
                    <a:pt x="49" y="5"/>
                  </a:lnTo>
                  <a:lnTo>
                    <a:pt x="52" y="5"/>
                  </a:lnTo>
                  <a:lnTo>
                    <a:pt x="53" y="5"/>
                  </a:lnTo>
                  <a:lnTo>
                    <a:pt x="54" y="6"/>
                  </a:lnTo>
                  <a:lnTo>
                    <a:pt x="54" y="7"/>
                  </a:lnTo>
                  <a:lnTo>
                    <a:pt x="54" y="7"/>
                  </a:lnTo>
                  <a:lnTo>
                    <a:pt x="53" y="10"/>
                  </a:lnTo>
                  <a:lnTo>
                    <a:pt x="33" y="89"/>
                  </a:lnTo>
                  <a:lnTo>
                    <a:pt x="32" y="93"/>
                  </a:lnTo>
                  <a:lnTo>
                    <a:pt x="30" y="95"/>
                  </a:lnTo>
                  <a:lnTo>
                    <a:pt x="25" y="96"/>
                  </a:lnTo>
                  <a:lnTo>
                    <a:pt x="15" y="96"/>
                  </a:lnTo>
                  <a:lnTo>
                    <a:pt x="12" y="96"/>
                  </a:lnTo>
                  <a:lnTo>
                    <a:pt x="10" y="97"/>
                  </a:lnTo>
                  <a:lnTo>
                    <a:pt x="9" y="98"/>
                  </a:lnTo>
                  <a:lnTo>
                    <a:pt x="9" y="100"/>
                  </a:lnTo>
                  <a:lnTo>
                    <a:pt x="9" y="101"/>
                  </a:lnTo>
                  <a:lnTo>
                    <a:pt x="11" y="102"/>
                  </a:lnTo>
                  <a:lnTo>
                    <a:pt x="24" y="101"/>
                  </a:lnTo>
                  <a:lnTo>
                    <a:pt x="37" y="101"/>
                  </a:lnTo>
                  <a:lnTo>
                    <a:pt x="51" y="101"/>
                  </a:lnTo>
                  <a:lnTo>
                    <a:pt x="63" y="102"/>
                  </a:lnTo>
                  <a:lnTo>
                    <a:pt x="64" y="102"/>
                  </a:lnTo>
                  <a:lnTo>
                    <a:pt x="66" y="101"/>
                  </a:lnTo>
                  <a:lnTo>
                    <a:pt x="67" y="100"/>
                  </a:lnTo>
                  <a:lnTo>
                    <a:pt x="67" y="98"/>
                  </a:lnTo>
                  <a:lnTo>
                    <a:pt x="66" y="97"/>
                  </a:lnTo>
                  <a:lnTo>
                    <a:pt x="61" y="96"/>
                  </a:lnTo>
                  <a:lnTo>
                    <a:pt x="52" y="96"/>
                  </a:lnTo>
                  <a:lnTo>
                    <a:pt x="49" y="96"/>
                  </a:lnTo>
                  <a:lnTo>
                    <a:pt x="47" y="95"/>
                  </a:lnTo>
                  <a:lnTo>
                    <a:pt x="47" y="94"/>
                  </a:lnTo>
                  <a:lnTo>
                    <a:pt x="47" y="93"/>
                  </a:lnTo>
                  <a:lnTo>
                    <a:pt x="47" y="92"/>
                  </a:lnTo>
                  <a:lnTo>
                    <a:pt x="47" y="90"/>
                  </a:lnTo>
                  <a:lnTo>
                    <a:pt x="67" y="1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91" name="Freeform 267"/>
            <p:cNvSpPr>
              <a:spLocks noChangeAspect="1"/>
            </p:cNvSpPr>
            <p:nvPr/>
          </p:nvSpPr>
          <p:spPr bwMode="auto">
            <a:xfrm>
              <a:off x="530" y="1277"/>
              <a:ext cx="179" cy="148"/>
            </a:xfrm>
            <a:custGeom>
              <a:avLst/>
              <a:gdLst/>
              <a:ahLst/>
              <a:cxnLst>
                <a:cxn ang="0">
                  <a:pos x="155" y="15"/>
                </a:cxn>
                <a:cxn ang="0">
                  <a:pos x="156" y="13"/>
                </a:cxn>
                <a:cxn ang="0">
                  <a:pos x="158" y="12"/>
                </a:cxn>
                <a:cxn ang="0">
                  <a:pos x="160" y="12"/>
                </a:cxn>
                <a:cxn ang="0">
                  <a:pos x="163" y="11"/>
                </a:cxn>
                <a:cxn ang="0">
                  <a:pos x="174" y="11"/>
                </a:cxn>
                <a:cxn ang="0">
                  <a:pos x="179" y="11"/>
                </a:cxn>
                <a:cxn ang="0">
                  <a:pos x="179" y="0"/>
                </a:cxn>
                <a:cxn ang="0">
                  <a:pos x="166" y="1"/>
                </a:cxn>
                <a:cxn ang="0">
                  <a:pos x="154" y="1"/>
                </a:cxn>
                <a:cxn ang="0">
                  <a:pos x="140" y="1"/>
                </a:cxn>
                <a:cxn ang="0">
                  <a:pos x="126" y="0"/>
                </a:cxn>
                <a:cxn ang="0">
                  <a:pos x="126" y="11"/>
                </a:cxn>
                <a:cxn ang="0">
                  <a:pos x="134" y="11"/>
                </a:cxn>
                <a:cxn ang="0">
                  <a:pos x="142" y="13"/>
                </a:cxn>
                <a:cxn ang="0">
                  <a:pos x="142" y="14"/>
                </a:cxn>
                <a:cxn ang="0">
                  <a:pos x="141" y="15"/>
                </a:cxn>
                <a:cxn ang="0">
                  <a:pos x="100" y="75"/>
                </a:cxn>
                <a:cxn ang="0">
                  <a:pos x="57" y="11"/>
                </a:cxn>
                <a:cxn ang="0">
                  <a:pos x="75" y="11"/>
                </a:cxn>
                <a:cxn ang="0">
                  <a:pos x="75" y="0"/>
                </a:cxn>
                <a:cxn ang="0">
                  <a:pos x="66" y="1"/>
                </a:cxn>
                <a:cxn ang="0">
                  <a:pos x="56" y="1"/>
                </a:cxn>
                <a:cxn ang="0">
                  <a:pos x="44" y="1"/>
                </a:cxn>
                <a:cxn ang="0">
                  <a:pos x="35" y="1"/>
                </a:cxn>
                <a:cxn ang="0">
                  <a:pos x="27" y="1"/>
                </a:cxn>
                <a:cxn ang="0">
                  <a:pos x="17" y="1"/>
                </a:cxn>
                <a:cxn ang="0">
                  <a:pos x="7" y="1"/>
                </a:cxn>
                <a:cxn ang="0">
                  <a:pos x="0" y="0"/>
                </a:cxn>
                <a:cxn ang="0">
                  <a:pos x="0" y="11"/>
                </a:cxn>
                <a:cxn ang="0">
                  <a:pos x="21" y="11"/>
                </a:cxn>
                <a:cxn ang="0">
                  <a:pos x="75" y="89"/>
                </a:cxn>
                <a:cxn ang="0">
                  <a:pos x="75" y="138"/>
                </a:cxn>
                <a:cxn ang="0">
                  <a:pos x="51" y="138"/>
                </a:cxn>
                <a:cxn ang="0">
                  <a:pos x="51" y="148"/>
                </a:cxn>
                <a:cxn ang="0">
                  <a:pos x="59" y="148"/>
                </a:cxn>
                <a:cxn ang="0">
                  <a:pos x="70" y="148"/>
                </a:cxn>
                <a:cxn ang="0">
                  <a:pos x="81" y="148"/>
                </a:cxn>
                <a:cxn ang="0">
                  <a:pos x="89" y="148"/>
                </a:cxn>
                <a:cxn ang="0">
                  <a:pos x="98" y="148"/>
                </a:cxn>
                <a:cxn ang="0">
                  <a:pos x="109" y="148"/>
                </a:cxn>
                <a:cxn ang="0">
                  <a:pos x="119" y="148"/>
                </a:cxn>
                <a:cxn ang="0">
                  <a:pos x="128" y="148"/>
                </a:cxn>
                <a:cxn ang="0">
                  <a:pos x="128" y="138"/>
                </a:cxn>
                <a:cxn ang="0">
                  <a:pos x="104" y="138"/>
                </a:cxn>
                <a:cxn ang="0">
                  <a:pos x="104" y="89"/>
                </a:cxn>
                <a:cxn ang="0">
                  <a:pos x="155" y="15"/>
                </a:cxn>
              </a:cxnLst>
              <a:rect l="0" t="0" r="r" b="b"/>
              <a:pathLst>
                <a:path w="179" h="148">
                  <a:moveTo>
                    <a:pt x="155" y="15"/>
                  </a:moveTo>
                  <a:lnTo>
                    <a:pt x="156" y="13"/>
                  </a:lnTo>
                  <a:lnTo>
                    <a:pt x="158" y="12"/>
                  </a:lnTo>
                  <a:lnTo>
                    <a:pt x="160" y="12"/>
                  </a:lnTo>
                  <a:lnTo>
                    <a:pt x="163" y="11"/>
                  </a:lnTo>
                  <a:lnTo>
                    <a:pt x="174" y="11"/>
                  </a:lnTo>
                  <a:lnTo>
                    <a:pt x="179" y="11"/>
                  </a:lnTo>
                  <a:lnTo>
                    <a:pt x="179" y="0"/>
                  </a:lnTo>
                  <a:lnTo>
                    <a:pt x="166" y="1"/>
                  </a:lnTo>
                  <a:lnTo>
                    <a:pt x="154" y="1"/>
                  </a:lnTo>
                  <a:lnTo>
                    <a:pt x="140" y="1"/>
                  </a:lnTo>
                  <a:lnTo>
                    <a:pt x="126" y="0"/>
                  </a:lnTo>
                  <a:lnTo>
                    <a:pt x="126" y="11"/>
                  </a:lnTo>
                  <a:lnTo>
                    <a:pt x="134" y="11"/>
                  </a:lnTo>
                  <a:lnTo>
                    <a:pt x="142" y="13"/>
                  </a:lnTo>
                  <a:lnTo>
                    <a:pt x="142" y="14"/>
                  </a:lnTo>
                  <a:lnTo>
                    <a:pt x="141" y="15"/>
                  </a:lnTo>
                  <a:lnTo>
                    <a:pt x="100" y="75"/>
                  </a:lnTo>
                  <a:lnTo>
                    <a:pt x="57" y="11"/>
                  </a:lnTo>
                  <a:lnTo>
                    <a:pt x="75" y="11"/>
                  </a:lnTo>
                  <a:lnTo>
                    <a:pt x="75" y="0"/>
                  </a:lnTo>
                  <a:lnTo>
                    <a:pt x="66" y="1"/>
                  </a:lnTo>
                  <a:lnTo>
                    <a:pt x="56" y="1"/>
                  </a:lnTo>
                  <a:lnTo>
                    <a:pt x="44" y="1"/>
                  </a:lnTo>
                  <a:lnTo>
                    <a:pt x="35" y="1"/>
                  </a:lnTo>
                  <a:lnTo>
                    <a:pt x="27" y="1"/>
                  </a:lnTo>
                  <a:lnTo>
                    <a:pt x="17" y="1"/>
                  </a:lnTo>
                  <a:lnTo>
                    <a:pt x="7" y="1"/>
                  </a:lnTo>
                  <a:lnTo>
                    <a:pt x="0" y="0"/>
                  </a:lnTo>
                  <a:lnTo>
                    <a:pt x="0" y="11"/>
                  </a:lnTo>
                  <a:lnTo>
                    <a:pt x="21" y="11"/>
                  </a:lnTo>
                  <a:lnTo>
                    <a:pt x="75" y="89"/>
                  </a:lnTo>
                  <a:lnTo>
                    <a:pt x="75" y="138"/>
                  </a:lnTo>
                  <a:lnTo>
                    <a:pt x="51" y="138"/>
                  </a:lnTo>
                  <a:lnTo>
                    <a:pt x="51" y="148"/>
                  </a:lnTo>
                  <a:lnTo>
                    <a:pt x="59" y="148"/>
                  </a:lnTo>
                  <a:lnTo>
                    <a:pt x="70" y="148"/>
                  </a:lnTo>
                  <a:lnTo>
                    <a:pt x="81" y="148"/>
                  </a:lnTo>
                  <a:lnTo>
                    <a:pt x="89" y="148"/>
                  </a:lnTo>
                  <a:lnTo>
                    <a:pt x="98" y="148"/>
                  </a:lnTo>
                  <a:lnTo>
                    <a:pt x="109" y="148"/>
                  </a:lnTo>
                  <a:lnTo>
                    <a:pt x="119" y="148"/>
                  </a:lnTo>
                  <a:lnTo>
                    <a:pt x="128" y="148"/>
                  </a:lnTo>
                  <a:lnTo>
                    <a:pt x="128" y="138"/>
                  </a:lnTo>
                  <a:lnTo>
                    <a:pt x="104" y="138"/>
                  </a:lnTo>
                  <a:lnTo>
                    <a:pt x="104" y="89"/>
                  </a:lnTo>
                  <a:lnTo>
                    <a:pt x="155" y="1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92" name="Freeform 268"/>
            <p:cNvSpPr>
              <a:spLocks noChangeAspect="1" noEditPoints="1"/>
            </p:cNvSpPr>
            <p:nvPr/>
          </p:nvSpPr>
          <p:spPr bwMode="auto">
            <a:xfrm>
              <a:off x="791" y="1346"/>
              <a:ext cx="144" cy="51"/>
            </a:xfrm>
            <a:custGeom>
              <a:avLst/>
              <a:gdLst/>
              <a:ahLst/>
              <a:cxnLst>
                <a:cxn ang="0">
                  <a:pos x="137" y="9"/>
                </a:cxn>
                <a:cxn ang="0">
                  <a:pos x="139" y="9"/>
                </a:cxn>
                <a:cxn ang="0">
                  <a:pos x="141" y="8"/>
                </a:cxn>
                <a:cxn ang="0">
                  <a:pos x="143" y="7"/>
                </a:cxn>
                <a:cxn ang="0">
                  <a:pos x="144" y="4"/>
                </a:cxn>
                <a:cxn ang="0">
                  <a:pos x="143" y="2"/>
                </a:cxn>
                <a:cxn ang="0">
                  <a:pos x="141" y="1"/>
                </a:cxn>
                <a:cxn ang="0">
                  <a:pos x="139" y="0"/>
                </a:cxn>
                <a:cxn ang="0">
                  <a:pos x="137" y="0"/>
                </a:cxn>
                <a:cxn ang="0">
                  <a:pos x="8" y="0"/>
                </a:cxn>
                <a:cxn ang="0">
                  <a:pos x="5" y="0"/>
                </a:cxn>
                <a:cxn ang="0">
                  <a:pos x="3" y="1"/>
                </a:cxn>
                <a:cxn ang="0">
                  <a:pos x="1" y="2"/>
                </a:cxn>
                <a:cxn ang="0">
                  <a:pos x="0" y="4"/>
                </a:cxn>
                <a:cxn ang="0">
                  <a:pos x="1" y="7"/>
                </a:cxn>
                <a:cxn ang="0">
                  <a:pos x="3" y="8"/>
                </a:cxn>
                <a:cxn ang="0">
                  <a:pos x="5" y="9"/>
                </a:cxn>
                <a:cxn ang="0">
                  <a:pos x="8" y="9"/>
                </a:cxn>
                <a:cxn ang="0">
                  <a:pos x="137" y="9"/>
                </a:cxn>
                <a:cxn ang="0">
                  <a:pos x="137" y="51"/>
                </a:cxn>
                <a:cxn ang="0">
                  <a:pos x="139" y="50"/>
                </a:cxn>
                <a:cxn ang="0">
                  <a:pos x="141" y="50"/>
                </a:cxn>
                <a:cxn ang="0">
                  <a:pos x="143" y="49"/>
                </a:cxn>
                <a:cxn ang="0">
                  <a:pos x="144" y="46"/>
                </a:cxn>
                <a:cxn ang="0">
                  <a:pos x="143" y="44"/>
                </a:cxn>
                <a:cxn ang="0">
                  <a:pos x="141" y="42"/>
                </a:cxn>
                <a:cxn ang="0">
                  <a:pos x="139" y="42"/>
                </a:cxn>
                <a:cxn ang="0">
                  <a:pos x="137" y="42"/>
                </a:cxn>
                <a:cxn ang="0">
                  <a:pos x="8" y="42"/>
                </a:cxn>
                <a:cxn ang="0">
                  <a:pos x="5" y="42"/>
                </a:cxn>
                <a:cxn ang="0">
                  <a:pos x="3" y="42"/>
                </a:cxn>
                <a:cxn ang="0">
                  <a:pos x="1" y="44"/>
                </a:cxn>
                <a:cxn ang="0">
                  <a:pos x="0" y="46"/>
                </a:cxn>
                <a:cxn ang="0">
                  <a:pos x="1" y="49"/>
                </a:cxn>
                <a:cxn ang="0">
                  <a:pos x="3" y="50"/>
                </a:cxn>
                <a:cxn ang="0">
                  <a:pos x="5" y="50"/>
                </a:cxn>
                <a:cxn ang="0">
                  <a:pos x="8" y="51"/>
                </a:cxn>
                <a:cxn ang="0">
                  <a:pos x="137" y="51"/>
                </a:cxn>
              </a:cxnLst>
              <a:rect l="0" t="0" r="r" b="b"/>
              <a:pathLst>
                <a:path w="144" h="51">
                  <a:moveTo>
                    <a:pt x="137" y="9"/>
                  </a:moveTo>
                  <a:lnTo>
                    <a:pt x="139" y="9"/>
                  </a:lnTo>
                  <a:lnTo>
                    <a:pt x="141" y="8"/>
                  </a:lnTo>
                  <a:lnTo>
                    <a:pt x="143" y="7"/>
                  </a:lnTo>
                  <a:lnTo>
                    <a:pt x="144" y="4"/>
                  </a:lnTo>
                  <a:lnTo>
                    <a:pt x="143" y="2"/>
                  </a:lnTo>
                  <a:lnTo>
                    <a:pt x="141" y="1"/>
                  </a:lnTo>
                  <a:lnTo>
                    <a:pt x="139" y="0"/>
                  </a:lnTo>
                  <a:lnTo>
                    <a:pt x="137" y="0"/>
                  </a:lnTo>
                  <a:lnTo>
                    <a:pt x="8" y="0"/>
                  </a:lnTo>
                  <a:lnTo>
                    <a:pt x="5" y="0"/>
                  </a:lnTo>
                  <a:lnTo>
                    <a:pt x="3" y="1"/>
                  </a:lnTo>
                  <a:lnTo>
                    <a:pt x="1" y="2"/>
                  </a:lnTo>
                  <a:lnTo>
                    <a:pt x="0" y="4"/>
                  </a:lnTo>
                  <a:lnTo>
                    <a:pt x="1" y="7"/>
                  </a:lnTo>
                  <a:lnTo>
                    <a:pt x="3" y="8"/>
                  </a:lnTo>
                  <a:lnTo>
                    <a:pt x="5" y="9"/>
                  </a:lnTo>
                  <a:lnTo>
                    <a:pt x="8" y="9"/>
                  </a:lnTo>
                  <a:lnTo>
                    <a:pt x="137" y="9"/>
                  </a:lnTo>
                  <a:close/>
                  <a:moveTo>
                    <a:pt x="137" y="51"/>
                  </a:moveTo>
                  <a:lnTo>
                    <a:pt x="139" y="50"/>
                  </a:lnTo>
                  <a:lnTo>
                    <a:pt x="141" y="50"/>
                  </a:lnTo>
                  <a:lnTo>
                    <a:pt x="143" y="49"/>
                  </a:lnTo>
                  <a:lnTo>
                    <a:pt x="144" y="46"/>
                  </a:lnTo>
                  <a:lnTo>
                    <a:pt x="143" y="44"/>
                  </a:lnTo>
                  <a:lnTo>
                    <a:pt x="141" y="42"/>
                  </a:lnTo>
                  <a:lnTo>
                    <a:pt x="139" y="42"/>
                  </a:lnTo>
                  <a:lnTo>
                    <a:pt x="137" y="42"/>
                  </a:lnTo>
                  <a:lnTo>
                    <a:pt x="8" y="42"/>
                  </a:lnTo>
                  <a:lnTo>
                    <a:pt x="5" y="42"/>
                  </a:lnTo>
                  <a:lnTo>
                    <a:pt x="3" y="42"/>
                  </a:lnTo>
                  <a:lnTo>
                    <a:pt x="1" y="44"/>
                  </a:lnTo>
                  <a:lnTo>
                    <a:pt x="0" y="46"/>
                  </a:lnTo>
                  <a:lnTo>
                    <a:pt x="1" y="49"/>
                  </a:lnTo>
                  <a:lnTo>
                    <a:pt x="3" y="50"/>
                  </a:lnTo>
                  <a:lnTo>
                    <a:pt x="5" y="50"/>
                  </a:lnTo>
                  <a:lnTo>
                    <a:pt x="8" y="51"/>
                  </a:lnTo>
                  <a:lnTo>
                    <a:pt x="137" y="5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93" name="Freeform 269"/>
            <p:cNvSpPr>
              <a:spLocks noChangeAspect="1"/>
            </p:cNvSpPr>
            <p:nvPr/>
          </p:nvSpPr>
          <p:spPr bwMode="auto">
            <a:xfrm>
              <a:off x="1078" y="725"/>
              <a:ext cx="71" cy="387"/>
            </a:xfrm>
            <a:custGeom>
              <a:avLst/>
              <a:gdLst/>
              <a:ahLst/>
              <a:cxnLst>
                <a:cxn ang="0">
                  <a:pos x="0" y="387"/>
                </a:cxn>
                <a:cxn ang="0">
                  <a:pos x="14" y="387"/>
                </a:cxn>
                <a:cxn ang="0">
                  <a:pos x="14" y="15"/>
                </a:cxn>
                <a:cxn ang="0">
                  <a:pos x="71" y="15"/>
                </a:cxn>
                <a:cxn ang="0">
                  <a:pos x="71" y="0"/>
                </a:cxn>
                <a:cxn ang="0">
                  <a:pos x="0" y="0"/>
                </a:cxn>
                <a:cxn ang="0">
                  <a:pos x="0" y="387"/>
                </a:cxn>
              </a:cxnLst>
              <a:rect l="0" t="0" r="r" b="b"/>
              <a:pathLst>
                <a:path w="71" h="387">
                  <a:moveTo>
                    <a:pt x="0" y="387"/>
                  </a:moveTo>
                  <a:lnTo>
                    <a:pt x="14" y="387"/>
                  </a:lnTo>
                  <a:lnTo>
                    <a:pt x="14" y="15"/>
                  </a:lnTo>
                  <a:lnTo>
                    <a:pt x="71" y="15"/>
                  </a:lnTo>
                  <a:lnTo>
                    <a:pt x="71" y="0"/>
                  </a:lnTo>
                  <a:lnTo>
                    <a:pt x="0" y="0"/>
                  </a:lnTo>
                  <a:lnTo>
                    <a:pt x="0" y="387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94" name="Rectangle 270"/>
            <p:cNvSpPr>
              <a:spLocks noChangeAspect="1" noChangeArrowheads="1"/>
            </p:cNvSpPr>
            <p:nvPr/>
          </p:nvSpPr>
          <p:spPr bwMode="auto">
            <a:xfrm>
              <a:off x="1078" y="1112"/>
              <a:ext cx="14" cy="130"/>
            </a:xfrm>
            <a:prstGeom prst="rect">
              <a:avLst/>
            </a:prstGeom>
            <a:solidFill>
              <a:srgbClr val="000000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95" name="Rectangle 271"/>
            <p:cNvSpPr>
              <a:spLocks noChangeAspect="1" noChangeArrowheads="1"/>
            </p:cNvSpPr>
            <p:nvPr/>
          </p:nvSpPr>
          <p:spPr bwMode="auto">
            <a:xfrm>
              <a:off x="1078" y="1242"/>
              <a:ext cx="14" cy="130"/>
            </a:xfrm>
            <a:prstGeom prst="rect">
              <a:avLst/>
            </a:prstGeom>
            <a:solidFill>
              <a:srgbClr val="000000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96" name="Rectangle 272"/>
            <p:cNvSpPr>
              <a:spLocks noChangeAspect="1" noChangeArrowheads="1"/>
            </p:cNvSpPr>
            <p:nvPr/>
          </p:nvSpPr>
          <p:spPr bwMode="auto">
            <a:xfrm>
              <a:off x="1078" y="1371"/>
              <a:ext cx="14" cy="130"/>
            </a:xfrm>
            <a:prstGeom prst="rect">
              <a:avLst/>
            </a:prstGeom>
            <a:solidFill>
              <a:srgbClr val="000000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97" name="Rectangle 273"/>
            <p:cNvSpPr>
              <a:spLocks noChangeAspect="1" noChangeArrowheads="1"/>
            </p:cNvSpPr>
            <p:nvPr/>
          </p:nvSpPr>
          <p:spPr bwMode="auto">
            <a:xfrm>
              <a:off x="1078" y="1500"/>
              <a:ext cx="14" cy="130"/>
            </a:xfrm>
            <a:prstGeom prst="rect">
              <a:avLst/>
            </a:prstGeom>
            <a:solidFill>
              <a:srgbClr val="000000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98" name="Freeform 274"/>
            <p:cNvSpPr>
              <a:spLocks noChangeAspect="1"/>
            </p:cNvSpPr>
            <p:nvPr/>
          </p:nvSpPr>
          <p:spPr bwMode="auto">
            <a:xfrm>
              <a:off x="1078" y="1630"/>
              <a:ext cx="71" cy="388"/>
            </a:xfrm>
            <a:custGeom>
              <a:avLst/>
              <a:gdLst/>
              <a:ahLst/>
              <a:cxnLst>
                <a:cxn ang="0">
                  <a:pos x="0" y="388"/>
                </a:cxn>
                <a:cxn ang="0">
                  <a:pos x="71" y="388"/>
                </a:cxn>
                <a:cxn ang="0">
                  <a:pos x="71" y="373"/>
                </a:cxn>
                <a:cxn ang="0">
                  <a:pos x="14" y="373"/>
                </a:cxn>
                <a:cxn ang="0">
                  <a:pos x="14" y="0"/>
                </a:cxn>
                <a:cxn ang="0">
                  <a:pos x="0" y="0"/>
                </a:cxn>
                <a:cxn ang="0">
                  <a:pos x="0" y="388"/>
                </a:cxn>
              </a:cxnLst>
              <a:rect l="0" t="0" r="r" b="b"/>
              <a:pathLst>
                <a:path w="71" h="388">
                  <a:moveTo>
                    <a:pt x="0" y="388"/>
                  </a:moveTo>
                  <a:lnTo>
                    <a:pt x="71" y="388"/>
                  </a:lnTo>
                  <a:lnTo>
                    <a:pt x="71" y="373"/>
                  </a:lnTo>
                  <a:lnTo>
                    <a:pt x="14" y="373"/>
                  </a:lnTo>
                  <a:lnTo>
                    <a:pt x="14" y="0"/>
                  </a:lnTo>
                  <a:lnTo>
                    <a:pt x="0" y="0"/>
                  </a:lnTo>
                  <a:lnTo>
                    <a:pt x="0" y="38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99" name="Freeform 275"/>
            <p:cNvSpPr>
              <a:spLocks noChangeAspect="1"/>
            </p:cNvSpPr>
            <p:nvPr/>
          </p:nvSpPr>
          <p:spPr bwMode="auto">
            <a:xfrm>
              <a:off x="1295" y="744"/>
              <a:ext cx="157" cy="148"/>
            </a:xfrm>
            <a:custGeom>
              <a:avLst/>
              <a:gdLst/>
              <a:ahLst/>
              <a:cxnLst>
                <a:cxn ang="0">
                  <a:pos x="124" y="22"/>
                </a:cxn>
                <a:cxn ang="0">
                  <a:pos x="135" y="12"/>
                </a:cxn>
                <a:cxn ang="0">
                  <a:pos x="152" y="7"/>
                </a:cxn>
                <a:cxn ang="0">
                  <a:pos x="155" y="6"/>
                </a:cxn>
                <a:cxn ang="0">
                  <a:pos x="157" y="3"/>
                </a:cxn>
                <a:cxn ang="0">
                  <a:pos x="154" y="0"/>
                </a:cxn>
                <a:cxn ang="0">
                  <a:pos x="115" y="0"/>
                </a:cxn>
                <a:cxn ang="0">
                  <a:pos x="112" y="1"/>
                </a:cxn>
                <a:cxn ang="0">
                  <a:pos x="110" y="5"/>
                </a:cxn>
                <a:cxn ang="0">
                  <a:pos x="114" y="7"/>
                </a:cxn>
                <a:cxn ang="0">
                  <a:pos x="118" y="8"/>
                </a:cxn>
                <a:cxn ang="0">
                  <a:pos x="121" y="12"/>
                </a:cxn>
                <a:cxn ang="0">
                  <a:pos x="119" y="18"/>
                </a:cxn>
                <a:cxn ang="0">
                  <a:pos x="116" y="22"/>
                </a:cxn>
                <a:cxn ang="0">
                  <a:pos x="42" y="16"/>
                </a:cxn>
                <a:cxn ang="0">
                  <a:pos x="41" y="12"/>
                </a:cxn>
                <a:cxn ang="0">
                  <a:pos x="46" y="8"/>
                </a:cxn>
                <a:cxn ang="0">
                  <a:pos x="53" y="7"/>
                </a:cxn>
                <a:cxn ang="0">
                  <a:pos x="57" y="7"/>
                </a:cxn>
                <a:cxn ang="0">
                  <a:pos x="58" y="3"/>
                </a:cxn>
                <a:cxn ang="0">
                  <a:pos x="55" y="0"/>
                </a:cxn>
                <a:cxn ang="0">
                  <a:pos x="42" y="1"/>
                </a:cxn>
                <a:cxn ang="0">
                  <a:pos x="28" y="1"/>
                </a:cxn>
                <a:cxn ang="0">
                  <a:pos x="16" y="1"/>
                </a:cxn>
                <a:cxn ang="0">
                  <a:pos x="4" y="0"/>
                </a:cxn>
                <a:cxn ang="0">
                  <a:pos x="1" y="1"/>
                </a:cxn>
                <a:cxn ang="0">
                  <a:pos x="0" y="5"/>
                </a:cxn>
                <a:cxn ang="0">
                  <a:pos x="5" y="7"/>
                </a:cxn>
                <a:cxn ang="0">
                  <a:pos x="17" y="9"/>
                </a:cxn>
                <a:cxn ang="0">
                  <a:pos x="20" y="14"/>
                </a:cxn>
                <a:cxn ang="0">
                  <a:pos x="47" y="87"/>
                </a:cxn>
                <a:cxn ang="0">
                  <a:pos x="46" y="95"/>
                </a:cxn>
                <a:cxn ang="0">
                  <a:pos x="40" y="120"/>
                </a:cxn>
                <a:cxn ang="0">
                  <a:pos x="37" y="132"/>
                </a:cxn>
                <a:cxn ang="0">
                  <a:pos x="35" y="137"/>
                </a:cxn>
                <a:cxn ang="0">
                  <a:pos x="31" y="140"/>
                </a:cxn>
                <a:cxn ang="0">
                  <a:pos x="24" y="141"/>
                </a:cxn>
                <a:cxn ang="0">
                  <a:pos x="15" y="141"/>
                </a:cxn>
                <a:cxn ang="0">
                  <a:pos x="12" y="143"/>
                </a:cxn>
                <a:cxn ang="0">
                  <a:pos x="13" y="147"/>
                </a:cxn>
                <a:cxn ang="0">
                  <a:pos x="21" y="147"/>
                </a:cxn>
                <a:cxn ang="0">
                  <a:pos x="36" y="147"/>
                </a:cxn>
                <a:cxn ang="0">
                  <a:pos x="48" y="147"/>
                </a:cxn>
                <a:cxn ang="0">
                  <a:pos x="64" y="147"/>
                </a:cxn>
                <a:cxn ang="0">
                  <a:pos x="71" y="147"/>
                </a:cxn>
                <a:cxn ang="0">
                  <a:pos x="74" y="146"/>
                </a:cxn>
                <a:cxn ang="0">
                  <a:pos x="72" y="141"/>
                </a:cxn>
                <a:cxn ang="0">
                  <a:pos x="65" y="141"/>
                </a:cxn>
                <a:cxn ang="0">
                  <a:pos x="55" y="140"/>
                </a:cxn>
                <a:cxn ang="0">
                  <a:pos x="54" y="135"/>
                </a:cxn>
                <a:cxn ang="0">
                  <a:pos x="56" y="127"/>
                </a:cxn>
                <a:cxn ang="0">
                  <a:pos x="65" y="93"/>
                </a:cxn>
                <a:cxn ang="0">
                  <a:pos x="67" y="86"/>
                </a:cxn>
              </a:cxnLst>
              <a:rect l="0" t="0" r="r" b="b"/>
              <a:pathLst>
                <a:path w="157" h="148">
                  <a:moveTo>
                    <a:pt x="121" y="25"/>
                  </a:moveTo>
                  <a:lnTo>
                    <a:pt x="124" y="22"/>
                  </a:lnTo>
                  <a:lnTo>
                    <a:pt x="129" y="17"/>
                  </a:lnTo>
                  <a:lnTo>
                    <a:pt x="135" y="12"/>
                  </a:lnTo>
                  <a:lnTo>
                    <a:pt x="143" y="9"/>
                  </a:lnTo>
                  <a:lnTo>
                    <a:pt x="152" y="7"/>
                  </a:lnTo>
                  <a:lnTo>
                    <a:pt x="154" y="7"/>
                  </a:lnTo>
                  <a:lnTo>
                    <a:pt x="155" y="6"/>
                  </a:lnTo>
                  <a:lnTo>
                    <a:pt x="156" y="5"/>
                  </a:lnTo>
                  <a:lnTo>
                    <a:pt x="157" y="3"/>
                  </a:lnTo>
                  <a:lnTo>
                    <a:pt x="156" y="1"/>
                  </a:lnTo>
                  <a:lnTo>
                    <a:pt x="154" y="0"/>
                  </a:lnTo>
                  <a:lnTo>
                    <a:pt x="136" y="1"/>
                  </a:lnTo>
                  <a:lnTo>
                    <a:pt x="115" y="0"/>
                  </a:lnTo>
                  <a:lnTo>
                    <a:pt x="113" y="0"/>
                  </a:lnTo>
                  <a:lnTo>
                    <a:pt x="112" y="1"/>
                  </a:lnTo>
                  <a:lnTo>
                    <a:pt x="111" y="2"/>
                  </a:lnTo>
                  <a:lnTo>
                    <a:pt x="110" y="5"/>
                  </a:lnTo>
                  <a:lnTo>
                    <a:pt x="112" y="7"/>
                  </a:lnTo>
                  <a:lnTo>
                    <a:pt x="114" y="7"/>
                  </a:lnTo>
                  <a:lnTo>
                    <a:pt x="115" y="7"/>
                  </a:lnTo>
                  <a:lnTo>
                    <a:pt x="118" y="8"/>
                  </a:lnTo>
                  <a:lnTo>
                    <a:pt x="120" y="9"/>
                  </a:lnTo>
                  <a:lnTo>
                    <a:pt x="121" y="12"/>
                  </a:lnTo>
                  <a:lnTo>
                    <a:pt x="121" y="15"/>
                  </a:lnTo>
                  <a:lnTo>
                    <a:pt x="119" y="18"/>
                  </a:lnTo>
                  <a:lnTo>
                    <a:pt x="117" y="21"/>
                  </a:lnTo>
                  <a:lnTo>
                    <a:pt x="116" y="22"/>
                  </a:lnTo>
                  <a:lnTo>
                    <a:pt x="66" y="80"/>
                  </a:lnTo>
                  <a:lnTo>
                    <a:pt x="42" y="16"/>
                  </a:lnTo>
                  <a:lnTo>
                    <a:pt x="41" y="13"/>
                  </a:lnTo>
                  <a:lnTo>
                    <a:pt x="41" y="12"/>
                  </a:lnTo>
                  <a:lnTo>
                    <a:pt x="42" y="9"/>
                  </a:lnTo>
                  <a:lnTo>
                    <a:pt x="46" y="8"/>
                  </a:lnTo>
                  <a:lnTo>
                    <a:pt x="50" y="7"/>
                  </a:lnTo>
                  <a:lnTo>
                    <a:pt x="53" y="7"/>
                  </a:lnTo>
                  <a:lnTo>
                    <a:pt x="55" y="7"/>
                  </a:lnTo>
                  <a:lnTo>
                    <a:pt x="57" y="7"/>
                  </a:lnTo>
                  <a:lnTo>
                    <a:pt x="58" y="5"/>
                  </a:lnTo>
                  <a:lnTo>
                    <a:pt x="58" y="3"/>
                  </a:lnTo>
                  <a:lnTo>
                    <a:pt x="57" y="1"/>
                  </a:lnTo>
                  <a:lnTo>
                    <a:pt x="55" y="0"/>
                  </a:lnTo>
                  <a:lnTo>
                    <a:pt x="49" y="1"/>
                  </a:lnTo>
                  <a:lnTo>
                    <a:pt x="42" y="1"/>
                  </a:lnTo>
                  <a:lnTo>
                    <a:pt x="34" y="1"/>
                  </a:lnTo>
                  <a:lnTo>
                    <a:pt x="28" y="1"/>
                  </a:lnTo>
                  <a:lnTo>
                    <a:pt x="23" y="1"/>
                  </a:lnTo>
                  <a:lnTo>
                    <a:pt x="16" y="1"/>
                  </a:lnTo>
                  <a:lnTo>
                    <a:pt x="9" y="1"/>
                  </a:lnTo>
                  <a:lnTo>
                    <a:pt x="4" y="0"/>
                  </a:lnTo>
                  <a:lnTo>
                    <a:pt x="3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0" y="5"/>
                  </a:lnTo>
                  <a:lnTo>
                    <a:pt x="1" y="7"/>
                  </a:lnTo>
                  <a:lnTo>
                    <a:pt x="5" y="7"/>
                  </a:lnTo>
                  <a:lnTo>
                    <a:pt x="12" y="7"/>
                  </a:lnTo>
                  <a:lnTo>
                    <a:pt x="17" y="9"/>
                  </a:lnTo>
                  <a:lnTo>
                    <a:pt x="19" y="11"/>
                  </a:lnTo>
                  <a:lnTo>
                    <a:pt x="20" y="14"/>
                  </a:lnTo>
                  <a:lnTo>
                    <a:pt x="47" y="85"/>
                  </a:lnTo>
                  <a:lnTo>
                    <a:pt x="47" y="87"/>
                  </a:lnTo>
                  <a:lnTo>
                    <a:pt x="48" y="89"/>
                  </a:lnTo>
                  <a:lnTo>
                    <a:pt x="46" y="95"/>
                  </a:lnTo>
                  <a:lnTo>
                    <a:pt x="43" y="107"/>
                  </a:lnTo>
                  <a:lnTo>
                    <a:pt x="40" y="120"/>
                  </a:lnTo>
                  <a:lnTo>
                    <a:pt x="38" y="128"/>
                  </a:lnTo>
                  <a:lnTo>
                    <a:pt x="37" y="132"/>
                  </a:lnTo>
                  <a:lnTo>
                    <a:pt x="36" y="135"/>
                  </a:lnTo>
                  <a:lnTo>
                    <a:pt x="35" y="137"/>
                  </a:lnTo>
                  <a:lnTo>
                    <a:pt x="33" y="139"/>
                  </a:lnTo>
                  <a:lnTo>
                    <a:pt x="31" y="140"/>
                  </a:lnTo>
                  <a:lnTo>
                    <a:pt x="28" y="140"/>
                  </a:lnTo>
                  <a:lnTo>
                    <a:pt x="24" y="141"/>
                  </a:lnTo>
                  <a:lnTo>
                    <a:pt x="18" y="141"/>
                  </a:lnTo>
                  <a:lnTo>
                    <a:pt x="15" y="141"/>
                  </a:lnTo>
                  <a:lnTo>
                    <a:pt x="13" y="141"/>
                  </a:lnTo>
                  <a:lnTo>
                    <a:pt x="12" y="143"/>
                  </a:lnTo>
                  <a:lnTo>
                    <a:pt x="12" y="145"/>
                  </a:lnTo>
                  <a:lnTo>
                    <a:pt x="13" y="147"/>
                  </a:lnTo>
                  <a:lnTo>
                    <a:pt x="15" y="148"/>
                  </a:lnTo>
                  <a:lnTo>
                    <a:pt x="21" y="147"/>
                  </a:lnTo>
                  <a:lnTo>
                    <a:pt x="29" y="147"/>
                  </a:lnTo>
                  <a:lnTo>
                    <a:pt x="36" y="147"/>
                  </a:lnTo>
                  <a:lnTo>
                    <a:pt x="42" y="147"/>
                  </a:lnTo>
                  <a:lnTo>
                    <a:pt x="48" y="147"/>
                  </a:lnTo>
                  <a:lnTo>
                    <a:pt x="56" y="147"/>
                  </a:lnTo>
                  <a:lnTo>
                    <a:pt x="64" y="147"/>
                  </a:lnTo>
                  <a:lnTo>
                    <a:pt x="70" y="148"/>
                  </a:lnTo>
                  <a:lnTo>
                    <a:pt x="71" y="147"/>
                  </a:lnTo>
                  <a:lnTo>
                    <a:pt x="72" y="147"/>
                  </a:lnTo>
                  <a:lnTo>
                    <a:pt x="74" y="146"/>
                  </a:lnTo>
                  <a:lnTo>
                    <a:pt x="74" y="143"/>
                  </a:lnTo>
                  <a:lnTo>
                    <a:pt x="72" y="141"/>
                  </a:lnTo>
                  <a:lnTo>
                    <a:pt x="68" y="141"/>
                  </a:lnTo>
                  <a:lnTo>
                    <a:pt x="65" y="141"/>
                  </a:lnTo>
                  <a:lnTo>
                    <a:pt x="60" y="140"/>
                  </a:lnTo>
                  <a:lnTo>
                    <a:pt x="55" y="140"/>
                  </a:lnTo>
                  <a:lnTo>
                    <a:pt x="54" y="137"/>
                  </a:lnTo>
                  <a:lnTo>
                    <a:pt x="54" y="135"/>
                  </a:lnTo>
                  <a:lnTo>
                    <a:pt x="55" y="131"/>
                  </a:lnTo>
                  <a:lnTo>
                    <a:pt x="56" y="127"/>
                  </a:lnTo>
                  <a:lnTo>
                    <a:pt x="57" y="123"/>
                  </a:lnTo>
                  <a:lnTo>
                    <a:pt x="65" y="93"/>
                  </a:lnTo>
                  <a:lnTo>
                    <a:pt x="66" y="89"/>
                  </a:lnTo>
                  <a:lnTo>
                    <a:pt x="67" y="86"/>
                  </a:lnTo>
                  <a:lnTo>
                    <a:pt x="121" y="2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00" name="Freeform 276"/>
            <p:cNvSpPr>
              <a:spLocks noChangeAspect="1" noEditPoints="1"/>
            </p:cNvSpPr>
            <p:nvPr/>
          </p:nvSpPr>
          <p:spPr bwMode="auto">
            <a:xfrm>
              <a:off x="1420" y="824"/>
              <a:ext cx="70" cy="103"/>
            </a:xfrm>
            <a:custGeom>
              <a:avLst/>
              <a:gdLst/>
              <a:ahLst/>
              <a:cxnLst>
                <a:cxn ang="0">
                  <a:pos x="70" y="52"/>
                </a:cxn>
                <a:cxn ang="0">
                  <a:pos x="69" y="30"/>
                </a:cxn>
                <a:cxn ang="0">
                  <a:pos x="62" y="13"/>
                </a:cxn>
                <a:cxn ang="0">
                  <a:pos x="57" y="8"/>
                </a:cxn>
                <a:cxn ang="0">
                  <a:pos x="51" y="4"/>
                </a:cxn>
                <a:cxn ang="0">
                  <a:pos x="44" y="1"/>
                </a:cxn>
                <a:cxn ang="0">
                  <a:pos x="35" y="0"/>
                </a:cxn>
                <a:cxn ang="0">
                  <a:pos x="24" y="1"/>
                </a:cxn>
                <a:cxn ang="0">
                  <a:pos x="15" y="6"/>
                </a:cxn>
                <a:cxn ang="0">
                  <a:pos x="9" y="13"/>
                </a:cxn>
                <a:cxn ang="0">
                  <a:pos x="5" y="22"/>
                </a:cxn>
                <a:cxn ang="0">
                  <a:pos x="2" y="30"/>
                </a:cxn>
                <a:cxn ang="0">
                  <a:pos x="1" y="39"/>
                </a:cxn>
                <a:cxn ang="0">
                  <a:pos x="0" y="46"/>
                </a:cxn>
                <a:cxn ang="0">
                  <a:pos x="0" y="52"/>
                </a:cxn>
                <a:cxn ang="0">
                  <a:pos x="0" y="57"/>
                </a:cxn>
                <a:cxn ang="0">
                  <a:pos x="1" y="64"/>
                </a:cxn>
                <a:cxn ang="0">
                  <a:pos x="2" y="73"/>
                </a:cxn>
                <a:cxn ang="0">
                  <a:pos x="5" y="81"/>
                </a:cxn>
                <a:cxn ang="0">
                  <a:pos x="9" y="90"/>
                </a:cxn>
                <a:cxn ang="0">
                  <a:pos x="15" y="96"/>
                </a:cxn>
                <a:cxn ang="0">
                  <a:pos x="24" y="101"/>
                </a:cxn>
                <a:cxn ang="0">
                  <a:pos x="35" y="103"/>
                </a:cxn>
                <a:cxn ang="0">
                  <a:pos x="47" y="101"/>
                </a:cxn>
                <a:cxn ang="0">
                  <a:pos x="56" y="96"/>
                </a:cxn>
                <a:cxn ang="0">
                  <a:pos x="62" y="90"/>
                </a:cxn>
                <a:cxn ang="0">
                  <a:pos x="66" y="81"/>
                </a:cxn>
                <a:cxn ang="0">
                  <a:pos x="69" y="73"/>
                </a:cxn>
                <a:cxn ang="0">
                  <a:pos x="70" y="64"/>
                </a:cxn>
                <a:cxn ang="0">
                  <a:pos x="70" y="57"/>
                </a:cxn>
                <a:cxn ang="0">
                  <a:pos x="70" y="52"/>
                </a:cxn>
                <a:cxn ang="0">
                  <a:pos x="35" y="99"/>
                </a:cxn>
                <a:cxn ang="0">
                  <a:pos x="30" y="98"/>
                </a:cxn>
                <a:cxn ang="0">
                  <a:pos x="24" y="95"/>
                </a:cxn>
                <a:cxn ang="0">
                  <a:pos x="20" y="90"/>
                </a:cxn>
                <a:cxn ang="0">
                  <a:pos x="16" y="82"/>
                </a:cxn>
                <a:cxn ang="0">
                  <a:pos x="15" y="75"/>
                </a:cxn>
                <a:cxn ang="0">
                  <a:pos x="14" y="67"/>
                </a:cxn>
                <a:cxn ang="0">
                  <a:pos x="14" y="58"/>
                </a:cxn>
                <a:cxn ang="0">
                  <a:pos x="14" y="50"/>
                </a:cxn>
                <a:cxn ang="0">
                  <a:pos x="14" y="33"/>
                </a:cxn>
                <a:cxn ang="0">
                  <a:pos x="16" y="19"/>
                </a:cxn>
                <a:cxn ang="0">
                  <a:pos x="20" y="12"/>
                </a:cxn>
                <a:cxn ang="0">
                  <a:pos x="25" y="7"/>
                </a:cxn>
                <a:cxn ang="0">
                  <a:pos x="30" y="5"/>
                </a:cxn>
                <a:cxn ang="0">
                  <a:pos x="35" y="4"/>
                </a:cxn>
                <a:cxn ang="0">
                  <a:pos x="41" y="5"/>
                </a:cxn>
                <a:cxn ang="0">
                  <a:pos x="47" y="7"/>
                </a:cxn>
                <a:cxn ang="0">
                  <a:pos x="51" y="12"/>
                </a:cxn>
                <a:cxn ang="0">
                  <a:pos x="54" y="18"/>
                </a:cxn>
                <a:cxn ang="0">
                  <a:pos x="56" y="32"/>
                </a:cxn>
                <a:cxn ang="0">
                  <a:pos x="57" y="50"/>
                </a:cxn>
                <a:cxn ang="0">
                  <a:pos x="56" y="66"/>
                </a:cxn>
                <a:cxn ang="0">
                  <a:pos x="55" y="82"/>
                </a:cxn>
                <a:cxn ang="0">
                  <a:pos x="51" y="90"/>
                </a:cxn>
                <a:cxn ang="0">
                  <a:pos x="46" y="95"/>
                </a:cxn>
                <a:cxn ang="0">
                  <a:pos x="41" y="98"/>
                </a:cxn>
                <a:cxn ang="0">
                  <a:pos x="35" y="99"/>
                </a:cxn>
              </a:cxnLst>
              <a:rect l="0" t="0" r="r" b="b"/>
              <a:pathLst>
                <a:path w="70" h="103">
                  <a:moveTo>
                    <a:pt x="70" y="52"/>
                  </a:moveTo>
                  <a:lnTo>
                    <a:pt x="69" y="30"/>
                  </a:lnTo>
                  <a:lnTo>
                    <a:pt x="62" y="13"/>
                  </a:lnTo>
                  <a:lnTo>
                    <a:pt x="57" y="8"/>
                  </a:lnTo>
                  <a:lnTo>
                    <a:pt x="51" y="4"/>
                  </a:lnTo>
                  <a:lnTo>
                    <a:pt x="44" y="1"/>
                  </a:lnTo>
                  <a:lnTo>
                    <a:pt x="35" y="0"/>
                  </a:lnTo>
                  <a:lnTo>
                    <a:pt x="24" y="1"/>
                  </a:lnTo>
                  <a:lnTo>
                    <a:pt x="15" y="6"/>
                  </a:lnTo>
                  <a:lnTo>
                    <a:pt x="9" y="13"/>
                  </a:lnTo>
                  <a:lnTo>
                    <a:pt x="5" y="22"/>
                  </a:lnTo>
                  <a:lnTo>
                    <a:pt x="2" y="30"/>
                  </a:lnTo>
                  <a:lnTo>
                    <a:pt x="1" y="39"/>
                  </a:lnTo>
                  <a:lnTo>
                    <a:pt x="0" y="46"/>
                  </a:lnTo>
                  <a:lnTo>
                    <a:pt x="0" y="52"/>
                  </a:lnTo>
                  <a:lnTo>
                    <a:pt x="0" y="57"/>
                  </a:lnTo>
                  <a:lnTo>
                    <a:pt x="1" y="64"/>
                  </a:lnTo>
                  <a:lnTo>
                    <a:pt x="2" y="73"/>
                  </a:lnTo>
                  <a:lnTo>
                    <a:pt x="5" y="81"/>
                  </a:lnTo>
                  <a:lnTo>
                    <a:pt x="9" y="90"/>
                  </a:lnTo>
                  <a:lnTo>
                    <a:pt x="15" y="96"/>
                  </a:lnTo>
                  <a:lnTo>
                    <a:pt x="24" y="101"/>
                  </a:lnTo>
                  <a:lnTo>
                    <a:pt x="35" y="103"/>
                  </a:lnTo>
                  <a:lnTo>
                    <a:pt x="47" y="101"/>
                  </a:lnTo>
                  <a:lnTo>
                    <a:pt x="56" y="96"/>
                  </a:lnTo>
                  <a:lnTo>
                    <a:pt x="62" y="90"/>
                  </a:lnTo>
                  <a:lnTo>
                    <a:pt x="66" y="81"/>
                  </a:lnTo>
                  <a:lnTo>
                    <a:pt x="69" y="73"/>
                  </a:lnTo>
                  <a:lnTo>
                    <a:pt x="70" y="64"/>
                  </a:lnTo>
                  <a:lnTo>
                    <a:pt x="70" y="57"/>
                  </a:lnTo>
                  <a:lnTo>
                    <a:pt x="70" y="52"/>
                  </a:lnTo>
                  <a:close/>
                  <a:moveTo>
                    <a:pt x="35" y="99"/>
                  </a:moveTo>
                  <a:lnTo>
                    <a:pt x="30" y="98"/>
                  </a:lnTo>
                  <a:lnTo>
                    <a:pt x="24" y="95"/>
                  </a:lnTo>
                  <a:lnTo>
                    <a:pt x="20" y="90"/>
                  </a:lnTo>
                  <a:lnTo>
                    <a:pt x="16" y="82"/>
                  </a:lnTo>
                  <a:lnTo>
                    <a:pt x="15" y="75"/>
                  </a:lnTo>
                  <a:lnTo>
                    <a:pt x="14" y="67"/>
                  </a:lnTo>
                  <a:lnTo>
                    <a:pt x="14" y="58"/>
                  </a:lnTo>
                  <a:lnTo>
                    <a:pt x="14" y="50"/>
                  </a:lnTo>
                  <a:lnTo>
                    <a:pt x="14" y="33"/>
                  </a:lnTo>
                  <a:lnTo>
                    <a:pt x="16" y="19"/>
                  </a:lnTo>
                  <a:lnTo>
                    <a:pt x="20" y="12"/>
                  </a:lnTo>
                  <a:lnTo>
                    <a:pt x="25" y="7"/>
                  </a:lnTo>
                  <a:lnTo>
                    <a:pt x="30" y="5"/>
                  </a:lnTo>
                  <a:lnTo>
                    <a:pt x="35" y="4"/>
                  </a:lnTo>
                  <a:lnTo>
                    <a:pt x="41" y="5"/>
                  </a:lnTo>
                  <a:lnTo>
                    <a:pt x="47" y="7"/>
                  </a:lnTo>
                  <a:lnTo>
                    <a:pt x="51" y="12"/>
                  </a:lnTo>
                  <a:lnTo>
                    <a:pt x="54" y="18"/>
                  </a:lnTo>
                  <a:lnTo>
                    <a:pt x="56" y="32"/>
                  </a:lnTo>
                  <a:lnTo>
                    <a:pt x="57" y="50"/>
                  </a:lnTo>
                  <a:lnTo>
                    <a:pt x="56" y="66"/>
                  </a:lnTo>
                  <a:lnTo>
                    <a:pt x="55" y="82"/>
                  </a:lnTo>
                  <a:lnTo>
                    <a:pt x="51" y="90"/>
                  </a:lnTo>
                  <a:lnTo>
                    <a:pt x="46" y="95"/>
                  </a:lnTo>
                  <a:lnTo>
                    <a:pt x="41" y="98"/>
                  </a:lnTo>
                  <a:lnTo>
                    <a:pt x="35" y="9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01" name="Freeform 277"/>
            <p:cNvSpPr>
              <a:spLocks noChangeAspect="1" noEditPoints="1"/>
            </p:cNvSpPr>
            <p:nvPr/>
          </p:nvSpPr>
          <p:spPr bwMode="auto">
            <a:xfrm>
              <a:off x="1506" y="824"/>
              <a:ext cx="71" cy="103"/>
            </a:xfrm>
            <a:custGeom>
              <a:avLst/>
              <a:gdLst/>
              <a:ahLst/>
              <a:cxnLst>
                <a:cxn ang="0">
                  <a:pos x="71" y="52"/>
                </a:cxn>
                <a:cxn ang="0">
                  <a:pos x="69" y="30"/>
                </a:cxn>
                <a:cxn ang="0">
                  <a:pos x="62" y="13"/>
                </a:cxn>
                <a:cxn ang="0">
                  <a:pos x="57" y="8"/>
                </a:cxn>
                <a:cxn ang="0">
                  <a:pos x="51" y="4"/>
                </a:cxn>
                <a:cxn ang="0">
                  <a:pos x="44" y="1"/>
                </a:cxn>
                <a:cxn ang="0">
                  <a:pos x="35" y="0"/>
                </a:cxn>
                <a:cxn ang="0">
                  <a:pos x="24" y="1"/>
                </a:cxn>
                <a:cxn ang="0">
                  <a:pos x="15" y="6"/>
                </a:cxn>
                <a:cxn ang="0">
                  <a:pos x="9" y="13"/>
                </a:cxn>
                <a:cxn ang="0">
                  <a:pos x="5" y="22"/>
                </a:cxn>
                <a:cxn ang="0">
                  <a:pos x="2" y="30"/>
                </a:cxn>
                <a:cxn ang="0">
                  <a:pos x="1" y="39"/>
                </a:cxn>
                <a:cxn ang="0">
                  <a:pos x="0" y="46"/>
                </a:cxn>
                <a:cxn ang="0">
                  <a:pos x="0" y="52"/>
                </a:cxn>
                <a:cxn ang="0">
                  <a:pos x="0" y="57"/>
                </a:cxn>
                <a:cxn ang="0">
                  <a:pos x="1" y="64"/>
                </a:cxn>
                <a:cxn ang="0">
                  <a:pos x="2" y="73"/>
                </a:cxn>
                <a:cxn ang="0">
                  <a:pos x="5" y="81"/>
                </a:cxn>
                <a:cxn ang="0">
                  <a:pos x="9" y="90"/>
                </a:cxn>
                <a:cxn ang="0">
                  <a:pos x="15" y="96"/>
                </a:cxn>
                <a:cxn ang="0">
                  <a:pos x="24" y="101"/>
                </a:cxn>
                <a:cxn ang="0">
                  <a:pos x="35" y="103"/>
                </a:cxn>
                <a:cxn ang="0">
                  <a:pos x="47" y="101"/>
                </a:cxn>
                <a:cxn ang="0">
                  <a:pos x="56" y="96"/>
                </a:cxn>
                <a:cxn ang="0">
                  <a:pos x="62" y="90"/>
                </a:cxn>
                <a:cxn ang="0">
                  <a:pos x="66" y="81"/>
                </a:cxn>
                <a:cxn ang="0">
                  <a:pos x="69" y="73"/>
                </a:cxn>
                <a:cxn ang="0">
                  <a:pos x="70" y="64"/>
                </a:cxn>
                <a:cxn ang="0">
                  <a:pos x="70" y="57"/>
                </a:cxn>
                <a:cxn ang="0">
                  <a:pos x="71" y="52"/>
                </a:cxn>
                <a:cxn ang="0">
                  <a:pos x="35" y="99"/>
                </a:cxn>
                <a:cxn ang="0">
                  <a:pos x="30" y="98"/>
                </a:cxn>
                <a:cxn ang="0">
                  <a:pos x="24" y="95"/>
                </a:cxn>
                <a:cxn ang="0">
                  <a:pos x="20" y="90"/>
                </a:cxn>
                <a:cxn ang="0">
                  <a:pos x="16" y="82"/>
                </a:cxn>
                <a:cxn ang="0">
                  <a:pos x="15" y="75"/>
                </a:cxn>
                <a:cxn ang="0">
                  <a:pos x="14" y="67"/>
                </a:cxn>
                <a:cxn ang="0">
                  <a:pos x="14" y="58"/>
                </a:cxn>
                <a:cxn ang="0">
                  <a:pos x="14" y="50"/>
                </a:cxn>
                <a:cxn ang="0">
                  <a:pos x="14" y="33"/>
                </a:cxn>
                <a:cxn ang="0">
                  <a:pos x="16" y="19"/>
                </a:cxn>
                <a:cxn ang="0">
                  <a:pos x="20" y="12"/>
                </a:cxn>
                <a:cxn ang="0">
                  <a:pos x="25" y="7"/>
                </a:cxn>
                <a:cxn ang="0">
                  <a:pos x="30" y="5"/>
                </a:cxn>
                <a:cxn ang="0">
                  <a:pos x="35" y="4"/>
                </a:cxn>
                <a:cxn ang="0">
                  <a:pos x="41" y="5"/>
                </a:cxn>
                <a:cxn ang="0">
                  <a:pos x="47" y="7"/>
                </a:cxn>
                <a:cxn ang="0">
                  <a:pos x="51" y="12"/>
                </a:cxn>
                <a:cxn ang="0">
                  <a:pos x="54" y="18"/>
                </a:cxn>
                <a:cxn ang="0">
                  <a:pos x="56" y="32"/>
                </a:cxn>
                <a:cxn ang="0">
                  <a:pos x="57" y="50"/>
                </a:cxn>
                <a:cxn ang="0">
                  <a:pos x="56" y="66"/>
                </a:cxn>
                <a:cxn ang="0">
                  <a:pos x="55" y="82"/>
                </a:cxn>
                <a:cxn ang="0">
                  <a:pos x="51" y="90"/>
                </a:cxn>
                <a:cxn ang="0">
                  <a:pos x="46" y="95"/>
                </a:cxn>
                <a:cxn ang="0">
                  <a:pos x="41" y="98"/>
                </a:cxn>
                <a:cxn ang="0">
                  <a:pos x="35" y="99"/>
                </a:cxn>
              </a:cxnLst>
              <a:rect l="0" t="0" r="r" b="b"/>
              <a:pathLst>
                <a:path w="71" h="103">
                  <a:moveTo>
                    <a:pt x="71" y="52"/>
                  </a:moveTo>
                  <a:lnTo>
                    <a:pt x="69" y="30"/>
                  </a:lnTo>
                  <a:lnTo>
                    <a:pt x="62" y="13"/>
                  </a:lnTo>
                  <a:lnTo>
                    <a:pt x="57" y="8"/>
                  </a:lnTo>
                  <a:lnTo>
                    <a:pt x="51" y="4"/>
                  </a:lnTo>
                  <a:lnTo>
                    <a:pt x="44" y="1"/>
                  </a:lnTo>
                  <a:lnTo>
                    <a:pt x="35" y="0"/>
                  </a:lnTo>
                  <a:lnTo>
                    <a:pt x="24" y="1"/>
                  </a:lnTo>
                  <a:lnTo>
                    <a:pt x="15" y="6"/>
                  </a:lnTo>
                  <a:lnTo>
                    <a:pt x="9" y="13"/>
                  </a:lnTo>
                  <a:lnTo>
                    <a:pt x="5" y="22"/>
                  </a:lnTo>
                  <a:lnTo>
                    <a:pt x="2" y="30"/>
                  </a:lnTo>
                  <a:lnTo>
                    <a:pt x="1" y="39"/>
                  </a:lnTo>
                  <a:lnTo>
                    <a:pt x="0" y="46"/>
                  </a:lnTo>
                  <a:lnTo>
                    <a:pt x="0" y="52"/>
                  </a:lnTo>
                  <a:lnTo>
                    <a:pt x="0" y="57"/>
                  </a:lnTo>
                  <a:lnTo>
                    <a:pt x="1" y="64"/>
                  </a:lnTo>
                  <a:lnTo>
                    <a:pt x="2" y="73"/>
                  </a:lnTo>
                  <a:lnTo>
                    <a:pt x="5" y="81"/>
                  </a:lnTo>
                  <a:lnTo>
                    <a:pt x="9" y="90"/>
                  </a:lnTo>
                  <a:lnTo>
                    <a:pt x="15" y="96"/>
                  </a:lnTo>
                  <a:lnTo>
                    <a:pt x="24" y="101"/>
                  </a:lnTo>
                  <a:lnTo>
                    <a:pt x="35" y="103"/>
                  </a:lnTo>
                  <a:lnTo>
                    <a:pt x="47" y="101"/>
                  </a:lnTo>
                  <a:lnTo>
                    <a:pt x="56" y="96"/>
                  </a:lnTo>
                  <a:lnTo>
                    <a:pt x="62" y="90"/>
                  </a:lnTo>
                  <a:lnTo>
                    <a:pt x="66" y="81"/>
                  </a:lnTo>
                  <a:lnTo>
                    <a:pt x="69" y="73"/>
                  </a:lnTo>
                  <a:lnTo>
                    <a:pt x="70" y="64"/>
                  </a:lnTo>
                  <a:lnTo>
                    <a:pt x="70" y="57"/>
                  </a:lnTo>
                  <a:lnTo>
                    <a:pt x="71" y="52"/>
                  </a:lnTo>
                  <a:close/>
                  <a:moveTo>
                    <a:pt x="35" y="99"/>
                  </a:moveTo>
                  <a:lnTo>
                    <a:pt x="30" y="98"/>
                  </a:lnTo>
                  <a:lnTo>
                    <a:pt x="24" y="95"/>
                  </a:lnTo>
                  <a:lnTo>
                    <a:pt x="20" y="90"/>
                  </a:lnTo>
                  <a:lnTo>
                    <a:pt x="16" y="82"/>
                  </a:lnTo>
                  <a:lnTo>
                    <a:pt x="15" y="75"/>
                  </a:lnTo>
                  <a:lnTo>
                    <a:pt x="14" y="67"/>
                  </a:lnTo>
                  <a:lnTo>
                    <a:pt x="14" y="58"/>
                  </a:lnTo>
                  <a:lnTo>
                    <a:pt x="14" y="50"/>
                  </a:lnTo>
                  <a:lnTo>
                    <a:pt x="14" y="33"/>
                  </a:lnTo>
                  <a:lnTo>
                    <a:pt x="16" y="19"/>
                  </a:lnTo>
                  <a:lnTo>
                    <a:pt x="20" y="12"/>
                  </a:lnTo>
                  <a:lnTo>
                    <a:pt x="25" y="7"/>
                  </a:lnTo>
                  <a:lnTo>
                    <a:pt x="30" y="5"/>
                  </a:lnTo>
                  <a:lnTo>
                    <a:pt x="35" y="4"/>
                  </a:lnTo>
                  <a:lnTo>
                    <a:pt x="41" y="5"/>
                  </a:lnTo>
                  <a:lnTo>
                    <a:pt x="47" y="7"/>
                  </a:lnTo>
                  <a:lnTo>
                    <a:pt x="51" y="12"/>
                  </a:lnTo>
                  <a:lnTo>
                    <a:pt x="54" y="18"/>
                  </a:lnTo>
                  <a:lnTo>
                    <a:pt x="56" y="32"/>
                  </a:lnTo>
                  <a:lnTo>
                    <a:pt x="57" y="50"/>
                  </a:lnTo>
                  <a:lnTo>
                    <a:pt x="56" y="66"/>
                  </a:lnTo>
                  <a:lnTo>
                    <a:pt x="55" y="82"/>
                  </a:lnTo>
                  <a:lnTo>
                    <a:pt x="51" y="90"/>
                  </a:lnTo>
                  <a:lnTo>
                    <a:pt x="46" y="95"/>
                  </a:lnTo>
                  <a:lnTo>
                    <a:pt x="41" y="98"/>
                  </a:lnTo>
                  <a:lnTo>
                    <a:pt x="35" y="9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02" name="Freeform 278"/>
            <p:cNvSpPr>
              <a:spLocks noChangeAspect="1"/>
            </p:cNvSpPr>
            <p:nvPr/>
          </p:nvSpPr>
          <p:spPr bwMode="auto">
            <a:xfrm>
              <a:off x="1617" y="730"/>
              <a:ext cx="50" cy="215"/>
            </a:xfrm>
            <a:custGeom>
              <a:avLst/>
              <a:gdLst/>
              <a:ahLst/>
              <a:cxnLst>
                <a:cxn ang="0">
                  <a:pos x="50" y="213"/>
                </a:cxn>
                <a:cxn ang="0">
                  <a:pos x="50" y="213"/>
                </a:cxn>
                <a:cxn ang="0">
                  <a:pos x="49" y="212"/>
                </a:cxn>
                <a:cxn ang="0">
                  <a:pos x="48" y="211"/>
                </a:cxn>
                <a:cxn ang="0">
                  <a:pos x="46" y="208"/>
                </a:cxn>
                <a:cxn ang="0">
                  <a:pos x="29" y="186"/>
                </a:cxn>
                <a:cxn ang="0">
                  <a:pos x="19" y="160"/>
                </a:cxn>
                <a:cxn ang="0">
                  <a:pos x="14" y="134"/>
                </a:cxn>
                <a:cxn ang="0">
                  <a:pos x="12" y="108"/>
                </a:cxn>
                <a:cxn ang="0">
                  <a:pos x="14" y="80"/>
                </a:cxn>
                <a:cxn ang="0">
                  <a:pos x="20" y="53"/>
                </a:cxn>
                <a:cxn ang="0">
                  <a:pos x="30" y="28"/>
                </a:cxn>
                <a:cxn ang="0">
                  <a:pos x="47" y="6"/>
                </a:cxn>
                <a:cxn ang="0">
                  <a:pos x="49" y="3"/>
                </a:cxn>
                <a:cxn ang="0">
                  <a:pos x="50" y="2"/>
                </a:cxn>
                <a:cxn ang="0">
                  <a:pos x="49" y="0"/>
                </a:cxn>
                <a:cxn ang="0">
                  <a:pos x="47" y="0"/>
                </a:cxn>
                <a:cxn ang="0">
                  <a:pos x="43" y="3"/>
                </a:cxn>
                <a:cxn ang="0">
                  <a:pos x="34" y="11"/>
                </a:cxn>
                <a:cxn ang="0">
                  <a:pos x="24" y="24"/>
                </a:cxn>
                <a:cxn ang="0">
                  <a:pos x="13" y="42"/>
                </a:cxn>
                <a:cxn ang="0">
                  <a:pos x="7" y="60"/>
                </a:cxn>
                <a:cxn ang="0">
                  <a:pos x="2" y="77"/>
                </a:cxn>
                <a:cxn ang="0">
                  <a:pos x="0" y="93"/>
                </a:cxn>
                <a:cxn ang="0">
                  <a:pos x="0" y="108"/>
                </a:cxn>
                <a:cxn ang="0">
                  <a:pos x="0" y="122"/>
                </a:cxn>
                <a:cxn ang="0">
                  <a:pos x="2" y="138"/>
                </a:cxn>
                <a:cxn ang="0">
                  <a:pos x="7" y="157"/>
                </a:cxn>
                <a:cxn ang="0">
                  <a:pos x="14" y="175"/>
                </a:cxn>
                <a:cxn ang="0">
                  <a:pos x="24" y="192"/>
                </a:cxn>
                <a:cxn ang="0">
                  <a:pos x="35" y="205"/>
                </a:cxn>
                <a:cxn ang="0">
                  <a:pos x="43" y="213"/>
                </a:cxn>
                <a:cxn ang="0">
                  <a:pos x="47" y="215"/>
                </a:cxn>
                <a:cxn ang="0">
                  <a:pos x="49" y="215"/>
                </a:cxn>
                <a:cxn ang="0">
                  <a:pos x="50" y="213"/>
                </a:cxn>
              </a:cxnLst>
              <a:rect l="0" t="0" r="r" b="b"/>
              <a:pathLst>
                <a:path w="50" h="215">
                  <a:moveTo>
                    <a:pt x="50" y="213"/>
                  </a:moveTo>
                  <a:lnTo>
                    <a:pt x="50" y="213"/>
                  </a:lnTo>
                  <a:lnTo>
                    <a:pt x="49" y="212"/>
                  </a:lnTo>
                  <a:lnTo>
                    <a:pt x="48" y="211"/>
                  </a:lnTo>
                  <a:lnTo>
                    <a:pt x="46" y="208"/>
                  </a:lnTo>
                  <a:lnTo>
                    <a:pt x="29" y="186"/>
                  </a:lnTo>
                  <a:lnTo>
                    <a:pt x="19" y="160"/>
                  </a:lnTo>
                  <a:lnTo>
                    <a:pt x="14" y="134"/>
                  </a:lnTo>
                  <a:lnTo>
                    <a:pt x="12" y="108"/>
                  </a:lnTo>
                  <a:lnTo>
                    <a:pt x="14" y="80"/>
                  </a:lnTo>
                  <a:lnTo>
                    <a:pt x="20" y="53"/>
                  </a:lnTo>
                  <a:lnTo>
                    <a:pt x="30" y="28"/>
                  </a:lnTo>
                  <a:lnTo>
                    <a:pt x="47" y="6"/>
                  </a:lnTo>
                  <a:lnTo>
                    <a:pt x="49" y="3"/>
                  </a:lnTo>
                  <a:lnTo>
                    <a:pt x="50" y="2"/>
                  </a:lnTo>
                  <a:lnTo>
                    <a:pt x="49" y="0"/>
                  </a:lnTo>
                  <a:lnTo>
                    <a:pt x="47" y="0"/>
                  </a:lnTo>
                  <a:lnTo>
                    <a:pt x="43" y="3"/>
                  </a:lnTo>
                  <a:lnTo>
                    <a:pt x="34" y="11"/>
                  </a:lnTo>
                  <a:lnTo>
                    <a:pt x="24" y="24"/>
                  </a:lnTo>
                  <a:lnTo>
                    <a:pt x="13" y="42"/>
                  </a:lnTo>
                  <a:lnTo>
                    <a:pt x="7" y="60"/>
                  </a:lnTo>
                  <a:lnTo>
                    <a:pt x="2" y="77"/>
                  </a:lnTo>
                  <a:lnTo>
                    <a:pt x="0" y="93"/>
                  </a:lnTo>
                  <a:lnTo>
                    <a:pt x="0" y="108"/>
                  </a:lnTo>
                  <a:lnTo>
                    <a:pt x="0" y="122"/>
                  </a:lnTo>
                  <a:lnTo>
                    <a:pt x="2" y="138"/>
                  </a:lnTo>
                  <a:lnTo>
                    <a:pt x="7" y="157"/>
                  </a:lnTo>
                  <a:lnTo>
                    <a:pt x="14" y="175"/>
                  </a:lnTo>
                  <a:lnTo>
                    <a:pt x="24" y="192"/>
                  </a:lnTo>
                  <a:lnTo>
                    <a:pt x="35" y="205"/>
                  </a:lnTo>
                  <a:lnTo>
                    <a:pt x="43" y="213"/>
                  </a:lnTo>
                  <a:lnTo>
                    <a:pt x="47" y="215"/>
                  </a:lnTo>
                  <a:lnTo>
                    <a:pt x="49" y="215"/>
                  </a:lnTo>
                  <a:lnTo>
                    <a:pt x="50" y="21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03" name="Freeform 279"/>
            <p:cNvSpPr>
              <a:spLocks noChangeAspect="1" noEditPoints="1"/>
            </p:cNvSpPr>
            <p:nvPr/>
          </p:nvSpPr>
          <p:spPr bwMode="auto">
            <a:xfrm>
              <a:off x="1690" y="742"/>
              <a:ext cx="113" cy="194"/>
            </a:xfrm>
            <a:custGeom>
              <a:avLst/>
              <a:gdLst/>
              <a:ahLst/>
              <a:cxnLst>
                <a:cxn ang="0">
                  <a:pos x="84" y="4"/>
                </a:cxn>
                <a:cxn ang="0">
                  <a:pos x="84" y="1"/>
                </a:cxn>
                <a:cxn ang="0">
                  <a:pos x="79" y="1"/>
                </a:cxn>
                <a:cxn ang="0">
                  <a:pos x="66" y="54"/>
                </a:cxn>
                <a:cxn ang="0">
                  <a:pos x="41" y="60"/>
                </a:cxn>
                <a:cxn ang="0">
                  <a:pos x="20" y="73"/>
                </a:cxn>
                <a:cxn ang="0">
                  <a:pos x="5" y="92"/>
                </a:cxn>
                <a:cxn ang="0">
                  <a:pos x="0" y="113"/>
                </a:cxn>
                <a:cxn ang="0">
                  <a:pos x="11" y="140"/>
                </a:cxn>
                <a:cxn ang="0">
                  <a:pos x="41" y="152"/>
                </a:cxn>
                <a:cxn ang="0">
                  <a:pos x="35" y="180"/>
                </a:cxn>
                <a:cxn ang="0">
                  <a:pos x="32" y="190"/>
                </a:cxn>
                <a:cxn ang="0">
                  <a:pos x="32" y="193"/>
                </a:cxn>
                <a:cxn ang="0">
                  <a:pos x="36" y="193"/>
                </a:cxn>
                <a:cxn ang="0">
                  <a:pos x="37" y="189"/>
                </a:cxn>
                <a:cxn ang="0">
                  <a:pos x="39" y="184"/>
                </a:cxn>
                <a:cxn ang="0">
                  <a:pos x="60" y="150"/>
                </a:cxn>
                <a:cxn ang="0">
                  <a:pos x="83" y="141"/>
                </a:cxn>
                <a:cxn ang="0">
                  <a:pos x="101" y="124"/>
                </a:cxn>
                <a:cxn ang="0">
                  <a:pos x="111" y="104"/>
                </a:cxn>
                <a:cxn ang="0">
                  <a:pos x="111" y="80"/>
                </a:cxn>
                <a:cxn ang="0">
                  <a:pos x="91" y="59"/>
                </a:cxn>
                <a:cxn ang="0">
                  <a:pos x="84" y="5"/>
                </a:cxn>
                <a:cxn ang="0">
                  <a:pos x="37" y="147"/>
                </a:cxn>
                <a:cxn ang="0">
                  <a:pos x="28" y="143"/>
                </a:cxn>
                <a:cxn ang="0">
                  <a:pos x="19" y="136"/>
                </a:cxn>
                <a:cxn ang="0">
                  <a:pos x="15" y="125"/>
                </a:cxn>
                <a:cxn ang="0">
                  <a:pos x="15" y="108"/>
                </a:cxn>
                <a:cxn ang="0">
                  <a:pos x="21" y="88"/>
                </a:cxn>
                <a:cxn ang="0">
                  <a:pos x="34" y="72"/>
                </a:cxn>
                <a:cxn ang="0">
                  <a:pos x="53" y="61"/>
                </a:cxn>
                <a:cxn ang="0">
                  <a:pos x="42" y="147"/>
                </a:cxn>
                <a:cxn ang="0">
                  <a:pos x="82" y="61"/>
                </a:cxn>
                <a:cxn ang="0">
                  <a:pos x="97" y="76"/>
                </a:cxn>
                <a:cxn ang="0">
                  <a:pos x="98" y="98"/>
                </a:cxn>
                <a:cxn ang="0">
                  <a:pos x="91" y="118"/>
                </a:cxn>
                <a:cxn ang="0">
                  <a:pos x="78" y="134"/>
                </a:cxn>
                <a:cxn ang="0">
                  <a:pos x="59" y="145"/>
                </a:cxn>
                <a:cxn ang="0">
                  <a:pos x="70" y="59"/>
                </a:cxn>
              </a:cxnLst>
              <a:rect l="0" t="0" r="r" b="b"/>
              <a:pathLst>
                <a:path w="113" h="194">
                  <a:moveTo>
                    <a:pt x="84" y="5"/>
                  </a:moveTo>
                  <a:lnTo>
                    <a:pt x="84" y="4"/>
                  </a:lnTo>
                  <a:lnTo>
                    <a:pt x="84" y="2"/>
                  </a:lnTo>
                  <a:lnTo>
                    <a:pt x="84" y="1"/>
                  </a:lnTo>
                  <a:lnTo>
                    <a:pt x="82" y="0"/>
                  </a:lnTo>
                  <a:lnTo>
                    <a:pt x="79" y="1"/>
                  </a:lnTo>
                  <a:lnTo>
                    <a:pt x="78" y="4"/>
                  </a:lnTo>
                  <a:lnTo>
                    <a:pt x="66" y="54"/>
                  </a:lnTo>
                  <a:lnTo>
                    <a:pt x="53" y="56"/>
                  </a:lnTo>
                  <a:lnTo>
                    <a:pt x="41" y="60"/>
                  </a:lnTo>
                  <a:lnTo>
                    <a:pt x="30" y="65"/>
                  </a:lnTo>
                  <a:lnTo>
                    <a:pt x="20" y="73"/>
                  </a:lnTo>
                  <a:lnTo>
                    <a:pt x="12" y="82"/>
                  </a:lnTo>
                  <a:lnTo>
                    <a:pt x="5" y="92"/>
                  </a:lnTo>
                  <a:lnTo>
                    <a:pt x="1" y="102"/>
                  </a:lnTo>
                  <a:lnTo>
                    <a:pt x="0" y="113"/>
                  </a:lnTo>
                  <a:lnTo>
                    <a:pt x="3" y="128"/>
                  </a:lnTo>
                  <a:lnTo>
                    <a:pt x="11" y="140"/>
                  </a:lnTo>
                  <a:lnTo>
                    <a:pt x="24" y="148"/>
                  </a:lnTo>
                  <a:lnTo>
                    <a:pt x="41" y="152"/>
                  </a:lnTo>
                  <a:lnTo>
                    <a:pt x="36" y="172"/>
                  </a:lnTo>
                  <a:lnTo>
                    <a:pt x="35" y="180"/>
                  </a:lnTo>
                  <a:lnTo>
                    <a:pt x="33" y="185"/>
                  </a:lnTo>
                  <a:lnTo>
                    <a:pt x="32" y="190"/>
                  </a:lnTo>
                  <a:lnTo>
                    <a:pt x="32" y="191"/>
                  </a:lnTo>
                  <a:lnTo>
                    <a:pt x="32" y="193"/>
                  </a:lnTo>
                  <a:lnTo>
                    <a:pt x="34" y="194"/>
                  </a:lnTo>
                  <a:lnTo>
                    <a:pt x="36" y="193"/>
                  </a:lnTo>
                  <a:lnTo>
                    <a:pt x="37" y="192"/>
                  </a:lnTo>
                  <a:lnTo>
                    <a:pt x="37" y="189"/>
                  </a:lnTo>
                  <a:lnTo>
                    <a:pt x="38" y="187"/>
                  </a:lnTo>
                  <a:lnTo>
                    <a:pt x="39" y="184"/>
                  </a:lnTo>
                  <a:lnTo>
                    <a:pt x="47" y="152"/>
                  </a:lnTo>
                  <a:lnTo>
                    <a:pt x="60" y="150"/>
                  </a:lnTo>
                  <a:lnTo>
                    <a:pt x="72" y="146"/>
                  </a:lnTo>
                  <a:lnTo>
                    <a:pt x="83" y="141"/>
                  </a:lnTo>
                  <a:lnTo>
                    <a:pt x="93" y="133"/>
                  </a:lnTo>
                  <a:lnTo>
                    <a:pt x="101" y="124"/>
                  </a:lnTo>
                  <a:lnTo>
                    <a:pt x="107" y="114"/>
                  </a:lnTo>
                  <a:lnTo>
                    <a:pt x="111" y="104"/>
                  </a:lnTo>
                  <a:lnTo>
                    <a:pt x="113" y="93"/>
                  </a:lnTo>
                  <a:lnTo>
                    <a:pt x="111" y="80"/>
                  </a:lnTo>
                  <a:lnTo>
                    <a:pt x="103" y="68"/>
                  </a:lnTo>
                  <a:lnTo>
                    <a:pt x="91" y="59"/>
                  </a:lnTo>
                  <a:lnTo>
                    <a:pt x="71" y="54"/>
                  </a:lnTo>
                  <a:lnTo>
                    <a:pt x="84" y="5"/>
                  </a:lnTo>
                  <a:close/>
                  <a:moveTo>
                    <a:pt x="42" y="147"/>
                  </a:moveTo>
                  <a:lnTo>
                    <a:pt x="37" y="147"/>
                  </a:lnTo>
                  <a:lnTo>
                    <a:pt x="32" y="145"/>
                  </a:lnTo>
                  <a:lnTo>
                    <a:pt x="28" y="143"/>
                  </a:lnTo>
                  <a:lnTo>
                    <a:pt x="23" y="140"/>
                  </a:lnTo>
                  <a:lnTo>
                    <a:pt x="19" y="136"/>
                  </a:lnTo>
                  <a:lnTo>
                    <a:pt x="16" y="131"/>
                  </a:lnTo>
                  <a:lnTo>
                    <a:pt x="15" y="125"/>
                  </a:lnTo>
                  <a:lnTo>
                    <a:pt x="14" y="118"/>
                  </a:lnTo>
                  <a:lnTo>
                    <a:pt x="15" y="108"/>
                  </a:lnTo>
                  <a:lnTo>
                    <a:pt x="17" y="98"/>
                  </a:lnTo>
                  <a:lnTo>
                    <a:pt x="21" y="88"/>
                  </a:lnTo>
                  <a:lnTo>
                    <a:pt x="27" y="80"/>
                  </a:lnTo>
                  <a:lnTo>
                    <a:pt x="34" y="72"/>
                  </a:lnTo>
                  <a:lnTo>
                    <a:pt x="43" y="66"/>
                  </a:lnTo>
                  <a:lnTo>
                    <a:pt x="53" y="61"/>
                  </a:lnTo>
                  <a:lnTo>
                    <a:pt x="65" y="59"/>
                  </a:lnTo>
                  <a:lnTo>
                    <a:pt x="42" y="147"/>
                  </a:lnTo>
                  <a:close/>
                  <a:moveTo>
                    <a:pt x="70" y="59"/>
                  </a:moveTo>
                  <a:lnTo>
                    <a:pt x="82" y="61"/>
                  </a:lnTo>
                  <a:lnTo>
                    <a:pt x="91" y="67"/>
                  </a:lnTo>
                  <a:lnTo>
                    <a:pt x="97" y="76"/>
                  </a:lnTo>
                  <a:lnTo>
                    <a:pt x="99" y="89"/>
                  </a:lnTo>
                  <a:lnTo>
                    <a:pt x="98" y="98"/>
                  </a:lnTo>
                  <a:lnTo>
                    <a:pt x="95" y="108"/>
                  </a:lnTo>
                  <a:lnTo>
                    <a:pt x="91" y="118"/>
                  </a:lnTo>
                  <a:lnTo>
                    <a:pt x="86" y="126"/>
                  </a:lnTo>
                  <a:lnTo>
                    <a:pt x="78" y="134"/>
                  </a:lnTo>
                  <a:lnTo>
                    <a:pt x="70" y="141"/>
                  </a:lnTo>
                  <a:lnTo>
                    <a:pt x="59" y="145"/>
                  </a:lnTo>
                  <a:lnTo>
                    <a:pt x="48" y="147"/>
                  </a:lnTo>
                  <a:lnTo>
                    <a:pt x="70" y="5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04" name="Freeform 280"/>
            <p:cNvSpPr>
              <a:spLocks noChangeAspect="1"/>
            </p:cNvSpPr>
            <p:nvPr/>
          </p:nvSpPr>
          <p:spPr bwMode="auto">
            <a:xfrm>
              <a:off x="1824" y="824"/>
              <a:ext cx="55" cy="100"/>
            </a:xfrm>
            <a:custGeom>
              <a:avLst/>
              <a:gdLst/>
              <a:ahLst/>
              <a:cxnLst>
                <a:cxn ang="0">
                  <a:pos x="34" y="4"/>
                </a:cxn>
                <a:cxn ang="0">
                  <a:pos x="34" y="2"/>
                </a:cxn>
                <a:cxn ang="0">
                  <a:pos x="34" y="0"/>
                </a:cxn>
                <a:cxn ang="0">
                  <a:pos x="32" y="0"/>
                </a:cxn>
                <a:cxn ang="0">
                  <a:pos x="30" y="0"/>
                </a:cxn>
                <a:cxn ang="0">
                  <a:pos x="22" y="5"/>
                </a:cxn>
                <a:cxn ang="0">
                  <a:pos x="14" y="8"/>
                </a:cxn>
                <a:cxn ang="0">
                  <a:pos x="6" y="9"/>
                </a:cxn>
                <a:cxn ang="0">
                  <a:pos x="0" y="9"/>
                </a:cxn>
                <a:cxn ang="0">
                  <a:pos x="0" y="15"/>
                </a:cxn>
                <a:cxn ang="0">
                  <a:pos x="4" y="15"/>
                </a:cxn>
                <a:cxn ang="0">
                  <a:pos x="9" y="14"/>
                </a:cxn>
                <a:cxn ang="0">
                  <a:pos x="16" y="13"/>
                </a:cxn>
                <a:cxn ang="0">
                  <a:pos x="22" y="10"/>
                </a:cxn>
                <a:cxn ang="0">
                  <a:pos x="22" y="87"/>
                </a:cxn>
                <a:cxn ang="0">
                  <a:pos x="22" y="91"/>
                </a:cxn>
                <a:cxn ang="0">
                  <a:pos x="20" y="93"/>
                </a:cxn>
                <a:cxn ang="0">
                  <a:pos x="16" y="94"/>
                </a:cxn>
                <a:cxn ang="0">
                  <a:pos x="7" y="94"/>
                </a:cxn>
                <a:cxn ang="0">
                  <a:pos x="1" y="94"/>
                </a:cxn>
                <a:cxn ang="0">
                  <a:pos x="1" y="100"/>
                </a:cxn>
                <a:cxn ang="0">
                  <a:pos x="6" y="100"/>
                </a:cxn>
                <a:cxn ang="0">
                  <a:pos x="14" y="100"/>
                </a:cxn>
                <a:cxn ang="0">
                  <a:pos x="22" y="99"/>
                </a:cxn>
                <a:cxn ang="0">
                  <a:pos x="28" y="99"/>
                </a:cxn>
                <a:cxn ang="0">
                  <a:pos x="34" y="99"/>
                </a:cxn>
                <a:cxn ang="0">
                  <a:pos x="42" y="100"/>
                </a:cxn>
                <a:cxn ang="0">
                  <a:pos x="50" y="100"/>
                </a:cxn>
                <a:cxn ang="0">
                  <a:pos x="55" y="100"/>
                </a:cxn>
                <a:cxn ang="0">
                  <a:pos x="55" y="94"/>
                </a:cxn>
                <a:cxn ang="0">
                  <a:pos x="49" y="94"/>
                </a:cxn>
                <a:cxn ang="0">
                  <a:pos x="41" y="94"/>
                </a:cxn>
                <a:cxn ang="0">
                  <a:pos x="36" y="93"/>
                </a:cxn>
                <a:cxn ang="0">
                  <a:pos x="35" y="91"/>
                </a:cxn>
                <a:cxn ang="0">
                  <a:pos x="34" y="87"/>
                </a:cxn>
                <a:cxn ang="0">
                  <a:pos x="34" y="4"/>
                </a:cxn>
              </a:cxnLst>
              <a:rect l="0" t="0" r="r" b="b"/>
              <a:pathLst>
                <a:path w="55" h="100">
                  <a:moveTo>
                    <a:pt x="34" y="4"/>
                  </a:moveTo>
                  <a:lnTo>
                    <a:pt x="34" y="2"/>
                  </a:lnTo>
                  <a:lnTo>
                    <a:pt x="34" y="0"/>
                  </a:lnTo>
                  <a:lnTo>
                    <a:pt x="32" y="0"/>
                  </a:lnTo>
                  <a:lnTo>
                    <a:pt x="30" y="0"/>
                  </a:lnTo>
                  <a:lnTo>
                    <a:pt x="22" y="5"/>
                  </a:lnTo>
                  <a:lnTo>
                    <a:pt x="14" y="8"/>
                  </a:lnTo>
                  <a:lnTo>
                    <a:pt x="6" y="9"/>
                  </a:lnTo>
                  <a:lnTo>
                    <a:pt x="0" y="9"/>
                  </a:lnTo>
                  <a:lnTo>
                    <a:pt x="0" y="15"/>
                  </a:lnTo>
                  <a:lnTo>
                    <a:pt x="4" y="15"/>
                  </a:lnTo>
                  <a:lnTo>
                    <a:pt x="9" y="14"/>
                  </a:lnTo>
                  <a:lnTo>
                    <a:pt x="16" y="13"/>
                  </a:lnTo>
                  <a:lnTo>
                    <a:pt x="22" y="10"/>
                  </a:lnTo>
                  <a:lnTo>
                    <a:pt x="22" y="87"/>
                  </a:lnTo>
                  <a:lnTo>
                    <a:pt x="22" y="91"/>
                  </a:lnTo>
                  <a:lnTo>
                    <a:pt x="20" y="93"/>
                  </a:lnTo>
                  <a:lnTo>
                    <a:pt x="16" y="94"/>
                  </a:lnTo>
                  <a:lnTo>
                    <a:pt x="7" y="94"/>
                  </a:lnTo>
                  <a:lnTo>
                    <a:pt x="1" y="94"/>
                  </a:lnTo>
                  <a:lnTo>
                    <a:pt x="1" y="100"/>
                  </a:lnTo>
                  <a:lnTo>
                    <a:pt x="6" y="100"/>
                  </a:lnTo>
                  <a:lnTo>
                    <a:pt x="14" y="100"/>
                  </a:lnTo>
                  <a:lnTo>
                    <a:pt x="22" y="99"/>
                  </a:lnTo>
                  <a:lnTo>
                    <a:pt x="28" y="99"/>
                  </a:lnTo>
                  <a:lnTo>
                    <a:pt x="34" y="99"/>
                  </a:lnTo>
                  <a:lnTo>
                    <a:pt x="42" y="100"/>
                  </a:lnTo>
                  <a:lnTo>
                    <a:pt x="50" y="100"/>
                  </a:lnTo>
                  <a:lnTo>
                    <a:pt x="55" y="100"/>
                  </a:lnTo>
                  <a:lnTo>
                    <a:pt x="55" y="94"/>
                  </a:lnTo>
                  <a:lnTo>
                    <a:pt x="49" y="94"/>
                  </a:lnTo>
                  <a:lnTo>
                    <a:pt x="41" y="94"/>
                  </a:lnTo>
                  <a:lnTo>
                    <a:pt x="36" y="93"/>
                  </a:lnTo>
                  <a:lnTo>
                    <a:pt x="35" y="91"/>
                  </a:lnTo>
                  <a:lnTo>
                    <a:pt x="34" y="87"/>
                  </a:lnTo>
                  <a:lnTo>
                    <a:pt x="34" y="4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05" name="Freeform 281"/>
            <p:cNvSpPr>
              <a:spLocks noChangeAspect="1"/>
            </p:cNvSpPr>
            <p:nvPr/>
          </p:nvSpPr>
          <p:spPr bwMode="auto">
            <a:xfrm>
              <a:off x="1923" y="869"/>
              <a:ext cx="25" cy="64"/>
            </a:xfrm>
            <a:custGeom>
              <a:avLst/>
              <a:gdLst/>
              <a:ahLst/>
              <a:cxnLst>
                <a:cxn ang="0">
                  <a:pos x="25" y="22"/>
                </a:cxn>
                <a:cxn ang="0">
                  <a:pos x="25" y="13"/>
                </a:cxn>
                <a:cxn ang="0">
                  <a:pos x="22" y="6"/>
                </a:cxn>
                <a:cxn ang="0">
                  <a:pos x="17" y="1"/>
                </a:cxn>
                <a:cxn ang="0">
                  <a:pos x="12" y="0"/>
                </a:cxn>
                <a:cxn ang="0">
                  <a:pos x="7" y="1"/>
                </a:cxn>
                <a:cxn ang="0">
                  <a:pos x="3" y="3"/>
                </a:cxn>
                <a:cxn ang="0">
                  <a:pos x="1" y="7"/>
                </a:cxn>
                <a:cxn ang="0">
                  <a:pos x="0" y="11"/>
                </a:cxn>
                <a:cxn ang="0">
                  <a:pos x="1" y="15"/>
                </a:cxn>
                <a:cxn ang="0">
                  <a:pos x="3" y="19"/>
                </a:cxn>
                <a:cxn ang="0">
                  <a:pos x="7" y="22"/>
                </a:cxn>
                <a:cxn ang="0">
                  <a:pos x="12" y="23"/>
                </a:cxn>
                <a:cxn ang="0">
                  <a:pos x="16" y="22"/>
                </a:cxn>
                <a:cxn ang="0">
                  <a:pos x="19" y="20"/>
                </a:cxn>
                <a:cxn ang="0">
                  <a:pos x="20" y="19"/>
                </a:cxn>
                <a:cxn ang="0">
                  <a:pos x="21" y="20"/>
                </a:cxn>
                <a:cxn ang="0">
                  <a:pos x="21" y="22"/>
                </a:cxn>
                <a:cxn ang="0">
                  <a:pos x="19" y="34"/>
                </a:cxn>
                <a:cxn ang="0">
                  <a:pos x="16" y="44"/>
                </a:cxn>
                <a:cxn ang="0">
                  <a:pos x="11" y="52"/>
                </a:cxn>
                <a:cxn ang="0">
                  <a:pos x="6" y="58"/>
                </a:cxn>
                <a:cxn ang="0">
                  <a:pos x="4" y="61"/>
                </a:cxn>
                <a:cxn ang="0">
                  <a:pos x="4" y="62"/>
                </a:cxn>
                <a:cxn ang="0">
                  <a:pos x="4" y="63"/>
                </a:cxn>
                <a:cxn ang="0">
                  <a:pos x="6" y="64"/>
                </a:cxn>
                <a:cxn ang="0">
                  <a:pos x="10" y="61"/>
                </a:cxn>
                <a:cxn ang="0">
                  <a:pos x="17" y="53"/>
                </a:cxn>
                <a:cxn ang="0">
                  <a:pos x="23" y="39"/>
                </a:cxn>
                <a:cxn ang="0">
                  <a:pos x="25" y="22"/>
                </a:cxn>
              </a:cxnLst>
              <a:rect l="0" t="0" r="r" b="b"/>
              <a:pathLst>
                <a:path w="25" h="64">
                  <a:moveTo>
                    <a:pt x="25" y="22"/>
                  </a:moveTo>
                  <a:lnTo>
                    <a:pt x="25" y="13"/>
                  </a:lnTo>
                  <a:lnTo>
                    <a:pt x="22" y="6"/>
                  </a:lnTo>
                  <a:lnTo>
                    <a:pt x="17" y="1"/>
                  </a:lnTo>
                  <a:lnTo>
                    <a:pt x="12" y="0"/>
                  </a:lnTo>
                  <a:lnTo>
                    <a:pt x="7" y="1"/>
                  </a:lnTo>
                  <a:lnTo>
                    <a:pt x="3" y="3"/>
                  </a:lnTo>
                  <a:lnTo>
                    <a:pt x="1" y="7"/>
                  </a:lnTo>
                  <a:lnTo>
                    <a:pt x="0" y="11"/>
                  </a:lnTo>
                  <a:lnTo>
                    <a:pt x="1" y="15"/>
                  </a:lnTo>
                  <a:lnTo>
                    <a:pt x="3" y="19"/>
                  </a:lnTo>
                  <a:lnTo>
                    <a:pt x="7" y="22"/>
                  </a:lnTo>
                  <a:lnTo>
                    <a:pt x="12" y="23"/>
                  </a:lnTo>
                  <a:lnTo>
                    <a:pt x="16" y="22"/>
                  </a:lnTo>
                  <a:lnTo>
                    <a:pt x="19" y="20"/>
                  </a:lnTo>
                  <a:lnTo>
                    <a:pt x="20" y="19"/>
                  </a:lnTo>
                  <a:lnTo>
                    <a:pt x="21" y="20"/>
                  </a:lnTo>
                  <a:lnTo>
                    <a:pt x="21" y="22"/>
                  </a:lnTo>
                  <a:lnTo>
                    <a:pt x="19" y="34"/>
                  </a:lnTo>
                  <a:lnTo>
                    <a:pt x="16" y="44"/>
                  </a:lnTo>
                  <a:lnTo>
                    <a:pt x="11" y="52"/>
                  </a:lnTo>
                  <a:lnTo>
                    <a:pt x="6" y="58"/>
                  </a:lnTo>
                  <a:lnTo>
                    <a:pt x="4" y="61"/>
                  </a:lnTo>
                  <a:lnTo>
                    <a:pt x="4" y="62"/>
                  </a:lnTo>
                  <a:lnTo>
                    <a:pt x="4" y="63"/>
                  </a:lnTo>
                  <a:lnTo>
                    <a:pt x="6" y="64"/>
                  </a:lnTo>
                  <a:lnTo>
                    <a:pt x="10" y="61"/>
                  </a:lnTo>
                  <a:lnTo>
                    <a:pt x="17" y="53"/>
                  </a:lnTo>
                  <a:lnTo>
                    <a:pt x="23" y="39"/>
                  </a:lnTo>
                  <a:lnTo>
                    <a:pt x="25" y="2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06" name="Freeform 282"/>
            <p:cNvSpPr>
              <a:spLocks noChangeAspect="1" noEditPoints="1"/>
            </p:cNvSpPr>
            <p:nvPr/>
          </p:nvSpPr>
          <p:spPr bwMode="auto">
            <a:xfrm>
              <a:off x="2010" y="740"/>
              <a:ext cx="89" cy="154"/>
            </a:xfrm>
            <a:custGeom>
              <a:avLst/>
              <a:gdLst/>
              <a:ahLst/>
              <a:cxnLst>
                <a:cxn ang="0">
                  <a:pos x="89" y="38"/>
                </a:cxn>
                <a:cxn ang="0">
                  <a:pos x="86" y="24"/>
                </a:cxn>
                <a:cxn ang="0">
                  <a:pos x="81" y="10"/>
                </a:cxn>
                <a:cxn ang="0">
                  <a:pos x="70" y="1"/>
                </a:cxn>
                <a:cxn ang="0">
                  <a:pos x="51" y="2"/>
                </a:cxn>
                <a:cxn ang="0">
                  <a:pos x="30" y="21"/>
                </a:cxn>
                <a:cxn ang="0">
                  <a:pos x="12" y="53"/>
                </a:cxn>
                <a:cxn ang="0">
                  <a:pos x="1" y="91"/>
                </a:cxn>
                <a:cxn ang="0">
                  <a:pos x="1" y="125"/>
                </a:cxn>
                <a:cxn ang="0">
                  <a:pos x="13" y="150"/>
                </a:cxn>
                <a:cxn ang="0">
                  <a:pos x="37" y="151"/>
                </a:cxn>
                <a:cxn ang="0">
                  <a:pos x="59" y="132"/>
                </a:cxn>
                <a:cxn ang="0">
                  <a:pos x="77" y="100"/>
                </a:cxn>
                <a:cxn ang="0">
                  <a:pos x="87" y="62"/>
                </a:cxn>
                <a:cxn ang="0">
                  <a:pos x="23" y="73"/>
                </a:cxn>
                <a:cxn ang="0">
                  <a:pos x="39" y="27"/>
                </a:cxn>
                <a:cxn ang="0">
                  <a:pos x="49" y="12"/>
                </a:cxn>
                <a:cxn ang="0">
                  <a:pos x="63" y="4"/>
                </a:cxn>
                <a:cxn ang="0">
                  <a:pos x="69" y="7"/>
                </a:cxn>
                <a:cxn ang="0">
                  <a:pos x="72" y="13"/>
                </a:cxn>
                <a:cxn ang="0">
                  <a:pos x="74" y="21"/>
                </a:cxn>
                <a:cxn ang="0">
                  <a:pos x="74" y="30"/>
                </a:cxn>
                <a:cxn ang="0">
                  <a:pos x="73" y="48"/>
                </a:cxn>
                <a:cxn ang="0">
                  <a:pos x="67" y="73"/>
                </a:cxn>
                <a:cxn ang="0">
                  <a:pos x="66" y="80"/>
                </a:cxn>
                <a:cxn ang="0">
                  <a:pos x="60" y="100"/>
                </a:cxn>
                <a:cxn ang="0">
                  <a:pos x="50" y="124"/>
                </a:cxn>
                <a:cxn ang="0">
                  <a:pos x="39" y="142"/>
                </a:cxn>
                <a:cxn ang="0">
                  <a:pos x="25" y="149"/>
                </a:cxn>
                <a:cxn ang="0">
                  <a:pos x="17" y="144"/>
                </a:cxn>
                <a:cxn ang="0">
                  <a:pos x="14" y="123"/>
                </a:cxn>
                <a:cxn ang="0">
                  <a:pos x="15" y="106"/>
                </a:cxn>
                <a:cxn ang="0">
                  <a:pos x="21" y="80"/>
                </a:cxn>
              </a:cxnLst>
              <a:rect l="0" t="0" r="r" b="b"/>
              <a:pathLst>
                <a:path w="89" h="154">
                  <a:moveTo>
                    <a:pt x="89" y="44"/>
                  </a:moveTo>
                  <a:lnTo>
                    <a:pt x="89" y="38"/>
                  </a:lnTo>
                  <a:lnTo>
                    <a:pt x="88" y="31"/>
                  </a:lnTo>
                  <a:lnTo>
                    <a:pt x="86" y="24"/>
                  </a:lnTo>
                  <a:lnTo>
                    <a:pt x="84" y="16"/>
                  </a:lnTo>
                  <a:lnTo>
                    <a:pt x="81" y="10"/>
                  </a:lnTo>
                  <a:lnTo>
                    <a:pt x="76" y="5"/>
                  </a:lnTo>
                  <a:lnTo>
                    <a:pt x="70" y="1"/>
                  </a:lnTo>
                  <a:lnTo>
                    <a:pt x="63" y="0"/>
                  </a:lnTo>
                  <a:lnTo>
                    <a:pt x="51" y="2"/>
                  </a:lnTo>
                  <a:lnTo>
                    <a:pt x="40" y="10"/>
                  </a:lnTo>
                  <a:lnTo>
                    <a:pt x="30" y="21"/>
                  </a:lnTo>
                  <a:lnTo>
                    <a:pt x="20" y="36"/>
                  </a:lnTo>
                  <a:lnTo>
                    <a:pt x="12" y="53"/>
                  </a:lnTo>
                  <a:lnTo>
                    <a:pt x="5" y="72"/>
                  </a:lnTo>
                  <a:lnTo>
                    <a:pt x="1" y="91"/>
                  </a:lnTo>
                  <a:lnTo>
                    <a:pt x="0" y="110"/>
                  </a:lnTo>
                  <a:lnTo>
                    <a:pt x="1" y="125"/>
                  </a:lnTo>
                  <a:lnTo>
                    <a:pt x="5" y="139"/>
                  </a:lnTo>
                  <a:lnTo>
                    <a:pt x="13" y="150"/>
                  </a:lnTo>
                  <a:lnTo>
                    <a:pt x="25" y="154"/>
                  </a:lnTo>
                  <a:lnTo>
                    <a:pt x="37" y="151"/>
                  </a:lnTo>
                  <a:lnTo>
                    <a:pt x="48" y="144"/>
                  </a:lnTo>
                  <a:lnTo>
                    <a:pt x="59" y="132"/>
                  </a:lnTo>
                  <a:lnTo>
                    <a:pt x="69" y="117"/>
                  </a:lnTo>
                  <a:lnTo>
                    <a:pt x="77" y="100"/>
                  </a:lnTo>
                  <a:lnTo>
                    <a:pt x="83" y="81"/>
                  </a:lnTo>
                  <a:lnTo>
                    <a:pt x="87" y="62"/>
                  </a:lnTo>
                  <a:lnTo>
                    <a:pt x="89" y="44"/>
                  </a:lnTo>
                  <a:close/>
                  <a:moveTo>
                    <a:pt x="23" y="73"/>
                  </a:moveTo>
                  <a:lnTo>
                    <a:pt x="29" y="51"/>
                  </a:lnTo>
                  <a:lnTo>
                    <a:pt x="39" y="27"/>
                  </a:lnTo>
                  <a:lnTo>
                    <a:pt x="44" y="19"/>
                  </a:lnTo>
                  <a:lnTo>
                    <a:pt x="49" y="12"/>
                  </a:lnTo>
                  <a:lnTo>
                    <a:pt x="56" y="6"/>
                  </a:lnTo>
                  <a:lnTo>
                    <a:pt x="63" y="4"/>
                  </a:lnTo>
                  <a:lnTo>
                    <a:pt x="66" y="5"/>
                  </a:lnTo>
                  <a:lnTo>
                    <a:pt x="69" y="7"/>
                  </a:lnTo>
                  <a:lnTo>
                    <a:pt x="71" y="9"/>
                  </a:lnTo>
                  <a:lnTo>
                    <a:pt x="72" y="13"/>
                  </a:lnTo>
                  <a:lnTo>
                    <a:pt x="73" y="17"/>
                  </a:lnTo>
                  <a:lnTo>
                    <a:pt x="74" y="21"/>
                  </a:lnTo>
                  <a:lnTo>
                    <a:pt x="74" y="26"/>
                  </a:lnTo>
                  <a:lnTo>
                    <a:pt x="74" y="30"/>
                  </a:lnTo>
                  <a:lnTo>
                    <a:pt x="74" y="39"/>
                  </a:lnTo>
                  <a:lnTo>
                    <a:pt x="73" y="48"/>
                  </a:lnTo>
                  <a:lnTo>
                    <a:pt x="71" y="59"/>
                  </a:lnTo>
                  <a:lnTo>
                    <a:pt x="67" y="73"/>
                  </a:lnTo>
                  <a:lnTo>
                    <a:pt x="23" y="73"/>
                  </a:lnTo>
                  <a:close/>
                  <a:moveTo>
                    <a:pt x="66" y="80"/>
                  </a:moveTo>
                  <a:lnTo>
                    <a:pt x="63" y="89"/>
                  </a:lnTo>
                  <a:lnTo>
                    <a:pt x="60" y="100"/>
                  </a:lnTo>
                  <a:lnTo>
                    <a:pt x="56" y="112"/>
                  </a:lnTo>
                  <a:lnTo>
                    <a:pt x="50" y="124"/>
                  </a:lnTo>
                  <a:lnTo>
                    <a:pt x="45" y="134"/>
                  </a:lnTo>
                  <a:lnTo>
                    <a:pt x="39" y="142"/>
                  </a:lnTo>
                  <a:lnTo>
                    <a:pt x="32" y="147"/>
                  </a:lnTo>
                  <a:lnTo>
                    <a:pt x="25" y="149"/>
                  </a:lnTo>
                  <a:lnTo>
                    <a:pt x="21" y="148"/>
                  </a:lnTo>
                  <a:lnTo>
                    <a:pt x="17" y="144"/>
                  </a:lnTo>
                  <a:lnTo>
                    <a:pt x="15" y="135"/>
                  </a:lnTo>
                  <a:lnTo>
                    <a:pt x="14" y="123"/>
                  </a:lnTo>
                  <a:lnTo>
                    <a:pt x="14" y="115"/>
                  </a:lnTo>
                  <a:lnTo>
                    <a:pt x="15" y="106"/>
                  </a:lnTo>
                  <a:lnTo>
                    <a:pt x="17" y="94"/>
                  </a:lnTo>
                  <a:lnTo>
                    <a:pt x="21" y="80"/>
                  </a:lnTo>
                  <a:lnTo>
                    <a:pt x="66" y="8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07" name="Freeform 283"/>
            <p:cNvSpPr>
              <a:spLocks noChangeAspect="1"/>
            </p:cNvSpPr>
            <p:nvPr/>
          </p:nvSpPr>
          <p:spPr bwMode="auto">
            <a:xfrm>
              <a:off x="2118" y="824"/>
              <a:ext cx="55" cy="100"/>
            </a:xfrm>
            <a:custGeom>
              <a:avLst/>
              <a:gdLst/>
              <a:ahLst/>
              <a:cxnLst>
                <a:cxn ang="0">
                  <a:pos x="34" y="4"/>
                </a:cxn>
                <a:cxn ang="0">
                  <a:pos x="34" y="2"/>
                </a:cxn>
                <a:cxn ang="0">
                  <a:pos x="34" y="0"/>
                </a:cxn>
                <a:cxn ang="0">
                  <a:pos x="32" y="0"/>
                </a:cxn>
                <a:cxn ang="0">
                  <a:pos x="30" y="0"/>
                </a:cxn>
                <a:cxn ang="0">
                  <a:pos x="22" y="5"/>
                </a:cxn>
                <a:cxn ang="0">
                  <a:pos x="14" y="8"/>
                </a:cxn>
                <a:cxn ang="0">
                  <a:pos x="6" y="9"/>
                </a:cxn>
                <a:cxn ang="0">
                  <a:pos x="0" y="9"/>
                </a:cxn>
                <a:cxn ang="0">
                  <a:pos x="0" y="15"/>
                </a:cxn>
                <a:cxn ang="0">
                  <a:pos x="4" y="15"/>
                </a:cxn>
                <a:cxn ang="0">
                  <a:pos x="10" y="14"/>
                </a:cxn>
                <a:cxn ang="0">
                  <a:pos x="16" y="13"/>
                </a:cxn>
                <a:cxn ang="0">
                  <a:pos x="22" y="10"/>
                </a:cxn>
                <a:cxn ang="0">
                  <a:pos x="22" y="87"/>
                </a:cxn>
                <a:cxn ang="0">
                  <a:pos x="22" y="91"/>
                </a:cxn>
                <a:cxn ang="0">
                  <a:pos x="20" y="93"/>
                </a:cxn>
                <a:cxn ang="0">
                  <a:pos x="16" y="94"/>
                </a:cxn>
                <a:cxn ang="0">
                  <a:pos x="7" y="94"/>
                </a:cxn>
                <a:cxn ang="0">
                  <a:pos x="1" y="94"/>
                </a:cxn>
                <a:cxn ang="0">
                  <a:pos x="1" y="100"/>
                </a:cxn>
                <a:cxn ang="0">
                  <a:pos x="6" y="100"/>
                </a:cxn>
                <a:cxn ang="0">
                  <a:pos x="14" y="100"/>
                </a:cxn>
                <a:cxn ang="0">
                  <a:pos x="22" y="99"/>
                </a:cxn>
                <a:cxn ang="0">
                  <a:pos x="28" y="99"/>
                </a:cxn>
                <a:cxn ang="0">
                  <a:pos x="34" y="99"/>
                </a:cxn>
                <a:cxn ang="0">
                  <a:pos x="42" y="100"/>
                </a:cxn>
                <a:cxn ang="0">
                  <a:pos x="50" y="100"/>
                </a:cxn>
                <a:cxn ang="0">
                  <a:pos x="55" y="100"/>
                </a:cxn>
                <a:cxn ang="0">
                  <a:pos x="55" y="94"/>
                </a:cxn>
                <a:cxn ang="0">
                  <a:pos x="50" y="94"/>
                </a:cxn>
                <a:cxn ang="0">
                  <a:pos x="41" y="94"/>
                </a:cxn>
                <a:cxn ang="0">
                  <a:pos x="36" y="93"/>
                </a:cxn>
                <a:cxn ang="0">
                  <a:pos x="35" y="91"/>
                </a:cxn>
                <a:cxn ang="0">
                  <a:pos x="34" y="87"/>
                </a:cxn>
                <a:cxn ang="0">
                  <a:pos x="34" y="4"/>
                </a:cxn>
              </a:cxnLst>
              <a:rect l="0" t="0" r="r" b="b"/>
              <a:pathLst>
                <a:path w="55" h="100">
                  <a:moveTo>
                    <a:pt x="34" y="4"/>
                  </a:moveTo>
                  <a:lnTo>
                    <a:pt x="34" y="2"/>
                  </a:lnTo>
                  <a:lnTo>
                    <a:pt x="34" y="0"/>
                  </a:lnTo>
                  <a:lnTo>
                    <a:pt x="32" y="0"/>
                  </a:lnTo>
                  <a:lnTo>
                    <a:pt x="30" y="0"/>
                  </a:lnTo>
                  <a:lnTo>
                    <a:pt x="22" y="5"/>
                  </a:lnTo>
                  <a:lnTo>
                    <a:pt x="14" y="8"/>
                  </a:lnTo>
                  <a:lnTo>
                    <a:pt x="6" y="9"/>
                  </a:lnTo>
                  <a:lnTo>
                    <a:pt x="0" y="9"/>
                  </a:lnTo>
                  <a:lnTo>
                    <a:pt x="0" y="15"/>
                  </a:lnTo>
                  <a:lnTo>
                    <a:pt x="4" y="15"/>
                  </a:lnTo>
                  <a:lnTo>
                    <a:pt x="10" y="14"/>
                  </a:lnTo>
                  <a:lnTo>
                    <a:pt x="16" y="13"/>
                  </a:lnTo>
                  <a:lnTo>
                    <a:pt x="22" y="10"/>
                  </a:lnTo>
                  <a:lnTo>
                    <a:pt x="22" y="87"/>
                  </a:lnTo>
                  <a:lnTo>
                    <a:pt x="22" y="91"/>
                  </a:lnTo>
                  <a:lnTo>
                    <a:pt x="20" y="93"/>
                  </a:lnTo>
                  <a:lnTo>
                    <a:pt x="16" y="94"/>
                  </a:lnTo>
                  <a:lnTo>
                    <a:pt x="7" y="94"/>
                  </a:lnTo>
                  <a:lnTo>
                    <a:pt x="1" y="94"/>
                  </a:lnTo>
                  <a:lnTo>
                    <a:pt x="1" y="100"/>
                  </a:lnTo>
                  <a:lnTo>
                    <a:pt x="6" y="100"/>
                  </a:lnTo>
                  <a:lnTo>
                    <a:pt x="14" y="100"/>
                  </a:lnTo>
                  <a:lnTo>
                    <a:pt x="22" y="99"/>
                  </a:lnTo>
                  <a:lnTo>
                    <a:pt x="28" y="99"/>
                  </a:lnTo>
                  <a:lnTo>
                    <a:pt x="34" y="99"/>
                  </a:lnTo>
                  <a:lnTo>
                    <a:pt x="42" y="100"/>
                  </a:lnTo>
                  <a:lnTo>
                    <a:pt x="50" y="100"/>
                  </a:lnTo>
                  <a:lnTo>
                    <a:pt x="55" y="100"/>
                  </a:lnTo>
                  <a:lnTo>
                    <a:pt x="55" y="94"/>
                  </a:lnTo>
                  <a:lnTo>
                    <a:pt x="50" y="94"/>
                  </a:lnTo>
                  <a:lnTo>
                    <a:pt x="41" y="94"/>
                  </a:lnTo>
                  <a:lnTo>
                    <a:pt x="36" y="93"/>
                  </a:lnTo>
                  <a:lnTo>
                    <a:pt x="35" y="91"/>
                  </a:lnTo>
                  <a:lnTo>
                    <a:pt x="34" y="87"/>
                  </a:lnTo>
                  <a:lnTo>
                    <a:pt x="34" y="4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08" name="Freeform 284"/>
            <p:cNvSpPr>
              <a:spLocks noChangeAspect="1"/>
            </p:cNvSpPr>
            <p:nvPr/>
          </p:nvSpPr>
          <p:spPr bwMode="auto">
            <a:xfrm>
              <a:off x="2211" y="730"/>
              <a:ext cx="50" cy="215"/>
            </a:xfrm>
            <a:custGeom>
              <a:avLst/>
              <a:gdLst/>
              <a:ahLst/>
              <a:cxnLst>
                <a:cxn ang="0">
                  <a:pos x="50" y="108"/>
                </a:cxn>
                <a:cxn ang="0">
                  <a:pos x="49" y="93"/>
                </a:cxn>
                <a:cxn ang="0">
                  <a:pos x="47" y="77"/>
                </a:cxn>
                <a:cxn ang="0">
                  <a:pos x="43" y="59"/>
                </a:cxn>
                <a:cxn ang="0">
                  <a:pos x="36" y="40"/>
                </a:cxn>
                <a:cxn ang="0">
                  <a:pos x="25" y="23"/>
                </a:cxn>
                <a:cxn ang="0">
                  <a:pos x="15" y="10"/>
                </a:cxn>
                <a:cxn ang="0">
                  <a:pos x="7" y="3"/>
                </a:cxn>
                <a:cxn ang="0">
                  <a:pos x="2" y="0"/>
                </a:cxn>
                <a:cxn ang="0">
                  <a:pos x="1" y="1"/>
                </a:cxn>
                <a:cxn ang="0">
                  <a:pos x="0" y="2"/>
                </a:cxn>
                <a:cxn ang="0">
                  <a:pos x="0" y="3"/>
                </a:cxn>
                <a:cxn ang="0">
                  <a:pos x="0" y="3"/>
                </a:cxn>
                <a:cxn ang="0">
                  <a:pos x="2" y="5"/>
                </a:cxn>
                <a:cxn ang="0">
                  <a:pos x="4" y="7"/>
                </a:cxn>
                <a:cxn ang="0">
                  <a:pos x="18" y="25"/>
                </a:cxn>
                <a:cxn ang="0">
                  <a:pos x="29" y="49"/>
                </a:cxn>
                <a:cxn ang="0">
                  <a:pos x="35" y="76"/>
                </a:cxn>
                <a:cxn ang="0">
                  <a:pos x="37" y="108"/>
                </a:cxn>
                <a:cxn ang="0">
                  <a:pos x="36" y="135"/>
                </a:cxn>
                <a:cxn ang="0">
                  <a:pos x="30" y="162"/>
                </a:cxn>
                <a:cxn ang="0">
                  <a:pos x="20" y="187"/>
                </a:cxn>
                <a:cxn ang="0">
                  <a:pos x="3" y="210"/>
                </a:cxn>
                <a:cxn ang="0">
                  <a:pos x="0" y="212"/>
                </a:cxn>
                <a:cxn ang="0">
                  <a:pos x="0" y="213"/>
                </a:cxn>
                <a:cxn ang="0">
                  <a:pos x="1" y="215"/>
                </a:cxn>
                <a:cxn ang="0">
                  <a:pos x="2" y="215"/>
                </a:cxn>
                <a:cxn ang="0">
                  <a:pos x="7" y="213"/>
                </a:cxn>
                <a:cxn ang="0">
                  <a:pos x="15" y="205"/>
                </a:cxn>
                <a:cxn ang="0">
                  <a:pos x="26" y="191"/>
                </a:cxn>
                <a:cxn ang="0">
                  <a:pos x="36" y="173"/>
                </a:cxn>
                <a:cxn ang="0">
                  <a:pos x="43" y="156"/>
                </a:cxn>
                <a:cxn ang="0">
                  <a:pos x="47" y="138"/>
                </a:cxn>
                <a:cxn ang="0">
                  <a:pos x="49" y="122"/>
                </a:cxn>
                <a:cxn ang="0">
                  <a:pos x="50" y="108"/>
                </a:cxn>
              </a:cxnLst>
              <a:rect l="0" t="0" r="r" b="b"/>
              <a:pathLst>
                <a:path w="50" h="215">
                  <a:moveTo>
                    <a:pt x="50" y="108"/>
                  </a:moveTo>
                  <a:lnTo>
                    <a:pt x="49" y="93"/>
                  </a:lnTo>
                  <a:lnTo>
                    <a:pt x="47" y="77"/>
                  </a:lnTo>
                  <a:lnTo>
                    <a:pt x="43" y="59"/>
                  </a:lnTo>
                  <a:lnTo>
                    <a:pt x="36" y="40"/>
                  </a:lnTo>
                  <a:lnTo>
                    <a:pt x="25" y="23"/>
                  </a:lnTo>
                  <a:lnTo>
                    <a:pt x="15" y="10"/>
                  </a:lnTo>
                  <a:lnTo>
                    <a:pt x="7" y="3"/>
                  </a:lnTo>
                  <a:lnTo>
                    <a:pt x="2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3"/>
                  </a:lnTo>
                  <a:lnTo>
                    <a:pt x="2" y="5"/>
                  </a:lnTo>
                  <a:lnTo>
                    <a:pt x="4" y="7"/>
                  </a:lnTo>
                  <a:lnTo>
                    <a:pt x="18" y="25"/>
                  </a:lnTo>
                  <a:lnTo>
                    <a:pt x="29" y="49"/>
                  </a:lnTo>
                  <a:lnTo>
                    <a:pt x="35" y="76"/>
                  </a:lnTo>
                  <a:lnTo>
                    <a:pt x="37" y="108"/>
                  </a:lnTo>
                  <a:lnTo>
                    <a:pt x="36" y="135"/>
                  </a:lnTo>
                  <a:lnTo>
                    <a:pt x="30" y="162"/>
                  </a:lnTo>
                  <a:lnTo>
                    <a:pt x="20" y="187"/>
                  </a:lnTo>
                  <a:lnTo>
                    <a:pt x="3" y="210"/>
                  </a:lnTo>
                  <a:lnTo>
                    <a:pt x="0" y="212"/>
                  </a:lnTo>
                  <a:lnTo>
                    <a:pt x="0" y="213"/>
                  </a:lnTo>
                  <a:lnTo>
                    <a:pt x="1" y="215"/>
                  </a:lnTo>
                  <a:lnTo>
                    <a:pt x="2" y="215"/>
                  </a:lnTo>
                  <a:lnTo>
                    <a:pt x="7" y="213"/>
                  </a:lnTo>
                  <a:lnTo>
                    <a:pt x="15" y="205"/>
                  </a:lnTo>
                  <a:lnTo>
                    <a:pt x="26" y="191"/>
                  </a:lnTo>
                  <a:lnTo>
                    <a:pt x="36" y="173"/>
                  </a:lnTo>
                  <a:lnTo>
                    <a:pt x="43" y="156"/>
                  </a:lnTo>
                  <a:lnTo>
                    <a:pt x="47" y="138"/>
                  </a:lnTo>
                  <a:lnTo>
                    <a:pt x="49" y="122"/>
                  </a:lnTo>
                  <a:lnTo>
                    <a:pt x="50" y="10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09" name="Freeform 285"/>
            <p:cNvSpPr>
              <a:spLocks noChangeAspect="1"/>
            </p:cNvSpPr>
            <p:nvPr/>
          </p:nvSpPr>
          <p:spPr bwMode="auto">
            <a:xfrm>
              <a:off x="2562" y="744"/>
              <a:ext cx="157" cy="148"/>
            </a:xfrm>
            <a:custGeom>
              <a:avLst/>
              <a:gdLst/>
              <a:ahLst/>
              <a:cxnLst>
                <a:cxn ang="0">
                  <a:pos x="125" y="22"/>
                </a:cxn>
                <a:cxn ang="0">
                  <a:pos x="136" y="12"/>
                </a:cxn>
                <a:cxn ang="0">
                  <a:pos x="153" y="7"/>
                </a:cxn>
                <a:cxn ang="0">
                  <a:pos x="156" y="6"/>
                </a:cxn>
                <a:cxn ang="0">
                  <a:pos x="157" y="3"/>
                </a:cxn>
                <a:cxn ang="0">
                  <a:pos x="154" y="0"/>
                </a:cxn>
                <a:cxn ang="0">
                  <a:pos x="115" y="0"/>
                </a:cxn>
                <a:cxn ang="0">
                  <a:pos x="113" y="1"/>
                </a:cxn>
                <a:cxn ang="0">
                  <a:pos x="111" y="5"/>
                </a:cxn>
                <a:cxn ang="0">
                  <a:pos x="114" y="7"/>
                </a:cxn>
                <a:cxn ang="0">
                  <a:pos x="119" y="8"/>
                </a:cxn>
                <a:cxn ang="0">
                  <a:pos x="122" y="12"/>
                </a:cxn>
                <a:cxn ang="0">
                  <a:pos x="119" y="18"/>
                </a:cxn>
                <a:cxn ang="0">
                  <a:pos x="116" y="22"/>
                </a:cxn>
                <a:cxn ang="0">
                  <a:pos x="42" y="16"/>
                </a:cxn>
                <a:cxn ang="0">
                  <a:pos x="41" y="12"/>
                </a:cxn>
                <a:cxn ang="0">
                  <a:pos x="47" y="8"/>
                </a:cxn>
                <a:cxn ang="0">
                  <a:pos x="54" y="7"/>
                </a:cxn>
                <a:cxn ang="0">
                  <a:pos x="57" y="7"/>
                </a:cxn>
                <a:cxn ang="0">
                  <a:pos x="59" y="3"/>
                </a:cxn>
                <a:cxn ang="0">
                  <a:pos x="56" y="0"/>
                </a:cxn>
                <a:cxn ang="0">
                  <a:pos x="42" y="1"/>
                </a:cxn>
                <a:cxn ang="0">
                  <a:pos x="29" y="1"/>
                </a:cxn>
                <a:cxn ang="0">
                  <a:pos x="17" y="1"/>
                </a:cxn>
                <a:cxn ang="0">
                  <a:pos x="4" y="0"/>
                </a:cxn>
                <a:cxn ang="0">
                  <a:pos x="2" y="1"/>
                </a:cxn>
                <a:cxn ang="0">
                  <a:pos x="0" y="5"/>
                </a:cxn>
                <a:cxn ang="0">
                  <a:pos x="5" y="7"/>
                </a:cxn>
                <a:cxn ang="0">
                  <a:pos x="17" y="9"/>
                </a:cxn>
                <a:cxn ang="0">
                  <a:pos x="21" y="14"/>
                </a:cxn>
                <a:cxn ang="0">
                  <a:pos x="48" y="87"/>
                </a:cxn>
                <a:cxn ang="0">
                  <a:pos x="47" y="95"/>
                </a:cxn>
                <a:cxn ang="0">
                  <a:pos x="41" y="120"/>
                </a:cxn>
                <a:cxn ang="0">
                  <a:pos x="38" y="132"/>
                </a:cxn>
                <a:cxn ang="0">
                  <a:pos x="36" y="137"/>
                </a:cxn>
                <a:cxn ang="0">
                  <a:pos x="32" y="140"/>
                </a:cxn>
                <a:cxn ang="0">
                  <a:pos x="24" y="141"/>
                </a:cxn>
                <a:cxn ang="0">
                  <a:pos x="16" y="141"/>
                </a:cxn>
                <a:cxn ang="0">
                  <a:pos x="13" y="143"/>
                </a:cxn>
                <a:cxn ang="0">
                  <a:pos x="14" y="147"/>
                </a:cxn>
                <a:cxn ang="0">
                  <a:pos x="22" y="147"/>
                </a:cxn>
                <a:cxn ang="0">
                  <a:pos x="37" y="147"/>
                </a:cxn>
                <a:cxn ang="0">
                  <a:pos x="49" y="147"/>
                </a:cxn>
                <a:cxn ang="0">
                  <a:pos x="64" y="147"/>
                </a:cxn>
                <a:cxn ang="0">
                  <a:pos x="72" y="147"/>
                </a:cxn>
                <a:cxn ang="0">
                  <a:pos x="74" y="146"/>
                </a:cxn>
                <a:cxn ang="0">
                  <a:pos x="73" y="141"/>
                </a:cxn>
                <a:cxn ang="0">
                  <a:pos x="66" y="141"/>
                </a:cxn>
                <a:cxn ang="0">
                  <a:pos x="56" y="140"/>
                </a:cxn>
                <a:cxn ang="0">
                  <a:pos x="55" y="135"/>
                </a:cxn>
                <a:cxn ang="0">
                  <a:pos x="57" y="127"/>
                </a:cxn>
                <a:cxn ang="0">
                  <a:pos x="65" y="93"/>
                </a:cxn>
                <a:cxn ang="0">
                  <a:pos x="68" y="86"/>
                </a:cxn>
              </a:cxnLst>
              <a:rect l="0" t="0" r="r" b="b"/>
              <a:pathLst>
                <a:path w="157" h="148">
                  <a:moveTo>
                    <a:pt x="122" y="25"/>
                  </a:moveTo>
                  <a:lnTo>
                    <a:pt x="125" y="22"/>
                  </a:lnTo>
                  <a:lnTo>
                    <a:pt x="130" y="17"/>
                  </a:lnTo>
                  <a:lnTo>
                    <a:pt x="136" y="12"/>
                  </a:lnTo>
                  <a:lnTo>
                    <a:pt x="143" y="9"/>
                  </a:lnTo>
                  <a:lnTo>
                    <a:pt x="153" y="7"/>
                  </a:lnTo>
                  <a:lnTo>
                    <a:pt x="154" y="7"/>
                  </a:lnTo>
                  <a:lnTo>
                    <a:pt x="156" y="6"/>
                  </a:lnTo>
                  <a:lnTo>
                    <a:pt x="157" y="5"/>
                  </a:lnTo>
                  <a:lnTo>
                    <a:pt x="157" y="3"/>
                  </a:lnTo>
                  <a:lnTo>
                    <a:pt x="156" y="1"/>
                  </a:lnTo>
                  <a:lnTo>
                    <a:pt x="154" y="0"/>
                  </a:lnTo>
                  <a:lnTo>
                    <a:pt x="137" y="1"/>
                  </a:lnTo>
                  <a:lnTo>
                    <a:pt x="115" y="0"/>
                  </a:lnTo>
                  <a:lnTo>
                    <a:pt x="114" y="0"/>
                  </a:lnTo>
                  <a:lnTo>
                    <a:pt x="113" y="1"/>
                  </a:lnTo>
                  <a:lnTo>
                    <a:pt x="111" y="2"/>
                  </a:lnTo>
                  <a:lnTo>
                    <a:pt x="111" y="5"/>
                  </a:lnTo>
                  <a:lnTo>
                    <a:pt x="112" y="7"/>
                  </a:lnTo>
                  <a:lnTo>
                    <a:pt x="114" y="7"/>
                  </a:lnTo>
                  <a:lnTo>
                    <a:pt x="116" y="7"/>
                  </a:lnTo>
                  <a:lnTo>
                    <a:pt x="119" y="8"/>
                  </a:lnTo>
                  <a:lnTo>
                    <a:pt x="121" y="9"/>
                  </a:lnTo>
                  <a:lnTo>
                    <a:pt x="122" y="12"/>
                  </a:lnTo>
                  <a:lnTo>
                    <a:pt x="121" y="15"/>
                  </a:lnTo>
                  <a:lnTo>
                    <a:pt x="119" y="18"/>
                  </a:lnTo>
                  <a:lnTo>
                    <a:pt x="117" y="21"/>
                  </a:lnTo>
                  <a:lnTo>
                    <a:pt x="116" y="22"/>
                  </a:lnTo>
                  <a:lnTo>
                    <a:pt x="66" y="80"/>
                  </a:lnTo>
                  <a:lnTo>
                    <a:pt x="42" y="16"/>
                  </a:lnTo>
                  <a:lnTo>
                    <a:pt x="41" y="13"/>
                  </a:lnTo>
                  <a:lnTo>
                    <a:pt x="41" y="12"/>
                  </a:lnTo>
                  <a:lnTo>
                    <a:pt x="43" y="9"/>
                  </a:lnTo>
                  <a:lnTo>
                    <a:pt x="47" y="8"/>
                  </a:lnTo>
                  <a:lnTo>
                    <a:pt x="51" y="7"/>
                  </a:lnTo>
                  <a:lnTo>
                    <a:pt x="54" y="7"/>
                  </a:lnTo>
                  <a:lnTo>
                    <a:pt x="56" y="7"/>
                  </a:lnTo>
                  <a:lnTo>
                    <a:pt x="57" y="7"/>
                  </a:lnTo>
                  <a:lnTo>
                    <a:pt x="59" y="5"/>
                  </a:lnTo>
                  <a:lnTo>
                    <a:pt x="59" y="3"/>
                  </a:lnTo>
                  <a:lnTo>
                    <a:pt x="58" y="1"/>
                  </a:lnTo>
                  <a:lnTo>
                    <a:pt x="56" y="0"/>
                  </a:lnTo>
                  <a:lnTo>
                    <a:pt x="50" y="1"/>
                  </a:lnTo>
                  <a:lnTo>
                    <a:pt x="42" y="1"/>
                  </a:lnTo>
                  <a:lnTo>
                    <a:pt x="34" y="1"/>
                  </a:lnTo>
                  <a:lnTo>
                    <a:pt x="29" y="1"/>
                  </a:lnTo>
                  <a:lnTo>
                    <a:pt x="23" y="1"/>
                  </a:lnTo>
                  <a:lnTo>
                    <a:pt x="17" y="1"/>
                  </a:lnTo>
                  <a:lnTo>
                    <a:pt x="10" y="1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1"/>
                  </a:lnTo>
                  <a:lnTo>
                    <a:pt x="1" y="2"/>
                  </a:lnTo>
                  <a:lnTo>
                    <a:pt x="0" y="5"/>
                  </a:lnTo>
                  <a:lnTo>
                    <a:pt x="2" y="7"/>
                  </a:lnTo>
                  <a:lnTo>
                    <a:pt x="5" y="7"/>
                  </a:lnTo>
                  <a:lnTo>
                    <a:pt x="13" y="7"/>
                  </a:lnTo>
                  <a:lnTo>
                    <a:pt x="17" y="9"/>
                  </a:lnTo>
                  <a:lnTo>
                    <a:pt x="20" y="11"/>
                  </a:lnTo>
                  <a:lnTo>
                    <a:pt x="21" y="14"/>
                  </a:lnTo>
                  <a:lnTo>
                    <a:pt x="48" y="85"/>
                  </a:lnTo>
                  <a:lnTo>
                    <a:pt x="48" y="87"/>
                  </a:lnTo>
                  <a:lnTo>
                    <a:pt x="48" y="89"/>
                  </a:lnTo>
                  <a:lnTo>
                    <a:pt x="47" y="95"/>
                  </a:lnTo>
                  <a:lnTo>
                    <a:pt x="44" y="107"/>
                  </a:lnTo>
                  <a:lnTo>
                    <a:pt x="41" y="120"/>
                  </a:lnTo>
                  <a:lnTo>
                    <a:pt x="39" y="128"/>
                  </a:lnTo>
                  <a:lnTo>
                    <a:pt x="38" y="132"/>
                  </a:lnTo>
                  <a:lnTo>
                    <a:pt x="37" y="135"/>
                  </a:lnTo>
                  <a:lnTo>
                    <a:pt x="36" y="137"/>
                  </a:lnTo>
                  <a:lnTo>
                    <a:pt x="34" y="139"/>
                  </a:lnTo>
                  <a:lnTo>
                    <a:pt x="32" y="140"/>
                  </a:lnTo>
                  <a:lnTo>
                    <a:pt x="29" y="140"/>
                  </a:lnTo>
                  <a:lnTo>
                    <a:pt x="24" y="141"/>
                  </a:lnTo>
                  <a:lnTo>
                    <a:pt x="18" y="141"/>
                  </a:lnTo>
                  <a:lnTo>
                    <a:pt x="16" y="141"/>
                  </a:lnTo>
                  <a:lnTo>
                    <a:pt x="14" y="141"/>
                  </a:lnTo>
                  <a:lnTo>
                    <a:pt x="13" y="143"/>
                  </a:lnTo>
                  <a:lnTo>
                    <a:pt x="13" y="145"/>
                  </a:lnTo>
                  <a:lnTo>
                    <a:pt x="14" y="147"/>
                  </a:lnTo>
                  <a:lnTo>
                    <a:pt x="16" y="148"/>
                  </a:lnTo>
                  <a:lnTo>
                    <a:pt x="22" y="147"/>
                  </a:lnTo>
                  <a:lnTo>
                    <a:pt x="29" y="147"/>
                  </a:lnTo>
                  <a:lnTo>
                    <a:pt x="37" y="147"/>
                  </a:lnTo>
                  <a:lnTo>
                    <a:pt x="43" y="147"/>
                  </a:lnTo>
                  <a:lnTo>
                    <a:pt x="49" y="147"/>
                  </a:lnTo>
                  <a:lnTo>
                    <a:pt x="57" y="147"/>
                  </a:lnTo>
                  <a:lnTo>
                    <a:pt x="64" y="147"/>
                  </a:lnTo>
                  <a:lnTo>
                    <a:pt x="70" y="148"/>
                  </a:lnTo>
                  <a:lnTo>
                    <a:pt x="72" y="147"/>
                  </a:lnTo>
                  <a:lnTo>
                    <a:pt x="73" y="147"/>
                  </a:lnTo>
                  <a:lnTo>
                    <a:pt x="74" y="146"/>
                  </a:lnTo>
                  <a:lnTo>
                    <a:pt x="75" y="143"/>
                  </a:lnTo>
                  <a:lnTo>
                    <a:pt x="73" y="141"/>
                  </a:lnTo>
                  <a:lnTo>
                    <a:pt x="68" y="141"/>
                  </a:lnTo>
                  <a:lnTo>
                    <a:pt x="66" y="141"/>
                  </a:lnTo>
                  <a:lnTo>
                    <a:pt x="60" y="140"/>
                  </a:lnTo>
                  <a:lnTo>
                    <a:pt x="56" y="140"/>
                  </a:lnTo>
                  <a:lnTo>
                    <a:pt x="54" y="137"/>
                  </a:lnTo>
                  <a:lnTo>
                    <a:pt x="55" y="135"/>
                  </a:lnTo>
                  <a:lnTo>
                    <a:pt x="56" y="131"/>
                  </a:lnTo>
                  <a:lnTo>
                    <a:pt x="57" y="127"/>
                  </a:lnTo>
                  <a:lnTo>
                    <a:pt x="57" y="123"/>
                  </a:lnTo>
                  <a:lnTo>
                    <a:pt x="65" y="93"/>
                  </a:lnTo>
                  <a:lnTo>
                    <a:pt x="66" y="89"/>
                  </a:lnTo>
                  <a:lnTo>
                    <a:pt x="68" y="86"/>
                  </a:lnTo>
                  <a:lnTo>
                    <a:pt x="122" y="2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10" name="Freeform 286"/>
            <p:cNvSpPr>
              <a:spLocks noChangeAspect="1"/>
            </p:cNvSpPr>
            <p:nvPr/>
          </p:nvSpPr>
          <p:spPr bwMode="auto">
            <a:xfrm>
              <a:off x="2696" y="882"/>
              <a:ext cx="102" cy="8"/>
            </a:xfrm>
            <a:custGeom>
              <a:avLst/>
              <a:gdLst/>
              <a:ahLst/>
              <a:cxnLst>
                <a:cxn ang="0">
                  <a:pos x="96" y="8"/>
                </a:cxn>
                <a:cxn ang="0">
                  <a:pos x="98" y="8"/>
                </a:cxn>
                <a:cxn ang="0">
                  <a:pos x="100" y="7"/>
                </a:cxn>
                <a:cxn ang="0">
                  <a:pos x="102" y="6"/>
                </a:cxn>
                <a:cxn ang="0">
                  <a:pos x="102" y="4"/>
                </a:cxn>
                <a:cxn ang="0">
                  <a:pos x="102" y="2"/>
                </a:cxn>
                <a:cxn ang="0">
                  <a:pos x="100" y="1"/>
                </a:cxn>
                <a:cxn ang="0">
                  <a:pos x="98" y="0"/>
                </a:cxn>
                <a:cxn ang="0">
                  <a:pos x="96" y="0"/>
                </a:cxn>
                <a:cxn ang="0">
                  <a:pos x="6" y="0"/>
                </a:cxn>
                <a:cxn ang="0">
                  <a:pos x="4" y="0"/>
                </a:cxn>
                <a:cxn ang="0">
                  <a:pos x="2" y="1"/>
                </a:cxn>
                <a:cxn ang="0">
                  <a:pos x="1" y="2"/>
                </a:cxn>
                <a:cxn ang="0">
                  <a:pos x="0" y="4"/>
                </a:cxn>
                <a:cxn ang="0">
                  <a:pos x="1" y="6"/>
                </a:cxn>
                <a:cxn ang="0">
                  <a:pos x="2" y="7"/>
                </a:cxn>
                <a:cxn ang="0">
                  <a:pos x="4" y="8"/>
                </a:cxn>
                <a:cxn ang="0">
                  <a:pos x="6" y="8"/>
                </a:cxn>
                <a:cxn ang="0">
                  <a:pos x="96" y="8"/>
                </a:cxn>
              </a:cxnLst>
              <a:rect l="0" t="0" r="r" b="b"/>
              <a:pathLst>
                <a:path w="102" h="8">
                  <a:moveTo>
                    <a:pt x="96" y="8"/>
                  </a:moveTo>
                  <a:lnTo>
                    <a:pt x="98" y="8"/>
                  </a:lnTo>
                  <a:lnTo>
                    <a:pt x="100" y="7"/>
                  </a:lnTo>
                  <a:lnTo>
                    <a:pt x="102" y="6"/>
                  </a:lnTo>
                  <a:lnTo>
                    <a:pt x="102" y="4"/>
                  </a:lnTo>
                  <a:lnTo>
                    <a:pt x="102" y="2"/>
                  </a:lnTo>
                  <a:lnTo>
                    <a:pt x="100" y="1"/>
                  </a:lnTo>
                  <a:lnTo>
                    <a:pt x="98" y="0"/>
                  </a:lnTo>
                  <a:lnTo>
                    <a:pt x="96" y="0"/>
                  </a:lnTo>
                  <a:lnTo>
                    <a:pt x="6" y="0"/>
                  </a:lnTo>
                  <a:lnTo>
                    <a:pt x="4" y="0"/>
                  </a:lnTo>
                  <a:lnTo>
                    <a:pt x="2" y="1"/>
                  </a:lnTo>
                  <a:lnTo>
                    <a:pt x="1" y="2"/>
                  </a:lnTo>
                  <a:lnTo>
                    <a:pt x="0" y="4"/>
                  </a:lnTo>
                  <a:lnTo>
                    <a:pt x="1" y="6"/>
                  </a:lnTo>
                  <a:lnTo>
                    <a:pt x="2" y="7"/>
                  </a:lnTo>
                  <a:lnTo>
                    <a:pt x="4" y="8"/>
                  </a:lnTo>
                  <a:lnTo>
                    <a:pt x="6" y="8"/>
                  </a:lnTo>
                  <a:lnTo>
                    <a:pt x="96" y="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11" name="Freeform 287"/>
            <p:cNvSpPr>
              <a:spLocks noChangeAspect="1"/>
            </p:cNvSpPr>
            <p:nvPr/>
          </p:nvSpPr>
          <p:spPr bwMode="auto">
            <a:xfrm>
              <a:off x="2831" y="824"/>
              <a:ext cx="55" cy="100"/>
            </a:xfrm>
            <a:custGeom>
              <a:avLst/>
              <a:gdLst/>
              <a:ahLst/>
              <a:cxnLst>
                <a:cxn ang="0">
                  <a:pos x="35" y="4"/>
                </a:cxn>
                <a:cxn ang="0">
                  <a:pos x="34" y="2"/>
                </a:cxn>
                <a:cxn ang="0">
                  <a:pos x="34" y="0"/>
                </a:cxn>
                <a:cxn ang="0">
                  <a:pos x="33" y="0"/>
                </a:cxn>
                <a:cxn ang="0">
                  <a:pos x="30" y="0"/>
                </a:cxn>
                <a:cxn ang="0">
                  <a:pos x="22" y="5"/>
                </a:cxn>
                <a:cxn ang="0">
                  <a:pos x="14" y="8"/>
                </a:cxn>
                <a:cxn ang="0">
                  <a:pos x="6" y="9"/>
                </a:cxn>
                <a:cxn ang="0">
                  <a:pos x="0" y="9"/>
                </a:cxn>
                <a:cxn ang="0">
                  <a:pos x="0" y="15"/>
                </a:cxn>
                <a:cxn ang="0">
                  <a:pos x="4" y="15"/>
                </a:cxn>
                <a:cxn ang="0">
                  <a:pos x="10" y="14"/>
                </a:cxn>
                <a:cxn ang="0">
                  <a:pos x="16" y="13"/>
                </a:cxn>
                <a:cxn ang="0">
                  <a:pos x="22" y="10"/>
                </a:cxn>
                <a:cxn ang="0">
                  <a:pos x="22" y="87"/>
                </a:cxn>
                <a:cxn ang="0">
                  <a:pos x="22" y="91"/>
                </a:cxn>
                <a:cxn ang="0">
                  <a:pos x="20" y="93"/>
                </a:cxn>
                <a:cxn ang="0">
                  <a:pos x="16" y="94"/>
                </a:cxn>
                <a:cxn ang="0">
                  <a:pos x="7" y="94"/>
                </a:cxn>
                <a:cxn ang="0">
                  <a:pos x="1" y="94"/>
                </a:cxn>
                <a:cxn ang="0">
                  <a:pos x="1" y="100"/>
                </a:cxn>
                <a:cxn ang="0">
                  <a:pos x="6" y="100"/>
                </a:cxn>
                <a:cxn ang="0">
                  <a:pos x="14" y="100"/>
                </a:cxn>
                <a:cxn ang="0">
                  <a:pos x="22" y="99"/>
                </a:cxn>
                <a:cxn ang="0">
                  <a:pos x="28" y="99"/>
                </a:cxn>
                <a:cxn ang="0">
                  <a:pos x="34" y="99"/>
                </a:cxn>
                <a:cxn ang="0">
                  <a:pos x="42" y="100"/>
                </a:cxn>
                <a:cxn ang="0">
                  <a:pos x="50" y="100"/>
                </a:cxn>
                <a:cxn ang="0">
                  <a:pos x="55" y="100"/>
                </a:cxn>
                <a:cxn ang="0">
                  <a:pos x="55" y="94"/>
                </a:cxn>
                <a:cxn ang="0">
                  <a:pos x="50" y="94"/>
                </a:cxn>
                <a:cxn ang="0">
                  <a:pos x="41" y="94"/>
                </a:cxn>
                <a:cxn ang="0">
                  <a:pos x="36" y="93"/>
                </a:cxn>
                <a:cxn ang="0">
                  <a:pos x="35" y="91"/>
                </a:cxn>
                <a:cxn ang="0">
                  <a:pos x="35" y="87"/>
                </a:cxn>
                <a:cxn ang="0">
                  <a:pos x="35" y="4"/>
                </a:cxn>
              </a:cxnLst>
              <a:rect l="0" t="0" r="r" b="b"/>
              <a:pathLst>
                <a:path w="55" h="100">
                  <a:moveTo>
                    <a:pt x="35" y="4"/>
                  </a:moveTo>
                  <a:lnTo>
                    <a:pt x="34" y="2"/>
                  </a:lnTo>
                  <a:lnTo>
                    <a:pt x="34" y="0"/>
                  </a:lnTo>
                  <a:lnTo>
                    <a:pt x="33" y="0"/>
                  </a:lnTo>
                  <a:lnTo>
                    <a:pt x="30" y="0"/>
                  </a:lnTo>
                  <a:lnTo>
                    <a:pt x="22" y="5"/>
                  </a:lnTo>
                  <a:lnTo>
                    <a:pt x="14" y="8"/>
                  </a:lnTo>
                  <a:lnTo>
                    <a:pt x="6" y="9"/>
                  </a:lnTo>
                  <a:lnTo>
                    <a:pt x="0" y="9"/>
                  </a:lnTo>
                  <a:lnTo>
                    <a:pt x="0" y="15"/>
                  </a:lnTo>
                  <a:lnTo>
                    <a:pt x="4" y="15"/>
                  </a:lnTo>
                  <a:lnTo>
                    <a:pt x="10" y="14"/>
                  </a:lnTo>
                  <a:lnTo>
                    <a:pt x="16" y="13"/>
                  </a:lnTo>
                  <a:lnTo>
                    <a:pt x="22" y="10"/>
                  </a:lnTo>
                  <a:lnTo>
                    <a:pt x="22" y="87"/>
                  </a:lnTo>
                  <a:lnTo>
                    <a:pt x="22" y="91"/>
                  </a:lnTo>
                  <a:lnTo>
                    <a:pt x="20" y="93"/>
                  </a:lnTo>
                  <a:lnTo>
                    <a:pt x="16" y="94"/>
                  </a:lnTo>
                  <a:lnTo>
                    <a:pt x="7" y="94"/>
                  </a:lnTo>
                  <a:lnTo>
                    <a:pt x="1" y="94"/>
                  </a:lnTo>
                  <a:lnTo>
                    <a:pt x="1" y="100"/>
                  </a:lnTo>
                  <a:lnTo>
                    <a:pt x="6" y="100"/>
                  </a:lnTo>
                  <a:lnTo>
                    <a:pt x="14" y="100"/>
                  </a:lnTo>
                  <a:lnTo>
                    <a:pt x="22" y="99"/>
                  </a:lnTo>
                  <a:lnTo>
                    <a:pt x="28" y="99"/>
                  </a:lnTo>
                  <a:lnTo>
                    <a:pt x="34" y="99"/>
                  </a:lnTo>
                  <a:lnTo>
                    <a:pt x="42" y="100"/>
                  </a:lnTo>
                  <a:lnTo>
                    <a:pt x="50" y="100"/>
                  </a:lnTo>
                  <a:lnTo>
                    <a:pt x="55" y="100"/>
                  </a:lnTo>
                  <a:lnTo>
                    <a:pt x="55" y="94"/>
                  </a:lnTo>
                  <a:lnTo>
                    <a:pt x="50" y="94"/>
                  </a:lnTo>
                  <a:lnTo>
                    <a:pt x="41" y="94"/>
                  </a:lnTo>
                  <a:lnTo>
                    <a:pt x="36" y="93"/>
                  </a:lnTo>
                  <a:lnTo>
                    <a:pt x="35" y="91"/>
                  </a:lnTo>
                  <a:lnTo>
                    <a:pt x="35" y="87"/>
                  </a:lnTo>
                  <a:lnTo>
                    <a:pt x="35" y="4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12" name="Freeform 288"/>
            <p:cNvSpPr>
              <a:spLocks noChangeAspect="1"/>
            </p:cNvSpPr>
            <p:nvPr/>
          </p:nvSpPr>
          <p:spPr bwMode="auto">
            <a:xfrm>
              <a:off x="2917" y="824"/>
              <a:ext cx="55" cy="100"/>
            </a:xfrm>
            <a:custGeom>
              <a:avLst/>
              <a:gdLst/>
              <a:ahLst/>
              <a:cxnLst>
                <a:cxn ang="0">
                  <a:pos x="35" y="4"/>
                </a:cxn>
                <a:cxn ang="0">
                  <a:pos x="35" y="2"/>
                </a:cxn>
                <a:cxn ang="0">
                  <a:pos x="34" y="0"/>
                </a:cxn>
                <a:cxn ang="0">
                  <a:pos x="33" y="0"/>
                </a:cxn>
                <a:cxn ang="0">
                  <a:pos x="30" y="0"/>
                </a:cxn>
                <a:cxn ang="0">
                  <a:pos x="22" y="5"/>
                </a:cxn>
                <a:cxn ang="0">
                  <a:pos x="14" y="8"/>
                </a:cxn>
                <a:cxn ang="0">
                  <a:pos x="6" y="9"/>
                </a:cxn>
                <a:cxn ang="0">
                  <a:pos x="0" y="9"/>
                </a:cxn>
                <a:cxn ang="0">
                  <a:pos x="0" y="15"/>
                </a:cxn>
                <a:cxn ang="0">
                  <a:pos x="4" y="15"/>
                </a:cxn>
                <a:cxn ang="0">
                  <a:pos x="10" y="14"/>
                </a:cxn>
                <a:cxn ang="0">
                  <a:pos x="16" y="13"/>
                </a:cxn>
                <a:cxn ang="0">
                  <a:pos x="22" y="10"/>
                </a:cxn>
                <a:cxn ang="0">
                  <a:pos x="22" y="87"/>
                </a:cxn>
                <a:cxn ang="0">
                  <a:pos x="22" y="91"/>
                </a:cxn>
                <a:cxn ang="0">
                  <a:pos x="20" y="93"/>
                </a:cxn>
                <a:cxn ang="0">
                  <a:pos x="16" y="94"/>
                </a:cxn>
                <a:cxn ang="0">
                  <a:pos x="7" y="94"/>
                </a:cxn>
                <a:cxn ang="0">
                  <a:pos x="2" y="94"/>
                </a:cxn>
                <a:cxn ang="0">
                  <a:pos x="2" y="100"/>
                </a:cxn>
                <a:cxn ang="0">
                  <a:pos x="6" y="100"/>
                </a:cxn>
                <a:cxn ang="0">
                  <a:pos x="14" y="100"/>
                </a:cxn>
                <a:cxn ang="0">
                  <a:pos x="22" y="99"/>
                </a:cxn>
                <a:cxn ang="0">
                  <a:pos x="28" y="99"/>
                </a:cxn>
                <a:cxn ang="0">
                  <a:pos x="34" y="99"/>
                </a:cxn>
                <a:cxn ang="0">
                  <a:pos x="42" y="100"/>
                </a:cxn>
                <a:cxn ang="0">
                  <a:pos x="50" y="100"/>
                </a:cxn>
                <a:cxn ang="0">
                  <a:pos x="55" y="100"/>
                </a:cxn>
                <a:cxn ang="0">
                  <a:pos x="55" y="94"/>
                </a:cxn>
                <a:cxn ang="0">
                  <a:pos x="50" y="94"/>
                </a:cxn>
                <a:cxn ang="0">
                  <a:pos x="41" y="94"/>
                </a:cxn>
                <a:cxn ang="0">
                  <a:pos x="36" y="93"/>
                </a:cxn>
                <a:cxn ang="0">
                  <a:pos x="35" y="91"/>
                </a:cxn>
                <a:cxn ang="0">
                  <a:pos x="35" y="87"/>
                </a:cxn>
                <a:cxn ang="0">
                  <a:pos x="35" y="4"/>
                </a:cxn>
              </a:cxnLst>
              <a:rect l="0" t="0" r="r" b="b"/>
              <a:pathLst>
                <a:path w="55" h="100">
                  <a:moveTo>
                    <a:pt x="35" y="4"/>
                  </a:moveTo>
                  <a:lnTo>
                    <a:pt x="35" y="2"/>
                  </a:lnTo>
                  <a:lnTo>
                    <a:pt x="34" y="0"/>
                  </a:lnTo>
                  <a:lnTo>
                    <a:pt x="33" y="0"/>
                  </a:lnTo>
                  <a:lnTo>
                    <a:pt x="30" y="0"/>
                  </a:lnTo>
                  <a:lnTo>
                    <a:pt x="22" y="5"/>
                  </a:lnTo>
                  <a:lnTo>
                    <a:pt x="14" y="8"/>
                  </a:lnTo>
                  <a:lnTo>
                    <a:pt x="6" y="9"/>
                  </a:lnTo>
                  <a:lnTo>
                    <a:pt x="0" y="9"/>
                  </a:lnTo>
                  <a:lnTo>
                    <a:pt x="0" y="15"/>
                  </a:lnTo>
                  <a:lnTo>
                    <a:pt x="4" y="15"/>
                  </a:lnTo>
                  <a:lnTo>
                    <a:pt x="10" y="14"/>
                  </a:lnTo>
                  <a:lnTo>
                    <a:pt x="16" y="13"/>
                  </a:lnTo>
                  <a:lnTo>
                    <a:pt x="22" y="10"/>
                  </a:lnTo>
                  <a:lnTo>
                    <a:pt x="22" y="87"/>
                  </a:lnTo>
                  <a:lnTo>
                    <a:pt x="22" y="91"/>
                  </a:lnTo>
                  <a:lnTo>
                    <a:pt x="20" y="93"/>
                  </a:lnTo>
                  <a:lnTo>
                    <a:pt x="16" y="94"/>
                  </a:lnTo>
                  <a:lnTo>
                    <a:pt x="7" y="94"/>
                  </a:lnTo>
                  <a:lnTo>
                    <a:pt x="2" y="94"/>
                  </a:lnTo>
                  <a:lnTo>
                    <a:pt x="2" y="100"/>
                  </a:lnTo>
                  <a:lnTo>
                    <a:pt x="6" y="100"/>
                  </a:lnTo>
                  <a:lnTo>
                    <a:pt x="14" y="100"/>
                  </a:lnTo>
                  <a:lnTo>
                    <a:pt x="22" y="99"/>
                  </a:lnTo>
                  <a:lnTo>
                    <a:pt x="28" y="99"/>
                  </a:lnTo>
                  <a:lnTo>
                    <a:pt x="34" y="99"/>
                  </a:lnTo>
                  <a:lnTo>
                    <a:pt x="42" y="100"/>
                  </a:lnTo>
                  <a:lnTo>
                    <a:pt x="50" y="100"/>
                  </a:lnTo>
                  <a:lnTo>
                    <a:pt x="55" y="100"/>
                  </a:lnTo>
                  <a:lnTo>
                    <a:pt x="55" y="94"/>
                  </a:lnTo>
                  <a:lnTo>
                    <a:pt x="50" y="94"/>
                  </a:lnTo>
                  <a:lnTo>
                    <a:pt x="41" y="94"/>
                  </a:lnTo>
                  <a:lnTo>
                    <a:pt x="36" y="93"/>
                  </a:lnTo>
                  <a:lnTo>
                    <a:pt x="35" y="91"/>
                  </a:lnTo>
                  <a:lnTo>
                    <a:pt x="35" y="87"/>
                  </a:lnTo>
                  <a:lnTo>
                    <a:pt x="35" y="4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13" name="Freeform 289"/>
            <p:cNvSpPr>
              <a:spLocks noChangeAspect="1"/>
            </p:cNvSpPr>
            <p:nvPr/>
          </p:nvSpPr>
          <p:spPr bwMode="auto">
            <a:xfrm>
              <a:off x="3019" y="730"/>
              <a:ext cx="50" cy="215"/>
            </a:xfrm>
            <a:custGeom>
              <a:avLst/>
              <a:gdLst/>
              <a:ahLst/>
              <a:cxnLst>
                <a:cxn ang="0">
                  <a:pos x="50" y="213"/>
                </a:cxn>
                <a:cxn ang="0">
                  <a:pos x="50" y="213"/>
                </a:cxn>
                <a:cxn ang="0">
                  <a:pos x="50" y="212"/>
                </a:cxn>
                <a:cxn ang="0">
                  <a:pos x="49" y="211"/>
                </a:cxn>
                <a:cxn ang="0">
                  <a:pos x="46" y="208"/>
                </a:cxn>
                <a:cxn ang="0">
                  <a:pos x="30" y="186"/>
                </a:cxn>
                <a:cxn ang="0">
                  <a:pos x="19" y="160"/>
                </a:cxn>
                <a:cxn ang="0">
                  <a:pos x="14" y="134"/>
                </a:cxn>
                <a:cxn ang="0">
                  <a:pos x="13" y="108"/>
                </a:cxn>
                <a:cxn ang="0">
                  <a:pos x="14" y="80"/>
                </a:cxn>
                <a:cxn ang="0">
                  <a:pos x="20" y="53"/>
                </a:cxn>
                <a:cxn ang="0">
                  <a:pos x="31" y="28"/>
                </a:cxn>
                <a:cxn ang="0">
                  <a:pos x="47" y="6"/>
                </a:cxn>
                <a:cxn ang="0">
                  <a:pos x="50" y="3"/>
                </a:cxn>
                <a:cxn ang="0">
                  <a:pos x="50" y="2"/>
                </a:cxn>
                <a:cxn ang="0">
                  <a:pos x="50" y="0"/>
                </a:cxn>
                <a:cxn ang="0">
                  <a:pos x="48" y="0"/>
                </a:cxn>
                <a:cxn ang="0">
                  <a:pos x="43" y="3"/>
                </a:cxn>
                <a:cxn ang="0">
                  <a:pos x="35" y="11"/>
                </a:cxn>
                <a:cxn ang="0">
                  <a:pos x="24" y="24"/>
                </a:cxn>
                <a:cxn ang="0">
                  <a:pos x="14" y="42"/>
                </a:cxn>
                <a:cxn ang="0">
                  <a:pos x="7" y="60"/>
                </a:cxn>
                <a:cxn ang="0">
                  <a:pos x="3" y="77"/>
                </a:cxn>
                <a:cxn ang="0">
                  <a:pos x="1" y="93"/>
                </a:cxn>
                <a:cxn ang="0">
                  <a:pos x="0" y="108"/>
                </a:cxn>
                <a:cxn ang="0">
                  <a:pos x="1" y="122"/>
                </a:cxn>
                <a:cxn ang="0">
                  <a:pos x="3" y="138"/>
                </a:cxn>
                <a:cxn ang="0">
                  <a:pos x="7" y="157"/>
                </a:cxn>
                <a:cxn ang="0">
                  <a:pos x="14" y="175"/>
                </a:cxn>
                <a:cxn ang="0">
                  <a:pos x="25" y="192"/>
                </a:cxn>
                <a:cxn ang="0">
                  <a:pos x="35" y="205"/>
                </a:cxn>
                <a:cxn ang="0">
                  <a:pos x="44" y="213"/>
                </a:cxn>
                <a:cxn ang="0">
                  <a:pos x="48" y="215"/>
                </a:cxn>
                <a:cxn ang="0">
                  <a:pos x="50" y="215"/>
                </a:cxn>
                <a:cxn ang="0">
                  <a:pos x="50" y="213"/>
                </a:cxn>
              </a:cxnLst>
              <a:rect l="0" t="0" r="r" b="b"/>
              <a:pathLst>
                <a:path w="50" h="215">
                  <a:moveTo>
                    <a:pt x="50" y="213"/>
                  </a:moveTo>
                  <a:lnTo>
                    <a:pt x="50" y="213"/>
                  </a:lnTo>
                  <a:lnTo>
                    <a:pt x="50" y="212"/>
                  </a:lnTo>
                  <a:lnTo>
                    <a:pt x="49" y="211"/>
                  </a:lnTo>
                  <a:lnTo>
                    <a:pt x="46" y="208"/>
                  </a:lnTo>
                  <a:lnTo>
                    <a:pt x="30" y="186"/>
                  </a:lnTo>
                  <a:lnTo>
                    <a:pt x="19" y="160"/>
                  </a:lnTo>
                  <a:lnTo>
                    <a:pt x="14" y="134"/>
                  </a:lnTo>
                  <a:lnTo>
                    <a:pt x="13" y="108"/>
                  </a:lnTo>
                  <a:lnTo>
                    <a:pt x="14" y="80"/>
                  </a:lnTo>
                  <a:lnTo>
                    <a:pt x="20" y="53"/>
                  </a:lnTo>
                  <a:lnTo>
                    <a:pt x="31" y="28"/>
                  </a:lnTo>
                  <a:lnTo>
                    <a:pt x="47" y="6"/>
                  </a:lnTo>
                  <a:lnTo>
                    <a:pt x="50" y="3"/>
                  </a:lnTo>
                  <a:lnTo>
                    <a:pt x="50" y="2"/>
                  </a:lnTo>
                  <a:lnTo>
                    <a:pt x="50" y="0"/>
                  </a:lnTo>
                  <a:lnTo>
                    <a:pt x="48" y="0"/>
                  </a:lnTo>
                  <a:lnTo>
                    <a:pt x="43" y="3"/>
                  </a:lnTo>
                  <a:lnTo>
                    <a:pt x="35" y="11"/>
                  </a:lnTo>
                  <a:lnTo>
                    <a:pt x="24" y="24"/>
                  </a:lnTo>
                  <a:lnTo>
                    <a:pt x="14" y="42"/>
                  </a:lnTo>
                  <a:lnTo>
                    <a:pt x="7" y="60"/>
                  </a:lnTo>
                  <a:lnTo>
                    <a:pt x="3" y="77"/>
                  </a:lnTo>
                  <a:lnTo>
                    <a:pt x="1" y="93"/>
                  </a:lnTo>
                  <a:lnTo>
                    <a:pt x="0" y="108"/>
                  </a:lnTo>
                  <a:lnTo>
                    <a:pt x="1" y="122"/>
                  </a:lnTo>
                  <a:lnTo>
                    <a:pt x="3" y="138"/>
                  </a:lnTo>
                  <a:lnTo>
                    <a:pt x="7" y="157"/>
                  </a:lnTo>
                  <a:lnTo>
                    <a:pt x="14" y="175"/>
                  </a:lnTo>
                  <a:lnTo>
                    <a:pt x="25" y="192"/>
                  </a:lnTo>
                  <a:lnTo>
                    <a:pt x="35" y="205"/>
                  </a:lnTo>
                  <a:lnTo>
                    <a:pt x="44" y="213"/>
                  </a:lnTo>
                  <a:lnTo>
                    <a:pt x="48" y="215"/>
                  </a:lnTo>
                  <a:lnTo>
                    <a:pt x="50" y="215"/>
                  </a:lnTo>
                  <a:lnTo>
                    <a:pt x="50" y="21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14" name="Freeform 290"/>
            <p:cNvSpPr>
              <a:spLocks noChangeAspect="1" noEditPoints="1"/>
            </p:cNvSpPr>
            <p:nvPr/>
          </p:nvSpPr>
          <p:spPr bwMode="auto">
            <a:xfrm>
              <a:off x="3092" y="742"/>
              <a:ext cx="113" cy="194"/>
            </a:xfrm>
            <a:custGeom>
              <a:avLst/>
              <a:gdLst/>
              <a:ahLst/>
              <a:cxnLst>
                <a:cxn ang="0">
                  <a:pos x="84" y="4"/>
                </a:cxn>
                <a:cxn ang="0">
                  <a:pos x="84" y="1"/>
                </a:cxn>
                <a:cxn ang="0">
                  <a:pos x="80" y="1"/>
                </a:cxn>
                <a:cxn ang="0">
                  <a:pos x="66" y="54"/>
                </a:cxn>
                <a:cxn ang="0">
                  <a:pos x="42" y="60"/>
                </a:cxn>
                <a:cxn ang="0">
                  <a:pos x="20" y="73"/>
                </a:cxn>
                <a:cxn ang="0">
                  <a:pos x="6" y="92"/>
                </a:cxn>
                <a:cxn ang="0">
                  <a:pos x="0" y="113"/>
                </a:cxn>
                <a:cxn ang="0">
                  <a:pos x="11" y="140"/>
                </a:cxn>
                <a:cxn ang="0">
                  <a:pos x="42" y="152"/>
                </a:cxn>
                <a:cxn ang="0">
                  <a:pos x="35" y="180"/>
                </a:cxn>
                <a:cxn ang="0">
                  <a:pos x="32" y="190"/>
                </a:cxn>
                <a:cxn ang="0">
                  <a:pos x="33" y="193"/>
                </a:cxn>
                <a:cxn ang="0">
                  <a:pos x="37" y="193"/>
                </a:cxn>
                <a:cxn ang="0">
                  <a:pos x="38" y="189"/>
                </a:cxn>
                <a:cxn ang="0">
                  <a:pos x="39" y="184"/>
                </a:cxn>
                <a:cxn ang="0">
                  <a:pos x="60" y="150"/>
                </a:cxn>
                <a:cxn ang="0">
                  <a:pos x="83" y="141"/>
                </a:cxn>
                <a:cxn ang="0">
                  <a:pos x="102" y="124"/>
                </a:cxn>
                <a:cxn ang="0">
                  <a:pos x="112" y="104"/>
                </a:cxn>
                <a:cxn ang="0">
                  <a:pos x="111" y="80"/>
                </a:cxn>
                <a:cxn ang="0">
                  <a:pos x="91" y="59"/>
                </a:cxn>
                <a:cxn ang="0">
                  <a:pos x="84" y="5"/>
                </a:cxn>
                <a:cxn ang="0">
                  <a:pos x="38" y="147"/>
                </a:cxn>
                <a:cxn ang="0">
                  <a:pos x="28" y="143"/>
                </a:cxn>
                <a:cxn ang="0">
                  <a:pos x="20" y="136"/>
                </a:cxn>
                <a:cxn ang="0">
                  <a:pos x="15" y="125"/>
                </a:cxn>
                <a:cxn ang="0">
                  <a:pos x="15" y="108"/>
                </a:cxn>
                <a:cxn ang="0">
                  <a:pos x="22" y="88"/>
                </a:cxn>
                <a:cxn ang="0">
                  <a:pos x="35" y="72"/>
                </a:cxn>
                <a:cxn ang="0">
                  <a:pos x="54" y="61"/>
                </a:cxn>
                <a:cxn ang="0">
                  <a:pos x="43" y="147"/>
                </a:cxn>
                <a:cxn ang="0">
                  <a:pos x="82" y="61"/>
                </a:cxn>
                <a:cxn ang="0">
                  <a:pos x="97" y="76"/>
                </a:cxn>
                <a:cxn ang="0">
                  <a:pos x="98" y="98"/>
                </a:cxn>
                <a:cxn ang="0">
                  <a:pos x="92" y="118"/>
                </a:cxn>
                <a:cxn ang="0">
                  <a:pos x="79" y="134"/>
                </a:cxn>
                <a:cxn ang="0">
                  <a:pos x="60" y="145"/>
                </a:cxn>
                <a:cxn ang="0">
                  <a:pos x="71" y="59"/>
                </a:cxn>
              </a:cxnLst>
              <a:rect l="0" t="0" r="r" b="b"/>
              <a:pathLst>
                <a:path w="113" h="194">
                  <a:moveTo>
                    <a:pt x="84" y="5"/>
                  </a:moveTo>
                  <a:lnTo>
                    <a:pt x="84" y="4"/>
                  </a:lnTo>
                  <a:lnTo>
                    <a:pt x="85" y="2"/>
                  </a:lnTo>
                  <a:lnTo>
                    <a:pt x="84" y="1"/>
                  </a:lnTo>
                  <a:lnTo>
                    <a:pt x="82" y="0"/>
                  </a:lnTo>
                  <a:lnTo>
                    <a:pt x="80" y="1"/>
                  </a:lnTo>
                  <a:lnTo>
                    <a:pt x="79" y="4"/>
                  </a:lnTo>
                  <a:lnTo>
                    <a:pt x="66" y="54"/>
                  </a:lnTo>
                  <a:lnTo>
                    <a:pt x="54" y="56"/>
                  </a:lnTo>
                  <a:lnTo>
                    <a:pt x="42" y="60"/>
                  </a:lnTo>
                  <a:lnTo>
                    <a:pt x="30" y="65"/>
                  </a:lnTo>
                  <a:lnTo>
                    <a:pt x="20" y="73"/>
                  </a:lnTo>
                  <a:lnTo>
                    <a:pt x="12" y="82"/>
                  </a:lnTo>
                  <a:lnTo>
                    <a:pt x="6" y="92"/>
                  </a:lnTo>
                  <a:lnTo>
                    <a:pt x="2" y="102"/>
                  </a:lnTo>
                  <a:lnTo>
                    <a:pt x="0" y="113"/>
                  </a:lnTo>
                  <a:lnTo>
                    <a:pt x="3" y="128"/>
                  </a:lnTo>
                  <a:lnTo>
                    <a:pt x="11" y="140"/>
                  </a:lnTo>
                  <a:lnTo>
                    <a:pt x="24" y="148"/>
                  </a:lnTo>
                  <a:lnTo>
                    <a:pt x="42" y="152"/>
                  </a:lnTo>
                  <a:lnTo>
                    <a:pt x="37" y="172"/>
                  </a:lnTo>
                  <a:lnTo>
                    <a:pt x="35" y="180"/>
                  </a:lnTo>
                  <a:lnTo>
                    <a:pt x="33" y="185"/>
                  </a:lnTo>
                  <a:lnTo>
                    <a:pt x="32" y="190"/>
                  </a:lnTo>
                  <a:lnTo>
                    <a:pt x="32" y="191"/>
                  </a:lnTo>
                  <a:lnTo>
                    <a:pt x="33" y="193"/>
                  </a:lnTo>
                  <a:lnTo>
                    <a:pt x="35" y="194"/>
                  </a:lnTo>
                  <a:lnTo>
                    <a:pt x="37" y="193"/>
                  </a:lnTo>
                  <a:lnTo>
                    <a:pt x="37" y="192"/>
                  </a:lnTo>
                  <a:lnTo>
                    <a:pt x="38" y="189"/>
                  </a:lnTo>
                  <a:lnTo>
                    <a:pt x="39" y="187"/>
                  </a:lnTo>
                  <a:lnTo>
                    <a:pt x="39" y="184"/>
                  </a:lnTo>
                  <a:lnTo>
                    <a:pt x="47" y="152"/>
                  </a:lnTo>
                  <a:lnTo>
                    <a:pt x="60" y="150"/>
                  </a:lnTo>
                  <a:lnTo>
                    <a:pt x="72" y="146"/>
                  </a:lnTo>
                  <a:lnTo>
                    <a:pt x="83" y="141"/>
                  </a:lnTo>
                  <a:lnTo>
                    <a:pt x="93" y="133"/>
                  </a:lnTo>
                  <a:lnTo>
                    <a:pt x="102" y="124"/>
                  </a:lnTo>
                  <a:lnTo>
                    <a:pt x="108" y="114"/>
                  </a:lnTo>
                  <a:lnTo>
                    <a:pt x="112" y="104"/>
                  </a:lnTo>
                  <a:lnTo>
                    <a:pt x="113" y="93"/>
                  </a:lnTo>
                  <a:lnTo>
                    <a:pt x="111" y="80"/>
                  </a:lnTo>
                  <a:lnTo>
                    <a:pt x="104" y="68"/>
                  </a:lnTo>
                  <a:lnTo>
                    <a:pt x="91" y="59"/>
                  </a:lnTo>
                  <a:lnTo>
                    <a:pt x="72" y="54"/>
                  </a:lnTo>
                  <a:lnTo>
                    <a:pt x="84" y="5"/>
                  </a:lnTo>
                  <a:close/>
                  <a:moveTo>
                    <a:pt x="43" y="147"/>
                  </a:moveTo>
                  <a:lnTo>
                    <a:pt x="38" y="147"/>
                  </a:lnTo>
                  <a:lnTo>
                    <a:pt x="33" y="145"/>
                  </a:lnTo>
                  <a:lnTo>
                    <a:pt x="28" y="143"/>
                  </a:lnTo>
                  <a:lnTo>
                    <a:pt x="24" y="140"/>
                  </a:lnTo>
                  <a:lnTo>
                    <a:pt x="20" y="136"/>
                  </a:lnTo>
                  <a:lnTo>
                    <a:pt x="17" y="131"/>
                  </a:lnTo>
                  <a:lnTo>
                    <a:pt x="15" y="125"/>
                  </a:lnTo>
                  <a:lnTo>
                    <a:pt x="14" y="118"/>
                  </a:lnTo>
                  <a:lnTo>
                    <a:pt x="15" y="108"/>
                  </a:lnTo>
                  <a:lnTo>
                    <a:pt x="18" y="98"/>
                  </a:lnTo>
                  <a:lnTo>
                    <a:pt x="22" y="88"/>
                  </a:lnTo>
                  <a:lnTo>
                    <a:pt x="28" y="80"/>
                  </a:lnTo>
                  <a:lnTo>
                    <a:pt x="35" y="72"/>
                  </a:lnTo>
                  <a:lnTo>
                    <a:pt x="44" y="66"/>
                  </a:lnTo>
                  <a:lnTo>
                    <a:pt x="54" y="61"/>
                  </a:lnTo>
                  <a:lnTo>
                    <a:pt x="65" y="59"/>
                  </a:lnTo>
                  <a:lnTo>
                    <a:pt x="43" y="147"/>
                  </a:lnTo>
                  <a:close/>
                  <a:moveTo>
                    <a:pt x="71" y="59"/>
                  </a:moveTo>
                  <a:lnTo>
                    <a:pt x="82" y="61"/>
                  </a:lnTo>
                  <a:lnTo>
                    <a:pt x="91" y="67"/>
                  </a:lnTo>
                  <a:lnTo>
                    <a:pt x="97" y="76"/>
                  </a:lnTo>
                  <a:lnTo>
                    <a:pt x="99" y="89"/>
                  </a:lnTo>
                  <a:lnTo>
                    <a:pt x="98" y="98"/>
                  </a:lnTo>
                  <a:lnTo>
                    <a:pt x="96" y="108"/>
                  </a:lnTo>
                  <a:lnTo>
                    <a:pt x="92" y="118"/>
                  </a:lnTo>
                  <a:lnTo>
                    <a:pt x="86" y="126"/>
                  </a:lnTo>
                  <a:lnTo>
                    <a:pt x="79" y="134"/>
                  </a:lnTo>
                  <a:lnTo>
                    <a:pt x="70" y="141"/>
                  </a:lnTo>
                  <a:lnTo>
                    <a:pt x="60" y="145"/>
                  </a:lnTo>
                  <a:lnTo>
                    <a:pt x="48" y="147"/>
                  </a:lnTo>
                  <a:lnTo>
                    <a:pt x="71" y="5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15" name="Freeform 291"/>
            <p:cNvSpPr>
              <a:spLocks noChangeAspect="1"/>
            </p:cNvSpPr>
            <p:nvPr/>
          </p:nvSpPr>
          <p:spPr bwMode="auto">
            <a:xfrm>
              <a:off x="3227" y="824"/>
              <a:ext cx="55" cy="100"/>
            </a:xfrm>
            <a:custGeom>
              <a:avLst/>
              <a:gdLst/>
              <a:ahLst/>
              <a:cxnLst>
                <a:cxn ang="0">
                  <a:pos x="34" y="4"/>
                </a:cxn>
                <a:cxn ang="0">
                  <a:pos x="34" y="2"/>
                </a:cxn>
                <a:cxn ang="0">
                  <a:pos x="33" y="0"/>
                </a:cxn>
                <a:cxn ang="0">
                  <a:pos x="32" y="0"/>
                </a:cxn>
                <a:cxn ang="0">
                  <a:pos x="29" y="0"/>
                </a:cxn>
                <a:cxn ang="0">
                  <a:pos x="21" y="5"/>
                </a:cxn>
                <a:cxn ang="0">
                  <a:pos x="13" y="8"/>
                </a:cxn>
                <a:cxn ang="0">
                  <a:pos x="6" y="9"/>
                </a:cxn>
                <a:cxn ang="0">
                  <a:pos x="0" y="9"/>
                </a:cxn>
                <a:cxn ang="0">
                  <a:pos x="0" y="15"/>
                </a:cxn>
                <a:cxn ang="0">
                  <a:pos x="4" y="15"/>
                </a:cxn>
                <a:cxn ang="0">
                  <a:pos x="9" y="14"/>
                </a:cxn>
                <a:cxn ang="0">
                  <a:pos x="15" y="13"/>
                </a:cxn>
                <a:cxn ang="0">
                  <a:pos x="22" y="10"/>
                </a:cxn>
                <a:cxn ang="0">
                  <a:pos x="22" y="87"/>
                </a:cxn>
                <a:cxn ang="0">
                  <a:pos x="21" y="91"/>
                </a:cxn>
                <a:cxn ang="0">
                  <a:pos x="20" y="93"/>
                </a:cxn>
                <a:cxn ang="0">
                  <a:pos x="15" y="94"/>
                </a:cxn>
                <a:cxn ang="0">
                  <a:pos x="6" y="94"/>
                </a:cxn>
                <a:cxn ang="0">
                  <a:pos x="1" y="94"/>
                </a:cxn>
                <a:cxn ang="0">
                  <a:pos x="1" y="100"/>
                </a:cxn>
                <a:cxn ang="0">
                  <a:pos x="5" y="100"/>
                </a:cxn>
                <a:cxn ang="0">
                  <a:pos x="13" y="100"/>
                </a:cxn>
                <a:cxn ang="0">
                  <a:pos x="21" y="99"/>
                </a:cxn>
                <a:cxn ang="0">
                  <a:pos x="28" y="99"/>
                </a:cxn>
                <a:cxn ang="0">
                  <a:pos x="33" y="99"/>
                </a:cxn>
                <a:cxn ang="0">
                  <a:pos x="42" y="100"/>
                </a:cxn>
                <a:cxn ang="0">
                  <a:pos x="50" y="100"/>
                </a:cxn>
                <a:cxn ang="0">
                  <a:pos x="55" y="100"/>
                </a:cxn>
                <a:cxn ang="0">
                  <a:pos x="55" y="94"/>
                </a:cxn>
                <a:cxn ang="0">
                  <a:pos x="49" y="94"/>
                </a:cxn>
                <a:cxn ang="0">
                  <a:pos x="40" y="94"/>
                </a:cxn>
                <a:cxn ang="0">
                  <a:pos x="36" y="93"/>
                </a:cxn>
                <a:cxn ang="0">
                  <a:pos x="34" y="91"/>
                </a:cxn>
                <a:cxn ang="0">
                  <a:pos x="34" y="87"/>
                </a:cxn>
                <a:cxn ang="0">
                  <a:pos x="34" y="4"/>
                </a:cxn>
              </a:cxnLst>
              <a:rect l="0" t="0" r="r" b="b"/>
              <a:pathLst>
                <a:path w="55" h="100">
                  <a:moveTo>
                    <a:pt x="34" y="4"/>
                  </a:moveTo>
                  <a:lnTo>
                    <a:pt x="34" y="2"/>
                  </a:lnTo>
                  <a:lnTo>
                    <a:pt x="33" y="0"/>
                  </a:lnTo>
                  <a:lnTo>
                    <a:pt x="32" y="0"/>
                  </a:lnTo>
                  <a:lnTo>
                    <a:pt x="29" y="0"/>
                  </a:lnTo>
                  <a:lnTo>
                    <a:pt x="21" y="5"/>
                  </a:lnTo>
                  <a:lnTo>
                    <a:pt x="13" y="8"/>
                  </a:lnTo>
                  <a:lnTo>
                    <a:pt x="6" y="9"/>
                  </a:lnTo>
                  <a:lnTo>
                    <a:pt x="0" y="9"/>
                  </a:lnTo>
                  <a:lnTo>
                    <a:pt x="0" y="15"/>
                  </a:lnTo>
                  <a:lnTo>
                    <a:pt x="4" y="15"/>
                  </a:lnTo>
                  <a:lnTo>
                    <a:pt x="9" y="14"/>
                  </a:lnTo>
                  <a:lnTo>
                    <a:pt x="15" y="13"/>
                  </a:lnTo>
                  <a:lnTo>
                    <a:pt x="22" y="10"/>
                  </a:lnTo>
                  <a:lnTo>
                    <a:pt x="22" y="87"/>
                  </a:lnTo>
                  <a:lnTo>
                    <a:pt x="21" y="91"/>
                  </a:lnTo>
                  <a:lnTo>
                    <a:pt x="20" y="93"/>
                  </a:lnTo>
                  <a:lnTo>
                    <a:pt x="15" y="94"/>
                  </a:lnTo>
                  <a:lnTo>
                    <a:pt x="6" y="94"/>
                  </a:lnTo>
                  <a:lnTo>
                    <a:pt x="1" y="94"/>
                  </a:lnTo>
                  <a:lnTo>
                    <a:pt x="1" y="100"/>
                  </a:lnTo>
                  <a:lnTo>
                    <a:pt x="5" y="100"/>
                  </a:lnTo>
                  <a:lnTo>
                    <a:pt x="13" y="100"/>
                  </a:lnTo>
                  <a:lnTo>
                    <a:pt x="21" y="99"/>
                  </a:lnTo>
                  <a:lnTo>
                    <a:pt x="28" y="99"/>
                  </a:lnTo>
                  <a:lnTo>
                    <a:pt x="33" y="99"/>
                  </a:lnTo>
                  <a:lnTo>
                    <a:pt x="42" y="100"/>
                  </a:lnTo>
                  <a:lnTo>
                    <a:pt x="50" y="100"/>
                  </a:lnTo>
                  <a:lnTo>
                    <a:pt x="55" y="100"/>
                  </a:lnTo>
                  <a:lnTo>
                    <a:pt x="55" y="94"/>
                  </a:lnTo>
                  <a:lnTo>
                    <a:pt x="49" y="94"/>
                  </a:lnTo>
                  <a:lnTo>
                    <a:pt x="40" y="94"/>
                  </a:lnTo>
                  <a:lnTo>
                    <a:pt x="36" y="93"/>
                  </a:lnTo>
                  <a:lnTo>
                    <a:pt x="34" y="91"/>
                  </a:lnTo>
                  <a:lnTo>
                    <a:pt x="34" y="87"/>
                  </a:lnTo>
                  <a:lnTo>
                    <a:pt x="34" y="4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16" name="Freeform 292"/>
            <p:cNvSpPr>
              <a:spLocks noChangeAspect="1"/>
            </p:cNvSpPr>
            <p:nvPr/>
          </p:nvSpPr>
          <p:spPr bwMode="auto">
            <a:xfrm>
              <a:off x="3326" y="869"/>
              <a:ext cx="25" cy="64"/>
            </a:xfrm>
            <a:custGeom>
              <a:avLst/>
              <a:gdLst/>
              <a:ahLst/>
              <a:cxnLst>
                <a:cxn ang="0">
                  <a:pos x="25" y="22"/>
                </a:cxn>
                <a:cxn ang="0">
                  <a:pos x="24" y="13"/>
                </a:cxn>
                <a:cxn ang="0">
                  <a:pos x="21" y="6"/>
                </a:cxn>
                <a:cxn ang="0">
                  <a:pos x="17" y="1"/>
                </a:cxn>
                <a:cxn ang="0">
                  <a:pos x="11" y="0"/>
                </a:cxn>
                <a:cxn ang="0">
                  <a:pos x="6" y="1"/>
                </a:cxn>
                <a:cxn ang="0">
                  <a:pos x="3" y="3"/>
                </a:cxn>
                <a:cxn ang="0">
                  <a:pos x="0" y="7"/>
                </a:cxn>
                <a:cxn ang="0">
                  <a:pos x="0" y="11"/>
                </a:cxn>
                <a:cxn ang="0">
                  <a:pos x="0" y="15"/>
                </a:cxn>
                <a:cxn ang="0">
                  <a:pos x="3" y="19"/>
                </a:cxn>
                <a:cxn ang="0">
                  <a:pos x="6" y="22"/>
                </a:cxn>
                <a:cxn ang="0">
                  <a:pos x="11" y="23"/>
                </a:cxn>
                <a:cxn ang="0">
                  <a:pos x="15" y="22"/>
                </a:cxn>
                <a:cxn ang="0">
                  <a:pos x="18" y="20"/>
                </a:cxn>
                <a:cxn ang="0">
                  <a:pos x="20" y="19"/>
                </a:cxn>
                <a:cxn ang="0">
                  <a:pos x="20" y="20"/>
                </a:cxn>
                <a:cxn ang="0">
                  <a:pos x="20" y="22"/>
                </a:cxn>
                <a:cxn ang="0">
                  <a:pos x="19" y="34"/>
                </a:cxn>
                <a:cxn ang="0">
                  <a:pos x="15" y="44"/>
                </a:cxn>
                <a:cxn ang="0">
                  <a:pos x="11" y="52"/>
                </a:cxn>
                <a:cxn ang="0">
                  <a:pos x="5" y="58"/>
                </a:cxn>
                <a:cxn ang="0">
                  <a:pos x="3" y="61"/>
                </a:cxn>
                <a:cxn ang="0">
                  <a:pos x="3" y="62"/>
                </a:cxn>
                <a:cxn ang="0">
                  <a:pos x="4" y="63"/>
                </a:cxn>
                <a:cxn ang="0">
                  <a:pos x="5" y="64"/>
                </a:cxn>
                <a:cxn ang="0">
                  <a:pos x="9" y="61"/>
                </a:cxn>
                <a:cxn ang="0">
                  <a:pos x="16" y="53"/>
                </a:cxn>
                <a:cxn ang="0">
                  <a:pos x="22" y="39"/>
                </a:cxn>
                <a:cxn ang="0">
                  <a:pos x="25" y="22"/>
                </a:cxn>
              </a:cxnLst>
              <a:rect l="0" t="0" r="r" b="b"/>
              <a:pathLst>
                <a:path w="25" h="64">
                  <a:moveTo>
                    <a:pt x="25" y="22"/>
                  </a:moveTo>
                  <a:lnTo>
                    <a:pt x="24" y="13"/>
                  </a:lnTo>
                  <a:lnTo>
                    <a:pt x="21" y="6"/>
                  </a:lnTo>
                  <a:lnTo>
                    <a:pt x="17" y="1"/>
                  </a:lnTo>
                  <a:lnTo>
                    <a:pt x="11" y="0"/>
                  </a:lnTo>
                  <a:lnTo>
                    <a:pt x="6" y="1"/>
                  </a:lnTo>
                  <a:lnTo>
                    <a:pt x="3" y="3"/>
                  </a:lnTo>
                  <a:lnTo>
                    <a:pt x="0" y="7"/>
                  </a:lnTo>
                  <a:lnTo>
                    <a:pt x="0" y="11"/>
                  </a:lnTo>
                  <a:lnTo>
                    <a:pt x="0" y="15"/>
                  </a:lnTo>
                  <a:lnTo>
                    <a:pt x="3" y="19"/>
                  </a:lnTo>
                  <a:lnTo>
                    <a:pt x="6" y="22"/>
                  </a:lnTo>
                  <a:lnTo>
                    <a:pt x="11" y="23"/>
                  </a:lnTo>
                  <a:lnTo>
                    <a:pt x="15" y="22"/>
                  </a:lnTo>
                  <a:lnTo>
                    <a:pt x="18" y="20"/>
                  </a:lnTo>
                  <a:lnTo>
                    <a:pt x="20" y="19"/>
                  </a:lnTo>
                  <a:lnTo>
                    <a:pt x="20" y="20"/>
                  </a:lnTo>
                  <a:lnTo>
                    <a:pt x="20" y="22"/>
                  </a:lnTo>
                  <a:lnTo>
                    <a:pt x="19" y="34"/>
                  </a:lnTo>
                  <a:lnTo>
                    <a:pt x="15" y="44"/>
                  </a:lnTo>
                  <a:lnTo>
                    <a:pt x="11" y="52"/>
                  </a:lnTo>
                  <a:lnTo>
                    <a:pt x="5" y="58"/>
                  </a:lnTo>
                  <a:lnTo>
                    <a:pt x="3" y="61"/>
                  </a:lnTo>
                  <a:lnTo>
                    <a:pt x="3" y="62"/>
                  </a:lnTo>
                  <a:lnTo>
                    <a:pt x="4" y="63"/>
                  </a:lnTo>
                  <a:lnTo>
                    <a:pt x="5" y="64"/>
                  </a:lnTo>
                  <a:lnTo>
                    <a:pt x="9" y="61"/>
                  </a:lnTo>
                  <a:lnTo>
                    <a:pt x="16" y="53"/>
                  </a:lnTo>
                  <a:lnTo>
                    <a:pt x="22" y="39"/>
                  </a:lnTo>
                  <a:lnTo>
                    <a:pt x="25" y="2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17" name="Freeform 293"/>
            <p:cNvSpPr>
              <a:spLocks noChangeAspect="1" noEditPoints="1"/>
            </p:cNvSpPr>
            <p:nvPr/>
          </p:nvSpPr>
          <p:spPr bwMode="auto">
            <a:xfrm>
              <a:off x="3412" y="740"/>
              <a:ext cx="89" cy="154"/>
            </a:xfrm>
            <a:custGeom>
              <a:avLst/>
              <a:gdLst/>
              <a:ahLst/>
              <a:cxnLst>
                <a:cxn ang="0">
                  <a:pos x="89" y="38"/>
                </a:cxn>
                <a:cxn ang="0">
                  <a:pos x="87" y="24"/>
                </a:cxn>
                <a:cxn ang="0">
                  <a:pos x="81" y="10"/>
                </a:cxn>
                <a:cxn ang="0">
                  <a:pos x="70" y="1"/>
                </a:cxn>
                <a:cxn ang="0">
                  <a:pos x="52" y="2"/>
                </a:cxn>
                <a:cxn ang="0">
                  <a:pos x="30" y="21"/>
                </a:cxn>
                <a:cxn ang="0">
                  <a:pos x="12" y="53"/>
                </a:cxn>
                <a:cxn ang="0">
                  <a:pos x="1" y="91"/>
                </a:cxn>
                <a:cxn ang="0">
                  <a:pos x="1" y="125"/>
                </a:cxn>
                <a:cxn ang="0">
                  <a:pos x="13" y="150"/>
                </a:cxn>
                <a:cxn ang="0">
                  <a:pos x="37" y="151"/>
                </a:cxn>
                <a:cxn ang="0">
                  <a:pos x="59" y="132"/>
                </a:cxn>
                <a:cxn ang="0">
                  <a:pos x="77" y="100"/>
                </a:cxn>
                <a:cxn ang="0">
                  <a:pos x="88" y="62"/>
                </a:cxn>
                <a:cxn ang="0">
                  <a:pos x="23" y="73"/>
                </a:cxn>
                <a:cxn ang="0">
                  <a:pos x="39" y="27"/>
                </a:cxn>
                <a:cxn ang="0">
                  <a:pos x="50" y="12"/>
                </a:cxn>
                <a:cxn ang="0">
                  <a:pos x="63" y="4"/>
                </a:cxn>
                <a:cxn ang="0">
                  <a:pos x="69" y="7"/>
                </a:cxn>
                <a:cxn ang="0">
                  <a:pos x="73" y="13"/>
                </a:cxn>
                <a:cxn ang="0">
                  <a:pos x="74" y="21"/>
                </a:cxn>
                <a:cxn ang="0">
                  <a:pos x="75" y="30"/>
                </a:cxn>
                <a:cxn ang="0">
                  <a:pos x="73" y="48"/>
                </a:cxn>
                <a:cxn ang="0">
                  <a:pos x="68" y="73"/>
                </a:cxn>
                <a:cxn ang="0">
                  <a:pos x="66" y="80"/>
                </a:cxn>
                <a:cxn ang="0">
                  <a:pos x="60" y="100"/>
                </a:cxn>
                <a:cxn ang="0">
                  <a:pos x="51" y="124"/>
                </a:cxn>
                <a:cxn ang="0">
                  <a:pos x="39" y="142"/>
                </a:cxn>
                <a:cxn ang="0">
                  <a:pos x="26" y="149"/>
                </a:cxn>
                <a:cxn ang="0">
                  <a:pos x="17" y="144"/>
                </a:cxn>
                <a:cxn ang="0">
                  <a:pos x="14" y="123"/>
                </a:cxn>
                <a:cxn ang="0">
                  <a:pos x="16" y="106"/>
                </a:cxn>
                <a:cxn ang="0">
                  <a:pos x="21" y="80"/>
                </a:cxn>
              </a:cxnLst>
              <a:rect l="0" t="0" r="r" b="b"/>
              <a:pathLst>
                <a:path w="89" h="154">
                  <a:moveTo>
                    <a:pt x="89" y="44"/>
                  </a:moveTo>
                  <a:lnTo>
                    <a:pt x="89" y="38"/>
                  </a:lnTo>
                  <a:lnTo>
                    <a:pt x="88" y="31"/>
                  </a:lnTo>
                  <a:lnTo>
                    <a:pt x="87" y="24"/>
                  </a:lnTo>
                  <a:lnTo>
                    <a:pt x="84" y="16"/>
                  </a:lnTo>
                  <a:lnTo>
                    <a:pt x="81" y="10"/>
                  </a:lnTo>
                  <a:lnTo>
                    <a:pt x="76" y="5"/>
                  </a:lnTo>
                  <a:lnTo>
                    <a:pt x="70" y="1"/>
                  </a:lnTo>
                  <a:lnTo>
                    <a:pt x="63" y="0"/>
                  </a:lnTo>
                  <a:lnTo>
                    <a:pt x="52" y="2"/>
                  </a:lnTo>
                  <a:lnTo>
                    <a:pt x="41" y="10"/>
                  </a:lnTo>
                  <a:lnTo>
                    <a:pt x="30" y="21"/>
                  </a:lnTo>
                  <a:lnTo>
                    <a:pt x="20" y="36"/>
                  </a:lnTo>
                  <a:lnTo>
                    <a:pt x="12" y="53"/>
                  </a:lnTo>
                  <a:lnTo>
                    <a:pt x="6" y="72"/>
                  </a:lnTo>
                  <a:lnTo>
                    <a:pt x="1" y="91"/>
                  </a:lnTo>
                  <a:lnTo>
                    <a:pt x="0" y="110"/>
                  </a:lnTo>
                  <a:lnTo>
                    <a:pt x="1" y="125"/>
                  </a:lnTo>
                  <a:lnTo>
                    <a:pt x="6" y="139"/>
                  </a:lnTo>
                  <a:lnTo>
                    <a:pt x="13" y="150"/>
                  </a:lnTo>
                  <a:lnTo>
                    <a:pt x="26" y="154"/>
                  </a:lnTo>
                  <a:lnTo>
                    <a:pt x="37" y="151"/>
                  </a:lnTo>
                  <a:lnTo>
                    <a:pt x="49" y="144"/>
                  </a:lnTo>
                  <a:lnTo>
                    <a:pt x="59" y="132"/>
                  </a:lnTo>
                  <a:lnTo>
                    <a:pt x="69" y="117"/>
                  </a:lnTo>
                  <a:lnTo>
                    <a:pt x="77" y="100"/>
                  </a:lnTo>
                  <a:lnTo>
                    <a:pt x="83" y="81"/>
                  </a:lnTo>
                  <a:lnTo>
                    <a:pt x="88" y="62"/>
                  </a:lnTo>
                  <a:lnTo>
                    <a:pt x="89" y="44"/>
                  </a:lnTo>
                  <a:close/>
                  <a:moveTo>
                    <a:pt x="23" y="73"/>
                  </a:moveTo>
                  <a:lnTo>
                    <a:pt x="29" y="51"/>
                  </a:lnTo>
                  <a:lnTo>
                    <a:pt x="39" y="27"/>
                  </a:lnTo>
                  <a:lnTo>
                    <a:pt x="44" y="19"/>
                  </a:lnTo>
                  <a:lnTo>
                    <a:pt x="50" y="12"/>
                  </a:lnTo>
                  <a:lnTo>
                    <a:pt x="56" y="6"/>
                  </a:lnTo>
                  <a:lnTo>
                    <a:pt x="63" y="4"/>
                  </a:lnTo>
                  <a:lnTo>
                    <a:pt x="66" y="5"/>
                  </a:lnTo>
                  <a:lnTo>
                    <a:pt x="69" y="7"/>
                  </a:lnTo>
                  <a:lnTo>
                    <a:pt x="71" y="9"/>
                  </a:lnTo>
                  <a:lnTo>
                    <a:pt x="73" y="13"/>
                  </a:lnTo>
                  <a:lnTo>
                    <a:pt x="74" y="17"/>
                  </a:lnTo>
                  <a:lnTo>
                    <a:pt x="74" y="21"/>
                  </a:lnTo>
                  <a:lnTo>
                    <a:pt x="75" y="26"/>
                  </a:lnTo>
                  <a:lnTo>
                    <a:pt x="75" y="30"/>
                  </a:lnTo>
                  <a:lnTo>
                    <a:pt x="74" y="39"/>
                  </a:lnTo>
                  <a:lnTo>
                    <a:pt x="73" y="48"/>
                  </a:lnTo>
                  <a:lnTo>
                    <a:pt x="71" y="59"/>
                  </a:lnTo>
                  <a:lnTo>
                    <a:pt x="68" y="73"/>
                  </a:lnTo>
                  <a:lnTo>
                    <a:pt x="23" y="73"/>
                  </a:lnTo>
                  <a:close/>
                  <a:moveTo>
                    <a:pt x="66" y="80"/>
                  </a:moveTo>
                  <a:lnTo>
                    <a:pt x="64" y="89"/>
                  </a:lnTo>
                  <a:lnTo>
                    <a:pt x="60" y="100"/>
                  </a:lnTo>
                  <a:lnTo>
                    <a:pt x="56" y="112"/>
                  </a:lnTo>
                  <a:lnTo>
                    <a:pt x="51" y="124"/>
                  </a:lnTo>
                  <a:lnTo>
                    <a:pt x="45" y="134"/>
                  </a:lnTo>
                  <a:lnTo>
                    <a:pt x="39" y="142"/>
                  </a:lnTo>
                  <a:lnTo>
                    <a:pt x="33" y="147"/>
                  </a:lnTo>
                  <a:lnTo>
                    <a:pt x="26" y="149"/>
                  </a:lnTo>
                  <a:lnTo>
                    <a:pt x="21" y="148"/>
                  </a:lnTo>
                  <a:lnTo>
                    <a:pt x="17" y="144"/>
                  </a:lnTo>
                  <a:lnTo>
                    <a:pt x="15" y="135"/>
                  </a:lnTo>
                  <a:lnTo>
                    <a:pt x="14" y="123"/>
                  </a:lnTo>
                  <a:lnTo>
                    <a:pt x="14" y="115"/>
                  </a:lnTo>
                  <a:lnTo>
                    <a:pt x="16" y="106"/>
                  </a:lnTo>
                  <a:lnTo>
                    <a:pt x="18" y="94"/>
                  </a:lnTo>
                  <a:lnTo>
                    <a:pt x="21" y="80"/>
                  </a:lnTo>
                  <a:lnTo>
                    <a:pt x="66" y="8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18" name="Freeform 294"/>
            <p:cNvSpPr>
              <a:spLocks noChangeAspect="1"/>
            </p:cNvSpPr>
            <p:nvPr/>
          </p:nvSpPr>
          <p:spPr bwMode="auto">
            <a:xfrm>
              <a:off x="3521" y="824"/>
              <a:ext cx="55" cy="100"/>
            </a:xfrm>
            <a:custGeom>
              <a:avLst/>
              <a:gdLst/>
              <a:ahLst/>
              <a:cxnLst>
                <a:cxn ang="0">
                  <a:pos x="34" y="4"/>
                </a:cxn>
                <a:cxn ang="0">
                  <a:pos x="34" y="2"/>
                </a:cxn>
                <a:cxn ang="0">
                  <a:pos x="33" y="0"/>
                </a:cxn>
                <a:cxn ang="0">
                  <a:pos x="32" y="0"/>
                </a:cxn>
                <a:cxn ang="0">
                  <a:pos x="29" y="0"/>
                </a:cxn>
                <a:cxn ang="0">
                  <a:pos x="21" y="5"/>
                </a:cxn>
                <a:cxn ang="0">
                  <a:pos x="13" y="8"/>
                </a:cxn>
                <a:cxn ang="0">
                  <a:pos x="5" y="9"/>
                </a:cxn>
                <a:cxn ang="0">
                  <a:pos x="0" y="9"/>
                </a:cxn>
                <a:cxn ang="0">
                  <a:pos x="0" y="15"/>
                </a:cxn>
                <a:cxn ang="0">
                  <a:pos x="3" y="15"/>
                </a:cxn>
                <a:cxn ang="0">
                  <a:pos x="9" y="14"/>
                </a:cxn>
                <a:cxn ang="0">
                  <a:pos x="15" y="13"/>
                </a:cxn>
                <a:cxn ang="0">
                  <a:pos x="22" y="10"/>
                </a:cxn>
                <a:cxn ang="0">
                  <a:pos x="22" y="87"/>
                </a:cxn>
                <a:cxn ang="0">
                  <a:pos x="21" y="91"/>
                </a:cxn>
                <a:cxn ang="0">
                  <a:pos x="20" y="93"/>
                </a:cxn>
                <a:cxn ang="0">
                  <a:pos x="15" y="94"/>
                </a:cxn>
                <a:cxn ang="0">
                  <a:pos x="6" y="94"/>
                </a:cxn>
                <a:cxn ang="0">
                  <a:pos x="1" y="94"/>
                </a:cxn>
                <a:cxn ang="0">
                  <a:pos x="1" y="100"/>
                </a:cxn>
                <a:cxn ang="0">
                  <a:pos x="5" y="100"/>
                </a:cxn>
                <a:cxn ang="0">
                  <a:pos x="13" y="100"/>
                </a:cxn>
                <a:cxn ang="0">
                  <a:pos x="21" y="99"/>
                </a:cxn>
                <a:cxn ang="0">
                  <a:pos x="27" y="99"/>
                </a:cxn>
                <a:cxn ang="0">
                  <a:pos x="33" y="99"/>
                </a:cxn>
                <a:cxn ang="0">
                  <a:pos x="42" y="100"/>
                </a:cxn>
                <a:cxn ang="0">
                  <a:pos x="50" y="100"/>
                </a:cxn>
                <a:cxn ang="0">
                  <a:pos x="55" y="100"/>
                </a:cxn>
                <a:cxn ang="0">
                  <a:pos x="55" y="94"/>
                </a:cxn>
                <a:cxn ang="0">
                  <a:pos x="49" y="94"/>
                </a:cxn>
                <a:cxn ang="0">
                  <a:pos x="40" y="94"/>
                </a:cxn>
                <a:cxn ang="0">
                  <a:pos x="36" y="93"/>
                </a:cxn>
                <a:cxn ang="0">
                  <a:pos x="34" y="91"/>
                </a:cxn>
                <a:cxn ang="0">
                  <a:pos x="34" y="87"/>
                </a:cxn>
                <a:cxn ang="0">
                  <a:pos x="34" y="4"/>
                </a:cxn>
              </a:cxnLst>
              <a:rect l="0" t="0" r="r" b="b"/>
              <a:pathLst>
                <a:path w="55" h="100">
                  <a:moveTo>
                    <a:pt x="34" y="4"/>
                  </a:moveTo>
                  <a:lnTo>
                    <a:pt x="34" y="2"/>
                  </a:lnTo>
                  <a:lnTo>
                    <a:pt x="33" y="0"/>
                  </a:lnTo>
                  <a:lnTo>
                    <a:pt x="32" y="0"/>
                  </a:lnTo>
                  <a:lnTo>
                    <a:pt x="29" y="0"/>
                  </a:lnTo>
                  <a:lnTo>
                    <a:pt x="21" y="5"/>
                  </a:lnTo>
                  <a:lnTo>
                    <a:pt x="13" y="8"/>
                  </a:lnTo>
                  <a:lnTo>
                    <a:pt x="5" y="9"/>
                  </a:lnTo>
                  <a:lnTo>
                    <a:pt x="0" y="9"/>
                  </a:lnTo>
                  <a:lnTo>
                    <a:pt x="0" y="15"/>
                  </a:lnTo>
                  <a:lnTo>
                    <a:pt x="3" y="15"/>
                  </a:lnTo>
                  <a:lnTo>
                    <a:pt x="9" y="14"/>
                  </a:lnTo>
                  <a:lnTo>
                    <a:pt x="15" y="13"/>
                  </a:lnTo>
                  <a:lnTo>
                    <a:pt x="22" y="10"/>
                  </a:lnTo>
                  <a:lnTo>
                    <a:pt x="22" y="87"/>
                  </a:lnTo>
                  <a:lnTo>
                    <a:pt x="21" y="91"/>
                  </a:lnTo>
                  <a:lnTo>
                    <a:pt x="20" y="93"/>
                  </a:lnTo>
                  <a:lnTo>
                    <a:pt x="15" y="94"/>
                  </a:lnTo>
                  <a:lnTo>
                    <a:pt x="6" y="94"/>
                  </a:lnTo>
                  <a:lnTo>
                    <a:pt x="1" y="94"/>
                  </a:lnTo>
                  <a:lnTo>
                    <a:pt x="1" y="100"/>
                  </a:lnTo>
                  <a:lnTo>
                    <a:pt x="5" y="100"/>
                  </a:lnTo>
                  <a:lnTo>
                    <a:pt x="13" y="100"/>
                  </a:lnTo>
                  <a:lnTo>
                    <a:pt x="21" y="99"/>
                  </a:lnTo>
                  <a:lnTo>
                    <a:pt x="27" y="99"/>
                  </a:lnTo>
                  <a:lnTo>
                    <a:pt x="33" y="99"/>
                  </a:lnTo>
                  <a:lnTo>
                    <a:pt x="42" y="100"/>
                  </a:lnTo>
                  <a:lnTo>
                    <a:pt x="50" y="100"/>
                  </a:lnTo>
                  <a:lnTo>
                    <a:pt x="55" y="100"/>
                  </a:lnTo>
                  <a:lnTo>
                    <a:pt x="55" y="94"/>
                  </a:lnTo>
                  <a:lnTo>
                    <a:pt x="49" y="94"/>
                  </a:lnTo>
                  <a:lnTo>
                    <a:pt x="40" y="94"/>
                  </a:lnTo>
                  <a:lnTo>
                    <a:pt x="36" y="93"/>
                  </a:lnTo>
                  <a:lnTo>
                    <a:pt x="34" y="91"/>
                  </a:lnTo>
                  <a:lnTo>
                    <a:pt x="34" y="87"/>
                  </a:lnTo>
                  <a:lnTo>
                    <a:pt x="34" y="4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19" name="Freeform 295"/>
            <p:cNvSpPr>
              <a:spLocks noChangeAspect="1"/>
            </p:cNvSpPr>
            <p:nvPr/>
          </p:nvSpPr>
          <p:spPr bwMode="auto">
            <a:xfrm>
              <a:off x="3613" y="730"/>
              <a:ext cx="50" cy="215"/>
            </a:xfrm>
            <a:custGeom>
              <a:avLst/>
              <a:gdLst/>
              <a:ahLst/>
              <a:cxnLst>
                <a:cxn ang="0">
                  <a:pos x="50" y="108"/>
                </a:cxn>
                <a:cxn ang="0">
                  <a:pos x="50" y="93"/>
                </a:cxn>
                <a:cxn ang="0">
                  <a:pos x="48" y="77"/>
                </a:cxn>
                <a:cxn ang="0">
                  <a:pos x="43" y="59"/>
                </a:cxn>
                <a:cxn ang="0">
                  <a:pos x="36" y="40"/>
                </a:cxn>
                <a:cxn ang="0">
                  <a:pos x="26" y="23"/>
                </a:cxn>
                <a:cxn ang="0">
                  <a:pos x="15" y="10"/>
                </a:cxn>
                <a:cxn ang="0">
                  <a:pos x="7" y="3"/>
                </a:cxn>
                <a:cxn ang="0">
                  <a:pos x="2" y="0"/>
                </a:cxn>
                <a:cxn ang="0">
                  <a:pos x="1" y="1"/>
                </a:cxn>
                <a:cxn ang="0">
                  <a:pos x="0" y="2"/>
                </a:cxn>
                <a:cxn ang="0">
                  <a:pos x="0" y="3"/>
                </a:cxn>
                <a:cxn ang="0">
                  <a:pos x="1" y="3"/>
                </a:cxn>
                <a:cxn ang="0">
                  <a:pos x="2" y="5"/>
                </a:cxn>
                <a:cxn ang="0">
                  <a:pos x="4" y="7"/>
                </a:cxn>
                <a:cxn ang="0">
                  <a:pos x="19" y="25"/>
                </a:cxn>
                <a:cxn ang="0">
                  <a:pos x="29" y="49"/>
                </a:cxn>
                <a:cxn ang="0">
                  <a:pos x="36" y="76"/>
                </a:cxn>
                <a:cxn ang="0">
                  <a:pos x="38" y="108"/>
                </a:cxn>
                <a:cxn ang="0">
                  <a:pos x="36" y="135"/>
                </a:cxn>
                <a:cxn ang="0">
                  <a:pos x="30" y="162"/>
                </a:cxn>
                <a:cxn ang="0">
                  <a:pos x="20" y="187"/>
                </a:cxn>
                <a:cxn ang="0">
                  <a:pos x="3" y="210"/>
                </a:cxn>
                <a:cxn ang="0">
                  <a:pos x="1" y="212"/>
                </a:cxn>
                <a:cxn ang="0">
                  <a:pos x="0" y="213"/>
                </a:cxn>
                <a:cxn ang="0">
                  <a:pos x="1" y="215"/>
                </a:cxn>
                <a:cxn ang="0">
                  <a:pos x="2" y="215"/>
                </a:cxn>
                <a:cxn ang="0">
                  <a:pos x="7" y="213"/>
                </a:cxn>
                <a:cxn ang="0">
                  <a:pos x="16" y="205"/>
                </a:cxn>
                <a:cxn ang="0">
                  <a:pos x="26" y="191"/>
                </a:cxn>
                <a:cxn ang="0">
                  <a:pos x="37" y="173"/>
                </a:cxn>
                <a:cxn ang="0">
                  <a:pos x="43" y="156"/>
                </a:cxn>
                <a:cxn ang="0">
                  <a:pos x="48" y="138"/>
                </a:cxn>
                <a:cxn ang="0">
                  <a:pos x="50" y="122"/>
                </a:cxn>
                <a:cxn ang="0">
                  <a:pos x="50" y="108"/>
                </a:cxn>
              </a:cxnLst>
              <a:rect l="0" t="0" r="r" b="b"/>
              <a:pathLst>
                <a:path w="50" h="215">
                  <a:moveTo>
                    <a:pt x="50" y="108"/>
                  </a:moveTo>
                  <a:lnTo>
                    <a:pt x="50" y="93"/>
                  </a:lnTo>
                  <a:lnTo>
                    <a:pt x="48" y="77"/>
                  </a:lnTo>
                  <a:lnTo>
                    <a:pt x="43" y="59"/>
                  </a:lnTo>
                  <a:lnTo>
                    <a:pt x="36" y="40"/>
                  </a:lnTo>
                  <a:lnTo>
                    <a:pt x="26" y="23"/>
                  </a:lnTo>
                  <a:lnTo>
                    <a:pt x="15" y="10"/>
                  </a:lnTo>
                  <a:lnTo>
                    <a:pt x="7" y="3"/>
                  </a:lnTo>
                  <a:lnTo>
                    <a:pt x="2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1" y="3"/>
                  </a:lnTo>
                  <a:lnTo>
                    <a:pt x="2" y="5"/>
                  </a:lnTo>
                  <a:lnTo>
                    <a:pt x="4" y="7"/>
                  </a:lnTo>
                  <a:lnTo>
                    <a:pt x="19" y="25"/>
                  </a:lnTo>
                  <a:lnTo>
                    <a:pt x="29" y="49"/>
                  </a:lnTo>
                  <a:lnTo>
                    <a:pt x="36" y="76"/>
                  </a:lnTo>
                  <a:lnTo>
                    <a:pt x="38" y="108"/>
                  </a:lnTo>
                  <a:lnTo>
                    <a:pt x="36" y="135"/>
                  </a:lnTo>
                  <a:lnTo>
                    <a:pt x="30" y="162"/>
                  </a:lnTo>
                  <a:lnTo>
                    <a:pt x="20" y="187"/>
                  </a:lnTo>
                  <a:lnTo>
                    <a:pt x="3" y="210"/>
                  </a:lnTo>
                  <a:lnTo>
                    <a:pt x="1" y="212"/>
                  </a:lnTo>
                  <a:lnTo>
                    <a:pt x="0" y="213"/>
                  </a:lnTo>
                  <a:lnTo>
                    <a:pt x="1" y="215"/>
                  </a:lnTo>
                  <a:lnTo>
                    <a:pt x="2" y="215"/>
                  </a:lnTo>
                  <a:lnTo>
                    <a:pt x="7" y="213"/>
                  </a:lnTo>
                  <a:lnTo>
                    <a:pt x="16" y="205"/>
                  </a:lnTo>
                  <a:lnTo>
                    <a:pt x="26" y="191"/>
                  </a:lnTo>
                  <a:lnTo>
                    <a:pt x="37" y="173"/>
                  </a:lnTo>
                  <a:lnTo>
                    <a:pt x="43" y="156"/>
                  </a:lnTo>
                  <a:lnTo>
                    <a:pt x="48" y="138"/>
                  </a:lnTo>
                  <a:lnTo>
                    <a:pt x="50" y="122"/>
                  </a:lnTo>
                  <a:lnTo>
                    <a:pt x="50" y="10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20" name="Freeform 296"/>
            <p:cNvSpPr>
              <a:spLocks noChangeAspect="1"/>
            </p:cNvSpPr>
            <p:nvPr/>
          </p:nvSpPr>
          <p:spPr bwMode="auto">
            <a:xfrm>
              <a:off x="3947" y="826"/>
              <a:ext cx="23" cy="23"/>
            </a:xfrm>
            <a:custGeom>
              <a:avLst/>
              <a:gdLst/>
              <a:ahLst/>
              <a:cxnLst>
                <a:cxn ang="0">
                  <a:pos x="23" y="12"/>
                </a:cxn>
                <a:cxn ang="0">
                  <a:pos x="22" y="7"/>
                </a:cxn>
                <a:cxn ang="0">
                  <a:pos x="20" y="4"/>
                </a:cxn>
                <a:cxn ang="0">
                  <a:pos x="16" y="1"/>
                </a:cxn>
                <a:cxn ang="0">
                  <a:pos x="12" y="0"/>
                </a:cxn>
                <a:cxn ang="0">
                  <a:pos x="7" y="1"/>
                </a:cxn>
                <a:cxn ang="0">
                  <a:pos x="4" y="4"/>
                </a:cxn>
                <a:cxn ang="0">
                  <a:pos x="1" y="7"/>
                </a:cxn>
                <a:cxn ang="0">
                  <a:pos x="0" y="12"/>
                </a:cxn>
                <a:cxn ang="0">
                  <a:pos x="1" y="16"/>
                </a:cxn>
                <a:cxn ang="0">
                  <a:pos x="4" y="20"/>
                </a:cxn>
                <a:cxn ang="0">
                  <a:pos x="7" y="22"/>
                </a:cxn>
                <a:cxn ang="0">
                  <a:pos x="12" y="23"/>
                </a:cxn>
                <a:cxn ang="0">
                  <a:pos x="16" y="22"/>
                </a:cxn>
                <a:cxn ang="0">
                  <a:pos x="20" y="20"/>
                </a:cxn>
                <a:cxn ang="0">
                  <a:pos x="22" y="16"/>
                </a:cxn>
                <a:cxn ang="0">
                  <a:pos x="23" y="12"/>
                </a:cxn>
              </a:cxnLst>
              <a:rect l="0" t="0" r="r" b="b"/>
              <a:pathLst>
                <a:path w="23" h="23">
                  <a:moveTo>
                    <a:pt x="23" y="12"/>
                  </a:moveTo>
                  <a:lnTo>
                    <a:pt x="22" y="7"/>
                  </a:lnTo>
                  <a:lnTo>
                    <a:pt x="20" y="4"/>
                  </a:lnTo>
                  <a:lnTo>
                    <a:pt x="16" y="1"/>
                  </a:lnTo>
                  <a:lnTo>
                    <a:pt x="12" y="0"/>
                  </a:lnTo>
                  <a:lnTo>
                    <a:pt x="7" y="1"/>
                  </a:lnTo>
                  <a:lnTo>
                    <a:pt x="4" y="4"/>
                  </a:lnTo>
                  <a:lnTo>
                    <a:pt x="1" y="7"/>
                  </a:lnTo>
                  <a:lnTo>
                    <a:pt x="0" y="12"/>
                  </a:lnTo>
                  <a:lnTo>
                    <a:pt x="1" y="16"/>
                  </a:lnTo>
                  <a:lnTo>
                    <a:pt x="4" y="20"/>
                  </a:lnTo>
                  <a:lnTo>
                    <a:pt x="7" y="22"/>
                  </a:lnTo>
                  <a:lnTo>
                    <a:pt x="12" y="23"/>
                  </a:lnTo>
                  <a:lnTo>
                    <a:pt x="16" y="22"/>
                  </a:lnTo>
                  <a:lnTo>
                    <a:pt x="20" y="20"/>
                  </a:lnTo>
                  <a:lnTo>
                    <a:pt x="22" y="16"/>
                  </a:lnTo>
                  <a:lnTo>
                    <a:pt x="23" y="1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21" name="Freeform 297"/>
            <p:cNvSpPr>
              <a:spLocks noChangeAspect="1"/>
            </p:cNvSpPr>
            <p:nvPr/>
          </p:nvSpPr>
          <p:spPr bwMode="auto">
            <a:xfrm>
              <a:off x="4043" y="826"/>
              <a:ext cx="23" cy="23"/>
            </a:xfrm>
            <a:custGeom>
              <a:avLst/>
              <a:gdLst/>
              <a:ahLst/>
              <a:cxnLst>
                <a:cxn ang="0">
                  <a:pos x="23" y="12"/>
                </a:cxn>
                <a:cxn ang="0">
                  <a:pos x="22" y="7"/>
                </a:cxn>
                <a:cxn ang="0">
                  <a:pos x="20" y="4"/>
                </a:cxn>
                <a:cxn ang="0">
                  <a:pos x="16" y="1"/>
                </a:cxn>
                <a:cxn ang="0">
                  <a:pos x="12" y="0"/>
                </a:cxn>
                <a:cxn ang="0">
                  <a:pos x="7" y="1"/>
                </a:cxn>
                <a:cxn ang="0">
                  <a:pos x="4" y="4"/>
                </a:cxn>
                <a:cxn ang="0">
                  <a:pos x="1" y="7"/>
                </a:cxn>
                <a:cxn ang="0">
                  <a:pos x="0" y="12"/>
                </a:cxn>
                <a:cxn ang="0">
                  <a:pos x="1" y="16"/>
                </a:cxn>
                <a:cxn ang="0">
                  <a:pos x="4" y="20"/>
                </a:cxn>
                <a:cxn ang="0">
                  <a:pos x="7" y="22"/>
                </a:cxn>
                <a:cxn ang="0">
                  <a:pos x="12" y="23"/>
                </a:cxn>
                <a:cxn ang="0">
                  <a:pos x="16" y="22"/>
                </a:cxn>
                <a:cxn ang="0">
                  <a:pos x="20" y="20"/>
                </a:cxn>
                <a:cxn ang="0">
                  <a:pos x="22" y="16"/>
                </a:cxn>
                <a:cxn ang="0">
                  <a:pos x="23" y="12"/>
                </a:cxn>
              </a:cxnLst>
              <a:rect l="0" t="0" r="r" b="b"/>
              <a:pathLst>
                <a:path w="23" h="23">
                  <a:moveTo>
                    <a:pt x="23" y="12"/>
                  </a:moveTo>
                  <a:lnTo>
                    <a:pt x="22" y="7"/>
                  </a:lnTo>
                  <a:lnTo>
                    <a:pt x="20" y="4"/>
                  </a:lnTo>
                  <a:lnTo>
                    <a:pt x="16" y="1"/>
                  </a:lnTo>
                  <a:lnTo>
                    <a:pt x="12" y="0"/>
                  </a:lnTo>
                  <a:lnTo>
                    <a:pt x="7" y="1"/>
                  </a:lnTo>
                  <a:lnTo>
                    <a:pt x="4" y="4"/>
                  </a:lnTo>
                  <a:lnTo>
                    <a:pt x="1" y="7"/>
                  </a:lnTo>
                  <a:lnTo>
                    <a:pt x="0" y="12"/>
                  </a:lnTo>
                  <a:lnTo>
                    <a:pt x="1" y="16"/>
                  </a:lnTo>
                  <a:lnTo>
                    <a:pt x="4" y="20"/>
                  </a:lnTo>
                  <a:lnTo>
                    <a:pt x="7" y="22"/>
                  </a:lnTo>
                  <a:lnTo>
                    <a:pt x="12" y="23"/>
                  </a:lnTo>
                  <a:lnTo>
                    <a:pt x="16" y="22"/>
                  </a:lnTo>
                  <a:lnTo>
                    <a:pt x="20" y="20"/>
                  </a:lnTo>
                  <a:lnTo>
                    <a:pt x="22" y="16"/>
                  </a:lnTo>
                  <a:lnTo>
                    <a:pt x="23" y="1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22" name="Freeform 298"/>
            <p:cNvSpPr>
              <a:spLocks noChangeAspect="1"/>
            </p:cNvSpPr>
            <p:nvPr/>
          </p:nvSpPr>
          <p:spPr bwMode="auto">
            <a:xfrm>
              <a:off x="4139" y="826"/>
              <a:ext cx="23" cy="23"/>
            </a:xfrm>
            <a:custGeom>
              <a:avLst/>
              <a:gdLst/>
              <a:ahLst/>
              <a:cxnLst>
                <a:cxn ang="0">
                  <a:pos x="23" y="12"/>
                </a:cxn>
                <a:cxn ang="0">
                  <a:pos x="22" y="7"/>
                </a:cxn>
                <a:cxn ang="0">
                  <a:pos x="20" y="4"/>
                </a:cxn>
                <a:cxn ang="0">
                  <a:pos x="16" y="1"/>
                </a:cxn>
                <a:cxn ang="0">
                  <a:pos x="12" y="0"/>
                </a:cxn>
                <a:cxn ang="0">
                  <a:pos x="7" y="1"/>
                </a:cxn>
                <a:cxn ang="0">
                  <a:pos x="4" y="4"/>
                </a:cxn>
                <a:cxn ang="0">
                  <a:pos x="1" y="7"/>
                </a:cxn>
                <a:cxn ang="0">
                  <a:pos x="0" y="12"/>
                </a:cxn>
                <a:cxn ang="0">
                  <a:pos x="1" y="16"/>
                </a:cxn>
                <a:cxn ang="0">
                  <a:pos x="4" y="20"/>
                </a:cxn>
                <a:cxn ang="0">
                  <a:pos x="7" y="22"/>
                </a:cxn>
                <a:cxn ang="0">
                  <a:pos x="12" y="23"/>
                </a:cxn>
                <a:cxn ang="0">
                  <a:pos x="16" y="22"/>
                </a:cxn>
                <a:cxn ang="0">
                  <a:pos x="20" y="20"/>
                </a:cxn>
                <a:cxn ang="0">
                  <a:pos x="22" y="16"/>
                </a:cxn>
                <a:cxn ang="0">
                  <a:pos x="23" y="12"/>
                </a:cxn>
              </a:cxnLst>
              <a:rect l="0" t="0" r="r" b="b"/>
              <a:pathLst>
                <a:path w="23" h="23">
                  <a:moveTo>
                    <a:pt x="23" y="12"/>
                  </a:moveTo>
                  <a:lnTo>
                    <a:pt x="22" y="7"/>
                  </a:lnTo>
                  <a:lnTo>
                    <a:pt x="20" y="4"/>
                  </a:lnTo>
                  <a:lnTo>
                    <a:pt x="16" y="1"/>
                  </a:lnTo>
                  <a:lnTo>
                    <a:pt x="12" y="0"/>
                  </a:lnTo>
                  <a:lnTo>
                    <a:pt x="7" y="1"/>
                  </a:lnTo>
                  <a:lnTo>
                    <a:pt x="4" y="4"/>
                  </a:lnTo>
                  <a:lnTo>
                    <a:pt x="1" y="7"/>
                  </a:lnTo>
                  <a:lnTo>
                    <a:pt x="0" y="12"/>
                  </a:lnTo>
                  <a:lnTo>
                    <a:pt x="1" y="16"/>
                  </a:lnTo>
                  <a:lnTo>
                    <a:pt x="4" y="20"/>
                  </a:lnTo>
                  <a:lnTo>
                    <a:pt x="7" y="22"/>
                  </a:lnTo>
                  <a:lnTo>
                    <a:pt x="12" y="23"/>
                  </a:lnTo>
                  <a:lnTo>
                    <a:pt x="16" y="22"/>
                  </a:lnTo>
                  <a:lnTo>
                    <a:pt x="20" y="20"/>
                  </a:lnTo>
                  <a:lnTo>
                    <a:pt x="22" y="16"/>
                  </a:lnTo>
                  <a:lnTo>
                    <a:pt x="23" y="1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23" name="Freeform 299"/>
            <p:cNvSpPr>
              <a:spLocks noChangeAspect="1"/>
            </p:cNvSpPr>
            <p:nvPr/>
          </p:nvSpPr>
          <p:spPr bwMode="auto">
            <a:xfrm>
              <a:off x="4468" y="744"/>
              <a:ext cx="157" cy="148"/>
            </a:xfrm>
            <a:custGeom>
              <a:avLst/>
              <a:gdLst/>
              <a:ahLst/>
              <a:cxnLst>
                <a:cxn ang="0">
                  <a:pos x="124" y="22"/>
                </a:cxn>
                <a:cxn ang="0">
                  <a:pos x="135" y="12"/>
                </a:cxn>
                <a:cxn ang="0">
                  <a:pos x="153" y="7"/>
                </a:cxn>
                <a:cxn ang="0">
                  <a:pos x="156" y="6"/>
                </a:cxn>
                <a:cxn ang="0">
                  <a:pos x="157" y="3"/>
                </a:cxn>
                <a:cxn ang="0">
                  <a:pos x="154" y="0"/>
                </a:cxn>
                <a:cxn ang="0">
                  <a:pos x="115" y="0"/>
                </a:cxn>
                <a:cxn ang="0">
                  <a:pos x="112" y="1"/>
                </a:cxn>
                <a:cxn ang="0">
                  <a:pos x="111" y="5"/>
                </a:cxn>
                <a:cxn ang="0">
                  <a:pos x="114" y="7"/>
                </a:cxn>
                <a:cxn ang="0">
                  <a:pos x="119" y="8"/>
                </a:cxn>
                <a:cxn ang="0">
                  <a:pos x="122" y="12"/>
                </a:cxn>
                <a:cxn ang="0">
                  <a:pos x="119" y="18"/>
                </a:cxn>
                <a:cxn ang="0">
                  <a:pos x="116" y="22"/>
                </a:cxn>
                <a:cxn ang="0">
                  <a:pos x="42" y="16"/>
                </a:cxn>
                <a:cxn ang="0">
                  <a:pos x="41" y="12"/>
                </a:cxn>
                <a:cxn ang="0">
                  <a:pos x="47" y="8"/>
                </a:cxn>
                <a:cxn ang="0">
                  <a:pos x="54" y="7"/>
                </a:cxn>
                <a:cxn ang="0">
                  <a:pos x="57" y="7"/>
                </a:cxn>
                <a:cxn ang="0">
                  <a:pos x="59" y="3"/>
                </a:cxn>
                <a:cxn ang="0">
                  <a:pos x="56" y="0"/>
                </a:cxn>
                <a:cxn ang="0">
                  <a:pos x="42" y="1"/>
                </a:cxn>
                <a:cxn ang="0">
                  <a:pos x="28" y="1"/>
                </a:cxn>
                <a:cxn ang="0">
                  <a:pos x="16" y="1"/>
                </a:cxn>
                <a:cxn ang="0">
                  <a:pos x="4" y="0"/>
                </a:cxn>
                <a:cxn ang="0">
                  <a:pos x="2" y="1"/>
                </a:cxn>
                <a:cxn ang="0">
                  <a:pos x="0" y="5"/>
                </a:cxn>
                <a:cxn ang="0">
                  <a:pos x="5" y="7"/>
                </a:cxn>
                <a:cxn ang="0">
                  <a:pos x="17" y="9"/>
                </a:cxn>
                <a:cxn ang="0">
                  <a:pos x="21" y="14"/>
                </a:cxn>
                <a:cxn ang="0">
                  <a:pos x="48" y="87"/>
                </a:cxn>
                <a:cxn ang="0">
                  <a:pos x="47" y="95"/>
                </a:cxn>
                <a:cxn ang="0">
                  <a:pos x="41" y="120"/>
                </a:cxn>
                <a:cxn ang="0">
                  <a:pos x="38" y="132"/>
                </a:cxn>
                <a:cxn ang="0">
                  <a:pos x="35" y="137"/>
                </a:cxn>
                <a:cxn ang="0">
                  <a:pos x="32" y="140"/>
                </a:cxn>
                <a:cxn ang="0">
                  <a:pos x="24" y="141"/>
                </a:cxn>
                <a:cxn ang="0">
                  <a:pos x="16" y="141"/>
                </a:cxn>
                <a:cxn ang="0">
                  <a:pos x="13" y="143"/>
                </a:cxn>
                <a:cxn ang="0">
                  <a:pos x="14" y="147"/>
                </a:cxn>
                <a:cxn ang="0">
                  <a:pos x="21" y="147"/>
                </a:cxn>
                <a:cxn ang="0">
                  <a:pos x="37" y="147"/>
                </a:cxn>
                <a:cxn ang="0">
                  <a:pos x="49" y="147"/>
                </a:cxn>
                <a:cxn ang="0">
                  <a:pos x="64" y="147"/>
                </a:cxn>
                <a:cxn ang="0">
                  <a:pos x="71" y="147"/>
                </a:cxn>
                <a:cxn ang="0">
                  <a:pos x="74" y="146"/>
                </a:cxn>
                <a:cxn ang="0">
                  <a:pos x="73" y="141"/>
                </a:cxn>
                <a:cxn ang="0">
                  <a:pos x="65" y="141"/>
                </a:cxn>
                <a:cxn ang="0">
                  <a:pos x="56" y="140"/>
                </a:cxn>
                <a:cxn ang="0">
                  <a:pos x="55" y="135"/>
                </a:cxn>
                <a:cxn ang="0">
                  <a:pos x="56" y="127"/>
                </a:cxn>
                <a:cxn ang="0">
                  <a:pos x="65" y="93"/>
                </a:cxn>
                <a:cxn ang="0">
                  <a:pos x="68" y="86"/>
                </a:cxn>
              </a:cxnLst>
              <a:rect l="0" t="0" r="r" b="b"/>
              <a:pathLst>
                <a:path w="157" h="148">
                  <a:moveTo>
                    <a:pt x="121" y="25"/>
                  </a:moveTo>
                  <a:lnTo>
                    <a:pt x="124" y="22"/>
                  </a:lnTo>
                  <a:lnTo>
                    <a:pt x="129" y="17"/>
                  </a:lnTo>
                  <a:lnTo>
                    <a:pt x="135" y="12"/>
                  </a:lnTo>
                  <a:lnTo>
                    <a:pt x="143" y="9"/>
                  </a:lnTo>
                  <a:lnTo>
                    <a:pt x="153" y="7"/>
                  </a:lnTo>
                  <a:lnTo>
                    <a:pt x="154" y="7"/>
                  </a:lnTo>
                  <a:lnTo>
                    <a:pt x="156" y="6"/>
                  </a:lnTo>
                  <a:lnTo>
                    <a:pt x="157" y="5"/>
                  </a:lnTo>
                  <a:lnTo>
                    <a:pt x="157" y="3"/>
                  </a:lnTo>
                  <a:lnTo>
                    <a:pt x="156" y="1"/>
                  </a:lnTo>
                  <a:lnTo>
                    <a:pt x="154" y="0"/>
                  </a:lnTo>
                  <a:lnTo>
                    <a:pt x="136" y="1"/>
                  </a:lnTo>
                  <a:lnTo>
                    <a:pt x="115" y="0"/>
                  </a:lnTo>
                  <a:lnTo>
                    <a:pt x="114" y="0"/>
                  </a:lnTo>
                  <a:lnTo>
                    <a:pt x="112" y="1"/>
                  </a:lnTo>
                  <a:lnTo>
                    <a:pt x="111" y="2"/>
                  </a:lnTo>
                  <a:lnTo>
                    <a:pt x="111" y="5"/>
                  </a:lnTo>
                  <a:lnTo>
                    <a:pt x="112" y="7"/>
                  </a:lnTo>
                  <a:lnTo>
                    <a:pt x="114" y="7"/>
                  </a:lnTo>
                  <a:lnTo>
                    <a:pt x="116" y="7"/>
                  </a:lnTo>
                  <a:lnTo>
                    <a:pt x="119" y="8"/>
                  </a:lnTo>
                  <a:lnTo>
                    <a:pt x="121" y="9"/>
                  </a:lnTo>
                  <a:lnTo>
                    <a:pt x="122" y="12"/>
                  </a:lnTo>
                  <a:lnTo>
                    <a:pt x="121" y="15"/>
                  </a:lnTo>
                  <a:lnTo>
                    <a:pt x="119" y="18"/>
                  </a:lnTo>
                  <a:lnTo>
                    <a:pt x="117" y="21"/>
                  </a:lnTo>
                  <a:lnTo>
                    <a:pt x="116" y="22"/>
                  </a:lnTo>
                  <a:lnTo>
                    <a:pt x="66" y="80"/>
                  </a:lnTo>
                  <a:lnTo>
                    <a:pt x="42" y="16"/>
                  </a:lnTo>
                  <a:lnTo>
                    <a:pt x="41" y="13"/>
                  </a:lnTo>
                  <a:lnTo>
                    <a:pt x="41" y="12"/>
                  </a:lnTo>
                  <a:lnTo>
                    <a:pt x="43" y="9"/>
                  </a:lnTo>
                  <a:lnTo>
                    <a:pt x="47" y="8"/>
                  </a:lnTo>
                  <a:lnTo>
                    <a:pt x="51" y="7"/>
                  </a:lnTo>
                  <a:lnTo>
                    <a:pt x="54" y="7"/>
                  </a:lnTo>
                  <a:lnTo>
                    <a:pt x="56" y="7"/>
                  </a:lnTo>
                  <a:lnTo>
                    <a:pt x="57" y="7"/>
                  </a:lnTo>
                  <a:lnTo>
                    <a:pt x="58" y="5"/>
                  </a:lnTo>
                  <a:lnTo>
                    <a:pt x="59" y="3"/>
                  </a:lnTo>
                  <a:lnTo>
                    <a:pt x="57" y="1"/>
                  </a:lnTo>
                  <a:lnTo>
                    <a:pt x="56" y="0"/>
                  </a:lnTo>
                  <a:lnTo>
                    <a:pt x="50" y="1"/>
                  </a:lnTo>
                  <a:lnTo>
                    <a:pt x="42" y="1"/>
                  </a:lnTo>
                  <a:lnTo>
                    <a:pt x="34" y="1"/>
                  </a:lnTo>
                  <a:lnTo>
                    <a:pt x="28" y="1"/>
                  </a:lnTo>
                  <a:lnTo>
                    <a:pt x="23" y="1"/>
                  </a:lnTo>
                  <a:lnTo>
                    <a:pt x="16" y="1"/>
                  </a:lnTo>
                  <a:lnTo>
                    <a:pt x="10" y="1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1"/>
                  </a:lnTo>
                  <a:lnTo>
                    <a:pt x="1" y="2"/>
                  </a:lnTo>
                  <a:lnTo>
                    <a:pt x="0" y="5"/>
                  </a:lnTo>
                  <a:lnTo>
                    <a:pt x="2" y="7"/>
                  </a:lnTo>
                  <a:lnTo>
                    <a:pt x="5" y="7"/>
                  </a:lnTo>
                  <a:lnTo>
                    <a:pt x="13" y="7"/>
                  </a:lnTo>
                  <a:lnTo>
                    <a:pt x="17" y="9"/>
                  </a:lnTo>
                  <a:lnTo>
                    <a:pt x="19" y="11"/>
                  </a:lnTo>
                  <a:lnTo>
                    <a:pt x="21" y="14"/>
                  </a:lnTo>
                  <a:lnTo>
                    <a:pt x="47" y="85"/>
                  </a:lnTo>
                  <a:lnTo>
                    <a:pt x="48" y="87"/>
                  </a:lnTo>
                  <a:lnTo>
                    <a:pt x="48" y="89"/>
                  </a:lnTo>
                  <a:lnTo>
                    <a:pt x="47" y="95"/>
                  </a:lnTo>
                  <a:lnTo>
                    <a:pt x="44" y="107"/>
                  </a:lnTo>
                  <a:lnTo>
                    <a:pt x="41" y="120"/>
                  </a:lnTo>
                  <a:lnTo>
                    <a:pt x="39" y="128"/>
                  </a:lnTo>
                  <a:lnTo>
                    <a:pt x="38" y="132"/>
                  </a:lnTo>
                  <a:lnTo>
                    <a:pt x="37" y="135"/>
                  </a:lnTo>
                  <a:lnTo>
                    <a:pt x="35" y="137"/>
                  </a:lnTo>
                  <a:lnTo>
                    <a:pt x="34" y="139"/>
                  </a:lnTo>
                  <a:lnTo>
                    <a:pt x="32" y="140"/>
                  </a:lnTo>
                  <a:lnTo>
                    <a:pt x="28" y="140"/>
                  </a:lnTo>
                  <a:lnTo>
                    <a:pt x="24" y="141"/>
                  </a:lnTo>
                  <a:lnTo>
                    <a:pt x="18" y="141"/>
                  </a:lnTo>
                  <a:lnTo>
                    <a:pt x="16" y="141"/>
                  </a:lnTo>
                  <a:lnTo>
                    <a:pt x="14" y="141"/>
                  </a:lnTo>
                  <a:lnTo>
                    <a:pt x="13" y="143"/>
                  </a:lnTo>
                  <a:lnTo>
                    <a:pt x="12" y="145"/>
                  </a:lnTo>
                  <a:lnTo>
                    <a:pt x="14" y="147"/>
                  </a:lnTo>
                  <a:lnTo>
                    <a:pt x="15" y="148"/>
                  </a:lnTo>
                  <a:lnTo>
                    <a:pt x="21" y="147"/>
                  </a:lnTo>
                  <a:lnTo>
                    <a:pt x="29" y="147"/>
                  </a:lnTo>
                  <a:lnTo>
                    <a:pt x="37" y="147"/>
                  </a:lnTo>
                  <a:lnTo>
                    <a:pt x="43" y="147"/>
                  </a:lnTo>
                  <a:lnTo>
                    <a:pt x="49" y="147"/>
                  </a:lnTo>
                  <a:lnTo>
                    <a:pt x="56" y="147"/>
                  </a:lnTo>
                  <a:lnTo>
                    <a:pt x="64" y="147"/>
                  </a:lnTo>
                  <a:lnTo>
                    <a:pt x="70" y="148"/>
                  </a:lnTo>
                  <a:lnTo>
                    <a:pt x="71" y="147"/>
                  </a:lnTo>
                  <a:lnTo>
                    <a:pt x="73" y="147"/>
                  </a:lnTo>
                  <a:lnTo>
                    <a:pt x="74" y="146"/>
                  </a:lnTo>
                  <a:lnTo>
                    <a:pt x="74" y="143"/>
                  </a:lnTo>
                  <a:lnTo>
                    <a:pt x="73" y="141"/>
                  </a:lnTo>
                  <a:lnTo>
                    <a:pt x="68" y="141"/>
                  </a:lnTo>
                  <a:lnTo>
                    <a:pt x="65" y="141"/>
                  </a:lnTo>
                  <a:lnTo>
                    <a:pt x="60" y="140"/>
                  </a:lnTo>
                  <a:lnTo>
                    <a:pt x="56" y="140"/>
                  </a:lnTo>
                  <a:lnTo>
                    <a:pt x="54" y="137"/>
                  </a:lnTo>
                  <a:lnTo>
                    <a:pt x="55" y="135"/>
                  </a:lnTo>
                  <a:lnTo>
                    <a:pt x="55" y="131"/>
                  </a:lnTo>
                  <a:lnTo>
                    <a:pt x="56" y="127"/>
                  </a:lnTo>
                  <a:lnTo>
                    <a:pt x="57" y="123"/>
                  </a:lnTo>
                  <a:lnTo>
                    <a:pt x="65" y="93"/>
                  </a:lnTo>
                  <a:lnTo>
                    <a:pt x="66" y="89"/>
                  </a:lnTo>
                  <a:lnTo>
                    <a:pt x="68" y="86"/>
                  </a:lnTo>
                  <a:lnTo>
                    <a:pt x="121" y="2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24" name="Freeform 300"/>
            <p:cNvSpPr>
              <a:spLocks noChangeAspect="1" noEditPoints="1"/>
            </p:cNvSpPr>
            <p:nvPr/>
          </p:nvSpPr>
          <p:spPr bwMode="auto">
            <a:xfrm>
              <a:off x="4597" y="821"/>
              <a:ext cx="115" cy="103"/>
            </a:xfrm>
            <a:custGeom>
              <a:avLst/>
              <a:gdLst/>
              <a:ahLst/>
              <a:cxnLst>
                <a:cxn ang="0">
                  <a:pos x="68" y="56"/>
                </a:cxn>
                <a:cxn ang="0">
                  <a:pos x="101" y="46"/>
                </a:cxn>
                <a:cxn ang="0">
                  <a:pos x="115" y="23"/>
                </a:cxn>
                <a:cxn ang="0">
                  <a:pos x="106" y="7"/>
                </a:cxn>
                <a:cxn ang="0">
                  <a:pos x="82" y="0"/>
                </a:cxn>
                <a:cxn ang="0">
                  <a:pos x="26" y="0"/>
                </a:cxn>
                <a:cxn ang="0">
                  <a:pos x="25" y="5"/>
                </a:cxn>
                <a:cxn ang="0">
                  <a:pos x="32" y="5"/>
                </a:cxn>
                <a:cxn ang="0">
                  <a:pos x="38" y="6"/>
                </a:cxn>
                <a:cxn ang="0">
                  <a:pos x="38" y="9"/>
                </a:cxn>
                <a:cxn ang="0">
                  <a:pos x="18" y="90"/>
                </a:cxn>
                <a:cxn ang="0">
                  <a:pos x="15" y="96"/>
                </a:cxn>
                <a:cxn ang="0">
                  <a:pos x="4" y="97"/>
                </a:cxn>
                <a:cxn ang="0">
                  <a:pos x="0" y="101"/>
                </a:cxn>
                <a:cxn ang="0">
                  <a:pos x="2" y="103"/>
                </a:cxn>
                <a:cxn ang="0">
                  <a:pos x="12" y="103"/>
                </a:cxn>
                <a:cxn ang="0">
                  <a:pos x="22" y="102"/>
                </a:cxn>
                <a:cxn ang="0">
                  <a:pos x="32" y="102"/>
                </a:cxn>
                <a:cxn ang="0">
                  <a:pos x="43" y="103"/>
                </a:cxn>
                <a:cxn ang="0">
                  <a:pos x="45" y="101"/>
                </a:cxn>
                <a:cxn ang="0">
                  <a:pos x="44" y="98"/>
                </a:cxn>
                <a:cxn ang="0">
                  <a:pos x="38" y="97"/>
                </a:cxn>
                <a:cxn ang="0">
                  <a:pos x="31" y="96"/>
                </a:cxn>
                <a:cxn ang="0">
                  <a:pos x="31" y="94"/>
                </a:cxn>
                <a:cxn ang="0">
                  <a:pos x="40" y="56"/>
                </a:cxn>
                <a:cxn ang="0">
                  <a:pos x="52" y="8"/>
                </a:cxn>
                <a:cxn ang="0">
                  <a:pos x="55" y="5"/>
                </a:cxn>
                <a:cxn ang="0">
                  <a:pos x="77" y="5"/>
                </a:cxn>
                <a:cxn ang="0">
                  <a:pos x="93" y="9"/>
                </a:cxn>
                <a:cxn ang="0">
                  <a:pos x="99" y="20"/>
                </a:cxn>
                <a:cxn ang="0">
                  <a:pos x="98" y="31"/>
                </a:cxn>
                <a:cxn ang="0">
                  <a:pos x="90" y="44"/>
                </a:cxn>
                <a:cxn ang="0">
                  <a:pos x="80" y="49"/>
                </a:cxn>
                <a:cxn ang="0">
                  <a:pos x="65" y="51"/>
                </a:cxn>
                <a:cxn ang="0">
                  <a:pos x="51" y="10"/>
                </a:cxn>
              </a:cxnLst>
              <a:rect l="0" t="0" r="r" b="b"/>
              <a:pathLst>
                <a:path w="115" h="103">
                  <a:moveTo>
                    <a:pt x="40" y="56"/>
                  </a:moveTo>
                  <a:lnTo>
                    <a:pt x="68" y="56"/>
                  </a:lnTo>
                  <a:lnTo>
                    <a:pt x="86" y="53"/>
                  </a:lnTo>
                  <a:lnTo>
                    <a:pt x="101" y="46"/>
                  </a:lnTo>
                  <a:lnTo>
                    <a:pt x="111" y="35"/>
                  </a:lnTo>
                  <a:lnTo>
                    <a:pt x="115" y="23"/>
                  </a:lnTo>
                  <a:lnTo>
                    <a:pt x="113" y="14"/>
                  </a:lnTo>
                  <a:lnTo>
                    <a:pt x="106" y="7"/>
                  </a:lnTo>
                  <a:lnTo>
                    <a:pt x="96" y="2"/>
                  </a:lnTo>
                  <a:lnTo>
                    <a:pt x="82" y="0"/>
                  </a:lnTo>
                  <a:lnTo>
                    <a:pt x="29" y="0"/>
                  </a:lnTo>
                  <a:lnTo>
                    <a:pt x="26" y="0"/>
                  </a:lnTo>
                  <a:lnTo>
                    <a:pt x="24" y="3"/>
                  </a:lnTo>
                  <a:lnTo>
                    <a:pt x="25" y="5"/>
                  </a:lnTo>
                  <a:lnTo>
                    <a:pt x="29" y="5"/>
                  </a:lnTo>
                  <a:lnTo>
                    <a:pt x="32" y="5"/>
                  </a:lnTo>
                  <a:lnTo>
                    <a:pt x="35" y="6"/>
                  </a:lnTo>
                  <a:lnTo>
                    <a:pt x="38" y="6"/>
                  </a:lnTo>
                  <a:lnTo>
                    <a:pt x="38" y="8"/>
                  </a:lnTo>
                  <a:lnTo>
                    <a:pt x="38" y="9"/>
                  </a:lnTo>
                  <a:lnTo>
                    <a:pt x="38" y="11"/>
                  </a:lnTo>
                  <a:lnTo>
                    <a:pt x="18" y="90"/>
                  </a:lnTo>
                  <a:lnTo>
                    <a:pt x="17" y="94"/>
                  </a:lnTo>
                  <a:lnTo>
                    <a:pt x="15" y="96"/>
                  </a:lnTo>
                  <a:lnTo>
                    <a:pt x="11" y="97"/>
                  </a:lnTo>
                  <a:lnTo>
                    <a:pt x="4" y="97"/>
                  </a:lnTo>
                  <a:lnTo>
                    <a:pt x="1" y="98"/>
                  </a:lnTo>
                  <a:lnTo>
                    <a:pt x="0" y="101"/>
                  </a:lnTo>
                  <a:lnTo>
                    <a:pt x="0" y="102"/>
                  </a:lnTo>
                  <a:lnTo>
                    <a:pt x="2" y="103"/>
                  </a:lnTo>
                  <a:lnTo>
                    <a:pt x="6" y="103"/>
                  </a:lnTo>
                  <a:lnTo>
                    <a:pt x="12" y="103"/>
                  </a:lnTo>
                  <a:lnTo>
                    <a:pt x="17" y="102"/>
                  </a:lnTo>
                  <a:lnTo>
                    <a:pt x="22" y="102"/>
                  </a:lnTo>
                  <a:lnTo>
                    <a:pt x="27" y="102"/>
                  </a:lnTo>
                  <a:lnTo>
                    <a:pt x="32" y="102"/>
                  </a:lnTo>
                  <a:lnTo>
                    <a:pt x="42" y="103"/>
                  </a:lnTo>
                  <a:lnTo>
                    <a:pt x="43" y="103"/>
                  </a:lnTo>
                  <a:lnTo>
                    <a:pt x="44" y="102"/>
                  </a:lnTo>
                  <a:lnTo>
                    <a:pt x="45" y="101"/>
                  </a:lnTo>
                  <a:lnTo>
                    <a:pt x="45" y="100"/>
                  </a:lnTo>
                  <a:lnTo>
                    <a:pt x="44" y="98"/>
                  </a:lnTo>
                  <a:lnTo>
                    <a:pt x="40" y="97"/>
                  </a:lnTo>
                  <a:lnTo>
                    <a:pt x="38" y="97"/>
                  </a:lnTo>
                  <a:lnTo>
                    <a:pt x="34" y="97"/>
                  </a:lnTo>
                  <a:lnTo>
                    <a:pt x="31" y="96"/>
                  </a:lnTo>
                  <a:lnTo>
                    <a:pt x="31" y="95"/>
                  </a:lnTo>
                  <a:lnTo>
                    <a:pt x="31" y="94"/>
                  </a:lnTo>
                  <a:lnTo>
                    <a:pt x="32" y="92"/>
                  </a:lnTo>
                  <a:lnTo>
                    <a:pt x="40" y="56"/>
                  </a:lnTo>
                  <a:close/>
                  <a:moveTo>
                    <a:pt x="51" y="10"/>
                  </a:moveTo>
                  <a:lnTo>
                    <a:pt x="52" y="8"/>
                  </a:lnTo>
                  <a:lnTo>
                    <a:pt x="53" y="6"/>
                  </a:lnTo>
                  <a:lnTo>
                    <a:pt x="55" y="5"/>
                  </a:lnTo>
                  <a:lnTo>
                    <a:pt x="59" y="5"/>
                  </a:lnTo>
                  <a:lnTo>
                    <a:pt x="77" y="5"/>
                  </a:lnTo>
                  <a:lnTo>
                    <a:pt x="86" y="6"/>
                  </a:lnTo>
                  <a:lnTo>
                    <a:pt x="93" y="9"/>
                  </a:lnTo>
                  <a:lnTo>
                    <a:pt x="98" y="13"/>
                  </a:lnTo>
                  <a:lnTo>
                    <a:pt x="99" y="20"/>
                  </a:lnTo>
                  <a:lnTo>
                    <a:pt x="99" y="25"/>
                  </a:lnTo>
                  <a:lnTo>
                    <a:pt x="98" y="31"/>
                  </a:lnTo>
                  <a:lnTo>
                    <a:pt x="95" y="38"/>
                  </a:lnTo>
                  <a:lnTo>
                    <a:pt x="90" y="44"/>
                  </a:lnTo>
                  <a:lnTo>
                    <a:pt x="85" y="47"/>
                  </a:lnTo>
                  <a:lnTo>
                    <a:pt x="80" y="49"/>
                  </a:lnTo>
                  <a:lnTo>
                    <a:pt x="73" y="51"/>
                  </a:lnTo>
                  <a:lnTo>
                    <a:pt x="65" y="51"/>
                  </a:lnTo>
                  <a:lnTo>
                    <a:pt x="41" y="51"/>
                  </a:lnTo>
                  <a:lnTo>
                    <a:pt x="51" y="1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25" name="Freeform 301"/>
            <p:cNvSpPr>
              <a:spLocks noChangeAspect="1" noEditPoints="1"/>
            </p:cNvSpPr>
            <p:nvPr/>
          </p:nvSpPr>
          <p:spPr bwMode="auto">
            <a:xfrm>
              <a:off x="4730" y="821"/>
              <a:ext cx="115" cy="103"/>
            </a:xfrm>
            <a:custGeom>
              <a:avLst/>
              <a:gdLst/>
              <a:ahLst/>
              <a:cxnLst>
                <a:cxn ang="0">
                  <a:pos x="68" y="56"/>
                </a:cxn>
                <a:cxn ang="0">
                  <a:pos x="101" y="46"/>
                </a:cxn>
                <a:cxn ang="0">
                  <a:pos x="115" y="23"/>
                </a:cxn>
                <a:cxn ang="0">
                  <a:pos x="106" y="7"/>
                </a:cxn>
                <a:cxn ang="0">
                  <a:pos x="82" y="0"/>
                </a:cxn>
                <a:cxn ang="0">
                  <a:pos x="25" y="0"/>
                </a:cxn>
                <a:cxn ang="0">
                  <a:pos x="25" y="5"/>
                </a:cxn>
                <a:cxn ang="0">
                  <a:pos x="32" y="5"/>
                </a:cxn>
                <a:cxn ang="0">
                  <a:pos x="38" y="6"/>
                </a:cxn>
                <a:cxn ang="0">
                  <a:pos x="38" y="9"/>
                </a:cxn>
                <a:cxn ang="0">
                  <a:pos x="18" y="90"/>
                </a:cxn>
                <a:cxn ang="0">
                  <a:pos x="15" y="96"/>
                </a:cxn>
                <a:cxn ang="0">
                  <a:pos x="4" y="97"/>
                </a:cxn>
                <a:cxn ang="0">
                  <a:pos x="0" y="101"/>
                </a:cxn>
                <a:cxn ang="0">
                  <a:pos x="2" y="103"/>
                </a:cxn>
                <a:cxn ang="0">
                  <a:pos x="12" y="103"/>
                </a:cxn>
                <a:cxn ang="0">
                  <a:pos x="22" y="102"/>
                </a:cxn>
                <a:cxn ang="0">
                  <a:pos x="32" y="102"/>
                </a:cxn>
                <a:cxn ang="0">
                  <a:pos x="43" y="103"/>
                </a:cxn>
                <a:cxn ang="0">
                  <a:pos x="45" y="101"/>
                </a:cxn>
                <a:cxn ang="0">
                  <a:pos x="44" y="98"/>
                </a:cxn>
                <a:cxn ang="0">
                  <a:pos x="38" y="97"/>
                </a:cxn>
                <a:cxn ang="0">
                  <a:pos x="31" y="96"/>
                </a:cxn>
                <a:cxn ang="0">
                  <a:pos x="31" y="94"/>
                </a:cxn>
                <a:cxn ang="0">
                  <a:pos x="41" y="56"/>
                </a:cxn>
                <a:cxn ang="0">
                  <a:pos x="52" y="8"/>
                </a:cxn>
                <a:cxn ang="0">
                  <a:pos x="55" y="5"/>
                </a:cxn>
                <a:cxn ang="0">
                  <a:pos x="77" y="5"/>
                </a:cxn>
                <a:cxn ang="0">
                  <a:pos x="93" y="9"/>
                </a:cxn>
                <a:cxn ang="0">
                  <a:pos x="100" y="20"/>
                </a:cxn>
                <a:cxn ang="0">
                  <a:pos x="98" y="31"/>
                </a:cxn>
                <a:cxn ang="0">
                  <a:pos x="90" y="44"/>
                </a:cxn>
                <a:cxn ang="0">
                  <a:pos x="80" y="49"/>
                </a:cxn>
                <a:cxn ang="0">
                  <a:pos x="65" y="51"/>
                </a:cxn>
                <a:cxn ang="0">
                  <a:pos x="51" y="10"/>
                </a:cxn>
              </a:cxnLst>
              <a:rect l="0" t="0" r="r" b="b"/>
              <a:pathLst>
                <a:path w="115" h="103">
                  <a:moveTo>
                    <a:pt x="41" y="56"/>
                  </a:moveTo>
                  <a:lnTo>
                    <a:pt x="68" y="56"/>
                  </a:lnTo>
                  <a:lnTo>
                    <a:pt x="86" y="53"/>
                  </a:lnTo>
                  <a:lnTo>
                    <a:pt x="101" y="46"/>
                  </a:lnTo>
                  <a:lnTo>
                    <a:pt x="111" y="35"/>
                  </a:lnTo>
                  <a:lnTo>
                    <a:pt x="115" y="23"/>
                  </a:lnTo>
                  <a:lnTo>
                    <a:pt x="113" y="14"/>
                  </a:lnTo>
                  <a:lnTo>
                    <a:pt x="106" y="7"/>
                  </a:lnTo>
                  <a:lnTo>
                    <a:pt x="96" y="2"/>
                  </a:lnTo>
                  <a:lnTo>
                    <a:pt x="82" y="0"/>
                  </a:lnTo>
                  <a:lnTo>
                    <a:pt x="29" y="0"/>
                  </a:lnTo>
                  <a:lnTo>
                    <a:pt x="25" y="0"/>
                  </a:lnTo>
                  <a:lnTo>
                    <a:pt x="24" y="3"/>
                  </a:lnTo>
                  <a:lnTo>
                    <a:pt x="25" y="5"/>
                  </a:lnTo>
                  <a:lnTo>
                    <a:pt x="29" y="5"/>
                  </a:lnTo>
                  <a:lnTo>
                    <a:pt x="32" y="5"/>
                  </a:lnTo>
                  <a:lnTo>
                    <a:pt x="35" y="6"/>
                  </a:lnTo>
                  <a:lnTo>
                    <a:pt x="38" y="6"/>
                  </a:lnTo>
                  <a:lnTo>
                    <a:pt x="38" y="8"/>
                  </a:lnTo>
                  <a:lnTo>
                    <a:pt x="38" y="9"/>
                  </a:lnTo>
                  <a:lnTo>
                    <a:pt x="38" y="11"/>
                  </a:lnTo>
                  <a:lnTo>
                    <a:pt x="18" y="90"/>
                  </a:lnTo>
                  <a:lnTo>
                    <a:pt x="17" y="94"/>
                  </a:lnTo>
                  <a:lnTo>
                    <a:pt x="15" y="96"/>
                  </a:lnTo>
                  <a:lnTo>
                    <a:pt x="11" y="97"/>
                  </a:lnTo>
                  <a:lnTo>
                    <a:pt x="4" y="97"/>
                  </a:lnTo>
                  <a:lnTo>
                    <a:pt x="1" y="98"/>
                  </a:lnTo>
                  <a:lnTo>
                    <a:pt x="0" y="101"/>
                  </a:lnTo>
                  <a:lnTo>
                    <a:pt x="0" y="102"/>
                  </a:lnTo>
                  <a:lnTo>
                    <a:pt x="2" y="103"/>
                  </a:lnTo>
                  <a:lnTo>
                    <a:pt x="6" y="103"/>
                  </a:lnTo>
                  <a:lnTo>
                    <a:pt x="12" y="103"/>
                  </a:lnTo>
                  <a:lnTo>
                    <a:pt x="17" y="102"/>
                  </a:lnTo>
                  <a:lnTo>
                    <a:pt x="22" y="102"/>
                  </a:lnTo>
                  <a:lnTo>
                    <a:pt x="27" y="102"/>
                  </a:lnTo>
                  <a:lnTo>
                    <a:pt x="32" y="102"/>
                  </a:lnTo>
                  <a:lnTo>
                    <a:pt x="42" y="103"/>
                  </a:lnTo>
                  <a:lnTo>
                    <a:pt x="43" y="103"/>
                  </a:lnTo>
                  <a:lnTo>
                    <a:pt x="44" y="102"/>
                  </a:lnTo>
                  <a:lnTo>
                    <a:pt x="45" y="101"/>
                  </a:lnTo>
                  <a:lnTo>
                    <a:pt x="45" y="100"/>
                  </a:lnTo>
                  <a:lnTo>
                    <a:pt x="44" y="98"/>
                  </a:lnTo>
                  <a:lnTo>
                    <a:pt x="40" y="97"/>
                  </a:lnTo>
                  <a:lnTo>
                    <a:pt x="38" y="97"/>
                  </a:lnTo>
                  <a:lnTo>
                    <a:pt x="34" y="97"/>
                  </a:lnTo>
                  <a:lnTo>
                    <a:pt x="31" y="96"/>
                  </a:lnTo>
                  <a:lnTo>
                    <a:pt x="31" y="95"/>
                  </a:lnTo>
                  <a:lnTo>
                    <a:pt x="31" y="94"/>
                  </a:lnTo>
                  <a:lnTo>
                    <a:pt x="32" y="92"/>
                  </a:lnTo>
                  <a:lnTo>
                    <a:pt x="41" y="56"/>
                  </a:lnTo>
                  <a:close/>
                  <a:moveTo>
                    <a:pt x="51" y="10"/>
                  </a:moveTo>
                  <a:lnTo>
                    <a:pt x="52" y="8"/>
                  </a:lnTo>
                  <a:lnTo>
                    <a:pt x="53" y="6"/>
                  </a:lnTo>
                  <a:lnTo>
                    <a:pt x="55" y="5"/>
                  </a:lnTo>
                  <a:lnTo>
                    <a:pt x="59" y="5"/>
                  </a:lnTo>
                  <a:lnTo>
                    <a:pt x="77" y="5"/>
                  </a:lnTo>
                  <a:lnTo>
                    <a:pt x="86" y="6"/>
                  </a:lnTo>
                  <a:lnTo>
                    <a:pt x="93" y="9"/>
                  </a:lnTo>
                  <a:lnTo>
                    <a:pt x="98" y="13"/>
                  </a:lnTo>
                  <a:lnTo>
                    <a:pt x="100" y="20"/>
                  </a:lnTo>
                  <a:lnTo>
                    <a:pt x="99" y="25"/>
                  </a:lnTo>
                  <a:lnTo>
                    <a:pt x="98" y="31"/>
                  </a:lnTo>
                  <a:lnTo>
                    <a:pt x="95" y="38"/>
                  </a:lnTo>
                  <a:lnTo>
                    <a:pt x="90" y="44"/>
                  </a:lnTo>
                  <a:lnTo>
                    <a:pt x="86" y="47"/>
                  </a:lnTo>
                  <a:lnTo>
                    <a:pt x="80" y="49"/>
                  </a:lnTo>
                  <a:lnTo>
                    <a:pt x="73" y="51"/>
                  </a:lnTo>
                  <a:lnTo>
                    <a:pt x="65" y="51"/>
                  </a:lnTo>
                  <a:lnTo>
                    <a:pt x="41" y="51"/>
                  </a:lnTo>
                  <a:lnTo>
                    <a:pt x="51" y="1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26" name="Freeform 302"/>
            <p:cNvSpPr>
              <a:spLocks noChangeAspect="1"/>
            </p:cNvSpPr>
            <p:nvPr/>
          </p:nvSpPr>
          <p:spPr bwMode="auto">
            <a:xfrm>
              <a:off x="4884" y="730"/>
              <a:ext cx="50" cy="215"/>
            </a:xfrm>
            <a:custGeom>
              <a:avLst/>
              <a:gdLst/>
              <a:ahLst/>
              <a:cxnLst>
                <a:cxn ang="0">
                  <a:pos x="50" y="213"/>
                </a:cxn>
                <a:cxn ang="0">
                  <a:pos x="50" y="213"/>
                </a:cxn>
                <a:cxn ang="0">
                  <a:pos x="50" y="212"/>
                </a:cxn>
                <a:cxn ang="0">
                  <a:pos x="49" y="211"/>
                </a:cxn>
                <a:cxn ang="0">
                  <a:pos x="47" y="208"/>
                </a:cxn>
                <a:cxn ang="0">
                  <a:pos x="30" y="186"/>
                </a:cxn>
                <a:cxn ang="0">
                  <a:pos x="20" y="160"/>
                </a:cxn>
                <a:cxn ang="0">
                  <a:pos x="14" y="134"/>
                </a:cxn>
                <a:cxn ang="0">
                  <a:pos x="13" y="108"/>
                </a:cxn>
                <a:cxn ang="0">
                  <a:pos x="14" y="80"/>
                </a:cxn>
                <a:cxn ang="0">
                  <a:pos x="20" y="53"/>
                </a:cxn>
                <a:cxn ang="0">
                  <a:pos x="31" y="28"/>
                </a:cxn>
                <a:cxn ang="0">
                  <a:pos x="47" y="6"/>
                </a:cxn>
                <a:cxn ang="0">
                  <a:pos x="50" y="3"/>
                </a:cxn>
                <a:cxn ang="0">
                  <a:pos x="50" y="2"/>
                </a:cxn>
                <a:cxn ang="0">
                  <a:pos x="50" y="0"/>
                </a:cxn>
                <a:cxn ang="0">
                  <a:pos x="48" y="0"/>
                </a:cxn>
                <a:cxn ang="0">
                  <a:pos x="44" y="3"/>
                </a:cxn>
                <a:cxn ang="0">
                  <a:pos x="35" y="11"/>
                </a:cxn>
                <a:cxn ang="0">
                  <a:pos x="24" y="24"/>
                </a:cxn>
                <a:cxn ang="0">
                  <a:pos x="14" y="42"/>
                </a:cxn>
                <a:cxn ang="0">
                  <a:pos x="7" y="60"/>
                </a:cxn>
                <a:cxn ang="0">
                  <a:pos x="3" y="77"/>
                </a:cxn>
                <a:cxn ang="0">
                  <a:pos x="1" y="93"/>
                </a:cxn>
                <a:cxn ang="0">
                  <a:pos x="0" y="108"/>
                </a:cxn>
                <a:cxn ang="0">
                  <a:pos x="1" y="122"/>
                </a:cxn>
                <a:cxn ang="0">
                  <a:pos x="3" y="138"/>
                </a:cxn>
                <a:cxn ang="0">
                  <a:pos x="7" y="157"/>
                </a:cxn>
                <a:cxn ang="0">
                  <a:pos x="14" y="175"/>
                </a:cxn>
                <a:cxn ang="0">
                  <a:pos x="25" y="192"/>
                </a:cxn>
                <a:cxn ang="0">
                  <a:pos x="35" y="205"/>
                </a:cxn>
                <a:cxn ang="0">
                  <a:pos x="44" y="213"/>
                </a:cxn>
                <a:cxn ang="0">
                  <a:pos x="48" y="215"/>
                </a:cxn>
                <a:cxn ang="0">
                  <a:pos x="50" y="215"/>
                </a:cxn>
                <a:cxn ang="0">
                  <a:pos x="50" y="213"/>
                </a:cxn>
              </a:cxnLst>
              <a:rect l="0" t="0" r="r" b="b"/>
              <a:pathLst>
                <a:path w="50" h="215">
                  <a:moveTo>
                    <a:pt x="50" y="213"/>
                  </a:moveTo>
                  <a:lnTo>
                    <a:pt x="50" y="213"/>
                  </a:lnTo>
                  <a:lnTo>
                    <a:pt x="50" y="212"/>
                  </a:lnTo>
                  <a:lnTo>
                    <a:pt x="49" y="211"/>
                  </a:lnTo>
                  <a:lnTo>
                    <a:pt x="47" y="208"/>
                  </a:lnTo>
                  <a:lnTo>
                    <a:pt x="30" y="186"/>
                  </a:lnTo>
                  <a:lnTo>
                    <a:pt x="20" y="160"/>
                  </a:lnTo>
                  <a:lnTo>
                    <a:pt x="14" y="134"/>
                  </a:lnTo>
                  <a:lnTo>
                    <a:pt x="13" y="108"/>
                  </a:lnTo>
                  <a:lnTo>
                    <a:pt x="14" y="80"/>
                  </a:lnTo>
                  <a:lnTo>
                    <a:pt x="20" y="53"/>
                  </a:lnTo>
                  <a:lnTo>
                    <a:pt x="31" y="28"/>
                  </a:lnTo>
                  <a:lnTo>
                    <a:pt x="47" y="6"/>
                  </a:lnTo>
                  <a:lnTo>
                    <a:pt x="50" y="3"/>
                  </a:lnTo>
                  <a:lnTo>
                    <a:pt x="50" y="2"/>
                  </a:lnTo>
                  <a:lnTo>
                    <a:pt x="50" y="0"/>
                  </a:lnTo>
                  <a:lnTo>
                    <a:pt x="48" y="0"/>
                  </a:lnTo>
                  <a:lnTo>
                    <a:pt x="44" y="3"/>
                  </a:lnTo>
                  <a:lnTo>
                    <a:pt x="35" y="11"/>
                  </a:lnTo>
                  <a:lnTo>
                    <a:pt x="24" y="24"/>
                  </a:lnTo>
                  <a:lnTo>
                    <a:pt x="14" y="42"/>
                  </a:lnTo>
                  <a:lnTo>
                    <a:pt x="7" y="60"/>
                  </a:lnTo>
                  <a:lnTo>
                    <a:pt x="3" y="77"/>
                  </a:lnTo>
                  <a:lnTo>
                    <a:pt x="1" y="93"/>
                  </a:lnTo>
                  <a:lnTo>
                    <a:pt x="0" y="108"/>
                  </a:lnTo>
                  <a:lnTo>
                    <a:pt x="1" y="122"/>
                  </a:lnTo>
                  <a:lnTo>
                    <a:pt x="3" y="138"/>
                  </a:lnTo>
                  <a:lnTo>
                    <a:pt x="7" y="157"/>
                  </a:lnTo>
                  <a:lnTo>
                    <a:pt x="14" y="175"/>
                  </a:lnTo>
                  <a:lnTo>
                    <a:pt x="25" y="192"/>
                  </a:lnTo>
                  <a:lnTo>
                    <a:pt x="35" y="205"/>
                  </a:lnTo>
                  <a:lnTo>
                    <a:pt x="44" y="213"/>
                  </a:lnTo>
                  <a:lnTo>
                    <a:pt x="48" y="215"/>
                  </a:lnTo>
                  <a:lnTo>
                    <a:pt x="50" y="215"/>
                  </a:lnTo>
                  <a:lnTo>
                    <a:pt x="50" y="21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27" name="Freeform 303"/>
            <p:cNvSpPr>
              <a:spLocks noChangeAspect="1" noEditPoints="1"/>
            </p:cNvSpPr>
            <p:nvPr/>
          </p:nvSpPr>
          <p:spPr bwMode="auto">
            <a:xfrm>
              <a:off x="4957" y="742"/>
              <a:ext cx="113" cy="194"/>
            </a:xfrm>
            <a:custGeom>
              <a:avLst/>
              <a:gdLst/>
              <a:ahLst/>
              <a:cxnLst>
                <a:cxn ang="0">
                  <a:pos x="84" y="4"/>
                </a:cxn>
                <a:cxn ang="0">
                  <a:pos x="84" y="1"/>
                </a:cxn>
                <a:cxn ang="0">
                  <a:pos x="80" y="1"/>
                </a:cxn>
                <a:cxn ang="0">
                  <a:pos x="66" y="54"/>
                </a:cxn>
                <a:cxn ang="0">
                  <a:pos x="42" y="60"/>
                </a:cxn>
                <a:cxn ang="0">
                  <a:pos x="21" y="73"/>
                </a:cxn>
                <a:cxn ang="0">
                  <a:pos x="6" y="92"/>
                </a:cxn>
                <a:cxn ang="0">
                  <a:pos x="0" y="113"/>
                </a:cxn>
                <a:cxn ang="0">
                  <a:pos x="11" y="140"/>
                </a:cxn>
                <a:cxn ang="0">
                  <a:pos x="42" y="152"/>
                </a:cxn>
                <a:cxn ang="0">
                  <a:pos x="35" y="180"/>
                </a:cxn>
                <a:cxn ang="0">
                  <a:pos x="33" y="190"/>
                </a:cxn>
                <a:cxn ang="0">
                  <a:pos x="33" y="193"/>
                </a:cxn>
                <a:cxn ang="0">
                  <a:pos x="37" y="193"/>
                </a:cxn>
                <a:cxn ang="0">
                  <a:pos x="38" y="189"/>
                </a:cxn>
                <a:cxn ang="0">
                  <a:pos x="39" y="184"/>
                </a:cxn>
                <a:cxn ang="0">
                  <a:pos x="60" y="150"/>
                </a:cxn>
                <a:cxn ang="0">
                  <a:pos x="84" y="141"/>
                </a:cxn>
                <a:cxn ang="0">
                  <a:pos x="102" y="124"/>
                </a:cxn>
                <a:cxn ang="0">
                  <a:pos x="112" y="104"/>
                </a:cxn>
                <a:cxn ang="0">
                  <a:pos x="111" y="80"/>
                </a:cxn>
                <a:cxn ang="0">
                  <a:pos x="91" y="59"/>
                </a:cxn>
                <a:cxn ang="0">
                  <a:pos x="84" y="5"/>
                </a:cxn>
                <a:cxn ang="0">
                  <a:pos x="38" y="147"/>
                </a:cxn>
                <a:cxn ang="0">
                  <a:pos x="28" y="143"/>
                </a:cxn>
                <a:cxn ang="0">
                  <a:pos x="20" y="136"/>
                </a:cxn>
                <a:cxn ang="0">
                  <a:pos x="15" y="125"/>
                </a:cxn>
                <a:cxn ang="0">
                  <a:pos x="15" y="108"/>
                </a:cxn>
                <a:cxn ang="0">
                  <a:pos x="22" y="88"/>
                </a:cxn>
                <a:cxn ang="0">
                  <a:pos x="35" y="72"/>
                </a:cxn>
                <a:cxn ang="0">
                  <a:pos x="54" y="61"/>
                </a:cxn>
                <a:cxn ang="0">
                  <a:pos x="43" y="147"/>
                </a:cxn>
                <a:cxn ang="0">
                  <a:pos x="82" y="61"/>
                </a:cxn>
                <a:cxn ang="0">
                  <a:pos x="97" y="76"/>
                </a:cxn>
                <a:cxn ang="0">
                  <a:pos x="99" y="98"/>
                </a:cxn>
                <a:cxn ang="0">
                  <a:pos x="92" y="118"/>
                </a:cxn>
                <a:cxn ang="0">
                  <a:pos x="79" y="134"/>
                </a:cxn>
                <a:cxn ang="0">
                  <a:pos x="60" y="145"/>
                </a:cxn>
                <a:cxn ang="0">
                  <a:pos x="71" y="59"/>
                </a:cxn>
              </a:cxnLst>
              <a:rect l="0" t="0" r="r" b="b"/>
              <a:pathLst>
                <a:path w="113" h="194">
                  <a:moveTo>
                    <a:pt x="84" y="5"/>
                  </a:moveTo>
                  <a:lnTo>
                    <a:pt x="84" y="4"/>
                  </a:lnTo>
                  <a:lnTo>
                    <a:pt x="85" y="2"/>
                  </a:lnTo>
                  <a:lnTo>
                    <a:pt x="84" y="1"/>
                  </a:lnTo>
                  <a:lnTo>
                    <a:pt x="82" y="0"/>
                  </a:lnTo>
                  <a:lnTo>
                    <a:pt x="80" y="1"/>
                  </a:lnTo>
                  <a:lnTo>
                    <a:pt x="79" y="4"/>
                  </a:lnTo>
                  <a:lnTo>
                    <a:pt x="66" y="54"/>
                  </a:lnTo>
                  <a:lnTo>
                    <a:pt x="54" y="56"/>
                  </a:lnTo>
                  <a:lnTo>
                    <a:pt x="42" y="60"/>
                  </a:lnTo>
                  <a:lnTo>
                    <a:pt x="30" y="65"/>
                  </a:lnTo>
                  <a:lnTo>
                    <a:pt x="21" y="73"/>
                  </a:lnTo>
                  <a:lnTo>
                    <a:pt x="12" y="82"/>
                  </a:lnTo>
                  <a:lnTo>
                    <a:pt x="6" y="92"/>
                  </a:lnTo>
                  <a:lnTo>
                    <a:pt x="2" y="102"/>
                  </a:lnTo>
                  <a:lnTo>
                    <a:pt x="0" y="113"/>
                  </a:lnTo>
                  <a:lnTo>
                    <a:pt x="3" y="128"/>
                  </a:lnTo>
                  <a:lnTo>
                    <a:pt x="11" y="140"/>
                  </a:lnTo>
                  <a:lnTo>
                    <a:pt x="24" y="148"/>
                  </a:lnTo>
                  <a:lnTo>
                    <a:pt x="42" y="152"/>
                  </a:lnTo>
                  <a:lnTo>
                    <a:pt x="37" y="172"/>
                  </a:lnTo>
                  <a:lnTo>
                    <a:pt x="35" y="180"/>
                  </a:lnTo>
                  <a:lnTo>
                    <a:pt x="34" y="185"/>
                  </a:lnTo>
                  <a:lnTo>
                    <a:pt x="33" y="190"/>
                  </a:lnTo>
                  <a:lnTo>
                    <a:pt x="32" y="191"/>
                  </a:lnTo>
                  <a:lnTo>
                    <a:pt x="33" y="193"/>
                  </a:lnTo>
                  <a:lnTo>
                    <a:pt x="35" y="194"/>
                  </a:lnTo>
                  <a:lnTo>
                    <a:pt x="37" y="193"/>
                  </a:lnTo>
                  <a:lnTo>
                    <a:pt x="37" y="192"/>
                  </a:lnTo>
                  <a:lnTo>
                    <a:pt x="38" y="189"/>
                  </a:lnTo>
                  <a:lnTo>
                    <a:pt x="39" y="187"/>
                  </a:lnTo>
                  <a:lnTo>
                    <a:pt x="39" y="184"/>
                  </a:lnTo>
                  <a:lnTo>
                    <a:pt x="47" y="152"/>
                  </a:lnTo>
                  <a:lnTo>
                    <a:pt x="60" y="150"/>
                  </a:lnTo>
                  <a:lnTo>
                    <a:pt x="72" y="146"/>
                  </a:lnTo>
                  <a:lnTo>
                    <a:pt x="84" y="141"/>
                  </a:lnTo>
                  <a:lnTo>
                    <a:pt x="93" y="133"/>
                  </a:lnTo>
                  <a:lnTo>
                    <a:pt x="102" y="124"/>
                  </a:lnTo>
                  <a:lnTo>
                    <a:pt x="108" y="114"/>
                  </a:lnTo>
                  <a:lnTo>
                    <a:pt x="112" y="104"/>
                  </a:lnTo>
                  <a:lnTo>
                    <a:pt x="113" y="93"/>
                  </a:lnTo>
                  <a:lnTo>
                    <a:pt x="111" y="80"/>
                  </a:lnTo>
                  <a:lnTo>
                    <a:pt x="104" y="68"/>
                  </a:lnTo>
                  <a:lnTo>
                    <a:pt x="91" y="59"/>
                  </a:lnTo>
                  <a:lnTo>
                    <a:pt x="72" y="54"/>
                  </a:lnTo>
                  <a:lnTo>
                    <a:pt x="84" y="5"/>
                  </a:lnTo>
                  <a:close/>
                  <a:moveTo>
                    <a:pt x="43" y="147"/>
                  </a:moveTo>
                  <a:lnTo>
                    <a:pt x="38" y="147"/>
                  </a:lnTo>
                  <a:lnTo>
                    <a:pt x="33" y="145"/>
                  </a:lnTo>
                  <a:lnTo>
                    <a:pt x="28" y="143"/>
                  </a:lnTo>
                  <a:lnTo>
                    <a:pt x="24" y="140"/>
                  </a:lnTo>
                  <a:lnTo>
                    <a:pt x="20" y="136"/>
                  </a:lnTo>
                  <a:lnTo>
                    <a:pt x="17" y="131"/>
                  </a:lnTo>
                  <a:lnTo>
                    <a:pt x="15" y="125"/>
                  </a:lnTo>
                  <a:lnTo>
                    <a:pt x="14" y="118"/>
                  </a:lnTo>
                  <a:lnTo>
                    <a:pt x="15" y="108"/>
                  </a:lnTo>
                  <a:lnTo>
                    <a:pt x="18" y="98"/>
                  </a:lnTo>
                  <a:lnTo>
                    <a:pt x="22" y="88"/>
                  </a:lnTo>
                  <a:lnTo>
                    <a:pt x="28" y="80"/>
                  </a:lnTo>
                  <a:lnTo>
                    <a:pt x="35" y="72"/>
                  </a:lnTo>
                  <a:lnTo>
                    <a:pt x="44" y="66"/>
                  </a:lnTo>
                  <a:lnTo>
                    <a:pt x="54" y="61"/>
                  </a:lnTo>
                  <a:lnTo>
                    <a:pt x="65" y="59"/>
                  </a:lnTo>
                  <a:lnTo>
                    <a:pt x="43" y="147"/>
                  </a:lnTo>
                  <a:close/>
                  <a:moveTo>
                    <a:pt x="71" y="59"/>
                  </a:moveTo>
                  <a:lnTo>
                    <a:pt x="82" y="61"/>
                  </a:lnTo>
                  <a:lnTo>
                    <a:pt x="91" y="67"/>
                  </a:lnTo>
                  <a:lnTo>
                    <a:pt x="97" y="76"/>
                  </a:lnTo>
                  <a:lnTo>
                    <a:pt x="99" y="89"/>
                  </a:lnTo>
                  <a:lnTo>
                    <a:pt x="99" y="98"/>
                  </a:lnTo>
                  <a:lnTo>
                    <a:pt x="96" y="108"/>
                  </a:lnTo>
                  <a:lnTo>
                    <a:pt x="92" y="118"/>
                  </a:lnTo>
                  <a:lnTo>
                    <a:pt x="86" y="126"/>
                  </a:lnTo>
                  <a:lnTo>
                    <a:pt x="79" y="134"/>
                  </a:lnTo>
                  <a:lnTo>
                    <a:pt x="70" y="141"/>
                  </a:lnTo>
                  <a:lnTo>
                    <a:pt x="60" y="145"/>
                  </a:lnTo>
                  <a:lnTo>
                    <a:pt x="48" y="147"/>
                  </a:lnTo>
                  <a:lnTo>
                    <a:pt x="71" y="5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28" name="Freeform 304"/>
            <p:cNvSpPr>
              <a:spLocks noChangeAspect="1"/>
            </p:cNvSpPr>
            <p:nvPr/>
          </p:nvSpPr>
          <p:spPr bwMode="auto">
            <a:xfrm>
              <a:off x="5092" y="824"/>
              <a:ext cx="55" cy="100"/>
            </a:xfrm>
            <a:custGeom>
              <a:avLst/>
              <a:gdLst/>
              <a:ahLst/>
              <a:cxnLst>
                <a:cxn ang="0">
                  <a:pos x="34" y="4"/>
                </a:cxn>
                <a:cxn ang="0">
                  <a:pos x="34" y="2"/>
                </a:cxn>
                <a:cxn ang="0">
                  <a:pos x="33" y="0"/>
                </a:cxn>
                <a:cxn ang="0">
                  <a:pos x="32" y="0"/>
                </a:cxn>
                <a:cxn ang="0">
                  <a:pos x="29" y="0"/>
                </a:cxn>
                <a:cxn ang="0">
                  <a:pos x="22" y="5"/>
                </a:cxn>
                <a:cxn ang="0">
                  <a:pos x="13" y="8"/>
                </a:cxn>
                <a:cxn ang="0">
                  <a:pos x="6" y="9"/>
                </a:cxn>
                <a:cxn ang="0">
                  <a:pos x="0" y="9"/>
                </a:cxn>
                <a:cxn ang="0">
                  <a:pos x="0" y="15"/>
                </a:cxn>
                <a:cxn ang="0">
                  <a:pos x="4" y="15"/>
                </a:cxn>
                <a:cxn ang="0">
                  <a:pos x="9" y="14"/>
                </a:cxn>
                <a:cxn ang="0">
                  <a:pos x="15" y="13"/>
                </a:cxn>
                <a:cxn ang="0">
                  <a:pos x="22" y="10"/>
                </a:cxn>
                <a:cxn ang="0">
                  <a:pos x="22" y="87"/>
                </a:cxn>
                <a:cxn ang="0">
                  <a:pos x="21" y="91"/>
                </a:cxn>
                <a:cxn ang="0">
                  <a:pos x="20" y="93"/>
                </a:cxn>
                <a:cxn ang="0">
                  <a:pos x="15" y="94"/>
                </a:cxn>
                <a:cxn ang="0">
                  <a:pos x="7" y="94"/>
                </a:cxn>
                <a:cxn ang="0">
                  <a:pos x="1" y="94"/>
                </a:cxn>
                <a:cxn ang="0">
                  <a:pos x="1" y="100"/>
                </a:cxn>
                <a:cxn ang="0">
                  <a:pos x="5" y="100"/>
                </a:cxn>
                <a:cxn ang="0">
                  <a:pos x="13" y="100"/>
                </a:cxn>
                <a:cxn ang="0">
                  <a:pos x="22" y="99"/>
                </a:cxn>
                <a:cxn ang="0">
                  <a:pos x="28" y="99"/>
                </a:cxn>
                <a:cxn ang="0">
                  <a:pos x="33" y="99"/>
                </a:cxn>
                <a:cxn ang="0">
                  <a:pos x="42" y="100"/>
                </a:cxn>
                <a:cxn ang="0">
                  <a:pos x="50" y="100"/>
                </a:cxn>
                <a:cxn ang="0">
                  <a:pos x="55" y="100"/>
                </a:cxn>
                <a:cxn ang="0">
                  <a:pos x="55" y="94"/>
                </a:cxn>
                <a:cxn ang="0">
                  <a:pos x="49" y="94"/>
                </a:cxn>
                <a:cxn ang="0">
                  <a:pos x="40" y="94"/>
                </a:cxn>
                <a:cxn ang="0">
                  <a:pos x="36" y="93"/>
                </a:cxn>
                <a:cxn ang="0">
                  <a:pos x="34" y="91"/>
                </a:cxn>
                <a:cxn ang="0">
                  <a:pos x="34" y="87"/>
                </a:cxn>
                <a:cxn ang="0">
                  <a:pos x="34" y="4"/>
                </a:cxn>
              </a:cxnLst>
              <a:rect l="0" t="0" r="r" b="b"/>
              <a:pathLst>
                <a:path w="55" h="100">
                  <a:moveTo>
                    <a:pt x="34" y="4"/>
                  </a:moveTo>
                  <a:lnTo>
                    <a:pt x="34" y="2"/>
                  </a:lnTo>
                  <a:lnTo>
                    <a:pt x="33" y="0"/>
                  </a:lnTo>
                  <a:lnTo>
                    <a:pt x="32" y="0"/>
                  </a:lnTo>
                  <a:lnTo>
                    <a:pt x="29" y="0"/>
                  </a:lnTo>
                  <a:lnTo>
                    <a:pt x="22" y="5"/>
                  </a:lnTo>
                  <a:lnTo>
                    <a:pt x="13" y="8"/>
                  </a:lnTo>
                  <a:lnTo>
                    <a:pt x="6" y="9"/>
                  </a:lnTo>
                  <a:lnTo>
                    <a:pt x="0" y="9"/>
                  </a:lnTo>
                  <a:lnTo>
                    <a:pt x="0" y="15"/>
                  </a:lnTo>
                  <a:lnTo>
                    <a:pt x="4" y="15"/>
                  </a:lnTo>
                  <a:lnTo>
                    <a:pt x="9" y="14"/>
                  </a:lnTo>
                  <a:lnTo>
                    <a:pt x="15" y="13"/>
                  </a:lnTo>
                  <a:lnTo>
                    <a:pt x="22" y="10"/>
                  </a:lnTo>
                  <a:lnTo>
                    <a:pt x="22" y="87"/>
                  </a:lnTo>
                  <a:lnTo>
                    <a:pt x="21" y="91"/>
                  </a:lnTo>
                  <a:lnTo>
                    <a:pt x="20" y="93"/>
                  </a:lnTo>
                  <a:lnTo>
                    <a:pt x="15" y="94"/>
                  </a:lnTo>
                  <a:lnTo>
                    <a:pt x="7" y="94"/>
                  </a:lnTo>
                  <a:lnTo>
                    <a:pt x="1" y="94"/>
                  </a:lnTo>
                  <a:lnTo>
                    <a:pt x="1" y="100"/>
                  </a:lnTo>
                  <a:lnTo>
                    <a:pt x="5" y="100"/>
                  </a:lnTo>
                  <a:lnTo>
                    <a:pt x="13" y="100"/>
                  </a:lnTo>
                  <a:lnTo>
                    <a:pt x="22" y="99"/>
                  </a:lnTo>
                  <a:lnTo>
                    <a:pt x="28" y="99"/>
                  </a:lnTo>
                  <a:lnTo>
                    <a:pt x="33" y="99"/>
                  </a:lnTo>
                  <a:lnTo>
                    <a:pt x="42" y="100"/>
                  </a:lnTo>
                  <a:lnTo>
                    <a:pt x="50" y="100"/>
                  </a:lnTo>
                  <a:lnTo>
                    <a:pt x="55" y="100"/>
                  </a:lnTo>
                  <a:lnTo>
                    <a:pt x="55" y="94"/>
                  </a:lnTo>
                  <a:lnTo>
                    <a:pt x="49" y="94"/>
                  </a:lnTo>
                  <a:lnTo>
                    <a:pt x="40" y="94"/>
                  </a:lnTo>
                  <a:lnTo>
                    <a:pt x="36" y="93"/>
                  </a:lnTo>
                  <a:lnTo>
                    <a:pt x="34" y="91"/>
                  </a:lnTo>
                  <a:lnTo>
                    <a:pt x="34" y="87"/>
                  </a:lnTo>
                  <a:lnTo>
                    <a:pt x="34" y="4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29" name="Freeform 305"/>
            <p:cNvSpPr>
              <a:spLocks noChangeAspect="1"/>
            </p:cNvSpPr>
            <p:nvPr/>
          </p:nvSpPr>
          <p:spPr bwMode="auto">
            <a:xfrm>
              <a:off x="5191" y="869"/>
              <a:ext cx="25" cy="64"/>
            </a:xfrm>
            <a:custGeom>
              <a:avLst/>
              <a:gdLst/>
              <a:ahLst/>
              <a:cxnLst>
                <a:cxn ang="0">
                  <a:pos x="25" y="22"/>
                </a:cxn>
                <a:cxn ang="0">
                  <a:pos x="24" y="13"/>
                </a:cxn>
                <a:cxn ang="0">
                  <a:pos x="21" y="6"/>
                </a:cxn>
                <a:cxn ang="0">
                  <a:pos x="17" y="1"/>
                </a:cxn>
                <a:cxn ang="0">
                  <a:pos x="11" y="0"/>
                </a:cxn>
                <a:cxn ang="0">
                  <a:pos x="6" y="1"/>
                </a:cxn>
                <a:cxn ang="0">
                  <a:pos x="3" y="3"/>
                </a:cxn>
                <a:cxn ang="0">
                  <a:pos x="1" y="7"/>
                </a:cxn>
                <a:cxn ang="0">
                  <a:pos x="0" y="11"/>
                </a:cxn>
                <a:cxn ang="0">
                  <a:pos x="1" y="15"/>
                </a:cxn>
                <a:cxn ang="0">
                  <a:pos x="3" y="19"/>
                </a:cxn>
                <a:cxn ang="0">
                  <a:pos x="6" y="22"/>
                </a:cxn>
                <a:cxn ang="0">
                  <a:pos x="11" y="23"/>
                </a:cxn>
                <a:cxn ang="0">
                  <a:pos x="15" y="22"/>
                </a:cxn>
                <a:cxn ang="0">
                  <a:pos x="19" y="20"/>
                </a:cxn>
                <a:cxn ang="0">
                  <a:pos x="20" y="19"/>
                </a:cxn>
                <a:cxn ang="0">
                  <a:pos x="20" y="20"/>
                </a:cxn>
                <a:cxn ang="0">
                  <a:pos x="20" y="22"/>
                </a:cxn>
                <a:cxn ang="0">
                  <a:pos x="19" y="34"/>
                </a:cxn>
                <a:cxn ang="0">
                  <a:pos x="16" y="44"/>
                </a:cxn>
                <a:cxn ang="0">
                  <a:pos x="11" y="52"/>
                </a:cxn>
                <a:cxn ang="0">
                  <a:pos x="6" y="58"/>
                </a:cxn>
                <a:cxn ang="0">
                  <a:pos x="4" y="61"/>
                </a:cxn>
                <a:cxn ang="0">
                  <a:pos x="3" y="62"/>
                </a:cxn>
                <a:cxn ang="0">
                  <a:pos x="4" y="63"/>
                </a:cxn>
                <a:cxn ang="0">
                  <a:pos x="5" y="64"/>
                </a:cxn>
                <a:cxn ang="0">
                  <a:pos x="9" y="61"/>
                </a:cxn>
                <a:cxn ang="0">
                  <a:pos x="16" y="53"/>
                </a:cxn>
                <a:cxn ang="0">
                  <a:pos x="22" y="39"/>
                </a:cxn>
                <a:cxn ang="0">
                  <a:pos x="25" y="22"/>
                </a:cxn>
              </a:cxnLst>
              <a:rect l="0" t="0" r="r" b="b"/>
              <a:pathLst>
                <a:path w="25" h="64">
                  <a:moveTo>
                    <a:pt x="25" y="22"/>
                  </a:moveTo>
                  <a:lnTo>
                    <a:pt x="24" y="13"/>
                  </a:lnTo>
                  <a:lnTo>
                    <a:pt x="21" y="6"/>
                  </a:lnTo>
                  <a:lnTo>
                    <a:pt x="17" y="1"/>
                  </a:lnTo>
                  <a:lnTo>
                    <a:pt x="11" y="0"/>
                  </a:lnTo>
                  <a:lnTo>
                    <a:pt x="6" y="1"/>
                  </a:lnTo>
                  <a:lnTo>
                    <a:pt x="3" y="3"/>
                  </a:lnTo>
                  <a:lnTo>
                    <a:pt x="1" y="7"/>
                  </a:lnTo>
                  <a:lnTo>
                    <a:pt x="0" y="11"/>
                  </a:lnTo>
                  <a:lnTo>
                    <a:pt x="1" y="15"/>
                  </a:lnTo>
                  <a:lnTo>
                    <a:pt x="3" y="19"/>
                  </a:lnTo>
                  <a:lnTo>
                    <a:pt x="6" y="22"/>
                  </a:lnTo>
                  <a:lnTo>
                    <a:pt x="11" y="23"/>
                  </a:lnTo>
                  <a:lnTo>
                    <a:pt x="15" y="22"/>
                  </a:lnTo>
                  <a:lnTo>
                    <a:pt x="19" y="20"/>
                  </a:lnTo>
                  <a:lnTo>
                    <a:pt x="20" y="19"/>
                  </a:lnTo>
                  <a:lnTo>
                    <a:pt x="20" y="20"/>
                  </a:lnTo>
                  <a:lnTo>
                    <a:pt x="20" y="22"/>
                  </a:lnTo>
                  <a:lnTo>
                    <a:pt x="19" y="34"/>
                  </a:lnTo>
                  <a:lnTo>
                    <a:pt x="16" y="44"/>
                  </a:lnTo>
                  <a:lnTo>
                    <a:pt x="11" y="52"/>
                  </a:lnTo>
                  <a:lnTo>
                    <a:pt x="6" y="58"/>
                  </a:lnTo>
                  <a:lnTo>
                    <a:pt x="4" y="61"/>
                  </a:lnTo>
                  <a:lnTo>
                    <a:pt x="3" y="62"/>
                  </a:lnTo>
                  <a:lnTo>
                    <a:pt x="4" y="63"/>
                  </a:lnTo>
                  <a:lnTo>
                    <a:pt x="5" y="64"/>
                  </a:lnTo>
                  <a:lnTo>
                    <a:pt x="9" y="61"/>
                  </a:lnTo>
                  <a:lnTo>
                    <a:pt x="16" y="53"/>
                  </a:lnTo>
                  <a:lnTo>
                    <a:pt x="22" y="39"/>
                  </a:lnTo>
                  <a:lnTo>
                    <a:pt x="25" y="2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30" name="Freeform 306"/>
            <p:cNvSpPr>
              <a:spLocks noChangeAspect="1" noEditPoints="1"/>
            </p:cNvSpPr>
            <p:nvPr/>
          </p:nvSpPr>
          <p:spPr bwMode="auto">
            <a:xfrm>
              <a:off x="5277" y="740"/>
              <a:ext cx="89" cy="154"/>
            </a:xfrm>
            <a:custGeom>
              <a:avLst/>
              <a:gdLst/>
              <a:ahLst/>
              <a:cxnLst>
                <a:cxn ang="0">
                  <a:pos x="89" y="38"/>
                </a:cxn>
                <a:cxn ang="0">
                  <a:pos x="87" y="24"/>
                </a:cxn>
                <a:cxn ang="0">
                  <a:pos x="81" y="10"/>
                </a:cxn>
                <a:cxn ang="0">
                  <a:pos x="71" y="1"/>
                </a:cxn>
                <a:cxn ang="0">
                  <a:pos x="52" y="2"/>
                </a:cxn>
                <a:cxn ang="0">
                  <a:pos x="30" y="21"/>
                </a:cxn>
                <a:cxn ang="0">
                  <a:pos x="12" y="53"/>
                </a:cxn>
                <a:cxn ang="0">
                  <a:pos x="2" y="91"/>
                </a:cxn>
                <a:cxn ang="0">
                  <a:pos x="2" y="125"/>
                </a:cxn>
                <a:cxn ang="0">
                  <a:pos x="14" y="150"/>
                </a:cxn>
                <a:cxn ang="0">
                  <a:pos x="38" y="151"/>
                </a:cxn>
                <a:cxn ang="0">
                  <a:pos x="59" y="132"/>
                </a:cxn>
                <a:cxn ang="0">
                  <a:pos x="77" y="100"/>
                </a:cxn>
                <a:cxn ang="0">
                  <a:pos x="88" y="62"/>
                </a:cxn>
                <a:cxn ang="0">
                  <a:pos x="23" y="73"/>
                </a:cxn>
                <a:cxn ang="0">
                  <a:pos x="40" y="27"/>
                </a:cxn>
                <a:cxn ang="0">
                  <a:pos x="50" y="12"/>
                </a:cxn>
                <a:cxn ang="0">
                  <a:pos x="63" y="4"/>
                </a:cxn>
                <a:cxn ang="0">
                  <a:pos x="69" y="7"/>
                </a:cxn>
                <a:cxn ang="0">
                  <a:pos x="73" y="13"/>
                </a:cxn>
                <a:cxn ang="0">
                  <a:pos x="75" y="21"/>
                </a:cxn>
                <a:cxn ang="0">
                  <a:pos x="75" y="30"/>
                </a:cxn>
                <a:cxn ang="0">
                  <a:pos x="74" y="48"/>
                </a:cxn>
                <a:cxn ang="0">
                  <a:pos x="68" y="73"/>
                </a:cxn>
                <a:cxn ang="0">
                  <a:pos x="66" y="80"/>
                </a:cxn>
                <a:cxn ang="0">
                  <a:pos x="61" y="100"/>
                </a:cxn>
                <a:cxn ang="0">
                  <a:pos x="51" y="124"/>
                </a:cxn>
                <a:cxn ang="0">
                  <a:pos x="39" y="142"/>
                </a:cxn>
                <a:cxn ang="0">
                  <a:pos x="26" y="149"/>
                </a:cxn>
                <a:cxn ang="0">
                  <a:pos x="18" y="144"/>
                </a:cxn>
                <a:cxn ang="0">
                  <a:pos x="14" y="123"/>
                </a:cxn>
                <a:cxn ang="0">
                  <a:pos x="16" y="106"/>
                </a:cxn>
                <a:cxn ang="0">
                  <a:pos x="21" y="80"/>
                </a:cxn>
              </a:cxnLst>
              <a:rect l="0" t="0" r="r" b="b"/>
              <a:pathLst>
                <a:path w="89" h="154">
                  <a:moveTo>
                    <a:pt x="89" y="44"/>
                  </a:moveTo>
                  <a:lnTo>
                    <a:pt x="89" y="38"/>
                  </a:lnTo>
                  <a:lnTo>
                    <a:pt x="88" y="31"/>
                  </a:lnTo>
                  <a:lnTo>
                    <a:pt x="87" y="24"/>
                  </a:lnTo>
                  <a:lnTo>
                    <a:pt x="85" y="16"/>
                  </a:lnTo>
                  <a:lnTo>
                    <a:pt x="81" y="10"/>
                  </a:lnTo>
                  <a:lnTo>
                    <a:pt x="77" y="5"/>
                  </a:lnTo>
                  <a:lnTo>
                    <a:pt x="71" y="1"/>
                  </a:lnTo>
                  <a:lnTo>
                    <a:pt x="63" y="0"/>
                  </a:lnTo>
                  <a:lnTo>
                    <a:pt x="52" y="2"/>
                  </a:lnTo>
                  <a:lnTo>
                    <a:pt x="41" y="10"/>
                  </a:lnTo>
                  <a:lnTo>
                    <a:pt x="30" y="21"/>
                  </a:lnTo>
                  <a:lnTo>
                    <a:pt x="20" y="36"/>
                  </a:lnTo>
                  <a:lnTo>
                    <a:pt x="12" y="53"/>
                  </a:lnTo>
                  <a:lnTo>
                    <a:pt x="6" y="72"/>
                  </a:lnTo>
                  <a:lnTo>
                    <a:pt x="2" y="91"/>
                  </a:lnTo>
                  <a:lnTo>
                    <a:pt x="0" y="110"/>
                  </a:lnTo>
                  <a:lnTo>
                    <a:pt x="2" y="125"/>
                  </a:lnTo>
                  <a:lnTo>
                    <a:pt x="6" y="139"/>
                  </a:lnTo>
                  <a:lnTo>
                    <a:pt x="14" y="150"/>
                  </a:lnTo>
                  <a:lnTo>
                    <a:pt x="26" y="154"/>
                  </a:lnTo>
                  <a:lnTo>
                    <a:pt x="38" y="151"/>
                  </a:lnTo>
                  <a:lnTo>
                    <a:pt x="49" y="144"/>
                  </a:lnTo>
                  <a:lnTo>
                    <a:pt x="59" y="132"/>
                  </a:lnTo>
                  <a:lnTo>
                    <a:pt x="69" y="117"/>
                  </a:lnTo>
                  <a:lnTo>
                    <a:pt x="77" y="100"/>
                  </a:lnTo>
                  <a:lnTo>
                    <a:pt x="84" y="81"/>
                  </a:lnTo>
                  <a:lnTo>
                    <a:pt x="88" y="62"/>
                  </a:lnTo>
                  <a:lnTo>
                    <a:pt x="89" y="44"/>
                  </a:lnTo>
                  <a:close/>
                  <a:moveTo>
                    <a:pt x="23" y="73"/>
                  </a:moveTo>
                  <a:lnTo>
                    <a:pt x="29" y="51"/>
                  </a:lnTo>
                  <a:lnTo>
                    <a:pt x="40" y="27"/>
                  </a:lnTo>
                  <a:lnTo>
                    <a:pt x="44" y="19"/>
                  </a:lnTo>
                  <a:lnTo>
                    <a:pt x="50" y="12"/>
                  </a:lnTo>
                  <a:lnTo>
                    <a:pt x="56" y="6"/>
                  </a:lnTo>
                  <a:lnTo>
                    <a:pt x="63" y="4"/>
                  </a:lnTo>
                  <a:lnTo>
                    <a:pt x="67" y="5"/>
                  </a:lnTo>
                  <a:lnTo>
                    <a:pt x="69" y="7"/>
                  </a:lnTo>
                  <a:lnTo>
                    <a:pt x="72" y="9"/>
                  </a:lnTo>
                  <a:lnTo>
                    <a:pt x="73" y="13"/>
                  </a:lnTo>
                  <a:lnTo>
                    <a:pt x="74" y="17"/>
                  </a:lnTo>
                  <a:lnTo>
                    <a:pt x="75" y="21"/>
                  </a:lnTo>
                  <a:lnTo>
                    <a:pt x="75" y="26"/>
                  </a:lnTo>
                  <a:lnTo>
                    <a:pt x="75" y="30"/>
                  </a:lnTo>
                  <a:lnTo>
                    <a:pt x="75" y="39"/>
                  </a:lnTo>
                  <a:lnTo>
                    <a:pt x="74" y="48"/>
                  </a:lnTo>
                  <a:lnTo>
                    <a:pt x="71" y="59"/>
                  </a:lnTo>
                  <a:lnTo>
                    <a:pt x="68" y="73"/>
                  </a:lnTo>
                  <a:lnTo>
                    <a:pt x="23" y="73"/>
                  </a:lnTo>
                  <a:close/>
                  <a:moveTo>
                    <a:pt x="66" y="80"/>
                  </a:moveTo>
                  <a:lnTo>
                    <a:pt x="64" y="89"/>
                  </a:lnTo>
                  <a:lnTo>
                    <a:pt x="61" y="100"/>
                  </a:lnTo>
                  <a:lnTo>
                    <a:pt x="57" y="112"/>
                  </a:lnTo>
                  <a:lnTo>
                    <a:pt x="51" y="124"/>
                  </a:lnTo>
                  <a:lnTo>
                    <a:pt x="45" y="134"/>
                  </a:lnTo>
                  <a:lnTo>
                    <a:pt x="39" y="142"/>
                  </a:lnTo>
                  <a:lnTo>
                    <a:pt x="33" y="147"/>
                  </a:lnTo>
                  <a:lnTo>
                    <a:pt x="26" y="149"/>
                  </a:lnTo>
                  <a:lnTo>
                    <a:pt x="21" y="148"/>
                  </a:lnTo>
                  <a:lnTo>
                    <a:pt x="18" y="144"/>
                  </a:lnTo>
                  <a:lnTo>
                    <a:pt x="15" y="135"/>
                  </a:lnTo>
                  <a:lnTo>
                    <a:pt x="14" y="123"/>
                  </a:lnTo>
                  <a:lnTo>
                    <a:pt x="15" y="115"/>
                  </a:lnTo>
                  <a:lnTo>
                    <a:pt x="16" y="106"/>
                  </a:lnTo>
                  <a:lnTo>
                    <a:pt x="18" y="94"/>
                  </a:lnTo>
                  <a:lnTo>
                    <a:pt x="21" y="80"/>
                  </a:lnTo>
                  <a:lnTo>
                    <a:pt x="66" y="8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31" name="Freeform 307"/>
            <p:cNvSpPr>
              <a:spLocks noChangeAspect="1"/>
            </p:cNvSpPr>
            <p:nvPr/>
          </p:nvSpPr>
          <p:spPr bwMode="auto">
            <a:xfrm>
              <a:off x="5386" y="824"/>
              <a:ext cx="55" cy="100"/>
            </a:xfrm>
            <a:custGeom>
              <a:avLst/>
              <a:gdLst/>
              <a:ahLst/>
              <a:cxnLst>
                <a:cxn ang="0">
                  <a:pos x="34" y="4"/>
                </a:cxn>
                <a:cxn ang="0">
                  <a:pos x="34" y="2"/>
                </a:cxn>
                <a:cxn ang="0">
                  <a:pos x="33" y="0"/>
                </a:cxn>
                <a:cxn ang="0">
                  <a:pos x="32" y="0"/>
                </a:cxn>
                <a:cxn ang="0">
                  <a:pos x="29" y="0"/>
                </a:cxn>
                <a:cxn ang="0">
                  <a:pos x="22" y="5"/>
                </a:cxn>
                <a:cxn ang="0">
                  <a:pos x="13" y="8"/>
                </a:cxn>
                <a:cxn ang="0">
                  <a:pos x="6" y="9"/>
                </a:cxn>
                <a:cxn ang="0">
                  <a:pos x="0" y="9"/>
                </a:cxn>
                <a:cxn ang="0">
                  <a:pos x="0" y="15"/>
                </a:cxn>
                <a:cxn ang="0">
                  <a:pos x="4" y="15"/>
                </a:cxn>
                <a:cxn ang="0">
                  <a:pos x="9" y="14"/>
                </a:cxn>
                <a:cxn ang="0">
                  <a:pos x="15" y="13"/>
                </a:cxn>
                <a:cxn ang="0">
                  <a:pos x="22" y="10"/>
                </a:cxn>
                <a:cxn ang="0">
                  <a:pos x="22" y="87"/>
                </a:cxn>
                <a:cxn ang="0">
                  <a:pos x="21" y="91"/>
                </a:cxn>
                <a:cxn ang="0">
                  <a:pos x="20" y="93"/>
                </a:cxn>
                <a:cxn ang="0">
                  <a:pos x="15" y="94"/>
                </a:cxn>
                <a:cxn ang="0">
                  <a:pos x="7" y="94"/>
                </a:cxn>
                <a:cxn ang="0">
                  <a:pos x="1" y="94"/>
                </a:cxn>
                <a:cxn ang="0">
                  <a:pos x="1" y="100"/>
                </a:cxn>
                <a:cxn ang="0">
                  <a:pos x="5" y="100"/>
                </a:cxn>
                <a:cxn ang="0">
                  <a:pos x="13" y="100"/>
                </a:cxn>
                <a:cxn ang="0">
                  <a:pos x="22" y="99"/>
                </a:cxn>
                <a:cxn ang="0">
                  <a:pos x="28" y="99"/>
                </a:cxn>
                <a:cxn ang="0">
                  <a:pos x="34" y="99"/>
                </a:cxn>
                <a:cxn ang="0">
                  <a:pos x="42" y="100"/>
                </a:cxn>
                <a:cxn ang="0">
                  <a:pos x="50" y="100"/>
                </a:cxn>
                <a:cxn ang="0">
                  <a:pos x="55" y="100"/>
                </a:cxn>
                <a:cxn ang="0">
                  <a:pos x="55" y="94"/>
                </a:cxn>
                <a:cxn ang="0">
                  <a:pos x="49" y="94"/>
                </a:cxn>
                <a:cxn ang="0">
                  <a:pos x="40" y="94"/>
                </a:cxn>
                <a:cxn ang="0">
                  <a:pos x="36" y="93"/>
                </a:cxn>
                <a:cxn ang="0">
                  <a:pos x="34" y="91"/>
                </a:cxn>
                <a:cxn ang="0">
                  <a:pos x="34" y="87"/>
                </a:cxn>
                <a:cxn ang="0">
                  <a:pos x="34" y="4"/>
                </a:cxn>
              </a:cxnLst>
              <a:rect l="0" t="0" r="r" b="b"/>
              <a:pathLst>
                <a:path w="55" h="100">
                  <a:moveTo>
                    <a:pt x="34" y="4"/>
                  </a:moveTo>
                  <a:lnTo>
                    <a:pt x="34" y="2"/>
                  </a:lnTo>
                  <a:lnTo>
                    <a:pt x="33" y="0"/>
                  </a:lnTo>
                  <a:lnTo>
                    <a:pt x="32" y="0"/>
                  </a:lnTo>
                  <a:lnTo>
                    <a:pt x="29" y="0"/>
                  </a:lnTo>
                  <a:lnTo>
                    <a:pt x="22" y="5"/>
                  </a:lnTo>
                  <a:lnTo>
                    <a:pt x="13" y="8"/>
                  </a:lnTo>
                  <a:lnTo>
                    <a:pt x="6" y="9"/>
                  </a:lnTo>
                  <a:lnTo>
                    <a:pt x="0" y="9"/>
                  </a:lnTo>
                  <a:lnTo>
                    <a:pt x="0" y="15"/>
                  </a:lnTo>
                  <a:lnTo>
                    <a:pt x="4" y="15"/>
                  </a:lnTo>
                  <a:lnTo>
                    <a:pt x="9" y="14"/>
                  </a:lnTo>
                  <a:lnTo>
                    <a:pt x="15" y="13"/>
                  </a:lnTo>
                  <a:lnTo>
                    <a:pt x="22" y="10"/>
                  </a:lnTo>
                  <a:lnTo>
                    <a:pt x="22" y="87"/>
                  </a:lnTo>
                  <a:lnTo>
                    <a:pt x="21" y="91"/>
                  </a:lnTo>
                  <a:lnTo>
                    <a:pt x="20" y="93"/>
                  </a:lnTo>
                  <a:lnTo>
                    <a:pt x="15" y="94"/>
                  </a:lnTo>
                  <a:lnTo>
                    <a:pt x="7" y="94"/>
                  </a:lnTo>
                  <a:lnTo>
                    <a:pt x="1" y="94"/>
                  </a:lnTo>
                  <a:lnTo>
                    <a:pt x="1" y="100"/>
                  </a:lnTo>
                  <a:lnTo>
                    <a:pt x="5" y="100"/>
                  </a:lnTo>
                  <a:lnTo>
                    <a:pt x="13" y="100"/>
                  </a:lnTo>
                  <a:lnTo>
                    <a:pt x="22" y="99"/>
                  </a:lnTo>
                  <a:lnTo>
                    <a:pt x="28" y="99"/>
                  </a:lnTo>
                  <a:lnTo>
                    <a:pt x="34" y="99"/>
                  </a:lnTo>
                  <a:lnTo>
                    <a:pt x="42" y="100"/>
                  </a:lnTo>
                  <a:lnTo>
                    <a:pt x="50" y="100"/>
                  </a:lnTo>
                  <a:lnTo>
                    <a:pt x="55" y="100"/>
                  </a:lnTo>
                  <a:lnTo>
                    <a:pt x="55" y="94"/>
                  </a:lnTo>
                  <a:lnTo>
                    <a:pt x="49" y="94"/>
                  </a:lnTo>
                  <a:lnTo>
                    <a:pt x="40" y="94"/>
                  </a:lnTo>
                  <a:lnTo>
                    <a:pt x="36" y="93"/>
                  </a:lnTo>
                  <a:lnTo>
                    <a:pt x="34" y="91"/>
                  </a:lnTo>
                  <a:lnTo>
                    <a:pt x="34" y="87"/>
                  </a:lnTo>
                  <a:lnTo>
                    <a:pt x="34" y="4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32" name="Freeform 308"/>
            <p:cNvSpPr>
              <a:spLocks noChangeAspect="1"/>
            </p:cNvSpPr>
            <p:nvPr/>
          </p:nvSpPr>
          <p:spPr bwMode="auto">
            <a:xfrm>
              <a:off x="5479" y="730"/>
              <a:ext cx="50" cy="215"/>
            </a:xfrm>
            <a:custGeom>
              <a:avLst/>
              <a:gdLst/>
              <a:ahLst/>
              <a:cxnLst>
                <a:cxn ang="0">
                  <a:pos x="50" y="108"/>
                </a:cxn>
                <a:cxn ang="0">
                  <a:pos x="49" y="93"/>
                </a:cxn>
                <a:cxn ang="0">
                  <a:pos x="47" y="77"/>
                </a:cxn>
                <a:cxn ang="0">
                  <a:pos x="43" y="59"/>
                </a:cxn>
                <a:cxn ang="0">
                  <a:pos x="35" y="40"/>
                </a:cxn>
                <a:cxn ang="0">
                  <a:pos x="25" y="23"/>
                </a:cxn>
                <a:cxn ang="0">
                  <a:pos x="14" y="10"/>
                </a:cxn>
                <a:cxn ang="0">
                  <a:pos x="6" y="3"/>
                </a:cxn>
                <a:cxn ang="0">
                  <a:pos x="2" y="0"/>
                </a:cxn>
                <a:cxn ang="0">
                  <a:pos x="0" y="1"/>
                </a:cxn>
                <a:cxn ang="0">
                  <a:pos x="0" y="2"/>
                </a:cxn>
                <a:cxn ang="0">
                  <a:pos x="0" y="3"/>
                </a:cxn>
                <a:cxn ang="0">
                  <a:pos x="0" y="3"/>
                </a:cxn>
                <a:cxn ang="0">
                  <a:pos x="1" y="5"/>
                </a:cxn>
                <a:cxn ang="0">
                  <a:pos x="4" y="7"/>
                </a:cxn>
                <a:cxn ang="0">
                  <a:pos x="18" y="25"/>
                </a:cxn>
                <a:cxn ang="0">
                  <a:pos x="28" y="49"/>
                </a:cxn>
                <a:cxn ang="0">
                  <a:pos x="35" y="76"/>
                </a:cxn>
                <a:cxn ang="0">
                  <a:pos x="37" y="108"/>
                </a:cxn>
                <a:cxn ang="0">
                  <a:pos x="35" y="135"/>
                </a:cxn>
                <a:cxn ang="0">
                  <a:pos x="30" y="162"/>
                </a:cxn>
                <a:cxn ang="0">
                  <a:pos x="19" y="187"/>
                </a:cxn>
                <a:cxn ang="0">
                  <a:pos x="2" y="210"/>
                </a:cxn>
                <a:cxn ang="0">
                  <a:pos x="0" y="212"/>
                </a:cxn>
                <a:cxn ang="0">
                  <a:pos x="0" y="213"/>
                </a:cxn>
                <a:cxn ang="0">
                  <a:pos x="0" y="215"/>
                </a:cxn>
                <a:cxn ang="0">
                  <a:pos x="2" y="215"/>
                </a:cxn>
                <a:cxn ang="0">
                  <a:pos x="6" y="213"/>
                </a:cxn>
                <a:cxn ang="0">
                  <a:pos x="15" y="205"/>
                </a:cxn>
                <a:cxn ang="0">
                  <a:pos x="26" y="191"/>
                </a:cxn>
                <a:cxn ang="0">
                  <a:pos x="36" y="173"/>
                </a:cxn>
                <a:cxn ang="0">
                  <a:pos x="43" y="156"/>
                </a:cxn>
                <a:cxn ang="0">
                  <a:pos x="47" y="138"/>
                </a:cxn>
                <a:cxn ang="0">
                  <a:pos x="49" y="122"/>
                </a:cxn>
                <a:cxn ang="0">
                  <a:pos x="50" y="108"/>
                </a:cxn>
              </a:cxnLst>
              <a:rect l="0" t="0" r="r" b="b"/>
              <a:pathLst>
                <a:path w="50" h="215">
                  <a:moveTo>
                    <a:pt x="50" y="108"/>
                  </a:moveTo>
                  <a:lnTo>
                    <a:pt x="49" y="93"/>
                  </a:lnTo>
                  <a:lnTo>
                    <a:pt x="47" y="77"/>
                  </a:lnTo>
                  <a:lnTo>
                    <a:pt x="43" y="59"/>
                  </a:lnTo>
                  <a:lnTo>
                    <a:pt x="35" y="40"/>
                  </a:lnTo>
                  <a:lnTo>
                    <a:pt x="25" y="23"/>
                  </a:lnTo>
                  <a:lnTo>
                    <a:pt x="14" y="10"/>
                  </a:lnTo>
                  <a:lnTo>
                    <a:pt x="6" y="3"/>
                  </a:lnTo>
                  <a:lnTo>
                    <a:pt x="2" y="0"/>
                  </a:lnTo>
                  <a:lnTo>
                    <a:pt x="0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3"/>
                  </a:lnTo>
                  <a:lnTo>
                    <a:pt x="1" y="5"/>
                  </a:lnTo>
                  <a:lnTo>
                    <a:pt x="4" y="7"/>
                  </a:lnTo>
                  <a:lnTo>
                    <a:pt x="18" y="25"/>
                  </a:lnTo>
                  <a:lnTo>
                    <a:pt x="28" y="49"/>
                  </a:lnTo>
                  <a:lnTo>
                    <a:pt x="35" y="76"/>
                  </a:lnTo>
                  <a:lnTo>
                    <a:pt x="37" y="108"/>
                  </a:lnTo>
                  <a:lnTo>
                    <a:pt x="35" y="135"/>
                  </a:lnTo>
                  <a:lnTo>
                    <a:pt x="30" y="162"/>
                  </a:lnTo>
                  <a:lnTo>
                    <a:pt x="19" y="187"/>
                  </a:lnTo>
                  <a:lnTo>
                    <a:pt x="2" y="210"/>
                  </a:lnTo>
                  <a:lnTo>
                    <a:pt x="0" y="212"/>
                  </a:lnTo>
                  <a:lnTo>
                    <a:pt x="0" y="213"/>
                  </a:lnTo>
                  <a:lnTo>
                    <a:pt x="0" y="215"/>
                  </a:lnTo>
                  <a:lnTo>
                    <a:pt x="2" y="215"/>
                  </a:lnTo>
                  <a:lnTo>
                    <a:pt x="6" y="213"/>
                  </a:lnTo>
                  <a:lnTo>
                    <a:pt x="15" y="205"/>
                  </a:lnTo>
                  <a:lnTo>
                    <a:pt x="26" y="191"/>
                  </a:lnTo>
                  <a:lnTo>
                    <a:pt x="36" y="173"/>
                  </a:lnTo>
                  <a:lnTo>
                    <a:pt x="43" y="156"/>
                  </a:lnTo>
                  <a:lnTo>
                    <a:pt x="47" y="138"/>
                  </a:lnTo>
                  <a:lnTo>
                    <a:pt x="49" y="122"/>
                  </a:lnTo>
                  <a:lnTo>
                    <a:pt x="50" y="10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33" name="Freeform 309"/>
            <p:cNvSpPr>
              <a:spLocks noChangeAspect="1"/>
            </p:cNvSpPr>
            <p:nvPr/>
          </p:nvSpPr>
          <p:spPr bwMode="auto">
            <a:xfrm>
              <a:off x="1295" y="1147"/>
              <a:ext cx="157" cy="147"/>
            </a:xfrm>
            <a:custGeom>
              <a:avLst/>
              <a:gdLst/>
              <a:ahLst/>
              <a:cxnLst>
                <a:cxn ang="0">
                  <a:pos x="124" y="21"/>
                </a:cxn>
                <a:cxn ang="0">
                  <a:pos x="135" y="12"/>
                </a:cxn>
                <a:cxn ang="0">
                  <a:pos x="152" y="6"/>
                </a:cxn>
                <a:cxn ang="0">
                  <a:pos x="155" y="6"/>
                </a:cxn>
                <a:cxn ang="0">
                  <a:pos x="157" y="2"/>
                </a:cxn>
                <a:cxn ang="0">
                  <a:pos x="154" y="0"/>
                </a:cxn>
                <a:cxn ang="0">
                  <a:pos x="115" y="0"/>
                </a:cxn>
                <a:cxn ang="0">
                  <a:pos x="112" y="0"/>
                </a:cxn>
                <a:cxn ang="0">
                  <a:pos x="110" y="4"/>
                </a:cxn>
                <a:cxn ang="0">
                  <a:pos x="114" y="6"/>
                </a:cxn>
                <a:cxn ang="0">
                  <a:pos x="118" y="7"/>
                </a:cxn>
                <a:cxn ang="0">
                  <a:pos x="121" y="11"/>
                </a:cxn>
                <a:cxn ang="0">
                  <a:pos x="119" y="17"/>
                </a:cxn>
                <a:cxn ang="0">
                  <a:pos x="116" y="22"/>
                </a:cxn>
                <a:cxn ang="0">
                  <a:pos x="42" y="15"/>
                </a:cxn>
                <a:cxn ang="0">
                  <a:pos x="41" y="12"/>
                </a:cxn>
                <a:cxn ang="0">
                  <a:pos x="46" y="7"/>
                </a:cxn>
                <a:cxn ang="0">
                  <a:pos x="53" y="6"/>
                </a:cxn>
                <a:cxn ang="0">
                  <a:pos x="57" y="6"/>
                </a:cxn>
                <a:cxn ang="0">
                  <a:pos x="58" y="2"/>
                </a:cxn>
                <a:cxn ang="0">
                  <a:pos x="55" y="0"/>
                </a:cxn>
                <a:cxn ang="0">
                  <a:pos x="42" y="0"/>
                </a:cxn>
                <a:cxn ang="0">
                  <a:pos x="28" y="0"/>
                </a:cxn>
                <a:cxn ang="0">
                  <a:pos x="16" y="0"/>
                </a:cxn>
                <a:cxn ang="0">
                  <a:pos x="4" y="0"/>
                </a:cxn>
                <a:cxn ang="0">
                  <a:pos x="1" y="0"/>
                </a:cxn>
                <a:cxn ang="0">
                  <a:pos x="0" y="4"/>
                </a:cxn>
                <a:cxn ang="0">
                  <a:pos x="5" y="6"/>
                </a:cxn>
                <a:cxn ang="0">
                  <a:pos x="17" y="8"/>
                </a:cxn>
                <a:cxn ang="0">
                  <a:pos x="20" y="14"/>
                </a:cxn>
                <a:cxn ang="0">
                  <a:pos x="47" y="86"/>
                </a:cxn>
                <a:cxn ang="0">
                  <a:pos x="46" y="94"/>
                </a:cxn>
                <a:cxn ang="0">
                  <a:pos x="40" y="120"/>
                </a:cxn>
                <a:cxn ang="0">
                  <a:pos x="37" y="131"/>
                </a:cxn>
                <a:cxn ang="0">
                  <a:pos x="35" y="137"/>
                </a:cxn>
                <a:cxn ang="0">
                  <a:pos x="31" y="139"/>
                </a:cxn>
                <a:cxn ang="0">
                  <a:pos x="24" y="140"/>
                </a:cxn>
                <a:cxn ang="0">
                  <a:pos x="15" y="140"/>
                </a:cxn>
                <a:cxn ang="0">
                  <a:pos x="12" y="142"/>
                </a:cxn>
                <a:cxn ang="0">
                  <a:pos x="13" y="146"/>
                </a:cxn>
                <a:cxn ang="0">
                  <a:pos x="21" y="147"/>
                </a:cxn>
                <a:cxn ang="0">
                  <a:pos x="36" y="146"/>
                </a:cxn>
                <a:cxn ang="0">
                  <a:pos x="48" y="146"/>
                </a:cxn>
                <a:cxn ang="0">
                  <a:pos x="64" y="147"/>
                </a:cxn>
                <a:cxn ang="0">
                  <a:pos x="71" y="147"/>
                </a:cxn>
                <a:cxn ang="0">
                  <a:pos x="74" y="145"/>
                </a:cxn>
                <a:cxn ang="0">
                  <a:pos x="72" y="140"/>
                </a:cxn>
                <a:cxn ang="0">
                  <a:pos x="65" y="140"/>
                </a:cxn>
                <a:cxn ang="0">
                  <a:pos x="55" y="139"/>
                </a:cxn>
                <a:cxn ang="0">
                  <a:pos x="54" y="134"/>
                </a:cxn>
                <a:cxn ang="0">
                  <a:pos x="56" y="126"/>
                </a:cxn>
                <a:cxn ang="0">
                  <a:pos x="65" y="92"/>
                </a:cxn>
                <a:cxn ang="0">
                  <a:pos x="67" y="86"/>
                </a:cxn>
              </a:cxnLst>
              <a:rect l="0" t="0" r="r" b="b"/>
              <a:pathLst>
                <a:path w="157" h="147">
                  <a:moveTo>
                    <a:pt x="121" y="24"/>
                  </a:moveTo>
                  <a:lnTo>
                    <a:pt x="124" y="21"/>
                  </a:lnTo>
                  <a:lnTo>
                    <a:pt x="129" y="16"/>
                  </a:lnTo>
                  <a:lnTo>
                    <a:pt x="135" y="12"/>
                  </a:lnTo>
                  <a:lnTo>
                    <a:pt x="143" y="8"/>
                  </a:lnTo>
                  <a:lnTo>
                    <a:pt x="152" y="6"/>
                  </a:lnTo>
                  <a:lnTo>
                    <a:pt x="154" y="6"/>
                  </a:lnTo>
                  <a:lnTo>
                    <a:pt x="155" y="6"/>
                  </a:lnTo>
                  <a:lnTo>
                    <a:pt x="156" y="4"/>
                  </a:lnTo>
                  <a:lnTo>
                    <a:pt x="157" y="2"/>
                  </a:lnTo>
                  <a:lnTo>
                    <a:pt x="156" y="0"/>
                  </a:lnTo>
                  <a:lnTo>
                    <a:pt x="154" y="0"/>
                  </a:lnTo>
                  <a:lnTo>
                    <a:pt x="136" y="0"/>
                  </a:lnTo>
                  <a:lnTo>
                    <a:pt x="115" y="0"/>
                  </a:lnTo>
                  <a:lnTo>
                    <a:pt x="113" y="0"/>
                  </a:lnTo>
                  <a:lnTo>
                    <a:pt x="112" y="0"/>
                  </a:lnTo>
                  <a:lnTo>
                    <a:pt x="111" y="1"/>
                  </a:lnTo>
                  <a:lnTo>
                    <a:pt x="110" y="4"/>
                  </a:lnTo>
                  <a:lnTo>
                    <a:pt x="112" y="6"/>
                  </a:lnTo>
                  <a:lnTo>
                    <a:pt x="114" y="6"/>
                  </a:lnTo>
                  <a:lnTo>
                    <a:pt x="115" y="6"/>
                  </a:lnTo>
                  <a:lnTo>
                    <a:pt x="118" y="7"/>
                  </a:lnTo>
                  <a:lnTo>
                    <a:pt x="120" y="9"/>
                  </a:lnTo>
                  <a:lnTo>
                    <a:pt x="121" y="11"/>
                  </a:lnTo>
                  <a:lnTo>
                    <a:pt x="121" y="14"/>
                  </a:lnTo>
                  <a:lnTo>
                    <a:pt x="119" y="17"/>
                  </a:lnTo>
                  <a:lnTo>
                    <a:pt x="117" y="20"/>
                  </a:lnTo>
                  <a:lnTo>
                    <a:pt x="116" y="22"/>
                  </a:lnTo>
                  <a:lnTo>
                    <a:pt x="66" y="79"/>
                  </a:lnTo>
                  <a:lnTo>
                    <a:pt x="42" y="15"/>
                  </a:lnTo>
                  <a:lnTo>
                    <a:pt x="41" y="12"/>
                  </a:lnTo>
                  <a:lnTo>
                    <a:pt x="41" y="12"/>
                  </a:lnTo>
                  <a:lnTo>
                    <a:pt x="42" y="8"/>
                  </a:lnTo>
                  <a:lnTo>
                    <a:pt x="46" y="7"/>
                  </a:lnTo>
                  <a:lnTo>
                    <a:pt x="50" y="6"/>
                  </a:lnTo>
                  <a:lnTo>
                    <a:pt x="53" y="6"/>
                  </a:lnTo>
                  <a:lnTo>
                    <a:pt x="55" y="6"/>
                  </a:lnTo>
                  <a:lnTo>
                    <a:pt x="57" y="6"/>
                  </a:lnTo>
                  <a:lnTo>
                    <a:pt x="58" y="5"/>
                  </a:lnTo>
                  <a:lnTo>
                    <a:pt x="58" y="2"/>
                  </a:lnTo>
                  <a:lnTo>
                    <a:pt x="57" y="0"/>
                  </a:lnTo>
                  <a:lnTo>
                    <a:pt x="55" y="0"/>
                  </a:lnTo>
                  <a:lnTo>
                    <a:pt x="49" y="0"/>
                  </a:lnTo>
                  <a:lnTo>
                    <a:pt x="42" y="0"/>
                  </a:lnTo>
                  <a:lnTo>
                    <a:pt x="34" y="0"/>
                  </a:lnTo>
                  <a:lnTo>
                    <a:pt x="28" y="0"/>
                  </a:lnTo>
                  <a:lnTo>
                    <a:pt x="23" y="0"/>
                  </a:lnTo>
                  <a:lnTo>
                    <a:pt x="16" y="0"/>
                  </a:lnTo>
                  <a:lnTo>
                    <a:pt x="9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1" y="0"/>
                  </a:lnTo>
                  <a:lnTo>
                    <a:pt x="0" y="1"/>
                  </a:lnTo>
                  <a:lnTo>
                    <a:pt x="0" y="4"/>
                  </a:lnTo>
                  <a:lnTo>
                    <a:pt x="1" y="6"/>
                  </a:lnTo>
                  <a:lnTo>
                    <a:pt x="5" y="6"/>
                  </a:lnTo>
                  <a:lnTo>
                    <a:pt x="12" y="7"/>
                  </a:lnTo>
                  <a:lnTo>
                    <a:pt x="17" y="8"/>
                  </a:lnTo>
                  <a:lnTo>
                    <a:pt x="19" y="10"/>
                  </a:lnTo>
                  <a:lnTo>
                    <a:pt x="20" y="14"/>
                  </a:lnTo>
                  <a:lnTo>
                    <a:pt x="47" y="84"/>
                  </a:lnTo>
                  <a:lnTo>
                    <a:pt x="47" y="86"/>
                  </a:lnTo>
                  <a:lnTo>
                    <a:pt x="48" y="88"/>
                  </a:lnTo>
                  <a:lnTo>
                    <a:pt x="46" y="94"/>
                  </a:lnTo>
                  <a:lnTo>
                    <a:pt x="43" y="107"/>
                  </a:lnTo>
                  <a:lnTo>
                    <a:pt x="40" y="120"/>
                  </a:lnTo>
                  <a:lnTo>
                    <a:pt x="38" y="127"/>
                  </a:lnTo>
                  <a:lnTo>
                    <a:pt x="37" y="131"/>
                  </a:lnTo>
                  <a:lnTo>
                    <a:pt x="36" y="134"/>
                  </a:lnTo>
                  <a:lnTo>
                    <a:pt x="35" y="137"/>
                  </a:lnTo>
                  <a:lnTo>
                    <a:pt x="33" y="138"/>
                  </a:lnTo>
                  <a:lnTo>
                    <a:pt x="31" y="139"/>
                  </a:lnTo>
                  <a:lnTo>
                    <a:pt x="28" y="140"/>
                  </a:lnTo>
                  <a:lnTo>
                    <a:pt x="24" y="140"/>
                  </a:lnTo>
                  <a:lnTo>
                    <a:pt x="18" y="140"/>
                  </a:lnTo>
                  <a:lnTo>
                    <a:pt x="15" y="140"/>
                  </a:lnTo>
                  <a:lnTo>
                    <a:pt x="13" y="141"/>
                  </a:lnTo>
                  <a:lnTo>
                    <a:pt x="12" y="142"/>
                  </a:lnTo>
                  <a:lnTo>
                    <a:pt x="12" y="144"/>
                  </a:lnTo>
                  <a:lnTo>
                    <a:pt x="13" y="146"/>
                  </a:lnTo>
                  <a:lnTo>
                    <a:pt x="15" y="147"/>
                  </a:lnTo>
                  <a:lnTo>
                    <a:pt x="21" y="147"/>
                  </a:lnTo>
                  <a:lnTo>
                    <a:pt x="29" y="146"/>
                  </a:lnTo>
                  <a:lnTo>
                    <a:pt x="36" y="146"/>
                  </a:lnTo>
                  <a:lnTo>
                    <a:pt x="42" y="146"/>
                  </a:lnTo>
                  <a:lnTo>
                    <a:pt x="48" y="146"/>
                  </a:lnTo>
                  <a:lnTo>
                    <a:pt x="56" y="146"/>
                  </a:lnTo>
                  <a:lnTo>
                    <a:pt x="64" y="147"/>
                  </a:lnTo>
                  <a:lnTo>
                    <a:pt x="70" y="147"/>
                  </a:lnTo>
                  <a:lnTo>
                    <a:pt x="71" y="147"/>
                  </a:lnTo>
                  <a:lnTo>
                    <a:pt x="72" y="146"/>
                  </a:lnTo>
                  <a:lnTo>
                    <a:pt x="74" y="145"/>
                  </a:lnTo>
                  <a:lnTo>
                    <a:pt x="74" y="142"/>
                  </a:lnTo>
                  <a:lnTo>
                    <a:pt x="72" y="140"/>
                  </a:lnTo>
                  <a:lnTo>
                    <a:pt x="68" y="140"/>
                  </a:lnTo>
                  <a:lnTo>
                    <a:pt x="65" y="140"/>
                  </a:lnTo>
                  <a:lnTo>
                    <a:pt x="60" y="140"/>
                  </a:lnTo>
                  <a:lnTo>
                    <a:pt x="55" y="139"/>
                  </a:lnTo>
                  <a:lnTo>
                    <a:pt x="54" y="136"/>
                  </a:lnTo>
                  <a:lnTo>
                    <a:pt x="54" y="134"/>
                  </a:lnTo>
                  <a:lnTo>
                    <a:pt x="55" y="131"/>
                  </a:lnTo>
                  <a:lnTo>
                    <a:pt x="56" y="126"/>
                  </a:lnTo>
                  <a:lnTo>
                    <a:pt x="57" y="123"/>
                  </a:lnTo>
                  <a:lnTo>
                    <a:pt x="65" y="92"/>
                  </a:lnTo>
                  <a:lnTo>
                    <a:pt x="66" y="88"/>
                  </a:lnTo>
                  <a:lnTo>
                    <a:pt x="67" y="86"/>
                  </a:lnTo>
                  <a:lnTo>
                    <a:pt x="121" y="24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34" name="Freeform 310"/>
            <p:cNvSpPr>
              <a:spLocks noChangeAspect="1" noEditPoints="1"/>
            </p:cNvSpPr>
            <p:nvPr/>
          </p:nvSpPr>
          <p:spPr bwMode="auto">
            <a:xfrm>
              <a:off x="1420" y="1226"/>
              <a:ext cx="70" cy="103"/>
            </a:xfrm>
            <a:custGeom>
              <a:avLst/>
              <a:gdLst/>
              <a:ahLst/>
              <a:cxnLst>
                <a:cxn ang="0">
                  <a:pos x="70" y="52"/>
                </a:cxn>
                <a:cxn ang="0">
                  <a:pos x="69" y="30"/>
                </a:cxn>
                <a:cxn ang="0">
                  <a:pos x="62" y="13"/>
                </a:cxn>
                <a:cxn ang="0">
                  <a:pos x="57" y="8"/>
                </a:cxn>
                <a:cxn ang="0">
                  <a:pos x="51" y="4"/>
                </a:cxn>
                <a:cxn ang="0">
                  <a:pos x="44" y="1"/>
                </a:cxn>
                <a:cxn ang="0">
                  <a:pos x="35" y="0"/>
                </a:cxn>
                <a:cxn ang="0">
                  <a:pos x="24" y="2"/>
                </a:cxn>
                <a:cxn ang="0">
                  <a:pos x="15" y="7"/>
                </a:cxn>
                <a:cxn ang="0">
                  <a:pos x="9" y="14"/>
                </a:cxn>
                <a:cxn ang="0">
                  <a:pos x="5" y="22"/>
                </a:cxn>
                <a:cxn ang="0">
                  <a:pos x="2" y="31"/>
                </a:cxn>
                <a:cxn ang="0">
                  <a:pos x="1" y="39"/>
                </a:cxn>
                <a:cxn ang="0">
                  <a:pos x="0" y="47"/>
                </a:cxn>
                <a:cxn ang="0">
                  <a:pos x="0" y="52"/>
                </a:cxn>
                <a:cxn ang="0">
                  <a:pos x="0" y="57"/>
                </a:cxn>
                <a:cxn ang="0">
                  <a:pos x="1" y="65"/>
                </a:cxn>
                <a:cxn ang="0">
                  <a:pos x="2" y="73"/>
                </a:cxn>
                <a:cxn ang="0">
                  <a:pos x="5" y="82"/>
                </a:cxn>
                <a:cxn ang="0">
                  <a:pos x="9" y="90"/>
                </a:cxn>
                <a:cxn ang="0">
                  <a:pos x="15" y="97"/>
                </a:cxn>
                <a:cxn ang="0">
                  <a:pos x="24" y="101"/>
                </a:cxn>
                <a:cxn ang="0">
                  <a:pos x="35" y="103"/>
                </a:cxn>
                <a:cxn ang="0">
                  <a:pos x="47" y="101"/>
                </a:cxn>
                <a:cxn ang="0">
                  <a:pos x="56" y="97"/>
                </a:cxn>
                <a:cxn ang="0">
                  <a:pos x="62" y="90"/>
                </a:cxn>
                <a:cxn ang="0">
                  <a:pos x="66" y="82"/>
                </a:cxn>
                <a:cxn ang="0">
                  <a:pos x="69" y="73"/>
                </a:cxn>
                <a:cxn ang="0">
                  <a:pos x="70" y="65"/>
                </a:cxn>
                <a:cxn ang="0">
                  <a:pos x="70" y="57"/>
                </a:cxn>
                <a:cxn ang="0">
                  <a:pos x="70" y="52"/>
                </a:cxn>
                <a:cxn ang="0">
                  <a:pos x="35" y="99"/>
                </a:cxn>
                <a:cxn ang="0">
                  <a:pos x="30" y="98"/>
                </a:cxn>
                <a:cxn ang="0">
                  <a:pos x="24" y="95"/>
                </a:cxn>
                <a:cxn ang="0">
                  <a:pos x="20" y="90"/>
                </a:cxn>
                <a:cxn ang="0">
                  <a:pos x="16" y="82"/>
                </a:cxn>
                <a:cxn ang="0">
                  <a:pos x="15" y="75"/>
                </a:cxn>
                <a:cxn ang="0">
                  <a:pos x="14" y="67"/>
                </a:cxn>
                <a:cxn ang="0">
                  <a:pos x="14" y="59"/>
                </a:cxn>
                <a:cxn ang="0">
                  <a:pos x="14" y="50"/>
                </a:cxn>
                <a:cxn ang="0">
                  <a:pos x="14" y="34"/>
                </a:cxn>
                <a:cxn ang="0">
                  <a:pos x="16" y="19"/>
                </a:cxn>
                <a:cxn ang="0">
                  <a:pos x="20" y="12"/>
                </a:cxn>
                <a:cxn ang="0">
                  <a:pos x="25" y="7"/>
                </a:cxn>
                <a:cxn ang="0">
                  <a:pos x="30" y="5"/>
                </a:cxn>
                <a:cxn ang="0">
                  <a:pos x="35" y="4"/>
                </a:cxn>
                <a:cxn ang="0">
                  <a:pos x="41" y="5"/>
                </a:cxn>
                <a:cxn ang="0">
                  <a:pos x="47" y="8"/>
                </a:cxn>
                <a:cxn ang="0">
                  <a:pos x="51" y="12"/>
                </a:cxn>
                <a:cxn ang="0">
                  <a:pos x="54" y="18"/>
                </a:cxn>
                <a:cxn ang="0">
                  <a:pos x="56" y="32"/>
                </a:cxn>
                <a:cxn ang="0">
                  <a:pos x="57" y="50"/>
                </a:cxn>
                <a:cxn ang="0">
                  <a:pos x="56" y="66"/>
                </a:cxn>
                <a:cxn ang="0">
                  <a:pos x="55" y="82"/>
                </a:cxn>
                <a:cxn ang="0">
                  <a:pos x="51" y="90"/>
                </a:cxn>
                <a:cxn ang="0">
                  <a:pos x="46" y="96"/>
                </a:cxn>
                <a:cxn ang="0">
                  <a:pos x="41" y="98"/>
                </a:cxn>
                <a:cxn ang="0">
                  <a:pos x="35" y="99"/>
                </a:cxn>
              </a:cxnLst>
              <a:rect l="0" t="0" r="r" b="b"/>
              <a:pathLst>
                <a:path w="70" h="103">
                  <a:moveTo>
                    <a:pt x="70" y="52"/>
                  </a:moveTo>
                  <a:lnTo>
                    <a:pt x="69" y="30"/>
                  </a:lnTo>
                  <a:lnTo>
                    <a:pt x="62" y="13"/>
                  </a:lnTo>
                  <a:lnTo>
                    <a:pt x="57" y="8"/>
                  </a:lnTo>
                  <a:lnTo>
                    <a:pt x="51" y="4"/>
                  </a:lnTo>
                  <a:lnTo>
                    <a:pt x="44" y="1"/>
                  </a:lnTo>
                  <a:lnTo>
                    <a:pt x="35" y="0"/>
                  </a:lnTo>
                  <a:lnTo>
                    <a:pt x="24" y="2"/>
                  </a:lnTo>
                  <a:lnTo>
                    <a:pt x="15" y="7"/>
                  </a:lnTo>
                  <a:lnTo>
                    <a:pt x="9" y="14"/>
                  </a:lnTo>
                  <a:lnTo>
                    <a:pt x="5" y="22"/>
                  </a:lnTo>
                  <a:lnTo>
                    <a:pt x="2" y="31"/>
                  </a:lnTo>
                  <a:lnTo>
                    <a:pt x="1" y="39"/>
                  </a:lnTo>
                  <a:lnTo>
                    <a:pt x="0" y="47"/>
                  </a:lnTo>
                  <a:lnTo>
                    <a:pt x="0" y="52"/>
                  </a:lnTo>
                  <a:lnTo>
                    <a:pt x="0" y="57"/>
                  </a:lnTo>
                  <a:lnTo>
                    <a:pt x="1" y="65"/>
                  </a:lnTo>
                  <a:lnTo>
                    <a:pt x="2" y="73"/>
                  </a:lnTo>
                  <a:lnTo>
                    <a:pt x="5" y="82"/>
                  </a:lnTo>
                  <a:lnTo>
                    <a:pt x="9" y="90"/>
                  </a:lnTo>
                  <a:lnTo>
                    <a:pt x="15" y="97"/>
                  </a:lnTo>
                  <a:lnTo>
                    <a:pt x="24" y="101"/>
                  </a:lnTo>
                  <a:lnTo>
                    <a:pt x="35" y="103"/>
                  </a:lnTo>
                  <a:lnTo>
                    <a:pt x="47" y="101"/>
                  </a:lnTo>
                  <a:lnTo>
                    <a:pt x="56" y="97"/>
                  </a:lnTo>
                  <a:lnTo>
                    <a:pt x="62" y="90"/>
                  </a:lnTo>
                  <a:lnTo>
                    <a:pt x="66" y="82"/>
                  </a:lnTo>
                  <a:lnTo>
                    <a:pt x="69" y="73"/>
                  </a:lnTo>
                  <a:lnTo>
                    <a:pt x="70" y="65"/>
                  </a:lnTo>
                  <a:lnTo>
                    <a:pt x="70" y="57"/>
                  </a:lnTo>
                  <a:lnTo>
                    <a:pt x="70" y="52"/>
                  </a:lnTo>
                  <a:close/>
                  <a:moveTo>
                    <a:pt x="35" y="99"/>
                  </a:moveTo>
                  <a:lnTo>
                    <a:pt x="30" y="98"/>
                  </a:lnTo>
                  <a:lnTo>
                    <a:pt x="24" y="95"/>
                  </a:lnTo>
                  <a:lnTo>
                    <a:pt x="20" y="90"/>
                  </a:lnTo>
                  <a:lnTo>
                    <a:pt x="16" y="82"/>
                  </a:lnTo>
                  <a:lnTo>
                    <a:pt x="15" y="75"/>
                  </a:lnTo>
                  <a:lnTo>
                    <a:pt x="14" y="67"/>
                  </a:lnTo>
                  <a:lnTo>
                    <a:pt x="14" y="59"/>
                  </a:lnTo>
                  <a:lnTo>
                    <a:pt x="14" y="50"/>
                  </a:lnTo>
                  <a:lnTo>
                    <a:pt x="14" y="34"/>
                  </a:lnTo>
                  <a:lnTo>
                    <a:pt x="16" y="19"/>
                  </a:lnTo>
                  <a:lnTo>
                    <a:pt x="20" y="12"/>
                  </a:lnTo>
                  <a:lnTo>
                    <a:pt x="25" y="7"/>
                  </a:lnTo>
                  <a:lnTo>
                    <a:pt x="30" y="5"/>
                  </a:lnTo>
                  <a:lnTo>
                    <a:pt x="35" y="4"/>
                  </a:lnTo>
                  <a:lnTo>
                    <a:pt x="41" y="5"/>
                  </a:lnTo>
                  <a:lnTo>
                    <a:pt x="47" y="8"/>
                  </a:lnTo>
                  <a:lnTo>
                    <a:pt x="51" y="12"/>
                  </a:lnTo>
                  <a:lnTo>
                    <a:pt x="54" y="18"/>
                  </a:lnTo>
                  <a:lnTo>
                    <a:pt x="56" y="32"/>
                  </a:lnTo>
                  <a:lnTo>
                    <a:pt x="57" y="50"/>
                  </a:lnTo>
                  <a:lnTo>
                    <a:pt x="56" y="66"/>
                  </a:lnTo>
                  <a:lnTo>
                    <a:pt x="55" y="82"/>
                  </a:lnTo>
                  <a:lnTo>
                    <a:pt x="51" y="90"/>
                  </a:lnTo>
                  <a:lnTo>
                    <a:pt x="46" y="96"/>
                  </a:lnTo>
                  <a:lnTo>
                    <a:pt x="41" y="98"/>
                  </a:lnTo>
                  <a:lnTo>
                    <a:pt x="35" y="9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35" name="Freeform 311"/>
            <p:cNvSpPr>
              <a:spLocks noChangeAspect="1" noEditPoints="1"/>
            </p:cNvSpPr>
            <p:nvPr/>
          </p:nvSpPr>
          <p:spPr bwMode="auto">
            <a:xfrm>
              <a:off x="1506" y="1226"/>
              <a:ext cx="71" cy="103"/>
            </a:xfrm>
            <a:custGeom>
              <a:avLst/>
              <a:gdLst/>
              <a:ahLst/>
              <a:cxnLst>
                <a:cxn ang="0">
                  <a:pos x="71" y="52"/>
                </a:cxn>
                <a:cxn ang="0">
                  <a:pos x="69" y="30"/>
                </a:cxn>
                <a:cxn ang="0">
                  <a:pos x="62" y="13"/>
                </a:cxn>
                <a:cxn ang="0">
                  <a:pos x="57" y="8"/>
                </a:cxn>
                <a:cxn ang="0">
                  <a:pos x="51" y="4"/>
                </a:cxn>
                <a:cxn ang="0">
                  <a:pos x="44" y="1"/>
                </a:cxn>
                <a:cxn ang="0">
                  <a:pos x="35" y="0"/>
                </a:cxn>
                <a:cxn ang="0">
                  <a:pos x="24" y="2"/>
                </a:cxn>
                <a:cxn ang="0">
                  <a:pos x="15" y="7"/>
                </a:cxn>
                <a:cxn ang="0">
                  <a:pos x="9" y="14"/>
                </a:cxn>
                <a:cxn ang="0">
                  <a:pos x="5" y="22"/>
                </a:cxn>
                <a:cxn ang="0">
                  <a:pos x="2" y="31"/>
                </a:cxn>
                <a:cxn ang="0">
                  <a:pos x="1" y="39"/>
                </a:cxn>
                <a:cxn ang="0">
                  <a:pos x="0" y="47"/>
                </a:cxn>
                <a:cxn ang="0">
                  <a:pos x="0" y="52"/>
                </a:cxn>
                <a:cxn ang="0">
                  <a:pos x="0" y="57"/>
                </a:cxn>
                <a:cxn ang="0">
                  <a:pos x="1" y="65"/>
                </a:cxn>
                <a:cxn ang="0">
                  <a:pos x="2" y="73"/>
                </a:cxn>
                <a:cxn ang="0">
                  <a:pos x="5" y="82"/>
                </a:cxn>
                <a:cxn ang="0">
                  <a:pos x="9" y="90"/>
                </a:cxn>
                <a:cxn ang="0">
                  <a:pos x="15" y="97"/>
                </a:cxn>
                <a:cxn ang="0">
                  <a:pos x="24" y="101"/>
                </a:cxn>
                <a:cxn ang="0">
                  <a:pos x="35" y="103"/>
                </a:cxn>
                <a:cxn ang="0">
                  <a:pos x="47" y="101"/>
                </a:cxn>
                <a:cxn ang="0">
                  <a:pos x="56" y="97"/>
                </a:cxn>
                <a:cxn ang="0">
                  <a:pos x="62" y="90"/>
                </a:cxn>
                <a:cxn ang="0">
                  <a:pos x="66" y="82"/>
                </a:cxn>
                <a:cxn ang="0">
                  <a:pos x="69" y="73"/>
                </a:cxn>
                <a:cxn ang="0">
                  <a:pos x="70" y="65"/>
                </a:cxn>
                <a:cxn ang="0">
                  <a:pos x="70" y="57"/>
                </a:cxn>
                <a:cxn ang="0">
                  <a:pos x="71" y="52"/>
                </a:cxn>
                <a:cxn ang="0">
                  <a:pos x="35" y="99"/>
                </a:cxn>
                <a:cxn ang="0">
                  <a:pos x="30" y="98"/>
                </a:cxn>
                <a:cxn ang="0">
                  <a:pos x="24" y="95"/>
                </a:cxn>
                <a:cxn ang="0">
                  <a:pos x="20" y="90"/>
                </a:cxn>
                <a:cxn ang="0">
                  <a:pos x="16" y="82"/>
                </a:cxn>
                <a:cxn ang="0">
                  <a:pos x="15" y="75"/>
                </a:cxn>
                <a:cxn ang="0">
                  <a:pos x="14" y="67"/>
                </a:cxn>
                <a:cxn ang="0">
                  <a:pos x="14" y="59"/>
                </a:cxn>
                <a:cxn ang="0">
                  <a:pos x="14" y="50"/>
                </a:cxn>
                <a:cxn ang="0">
                  <a:pos x="14" y="34"/>
                </a:cxn>
                <a:cxn ang="0">
                  <a:pos x="16" y="19"/>
                </a:cxn>
                <a:cxn ang="0">
                  <a:pos x="20" y="12"/>
                </a:cxn>
                <a:cxn ang="0">
                  <a:pos x="25" y="7"/>
                </a:cxn>
                <a:cxn ang="0">
                  <a:pos x="30" y="5"/>
                </a:cxn>
                <a:cxn ang="0">
                  <a:pos x="35" y="4"/>
                </a:cxn>
                <a:cxn ang="0">
                  <a:pos x="41" y="5"/>
                </a:cxn>
                <a:cxn ang="0">
                  <a:pos x="47" y="8"/>
                </a:cxn>
                <a:cxn ang="0">
                  <a:pos x="51" y="12"/>
                </a:cxn>
                <a:cxn ang="0">
                  <a:pos x="54" y="18"/>
                </a:cxn>
                <a:cxn ang="0">
                  <a:pos x="56" y="32"/>
                </a:cxn>
                <a:cxn ang="0">
                  <a:pos x="57" y="50"/>
                </a:cxn>
                <a:cxn ang="0">
                  <a:pos x="56" y="66"/>
                </a:cxn>
                <a:cxn ang="0">
                  <a:pos x="55" y="82"/>
                </a:cxn>
                <a:cxn ang="0">
                  <a:pos x="51" y="90"/>
                </a:cxn>
                <a:cxn ang="0">
                  <a:pos x="46" y="96"/>
                </a:cxn>
                <a:cxn ang="0">
                  <a:pos x="41" y="98"/>
                </a:cxn>
                <a:cxn ang="0">
                  <a:pos x="35" y="99"/>
                </a:cxn>
              </a:cxnLst>
              <a:rect l="0" t="0" r="r" b="b"/>
              <a:pathLst>
                <a:path w="71" h="103">
                  <a:moveTo>
                    <a:pt x="71" y="52"/>
                  </a:moveTo>
                  <a:lnTo>
                    <a:pt x="69" y="30"/>
                  </a:lnTo>
                  <a:lnTo>
                    <a:pt x="62" y="13"/>
                  </a:lnTo>
                  <a:lnTo>
                    <a:pt x="57" y="8"/>
                  </a:lnTo>
                  <a:lnTo>
                    <a:pt x="51" y="4"/>
                  </a:lnTo>
                  <a:lnTo>
                    <a:pt x="44" y="1"/>
                  </a:lnTo>
                  <a:lnTo>
                    <a:pt x="35" y="0"/>
                  </a:lnTo>
                  <a:lnTo>
                    <a:pt x="24" y="2"/>
                  </a:lnTo>
                  <a:lnTo>
                    <a:pt x="15" y="7"/>
                  </a:lnTo>
                  <a:lnTo>
                    <a:pt x="9" y="14"/>
                  </a:lnTo>
                  <a:lnTo>
                    <a:pt x="5" y="22"/>
                  </a:lnTo>
                  <a:lnTo>
                    <a:pt x="2" y="31"/>
                  </a:lnTo>
                  <a:lnTo>
                    <a:pt x="1" y="39"/>
                  </a:lnTo>
                  <a:lnTo>
                    <a:pt x="0" y="47"/>
                  </a:lnTo>
                  <a:lnTo>
                    <a:pt x="0" y="52"/>
                  </a:lnTo>
                  <a:lnTo>
                    <a:pt x="0" y="57"/>
                  </a:lnTo>
                  <a:lnTo>
                    <a:pt x="1" y="65"/>
                  </a:lnTo>
                  <a:lnTo>
                    <a:pt x="2" y="73"/>
                  </a:lnTo>
                  <a:lnTo>
                    <a:pt x="5" y="82"/>
                  </a:lnTo>
                  <a:lnTo>
                    <a:pt x="9" y="90"/>
                  </a:lnTo>
                  <a:lnTo>
                    <a:pt x="15" y="97"/>
                  </a:lnTo>
                  <a:lnTo>
                    <a:pt x="24" y="101"/>
                  </a:lnTo>
                  <a:lnTo>
                    <a:pt x="35" y="103"/>
                  </a:lnTo>
                  <a:lnTo>
                    <a:pt x="47" y="101"/>
                  </a:lnTo>
                  <a:lnTo>
                    <a:pt x="56" y="97"/>
                  </a:lnTo>
                  <a:lnTo>
                    <a:pt x="62" y="90"/>
                  </a:lnTo>
                  <a:lnTo>
                    <a:pt x="66" y="82"/>
                  </a:lnTo>
                  <a:lnTo>
                    <a:pt x="69" y="73"/>
                  </a:lnTo>
                  <a:lnTo>
                    <a:pt x="70" y="65"/>
                  </a:lnTo>
                  <a:lnTo>
                    <a:pt x="70" y="57"/>
                  </a:lnTo>
                  <a:lnTo>
                    <a:pt x="71" y="52"/>
                  </a:lnTo>
                  <a:close/>
                  <a:moveTo>
                    <a:pt x="35" y="99"/>
                  </a:moveTo>
                  <a:lnTo>
                    <a:pt x="30" y="98"/>
                  </a:lnTo>
                  <a:lnTo>
                    <a:pt x="24" y="95"/>
                  </a:lnTo>
                  <a:lnTo>
                    <a:pt x="20" y="90"/>
                  </a:lnTo>
                  <a:lnTo>
                    <a:pt x="16" y="82"/>
                  </a:lnTo>
                  <a:lnTo>
                    <a:pt x="15" y="75"/>
                  </a:lnTo>
                  <a:lnTo>
                    <a:pt x="14" y="67"/>
                  </a:lnTo>
                  <a:lnTo>
                    <a:pt x="14" y="59"/>
                  </a:lnTo>
                  <a:lnTo>
                    <a:pt x="14" y="50"/>
                  </a:lnTo>
                  <a:lnTo>
                    <a:pt x="14" y="34"/>
                  </a:lnTo>
                  <a:lnTo>
                    <a:pt x="16" y="19"/>
                  </a:lnTo>
                  <a:lnTo>
                    <a:pt x="20" y="12"/>
                  </a:lnTo>
                  <a:lnTo>
                    <a:pt x="25" y="7"/>
                  </a:lnTo>
                  <a:lnTo>
                    <a:pt x="30" y="5"/>
                  </a:lnTo>
                  <a:lnTo>
                    <a:pt x="35" y="4"/>
                  </a:lnTo>
                  <a:lnTo>
                    <a:pt x="41" y="5"/>
                  </a:lnTo>
                  <a:lnTo>
                    <a:pt x="47" y="8"/>
                  </a:lnTo>
                  <a:lnTo>
                    <a:pt x="51" y="12"/>
                  </a:lnTo>
                  <a:lnTo>
                    <a:pt x="54" y="18"/>
                  </a:lnTo>
                  <a:lnTo>
                    <a:pt x="56" y="32"/>
                  </a:lnTo>
                  <a:lnTo>
                    <a:pt x="57" y="50"/>
                  </a:lnTo>
                  <a:lnTo>
                    <a:pt x="56" y="66"/>
                  </a:lnTo>
                  <a:lnTo>
                    <a:pt x="55" y="82"/>
                  </a:lnTo>
                  <a:lnTo>
                    <a:pt x="51" y="90"/>
                  </a:lnTo>
                  <a:lnTo>
                    <a:pt x="46" y="96"/>
                  </a:lnTo>
                  <a:lnTo>
                    <a:pt x="41" y="98"/>
                  </a:lnTo>
                  <a:lnTo>
                    <a:pt x="35" y="9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36" name="Freeform 312"/>
            <p:cNvSpPr>
              <a:spLocks noChangeAspect="1"/>
            </p:cNvSpPr>
            <p:nvPr/>
          </p:nvSpPr>
          <p:spPr bwMode="auto">
            <a:xfrm>
              <a:off x="1617" y="1132"/>
              <a:ext cx="50" cy="216"/>
            </a:xfrm>
            <a:custGeom>
              <a:avLst/>
              <a:gdLst/>
              <a:ahLst/>
              <a:cxnLst>
                <a:cxn ang="0">
                  <a:pos x="50" y="213"/>
                </a:cxn>
                <a:cxn ang="0">
                  <a:pos x="50" y="213"/>
                </a:cxn>
                <a:cxn ang="0">
                  <a:pos x="49" y="212"/>
                </a:cxn>
                <a:cxn ang="0">
                  <a:pos x="48" y="211"/>
                </a:cxn>
                <a:cxn ang="0">
                  <a:pos x="46" y="209"/>
                </a:cxn>
                <a:cxn ang="0">
                  <a:pos x="29" y="186"/>
                </a:cxn>
                <a:cxn ang="0">
                  <a:pos x="19" y="160"/>
                </a:cxn>
                <a:cxn ang="0">
                  <a:pos x="14" y="134"/>
                </a:cxn>
                <a:cxn ang="0">
                  <a:pos x="12" y="108"/>
                </a:cxn>
                <a:cxn ang="0">
                  <a:pos x="14" y="80"/>
                </a:cxn>
                <a:cxn ang="0">
                  <a:pos x="20" y="53"/>
                </a:cxn>
                <a:cxn ang="0">
                  <a:pos x="30" y="28"/>
                </a:cxn>
                <a:cxn ang="0">
                  <a:pos x="47" y="6"/>
                </a:cxn>
                <a:cxn ang="0">
                  <a:pos x="49" y="3"/>
                </a:cxn>
                <a:cxn ang="0">
                  <a:pos x="50" y="2"/>
                </a:cxn>
                <a:cxn ang="0">
                  <a:pos x="49" y="1"/>
                </a:cxn>
                <a:cxn ang="0">
                  <a:pos x="47" y="0"/>
                </a:cxn>
                <a:cxn ang="0">
                  <a:pos x="43" y="3"/>
                </a:cxn>
                <a:cxn ang="0">
                  <a:pos x="34" y="11"/>
                </a:cxn>
                <a:cxn ang="0">
                  <a:pos x="24" y="24"/>
                </a:cxn>
                <a:cxn ang="0">
                  <a:pos x="13" y="42"/>
                </a:cxn>
                <a:cxn ang="0">
                  <a:pos x="7" y="60"/>
                </a:cxn>
                <a:cxn ang="0">
                  <a:pos x="2" y="77"/>
                </a:cxn>
                <a:cxn ang="0">
                  <a:pos x="0" y="93"/>
                </a:cxn>
                <a:cxn ang="0">
                  <a:pos x="0" y="108"/>
                </a:cxn>
                <a:cxn ang="0">
                  <a:pos x="0" y="122"/>
                </a:cxn>
                <a:cxn ang="0">
                  <a:pos x="2" y="139"/>
                </a:cxn>
                <a:cxn ang="0">
                  <a:pos x="7" y="157"/>
                </a:cxn>
                <a:cxn ang="0">
                  <a:pos x="14" y="175"/>
                </a:cxn>
                <a:cxn ang="0">
                  <a:pos x="24" y="193"/>
                </a:cxn>
                <a:cxn ang="0">
                  <a:pos x="35" y="205"/>
                </a:cxn>
                <a:cxn ang="0">
                  <a:pos x="43" y="213"/>
                </a:cxn>
                <a:cxn ang="0">
                  <a:pos x="47" y="216"/>
                </a:cxn>
                <a:cxn ang="0">
                  <a:pos x="49" y="215"/>
                </a:cxn>
                <a:cxn ang="0">
                  <a:pos x="50" y="213"/>
                </a:cxn>
              </a:cxnLst>
              <a:rect l="0" t="0" r="r" b="b"/>
              <a:pathLst>
                <a:path w="50" h="216">
                  <a:moveTo>
                    <a:pt x="50" y="213"/>
                  </a:moveTo>
                  <a:lnTo>
                    <a:pt x="50" y="213"/>
                  </a:lnTo>
                  <a:lnTo>
                    <a:pt x="49" y="212"/>
                  </a:lnTo>
                  <a:lnTo>
                    <a:pt x="48" y="211"/>
                  </a:lnTo>
                  <a:lnTo>
                    <a:pt x="46" y="209"/>
                  </a:lnTo>
                  <a:lnTo>
                    <a:pt x="29" y="186"/>
                  </a:lnTo>
                  <a:lnTo>
                    <a:pt x="19" y="160"/>
                  </a:lnTo>
                  <a:lnTo>
                    <a:pt x="14" y="134"/>
                  </a:lnTo>
                  <a:lnTo>
                    <a:pt x="12" y="108"/>
                  </a:lnTo>
                  <a:lnTo>
                    <a:pt x="14" y="80"/>
                  </a:lnTo>
                  <a:lnTo>
                    <a:pt x="20" y="53"/>
                  </a:lnTo>
                  <a:lnTo>
                    <a:pt x="30" y="28"/>
                  </a:lnTo>
                  <a:lnTo>
                    <a:pt x="47" y="6"/>
                  </a:lnTo>
                  <a:lnTo>
                    <a:pt x="49" y="3"/>
                  </a:lnTo>
                  <a:lnTo>
                    <a:pt x="50" y="2"/>
                  </a:lnTo>
                  <a:lnTo>
                    <a:pt x="49" y="1"/>
                  </a:lnTo>
                  <a:lnTo>
                    <a:pt x="47" y="0"/>
                  </a:lnTo>
                  <a:lnTo>
                    <a:pt x="43" y="3"/>
                  </a:lnTo>
                  <a:lnTo>
                    <a:pt x="34" y="11"/>
                  </a:lnTo>
                  <a:lnTo>
                    <a:pt x="24" y="24"/>
                  </a:lnTo>
                  <a:lnTo>
                    <a:pt x="13" y="42"/>
                  </a:lnTo>
                  <a:lnTo>
                    <a:pt x="7" y="60"/>
                  </a:lnTo>
                  <a:lnTo>
                    <a:pt x="2" y="77"/>
                  </a:lnTo>
                  <a:lnTo>
                    <a:pt x="0" y="93"/>
                  </a:lnTo>
                  <a:lnTo>
                    <a:pt x="0" y="108"/>
                  </a:lnTo>
                  <a:lnTo>
                    <a:pt x="0" y="122"/>
                  </a:lnTo>
                  <a:lnTo>
                    <a:pt x="2" y="139"/>
                  </a:lnTo>
                  <a:lnTo>
                    <a:pt x="7" y="157"/>
                  </a:lnTo>
                  <a:lnTo>
                    <a:pt x="14" y="175"/>
                  </a:lnTo>
                  <a:lnTo>
                    <a:pt x="24" y="193"/>
                  </a:lnTo>
                  <a:lnTo>
                    <a:pt x="35" y="205"/>
                  </a:lnTo>
                  <a:lnTo>
                    <a:pt x="43" y="213"/>
                  </a:lnTo>
                  <a:lnTo>
                    <a:pt x="47" y="216"/>
                  </a:lnTo>
                  <a:lnTo>
                    <a:pt x="49" y="215"/>
                  </a:lnTo>
                  <a:lnTo>
                    <a:pt x="50" y="21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37" name="Freeform 313"/>
            <p:cNvSpPr>
              <a:spLocks noChangeAspect="1" noEditPoints="1"/>
            </p:cNvSpPr>
            <p:nvPr/>
          </p:nvSpPr>
          <p:spPr bwMode="auto">
            <a:xfrm>
              <a:off x="1690" y="1144"/>
              <a:ext cx="113" cy="194"/>
            </a:xfrm>
            <a:custGeom>
              <a:avLst/>
              <a:gdLst/>
              <a:ahLst/>
              <a:cxnLst>
                <a:cxn ang="0">
                  <a:pos x="84" y="4"/>
                </a:cxn>
                <a:cxn ang="0">
                  <a:pos x="84" y="1"/>
                </a:cxn>
                <a:cxn ang="0">
                  <a:pos x="79" y="1"/>
                </a:cxn>
                <a:cxn ang="0">
                  <a:pos x="66" y="54"/>
                </a:cxn>
                <a:cxn ang="0">
                  <a:pos x="41" y="60"/>
                </a:cxn>
                <a:cxn ang="0">
                  <a:pos x="20" y="73"/>
                </a:cxn>
                <a:cxn ang="0">
                  <a:pos x="5" y="92"/>
                </a:cxn>
                <a:cxn ang="0">
                  <a:pos x="0" y="113"/>
                </a:cxn>
                <a:cxn ang="0">
                  <a:pos x="11" y="140"/>
                </a:cxn>
                <a:cxn ang="0">
                  <a:pos x="41" y="152"/>
                </a:cxn>
                <a:cxn ang="0">
                  <a:pos x="35" y="180"/>
                </a:cxn>
                <a:cxn ang="0">
                  <a:pos x="32" y="190"/>
                </a:cxn>
                <a:cxn ang="0">
                  <a:pos x="32" y="194"/>
                </a:cxn>
                <a:cxn ang="0">
                  <a:pos x="36" y="193"/>
                </a:cxn>
                <a:cxn ang="0">
                  <a:pos x="37" y="190"/>
                </a:cxn>
                <a:cxn ang="0">
                  <a:pos x="39" y="184"/>
                </a:cxn>
                <a:cxn ang="0">
                  <a:pos x="60" y="151"/>
                </a:cxn>
                <a:cxn ang="0">
                  <a:pos x="83" y="141"/>
                </a:cxn>
                <a:cxn ang="0">
                  <a:pos x="101" y="124"/>
                </a:cxn>
                <a:cxn ang="0">
                  <a:pos x="111" y="104"/>
                </a:cxn>
                <a:cxn ang="0">
                  <a:pos x="111" y="80"/>
                </a:cxn>
                <a:cxn ang="0">
                  <a:pos x="91" y="59"/>
                </a:cxn>
                <a:cxn ang="0">
                  <a:pos x="84" y="5"/>
                </a:cxn>
                <a:cxn ang="0">
                  <a:pos x="37" y="147"/>
                </a:cxn>
                <a:cxn ang="0">
                  <a:pos x="28" y="144"/>
                </a:cxn>
                <a:cxn ang="0">
                  <a:pos x="19" y="137"/>
                </a:cxn>
                <a:cxn ang="0">
                  <a:pos x="15" y="125"/>
                </a:cxn>
                <a:cxn ang="0">
                  <a:pos x="15" y="108"/>
                </a:cxn>
                <a:cxn ang="0">
                  <a:pos x="21" y="89"/>
                </a:cxn>
                <a:cxn ang="0">
                  <a:pos x="34" y="72"/>
                </a:cxn>
                <a:cxn ang="0">
                  <a:pos x="53" y="61"/>
                </a:cxn>
                <a:cxn ang="0">
                  <a:pos x="42" y="148"/>
                </a:cxn>
                <a:cxn ang="0">
                  <a:pos x="82" y="61"/>
                </a:cxn>
                <a:cxn ang="0">
                  <a:pos x="97" y="76"/>
                </a:cxn>
                <a:cxn ang="0">
                  <a:pos x="98" y="99"/>
                </a:cxn>
                <a:cxn ang="0">
                  <a:pos x="91" y="118"/>
                </a:cxn>
                <a:cxn ang="0">
                  <a:pos x="78" y="135"/>
                </a:cxn>
                <a:cxn ang="0">
                  <a:pos x="59" y="145"/>
                </a:cxn>
                <a:cxn ang="0">
                  <a:pos x="70" y="59"/>
                </a:cxn>
              </a:cxnLst>
              <a:rect l="0" t="0" r="r" b="b"/>
              <a:pathLst>
                <a:path w="113" h="194">
                  <a:moveTo>
                    <a:pt x="84" y="5"/>
                  </a:moveTo>
                  <a:lnTo>
                    <a:pt x="84" y="4"/>
                  </a:lnTo>
                  <a:lnTo>
                    <a:pt x="84" y="2"/>
                  </a:lnTo>
                  <a:lnTo>
                    <a:pt x="84" y="1"/>
                  </a:lnTo>
                  <a:lnTo>
                    <a:pt x="82" y="0"/>
                  </a:lnTo>
                  <a:lnTo>
                    <a:pt x="79" y="1"/>
                  </a:lnTo>
                  <a:lnTo>
                    <a:pt x="78" y="5"/>
                  </a:lnTo>
                  <a:lnTo>
                    <a:pt x="66" y="54"/>
                  </a:lnTo>
                  <a:lnTo>
                    <a:pt x="53" y="56"/>
                  </a:lnTo>
                  <a:lnTo>
                    <a:pt x="41" y="60"/>
                  </a:lnTo>
                  <a:lnTo>
                    <a:pt x="30" y="66"/>
                  </a:lnTo>
                  <a:lnTo>
                    <a:pt x="20" y="73"/>
                  </a:lnTo>
                  <a:lnTo>
                    <a:pt x="12" y="82"/>
                  </a:lnTo>
                  <a:lnTo>
                    <a:pt x="5" y="92"/>
                  </a:lnTo>
                  <a:lnTo>
                    <a:pt x="1" y="102"/>
                  </a:lnTo>
                  <a:lnTo>
                    <a:pt x="0" y="113"/>
                  </a:lnTo>
                  <a:lnTo>
                    <a:pt x="3" y="128"/>
                  </a:lnTo>
                  <a:lnTo>
                    <a:pt x="11" y="140"/>
                  </a:lnTo>
                  <a:lnTo>
                    <a:pt x="24" y="148"/>
                  </a:lnTo>
                  <a:lnTo>
                    <a:pt x="41" y="152"/>
                  </a:lnTo>
                  <a:lnTo>
                    <a:pt x="36" y="173"/>
                  </a:lnTo>
                  <a:lnTo>
                    <a:pt x="35" y="180"/>
                  </a:lnTo>
                  <a:lnTo>
                    <a:pt x="33" y="186"/>
                  </a:lnTo>
                  <a:lnTo>
                    <a:pt x="32" y="190"/>
                  </a:lnTo>
                  <a:lnTo>
                    <a:pt x="32" y="192"/>
                  </a:lnTo>
                  <a:lnTo>
                    <a:pt x="32" y="194"/>
                  </a:lnTo>
                  <a:lnTo>
                    <a:pt x="34" y="194"/>
                  </a:lnTo>
                  <a:lnTo>
                    <a:pt x="36" y="193"/>
                  </a:lnTo>
                  <a:lnTo>
                    <a:pt x="37" y="192"/>
                  </a:lnTo>
                  <a:lnTo>
                    <a:pt x="37" y="190"/>
                  </a:lnTo>
                  <a:lnTo>
                    <a:pt x="38" y="187"/>
                  </a:lnTo>
                  <a:lnTo>
                    <a:pt x="39" y="184"/>
                  </a:lnTo>
                  <a:lnTo>
                    <a:pt x="47" y="152"/>
                  </a:lnTo>
                  <a:lnTo>
                    <a:pt x="60" y="151"/>
                  </a:lnTo>
                  <a:lnTo>
                    <a:pt x="72" y="147"/>
                  </a:lnTo>
                  <a:lnTo>
                    <a:pt x="83" y="141"/>
                  </a:lnTo>
                  <a:lnTo>
                    <a:pt x="93" y="133"/>
                  </a:lnTo>
                  <a:lnTo>
                    <a:pt x="101" y="124"/>
                  </a:lnTo>
                  <a:lnTo>
                    <a:pt x="107" y="115"/>
                  </a:lnTo>
                  <a:lnTo>
                    <a:pt x="111" y="104"/>
                  </a:lnTo>
                  <a:lnTo>
                    <a:pt x="113" y="93"/>
                  </a:lnTo>
                  <a:lnTo>
                    <a:pt x="111" y="80"/>
                  </a:lnTo>
                  <a:lnTo>
                    <a:pt x="103" y="68"/>
                  </a:lnTo>
                  <a:lnTo>
                    <a:pt x="91" y="59"/>
                  </a:lnTo>
                  <a:lnTo>
                    <a:pt x="71" y="54"/>
                  </a:lnTo>
                  <a:lnTo>
                    <a:pt x="84" y="5"/>
                  </a:lnTo>
                  <a:close/>
                  <a:moveTo>
                    <a:pt x="42" y="148"/>
                  </a:moveTo>
                  <a:lnTo>
                    <a:pt x="37" y="147"/>
                  </a:lnTo>
                  <a:lnTo>
                    <a:pt x="32" y="146"/>
                  </a:lnTo>
                  <a:lnTo>
                    <a:pt x="28" y="144"/>
                  </a:lnTo>
                  <a:lnTo>
                    <a:pt x="23" y="141"/>
                  </a:lnTo>
                  <a:lnTo>
                    <a:pt x="19" y="137"/>
                  </a:lnTo>
                  <a:lnTo>
                    <a:pt x="16" y="131"/>
                  </a:lnTo>
                  <a:lnTo>
                    <a:pt x="15" y="125"/>
                  </a:lnTo>
                  <a:lnTo>
                    <a:pt x="14" y="118"/>
                  </a:lnTo>
                  <a:lnTo>
                    <a:pt x="15" y="108"/>
                  </a:lnTo>
                  <a:lnTo>
                    <a:pt x="17" y="98"/>
                  </a:lnTo>
                  <a:lnTo>
                    <a:pt x="21" y="89"/>
                  </a:lnTo>
                  <a:lnTo>
                    <a:pt x="27" y="80"/>
                  </a:lnTo>
                  <a:lnTo>
                    <a:pt x="34" y="72"/>
                  </a:lnTo>
                  <a:lnTo>
                    <a:pt x="43" y="66"/>
                  </a:lnTo>
                  <a:lnTo>
                    <a:pt x="53" y="61"/>
                  </a:lnTo>
                  <a:lnTo>
                    <a:pt x="65" y="59"/>
                  </a:lnTo>
                  <a:lnTo>
                    <a:pt x="42" y="148"/>
                  </a:lnTo>
                  <a:close/>
                  <a:moveTo>
                    <a:pt x="70" y="59"/>
                  </a:moveTo>
                  <a:lnTo>
                    <a:pt x="82" y="61"/>
                  </a:lnTo>
                  <a:lnTo>
                    <a:pt x="91" y="67"/>
                  </a:lnTo>
                  <a:lnTo>
                    <a:pt x="97" y="76"/>
                  </a:lnTo>
                  <a:lnTo>
                    <a:pt x="99" y="89"/>
                  </a:lnTo>
                  <a:lnTo>
                    <a:pt x="98" y="99"/>
                  </a:lnTo>
                  <a:lnTo>
                    <a:pt x="95" y="108"/>
                  </a:lnTo>
                  <a:lnTo>
                    <a:pt x="91" y="118"/>
                  </a:lnTo>
                  <a:lnTo>
                    <a:pt x="86" y="127"/>
                  </a:lnTo>
                  <a:lnTo>
                    <a:pt x="78" y="135"/>
                  </a:lnTo>
                  <a:lnTo>
                    <a:pt x="70" y="141"/>
                  </a:lnTo>
                  <a:lnTo>
                    <a:pt x="59" y="145"/>
                  </a:lnTo>
                  <a:lnTo>
                    <a:pt x="48" y="148"/>
                  </a:lnTo>
                  <a:lnTo>
                    <a:pt x="70" y="5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38" name="Freeform 314"/>
            <p:cNvSpPr>
              <a:spLocks noChangeAspect="1"/>
            </p:cNvSpPr>
            <p:nvPr/>
          </p:nvSpPr>
          <p:spPr bwMode="auto">
            <a:xfrm>
              <a:off x="1817" y="1226"/>
              <a:ext cx="67" cy="100"/>
            </a:xfrm>
            <a:custGeom>
              <a:avLst/>
              <a:gdLst/>
              <a:ahLst/>
              <a:cxnLst>
                <a:cxn ang="0">
                  <a:pos x="67" y="73"/>
                </a:cxn>
                <a:cxn ang="0">
                  <a:pos x="62" y="73"/>
                </a:cxn>
                <a:cxn ang="0">
                  <a:pos x="61" y="76"/>
                </a:cxn>
                <a:cxn ang="0">
                  <a:pos x="60" y="80"/>
                </a:cxn>
                <a:cxn ang="0">
                  <a:pos x="59" y="84"/>
                </a:cxn>
                <a:cxn ang="0">
                  <a:pos x="58" y="86"/>
                </a:cxn>
                <a:cxn ang="0">
                  <a:pos x="55" y="87"/>
                </a:cxn>
                <a:cxn ang="0">
                  <a:pos x="51" y="87"/>
                </a:cxn>
                <a:cxn ang="0">
                  <a:pos x="46" y="87"/>
                </a:cxn>
                <a:cxn ang="0">
                  <a:pos x="43" y="87"/>
                </a:cxn>
                <a:cxn ang="0">
                  <a:pos x="15" y="87"/>
                </a:cxn>
                <a:cxn ang="0">
                  <a:pos x="25" y="78"/>
                </a:cxn>
                <a:cxn ang="0">
                  <a:pos x="33" y="72"/>
                </a:cxn>
                <a:cxn ang="0">
                  <a:pos x="39" y="67"/>
                </a:cxn>
                <a:cxn ang="0">
                  <a:pos x="46" y="62"/>
                </a:cxn>
                <a:cxn ang="0">
                  <a:pos x="54" y="55"/>
                </a:cxn>
                <a:cxn ang="0">
                  <a:pos x="60" y="48"/>
                </a:cxn>
                <a:cxn ang="0">
                  <a:pos x="65" y="39"/>
                </a:cxn>
                <a:cxn ang="0">
                  <a:pos x="67" y="29"/>
                </a:cxn>
                <a:cxn ang="0">
                  <a:pos x="64" y="17"/>
                </a:cxn>
                <a:cxn ang="0">
                  <a:pos x="57" y="8"/>
                </a:cxn>
                <a:cxn ang="0">
                  <a:pos x="45" y="2"/>
                </a:cxn>
                <a:cxn ang="0">
                  <a:pos x="32" y="0"/>
                </a:cxn>
                <a:cxn ang="0">
                  <a:pos x="25" y="0"/>
                </a:cxn>
                <a:cxn ang="0">
                  <a:pos x="19" y="2"/>
                </a:cxn>
                <a:cxn ang="0">
                  <a:pos x="14" y="5"/>
                </a:cxn>
                <a:cxn ang="0">
                  <a:pos x="9" y="8"/>
                </a:cxn>
                <a:cxn ang="0">
                  <a:pos x="5" y="12"/>
                </a:cxn>
                <a:cxn ang="0">
                  <a:pos x="3" y="17"/>
                </a:cxn>
                <a:cxn ang="0">
                  <a:pos x="1" y="22"/>
                </a:cxn>
                <a:cxn ang="0">
                  <a:pos x="0" y="27"/>
                </a:cxn>
                <a:cxn ang="0">
                  <a:pos x="1" y="31"/>
                </a:cxn>
                <a:cxn ang="0">
                  <a:pos x="4" y="34"/>
                </a:cxn>
                <a:cxn ang="0">
                  <a:pos x="6" y="35"/>
                </a:cxn>
                <a:cxn ang="0">
                  <a:pos x="8" y="35"/>
                </a:cxn>
                <a:cxn ang="0">
                  <a:pos x="11" y="35"/>
                </a:cxn>
                <a:cxn ang="0">
                  <a:pos x="14" y="33"/>
                </a:cxn>
                <a:cxn ang="0">
                  <a:pos x="16" y="31"/>
                </a:cxn>
                <a:cxn ang="0">
                  <a:pos x="16" y="27"/>
                </a:cxn>
                <a:cxn ang="0">
                  <a:pos x="16" y="25"/>
                </a:cxn>
                <a:cxn ang="0">
                  <a:pos x="15" y="22"/>
                </a:cxn>
                <a:cxn ang="0">
                  <a:pos x="12" y="20"/>
                </a:cxn>
                <a:cxn ang="0">
                  <a:pos x="7" y="19"/>
                </a:cxn>
                <a:cxn ang="0">
                  <a:pos x="12" y="13"/>
                </a:cxn>
                <a:cxn ang="0">
                  <a:pos x="18" y="8"/>
                </a:cxn>
                <a:cxn ang="0">
                  <a:pos x="24" y="6"/>
                </a:cxn>
                <a:cxn ang="0">
                  <a:pos x="29" y="5"/>
                </a:cxn>
                <a:cxn ang="0">
                  <a:pos x="39" y="7"/>
                </a:cxn>
                <a:cxn ang="0">
                  <a:pos x="47" y="13"/>
                </a:cxn>
                <a:cxn ang="0">
                  <a:pos x="51" y="20"/>
                </a:cxn>
                <a:cxn ang="0">
                  <a:pos x="52" y="29"/>
                </a:cxn>
                <a:cxn ang="0">
                  <a:pos x="51" y="39"/>
                </a:cxn>
                <a:cxn ang="0">
                  <a:pos x="47" y="47"/>
                </a:cxn>
                <a:cxn ang="0">
                  <a:pos x="42" y="53"/>
                </a:cxn>
                <a:cxn ang="0">
                  <a:pos x="38" y="58"/>
                </a:cxn>
                <a:cxn ang="0">
                  <a:pos x="2" y="94"/>
                </a:cxn>
                <a:cxn ang="0">
                  <a:pos x="0" y="96"/>
                </a:cxn>
                <a:cxn ang="0">
                  <a:pos x="0" y="100"/>
                </a:cxn>
                <a:cxn ang="0">
                  <a:pos x="63" y="100"/>
                </a:cxn>
                <a:cxn ang="0">
                  <a:pos x="67" y="73"/>
                </a:cxn>
              </a:cxnLst>
              <a:rect l="0" t="0" r="r" b="b"/>
              <a:pathLst>
                <a:path w="67" h="100">
                  <a:moveTo>
                    <a:pt x="67" y="73"/>
                  </a:moveTo>
                  <a:lnTo>
                    <a:pt x="62" y="73"/>
                  </a:lnTo>
                  <a:lnTo>
                    <a:pt x="61" y="76"/>
                  </a:lnTo>
                  <a:lnTo>
                    <a:pt x="60" y="80"/>
                  </a:lnTo>
                  <a:lnTo>
                    <a:pt x="59" y="84"/>
                  </a:lnTo>
                  <a:lnTo>
                    <a:pt x="58" y="86"/>
                  </a:lnTo>
                  <a:lnTo>
                    <a:pt x="55" y="87"/>
                  </a:lnTo>
                  <a:lnTo>
                    <a:pt x="51" y="87"/>
                  </a:lnTo>
                  <a:lnTo>
                    <a:pt x="46" y="87"/>
                  </a:lnTo>
                  <a:lnTo>
                    <a:pt x="43" y="87"/>
                  </a:lnTo>
                  <a:lnTo>
                    <a:pt x="15" y="87"/>
                  </a:lnTo>
                  <a:lnTo>
                    <a:pt x="25" y="78"/>
                  </a:lnTo>
                  <a:lnTo>
                    <a:pt x="33" y="72"/>
                  </a:lnTo>
                  <a:lnTo>
                    <a:pt x="39" y="67"/>
                  </a:lnTo>
                  <a:lnTo>
                    <a:pt x="46" y="62"/>
                  </a:lnTo>
                  <a:lnTo>
                    <a:pt x="54" y="55"/>
                  </a:lnTo>
                  <a:lnTo>
                    <a:pt x="60" y="48"/>
                  </a:lnTo>
                  <a:lnTo>
                    <a:pt x="65" y="39"/>
                  </a:lnTo>
                  <a:lnTo>
                    <a:pt x="67" y="29"/>
                  </a:lnTo>
                  <a:lnTo>
                    <a:pt x="64" y="17"/>
                  </a:lnTo>
                  <a:lnTo>
                    <a:pt x="57" y="8"/>
                  </a:lnTo>
                  <a:lnTo>
                    <a:pt x="45" y="2"/>
                  </a:lnTo>
                  <a:lnTo>
                    <a:pt x="32" y="0"/>
                  </a:lnTo>
                  <a:lnTo>
                    <a:pt x="25" y="0"/>
                  </a:lnTo>
                  <a:lnTo>
                    <a:pt x="19" y="2"/>
                  </a:lnTo>
                  <a:lnTo>
                    <a:pt x="14" y="5"/>
                  </a:lnTo>
                  <a:lnTo>
                    <a:pt x="9" y="8"/>
                  </a:lnTo>
                  <a:lnTo>
                    <a:pt x="5" y="12"/>
                  </a:lnTo>
                  <a:lnTo>
                    <a:pt x="3" y="17"/>
                  </a:lnTo>
                  <a:lnTo>
                    <a:pt x="1" y="22"/>
                  </a:lnTo>
                  <a:lnTo>
                    <a:pt x="0" y="27"/>
                  </a:lnTo>
                  <a:lnTo>
                    <a:pt x="1" y="31"/>
                  </a:lnTo>
                  <a:lnTo>
                    <a:pt x="4" y="34"/>
                  </a:lnTo>
                  <a:lnTo>
                    <a:pt x="6" y="35"/>
                  </a:lnTo>
                  <a:lnTo>
                    <a:pt x="8" y="35"/>
                  </a:lnTo>
                  <a:lnTo>
                    <a:pt x="11" y="35"/>
                  </a:lnTo>
                  <a:lnTo>
                    <a:pt x="14" y="33"/>
                  </a:lnTo>
                  <a:lnTo>
                    <a:pt x="16" y="31"/>
                  </a:lnTo>
                  <a:lnTo>
                    <a:pt x="16" y="27"/>
                  </a:lnTo>
                  <a:lnTo>
                    <a:pt x="16" y="25"/>
                  </a:lnTo>
                  <a:lnTo>
                    <a:pt x="15" y="22"/>
                  </a:lnTo>
                  <a:lnTo>
                    <a:pt x="12" y="20"/>
                  </a:lnTo>
                  <a:lnTo>
                    <a:pt x="7" y="19"/>
                  </a:lnTo>
                  <a:lnTo>
                    <a:pt x="12" y="13"/>
                  </a:lnTo>
                  <a:lnTo>
                    <a:pt x="18" y="8"/>
                  </a:lnTo>
                  <a:lnTo>
                    <a:pt x="24" y="6"/>
                  </a:lnTo>
                  <a:lnTo>
                    <a:pt x="29" y="5"/>
                  </a:lnTo>
                  <a:lnTo>
                    <a:pt x="39" y="7"/>
                  </a:lnTo>
                  <a:lnTo>
                    <a:pt x="47" y="13"/>
                  </a:lnTo>
                  <a:lnTo>
                    <a:pt x="51" y="20"/>
                  </a:lnTo>
                  <a:lnTo>
                    <a:pt x="52" y="29"/>
                  </a:lnTo>
                  <a:lnTo>
                    <a:pt x="51" y="39"/>
                  </a:lnTo>
                  <a:lnTo>
                    <a:pt x="47" y="47"/>
                  </a:lnTo>
                  <a:lnTo>
                    <a:pt x="42" y="53"/>
                  </a:lnTo>
                  <a:lnTo>
                    <a:pt x="38" y="58"/>
                  </a:lnTo>
                  <a:lnTo>
                    <a:pt x="2" y="94"/>
                  </a:lnTo>
                  <a:lnTo>
                    <a:pt x="0" y="96"/>
                  </a:lnTo>
                  <a:lnTo>
                    <a:pt x="0" y="100"/>
                  </a:lnTo>
                  <a:lnTo>
                    <a:pt x="63" y="100"/>
                  </a:lnTo>
                  <a:lnTo>
                    <a:pt x="67" y="7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39" name="Freeform 315"/>
            <p:cNvSpPr>
              <a:spLocks noChangeAspect="1"/>
            </p:cNvSpPr>
            <p:nvPr/>
          </p:nvSpPr>
          <p:spPr bwMode="auto">
            <a:xfrm>
              <a:off x="1923" y="1271"/>
              <a:ext cx="25" cy="64"/>
            </a:xfrm>
            <a:custGeom>
              <a:avLst/>
              <a:gdLst/>
              <a:ahLst/>
              <a:cxnLst>
                <a:cxn ang="0">
                  <a:pos x="25" y="23"/>
                </a:cxn>
                <a:cxn ang="0">
                  <a:pos x="25" y="13"/>
                </a:cxn>
                <a:cxn ang="0">
                  <a:pos x="22" y="6"/>
                </a:cxn>
                <a:cxn ang="0">
                  <a:pos x="17" y="1"/>
                </a:cxn>
                <a:cxn ang="0">
                  <a:pos x="12" y="0"/>
                </a:cxn>
                <a:cxn ang="0">
                  <a:pos x="7" y="1"/>
                </a:cxn>
                <a:cxn ang="0">
                  <a:pos x="3" y="3"/>
                </a:cxn>
                <a:cxn ang="0">
                  <a:pos x="1" y="7"/>
                </a:cxn>
                <a:cxn ang="0">
                  <a:pos x="0" y="11"/>
                </a:cxn>
                <a:cxn ang="0">
                  <a:pos x="1" y="16"/>
                </a:cxn>
                <a:cxn ang="0">
                  <a:pos x="3" y="19"/>
                </a:cxn>
                <a:cxn ang="0">
                  <a:pos x="7" y="22"/>
                </a:cxn>
                <a:cxn ang="0">
                  <a:pos x="12" y="23"/>
                </a:cxn>
                <a:cxn ang="0">
                  <a:pos x="16" y="22"/>
                </a:cxn>
                <a:cxn ang="0">
                  <a:pos x="19" y="20"/>
                </a:cxn>
                <a:cxn ang="0">
                  <a:pos x="20" y="19"/>
                </a:cxn>
                <a:cxn ang="0">
                  <a:pos x="21" y="20"/>
                </a:cxn>
                <a:cxn ang="0">
                  <a:pos x="21" y="23"/>
                </a:cxn>
                <a:cxn ang="0">
                  <a:pos x="19" y="34"/>
                </a:cxn>
                <a:cxn ang="0">
                  <a:pos x="16" y="44"/>
                </a:cxn>
                <a:cxn ang="0">
                  <a:pos x="11" y="52"/>
                </a:cxn>
                <a:cxn ang="0">
                  <a:pos x="6" y="59"/>
                </a:cxn>
                <a:cxn ang="0">
                  <a:pos x="4" y="61"/>
                </a:cxn>
                <a:cxn ang="0">
                  <a:pos x="4" y="62"/>
                </a:cxn>
                <a:cxn ang="0">
                  <a:pos x="4" y="64"/>
                </a:cxn>
                <a:cxn ang="0">
                  <a:pos x="6" y="64"/>
                </a:cxn>
                <a:cxn ang="0">
                  <a:pos x="10" y="61"/>
                </a:cxn>
                <a:cxn ang="0">
                  <a:pos x="17" y="53"/>
                </a:cxn>
                <a:cxn ang="0">
                  <a:pos x="23" y="40"/>
                </a:cxn>
                <a:cxn ang="0">
                  <a:pos x="25" y="23"/>
                </a:cxn>
              </a:cxnLst>
              <a:rect l="0" t="0" r="r" b="b"/>
              <a:pathLst>
                <a:path w="25" h="64">
                  <a:moveTo>
                    <a:pt x="25" y="23"/>
                  </a:moveTo>
                  <a:lnTo>
                    <a:pt x="25" y="13"/>
                  </a:lnTo>
                  <a:lnTo>
                    <a:pt x="22" y="6"/>
                  </a:lnTo>
                  <a:lnTo>
                    <a:pt x="17" y="1"/>
                  </a:lnTo>
                  <a:lnTo>
                    <a:pt x="12" y="0"/>
                  </a:lnTo>
                  <a:lnTo>
                    <a:pt x="7" y="1"/>
                  </a:lnTo>
                  <a:lnTo>
                    <a:pt x="3" y="3"/>
                  </a:lnTo>
                  <a:lnTo>
                    <a:pt x="1" y="7"/>
                  </a:lnTo>
                  <a:lnTo>
                    <a:pt x="0" y="11"/>
                  </a:lnTo>
                  <a:lnTo>
                    <a:pt x="1" y="16"/>
                  </a:lnTo>
                  <a:lnTo>
                    <a:pt x="3" y="19"/>
                  </a:lnTo>
                  <a:lnTo>
                    <a:pt x="7" y="22"/>
                  </a:lnTo>
                  <a:lnTo>
                    <a:pt x="12" y="23"/>
                  </a:lnTo>
                  <a:lnTo>
                    <a:pt x="16" y="22"/>
                  </a:lnTo>
                  <a:lnTo>
                    <a:pt x="19" y="20"/>
                  </a:lnTo>
                  <a:lnTo>
                    <a:pt x="20" y="19"/>
                  </a:lnTo>
                  <a:lnTo>
                    <a:pt x="21" y="20"/>
                  </a:lnTo>
                  <a:lnTo>
                    <a:pt x="21" y="23"/>
                  </a:lnTo>
                  <a:lnTo>
                    <a:pt x="19" y="34"/>
                  </a:lnTo>
                  <a:lnTo>
                    <a:pt x="16" y="44"/>
                  </a:lnTo>
                  <a:lnTo>
                    <a:pt x="11" y="52"/>
                  </a:lnTo>
                  <a:lnTo>
                    <a:pt x="6" y="59"/>
                  </a:lnTo>
                  <a:lnTo>
                    <a:pt x="4" y="61"/>
                  </a:lnTo>
                  <a:lnTo>
                    <a:pt x="4" y="62"/>
                  </a:lnTo>
                  <a:lnTo>
                    <a:pt x="4" y="64"/>
                  </a:lnTo>
                  <a:lnTo>
                    <a:pt x="6" y="64"/>
                  </a:lnTo>
                  <a:lnTo>
                    <a:pt x="10" y="61"/>
                  </a:lnTo>
                  <a:lnTo>
                    <a:pt x="17" y="53"/>
                  </a:lnTo>
                  <a:lnTo>
                    <a:pt x="23" y="40"/>
                  </a:lnTo>
                  <a:lnTo>
                    <a:pt x="25" y="2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40" name="Freeform 316"/>
            <p:cNvSpPr>
              <a:spLocks noChangeAspect="1" noEditPoints="1"/>
            </p:cNvSpPr>
            <p:nvPr/>
          </p:nvSpPr>
          <p:spPr bwMode="auto">
            <a:xfrm>
              <a:off x="2010" y="1142"/>
              <a:ext cx="89" cy="154"/>
            </a:xfrm>
            <a:custGeom>
              <a:avLst/>
              <a:gdLst/>
              <a:ahLst/>
              <a:cxnLst>
                <a:cxn ang="0">
                  <a:pos x="89" y="38"/>
                </a:cxn>
                <a:cxn ang="0">
                  <a:pos x="86" y="24"/>
                </a:cxn>
                <a:cxn ang="0">
                  <a:pos x="81" y="10"/>
                </a:cxn>
                <a:cxn ang="0">
                  <a:pos x="70" y="1"/>
                </a:cxn>
                <a:cxn ang="0">
                  <a:pos x="51" y="3"/>
                </a:cxn>
                <a:cxn ang="0">
                  <a:pos x="30" y="22"/>
                </a:cxn>
                <a:cxn ang="0">
                  <a:pos x="12" y="53"/>
                </a:cxn>
                <a:cxn ang="0">
                  <a:pos x="1" y="91"/>
                </a:cxn>
                <a:cxn ang="0">
                  <a:pos x="1" y="125"/>
                </a:cxn>
                <a:cxn ang="0">
                  <a:pos x="13" y="150"/>
                </a:cxn>
                <a:cxn ang="0">
                  <a:pos x="37" y="151"/>
                </a:cxn>
                <a:cxn ang="0">
                  <a:pos x="59" y="132"/>
                </a:cxn>
                <a:cxn ang="0">
                  <a:pos x="77" y="100"/>
                </a:cxn>
                <a:cxn ang="0">
                  <a:pos x="87" y="63"/>
                </a:cxn>
                <a:cxn ang="0">
                  <a:pos x="23" y="74"/>
                </a:cxn>
                <a:cxn ang="0">
                  <a:pos x="39" y="27"/>
                </a:cxn>
                <a:cxn ang="0">
                  <a:pos x="49" y="12"/>
                </a:cxn>
                <a:cxn ang="0">
                  <a:pos x="63" y="5"/>
                </a:cxn>
                <a:cxn ang="0">
                  <a:pos x="69" y="7"/>
                </a:cxn>
                <a:cxn ang="0">
                  <a:pos x="72" y="13"/>
                </a:cxn>
                <a:cxn ang="0">
                  <a:pos x="74" y="21"/>
                </a:cxn>
                <a:cxn ang="0">
                  <a:pos x="74" y="31"/>
                </a:cxn>
                <a:cxn ang="0">
                  <a:pos x="73" y="48"/>
                </a:cxn>
                <a:cxn ang="0">
                  <a:pos x="67" y="74"/>
                </a:cxn>
                <a:cxn ang="0">
                  <a:pos x="66" y="81"/>
                </a:cxn>
                <a:cxn ang="0">
                  <a:pos x="60" y="100"/>
                </a:cxn>
                <a:cxn ang="0">
                  <a:pos x="50" y="124"/>
                </a:cxn>
                <a:cxn ang="0">
                  <a:pos x="39" y="142"/>
                </a:cxn>
                <a:cxn ang="0">
                  <a:pos x="25" y="149"/>
                </a:cxn>
                <a:cxn ang="0">
                  <a:pos x="17" y="144"/>
                </a:cxn>
                <a:cxn ang="0">
                  <a:pos x="14" y="123"/>
                </a:cxn>
                <a:cxn ang="0">
                  <a:pos x="15" y="106"/>
                </a:cxn>
                <a:cxn ang="0">
                  <a:pos x="21" y="81"/>
                </a:cxn>
              </a:cxnLst>
              <a:rect l="0" t="0" r="r" b="b"/>
              <a:pathLst>
                <a:path w="89" h="154">
                  <a:moveTo>
                    <a:pt x="89" y="44"/>
                  </a:moveTo>
                  <a:lnTo>
                    <a:pt x="89" y="38"/>
                  </a:lnTo>
                  <a:lnTo>
                    <a:pt x="88" y="31"/>
                  </a:lnTo>
                  <a:lnTo>
                    <a:pt x="86" y="24"/>
                  </a:lnTo>
                  <a:lnTo>
                    <a:pt x="84" y="17"/>
                  </a:lnTo>
                  <a:lnTo>
                    <a:pt x="81" y="10"/>
                  </a:lnTo>
                  <a:lnTo>
                    <a:pt x="76" y="5"/>
                  </a:lnTo>
                  <a:lnTo>
                    <a:pt x="70" y="1"/>
                  </a:lnTo>
                  <a:lnTo>
                    <a:pt x="63" y="0"/>
                  </a:lnTo>
                  <a:lnTo>
                    <a:pt x="51" y="3"/>
                  </a:lnTo>
                  <a:lnTo>
                    <a:pt x="40" y="10"/>
                  </a:lnTo>
                  <a:lnTo>
                    <a:pt x="30" y="22"/>
                  </a:lnTo>
                  <a:lnTo>
                    <a:pt x="20" y="36"/>
                  </a:lnTo>
                  <a:lnTo>
                    <a:pt x="12" y="53"/>
                  </a:lnTo>
                  <a:lnTo>
                    <a:pt x="5" y="72"/>
                  </a:lnTo>
                  <a:lnTo>
                    <a:pt x="1" y="91"/>
                  </a:lnTo>
                  <a:lnTo>
                    <a:pt x="0" y="110"/>
                  </a:lnTo>
                  <a:lnTo>
                    <a:pt x="1" y="125"/>
                  </a:lnTo>
                  <a:lnTo>
                    <a:pt x="5" y="140"/>
                  </a:lnTo>
                  <a:lnTo>
                    <a:pt x="13" y="150"/>
                  </a:lnTo>
                  <a:lnTo>
                    <a:pt x="25" y="154"/>
                  </a:lnTo>
                  <a:lnTo>
                    <a:pt x="37" y="151"/>
                  </a:lnTo>
                  <a:lnTo>
                    <a:pt x="48" y="144"/>
                  </a:lnTo>
                  <a:lnTo>
                    <a:pt x="59" y="132"/>
                  </a:lnTo>
                  <a:lnTo>
                    <a:pt x="69" y="117"/>
                  </a:lnTo>
                  <a:lnTo>
                    <a:pt x="77" y="100"/>
                  </a:lnTo>
                  <a:lnTo>
                    <a:pt x="83" y="82"/>
                  </a:lnTo>
                  <a:lnTo>
                    <a:pt x="87" y="63"/>
                  </a:lnTo>
                  <a:lnTo>
                    <a:pt x="89" y="44"/>
                  </a:lnTo>
                  <a:close/>
                  <a:moveTo>
                    <a:pt x="23" y="74"/>
                  </a:moveTo>
                  <a:lnTo>
                    <a:pt x="29" y="51"/>
                  </a:lnTo>
                  <a:lnTo>
                    <a:pt x="39" y="27"/>
                  </a:lnTo>
                  <a:lnTo>
                    <a:pt x="44" y="19"/>
                  </a:lnTo>
                  <a:lnTo>
                    <a:pt x="49" y="12"/>
                  </a:lnTo>
                  <a:lnTo>
                    <a:pt x="56" y="7"/>
                  </a:lnTo>
                  <a:lnTo>
                    <a:pt x="63" y="5"/>
                  </a:lnTo>
                  <a:lnTo>
                    <a:pt x="66" y="5"/>
                  </a:lnTo>
                  <a:lnTo>
                    <a:pt x="69" y="7"/>
                  </a:lnTo>
                  <a:lnTo>
                    <a:pt x="71" y="10"/>
                  </a:lnTo>
                  <a:lnTo>
                    <a:pt x="72" y="13"/>
                  </a:lnTo>
                  <a:lnTo>
                    <a:pt x="73" y="17"/>
                  </a:lnTo>
                  <a:lnTo>
                    <a:pt x="74" y="21"/>
                  </a:lnTo>
                  <a:lnTo>
                    <a:pt x="74" y="26"/>
                  </a:lnTo>
                  <a:lnTo>
                    <a:pt x="74" y="31"/>
                  </a:lnTo>
                  <a:lnTo>
                    <a:pt x="74" y="39"/>
                  </a:lnTo>
                  <a:lnTo>
                    <a:pt x="73" y="48"/>
                  </a:lnTo>
                  <a:lnTo>
                    <a:pt x="71" y="59"/>
                  </a:lnTo>
                  <a:lnTo>
                    <a:pt x="67" y="74"/>
                  </a:lnTo>
                  <a:lnTo>
                    <a:pt x="23" y="74"/>
                  </a:lnTo>
                  <a:close/>
                  <a:moveTo>
                    <a:pt x="66" y="81"/>
                  </a:moveTo>
                  <a:lnTo>
                    <a:pt x="63" y="89"/>
                  </a:lnTo>
                  <a:lnTo>
                    <a:pt x="60" y="100"/>
                  </a:lnTo>
                  <a:lnTo>
                    <a:pt x="56" y="112"/>
                  </a:lnTo>
                  <a:lnTo>
                    <a:pt x="50" y="124"/>
                  </a:lnTo>
                  <a:lnTo>
                    <a:pt x="45" y="134"/>
                  </a:lnTo>
                  <a:lnTo>
                    <a:pt x="39" y="142"/>
                  </a:lnTo>
                  <a:lnTo>
                    <a:pt x="32" y="147"/>
                  </a:lnTo>
                  <a:lnTo>
                    <a:pt x="25" y="149"/>
                  </a:lnTo>
                  <a:lnTo>
                    <a:pt x="21" y="148"/>
                  </a:lnTo>
                  <a:lnTo>
                    <a:pt x="17" y="144"/>
                  </a:lnTo>
                  <a:lnTo>
                    <a:pt x="15" y="136"/>
                  </a:lnTo>
                  <a:lnTo>
                    <a:pt x="14" y="123"/>
                  </a:lnTo>
                  <a:lnTo>
                    <a:pt x="14" y="116"/>
                  </a:lnTo>
                  <a:lnTo>
                    <a:pt x="15" y="106"/>
                  </a:lnTo>
                  <a:lnTo>
                    <a:pt x="17" y="95"/>
                  </a:lnTo>
                  <a:lnTo>
                    <a:pt x="21" y="81"/>
                  </a:lnTo>
                  <a:lnTo>
                    <a:pt x="66" y="8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41" name="Freeform 317"/>
            <p:cNvSpPr>
              <a:spLocks noChangeAspect="1"/>
            </p:cNvSpPr>
            <p:nvPr/>
          </p:nvSpPr>
          <p:spPr bwMode="auto">
            <a:xfrm>
              <a:off x="2111" y="1226"/>
              <a:ext cx="67" cy="100"/>
            </a:xfrm>
            <a:custGeom>
              <a:avLst/>
              <a:gdLst/>
              <a:ahLst/>
              <a:cxnLst>
                <a:cxn ang="0">
                  <a:pos x="67" y="73"/>
                </a:cxn>
                <a:cxn ang="0">
                  <a:pos x="62" y="73"/>
                </a:cxn>
                <a:cxn ang="0">
                  <a:pos x="61" y="76"/>
                </a:cxn>
                <a:cxn ang="0">
                  <a:pos x="61" y="80"/>
                </a:cxn>
                <a:cxn ang="0">
                  <a:pos x="59" y="84"/>
                </a:cxn>
                <a:cxn ang="0">
                  <a:pos x="58" y="86"/>
                </a:cxn>
                <a:cxn ang="0">
                  <a:pos x="55" y="87"/>
                </a:cxn>
                <a:cxn ang="0">
                  <a:pos x="51" y="87"/>
                </a:cxn>
                <a:cxn ang="0">
                  <a:pos x="46" y="87"/>
                </a:cxn>
                <a:cxn ang="0">
                  <a:pos x="43" y="87"/>
                </a:cxn>
                <a:cxn ang="0">
                  <a:pos x="15" y="87"/>
                </a:cxn>
                <a:cxn ang="0">
                  <a:pos x="25" y="78"/>
                </a:cxn>
                <a:cxn ang="0">
                  <a:pos x="33" y="72"/>
                </a:cxn>
                <a:cxn ang="0">
                  <a:pos x="39" y="67"/>
                </a:cxn>
                <a:cxn ang="0">
                  <a:pos x="45" y="62"/>
                </a:cxn>
                <a:cxn ang="0">
                  <a:pos x="54" y="55"/>
                </a:cxn>
                <a:cxn ang="0">
                  <a:pos x="60" y="48"/>
                </a:cxn>
                <a:cxn ang="0">
                  <a:pos x="65" y="39"/>
                </a:cxn>
                <a:cxn ang="0">
                  <a:pos x="67" y="29"/>
                </a:cxn>
                <a:cxn ang="0">
                  <a:pos x="64" y="17"/>
                </a:cxn>
                <a:cxn ang="0">
                  <a:pos x="57" y="8"/>
                </a:cxn>
                <a:cxn ang="0">
                  <a:pos x="45" y="2"/>
                </a:cxn>
                <a:cxn ang="0">
                  <a:pos x="32" y="0"/>
                </a:cxn>
                <a:cxn ang="0">
                  <a:pos x="25" y="0"/>
                </a:cxn>
                <a:cxn ang="0">
                  <a:pos x="19" y="2"/>
                </a:cxn>
                <a:cxn ang="0">
                  <a:pos x="14" y="5"/>
                </a:cxn>
                <a:cxn ang="0">
                  <a:pos x="9" y="8"/>
                </a:cxn>
                <a:cxn ang="0">
                  <a:pos x="5" y="12"/>
                </a:cxn>
                <a:cxn ang="0">
                  <a:pos x="3" y="17"/>
                </a:cxn>
                <a:cxn ang="0">
                  <a:pos x="1" y="22"/>
                </a:cxn>
                <a:cxn ang="0">
                  <a:pos x="0" y="27"/>
                </a:cxn>
                <a:cxn ang="0">
                  <a:pos x="1" y="31"/>
                </a:cxn>
                <a:cxn ang="0">
                  <a:pos x="4" y="34"/>
                </a:cxn>
                <a:cxn ang="0">
                  <a:pos x="6" y="35"/>
                </a:cxn>
                <a:cxn ang="0">
                  <a:pos x="8" y="35"/>
                </a:cxn>
                <a:cxn ang="0">
                  <a:pos x="11" y="35"/>
                </a:cxn>
                <a:cxn ang="0">
                  <a:pos x="14" y="33"/>
                </a:cxn>
                <a:cxn ang="0">
                  <a:pos x="16" y="31"/>
                </a:cxn>
                <a:cxn ang="0">
                  <a:pos x="16" y="27"/>
                </a:cxn>
                <a:cxn ang="0">
                  <a:pos x="16" y="25"/>
                </a:cxn>
                <a:cxn ang="0">
                  <a:pos x="15" y="22"/>
                </a:cxn>
                <a:cxn ang="0">
                  <a:pos x="12" y="20"/>
                </a:cxn>
                <a:cxn ang="0">
                  <a:pos x="7" y="19"/>
                </a:cxn>
                <a:cxn ang="0">
                  <a:pos x="12" y="13"/>
                </a:cxn>
                <a:cxn ang="0">
                  <a:pos x="18" y="8"/>
                </a:cxn>
                <a:cxn ang="0">
                  <a:pos x="24" y="6"/>
                </a:cxn>
                <a:cxn ang="0">
                  <a:pos x="29" y="5"/>
                </a:cxn>
                <a:cxn ang="0">
                  <a:pos x="39" y="7"/>
                </a:cxn>
                <a:cxn ang="0">
                  <a:pos x="47" y="13"/>
                </a:cxn>
                <a:cxn ang="0">
                  <a:pos x="51" y="20"/>
                </a:cxn>
                <a:cxn ang="0">
                  <a:pos x="52" y="29"/>
                </a:cxn>
                <a:cxn ang="0">
                  <a:pos x="51" y="39"/>
                </a:cxn>
                <a:cxn ang="0">
                  <a:pos x="47" y="47"/>
                </a:cxn>
                <a:cxn ang="0">
                  <a:pos x="42" y="53"/>
                </a:cxn>
                <a:cxn ang="0">
                  <a:pos x="38" y="58"/>
                </a:cxn>
                <a:cxn ang="0">
                  <a:pos x="2" y="94"/>
                </a:cxn>
                <a:cxn ang="0">
                  <a:pos x="1" y="96"/>
                </a:cxn>
                <a:cxn ang="0">
                  <a:pos x="0" y="100"/>
                </a:cxn>
                <a:cxn ang="0">
                  <a:pos x="63" y="100"/>
                </a:cxn>
                <a:cxn ang="0">
                  <a:pos x="67" y="73"/>
                </a:cxn>
              </a:cxnLst>
              <a:rect l="0" t="0" r="r" b="b"/>
              <a:pathLst>
                <a:path w="67" h="100">
                  <a:moveTo>
                    <a:pt x="67" y="73"/>
                  </a:moveTo>
                  <a:lnTo>
                    <a:pt x="62" y="73"/>
                  </a:lnTo>
                  <a:lnTo>
                    <a:pt x="61" y="76"/>
                  </a:lnTo>
                  <a:lnTo>
                    <a:pt x="61" y="80"/>
                  </a:lnTo>
                  <a:lnTo>
                    <a:pt x="59" y="84"/>
                  </a:lnTo>
                  <a:lnTo>
                    <a:pt x="58" y="86"/>
                  </a:lnTo>
                  <a:lnTo>
                    <a:pt x="55" y="87"/>
                  </a:lnTo>
                  <a:lnTo>
                    <a:pt x="51" y="87"/>
                  </a:lnTo>
                  <a:lnTo>
                    <a:pt x="46" y="87"/>
                  </a:lnTo>
                  <a:lnTo>
                    <a:pt x="43" y="87"/>
                  </a:lnTo>
                  <a:lnTo>
                    <a:pt x="15" y="87"/>
                  </a:lnTo>
                  <a:lnTo>
                    <a:pt x="25" y="78"/>
                  </a:lnTo>
                  <a:lnTo>
                    <a:pt x="33" y="72"/>
                  </a:lnTo>
                  <a:lnTo>
                    <a:pt x="39" y="67"/>
                  </a:lnTo>
                  <a:lnTo>
                    <a:pt x="45" y="62"/>
                  </a:lnTo>
                  <a:lnTo>
                    <a:pt x="54" y="55"/>
                  </a:lnTo>
                  <a:lnTo>
                    <a:pt x="60" y="48"/>
                  </a:lnTo>
                  <a:lnTo>
                    <a:pt x="65" y="39"/>
                  </a:lnTo>
                  <a:lnTo>
                    <a:pt x="67" y="29"/>
                  </a:lnTo>
                  <a:lnTo>
                    <a:pt x="64" y="17"/>
                  </a:lnTo>
                  <a:lnTo>
                    <a:pt x="57" y="8"/>
                  </a:lnTo>
                  <a:lnTo>
                    <a:pt x="45" y="2"/>
                  </a:lnTo>
                  <a:lnTo>
                    <a:pt x="32" y="0"/>
                  </a:lnTo>
                  <a:lnTo>
                    <a:pt x="25" y="0"/>
                  </a:lnTo>
                  <a:lnTo>
                    <a:pt x="19" y="2"/>
                  </a:lnTo>
                  <a:lnTo>
                    <a:pt x="14" y="5"/>
                  </a:lnTo>
                  <a:lnTo>
                    <a:pt x="9" y="8"/>
                  </a:lnTo>
                  <a:lnTo>
                    <a:pt x="5" y="12"/>
                  </a:lnTo>
                  <a:lnTo>
                    <a:pt x="3" y="17"/>
                  </a:lnTo>
                  <a:lnTo>
                    <a:pt x="1" y="22"/>
                  </a:lnTo>
                  <a:lnTo>
                    <a:pt x="0" y="27"/>
                  </a:lnTo>
                  <a:lnTo>
                    <a:pt x="1" y="31"/>
                  </a:lnTo>
                  <a:lnTo>
                    <a:pt x="4" y="34"/>
                  </a:lnTo>
                  <a:lnTo>
                    <a:pt x="6" y="35"/>
                  </a:lnTo>
                  <a:lnTo>
                    <a:pt x="8" y="35"/>
                  </a:lnTo>
                  <a:lnTo>
                    <a:pt x="11" y="35"/>
                  </a:lnTo>
                  <a:lnTo>
                    <a:pt x="14" y="33"/>
                  </a:lnTo>
                  <a:lnTo>
                    <a:pt x="16" y="31"/>
                  </a:lnTo>
                  <a:lnTo>
                    <a:pt x="16" y="27"/>
                  </a:lnTo>
                  <a:lnTo>
                    <a:pt x="16" y="25"/>
                  </a:lnTo>
                  <a:lnTo>
                    <a:pt x="15" y="22"/>
                  </a:lnTo>
                  <a:lnTo>
                    <a:pt x="12" y="20"/>
                  </a:lnTo>
                  <a:lnTo>
                    <a:pt x="7" y="19"/>
                  </a:lnTo>
                  <a:lnTo>
                    <a:pt x="12" y="13"/>
                  </a:lnTo>
                  <a:lnTo>
                    <a:pt x="18" y="8"/>
                  </a:lnTo>
                  <a:lnTo>
                    <a:pt x="24" y="6"/>
                  </a:lnTo>
                  <a:lnTo>
                    <a:pt x="29" y="5"/>
                  </a:lnTo>
                  <a:lnTo>
                    <a:pt x="39" y="7"/>
                  </a:lnTo>
                  <a:lnTo>
                    <a:pt x="47" y="13"/>
                  </a:lnTo>
                  <a:lnTo>
                    <a:pt x="51" y="20"/>
                  </a:lnTo>
                  <a:lnTo>
                    <a:pt x="52" y="29"/>
                  </a:lnTo>
                  <a:lnTo>
                    <a:pt x="51" y="39"/>
                  </a:lnTo>
                  <a:lnTo>
                    <a:pt x="47" y="47"/>
                  </a:lnTo>
                  <a:lnTo>
                    <a:pt x="42" y="53"/>
                  </a:lnTo>
                  <a:lnTo>
                    <a:pt x="38" y="58"/>
                  </a:lnTo>
                  <a:lnTo>
                    <a:pt x="2" y="94"/>
                  </a:lnTo>
                  <a:lnTo>
                    <a:pt x="1" y="96"/>
                  </a:lnTo>
                  <a:lnTo>
                    <a:pt x="0" y="100"/>
                  </a:lnTo>
                  <a:lnTo>
                    <a:pt x="63" y="100"/>
                  </a:lnTo>
                  <a:lnTo>
                    <a:pt x="67" y="7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42" name="Freeform 318"/>
            <p:cNvSpPr>
              <a:spLocks noChangeAspect="1"/>
            </p:cNvSpPr>
            <p:nvPr/>
          </p:nvSpPr>
          <p:spPr bwMode="auto">
            <a:xfrm>
              <a:off x="2211" y="1132"/>
              <a:ext cx="50" cy="216"/>
            </a:xfrm>
            <a:custGeom>
              <a:avLst/>
              <a:gdLst/>
              <a:ahLst/>
              <a:cxnLst>
                <a:cxn ang="0">
                  <a:pos x="50" y="108"/>
                </a:cxn>
                <a:cxn ang="0">
                  <a:pos x="49" y="94"/>
                </a:cxn>
                <a:cxn ang="0">
                  <a:pos x="47" y="77"/>
                </a:cxn>
                <a:cxn ang="0">
                  <a:pos x="43" y="59"/>
                </a:cxn>
                <a:cxn ang="0">
                  <a:pos x="36" y="41"/>
                </a:cxn>
                <a:cxn ang="0">
                  <a:pos x="25" y="23"/>
                </a:cxn>
                <a:cxn ang="0">
                  <a:pos x="15" y="10"/>
                </a:cxn>
                <a:cxn ang="0">
                  <a:pos x="7" y="3"/>
                </a:cxn>
                <a:cxn ang="0">
                  <a:pos x="2" y="0"/>
                </a:cxn>
                <a:cxn ang="0">
                  <a:pos x="1" y="1"/>
                </a:cxn>
                <a:cxn ang="0">
                  <a:pos x="0" y="2"/>
                </a:cxn>
                <a:cxn ang="0">
                  <a:pos x="0" y="3"/>
                </a:cxn>
                <a:cxn ang="0">
                  <a:pos x="0" y="4"/>
                </a:cxn>
                <a:cxn ang="0">
                  <a:pos x="2" y="5"/>
                </a:cxn>
                <a:cxn ang="0">
                  <a:pos x="4" y="7"/>
                </a:cxn>
                <a:cxn ang="0">
                  <a:pos x="18" y="26"/>
                </a:cxn>
                <a:cxn ang="0">
                  <a:pos x="29" y="49"/>
                </a:cxn>
                <a:cxn ang="0">
                  <a:pos x="35" y="76"/>
                </a:cxn>
                <a:cxn ang="0">
                  <a:pos x="37" y="108"/>
                </a:cxn>
                <a:cxn ang="0">
                  <a:pos x="36" y="136"/>
                </a:cxn>
                <a:cxn ang="0">
                  <a:pos x="30" y="162"/>
                </a:cxn>
                <a:cxn ang="0">
                  <a:pos x="20" y="188"/>
                </a:cxn>
                <a:cxn ang="0">
                  <a:pos x="3" y="210"/>
                </a:cxn>
                <a:cxn ang="0">
                  <a:pos x="0" y="212"/>
                </a:cxn>
                <a:cxn ang="0">
                  <a:pos x="0" y="213"/>
                </a:cxn>
                <a:cxn ang="0">
                  <a:pos x="1" y="215"/>
                </a:cxn>
                <a:cxn ang="0">
                  <a:pos x="2" y="216"/>
                </a:cxn>
                <a:cxn ang="0">
                  <a:pos x="7" y="213"/>
                </a:cxn>
                <a:cxn ang="0">
                  <a:pos x="15" y="205"/>
                </a:cxn>
                <a:cxn ang="0">
                  <a:pos x="26" y="192"/>
                </a:cxn>
                <a:cxn ang="0">
                  <a:pos x="36" y="174"/>
                </a:cxn>
                <a:cxn ang="0">
                  <a:pos x="43" y="156"/>
                </a:cxn>
                <a:cxn ang="0">
                  <a:pos x="47" y="139"/>
                </a:cxn>
                <a:cxn ang="0">
                  <a:pos x="49" y="122"/>
                </a:cxn>
                <a:cxn ang="0">
                  <a:pos x="50" y="108"/>
                </a:cxn>
              </a:cxnLst>
              <a:rect l="0" t="0" r="r" b="b"/>
              <a:pathLst>
                <a:path w="50" h="216">
                  <a:moveTo>
                    <a:pt x="50" y="108"/>
                  </a:moveTo>
                  <a:lnTo>
                    <a:pt x="49" y="94"/>
                  </a:lnTo>
                  <a:lnTo>
                    <a:pt x="47" y="77"/>
                  </a:lnTo>
                  <a:lnTo>
                    <a:pt x="43" y="59"/>
                  </a:lnTo>
                  <a:lnTo>
                    <a:pt x="36" y="41"/>
                  </a:lnTo>
                  <a:lnTo>
                    <a:pt x="25" y="23"/>
                  </a:lnTo>
                  <a:lnTo>
                    <a:pt x="15" y="10"/>
                  </a:lnTo>
                  <a:lnTo>
                    <a:pt x="7" y="3"/>
                  </a:lnTo>
                  <a:lnTo>
                    <a:pt x="2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lnTo>
                    <a:pt x="2" y="5"/>
                  </a:lnTo>
                  <a:lnTo>
                    <a:pt x="4" y="7"/>
                  </a:lnTo>
                  <a:lnTo>
                    <a:pt x="18" y="26"/>
                  </a:lnTo>
                  <a:lnTo>
                    <a:pt x="29" y="49"/>
                  </a:lnTo>
                  <a:lnTo>
                    <a:pt x="35" y="76"/>
                  </a:lnTo>
                  <a:lnTo>
                    <a:pt x="37" y="108"/>
                  </a:lnTo>
                  <a:lnTo>
                    <a:pt x="36" y="136"/>
                  </a:lnTo>
                  <a:lnTo>
                    <a:pt x="30" y="162"/>
                  </a:lnTo>
                  <a:lnTo>
                    <a:pt x="20" y="188"/>
                  </a:lnTo>
                  <a:lnTo>
                    <a:pt x="3" y="210"/>
                  </a:lnTo>
                  <a:lnTo>
                    <a:pt x="0" y="212"/>
                  </a:lnTo>
                  <a:lnTo>
                    <a:pt x="0" y="213"/>
                  </a:lnTo>
                  <a:lnTo>
                    <a:pt x="1" y="215"/>
                  </a:lnTo>
                  <a:lnTo>
                    <a:pt x="2" y="216"/>
                  </a:lnTo>
                  <a:lnTo>
                    <a:pt x="7" y="213"/>
                  </a:lnTo>
                  <a:lnTo>
                    <a:pt x="15" y="205"/>
                  </a:lnTo>
                  <a:lnTo>
                    <a:pt x="26" y="192"/>
                  </a:lnTo>
                  <a:lnTo>
                    <a:pt x="36" y="174"/>
                  </a:lnTo>
                  <a:lnTo>
                    <a:pt x="43" y="156"/>
                  </a:lnTo>
                  <a:lnTo>
                    <a:pt x="47" y="139"/>
                  </a:lnTo>
                  <a:lnTo>
                    <a:pt x="49" y="122"/>
                  </a:lnTo>
                  <a:lnTo>
                    <a:pt x="50" y="10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43" name="Freeform 319"/>
            <p:cNvSpPr>
              <a:spLocks noChangeAspect="1"/>
            </p:cNvSpPr>
            <p:nvPr/>
          </p:nvSpPr>
          <p:spPr bwMode="auto">
            <a:xfrm>
              <a:off x="2562" y="1147"/>
              <a:ext cx="157" cy="147"/>
            </a:xfrm>
            <a:custGeom>
              <a:avLst/>
              <a:gdLst/>
              <a:ahLst/>
              <a:cxnLst>
                <a:cxn ang="0">
                  <a:pos x="125" y="21"/>
                </a:cxn>
                <a:cxn ang="0">
                  <a:pos x="136" y="12"/>
                </a:cxn>
                <a:cxn ang="0">
                  <a:pos x="153" y="6"/>
                </a:cxn>
                <a:cxn ang="0">
                  <a:pos x="156" y="6"/>
                </a:cxn>
                <a:cxn ang="0">
                  <a:pos x="157" y="2"/>
                </a:cxn>
                <a:cxn ang="0">
                  <a:pos x="154" y="0"/>
                </a:cxn>
                <a:cxn ang="0">
                  <a:pos x="115" y="0"/>
                </a:cxn>
                <a:cxn ang="0">
                  <a:pos x="113" y="0"/>
                </a:cxn>
                <a:cxn ang="0">
                  <a:pos x="111" y="4"/>
                </a:cxn>
                <a:cxn ang="0">
                  <a:pos x="114" y="6"/>
                </a:cxn>
                <a:cxn ang="0">
                  <a:pos x="119" y="7"/>
                </a:cxn>
                <a:cxn ang="0">
                  <a:pos x="122" y="11"/>
                </a:cxn>
                <a:cxn ang="0">
                  <a:pos x="119" y="17"/>
                </a:cxn>
                <a:cxn ang="0">
                  <a:pos x="116" y="22"/>
                </a:cxn>
                <a:cxn ang="0">
                  <a:pos x="42" y="15"/>
                </a:cxn>
                <a:cxn ang="0">
                  <a:pos x="41" y="12"/>
                </a:cxn>
                <a:cxn ang="0">
                  <a:pos x="47" y="7"/>
                </a:cxn>
                <a:cxn ang="0">
                  <a:pos x="54" y="6"/>
                </a:cxn>
                <a:cxn ang="0">
                  <a:pos x="57" y="6"/>
                </a:cxn>
                <a:cxn ang="0">
                  <a:pos x="59" y="2"/>
                </a:cxn>
                <a:cxn ang="0">
                  <a:pos x="56" y="0"/>
                </a:cxn>
                <a:cxn ang="0">
                  <a:pos x="42" y="0"/>
                </a:cxn>
                <a:cxn ang="0">
                  <a:pos x="29" y="0"/>
                </a:cxn>
                <a:cxn ang="0">
                  <a:pos x="17" y="0"/>
                </a:cxn>
                <a:cxn ang="0">
                  <a:pos x="4" y="0"/>
                </a:cxn>
                <a:cxn ang="0">
                  <a:pos x="2" y="0"/>
                </a:cxn>
                <a:cxn ang="0">
                  <a:pos x="0" y="4"/>
                </a:cxn>
                <a:cxn ang="0">
                  <a:pos x="5" y="6"/>
                </a:cxn>
                <a:cxn ang="0">
                  <a:pos x="17" y="8"/>
                </a:cxn>
                <a:cxn ang="0">
                  <a:pos x="21" y="14"/>
                </a:cxn>
                <a:cxn ang="0">
                  <a:pos x="48" y="86"/>
                </a:cxn>
                <a:cxn ang="0">
                  <a:pos x="47" y="94"/>
                </a:cxn>
                <a:cxn ang="0">
                  <a:pos x="41" y="120"/>
                </a:cxn>
                <a:cxn ang="0">
                  <a:pos x="38" y="131"/>
                </a:cxn>
                <a:cxn ang="0">
                  <a:pos x="36" y="137"/>
                </a:cxn>
                <a:cxn ang="0">
                  <a:pos x="32" y="139"/>
                </a:cxn>
                <a:cxn ang="0">
                  <a:pos x="24" y="140"/>
                </a:cxn>
                <a:cxn ang="0">
                  <a:pos x="16" y="140"/>
                </a:cxn>
                <a:cxn ang="0">
                  <a:pos x="13" y="142"/>
                </a:cxn>
                <a:cxn ang="0">
                  <a:pos x="14" y="146"/>
                </a:cxn>
                <a:cxn ang="0">
                  <a:pos x="22" y="147"/>
                </a:cxn>
                <a:cxn ang="0">
                  <a:pos x="37" y="146"/>
                </a:cxn>
                <a:cxn ang="0">
                  <a:pos x="49" y="146"/>
                </a:cxn>
                <a:cxn ang="0">
                  <a:pos x="64" y="147"/>
                </a:cxn>
                <a:cxn ang="0">
                  <a:pos x="72" y="147"/>
                </a:cxn>
                <a:cxn ang="0">
                  <a:pos x="74" y="145"/>
                </a:cxn>
                <a:cxn ang="0">
                  <a:pos x="73" y="140"/>
                </a:cxn>
                <a:cxn ang="0">
                  <a:pos x="66" y="140"/>
                </a:cxn>
                <a:cxn ang="0">
                  <a:pos x="56" y="139"/>
                </a:cxn>
                <a:cxn ang="0">
                  <a:pos x="55" y="134"/>
                </a:cxn>
                <a:cxn ang="0">
                  <a:pos x="57" y="126"/>
                </a:cxn>
                <a:cxn ang="0">
                  <a:pos x="65" y="92"/>
                </a:cxn>
                <a:cxn ang="0">
                  <a:pos x="68" y="86"/>
                </a:cxn>
              </a:cxnLst>
              <a:rect l="0" t="0" r="r" b="b"/>
              <a:pathLst>
                <a:path w="157" h="147">
                  <a:moveTo>
                    <a:pt x="122" y="24"/>
                  </a:moveTo>
                  <a:lnTo>
                    <a:pt x="125" y="21"/>
                  </a:lnTo>
                  <a:lnTo>
                    <a:pt x="130" y="16"/>
                  </a:lnTo>
                  <a:lnTo>
                    <a:pt x="136" y="12"/>
                  </a:lnTo>
                  <a:lnTo>
                    <a:pt x="143" y="8"/>
                  </a:lnTo>
                  <a:lnTo>
                    <a:pt x="153" y="6"/>
                  </a:lnTo>
                  <a:lnTo>
                    <a:pt x="154" y="6"/>
                  </a:lnTo>
                  <a:lnTo>
                    <a:pt x="156" y="6"/>
                  </a:lnTo>
                  <a:lnTo>
                    <a:pt x="157" y="4"/>
                  </a:lnTo>
                  <a:lnTo>
                    <a:pt x="157" y="2"/>
                  </a:lnTo>
                  <a:lnTo>
                    <a:pt x="156" y="0"/>
                  </a:lnTo>
                  <a:lnTo>
                    <a:pt x="154" y="0"/>
                  </a:lnTo>
                  <a:lnTo>
                    <a:pt x="137" y="0"/>
                  </a:lnTo>
                  <a:lnTo>
                    <a:pt x="115" y="0"/>
                  </a:lnTo>
                  <a:lnTo>
                    <a:pt x="114" y="0"/>
                  </a:lnTo>
                  <a:lnTo>
                    <a:pt x="113" y="0"/>
                  </a:lnTo>
                  <a:lnTo>
                    <a:pt x="111" y="1"/>
                  </a:lnTo>
                  <a:lnTo>
                    <a:pt x="111" y="4"/>
                  </a:lnTo>
                  <a:lnTo>
                    <a:pt x="112" y="6"/>
                  </a:lnTo>
                  <a:lnTo>
                    <a:pt x="114" y="6"/>
                  </a:lnTo>
                  <a:lnTo>
                    <a:pt x="116" y="6"/>
                  </a:lnTo>
                  <a:lnTo>
                    <a:pt x="119" y="7"/>
                  </a:lnTo>
                  <a:lnTo>
                    <a:pt x="121" y="9"/>
                  </a:lnTo>
                  <a:lnTo>
                    <a:pt x="122" y="11"/>
                  </a:lnTo>
                  <a:lnTo>
                    <a:pt x="121" y="14"/>
                  </a:lnTo>
                  <a:lnTo>
                    <a:pt x="119" y="17"/>
                  </a:lnTo>
                  <a:lnTo>
                    <a:pt x="117" y="20"/>
                  </a:lnTo>
                  <a:lnTo>
                    <a:pt x="116" y="22"/>
                  </a:lnTo>
                  <a:lnTo>
                    <a:pt x="66" y="79"/>
                  </a:lnTo>
                  <a:lnTo>
                    <a:pt x="42" y="15"/>
                  </a:lnTo>
                  <a:lnTo>
                    <a:pt x="41" y="12"/>
                  </a:lnTo>
                  <a:lnTo>
                    <a:pt x="41" y="12"/>
                  </a:lnTo>
                  <a:lnTo>
                    <a:pt x="43" y="8"/>
                  </a:lnTo>
                  <a:lnTo>
                    <a:pt x="47" y="7"/>
                  </a:lnTo>
                  <a:lnTo>
                    <a:pt x="51" y="6"/>
                  </a:lnTo>
                  <a:lnTo>
                    <a:pt x="54" y="6"/>
                  </a:lnTo>
                  <a:lnTo>
                    <a:pt x="56" y="6"/>
                  </a:lnTo>
                  <a:lnTo>
                    <a:pt x="57" y="6"/>
                  </a:lnTo>
                  <a:lnTo>
                    <a:pt x="59" y="5"/>
                  </a:lnTo>
                  <a:lnTo>
                    <a:pt x="59" y="2"/>
                  </a:lnTo>
                  <a:lnTo>
                    <a:pt x="58" y="0"/>
                  </a:lnTo>
                  <a:lnTo>
                    <a:pt x="56" y="0"/>
                  </a:lnTo>
                  <a:lnTo>
                    <a:pt x="50" y="0"/>
                  </a:lnTo>
                  <a:lnTo>
                    <a:pt x="42" y="0"/>
                  </a:lnTo>
                  <a:lnTo>
                    <a:pt x="34" y="0"/>
                  </a:lnTo>
                  <a:lnTo>
                    <a:pt x="29" y="0"/>
                  </a:lnTo>
                  <a:lnTo>
                    <a:pt x="23" y="0"/>
                  </a:lnTo>
                  <a:lnTo>
                    <a:pt x="17" y="0"/>
                  </a:lnTo>
                  <a:lnTo>
                    <a:pt x="10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1" y="1"/>
                  </a:lnTo>
                  <a:lnTo>
                    <a:pt x="0" y="4"/>
                  </a:lnTo>
                  <a:lnTo>
                    <a:pt x="2" y="6"/>
                  </a:lnTo>
                  <a:lnTo>
                    <a:pt x="5" y="6"/>
                  </a:lnTo>
                  <a:lnTo>
                    <a:pt x="13" y="7"/>
                  </a:lnTo>
                  <a:lnTo>
                    <a:pt x="17" y="8"/>
                  </a:lnTo>
                  <a:lnTo>
                    <a:pt x="20" y="10"/>
                  </a:lnTo>
                  <a:lnTo>
                    <a:pt x="21" y="14"/>
                  </a:lnTo>
                  <a:lnTo>
                    <a:pt x="48" y="84"/>
                  </a:lnTo>
                  <a:lnTo>
                    <a:pt x="48" y="86"/>
                  </a:lnTo>
                  <a:lnTo>
                    <a:pt x="48" y="88"/>
                  </a:lnTo>
                  <a:lnTo>
                    <a:pt x="47" y="94"/>
                  </a:lnTo>
                  <a:lnTo>
                    <a:pt x="44" y="107"/>
                  </a:lnTo>
                  <a:lnTo>
                    <a:pt x="41" y="120"/>
                  </a:lnTo>
                  <a:lnTo>
                    <a:pt x="39" y="127"/>
                  </a:lnTo>
                  <a:lnTo>
                    <a:pt x="38" y="131"/>
                  </a:lnTo>
                  <a:lnTo>
                    <a:pt x="37" y="134"/>
                  </a:lnTo>
                  <a:lnTo>
                    <a:pt x="36" y="137"/>
                  </a:lnTo>
                  <a:lnTo>
                    <a:pt x="34" y="138"/>
                  </a:lnTo>
                  <a:lnTo>
                    <a:pt x="32" y="139"/>
                  </a:lnTo>
                  <a:lnTo>
                    <a:pt x="29" y="140"/>
                  </a:lnTo>
                  <a:lnTo>
                    <a:pt x="24" y="140"/>
                  </a:lnTo>
                  <a:lnTo>
                    <a:pt x="18" y="140"/>
                  </a:lnTo>
                  <a:lnTo>
                    <a:pt x="16" y="140"/>
                  </a:lnTo>
                  <a:lnTo>
                    <a:pt x="14" y="141"/>
                  </a:lnTo>
                  <a:lnTo>
                    <a:pt x="13" y="142"/>
                  </a:lnTo>
                  <a:lnTo>
                    <a:pt x="13" y="144"/>
                  </a:lnTo>
                  <a:lnTo>
                    <a:pt x="14" y="146"/>
                  </a:lnTo>
                  <a:lnTo>
                    <a:pt x="16" y="147"/>
                  </a:lnTo>
                  <a:lnTo>
                    <a:pt x="22" y="147"/>
                  </a:lnTo>
                  <a:lnTo>
                    <a:pt x="29" y="146"/>
                  </a:lnTo>
                  <a:lnTo>
                    <a:pt x="37" y="146"/>
                  </a:lnTo>
                  <a:lnTo>
                    <a:pt x="43" y="146"/>
                  </a:lnTo>
                  <a:lnTo>
                    <a:pt x="49" y="146"/>
                  </a:lnTo>
                  <a:lnTo>
                    <a:pt x="57" y="146"/>
                  </a:lnTo>
                  <a:lnTo>
                    <a:pt x="64" y="147"/>
                  </a:lnTo>
                  <a:lnTo>
                    <a:pt x="70" y="147"/>
                  </a:lnTo>
                  <a:lnTo>
                    <a:pt x="72" y="147"/>
                  </a:lnTo>
                  <a:lnTo>
                    <a:pt x="73" y="146"/>
                  </a:lnTo>
                  <a:lnTo>
                    <a:pt x="74" y="145"/>
                  </a:lnTo>
                  <a:lnTo>
                    <a:pt x="75" y="142"/>
                  </a:lnTo>
                  <a:lnTo>
                    <a:pt x="73" y="140"/>
                  </a:lnTo>
                  <a:lnTo>
                    <a:pt x="68" y="140"/>
                  </a:lnTo>
                  <a:lnTo>
                    <a:pt x="66" y="140"/>
                  </a:lnTo>
                  <a:lnTo>
                    <a:pt x="60" y="140"/>
                  </a:lnTo>
                  <a:lnTo>
                    <a:pt x="56" y="139"/>
                  </a:lnTo>
                  <a:lnTo>
                    <a:pt x="54" y="136"/>
                  </a:lnTo>
                  <a:lnTo>
                    <a:pt x="55" y="134"/>
                  </a:lnTo>
                  <a:lnTo>
                    <a:pt x="56" y="131"/>
                  </a:lnTo>
                  <a:lnTo>
                    <a:pt x="57" y="126"/>
                  </a:lnTo>
                  <a:lnTo>
                    <a:pt x="57" y="123"/>
                  </a:lnTo>
                  <a:lnTo>
                    <a:pt x="65" y="92"/>
                  </a:lnTo>
                  <a:lnTo>
                    <a:pt x="66" y="88"/>
                  </a:lnTo>
                  <a:lnTo>
                    <a:pt x="68" y="86"/>
                  </a:lnTo>
                  <a:lnTo>
                    <a:pt x="122" y="24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44" name="Freeform 320"/>
            <p:cNvSpPr>
              <a:spLocks noChangeAspect="1"/>
            </p:cNvSpPr>
            <p:nvPr/>
          </p:nvSpPr>
          <p:spPr bwMode="auto">
            <a:xfrm>
              <a:off x="2696" y="1285"/>
              <a:ext cx="102" cy="7"/>
            </a:xfrm>
            <a:custGeom>
              <a:avLst/>
              <a:gdLst/>
              <a:ahLst/>
              <a:cxnLst>
                <a:cxn ang="0">
                  <a:pos x="96" y="7"/>
                </a:cxn>
                <a:cxn ang="0">
                  <a:pos x="98" y="7"/>
                </a:cxn>
                <a:cxn ang="0">
                  <a:pos x="100" y="7"/>
                </a:cxn>
                <a:cxn ang="0">
                  <a:pos x="102" y="5"/>
                </a:cxn>
                <a:cxn ang="0">
                  <a:pos x="102" y="3"/>
                </a:cxn>
                <a:cxn ang="0">
                  <a:pos x="102" y="1"/>
                </a:cxn>
                <a:cxn ang="0">
                  <a:pos x="100" y="0"/>
                </a:cxn>
                <a:cxn ang="0">
                  <a:pos x="98" y="0"/>
                </a:cxn>
                <a:cxn ang="0">
                  <a:pos x="96" y="0"/>
                </a:cxn>
                <a:cxn ang="0">
                  <a:pos x="6" y="0"/>
                </a:cxn>
                <a:cxn ang="0">
                  <a:pos x="4" y="0"/>
                </a:cxn>
                <a:cxn ang="0">
                  <a:pos x="2" y="0"/>
                </a:cxn>
                <a:cxn ang="0">
                  <a:pos x="1" y="1"/>
                </a:cxn>
                <a:cxn ang="0">
                  <a:pos x="0" y="3"/>
                </a:cxn>
                <a:cxn ang="0">
                  <a:pos x="1" y="5"/>
                </a:cxn>
                <a:cxn ang="0">
                  <a:pos x="2" y="6"/>
                </a:cxn>
                <a:cxn ang="0">
                  <a:pos x="4" y="7"/>
                </a:cxn>
                <a:cxn ang="0">
                  <a:pos x="6" y="7"/>
                </a:cxn>
                <a:cxn ang="0">
                  <a:pos x="96" y="7"/>
                </a:cxn>
              </a:cxnLst>
              <a:rect l="0" t="0" r="r" b="b"/>
              <a:pathLst>
                <a:path w="102" h="7">
                  <a:moveTo>
                    <a:pt x="96" y="7"/>
                  </a:moveTo>
                  <a:lnTo>
                    <a:pt x="98" y="7"/>
                  </a:lnTo>
                  <a:lnTo>
                    <a:pt x="100" y="7"/>
                  </a:lnTo>
                  <a:lnTo>
                    <a:pt x="102" y="5"/>
                  </a:lnTo>
                  <a:lnTo>
                    <a:pt x="102" y="3"/>
                  </a:lnTo>
                  <a:lnTo>
                    <a:pt x="102" y="1"/>
                  </a:lnTo>
                  <a:lnTo>
                    <a:pt x="100" y="0"/>
                  </a:lnTo>
                  <a:lnTo>
                    <a:pt x="98" y="0"/>
                  </a:lnTo>
                  <a:lnTo>
                    <a:pt x="96" y="0"/>
                  </a:lnTo>
                  <a:lnTo>
                    <a:pt x="6" y="0"/>
                  </a:lnTo>
                  <a:lnTo>
                    <a:pt x="4" y="0"/>
                  </a:lnTo>
                  <a:lnTo>
                    <a:pt x="2" y="0"/>
                  </a:lnTo>
                  <a:lnTo>
                    <a:pt x="1" y="1"/>
                  </a:lnTo>
                  <a:lnTo>
                    <a:pt x="0" y="3"/>
                  </a:lnTo>
                  <a:lnTo>
                    <a:pt x="1" y="5"/>
                  </a:lnTo>
                  <a:lnTo>
                    <a:pt x="2" y="6"/>
                  </a:lnTo>
                  <a:lnTo>
                    <a:pt x="4" y="7"/>
                  </a:lnTo>
                  <a:lnTo>
                    <a:pt x="6" y="7"/>
                  </a:lnTo>
                  <a:lnTo>
                    <a:pt x="96" y="7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45" name="Freeform 321"/>
            <p:cNvSpPr>
              <a:spLocks noChangeAspect="1"/>
            </p:cNvSpPr>
            <p:nvPr/>
          </p:nvSpPr>
          <p:spPr bwMode="auto">
            <a:xfrm>
              <a:off x="2831" y="1226"/>
              <a:ext cx="55" cy="100"/>
            </a:xfrm>
            <a:custGeom>
              <a:avLst/>
              <a:gdLst/>
              <a:ahLst/>
              <a:cxnLst>
                <a:cxn ang="0">
                  <a:pos x="35" y="4"/>
                </a:cxn>
                <a:cxn ang="0">
                  <a:pos x="34" y="2"/>
                </a:cxn>
                <a:cxn ang="0">
                  <a:pos x="34" y="0"/>
                </a:cxn>
                <a:cxn ang="0">
                  <a:pos x="33" y="0"/>
                </a:cxn>
                <a:cxn ang="0">
                  <a:pos x="30" y="0"/>
                </a:cxn>
                <a:cxn ang="0">
                  <a:pos x="22" y="5"/>
                </a:cxn>
                <a:cxn ang="0">
                  <a:pos x="14" y="8"/>
                </a:cxn>
                <a:cxn ang="0">
                  <a:pos x="6" y="9"/>
                </a:cxn>
                <a:cxn ang="0">
                  <a:pos x="0" y="10"/>
                </a:cxn>
                <a:cxn ang="0">
                  <a:pos x="0" y="15"/>
                </a:cxn>
                <a:cxn ang="0">
                  <a:pos x="4" y="15"/>
                </a:cxn>
                <a:cxn ang="0">
                  <a:pos x="10" y="14"/>
                </a:cxn>
                <a:cxn ang="0">
                  <a:pos x="16" y="13"/>
                </a:cxn>
                <a:cxn ang="0">
                  <a:pos x="22" y="11"/>
                </a:cxn>
                <a:cxn ang="0">
                  <a:pos x="22" y="88"/>
                </a:cxn>
                <a:cxn ang="0">
                  <a:pos x="22" y="91"/>
                </a:cxn>
                <a:cxn ang="0">
                  <a:pos x="20" y="93"/>
                </a:cxn>
                <a:cxn ang="0">
                  <a:pos x="16" y="94"/>
                </a:cxn>
                <a:cxn ang="0">
                  <a:pos x="7" y="95"/>
                </a:cxn>
                <a:cxn ang="0">
                  <a:pos x="1" y="95"/>
                </a:cxn>
                <a:cxn ang="0">
                  <a:pos x="1" y="100"/>
                </a:cxn>
                <a:cxn ang="0">
                  <a:pos x="6" y="100"/>
                </a:cxn>
                <a:cxn ang="0">
                  <a:pos x="14" y="100"/>
                </a:cxn>
                <a:cxn ang="0">
                  <a:pos x="22" y="100"/>
                </a:cxn>
                <a:cxn ang="0">
                  <a:pos x="28" y="99"/>
                </a:cxn>
                <a:cxn ang="0">
                  <a:pos x="34" y="100"/>
                </a:cxn>
                <a:cxn ang="0">
                  <a:pos x="42" y="100"/>
                </a:cxn>
                <a:cxn ang="0">
                  <a:pos x="50" y="100"/>
                </a:cxn>
                <a:cxn ang="0">
                  <a:pos x="55" y="100"/>
                </a:cxn>
                <a:cxn ang="0">
                  <a:pos x="55" y="95"/>
                </a:cxn>
                <a:cxn ang="0">
                  <a:pos x="50" y="95"/>
                </a:cxn>
                <a:cxn ang="0">
                  <a:pos x="41" y="94"/>
                </a:cxn>
                <a:cxn ang="0">
                  <a:pos x="36" y="93"/>
                </a:cxn>
                <a:cxn ang="0">
                  <a:pos x="35" y="91"/>
                </a:cxn>
                <a:cxn ang="0">
                  <a:pos x="35" y="88"/>
                </a:cxn>
                <a:cxn ang="0">
                  <a:pos x="35" y="4"/>
                </a:cxn>
              </a:cxnLst>
              <a:rect l="0" t="0" r="r" b="b"/>
              <a:pathLst>
                <a:path w="55" h="100">
                  <a:moveTo>
                    <a:pt x="35" y="4"/>
                  </a:moveTo>
                  <a:lnTo>
                    <a:pt x="34" y="2"/>
                  </a:lnTo>
                  <a:lnTo>
                    <a:pt x="34" y="0"/>
                  </a:lnTo>
                  <a:lnTo>
                    <a:pt x="33" y="0"/>
                  </a:lnTo>
                  <a:lnTo>
                    <a:pt x="30" y="0"/>
                  </a:lnTo>
                  <a:lnTo>
                    <a:pt x="22" y="5"/>
                  </a:lnTo>
                  <a:lnTo>
                    <a:pt x="14" y="8"/>
                  </a:lnTo>
                  <a:lnTo>
                    <a:pt x="6" y="9"/>
                  </a:lnTo>
                  <a:lnTo>
                    <a:pt x="0" y="10"/>
                  </a:lnTo>
                  <a:lnTo>
                    <a:pt x="0" y="15"/>
                  </a:lnTo>
                  <a:lnTo>
                    <a:pt x="4" y="15"/>
                  </a:lnTo>
                  <a:lnTo>
                    <a:pt x="10" y="14"/>
                  </a:lnTo>
                  <a:lnTo>
                    <a:pt x="16" y="13"/>
                  </a:lnTo>
                  <a:lnTo>
                    <a:pt x="22" y="11"/>
                  </a:lnTo>
                  <a:lnTo>
                    <a:pt x="22" y="88"/>
                  </a:lnTo>
                  <a:lnTo>
                    <a:pt x="22" y="91"/>
                  </a:lnTo>
                  <a:lnTo>
                    <a:pt x="20" y="93"/>
                  </a:lnTo>
                  <a:lnTo>
                    <a:pt x="16" y="94"/>
                  </a:lnTo>
                  <a:lnTo>
                    <a:pt x="7" y="95"/>
                  </a:lnTo>
                  <a:lnTo>
                    <a:pt x="1" y="95"/>
                  </a:lnTo>
                  <a:lnTo>
                    <a:pt x="1" y="100"/>
                  </a:lnTo>
                  <a:lnTo>
                    <a:pt x="6" y="100"/>
                  </a:lnTo>
                  <a:lnTo>
                    <a:pt x="14" y="100"/>
                  </a:lnTo>
                  <a:lnTo>
                    <a:pt x="22" y="100"/>
                  </a:lnTo>
                  <a:lnTo>
                    <a:pt x="28" y="99"/>
                  </a:lnTo>
                  <a:lnTo>
                    <a:pt x="34" y="100"/>
                  </a:lnTo>
                  <a:lnTo>
                    <a:pt x="42" y="100"/>
                  </a:lnTo>
                  <a:lnTo>
                    <a:pt x="50" y="100"/>
                  </a:lnTo>
                  <a:lnTo>
                    <a:pt x="55" y="100"/>
                  </a:lnTo>
                  <a:lnTo>
                    <a:pt x="55" y="95"/>
                  </a:lnTo>
                  <a:lnTo>
                    <a:pt x="50" y="95"/>
                  </a:lnTo>
                  <a:lnTo>
                    <a:pt x="41" y="94"/>
                  </a:lnTo>
                  <a:lnTo>
                    <a:pt x="36" y="93"/>
                  </a:lnTo>
                  <a:lnTo>
                    <a:pt x="35" y="91"/>
                  </a:lnTo>
                  <a:lnTo>
                    <a:pt x="35" y="88"/>
                  </a:lnTo>
                  <a:lnTo>
                    <a:pt x="35" y="4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46" name="Freeform 322"/>
            <p:cNvSpPr>
              <a:spLocks noChangeAspect="1"/>
            </p:cNvSpPr>
            <p:nvPr/>
          </p:nvSpPr>
          <p:spPr bwMode="auto">
            <a:xfrm>
              <a:off x="2917" y="1226"/>
              <a:ext cx="55" cy="100"/>
            </a:xfrm>
            <a:custGeom>
              <a:avLst/>
              <a:gdLst/>
              <a:ahLst/>
              <a:cxnLst>
                <a:cxn ang="0">
                  <a:pos x="35" y="4"/>
                </a:cxn>
                <a:cxn ang="0">
                  <a:pos x="35" y="2"/>
                </a:cxn>
                <a:cxn ang="0">
                  <a:pos x="34" y="0"/>
                </a:cxn>
                <a:cxn ang="0">
                  <a:pos x="33" y="0"/>
                </a:cxn>
                <a:cxn ang="0">
                  <a:pos x="30" y="0"/>
                </a:cxn>
                <a:cxn ang="0">
                  <a:pos x="22" y="5"/>
                </a:cxn>
                <a:cxn ang="0">
                  <a:pos x="14" y="8"/>
                </a:cxn>
                <a:cxn ang="0">
                  <a:pos x="6" y="9"/>
                </a:cxn>
                <a:cxn ang="0">
                  <a:pos x="0" y="10"/>
                </a:cxn>
                <a:cxn ang="0">
                  <a:pos x="0" y="15"/>
                </a:cxn>
                <a:cxn ang="0">
                  <a:pos x="4" y="15"/>
                </a:cxn>
                <a:cxn ang="0">
                  <a:pos x="10" y="14"/>
                </a:cxn>
                <a:cxn ang="0">
                  <a:pos x="16" y="13"/>
                </a:cxn>
                <a:cxn ang="0">
                  <a:pos x="22" y="11"/>
                </a:cxn>
                <a:cxn ang="0">
                  <a:pos x="22" y="88"/>
                </a:cxn>
                <a:cxn ang="0">
                  <a:pos x="22" y="91"/>
                </a:cxn>
                <a:cxn ang="0">
                  <a:pos x="20" y="93"/>
                </a:cxn>
                <a:cxn ang="0">
                  <a:pos x="16" y="94"/>
                </a:cxn>
                <a:cxn ang="0">
                  <a:pos x="7" y="95"/>
                </a:cxn>
                <a:cxn ang="0">
                  <a:pos x="2" y="95"/>
                </a:cxn>
                <a:cxn ang="0">
                  <a:pos x="2" y="100"/>
                </a:cxn>
                <a:cxn ang="0">
                  <a:pos x="6" y="100"/>
                </a:cxn>
                <a:cxn ang="0">
                  <a:pos x="14" y="100"/>
                </a:cxn>
                <a:cxn ang="0">
                  <a:pos x="22" y="100"/>
                </a:cxn>
                <a:cxn ang="0">
                  <a:pos x="28" y="99"/>
                </a:cxn>
                <a:cxn ang="0">
                  <a:pos x="34" y="100"/>
                </a:cxn>
                <a:cxn ang="0">
                  <a:pos x="42" y="100"/>
                </a:cxn>
                <a:cxn ang="0">
                  <a:pos x="50" y="100"/>
                </a:cxn>
                <a:cxn ang="0">
                  <a:pos x="55" y="100"/>
                </a:cxn>
                <a:cxn ang="0">
                  <a:pos x="55" y="95"/>
                </a:cxn>
                <a:cxn ang="0">
                  <a:pos x="50" y="95"/>
                </a:cxn>
                <a:cxn ang="0">
                  <a:pos x="41" y="94"/>
                </a:cxn>
                <a:cxn ang="0">
                  <a:pos x="36" y="93"/>
                </a:cxn>
                <a:cxn ang="0">
                  <a:pos x="35" y="91"/>
                </a:cxn>
                <a:cxn ang="0">
                  <a:pos x="35" y="88"/>
                </a:cxn>
                <a:cxn ang="0">
                  <a:pos x="35" y="4"/>
                </a:cxn>
              </a:cxnLst>
              <a:rect l="0" t="0" r="r" b="b"/>
              <a:pathLst>
                <a:path w="55" h="100">
                  <a:moveTo>
                    <a:pt x="35" y="4"/>
                  </a:moveTo>
                  <a:lnTo>
                    <a:pt x="35" y="2"/>
                  </a:lnTo>
                  <a:lnTo>
                    <a:pt x="34" y="0"/>
                  </a:lnTo>
                  <a:lnTo>
                    <a:pt x="33" y="0"/>
                  </a:lnTo>
                  <a:lnTo>
                    <a:pt x="30" y="0"/>
                  </a:lnTo>
                  <a:lnTo>
                    <a:pt x="22" y="5"/>
                  </a:lnTo>
                  <a:lnTo>
                    <a:pt x="14" y="8"/>
                  </a:lnTo>
                  <a:lnTo>
                    <a:pt x="6" y="9"/>
                  </a:lnTo>
                  <a:lnTo>
                    <a:pt x="0" y="10"/>
                  </a:lnTo>
                  <a:lnTo>
                    <a:pt x="0" y="15"/>
                  </a:lnTo>
                  <a:lnTo>
                    <a:pt x="4" y="15"/>
                  </a:lnTo>
                  <a:lnTo>
                    <a:pt x="10" y="14"/>
                  </a:lnTo>
                  <a:lnTo>
                    <a:pt x="16" y="13"/>
                  </a:lnTo>
                  <a:lnTo>
                    <a:pt x="22" y="11"/>
                  </a:lnTo>
                  <a:lnTo>
                    <a:pt x="22" y="88"/>
                  </a:lnTo>
                  <a:lnTo>
                    <a:pt x="22" y="91"/>
                  </a:lnTo>
                  <a:lnTo>
                    <a:pt x="20" y="93"/>
                  </a:lnTo>
                  <a:lnTo>
                    <a:pt x="16" y="94"/>
                  </a:lnTo>
                  <a:lnTo>
                    <a:pt x="7" y="95"/>
                  </a:lnTo>
                  <a:lnTo>
                    <a:pt x="2" y="95"/>
                  </a:lnTo>
                  <a:lnTo>
                    <a:pt x="2" y="100"/>
                  </a:lnTo>
                  <a:lnTo>
                    <a:pt x="6" y="100"/>
                  </a:lnTo>
                  <a:lnTo>
                    <a:pt x="14" y="100"/>
                  </a:lnTo>
                  <a:lnTo>
                    <a:pt x="22" y="100"/>
                  </a:lnTo>
                  <a:lnTo>
                    <a:pt x="28" y="99"/>
                  </a:lnTo>
                  <a:lnTo>
                    <a:pt x="34" y="100"/>
                  </a:lnTo>
                  <a:lnTo>
                    <a:pt x="42" y="100"/>
                  </a:lnTo>
                  <a:lnTo>
                    <a:pt x="50" y="100"/>
                  </a:lnTo>
                  <a:lnTo>
                    <a:pt x="55" y="100"/>
                  </a:lnTo>
                  <a:lnTo>
                    <a:pt x="55" y="95"/>
                  </a:lnTo>
                  <a:lnTo>
                    <a:pt x="50" y="95"/>
                  </a:lnTo>
                  <a:lnTo>
                    <a:pt x="41" y="94"/>
                  </a:lnTo>
                  <a:lnTo>
                    <a:pt x="36" y="93"/>
                  </a:lnTo>
                  <a:lnTo>
                    <a:pt x="35" y="91"/>
                  </a:lnTo>
                  <a:lnTo>
                    <a:pt x="35" y="88"/>
                  </a:lnTo>
                  <a:lnTo>
                    <a:pt x="35" y="4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47" name="Freeform 323"/>
            <p:cNvSpPr>
              <a:spLocks noChangeAspect="1"/>
            </p:cNvSpPr>
            <p:nvPr/>
          </p:nvSpPr>
          <p:spPr bwMode="auto">
            <a:xfrm>
              <a:off x="3019" y="1132"/>
              <a:ext cx="50" cy="216"/>
            </a:xfrm>
            <a:custGeom>
              <a:avLst/>
              <a:gdLst/>
              <a:ahLst/>
              <a:cxnLst>
                <a:cxn ang="0">
                  <a:pos x="50" y="213"/>
                </a:cxn>
                <a:cxn ang="0">
                  <a:pos x="50" y="213"/>
                </a:cxn>
                <a:cxn ang="0">
                  <a:pos x="50" y="212"/>
                </a:cxn>
                <a:cxn ang="0">
                  <a:pos x="49" y="211"/>
                </a:cxn>
                <a:cxn ang="0">
                  <a:pos x="46" y="209"/>
                </a:cxn>
                <a:cxn ang="0">
                  <a:pos x="30" y="186"/>
                </a:cxn>
                <a:cxn ang="0">
                  <a:pos x="19" y="160"/>
                </a:cxn>
                <a:cxn ang="0">
                  <a:pos x="14" y="134"/>
                </a:cxn>
                <a:cxn ang="0">
                  <a:pos x="13" y="108"/>
                </a:cxn>
                <a:cxn ang="0">
                  <a:pos x="14" y="80"/>
                </a:cxn>
                <a:cxn ang="0">
                  <a:pos x="20" y="53"/>
                </a:cxn>
                <a:cxn ang="0">
                  <a:pos x="31" y="28"/>
                </a:cxn>
                <a:cxn ang="0">
                  <a:pos x="47" y="6"/>
                </a:cxn>
                <a:cxn ang="0">
                  <a:pos x="50" y="3"/>
                </a:cxn>
                <a:cxn ang="0">
                  <a:pos x="50" y="2"/>
                </a:cxn>
                <a:cxn ang="0">
                  <a:pos x="50" y="1"/>
                </a:cxn>
                <a:cxn ang="0">
                  <a:pos x="48" y="0"/>
                </a:cxn>
                <a:cxn ang="0">
                  <a:pos x="43" y="3"/>
                </a:cxn>
                <a:cxn ang="0">
                  <a:pos x="35" y="11"/>
                </a:cxn>
                <a:cxn ang="0">
                  <a:pos x="24" y="24"/>
                </a:cxn>
                <a:cxn ang="0">
                  <a:pos x="14" y="42"/>
                </a:cxn>
                <a:cxn ang="0">
                  <a:pos x="7" y="60"/>
                </a:cxn>
                <a:cxn ang="0">
                  <a:pos x="3" y="77"/>
                </a:cxn>
                <a:cxn ang="0">
                  <a:pos x="1" y="93"/>
                </a:cxn>
                <a:cxn ang="0">
                  <a:pos x="0" y="108"/>
                </a:cxn>
                <a:cxn ang="0">
                  <a:pos x="1" y="122"/>
                </a:cxn>
                <a:cxn ang="0">
                  <a:pos x="3" y="139"/>
                </a:cxn>
                <a:cxn ang="0">
                  <a:pos x="7" y="157"/>
                </a:cxn>
                <a:cxn ang="0">
                  <a:pos x="14" y="175"/>
                </a:cxn>
                <a:cxn ang="0">
                  <a:pos x="25" y="193"/>
                </a:cxn>
                <a:cxn ang="0">
                  <a:pos x="35" y="205"/>
                </a:cxn>
                <a:cxn ang="0">
                  <a:pos x="44" y="213"/>
                </a:cxn>
                <a:cxn ang="0">
                  <a:pos x="48" y="216"/>
                </a:cxn>
                <a:cxn ang="0">
                  <a:pos x="50" y="215"/>
                </a:cxn>
                <a:cxn ang="0">
                  <a:pos x="50" y="213"/>
                </a:cxn>
              </a:cxnLst>
              <a:rect l="0" t="0" r="r" b="b"/>
              <a:pathLst>
                <a:path w="50" h="216">
                  <a:moveTo>
                    <a:pt x="50" y="213"/>
                  </a:moveTo>
                  <a:lnTo>
                    <a:pt x="50" y="213"/>
                  </a:lnTo>
                  <a:lnTo>
                    <a:pt x="50" y="212"/>
                  </a:lnTo>
                  <a:lnTo>
                    <a:pt x="49" y="211"/>
                  </a:lnTo>
                  <a:lnTo>
                    <a:pt x="46" y="209"/>
                  </a:lnTo>
                  <a:lnTo>
                    <a:pt x="30" y="186"/>
                  </a:lnTo>
                  <a:lnTo>
                    <a:pt x="19" y="160"/>
                  </a:lnTo>
                  <a:lnTo>
                    <a:pt x="14" y="134"/>
                  </a:lnTo>
                  <a:lnTo>
                    <a:pt x="13" y="108"/>
                  </a:lnTo>
                  <a:lnTo>
                    <a:pt x="14" y="80"/>
                  </a:lnTo>
                  <a:lnTo>
                    <a:pt x="20" y="53"/>
                  </a:lnTo>
                  <a:lnTo>
                    <a:pt x="31" y="28"/>
                  </a:lnTo>
                  <a:lnTo>
                    <a:pt x="47" y="6"/>
                  </a:lnTo>
                  <a:lnTo>
                    <a:pt x="50" y="3"/>
                  </a:lnTo>
                  <a:lnTo>
                    <a:pt x="50" y="2"/>
                  </a:lnTo>
                  <a:lnTo>
                    <a:pt x="50" y="1"/>
                  </a:lnTo>
                  <a:lnTo>
                    <a:pt x="48" y="0"/>
                  </a:lnTo>
                  <a:lnTo>
                    <a:pt x="43" y="3"/>
                  </a:lnTo>
                  <a:lnTo>
                    <a:pt x="35" y="11"/>
                  </a:lnTo>
                  <a:lnTo>
                    <a:pt x="24" y="24"/>
                  </a:lnTo>
                  <a:lnTo>
                    <a:pt x="14" y="42"/>
                  </a:lnTo>
                  <a:lnTo>
                    <a:pt x="7" y="60"/>
                  </a:lnTo>
                  <a:lnTo>
                    <a:pt x="3" y="77"/>
                  </a:lnTo>
                  <a:lnTo>
                    <a:pt x="1" y="93"/>
                  </a:lnTo>
                  <a:lnTo>
                    <a:pt x="0" y="108"/>
                  </a:lnTo>
                  <a:lnTo>
                    <a:pt x="1" y="122"/>
                  </a:lnTo>
                  <a:lnTo>
                    <a:pt x="3" y="139"/>
                  </a:lnTo>
                  <a:lnTo>
                    <a:pt x="7" y="157"/>
                  </a:lnTo>
                  <a:lnTo>
                    <a:pt x="14" y="175"/>
                  </a:lnTo>
                  <a:lnTo>
                    <a:pt x="25" y="193"/>
                  </a:lnTo>
                  <a:lnTo>
                    <a:pt x="35" y="205"/>
                  </a:lnTo>
                  <a:lnTo>
                    <a:pt x="44" y="213"/>
                  </a:lnTo>
                  <a:lnTo>
                    <a:pt x="48" y="216"/>
                  </a:lnTo>
                  <a:lnTo>
                    <a:pt x="50" y="215"/>
                  </a:lnTo>
                  <a:lnTo>
                    <a:pt x="50" y="21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48" name="Freeform 324"/>
            <p:cNvSpPr>
              <a:spLocks noChangeAspect="1" noEditPoints="1"/>
            </p:cNvSpPr>
            <p:nvPr/>
          </p:nvSpPr>
          <p:spPr bwMode="auto">
            <a:xfrm>
              <a:off x="3092" y="1144"/>
              <a:ext cx="113" cy="194"/>
            </a:xfrm>
            <a:custGeom>
              <a:avLst/>
              <a:gdLst/>
              <a:ahLst/>
              <a:cxnLst>
                <a:cxn ang="0">
                  <a:pos x="84" y="4"/>
                </a:cxn>
                <a:cxn ang="0">
                  <a:pos x="84" y="1"/>
                </a:cxn>
                <a:cxn ang="0">
                  <a:pos x="80" y="1"/>
                </a:cxn>
                <a:cxn ang="0">
                  <a:pos x="66" y="54"/>
                </a:cxn>
                <a:cxn ang="0">
                  <a:pos x="42" y="60"/>
                </a:cxn>
                <a:cxn ang="0">
                  <a:pos x="20" y="73"/>
                </a:cxn>
                <a:cxn ang="0">
                  <a:pos x="6" y="92"/>
                </a:cxn>
                <a:cxn ang="0">
                  <a:pos x="0" y="113"/>
                </a:cxn>
                <a:cxn ang="0">
                  <a:pos x="11" y="140"/>
                </a:cxn>
                <a:cxn ang="0">
                  <a:pos x="42" y="152"/>
                </a:cxn>
                <a:cxn ang="0">
                  <a:pos x="35" y="180"/>
                </a:cxn>
                <a:cxn ang="0">
                  <a:pos x="32" y="190"/>
                </a:cxn>
                <a:cxn ang="0">
                  <a:pos x="33" y="194"/>
                </a:cxn>
                <a:cxn ang="0">
                  <a:pos x="37" y="193"/>
                </a:cxn>
                <a:cxn ang="0">
                  <a:pos x="38" y="190"/>
                </a:cxn>
                <a:cxn ang="0">
                  <a:pos x="39" y="184"/>
                </a:cxn>
                <a:cxn ang="0">
                  <a:pos x="60" y="151"/>
                </a:cxn>
                <a:cxn ang="0">
                  <a:pos x="83" y="141"/>
                </a:cxn>
                <a:cxn ang="0">
                  <a:pos x="102" y="124"/>
                </a:cxn>
                <a:cxn ang="0">
                  <a:pos x="112" y="104"/>
                </a:cxn>
                <a:cxn ang="0">
                  <a:pos x="111" y="80"/>
                </a:cxn>
                <a:cxn ang="0">
                  <a:pos x="91" y="59"/>
                </a:cxn>
                <a:cxn ang="0">
                  <a:pos x="84" y="5"/>
                </a:cxn>
                <a:cxn ang="0">
                  <a:pos x="38" y="147"/>
                </a:cxn>
                <a:cxn ang="0">
                  <a:pos x="28" y="144"/>
                </a:cxn>
                <a:cxn ang="0">
                  <a:pos x="20" y="137"/>
                </a:cxn>
                <a:cxn ang="0">
                  <a:pos x="15" y="125"/>
                </a:cxn>
                <a:cxn ang="0">
                  <a:pos x="15" y="108"/>
                </a:cxn>
                <a:cxn ang="0">
                  <a:pos x="22" y="89"/>
                </a:cxn>
                <a:cxn ang="0">
                  <a:pos x="35" y="72"/>
                </a:cxn>
                <a:cxn ang="0">
                  <a:pos x="54" y="61"/>
                </a:cxn>
                <a:cxn ang="0">
                  <a:pos x="43" y="148"/>
                </a:cxn>
                <a:cxn ang="0">
                  <a:pos x="82" y="61"/>
                </a:cxn>
                <a:cxn ang="0">
                  <a:pos x="97" y="76"/>
                </a:cxn>
                <a:cxn ang="0">
                  <a:pos x="98" y="99"/>
                </a:cxn>
                <a:cxn ang="0">
                  <a:pos x="92" y="118"/>
                </a:cxn>
                <a:cxn ang="0">
                  <a:pos x="79" y="135"/>
                </a:cxn>
                <a:cxn ang="0">
                  <a:pos x="60" y="145"/>
                </a:cxn>
                <a:cxn ang="0">
                  <a:pos x="71" y="59"/>
                </a:cxn>
              </a:cxnLst>
              <a:rect l="0" t="0" r="r" b="b"/>
              <a:pathLst>
                <a:path w="113" h="194">
                  <a:moveTo>
                    <a:pt x="84" y="5"/>
                  </a:moveTo>
                  <a:lnTo>
                    <a:pt x="84" y="4"/>
                  </a:lnTo>
                  <a:lnTo>
                    <a:pt x="85" y="2"/>
                  </a:lnTo>
                  <a:lnTo>
                    <a:pt x="84" y="1"/>
                  </a:lnTo>
                  <a:lnTo>
                    <a:pt x="82" y="0"/>
                  </a:lnTo>
                  <a:lnTo>
                    <a:pt x="80" y="1"/>
                  </a:lnTo>
                  <a:lnTo>
                    <a:pt x="79" y="5"/>
                  </a:lnTo>
                  <a:lnTo>
                    <a:pt x="66" y="54"/>
                  </a:lnTo>
                  <a:lnTo>
                    <a:pt x="54" y="56"/>
                  </a:lnTo>
                  <a:lnTo>
                    <a:pt x="42" y="60"/>
                  </a:lnTo>
                  <a:lnTo>
                    <a:pt x="30" y="66"/>
                  </a:lnTo>
                  <a:lnTo>
                    <a:pt x="20" y="73"/>
                  </a:lnTo>
                  <a:lnTo>
                    <a:pt x="12" y="82"/>
                  </a:lnTo>
                  <a:lnTo>
                    <a:pt x="6" y="92"/>
                  </a:lnTo>
                  <a:lnTo>
                    <a:pt x="2" y="102"/>
                  </a:lnTo>
                  <a:lnTo>
                    <a:pt x="0" y="113"/>
                  </a:lnTo>
                  <a:lnTo>
                    <a:pt x="3" y="128"/>
                  </a:lnTo>
                  <a:lnTo>
                    <a:pt x="11" y="140"/>
                  </a:lnTo>
                  <a:lnTo>
                    <a:pt x="24" y="148"/>
                  </a:lnTo>
                  <a:lnTo>
                    <a:pt x="42" y="152"/>
                  </a:lnTo>
                  <a:lnTo>
                    <a:pt x="37" y="173"/>
                  </a:lnTo>
                  <a:lnTo>
                    <a:pt x="35" y="180"/>
                  </a:lnTo>
                  <a:lnTo>
                    <a:pt x="33" y="186"/>
                  </a:lnTo>
                  <a:lnTo>
                    <a:pt x="32" y="190"/>
                  </a:lnTo>
                  <a:lnTo>
                    <a:pt x="32" y="192"/>
                  </a:lnTo>
                  <a:lnTo>
                    <a:pt x="33" y="194"/>
                  </a:lnTo>
                  <a:lnTo>
                    <a:pt x="35" y="194"/>
                  </a:lnTo>
                  <a:lnTo>
                    <a:pt x="37" y="193"/>
                  </a:lnTo>
                  <a:lnTo>
                    <a:pt x="37" y="192"/>
                  </a:lnTo>
                  <a:lnTo>
                    <a:pt x="38" y="190"/>
                  </a:lnTo>
                  <a:lnTo>
                    <a:pt x="39" y="187"/>
                  </a:lnTo>
                  <a:lnTo>
                    <a:pt x="39" y="184"/>
                  </a:lnTo>
                  <a:lnTo>
                    <a:pt x="47" y="152"/>
                  </a:lnTo>
                  <a:lnTo>
                    <a:pt x="60" y="151"/>
                  </a:lnTo>
                  <a:lnTo>
                    <a:pt x="72" y="147"/>
                  </a:lnTo>
                  <a:lnTo>
                    <a:pt x="83" y="141"/>
                  </a:lnTo>
                  <a:lnTo>
                    <a:pt x="93" y="133"/>
                  </a:lnTo>
                  <a:lnTo>
                    <a:pt x="102" y="124"/>
                  </a:lnTo>
                  <a:lnTo>
                    <a:pt x="108" y="115"/>
                  </a:lnTo>
                  <a:lnTo>
                    <a:pt x="112" y="104"/>
                  </a:lnTo>
                  <a:lnTo>
                    <a:pt x="113" y="93"/>
                  </a:lnTo>
                  <a:lnTo>
                    <a:pt x="111" y="80"/>
                  </a:lnTo>
                  <a:lnTo>
                    <a:pt x="104" y="68"/>
                  </a:lnTo>
                  <a:lnTo>
                    <a:pt x="91" y="59"/>
                  </a:lnTo>
                  <a:lnTo>
                    <a:pt x="72" y="54"/>
                  </a:lnTo>
                  <a:lnTo>
                    <a:pt x="84" y="5"/>
                  </a:lnTo>
                  <a:close/>
                  <a:moveTo>
                    <a:pt x="43" y="148"/>
                  </a:moveTo>
                  <a:lnTo>
                    <a:pt x="38" y="147"/>
                  </a:lnTo>
                  <a:lnTo>
                    <a:pt x="33" y="146"/>
                  </a:lnTo>
                  <a:lnTo>
                    <a:pt x="28" y="144"/>
                  </a:lnTo>
                  <a:lnTo>
                    <a:pt x="24" y="141"/>
                  </a:lnTo>
                  <a:lnTo>
                    <a:pt x="20" y="137"/>
                  </a:lnTo>
                  <a:lnTo>
                    <a:pt x="17" y="131"/>
                  </a:lnTo>
                  <a:lnTo>
                    <a:pt x="15" y="125"/>
                  </a:lnTo>
                  <a:lnTo>
                    <a:pt x="14" y="118"/>
                  </a:lnTo>
                  <a:lnTo>
                    <a:pt x="15" y="108"/>
                  </a:lnTo>
                  <a:lnTo>
                    <a:pt x="18" y="98"/>
                  </a:lnTo>
                  <a:lnTo>
                    <a:pt x="22" y="89"/>
                  </a:lnTo>
                  <a:lnTo>
                    <a:pt x="28" y="80"/>
                  </a:lnTo>
                  <a:lnTo>
                    <a:pt x="35" y="72"/>
                  </a:lnTo>
                  <a:lnTo>
                    <a:pt x="44" y="66"/>
                  </a:lnTo>
                  <a:lnTo>
                    <a:pt x="54" y="61"/>
                  </a:lnTo>
                  <a:lnTo>
                    <a:pt x="65" y="59"/>
                  </a:lnTo>
                  <a:lnTo>
                    <a:pt x="43" y="148"/>
                  </a:lnTo>
                  <a:close/>
                  <a:moveTo>
                    <a:pt x="71" y="59"/>
                  </a:moveTo>
                  <a:lnTo>
                    <a:pt x="82" y="61"/>
                  </a:lnTo>
                  <a:lnTo>
                    <a:pt x="91" y="67"/>
                  </a:lnTo>
                  <a:lnTo>
                    <a:pt x="97" y="76"/>
                  </a:lnTo>
                  <a:lnTo>
                    <a:pt x="99" y="89"/>
                  </a:lnTo>
                  <a:lnTo>
                    <a:pt x="98" y="99"/>
                  </a:lnTo>
                  <a:lnTo>
                    <a:pt x="96" y="108"/>
                  </a:lnTo>
                  <a:lnTo>
                    <a:pt x="92" y="118"/>
                  </a:lnTo>
                  <a:lnTo>
                    <a:pt x="86" y="127"/>
                  </a:lnTo>
                  <a:lnTo>
                    <a:pt x="79" y="135"/>
                  </a:lnTo>
                  <a:lnTo>
                    <a:pt x="70" y="141"/>
                  </a:lnTo>
                  <a:lnTo>
                    <a:pt x="60" y="145"/>
                  </a:lnTo>
                  <a:lnTo>
                    <a:pt x="48" y="148"/>
                  </a:lnTo>
                  <a:lnTo>
                    <a:pt x="71" y="5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49" name="Freeform 325"/>
            <p:cNvSpPr>
              <a:spLocks noChangeAspect="1"/>
            </p:cNvSpPr>
            <p:nvPr/>
          </p:nvSpPr>
          <p:spPr bwMode="auto">
            <a:xfrm>
              <a:off x="3220" y="1226"/>
              <a:ext cx="67" cy="100"/>
            </a:xfrm>
            <a:custGeom>
              <a:avLst/>
              <a:gdLst/>
              <a:ahLst/>
              <a:cxnLst>
                <a:cxn ang="0">
                  <a:pos x="67" y="73"/>
                </a:cxn>
                <a:cxn ang="0">
                  <a:pos x="61" y="73"/>
                </a:cxn>
                <a:cxn ang="0">
                  <a:pos x="61" y="76"/>
                </a:cxn>
                <a:cxn ang="0">
                  <a:pos x="60" y="80"/>
                </a:cxn>
                <a:cxn ang="0">
                  <a:pos x="59" y="84"/>
                </a:cxn>
                <a:cxn ang="0">
                  <a:pos x="57" y="86"/>
                </a:cxn>
                <a:cxn ang="0">
                  <a:pos x="55" y="87"/>
                </a:cxn>
                <a:cxn ang="0">
                  <a:pos x="50" y="87"/>
                </a:cxn>
                <a:cxn ang="0">
                  <a:pos x="46" y="87"/>
                </a:cxn>
                <a:cxn ang="0">
                  <a:pos x="42" y="87"/>
                </a:cxn>
                <a:cxn ang="0">
                  <a:pos x="15" y="87"/>
                </a:cxn>
                <a:cxn ang="0">
                  <a:pos x="25" y="78"/>
                </a:cxn>
                <a:cxn ang="0">
                  <a:pos x="32" y="72"/>
                </a:cxn>
                <a:cxn ang="0">
                  <a:pos x="39" y="67"/>
                </a:cxn>
                <a:cxn ang="0">
                  <a:pos x="45" y="62"/>
                </a:cxn>
                <a:cxn ang="0">
                  <a:pos x="53" y="55"/>
                </a:cxn>
                <a:cxn ang="0">
                  <a:pos x="60" y="48"/>
                </a:cxn>
                <a:cxn ang="0">
                  <a:pos x="65" y="39"/>
                </a:cxn>
                <a:cxn ang="0">
                  <a:pos x="67" y="29"/>
                </a:cxn>
                <a:cxn ang="0">
                  <a:pos x="64" y="17"/>
                </a:cxn>
                <a:cxn ang="0">
                  <a:pos x="56" y="8"/>
                </a:cxn>
                <a:cxn ang="0">
                  <a:pos x="45" y="2"/>
                </a:cxn>
                <a:cxn ang="0">
                  <a:pos x="31" y="0"/>
                </a:cxn>
                <a:cxn ang="0">
                  <a:pos x="24" y="0"/>
                </a:cxn>
                <a:cxn ang="0">
                  <a:pos x="18" y="2"/>
                </a:cxn>
                <a:cxn ang="0">
                  <a:pos x="13" y="5"/>
                </a:cxn>
                <a:cxn ang="0">
                  <a:pos x="8" y="8"/>
                </a:cxn>
                <a:cxn ang="0">
                  <a:pos x="5" y="12"/>
                </a:cxn>
                <a:cxn ang="0">
                  <a:pos x="2" y="17"/>
                </a:cxn>
                <a:cxn ang="0">
                  <a:pos x="0" y="22"/>
                </a:cxn>
                <a:cxn ang="0">
                  <a:pos x="0" y="27"/>
                </a:cxn>
                <a:cxn ang="0">
                  <a:pos x="1" y="31"/>
                </a:cxn>
                <a:cxn ang="0">
                  <a:pos x="3" y="34"/>
                </a:cxn>
                <a:cxn ang="0">
                  <a:pos x="6" y="35"/>
                </a:cxn>
                <a:cxn ang="0">
                  <a:pos x="8" y="35"/>
                </a:cxn>
                <a:cxn ang="0">
                  <a:pos x="11" y="35"/>
                </a:cxn>
                <a:cxn ang="0">
                  <a:pos x="13" y="33"/>
                </a:cxn>
                <a:cxn ang="0">
                  <a:pos x="15" y="31"/>
                </a:cxn>
                <a:cxn ang="0">
                  <a:pos x="16" y="27"/>
                </a:cxn>
                <a:cxn ang="0">
                  <a:pos x="15" y="25"/>
                </a:cxn>
                <a:cxn ang="0">
                  <a:pos x="14" y="22"/>
                </a:cxn>
                <a:cxn ang="0">
                  <a:pos x="12" y="20"/>
                </a:cxn>
                <a:cxn ang="0">
                  <a:pos x="7" y="19"/>
                </a:cxn>
                <a:cxn ang="0">
                  <a:pos x="11" y="13"/>
                </a:cxn>
                <a:cxn ang="0">
                  <a:pos x="17" y="8"/>
                </a:cxn>
                <a:cxn ang="0">
                  <a:pos x="23" y="6"/>
                </a:cxn>
                <a:cxn ang="0">
                  <a:pos x="29" y="5"/>
                </a:cxn>
                <a:cxn ang="0">
                  <a:pos x="39" y="7"/>
                </a:cxn>
                <a:cxn ang="0">
                  <a:pos x="46" y="13"/>
                </a:cxn>
                <a:cxn ang="0">
                  <a:pos x="50" y="20"/>
                </a:cxn>
                <a:cxn ang="0">
                  <a:pos x="52" y="29"/>
                </a:cxn>
                <a:cxn ang="0">
                  <a:pos x="50" y="39"/>
                </a:cxn>
                <a:cxn ang="0">
                  <a:pos x="47" y="47"/>
                </a:cxn>
                <a:cxn ang="0">
                  <a:pos x="42" y="53"/>
                </a:cxn>
                <a:cxn ang="0">
                  <a:pos x="38" y="58"/>
                </a:cxn>
                <a:cxn ang="0">
                  <a:pos x="1" y="94"/>
                </a:cxn>
                <a:cxn ang="0">
                  <a:pos x="0" y="96"/>
                </a:cxn>
                <a:cxn ang="0">
                  <a:pos x="0" y="100"/>
                </a:cxn>
                <a:cxn ang="0">
                  <a:pos x="62" y="100"/>
                </a:cxn>
                <a:cxn ang="0">
                  <a:pos x="67" y="73"/>
                </a:cxn>
              </a:cxnLst>
              <a:rect l="0" t="0" r="r" b="b"/>
              <a:pathLst>
                <a:path w="67" h="100">
                  <a:moveTo>
                    <a:pt x="67" y="73"/>
                  </a:moveTo>
                  <a:lnTo>
                    <a:pt x="61" y="73"/>
                  </a:lnTo>
                  <a:lnTo>
                    <a:pt x="61" y="76"/>
                  </a:lnTo>
                  <a:lnTo>
                    <a:pt x="60" y="80"/>
                  </a:lnTo>
                  <a:lnTo>
                    <a:pt x="59" y="84"/>
                  </a:lnTo>
                  <a:lnTo>
                    <a:pt x="57" y="86"/>
                  </a:lnTo>
                  <a:lnTo>
                    <a:pt x="55" y="87"/>
                  </a:lnTo>
                  <a:lnTo>
                    <a:pt x="50" y="87"/>
                  </a:lnTo>
                  <a:lnTo>
                    <a:pt x="46" y="87"/>
                  </a:lnTo>
                  <a:lnTo>
                    <a:pt x="42" y="87"/>
                  </a:lnTo>
                  <a:lnTo>
                    <a:pt x="15" y="87"/>
                  </a:lnTo>
                  <a:lnTo>
                    <a:pt x="25" y="78"/>
                  </a:lnTo>
                  <a:lnTo>
                    <a:pt x="32" y="72"/>
                  </a:lnTo>
                  <a:lnTo>
                    <a:pt x="39" y="67"/>
                  </a:lnTo>
                  <a:lnTo>
                    <a:pt x="45" y="62"/>
                  </a:lnTo>
                  <a:lnTo>
                    <a:pt x="53" y="55"/>
                  </a:lnTo>
                  <a:lnTo>
                    <a:pt x="60" y="48"/>
                  </a:lnTo>
                  <a:lnTo>
                    <a:pt x="65" y="39"/>
                  </a:lnTo>
                  <a:lnTo>
                    <a:pt x="67" y="29"/>
                  </a:lnTo>
                  <a:lnTo>
                    <a:pt x="64" y="17"/>
                  </a:lnTo>
                  <a:lnTo>
                    <a:pt x="56" y="8"/>
                  </a:lnTo>
                  <a:lnTo>
                    <a:pt x="45" y="2"/>
                  </a:lnTo>
                  <a:lnTo>
                    <a:pt x="31" y="0"/>
                  </a:lnTo>
                  <a:lnTo>
                    <a:pt x="24" y="0"/>
                  </a:lnTo>
                  <a:lnTo>
                    <a:pt x="18" y="2"/>
                  </a:lnTo>
                  <a:lnTo>
                    <a:pt x="13" y="5"/>
                  </a:lnTo>
                  <a:lnTo>
                    <a:pt x="8" y="8"/>
                  </a:lnTo>
                  <a:lnTo>
                    <a:pt x="5" y="12"/>
                  </a:lnTo>
                  <a:lnTo>
                    <a:pt x="2" y="17"/>
                  </a:lnTo>
                  <a:lnTo>
                    <a:pt x="0" y="22"/>
                  </a:lnTo>
                  <a:lnTo>
                    <a:pt x="0" y="27"/>
                  </a:lnTo>
                  <a:lnTo>
                    <a:pt x="1" y="31"/>
                  </a:lnTo>
                  <a:lnTo>
                    <a:pt x="3" y="34"/>
                  </a:lnTo>
                  <a:lnTo>
                    <a:pt x="6" y="35"/>
                  </a:lnTo>
                  <a:lnTo>
                    <a:pt x="8" y="35"/>
                  </a:lnTo>
                  <a:lnTo>
                    <a:pt x="11" y="35"/>
                  </a:lnTo>
                  <a:lnTo>
                    <a:pt x="13" y="33"/>
                  </a:lnTo>
                  <a:lnTo>
                    <a:pt x="15" y="31"/>
                  </a:lnTo>
                  <a:lnTo>
                    <a:pt x="16" y="27"/>
                  </a:lnTo>
                  <a:lnTo>
                    <a:pt x="15" y="25"/>
                  </a:lnTo>
                  <a:lnTo>
                    <a:pt x="14" y="22"/>
                  </a:lnTo>
                  <a:lnTo>
                    <a:pt x="12" y="20"/>
                  </a:lnTo>
                  <a:lnTo>
                    <a:pt x="7" y="19"/>
                  </a:lnTo>
                  <a:lnTo>
                    <a:pt x="11" y="13"/>
                  </a:lnTo>
                  <a:lnTo>
                    <a:pt x="17" y="8"/>
                  </a:lnTo>
                  <a:lnTo>
                    <a:pt x="23" y="6"/>
                  </a:lnTo>
                  <a:lnTo>
                    <a:pt x="29" y="5"/>
                  </a:lnTo>
                  <a:lnTo>
                    <a:pt x="39" y="7"/>
                  </a:lnTo>
                  <a:lnTo>
                    <a:pt x="46" y="13"/>
                  </a:lnTo>
                  <a:lnTo>
                    <a:pt x="50" y="20"/>
                  </a:lnTo>
                  <a:lnTo>
                    <a:pt x="52" y="29"/>
                  </a:lnTo>
                  <a:lnTo>
                    <a:pt x="50" y="39"/>
                  </a:lnTo>
                  <a:lnTo>
                    <a:pt x="47" y="47"/>
                  </a:lnTo>
                  <a:lnTo>
                    <a:pt x="42" y="53"/>
                  </a:lnTo>
                  <a:lnTo>
                    <a:pt x="38" y="58"/>
                  </a:lnTo>
                  <a:lnTo>
                    <a:pt x="1" y="94"/>
                  </a:lnTo>
                  <a:lnTo>
                    <a:pt x="0" y="96"/>
                  </a:lnTo>
                  <a:lnTo>
                    <a:pt x="0" y="100"/>
                  </a:lnTo>
                  <a:lnTo>
                    <a:pt x="62" y="100"/>
                  </a:lnTo>
                  <a:lnTo>
                    <a:pt x="67" y="7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50" name="Freeform 326"/>
            <p:cNvSpPr>
              <a:spLocks noChangeAspect="1"/>
            </p:cNvSpPr>
            <p:nvPr/>
          </p:nvSpPr>
          <p:spPr bwMode="auto">
            <a:xfrm>
              <a:off x="3326" y="1271"/>
              <a:ext cx="25" cy="64"/>
            </a:xfrm>
            <a:custGeom>
              <a:avLst/>
              <a:gdLst/>
              <a:ahLst/>
              <a:cxnLst>
                <a:cxn ang="0">
                  <a:pos x="25" y="23"/>
                </a:cxn>
                <a:cxn ang="0">
                  <a:pos x="24" y="13"/>
                </a:cxn>
                <a:cxn ang="0">
                  <a:pos x="21" y="6"/>
                </a:cxn>
                <a:cxn ang="0">
                  <a:pos x="17" y="1"/>
                </a:cxn>
                <a:cxn ang="0">
                  <a:pos x="11" y="0"/>
                </a:cxn>
                <a:cxn ang="0">
                  <a:pos x="6" y="1"/>
                </a:cxn>
                <a:cxn ang="0">
                  <a:pos x="3" y="3"/>
                </a:cxn>
                <a:cxn ang="0">
                  <a:pos x="0" y="7"/>
                </a:cxn>
                <a:cxn ang="0">
                  <a:pos x="0" y="11"/>
                </a:cxn>
                <a:cxn ang="0">
                  <a:pos x="0" y="16"/>
                </a:cxn>
                <a:cxn ang="0">
                  <a:pos x="3" y="19"/>
                </a:cxn>
                <a:cxn ang="0">
                  <a:pos x="6" y="22"/>
                </a:cxn>
                <a:cxn ang="0">
                  <a:pos x="11" y="23"/>
                </a:cxn>
                <a:cxn ang="0">
                  <a:pos x="15" y="22"/>
                </a:cxn>
                <a:cxn ang="0">
                  <a:pos x="18" y="20"/>
                </a:cxn>
                <a:cxn ang="0">
                  <a:pos x="20" y="19"/>
                </a:cxn>
                <a:cxn ang="0">
                  <a:pos x="20" y="20"/>
                </a:cxn>
                <a:cxn ang="0">
                  <a:pos x="20" y="23"/>
                </a:cxn>
                <a:cxn ang="0">
                  <a:pos x="19" y="34"/>
                </a:cxn>
                <a:cxn ang="0">
                  <a:pos x="15" y="44"/>
                </a:cxn>
                <a:cxn ang="0">
                  <a:pos x="11" y="52"/>
                </a:cxn>
                <a:cxn ang="0">
                  <a:pos x="5" y="59"/>
                </a:cxn>
                <a:cxn ang="0">
                  <a:pos x="3" y="61"/>
                </a:cxn>
                <a:cxn ang="0">
                  <a:pos x="3" y="62"/>
                </a:cxn>
                <a:cxn ang="0">
                  <a:pos x="4" y="64"/>
                </a:cxn>
                <a:cxn ang="0">
                  <a:pos x="5" y="64"/>
                </a:cxn>
                <a:cxn ang="0">
                  <a:pos x="9" y="61"/>
                </a:cxn>
                <a:cxn ang="0">
                  <a:pos x="16" y="53"/>
                </a:cxn>
                <a:cxn ang="0">
                  <a:pos x="22" y="40"/>
                </a:cxn>
                <a:cxn ang="0">
                  <a:pos x="25" y="23"/>
                </a:cxn>
              </a:cxnLst>
              <a:rect l="0" t="0" r="r" b="b"/>
              <a:pathLst>
                <a:path w="25" h="64">
                  <a:moveTo>
                    <a:pt x="25" y="23"/>
                  </a:moveTo>
                  <a:lnTo>
                    <a:pt x="24" y="13"/>
                  </a:lnTo>
                  <a:lnTo>
                    <a:pt x="21" y="6"/>
                  </a:lnTo>
                  <a:lnTo>
                    <a:pt x="17" y="1"/>
                  </a:lnTo>
                  <a:lnTo>
                    <a:pt x="11" y="0"/>
                  </a:lnTo>
                  <a:lnTo>
                    <a:pt x="6" y="1"/>
                  </a:lnTo>
                  <a:lnTo>
                    <a:pt x="3" y="3"/>
                  </a:lnTo>
                  <a:lnTo>
                    <a:pt x="0" y="7"/>
                  </a:lnTo>
                  <a:lnTo>
                    <a:pt x="0" y="11"/>
                  </a:lnTo>
                  <a:lnTo>
                    <a:pt x="0" y="16"/>
                  </a:lnTo>
                  <a:lnTo>
                    <a:pt x="3" y="19"/>
                  </a:lnTo>
                  <a:lnTo>
                    <a:pt x="6" y="22"/>
                  </a:lnTo>
                  <a:lnTo>
                    <a:pt x="11" y="23"/>
                  </a:lnTo>
                  <a:lnTo>
                    <a:pt x="15" y="22"/>
                  </a:lnTo>
                  <a:lnTo>
                    <a:pt x="18" y="20"/>
                  </a:lnTo>
                  <a:lnTo>
                    <a:pt x="20" y="19"/>
                  </a:lnTo>
                  <a:lnTo>
                    <a:pt x="20" y="20"/>
                  </a:lnTo>
                  <a:lnTo>
                    <a:pt x="20" y="23"/>
                  </a:lnTo>
                  <a:lnTo>
                    <a:pt x="19" y="34"/>
                  </a:lnTo>
                  <a:lnTo>
                    <a:pt x="15" y="44"/>
                  </a:lnTo>
                  <a:lnTo>
                    <a:pt x="11" y="52"/>
                  </a:lnTo>
                  <a:lnTo>
                    <a:pt x="5" y="59"/>
                  </a:lnTo>
                  <a:lnTo>
                    <a:pt x="3" y="61"/>
                  </a:lnTo>
                  <a:lnTo>
                    <a:pt x="3" y="62"/>
                  </a:lnTo>
                  <a:lnTo>
                    <a:pt x="4" y="64"/>
                  </a:lnTo>
                  <a:lnTo>
                    <a:pt x="5" y="64"/>
                  </a:lnTo>
                  <a:lnTo>
                    <a:pt x="9" y="61"/>
                  </a:lnTo>
                  <a:lnTo>
                    <a:pt x="16" y="53"/>
                  </a:lnTo>
                  <a:lnTo>
                    <a:pt x="22" y="40"/>
                  </a:lnTo>
                  <a:lnTo>
                    <a:pt x="25" y="2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51" name="Freeform 327"/>
            <p:cNvSpPr>
              <a:spLocks noChangeAspect="1" noEditPoints="1"/>
            </p:cNvSpPr>
            <p:nvPr/>
          </p:nvSpPr>
          <p:spPr bwMode="auto">
            <a:xfrm>
              <a:off x="3412" y="1142"/>
              <a:ext cx="89" cy="154"/>
            </a:xfrm>
            <a:custGeom>
              <a:avLst/>
              <a:gdLst/>
              <a:ahLst/>
              <a:cxnLst>
                <a:cxn ang="0">
                  <a:pos x="89" y="38"/>
                </a:cxn>
                <a:cxn ang="0">
                  <a:pos x="87" y="24"/>
                </a:cxn>
                <a:cxn ang="0">
                  <a:pos x="81" y="10"/>
                </a:cxn>
                <a:cxn ang="0">
                  <a:pos x="70" y="1"/>
                </a:cxn>
                <a:cxn ang="0">
                  <a:pos x="52" y="3"/>
                </a:cxn>
                <a:cxn ang="0">
                  <a:pos x="30" y="22"/>
                </a:cxn>
                <a:cxn ang="0">
                  <a:pos x="12" y="53"/>
                </a:cxn>
                <a:cxn ang="0">
                  <a:pos x="1" y="91"/>
                </a:cxn>
                <a:cxn ang="0">
                  <a:pos x="1" y="125"/>
                </a:cxn>
                <a:cxn ang="0">
                  <a:pos x="13" y="150"/>
                </a:cxn>
                <a:cxn ang="0">
                  <a:pos x="37" y="151"/>
                </a:cxn>
                <a:cxn ang="0">
                  <a:pos x="59" y="132"/>
                </a:cxn>
                <a:cxn ang="0">
                  <a:pos x="77" y="100"/>
                </a:cxn>
                <a:cxn ang="0">
                  <a:pos x="88" y="63"/>
                </a:cxn>
                <a:cxn ang="0">
                  <a:pos x="23" y="74"/>
                </a:cxn>
                <a:cxn ang="0">
                  <a:pos x="39" y="27"/>
                </a:cxn>
                <a:cxn ang="0">
                  <a:pos x="50" y="12"/>
                </a:cxn>
                <a:cxn ang="0">
                  <a:pos x="63" y="5"/>
                </a:cxn>
                <a:cxn ang="0">
                  <a:pos x="69" y="7"/>
                </a:cxn>
                <a:cxn ang="0">
                  <a:pos x="73" y="13"/>
                </a:cxn>
                <a:cxn ang="0">
                  <a:pos x="74" y="21"/>
                </a:cxn>
                <a:cxn ang="0">
                  <a:pos x="75" y="31"/>
                </a:cxn>
                <a:cxn ang="0">
                  <a:pos x="73" y="48"/>
                </a:cxn>
                <a:cxn ang="0">
                  <a:pos x="68" y="74"/>
                </a:cxn>
                <a:cxn ang="0">
                  <a:pos x="66" y="81"/>
                </a:cxn>
                <a:cxn ang="0">
                  <a:pos x="60" y="100"/>
                </a:cxn>
                <a:cxn ang="0">
                  <a:pos x="51" y="124"/>
                </a:cxn>
                <a:cxn ang="0">
                  <a:pos x="39" y="142"/>
                </a:cxn>
                <a:cxn ang="0">
                  <a:pos x="26" y="149"/>
                </a:cxn>
                <a:cxn ang="0">
                  <a:pos x="17" y="144"/>
                </a:cxn>
                <a:cxn ang="0">
                  <a:pos x="14" y="123"/>
                </a:cxn>
                <a:cxn ang="0">
                  <a:pos x="16" y="106"/>
                </a:cxn>
                <a:cxn ang="0">
                  <a:pos x="21" y="81"/>
                </a:cxn>
              </a:cxnLst>
              <a:rect l="0" t="0" r="r" b="b"/>
              <a:pathLst>
                <a:path w="89" h="154">
                  <a:moveTo>
                    <a:pt x="89" y="44"/>
                  </a:moveTo>
                  <a:lnTo>
                    <a:pt x="89" y="38"/>
                  </a:lnTo>
                  <a:lnTo>
                    <a:pt x="88" y="31"/>
                  </a:lnTo>
                  <a:lnTo>
                    <a:pt x="87" y="24"/>
                  </a:lnTo>
                  <a:lnTo>
                    <a:pt x="84" y="17"/>
                  </a:lnTo>
                  <a:lnTo>
                    <a:pt x="81" y="10"/>
                  </a:lnTo>
                  <a:lnTo>
                    <a:pt x="76" y="5"/>
                  </a:lnTo>
                  <a:lnTo>
                    <a:pt x="70" y="1"/>
                  </a:lnTo>
                  <a:lnTo>
                    <a:pt x="63" y="0"/>
                  </a:lnTo>
                  <a:lnTo>
                    <a:pt x="52" y="3"/>
                  </a:lnTo>
                  <a:lnTo>
                    <a:pt x="41" y="10"/>
                  </a:lnTo>
                  <a:lnTo>
                    <a:pt x="30" y="22"/>
                  </a:lnTo>
                  <a:lnTo>
                    <a:pt x="20" y="36"/>
                  </a:lnTo>
                  <a:lnTo>
                    <a:pt x="12" y="53"/>
                  </a:lnTo>
                  <a:lnTo>
                    <a:pt x="6" y="72"/>
                  </a:lnTo>
                  <a:lnTo>
                    <a:pt x="1" y="91"/>
                  </a:lnTo>
                  <a:lnTo>
                    <a:pt x="0" y="110"/>
                  </a:lnTo>
                  <a:lnTo>
                    <a:pt x="1" y="125"/>
                  </a:lnTo>
                  <a:lnTo>
                    <a:pt x="6" y="140"/>
                  </a:lnTo>
                  <a:lnTo>
                    <a:pt x="13" y="150"/>
                  </a:lnTo>
                  <a:lnTo>
                    <a:pt x="26" y="154"/>
                  </a:lnTo>
                  <a:lnTo>
                    <a:pt x="37" y="151"/>
                  </a:lnTo>
                  <a:lnTo>
                    <a:pt x="49" y="144"/>
                  </a:lnTo>
                  <a:lnTo>
                    <a:pt x="59" y="132"/>
                  </a:lnTo>
                  <a:lnTo>
                    <a:pt x="69" y="117"/>
                  </a:lnTo>
                  <a:lnTo>
                    <a:pt x="77" y="100"/>
                  </a:lnTo>
                  <a:lnTo>
                    <a:pt x="83" y="82"/>
                  </a:lnTo>
                  <a:lnTo>
                    <a:pt x="88" y="63"/>
                  </a:lnTo>
                  <a:lnTo>
                    <a:pt x="89" y="44"/>
                  </a:lnTo>
                  <a:close/>
                  <a:moveTo>
                    <a:pt x="23" y="74"/>
                  </a:moveTo>
                  <a:lnTo>
                    <a:pt x="29" y="51"/>
                  </a:lnTo>
                  <a:lnTo>
                    <a:pt x="39" y="27"/>
                  </a:lnTo>
                  <a:lnTo>
                    <a:pt x="44" y="19"/>
                  </a:lnTo>
                  <a:lnTo>
                    <a:pt x="50" y="12"/>
                  </a:lnTo>
                  <a:lnTo>
                    <a:pt x="56" y="7"/>
                  </a:lnTo>
                  <a:lnTo>
                    <a:pt x="63" y="5"/>
                  </a:lnTo>
                  <a:lnTo>
                    <a:pt x="66" y="5"/>
                  </a:lnTo>
                  <a:lnTo>
                    <a:pt x="69" y="7"/>
                  </a:lnTo>
                  <a:lnTo>
                    <a:pt x="71" y="10"/>
                  </a:lnTo>
                  <a:lnTo>
                    <a:pt x="73" y="13"/>
                  </a:lnTo>
                  <a:lnTo>
                    <a:pt x="74" y="17"/>
                  </a:lnTo>
                  <a:lnTo>
                    <a:pt x="74" y="21"/>
                  </a:lnTo>
                  <a:lnTo>
                    <a:pt x="75" y="26"/>
                  </a:lnTo>
                  <a:lnTo>
                    <a:pt x="75" y="31"/>
                  </a:lnTo>
                  <a:lnTo>
                    <a:pt x="74" y="39"/>
                  </a:lnTo>
                  <a:lnTo>
                    <a:pt x="73" y="48"/>
                  </a:lnTo>
                  <a:lnTo>
                    <a:pt x="71" y="59"/>
                  </a:lnTo>
                  <a:lnTo>
                    <a:pt x="68" y="74"/>
                  </a:lnTo>
                  <a:lnTo>
                    <a:pt x="23" y="74"/>
                  </a:lnTo>
                  <a:close/>
                  <a:moveTo>
                    <a:pt x="66" y="81"/>
                  </a:moveTo>
                  <a:lnTo>
                    <a:pt x="64" y="89"/>
                  </a:lnTo>
                  <a:lnTo>
                    <a:pt x="60" y="100"/>
                  </a:lnTo>
                  <a:lnTo>
                    <a:pt x="56" y="112"/>
                  </a:lnTo>
                  <a:lnTo>
                    <a:pt x="51" y="124"/>
                  </a:lnTo>
                  <a:lnTo>
                    <a:pt x="45" y="134"/>
                  </a:lnTo>
                  <a:lnTo>
                    <a:pt x="39" y="142"/>
                  </a:lnTo>
                  <a:lnTo>
                    <a:pt x="33" y="147"/>
                  </a:lnTo>
                  <a:lnTo>
                    <a:pt x="26" y="149"/>
                  </a:lnTo>
                  <a:lnTo>
                    <a:pt x="21" y="148"/>
                  </a:lnTo>
                  <a:lnTo>
                    <a:pt x="17" y="144"/>
                  </a:lnTo>
                  <a:lnTo>
                    <a:pt x="15" y="136"/>
                  </a:lnTo>
                  <a:lnTo>
                    <a:pt x="14" y="123"/>
                  </a:lnTo>
                  <a:lnTo>
                    <a:pt x="14" y="116"/>
                  </a:lnTo>
                  <a:lnTo>
                    <a:pt x="16" y="106"/>
                  </a:lnTo>
                  <a:lnTo>
                    <a:pt x="18" y="95"/>
                  </a:lnTo>
                  <a:lnTo>
                    <a:pt x="21" y="81"/>
                  </a:lnTo>
                  <a:lnTo>
                    <a:pt x="66" y="8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52" name="Freeform 328"/>
            <p:cNvSpPr>
              <a:spLocks noChangeAspect="1"/>
            </p:cNvSpPr>
            <p:nvPr/>
          </p:nvSpPr>
          <p:spPr bwMode="auto">
            <a:xfrm>
              <a:off x="3514" y="1226"/>
              <a:ext cx="66" cy="100"/>
            </a:xfrm>
            <a:custGeom>
              <a:avLst/>
              <a:gdLst/>
              <a:ahLst/>
              <a:cxnLst>
                <a:cxn ang="0">
                  <a:pos x="66" y="73"/>
                </a:cxn>
                <a:cxn ang="0">
                  <a:pos x="61" y="73"/>
                </a:cxn>
                <a:cxn ang="0">
                  <a:pos x="61" y="76"/>
                </a:cxn>
                <a:cxn ang="0">
                  <a:pos x="60" y="80"/>
                </a:cxn>
                <a:cxn ang="0">
                  <a:pos x="59" y="84"/>
                </a:cxn>
                <a:cxn ang="0">
                  <a:pos x="57" y="86"/>
                </a:cxn>
                <a:cxn ang="0">
                  <a:pos x="55" y="87"/>
                </a:cxn>
                <a:cxn ang="0">
                  <a:pos x="50" y="87"/>
                </a:cxn>
                <a:cxn ang="0">
                  <a:pos x="45" y="87"/>
                </a:cxn>
                <a:cxn ang="0">
                  <a:pos x="42" y="87"/>
                </a:cxn>
                <a:cxn ang="0">
                  <a:pos x="15" y="87"/>
                </a:cxn>
                <a:cxn ang="0">
                  <a:pos x="25" y="78"/>
                </a:cxn>
                <a:cxn ang="0">
                  <a:pos x="32" y="72"/>
                </a:cxn>
                <a:cxn ang="0">
                  <a:pos x="38" y="67"/>
                </a:cxn>
                <a:cxn ang="0">
                  <a:pos x="45" y="62"/>
                </a:cxn>
                <a:cxn ang="0">
                  <a:pos x="53" y="55"/>
                </a:cxn>
                <a:cxn ang="0">
                  <a:pos x="60" y="48"/>
                </a:cxn>
                <a:cxn ang="0">
                  <a:pos x="65" y="39"/>
                </a:cxn>
                <a:cxn ang="0">
                  <a:pos x="66" y="29"/>
                </a:cxn>
                <a:cxn ang="0">
                  <a:pos x="64" y="17"/>
                </a:cxn>
                <a:cxn ang="0">
                  <a:pos x="56" y="8"/>
                </a:cxn>
                <a:cxn ang="0">
                  <a:pos x="45" y="2"/>
                </a:cxn>
                <a:cxn ang="0">
                  <a:pos x="31" y="0"/>
                </a:cxn>
                <a:cxn ang="0">
                  <a:pos x="24" y="0"/>
                </a:cxn>
                <a:cxn ang="0">
                  <a:pos x="18" y="2"/>
                </a:cxn>
                <a:cxn ang="0">
                  <a:pos x="13" y="5"/>
                </a:cxn>
                <a:cxn ang="0">
                  <a:pos x="8" y="8"/>
                </a:cxn>
                <a:cxn ang="0">
                  <a:pos x="5" y="12"/>
                </a:cxn>
                <a:cxn ang="0">
                  <a:pos x="2" y="17"/>
                </a:cxn>
                <a:cxn ang="0">
                  <a:pos x="0" y="22"/>
                </a:cxn>
                <a:cxn ang="0">
                  <a:pos x="0" y="27"/>
                </a:cxn>
                <a:cxn ang="0">
                  <a:pos x="1" y="31"/>
                </a:cxn>
                <a:cxn ang="0">
                  <a:pos x="3" y="34"/>
                </a:cxn>
                <a:cxn ang="0">
                  <a:pos x="6" y="35"/>
                </a:cxn>
                <a:cxn ang="0">
                  <a:pos x="8" y="35"/>
                </a:cxn>
                <a:cxn ang="0">
                  <a:pos x="10" y="35"/>
                </a:cxn>
                <a:cxn ang="0">
                  <a:pos x="13" y="33"/>
                </a:cxn>
                <a:cxn ang="0">
                  <a:pos x="15" y="31"/>
                </a:cxn>
                <a:cxn ang="0">
                  <a:pos x="16" y="27"/>
                </a:cxn>
                <a:cxn ang="0">
                  <a:pos x="15" y="25"/>
                </a:cxn>
                <a:cxn ang="0">
                  <a:pos x="14" y="22"/>
                </a:cxn>
                <a:cxn ang="0">
                  <a:pos x="11" y="20"/>
                </a:cxn>
                <a:cxn ang="0">
                  <a:pos x="7" y="19"/>
                </a:cxn>
                <a:cxn ang="0">
                  <a:pos x="11" y="13"/>
                </a:cxn>
                <a:cxn ang="0">
                  <a:pos x="17" y="8"/>
                </a:cxn>
                <a:cxn ang="0">
                  <a:pos x="23" y="6"/>
                </a:cxn>
                <a:cxn ang="0">
                  <a:pos x="29" y="5"/>
                </a:cxn>
                <a:cxn ang="0">
                  <a:pos x="39" y="7"/>
                </a:cxn>
                <a:cxn ang="0">
                  <a:pos x="46" y="13"/>
                </a:cxn>
                <a:cxn ang="0">
                  <a:pos x="50" y="20"/>
                </a:cxn>
                <a:cxn ang="0">
                  <a:pos x="52" y="29"/>
                </a:cxn>
                <a:cxn ang="0">
                  <a:pos x="50" y="39"/>
                </a:cxn>
                <a:cxn ang="0">
                  <a:pos x="46" y="47"/>
                </a:cxn>
                <a:cxn ang="0">
                  <a:pos x="42" y="53"/>
                </a:cxn>
                <a:cxn ang="0">
                  <a:pos x="37" y="58"/>
                </a:cxn>
                <a:cxn ang="0">
                  <a:pos x="1" y="94"/>
                </a:cxn>
                <a:cxn ang="0">
                  <a:pos x="0" y="96"/>
                </a:cxn>
                <a:cxn ang="0">
                  <a:pos x="0" y="100"/>
                </a:cxn>
                <a:cxn ang="0">
                  <a:pos x="62" y="100"/>
                </a:cxn>
                <a:cxn ang="0">
                  <a:pos x="66" y="73"/>
                </a:cxn>
              </a:cxnLst>
              <a:rect l="0" t="0" r="r" b="b"/>
              <a:pathLst>
                <a:path w="66" h="100">
                  <a:moveTo>
                    <a:pt x="66" y="73"/>
                  </a:moveTo>
                  <a:lnTo>
                    <a:pt x="61" y="73"/>
                  </a:lnTo>
                  <a:lnTo>
                    <a:pt x="61" y="76"/>
                  </a:lnTo>
                  <a:lnTo>
                    <a:pt x="60" y="80"/>
                  </a:lnTo>
                  <a:lnTo>
                    <a:pt x="59" y="84"/>
                  </a:lnTo>
                  <a:lnTo>
                    <a:pt x="57" y="86"/>
                  </a:lnTo>
                  <a:lnTo>
                    <a:pt x="55" y="87"/>
                  </a:lnTo>
                  <a:lnTo>
                    <a:pt x="50" y="87"/>
                  </a:lnTo>
                  <a:lnTo>
                    <a:pt x="45" y="87"/>
                  </a:lnTo>
                  <a:lnTo>
                    <a:pt x="42" y="87"/>
                  </a:lnTo>
                  <a:lnTo>
                    <a:pt x="15" y="87"/>
                  </a:lnTo>
                  <a:lnTo>
                    <a:pt x="25" y="78"/>
                  </a:lnTo>
                  <a:lnTo>
                    <a:pt x="32" y="72"/>
                  </a:lnTo>
                  <a:lnTo>
                    <a:pt x="38" y="67"/>
                  </a:lnTo>
                  <a:lnTo>
                    <a:pt x="45" y="62"/>
                  </a:lnTo>
                  <a:lnTo>
                    <a:pt x="53" y="55"/>
                  </a:lnTo>
                  <a:lnTo>
                    <a:pt x="60" y="48"/>
                  </a:lnTo>
                  <a:lnTo>
                    <a:pt x="65" y="39"/>
                  </a:lnTo>
                  <a:lnTo>
                    <a:pt x="66" y="29"/>
                  </a:lnTo>
                  <a:lnTo>
                    <a:pt x="64" y="17"/>
                  </a:lnTo>
                  <a:lnTo>
                    <a:pt x="56" y="8"/>
                  </a:lnTo>
                  <a:lnTo>
                    <a:pt x="45" y="2"/>
                  </a:lnTo>
                  <a:lnTo>
                    <a:pt x="31" y="0"/>
                  </a:lnTo>
                  <a:lnTo>
                    <a:pt x="24" y="0"/>
                  </a:lnTo>
                  <a:lnTo>
                    <a:pt x="18" y="2"/>
                  </a:lnTo>
                  <a:lnTo>
                    <a:pt x="13" y="5"/>
                  </a:lnTo>
                  <a:lnTo>
                    <a:pt x="8" y="8"/>
                  </a:lnTo>
                  <a:lnTo>
                    <a:pt x="5" y="12"/>
                  </a:lnTo>
                  <a:lnTo>
                    <a:pt x="2" y="17"/>
                  </a:lnTo>
                  <a:lnTo>
                    <a:pt x="0" y="22"/>
                  </a:lnTo>
                  <a:lnTo>
                    <a:pt x="0" y="27"/>
                  </a:lnTo>
                  <a:lnTo>
                    <a:pt x="1" y="31"/>
                  </a:lnTo>
                  <a:lnTo>
                    <a:pt x="3" y="34"/>
                  </a:lnTo>
                  <a:lnTo>
                    <a:pt x="6" y="35"/>
                  </a:lnTo>
                  <a:lnTo>
                    <a:pt x="8" y="35"/>
                  </a:lnTo>
                  <a:lnTo>
                    <a:pt x="10" y="35"/>
                  </a:lnTo>
                  <a:lnTo>
                    <a:pt x="13" y="33"/>
                  </a:lnTo>
                  <a:lnTo>
                    <a:pt x="15" y="31"/>
                  </a:lnTo>
                  <a:lnTo>
                    <a:pt x="16" y="27"/>
                  </a:lnTo>
                  <a:lnTo>
                    <a:pt x="15" y="25"/>
                  </a:lnTo>
                  <a:lnTo>
                    <a:pt x="14" y="22"/>
                  </a:lnTo>
                  <a:lnTo>
                    <a:pt x="11" y="20"/>
                  </a:lnTo>
                  <a:lnTo>
                    <a:pt x="7" y="19"/>
                  </a:lnTo>
                  <a:lnTo>
                    <a:pt x="11" y="13"/>
                  </a:lnTo>
                  <a:lnTo>
                    <a:pt x="17" y="8"/>
                  </a:lnTo>
                  <a:lnTo>
                    <a:pt x="23" y="6"/>
                  </a:lnTo>
                  <a:lnTo>
                    <a:pt x="29" y="5"/>
                  </a:lnTo>
                  <a:lnTo>
                    <a:pt x="39" y="7"/>
                  </a:lnTo>
                  <a:lnTo>
                    <a:pt x="46" y="13"/>
                  </a:lnTo>
                  <a:lnTo>
                    <a:pt x="50" y="20"/>
                  </a:lnTo>
                  <a:lnTo>
                    <a:pt x="52" y="29"/>
                  </a:lnTo>
                  <a:lnTo>
                    <a:pt x="50" y="39"/>
                  </a:lnTo>
                  <a:lnTo>
                    <a:pt x="46" y="47"/>
                  </a:lnTo>
                  <a:lnTo>
                    <a:pt x="42" y="53"/>
                  </a:lnTo>
                  <a:lnTo>
                    <a:pt x="37" y="58"/>
                  </a:lnTo>
                  <a:lnTo>
                    <a:pt x="1" y="94"/>
                  </a:lnTo>
                  <a:lnTo>
                    <a:pt x="0" y="96"/>
                  </a:lnTo>
                  <a:lnTo>
                    <a:pt x="0" y="100"/>
                  </a:lnTo>
                  <a:lnTo>
                    <a:pt x="62" y="100"/>
                  </a:lnTo>
                  <a:lnTo>
                    <a:pt x="66" y="7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53" name="Freeform 329"/>
            <p:cNvSpPr>
              <a:spLocks noChangeAspect="1"/>
            </p:cNvSpPr>
            <p:nvPr/>
          </p:nvSpPr>
          <p:spPr bwMode="auto">
            <a:xfrm>
              <a:off x="3613" y="1132"/>
              <a:ext cx="50" cy="216"/>
            </a:xfrm>
            <a:custGeom>
              <a:avLst/>
              <a:gdLst/>
              <a:ahLst/>
              <a:cxnLst>
                <a:cxn ang="0">
                  <a:pos x="50" y="108"/>
                </a:cxn>
                <a:cxn ang="0">
                  <a:pos x="50" y="94"/>
                </a:cxn>
                <a:cxn ang="0">
                  <a:pos x="48" y="77"/>
                </a:cxn>
                <a:cxn ang="0">
                  <a:pos x="43" y="59"/>
                </a:cxn>
                <a:cxn ang="0">
                  <a:pos x="36" y="41"/>
                </a:cxn>
                <a:cxn ang="0">
                  <a:pos x="26" y="23"/>
                </a:cxn>
                <a:cxn ang="0">
                  <a:pos x="15" y="10"/>
                </a:cxn>
                <a:cxn ang="0">
                  <a:pos x="7" y="3"/>
                </a:cxn>
                <a:cxn ang="0">
                  <a:pos x="2" y="0"/>
                </a:cxn>
                <a:cxn ang="0">
                  <a:pos x="1" y="1"/>
                </a:cxn>
                <a:cxn ang="0">
                  <a:pos x="0" y="2"/>
                </a:cxn>
                <a:cxn ang="0">
                  <a:pos x="0" y="3"/>
                </a:cxn>
                <a:cxn ang="0">
                  <a:pos x="1" y="4"/>
                </a:cxn>
                <a:cxn ang="0">
                  <a:pos x="2" y="5"/>
                </a:cxn>
                <a:cxn ang="0">
                  <a:pos x="4" y="7"/>
                </a:cxn>
                <a:cxn ang="0">
                  <a:pos x="19" y="26"/>
                </a:cxn>
                <a:cxn ang="0">
                  <a:pos x="29" y="49"/>
                </a:cxn>
                <a:cxn ang="0">
                  <a:pos x="36" y="76"/>
                </a:cxn>
                <a:cxn ang="0">
                  <a:pos x="38" y="108"/>
                </a:cxn>
                <a:cxn ang="0">
                  <a:pos x="36" y="136"/>
                </a:cxn>
                <a:cxn ang="0">
                  <a:pos x="30" y="162"/>
                </a:cxn>
                <a:cxn ang="0">
                  <a:pos x="20" y="188"/>
                </a:cxn>
                <a:cxn ang="0">
                  <a:pos x="3" y="210"/>
                </a:cxn>
                <a:cxn ang="0">
                  <a:pos x="1" y="212"/>
                </a:cxn>
                <a:cxn ang="0">
                  <a:pos x="0" y="213"/>
                </a:cxn>
                <a:cxn ang="0">
                  <a:pos x="1" y="215"/>
                </a:cxn>
                <a:cxn ang="0">
                  <a:pos x="2" y="216"/>
                </a:cxn>
                <a:cxn ang="0">
                  <a:pos x="7" y="213"/>
                </a:cxn>
                <a:cxn ang="0">
                  <a:pos x="16" y="205"/>
                </a:cxn>
                <a:cxn ang="0">
                  <a:pos x="26" y="192"/>
                </a:cxn>
                <a:cxn ang="0">
                  <a:pos x="37" y="174"/>
                </a:cxn>
                <a:cxn ang="0">
                  <a:pos x="43" y="156"/>
                </a:cxn>
                <a:cxn ang="0">
                  <a:pos x="48" y="139"/>
                </a:cxn>
                <a:cxn ang="0">
                  <a:pos x="50" y="122"/>
                </a:cxn>
                <a:cxn ang="0">
                  <a:pos x="50" y="108"/>
                </a:cxn>
              </a:cxnLst>
              <a:rect l="0" t="0" r="r" b="b"/>
              <a:pathLst>
                <a:path w="50" h="216">
                  <a:moveTo>
                    <a:pt x="50" y="108"/>
                  </a:moveTo>
                  <a:lnTo>
                    <a:pt x="50" y="94"/>
                  </a:lnTo>
                  <a:lnTo>
                    <a:pt x="48" y="77"/>
                  </a:lnTo>
                  <a:lnTo>
                    <a:pt x="43" y="59"/>
                  </a:lnTo>
                  <a:lnTo>
                    <a:pt x="36" y="41"/>
                  </a:lnTo>
                  <a:lnTo>
                    <a:pt x="26" y="23"/>
                  </a:lnTo>
                  <a:lnTo>
                    <a:pt x="15" y="10"/>
                  </a:lnTo>
                  <a:lnTo>
                    <a:pt x="7" y="3"/>
                  </a:lnTo>
                  <a:lnTo>
                    <a:pt x="2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1" y="4"/>
                  </a:lnTo>
                  <a:lnTo>
                    <a:pt x="2" y="5"/>
                  </a:lnTo>
                  <a:lnTo>
                    <a:pt x="4" y="7"/>
                  </a:lnTo>
                  <a:lnTo>
                    <a:pt x="19" y="26"/>
                  </a:lnTo>
                  <a:lnTo>
                    <a:pt x="29" y="49"/>
                  </a:lnTo>
                  <a:lnTo>
                    <a:pt x="36" y="76"/>
                  </a:lnTo>
                  <a:lnTo>
                    <a:pt x="38" y="108"/>
                  </a:lnTo>
                  <a:lnTo>
                    <a:pt x="36" y="136"/>
                  </a:lnTo>
                  <a:lnTo>
                    <a:pt x="30" y="162"/>
                  </a:lnTo>
                  <a:lnTo>
                    <a:pt x="20" y="188"/>
                  </a:lnTo>
                  <a:lnTo>
                    <a:pt x="3" y="210"/>
                  </a:lnTo>
                  <a:lnTo>
                    <a:pt x="1" y="212"/>
                  </a:lnTo>
                  <a:lnTo>
                    <a:pt x="0" y="213"/>
                  </a:lnTo>
                  <a:lnTo>
                    <a:pt x="1" y="215"/>
                  </a:lnTo>
                  <a:lnTo>
                    <a:pt x="2" y="216"/>
                  </a:lnTo>
                  <a:lnTo>
                    <a:pt x="7" y="213"/>
                  </a:lnTo>
                  <a:lnTo>
                    <a:pt x="16" y="205"/>
                  </a:lnTo>
                  <a:lnTo>
                    <a:pt x="26" y="192"/>
                  </a:lnTo>
                  <a:lnTo>
                    <a:pt x="37" y="174"/>
                  </a:lnTo>
                  <a:lnTo>
                    <a:pt x="43" y="156"/>
                  </a:lnTo>
                  <a:lnTo>
                    <a:pt x="48" y="139"/>
                  </a:lnTo>
                  <a:lnTo>
                    <a:pt x="50" y="122"/>
                  </a:lnTo>
                  <a:lnTo>
                    <a:pt x="50" y="10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54" name="Freeform 330"/>
            <p:cNvSpPr>
              <a:spLocks noChangeAspect="1"/>
            </p:cNvSpPr>
            <p:nvPr/>
          </p:nvSpPr>
          <p:spPr bwMode="auto">
            <a:xfrm>
              <a:off x="3947" y="1228"/>
              <a:ext cx="23" cy="23"/>
            </a:xfrm>
            <a:custGeom>
              <a:avLst/>
              <a:gdLst/>
              <a:ahLst/>
              <a:cxnLst>
                <a:cxn ang="0">
                  <a:pos x="23" y="12"/>
                </a:cxn>
                <a:cxn ang="0">
                  <a:pos x="22" y="8"/>
                </a:cxn>
                <a:cxn ang="0">
                  <a:pos x="20" y="4"/>
                </a:cxn>
                <a:cxn ang="0">
                  <a:pos x="16" y="1"/>
                </a:cxn>
                <a:cxn ang="0">
                  <a:pos x="12" y="0"/>
                </a:cxn>
                <a:cxn ang="0">
                  <a:pos x="7" y="1"/>
                </a:cxn>
                <a:cxn ang="0">
                  <a:pos x="4" y="4"/>
                </a:cxn>
                <a:cxn ang="0">
                  <a:pos x="1" y="8"/>
                </a:cxn>
                <a:cxn ang="0">
                  <a:pos x="0" y="12"/>
                </a:cxn>
                <a:cxn ang="0">
                  <a:pos x="1" y="16"/>
                </a:cxn>
                <a:cxn ang="0">
                  <a:pos x="4" y="20"/>
                </a:cxn>
                <a:cxn ang="0">
                  <a:pos x="7" y="22"/>
                </a:cxn>
                <a:cxn ang="0">
                  <a:pos x="12" y="23"/>
                </a:cxn>
                <a:cxn ang="0">
                  <a:pos x="16" y="22"/>
                </a:cxn>
                <a:cxn ang="0">
                  <a:pos x="20" y="20"/>
                </a:cxn>
                <a:cxn ang="0">
                  <a:pos x="22" y="16"/>
                </a:cxn>
                <a:cxn ang="0">
                  <a:pos x="23" y="12"/>
                </a:cxn>
              </a:cxnLst>
              <a:rect l="0" t="0" r="r" b="b"/>
              <a:pathLst>
                <a:path w="23" h="23">
                  <a:moveTo>
                    <a:pt x="23" y="12"/>
                  </a:moveTo>
                  <a:lnTo>
                    <a:pt x="22" y="8"/>
                  </a:lnTo>
                  <a:lnTo>
                    <a:pt x="20" y="4"/>
                  </a:lnTo>
                  <a:lnTo>
                    <a:pt x="16" y="1"/>
                  </a:lnTo>
                  <a:lnTo>
                    <a:pt x="12" y="0"/>
                  </a:lnTo>
                  <a:lnTo>
                    <a:pt x="7" y="1"/>
                  </a:lnTo>
                  <a:lnTo>
                    <a:pt x="4" y="4"/>
                  </a:lnTo>
                  <a:lnTo>
                    <a:pt x="1" y="8"/>
                  </a:lnTo>
                  <a:lnTo>
                    <a:pt x="0" y="12"/>
                  </a:lnTo>
                  <a:lnTo>
                    <a:pt x="1" y="16"/>
                  </a:lnTo>
                  <a:lnTo>
                    <a:pt x="4" y="20"/>
                  </a:lnTo>
                  <a:lnTo>
                    <a:pt x="7" y="22"/>
                  </a:lnTo>
                  <a:lnTo>
                    <a:pt x="12" y="23"/>
                  </a:lnTo>
                  <a:lnTo>
                    <a:pt x="16" y="22"/>
                  </a:lnTo>
                  <a:lnTo>
                    <a:pt x="20" y="20"/>
                  </a:lnTo>
                  <a:lnTo>
                    <a:pt x="22" y="16"/>
                  </a:lnTo>
                  <a:lnTo>
                    <a:pt x="23" y="1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55" name="Freeform 331"/>
            <p:cNvSpPr>
              <a:spLocks noChangeAspect="1"/>
            </p:cNvSpPr>
            <p:nvPr/>
          </p:nvSpPr>
          <p:spPr bwMode="auto">
            <a:xfrm>
              <a:off x="4043" y="1228"/>
              <a:ext cx="23" cy="23"/>
            </a:xfrm>
            <a:custGeom>
              <a:avLst/>
              <a:gdLst/>
              <a:ahLst/>
              <a:cxnLst>
                <a:cxn ang="0">
                  <a:pos x="23" y="12"/>
                </a:cxn>
                <a:cxn ang="0">
                  <a:pos x="22" y="8"/>
                </a:cxn>
                <a:cxn ang="0">
                  <a:pos x="20" y="4"/>
                </a:cxn>
                <a:cxn ang="0">
                  <a:pos x="16" y="1"/>
                </a:cxn>
                <a:cxn ang="0">
                  <a:pos x="12" y="0"/>
                </a:cxn>
                <a:cxn ang="0">
                  <a:pos x="7" y="1"/>
                </a:cxn>
                <a:cxn ang="0">
                  <a:pos x="4" y="4"/>
                </a:cxn>
                <a:cxn ang="0">
                  <a:pos x="1" y="8"/>
                </a:cxn>
                <a:cxn ang="0">
                  <a:pos x="0" y="12"/>
                </a:cxn>
                <a:cxn ang="0">
                  <a:pos x="1" y="16"/>
                </a:cxn>
                <a:cxn ang="0">
                  <a:pos x="4" y="20"/>
                </a:cxn>
                <a:cxn ang="0">
                  <a:pos x="7" y="22"/>
                </a:cxn>
                <a:cxn ang="0">
                  <a:pos x="12" y="23"/>
                </a:cxn>
                <a:cxn ang="0">
                  <a:pos x="16" y="22"/>
                </a:cxn>
                <a:cxn ang="0">
                  <a:pos x="20" y="20"/>
                </a:cxn>
                <a:cxn ang="0">
                  <a:pos x="22" y="16"/>
                </a:cxn>
                <a:cxn ang="0">
                  <a:pos x="23" y="12"/>
                </a:cxn>
              </a:cxnLst>
              <a:rect l="0" t="0" r="r" b="b"/>
              <a:pathLst>
                <a:path w="23" h="23">
                  <a:moveTo>
                    <a:pt x="23" y="12"/>
                  </a:moveTo>
                  <a:lnTo>
                    <a:pt x="22" y="8"/>
                  </a:lnTo>
                  <a:lnTo>
                    <a:pt x="20" y="4"/>
                  </a:lnTo>
                  <a:lnTo>
                    <a:pt x="16" y="1"/>
                  </a:lnTo>
                  <a:lnTo>
                    <a:pt x="12" y="0"/>
                  </a:lnTo>
                  <a:lnTo>
                    <a:pt x="7" y="1"/>
                  </a:lnTo>
                  <a:lnTo>
                    <a:pt x="4" y="4"/>
                  </a:lnTo>
                  <a:lnTo>
                    <a:pt x="1" y="8"/>
                  </a:lnTo>
                  <a:lnTo>
                    <a:pt x="0" y="12"/>
                  </a:lnTo>
                  <a:lnTo>
                    <a:pt x="1" y="16"/>
                  </a:lnTo>
                  <a:lnTo>
                    <a:pt x="4" y="20"/>
                  </a:lnTo>
                  <a:lnTo>
                    <a:pt x="7" y="22"/>
                  </a:lnTo>
                  <a:lnTo>
                    <a:pt x="12" y="23"/>
                  </a:lnTo>
                  <a:lnTo>
                    <a:pt x="16" y="22"/>
                  </a:lnTo>
                  <a:lnTo>
                    <a:pt x="20" y="20"/>
                  </a:lnTo>
                  <a:lnTo>
                    <a:pt x="22" y="16"/>
                  </a:lnTo>
                  <a:lnTo>
                    <a:pt x="23" y="1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56" name="Freeform 332"/>
            <p:cNvSpPr>
              <a:spLocks noChangeAspect="1"/>
            </p:cNvSpPr>
            <p:nvPr/>
          </p:nvSpPr>
          <p:spPr bwMode="auto">
            <a:xfrm>
              <a:off x="4139" y="1228"/>
              <a:ext cx="23" cy="23"/>
            </a:xfrm>
            <a:custGeom>
              <a:avLst/>
              <a:gdLst/>
              <a:ahLst/>
              <a:cxnLst>
                <a:cxn ang="0">
                  <a:pos x="23" y="12"/>
                </a:cxn>
                <a:cxn ang="0">
                  <a:pos x="22" y="8"/>
                </a:cxn>
                <a:cxn ang="0">
                  <a:pos x="20" y="4"/>
                </a:cxn>
                <a:cxn ang="0">
                  <a:pos x="16" y="1"/>
                </a:cxn>
                <a:cxn ang="0">
                  <a:pos x="12" y="0"/>
                </a:cxn>
                <a:cxn ang="0">
                  <a:pos x="7" y="1"/>
                </a:cxn>
                <a:cxn ang="0">
                  <a:pos x="4" y="4"/>
                </a:cxn>
                <a:cxn ang="0">
                  <a:pos x="1" y="8"/>
                </a:cxn>
                <a:cxn ang="0">
                  <a:pos x="0" y="12"/>
                </a:cxn>
                <a:cxn ang="0">
                  <a:pos x="1" y="16"/>
                </a:cxn>
                <a:cxn ang="0">
                  <a:pos x="4" y="20"/>
                </a:cxn>
                <a:cxn ang="0">
                  <a:pos x="7" y="22"/>
                </a:cxn>
                <a:cxn ang="0">
                  <a:pos x="12" y="23"/>
                </a:cxn>
                <a:cxn ang="0">
                  <a:pos x="16" y="22"/>
                </a:cxn>
                <a:cxn ang="0">
                  <a:pos x="20" y="20"/>
                </a:cxn>
                <a:cxn ang="0">
                  <a:pos x="22" y="16"/>
                </a:cxn>
                <a:cxn ang="0">
                  <a:pos x="23" y="12"/>
                </a:cxn>
              </a:cxnLst>
              <a:rect l="0" t="0" r="r" b="b"/>
              <a:pathLst>
                <a:path w="23" h="23">
                  <a:moveTo>
                    <a:pt x="23" y="12"/>
                  </a:moveTo>
                  <a:lnTo>
                    <a:pt x="22" y="8"/>
                  </a:lnTo>
                  <a:lnTo>
                    <a:pt x="20" y="4"/>
                  </a:lnTo>
                  <a:lnTo>
                    <a:pt x="16" y="1"/>
                  </a:lnTo>
                  <a:lnTo>
                    <a:pt x="12" y="0"/>
                  </a:lnTo>
                  <a:lnTo>
                    <a:pt x="7" y="1"/>
                  </a:lnTo>
                  <a:lnTo>
                    <a:pt x="4" y="4"/>
                  </a:lnTo>
                  <a:lnTo>
                    <a:pt x="1" y="8"/>
                  </a:lnTo>
                  <a:lnTo>
                    <a:pt x="0" y="12"/>
                  </a:lnTo>
                  <a:lnTo>
                    <a:pt x="1" y="16"/>
                  </a:lnTo>
                  <a:lnTo>
                    <a:pt x="4" y="20"/>
                  </a:lnTo>
                  <a:lnTo>
                    <a:pt x="7" y="22"/>
                  </a:lnTo>
                  <a:lnTo>
                    <a:pt x="12" y="23"/>
                  </a:lnTo>
                  <a:lnTo>
                    <a:pt x="16" y="22"/>
                  </a:lnTo>
                  <a:lnTo>
                    <a:pt x="20" y="20"/>
                  </a:lnTo>
                  <a:lnTo>
                    <a:pt x="22" y="16"/>
                  </a:lnTo>
                  <a:lnTo>
                    <a:pt x="23" y="1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57" name="Freeform 333"/>
            <p:cNvSpPr>
              <a:spLocks noChangeAspect="1"/>
            </p:cNvSpPr>
            <p:nvPr/>
          </p:nvSpPr>
          <p:spPr bwMode="auto">
            <a:xfrm>
              <a:off x="4994" y="1098"/>
              <a:ext cx="23" cy="23"/>
            </a:xfrm>
            <a:custGeom>
              <a:avLst/>
              <a:gdLst/>
              <a:ahLst/>
              <a:cxnLst>
                <a:cxn ang="0">
                  <a:pos x="23" y="12"/>
                </a:cxn>
                <a:cxn ang="0">
                  <a:pos x="22" y="7"/>
                </a:cxn>
                <a:cxn ang="0">
                  <a:pos x="19" y="4"/>
                </a:cxn>
                <a:cxn ang="0">
                  <a:pos x="16" y="1"/>
                </a:cxn>
                <a:cxn ang="0">
                  <a:pos x="11" y="0"/>
                </a:cxn>
                <a:cxn ang="0">
                  <a:pos x="7" y="1"/>
                </a:cxn>
                <a:cxn ang="0">
                  <a:pos x="3" y="4"/>
                </a:cxn>
                <a:cxn ang="0">
                  <a:pos x="1" y="7"/>
                </a:cxn>
                <a:cxn ang="0">
                  <a:pos x="0" y="12"/>
                </a:cxn>
                <a:cxn ang="0">
                  <a:pos x="1" y="16"/>
                </a:cxn>
                <a:cxn ang="0">
                  <a:pos x="3" y="20"/>
                </a:cxn>
                <a:cxn ang="0">
                  <a:pos x="7" y="22"/>
                </a:cxn>
                <a:cxn ang="0">
                  <a:pos x="11" y="23"/>
                </a:cxn>
                <a:cxn ang="0">
                  <a:pos x="16" y="22"/>
                </a:cxn>
                <a:cxn ang="0">
                  <a:pos x="19" y="20"/>
                </a:cxn>
                <a:cxn ang="0">
                  <a:pos x="22" y="16"/>
                </a:cxn>
                <a:cxn ang="0">
                  <a:pos x="23" y="12"/>
                </a:cxn>
              </a:cxnLst>
              <a:rect l="0" t="0" r="r" b="b"/>
              <a:pathLst>
                <a:path w="23" h="23">
                  <a:moveTo>
                    <a:pt x="23" y="12"/>
                  </a:moveTo>
                  <a:lnTo>
                    <a:pt x="22" y="7"/>
                  </a:lnTo>
                  <a:lnTo>
                    <a:pt x="19" y="4"/>
                  </a:lnTo>
                  <a:lnTo>
                    <a:pt x="16" y="1"/>
                  </a:lnTo>
                  <a:lnTo>
                    <a:pt x="11" y="0"/>
                  </a:lnTo>
                  <a:lnTo>
                    <a:pt x="7" y="1"/>
                  </a:lnTo>
                  <a:lnTo>
                    <a:pt x="3" y="4"/>
                  </a:lnTo>
                  <a:lnTo>
                    <a:pt x="1" y="7"/>
                  </a:lnTo>
                  <a:lnTo>
                    <a:pt x="0" y="12"/>
                  </a:lnTo>
                  <a:lnTo>
                    <a:pt x="1" y="16"/>
                  </a:lnTo>
                  <a:lnTo>
                    <a:pt x="3" y="20"/>
                  </a:lnTo>
                  <a:lnTo>
                    <a:pt x="7" y="22"/>
                  </a:lnTo>
                  <a:lnTo>
                    <a:pt x="11" y="23"/>
                  </a:lnTo>
                  <a:lnTo>
                    <a:pt x="16" y="22"/>
                  </a:lnTo>
                  <a:lnTo>
                    <a:pt x="19" y="20"/>
                  </a:lnTo>
                  <a:lnTo>
                    <a:pt x="22" y="16"/>
                  </a:lnTo>
                  <a:lnTo>
                    <a:pt x="23" y="1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58" name="Freeform 334"/>
            <p:cNvSpPr>
              <a:spLocks noChangeAspect="1"/>
            </p:cNvSpPr>
            <p:nvPr/>
          </p:nvSpPr>
          <p:spPr bwMode="auto">
            <a:xfrm>
              <a:off x="4994" y="1185"/>
              <a:ext cx="23" cy="23"/>
            </a:xfrm>
            <a:custGeom>
              <a:avLst/>
              <a:gdLst/>
              <a:ahLst/>
              <a:cxnLst>
                <a:cxn ang="0">
                  <a:pos x="23" y="11"/>
                </a:cxn>
                <a:cxn ang="0">
                  <a:pos x="22" y="7"/>
                </a:cxn>
                <a:cxn ang="0">
                  <a:pos x="19" y="3"/>
                </a:cxn>
                <a:cxn ang="0">
                  <a:pos x="16" y="1"/>
                </a:cxn>
                <a:cxn ang="0">
                  <a:pos x="11" y="0"/>
                </a:cxn>
                <a:cxn ang="0">
                  <a:pos x="7" y="1"/>
                </a:cxn>
                <a:cxn ang="0">
                  <a:pos x="3" y="3"/>
                </a:cxn>
                <a:cxn ang="0">
                  <a:pos x="1" y="7"/>
                </a:cxn>
                <a:cxn ang="0">
                  <a:pos x="0" y="11"/>
                </a:cxn>
                <a:cxn ang="0">
                  <a:pos x="1" y="16"/>
                </a:cxn>
                <a:cxn ang="0">
                  <a:pos x="3" y="19"/>
                </a:cxn>
                <a:cxn ang="0">
                  <a:pos x="7" y="22"/>
                </a:cxn>
                <a:cxn ang="0">
                  <a:pos x="11" y="23"/>
                </a:cxn>
                <a:cxn ang="0">
                  <a:pos x="16" y="22"/>
                </a:cxn>
                <a:cxn ang="0">
                  <a:pos x="19" y="19"/>
                </a:cxn>
                <a:cxn ang="0">
                  <a:pos x="22" y="16"/>
                </a:cxn>
                <a:cxn ang="0">
                  <a:pos x="23" y="11"/>
                </a:cxn>
              </a:cxnLst>
              <a:rect l="0" t="0" r="r" b="b"/>
              <a:pathLst>
                <a:path w="23" h="23">
                  <a:moveTo>
                    <a:pt x="23" y="11"/>
                  </a:moveTo>
                  <a:lnTo>
                    <a:pt x="22" y="7"/>
                  </a:lnTo>
                  <a:lnTo>
                    <a:pt x="19" y="3"/>
                  </a:lnTo>
                  <a:lnTo>
                    <a:pt x="16" y="1"/>
                  </a:lnTo>
                  <a:lnTo>
                    <a:pt x="11" y="0"/>
                  </a:lnTo>
                  <a:lnTo>
                    <a:pt x="7" y="1"/>
                  </a:lnTo>
                  <a:lnTo>
                    <a:pt x="3" y="3"/>
                  </a:lnTo>
                  <a:lnTo>
                    <a:pt x="1" y="7"/>
                  </a:lnTo>
                  <a:lnTo>
                    <a:pt x="0" y="11"/>
                  </a:lnTo>
                  <a:lnTo>
                    <a:pt x="1" y="16"/>
                  </a:lnTo>
                  <a:lnTo>
                    <a:pt x="3" y="19"/>
                  </a:lnTo>
                  <a:lnTo>
                    <a:pt x="7" y="22"/>
                  </a:lnTo>
                  <a:lnTo>
                    <a:pt x="11" y="23"/>
                  </a:lnTo>
                  <a:lnTo>
                    <a:pt x="16" y="22"/>
                  </a:lnTo>
                  <a:lnTo>
                    <a:pt x="19" y="19"/>
                  </a:lnTo>
                  <a:lnTo>
                    <a:pt x="22" y="16"/>
                  </a:lnTo>
                  <a:lnTo>
                    <a:pt x="23" y="1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59" name="Freeform 335"/>
            <p:cNvSpPr>
              <a:spLocks noChangeAspect="1"/>
            </p:cNvSpPr>
            <p:nvPr/>
          </p:nvSpPr>
          <p:spPr bwMode="auto">
            <a:xfrm>
              <a:off x="4994" y="1271"/>
              <a:ext cx="23" cy="23"/>
            </a:xfrm>
            <a:custGeom>
              <a:avLst/>
              <a:gdLst/>
              <a:ahLst/>
              <a:cxnLst>
                <a:cxn ang="0">
                  <a:pos x="23" y="11"/>
                </a:cxn>
                <a:cxn ang="0">
                  <a:pos x="22" y="7"/>
                </a:cxn>
                <a:cxn ang="0">
                  <a:pos x="19" y="3"/>
                </a:cxn>
                <a:cxn ang="0">
                  <a:pos x="16" y="1"/>
                </a:cxn>
                <a:cxn ang="0">
                  <a:pos x="11" y="0"/>
                </a:cxn>
                <a:cxn ang="0">
                  <a:pos x="7" y="1"/>
                </a:cxn>
                <a:cxn ang="0">
                  <a:pos x="3" y="3"/>
                </a:cxn>
                <a:cxn ang="0">
                  <a:pos x="1" y="7"/>
                </a:cxn>
                <a:cxn ang="0">
                  <a:pos x="0" y="11"/>
                </a:cxn>
                <a:cxn ang="0">
                  <a:pos x="1" y="16"/>
                </a:cxn>
                <a:cxn ang="0">
                  <a:pos x="3" y="19"/>
                </a:cxn>
                <a:cxn ang="0">
                  <a:pos x="7" y="22"/>
                </a:cxn>
                <a:cxn ang="0">
                  <a:pos x="11" y="23"/>
                </a:cxn>
                <a:cxn ang="0">
                  <a:pos x="16" y="22"/>
                </a:cxn>
                <a:cxn ang="0">
                  <a:pos x="19" y="19"/>
                </a:cxn>
                <a:cxn ang="0">
                  <a:pos x="22" y="16"/>
                </a:cxn>
                <a:cxn ang="0">
                  <a:pos x="23" y="11"/>
                </a:cxn>
              </a:cxnLst>
              <a:rect l="0" t="0" r="r" b="b"/>
              <a:pathLst>
                <a:path w="23" h="23">
                  <a:moveTo>
                    <a:pt x="23" y="11"/>
                  </a:moveTo>
                  <a:lnTo>
                    <a:pt x="22" y="7"/>
                  </a:lnTo>
                  <a:lnTo>
                    <a:pt x="19" y="3"/>
                  </a:lnTo>
                  <a:lnTo>
                    <a:pt x="16" y="1"/>
                  </a:lnTo>
                  <a:lnTo>
                    <a:pt x="11" y="0"/>
                  </a:lnTo>
                  <a:lnTo>
                    <a:pt x="7" y="1"/>
                  </a:lnTo>
                  <a:lnTo>
                    <a:pt x="3" y="3"/>
                  </a:lnTo>
                  <a:lnTo>
                    <a:pt x="1" y="7"/>
                  </a:lnTo>
                  <a:lnTo>
                    <a:pt x="0" y="11"/>
                  </a:lnTo>
                  <a:lnTo>
                    <a:pt x="1" y="16"/>
                  </a:lnTo>
                  <a:lnTo>
                    <a:pt x="3" y="19"/>
                  </a:lnTo>
                  <a:lnTo>
                    <a:pt x="7" y="22"/>
                  </a:lnTo>
                  <a:lnTo>
                    <a:pt x="11" y="23"/>
                  </a:lnTo>
                  <a:lnTo>
                    <a:pt x="16" y="22"/>
                  </a:lnTo>
                  <a:lnTo>
                    <a:pt x="19" y="19"/>
                  </a:lnTo>
                  <a:lnTo>
                    <a:pt x="22" y="16"/>
                  </a:lnTo>
                  <a:lnTo>
                    <a:pt x="23" y="1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60" name="Freeform 336"/>
            <p:cNvSpPr>
              <a:spLocks noChangeAspect="1"/>
            </p:cNvSpPr>
            <p:nvPr/>
          </p:nvSpPr>
          <p:spPr bwMode="auto">
            <a:xfrm>
              <a:off x="1773" y="1501"/>
              <a:ext cx="23" cy="22"/>
            </a:xfrm>
            <a:custGeom>
              <a:avLst/>
              <a:gdLst/>
              <a:ahLst/>
              <a:cxnLst>
                <a:cxn ang="0">
                  <a:pos x="23" y="11"/>
                </a:cxn>
                <a:cxn ang="0">
                  <a:pos x="22" y="7"/>
                </a:cxn>
                <a:cxn ang="0">
                  <a:pos x="20" y="3"/>
                </a:cxn>
                <a:cxn ang="0">
                  <a:pos x="16" y="0"/>
                </a:cxn>
                <a:cxn ang="0">
                  <a:pos x="12" y="0"/>
                </a:cxn>
                <a:cxn ang="0">
                  <a:pos x="7" y="0"/>
                </a:cxn>
                <a:cxn ang="0">
                  <a:pos x="4" y="3"/>
                </a:cxn>
                <a:cxn ang="0">
                  <a:pos x="1" y="7"/>
                </a:cxn>
                <a:cxn ang="0">
                  <a:pos x="0" y="11"/>
                </a:cxn>
                <a:cxn ang="0">
                  <a:pos x="1" y="15"/>
                </a:cxn>
                <a:cxn ang="0">
                  <a:pos x="4" y="19"/>
                </a:cxn>
                <a:cxn ang="0">
                  <a:pos x="7" y="21"/>
                </a:cxn>
                <a:cxn ang="0">
                  <a:pos x="12" y="22"/>
                </a:cxn>
                <a:cxn ang="0">
                  <a:pos x="16" y="21"/>
                </a:cxn>
                <a:cxn ang="0">
                  <a:pos x="20" y="19"/>
                </a:cxn>
                <a:cxn ang="0">
                  <a:pos x="22" y="15"/>
                </a:cxn>
                <a:cxn ang="0">
                  <a:pos x="23" y="11"/>
                </a:cxn>
              </a:cxnLst>
              <a:rect l="0" t="0" r="r" b="b"/>
              <a:pathLst>
                <a:path w="23" h="22">
                  <a:moveTo>
                    <a:pt x="23" y="11"/>
                  </a:moveTo>
                  <a:lnTo>
                    <a:pt x="22" y="7"/>
                  </a:lnTo>
                  <a:lnTo>
                    <a:pt x="20" y="3"/>
                  </a:lnTo>
                  <a:lnTo>
                    <a:pt x="16" y="0"/>
                  </a:lnTo>
                  <a:lnTo>
                    <a:pt x="12" y="0"/>
                  </a:lnTo>
                  <a:lnTo>
                    <a:pt x="7" y="0"/>
                  </a:lnTo>
                  <a:lnTo>
                    <a:pt x="4" y="3"/>
                  </a:lnTo>
                  <a:lnTo>
                    <a:pt x="1" y="7"/>
                  </a:lnTo>
                  <a:lnTo>
                    <a:pt x="0" y="11"/>
                  </a:lnTo>
                  <a:lnTo>
                    <a:pt x="1" y="15"/>
                  </a:lnTo>
                  <a:lnTo>
                    <a:pt x="4" y="19"/>
                  </a:lnTo>
                  <a:lnTo>
                    <a:pt x="7" y="21"/>
                  </a:lnTo>
                  <a:lnTo>
                    <a:pt x="12" y="22"/>
                  </a:lnTo>
                  <a:lnTo>
                    <a:pt x="16" y="21"/>
                  </a:lnTo>
                  <a:lnTo>
                    <a:pt x="20" y="19"/>
                  </a:lnTo>
                  <a:lnTo>
                    <a:pt x="22" y="15"/>
                  </a:lnTo>
                  <a:lnTo>
                    <a:pt x="23" y="1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61" name="Freeform 337"/>
            <p:cNvSpPr>
              <a:spLocks noChangeAspect="1"/>
            </p:cNvSpPr>
            <p:nvPr/>
          </p:nvSpPr>
          <p:spPr bwMode="auto">
            <a:xfrm>
              <a:off x="1773" y="1587"/>
              <a:ext cx="23" cy="23"/>
            </a:xfrm>
            <a:custGeom>
              <a:avLst/>
              <a:gdLst/>
              <a:ahLst/>
              <a:cxnLst>
                <a:cxn ang="0">
                  <a:pos x="23" y="11"/>
                </a:cxn>
                <a:cxn ang="0">
                  <a:pos x="22" y="7"/>
                </a:cxn>
                <a:cxn ang="0">
                  <a:pos x="20" y="3"/>
                </a:cxn>
                <a:cxn ang="0">
                  <a:pos x="16" y="1"/>
                </a:cxn>
                <a:cxn ang="0">
                  <a:pos x="12" y="0"/>
                </a:cxn>
                <a:cxn ang="0">
                  <a:pos x="7" y="1"/>
                </a:cxn>
                <a:cxn ang="0">
                  <a:pos x="4" y="3"/>
                </a:cxn>
                <a:cxn ang="0">
                  <a:pos x="1" y="7"/>
                </a:cxn>
                <a:cxn ang="0">
                  <a:pos x="0" y="11"/>
                </a:cxn>
                <a:cxn ang="0">
                  <a:pos x="1" y="16"/>
                </a:cxn>
                <a:cxn ang="0">
                  <a:pos x="4" y="19"/>
                </a:cxn>
                <a:cxn ang="0">
                  <a:pos x="7" y="22"/>
                </a:cxn>
                <a:cxn ang="0">
                  <a:pos x="12" y="23"/>
                </a:cxn>
                <a:cxn ang="0">
                  <a:pos x="16" y="22"/>
                </a:cxn>
                <a:cxn ang="0">
                  <a:pos x="20" y="19"/>
                </a:cxn>
                <a:cxn ang="0">
                  <a:pos x="22" y="16"/>
                </a:cxn>
                <a:cxn ang="0">
                  <a:pos x="23" y="11"/>
                </a:cxn>
              </a:cxnLst>
              <a:rect l="0" t="0" r="r" b="b"/>
              <a:pathLst>
                <a:path w="23" h="23">
                  <a:moveTo>
                    <a:pt x="23" y="11"/>
                  </a:moveTo>
                  <a:lnTo>
                    <a:pt x="22" y="7"/>
                  </a:lnTo>
                  <a:lnTo>
                    <a:pt x="20" y="3"/>
                  </a:lnTo>
                  <a:lnTo>
                    <a:pt x="16" y="1"/>
                  </a:lnTo>
                  <a:lnTo>
                    <a:pt x="12" y="0"/>
                  </a:lnTo>
                  <a:lnTo>
                    <a:pt x="7" y="1"/>
                  </a:lnTo>
                  <a:lnTo>
                    <a:pt x="4" y="3"/>
                  </a:lnTo>
                  <a:lnTo>
                    <a:pt x="1" y="7"/>
                  </a:lnTo>
                  <a:lnTo>
                    <a:pt x="0" y="11"/>
                  </a:lnTo>
                  <a:lnTo>
                    <a:pt x="1" y="16"/>
                  </a:lnTo>
                  <a:lnTo>
                    <a:pt x="4" y="19"/>
                  </a:lnTo>
                  <a:lnTo>
                    <a:pt x="7" y="22"/>
                  </a:lnTo>
                  <a:lnTo>
                    <a:pt x="12" y="23"/>
                  </a:lnTo>
                  <a:lnTo>
                    <a:pt x="16" y="22"/>
                  </a:lnTo>
                  <a:lnTo>
                    <a:pt x="20" y="19"/>
                  </a:lnTo>
                  <a:lnTo>
                    <a:pt x="22" y="16"/>
                  </a:lnTo>
                  <a:lnTo>
                    <a:pt x="23" y="1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62" name="Freeform 338"/>
            <p:cNvSpPr>
              <a:spLocks noChangeAspect="1"/>
            </p:cNvSpPr>
            <p:nvPr/>
          </p:nvSpPr>
          <p:spPr bwMode="auto">
            <a:xfrm>
              <a:off x="1773" y="1673"/>
              <a:ext cx="23" cy="23"/>
            </a:xfrm>
            <a:custGeom>
              <a:avLst/>
              <a:gdLst/>
              <a:ahLst/>
              <a:cxnLst>
                <a:cxn ang="0">
                  <a:pos x="23" y="11"/>
                </a:cxn>
                <a:cxn ang="0">
                  <a:pos x="22" y="7"/>
                </a:cxn>
                <a:cxn ang="0">
                  <a:pos x="20" y="3"/>
                </a:cxn>
                <a:cxn ang="0">
                  <a:pos x="16" y="1"/>
                </a:cxn>
                <a:cxn ang="0">
                  <a:pos x="12" y="0"/>
                </a:cxn>
                <a:cxn ang="0">
                  <a:pos x="7" y="1"/>
                </a:cxn>
                <a:cxn ang="0">
                  <a:pos x="4" y="3"/>
                </a:cxn>
                <a:cxn ang="0">
                  <a:pos x="1" y="7"/>
                </a:cxn>
                <a:cxn ang="0">
                  <a:pos x="0" y="11"/>
                </a:cxn>
                <a:cxn ang="0">
                  <a:pos x="1" y="16"/>
                </a:cxn>
                <a:cxn ang="0">
                  <a:pos x="4" y="19"/>
                </a:cxn>
                <a:cxn ang="0">
                  <a:pos x="7" y="22"/>
                </a:cxn>
                <a:cxn ang="0">
                  <a:pos x="12" y="23"/>
                </a:cxn>
                <a:cxn ang="0">
                  <a:pos x="16" y="22"/>
                </a:cxn>
                <a:cxn ang="0">
                  <a:pos x="20" y="19"/>
                </a:cxn>
                <a:cxn ang="0">
                  <a:pos x="22" y="16"/>
                </a:cxn>
                <a:cxn ang="0">
                  <a:pos x="23" y="11"/>
                </a:cxn>
              </a:cxnLst>
              <a:rect l="0" t="0" r="r" b="b"/>
              <a:pathLst>
                <a:path w="23" h="23">
                  <a:moveTo>
                    <a:pt x="23" y="11"/>
                  </a:moveTo>
                  <a:lnTo>
                    <a:pt x="22" y="7"/>
                  </a:lnTo>
                  <a:lnTo>
                    <a:pt x="20" y="3"/>
                  </a:lnTo>
                  <a:lnTo>
                    <a:pt x="16" y="1"/>
                  </a:lnTo>
                  <a:lnTo>
                    <a:pt x="12" y="0"/>
                  </a:lnTo>
                  <a:lnTo>
                    <a:pt x="7" y="1"/>
                  </a:lnTo>
                  <a:lnTo>
                    <a:pt x="4" y="3"/>
                  </a:lnTo>
                  <a:lnTo>
                    <a:pt x="1" y="7"/>
                  </a:lnTo>
                  <a:lnTo>
                    <a:pt x="0" y="11"/>
                  </a:lnTo>
                  <a:lnTo>
                    <a:pt x="1" y="16"/>
                  </a:lnTo>
                  <a:lnTo>
                    <a:pt x="4" y="19"/>
                  </a:lnTo>
                  <a:lnTo>
                    <a:pt x="7" y="22"/>
                  </a:lnTo>
                  <a:lnTo>
                    <a:pt x="12" y="23"/>
                  </a:lnTo>
                  <a:lnTo>
                    <a:pt x="16" y="22"/>
                  </a:lnTo>
                  <a:lnTo>
                    <a:pt x="20" y="19"/>
                  </a:lnTo>
                  <a:lnTo>
                    <a:pt x="22" y="16"/>
                  </a:lnTo>
                  <a:lnTo>
                    <a:pt x="23" y="1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63" name="Freeform 339"/>
            <p:cNvSpPr>
              <a:spLocks noChangeAspect="1"/>
            </p:cNvSpPr>
            <p:nvPr/>
          </p:nvSpPr>
          <p:spPr bwMode="auto">
            <a:xfrm>
              <a:off x="3108" y="1501"/>
              <a:ext cx="23" cy="22"/>
            </a:xfrm>
            <a:custGeom>
              <a:avLst/>
              <a:gdLst/>
              <a:ahLst/>
              <a:cxnLst>
                <a:cxn ang="0">
                  <a:pos x="23" y="11"/>
                </a:cxn>
                <a:cxn ang="0">
                  <a:pos x="22" y="7"/>
                </a:cxn>
                <a:cxn ang="0">
                  <a:pos x="20" y="3"/>
                </a:cxn>
                <a:cxn ang="0">
                  <a:pos x="16" y="0"/>
                </a:cxn>
                <a:cxn ang="0">
                  <a:pos x="12" y="0"/>
                </a:cxn>
                <a:cxn ang="0">
                  <a:pos x="7" y="0"/>
                </a:cxn>
                <a:cxn ang="0">
                  <a:pos x="4" y="3"/>
                </a:cxn>
                <a:cxn ang="0">
                  <a:pos x="1" y="7"/>
                </a:cxn>
                <a:cxn ang="0">
                  <a:pos x="0" y="11"/>
                </a:cxn>
                <a:cxn ang="0">
                  <a:pos x="1" y="15"/>
                </a:cxn>
                <a:cxn ang="0">
                  <a:pos x="4" y="19"/>
                </a:cxn>
                <a:cxn ang="0">
                  <a:pos x="7" y="21"/>
                </a:cxn>
                <a:cxn ang="0">
                  <a:pos x="12" y="22"/>
                </a:cxn>
                <a:cxn ang="0">
                  <a:pos x="16" y="21"/>
                </a:cxn>
                <a:cxn ang="0">
                  <a:pos x="20" y="19"/>
                </a:cxn>
                <a:cxn ang="0">
                  <a:pos x="22" y="15"/>
                </a:cxn>
                <a:cxn ang="0">
                  <a:pos x="23" y="11"/>
                </a:cxn>
              </a:cxnLst>
              <a:rect l="0" t="0" r="r" b="b"/>
              <a:pathLst>
                <a:path w="23" h="22">
                  <a:moveTo>
                    <a:pt x="23" y="11"/>
                  </a:moveTo>
                  <a:lnTo>
                    <a:pt x="22" y="7"/>
                  </a:lnTo>
                  <a:lnTo>
                    <a:pt x="20" y="3"/>
                  </a:lnTo>
                  <a:lnTo>
                    <a:pt x="16" y="0"/>
                  </a:lnTo>
                  <a:lnTo>
                    <a:pt x="12" y="0"/>
                  </a:lnTo>
                  <a:lnTo>
                    <a:pt x="7" y="0"/>
                  </a:lnTo>
                  <a:lnTo>
                    <a:pt x="4" y="3"/>
                  </a:lnTo>
                  <a:lnTo>
                    <a:pt x="1" y="7"/>
                  </a:lnTo>
                  <a:lnTo>
                    <a:pt x="0" y="11"/>
                  </a:lnTo>
                  <a:lnTo>
                    <a:pt x="1" y="15"/>
                  </a:lnTo>
                  <a:lnTo>
                    <a:pt x="4" y="19"/>
                  </a:lnTo>
                  <a:lnTo>
                    <a:pt x="7" y="21"/>
                  </a:lnTo>
                  <a:lnTo>
                    <a:pt x="12" y="22"/>
                  </a:lnTo>
                  <a:lnTo>
                    <a:pt x="16" y="21"/>
                  </a:lnTo>
                  <a:lnTo>
                    <a:pt x="20" y="19"/>
                  </a:lnTo>
                  <a:lnTo>
                    <a:pt x="22" y="15"/>
                  </a:lnTo>
                  <a:lnTo>
                    <a:pt x="23" y="1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64" name="Freeform 340"/>
            <p:cNvSpPr>
              <a:spLocks noChangeAspect="1"/>
            </p:cNvSpPr>
            <p:nvPr/>
          </p:nvSpPr>
          <p:spPr bwMode="auto">
            <a:xfrm>
              <a:off x="3108" y="1587"/>
              <a:ext cx="23" cy="23"/>
            </a:xfrm>
            <a:custGeom>
              <a:avLst/>
              <a:gdLst/>
              <a:ahLst/>
              <a:cxnLst>
                <a:cxn ang="0">
                  <a:pos x="23" y="11"/>
                </a:cxn>
                <a:cxn ang="0">
                  <a:pos x="22" y="7"/>
                </a:cxn>
                <a:cxn ang="0">
                  <a:pos x="20" y="3"/>
                </a:cxn>
                <a:cxn ang="0">
                  <a:pos x="16" y="1"/>
                </a:cxn>
                <a:cxn ang="0">
                  <a:pos x="12" y="0"/>
                </a:cxn>
                <a:cxn ang="0">
                  <a:pos x="7" y="1"/>
                </a:cxn>
                <a:cxn ang="0">
                  <a:pos x="4" y="3"/>
                </a:cxn>
                <a:cxn ang="0">
                  <a:pos x="1" y="7"/>
                </a:cxn>
                <a:cxn ang="0">
                  <a:pos x="0" y="11"/>
                </a:cxn>
                <a:cxn ang="0">
                  <a:pos x="1" y="16"/>
                </a:cxn>
                <a:cxn ang="0">
                  <a:pos x="4" y="19"/>
                </a:cxn>
                <a:cxn ang="0">
                  <a:pos x="7" y="22"/>
                </a:cxn>
                <a:cxn ang="0">
                  <a:pos x="12" y="23"/>
                </a:cxn>
                <a:cxn ang="0">
                  <a:pos x="16" y="22"/>
                </a:cxn>
                <a:cxn ang="0">
                  <a:pos x="20" y="19"/>
                </a:cxn>
                <a:cxn ang="0">
                  <a:pos x="22" y="16"/>
                </a:cxn>
                <a:cxn ang="0">
                  <a:pos x="23" y="11"/>
                </a:cxn>
              </a:cxnLst>
              <a:rect l="0" t="0" r="r" b="b"/>
              <a:pathLst>
                <a:path w="23" h="23">
                  <a:moveTo>
                    <a:pt x="23" y="11"/>
                  </a:moveTo>
                  <a:lnTo>
                    <a:pt x="22" y="7"/>
                  </a:lnTo>
                  <a:lnTo>
                    <a:pt x="20" y="3"/>
                  </a:lnTo>
                  <a:lnTo>
                    <a:pt x="16" y="1"/>
                  </a:lnTo>
                  <a:lnTo>
                    <a:pt x="12" y="0"/>
                  </a:lnTo>
                  <a:lnTo>
                    <a:pt x="7" y="1"/>
                  </a:lnTo>
                  <a:lnTo>
                    <a:pt x="4" y="3"/>
                  </a:lnTo>
                  <a:lnTo>
                    <a:pt x="1" y="7"/>
                  </a:lnTo>
                  <a:lnTo>
                    <a:pt x="0" y="11"/>
                  </a:lnTo>
                  <a:lnTo>
                    <a:pt x="1" y="16"/>
                  </a:lnTo>
                  <a:lnTo>
                    <a:pt x="4" y="19"/>
                  </a:lnTo>
                  <a:lnTo>
                    <a:pt x="7" y="22"/>
                  </a:lnTo>
                  <a:lnTo>
                    <a:pt x="12" y="23"/>
                  </a:lnTo>
                  <a:lnTo>
                    <a:pt x="16" y="22"/>
                  </a:lnTo>
                  <a:lnTo>
                    <a:pt x="20" y="19"/>
                  </a:lnTo>
                  <a:lnTo>
                    <a:pt x="22" y="16"/>
                  </a:lnTo>
                  <a:lnTo>
                    <a:pt x="23" y="1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65" name="Freeform 341"/>
            <p:cNvSpPr>
              <a:spLocks noChangeAspect="1"/>
            </p:cNvSpPr>
            <p:nvPr/>
          </p:nvSpPr>
          <p:spPr bwMode="auto">
            <a:xfrm>
              <a:off x="3108" y="1673"/>
              <a:ext cx="23" cy="23"/>
            </a:xfrm>
            <a:custGeom>
              <a:avLst/>
              <a:gdLst/>
              <a:ahLst/>
              <a:cxnLst>
                <a:cxn ang="0">
                  <a:pos x="23" y="11"/>
                </a:cxn>
                <a:cxn ang="0">
                  <a:pos x="22" y="7"/>
                </a:cxn>
                <a:cxn ang="0">
                  <a:pos x="20" y="3"/>
                </a:cxn>
                <a:cxn ang="0">
                  <a:pos x="16" y="1"/>
                </a:cxn>
                <a:cxn ang="0">
                  <a:pos x="12" y="0"/>
                </a:cxn>
                <a:cxn ang="0">
                  <a:pos x="7" y="1"/>
                </a:cxn>
                <a:cxn ang="0">
                  <a:pos x="4" y="3"/>
                </a:cxn>
                <a:cxn ang="0">
                  <a:pos x="1" y="7"/>
                </a:cxn>
                <a:cxn ang="0">
                  <a:pos x="0" y="11"/>
                </a:cxn>
                <a:cxn ang="0">
                  <a:pos x="1" y="16"/>
                </a:cxn>
                <a:cxn ang="0">
                  <a:pos x="4" y="19"/>
                </a:cxn>
                <a:cxn ang="0">
                  <a:pos x="7" y="22"/>
                </a:cxn>
                <a:cxn ang="0">
                  <a:pos x="12" y="23"/>
                </a:cxn>
                <a:cxn ang="0">
                  <a:pos x="16" y="22"/>
                </a:cxn>
                <a:cxn ang="0">
                  <a:pos x="20" y="19"/>
                </a:cxn>
                <a:cxn ang="0">
                  <a:pos x="22" y="16"/>
                </a:cxn>
                <a:cxn ang="0">
                  <a:pos x="23" y="11"/>
                </a:cxn>
              </a:cxnLst>
              <a:rect l="0" t="0" r="r" b="b"/>
              <a:pathLst>
                <a:path w="23" h="23">
                  <a:moveTo>
                    <a:pt x="23" y="11"/>
                  </a:moveTo>
                  <a:lnTo>
                    <a:pt x="22" y="7"/>
                  </a:lnTo>
                  <a:lnTo>
                    <a:pt x="20" y="3"/>
                  </a:lnTo>
                  <a:lnTo>
                    <a:pt x="16" y="1"/>
                  </a:lnTo>
                  <a:lnTo>
                    <a:pt x="12" y="0"/>
                  </a:lnTo>
                  <a:lnTo>
                    <a:pt x="7" y="1"/>
                  </a:lnTo>
                  <a:lnTo>
                    <a:pt x="4" y="3"/>
                  </a:lnTo>
                  <a:lnTo>
                    <a:pt x="1" y="7"/>
                  </a:lnTo>
                  <a:lnTo>
                    <a:pt x="0" y="11"/>
                  </a:lnTo>
                  <a:lnTo>
                    <a:pt x="1" y="16"/>
                  </a:lnTo>
                  <a:lnTo>
                    <a:pt x="4" y="19"/>
                  </a:lnTo>
                  <a:lnTo>
                    <a:pt x="7" y="22"/>
                  </a:lnTo>
                  <a:lnTo>
                    <a:pt x="12" y="23"/>
                  </a:lnTo>
                  <a:lnTo>
                    <a:pt x="16" y="22"/>
                  </a:lnTo>
                  <a:lnTo>
                    <a:pt x="20" y="19"/>
                  </a:lnTo>
                  <a:lnTo>
                    <a:pt x="22" y="16"/>
                  </a:lnTo>
                  <a:lnTo>
                    <a:pt x="23" y="1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66" name="Freeform 342"/>
            <p:cNvSpPr>
              <a:spLocks noChangeAspect="1"/>
            </p:cNvSpPr>
            <p:nvPr/>
          </p:nvSpPr>
          <p:spPr bwMode="auto">
            <a:xfrm>
              <a:off x="3977" y="1522"/>
              <a:ext cx="23" cy="23"/>
            </a:xfrm>
            <a:custGeom>
              <a:avLst/>
              <a:gdLst/>
              <a:ahLst/>
              <a:cxnLst>
                <a:cxn ang="0">
                  <a:pos x="23" y="12"/>
                </a:cxn>
                <a:cxn ang="0">
                  <a:pos x="22" y="7"/>
                </a:cxn>
                <a:cxn ang="0">
                  <a:pos x="20" y="4"/>
                </a:cxn>
                <a:cxn ang="0">
                  <a:pos x="16" y="1"/>
                </a:cxn>
                <a:cxn ang="0">
                  <a:pos x="12" y="0"/>
                </a:cxn>
                <a:cxn ang="0">
                  <a:pos x="7" y="1"/>
                </a:cxn>
                <a:cxn ang="0">
                  <a:pos x="4" y="4"/>
                </a:cxn>
                <a:cxn ang="0">
                  <a:pos x="1" y="7"/>
                </a:cxn>
                <a:cxn ang="0">
                  <a:pos x="0" y="12"/>
                </a:cxn>
                <a:cxn ang="0">
                  <a:pos x="1" y="16"/>
                </a:cxn>
                <a:cxn ang="0">
                  <a:pos x="4" y="20"/>
                </a:cxn>
                <a:cxn ang="0">
                  <a:pos x="7" y="22"/>
                </a:cxn>
                <a:cxn ang="0">
                  <a:pos x="12" y="23"/>
                </a:cxn>
                <a:cxn ang="0">
                  <a:pos x="16" y="22"/>
                </a:cxn>
                <a:cxn ang="0">
                  <a:pos x="20" y="20"/>
                </a:cxn>
                <a:cxn ang="0">
                  <a:pos x="22" y="16"/>
                </a:cxn>
                <a:cxn ang="0">
                  <a:pos x="23" y="12"/>
                </a:cxn>
              </a:cxnLst>
              <a:rect l="0" t="0" r="r" b="b"/>
              <a:pathLst>
                <a:path w="23" h="23">
                  <a:moveTo>
                    <a:pt x="23" y="12"/>
                  </a:moveTo>
                  <a:lnTo>
                    <a:pt x="22" y="7"/>
                  </a:lnTo>
                  <a:lnTo>
                    <a:pt x="20" y="4"/>
                  </a:lnTo>
                  <a:lnTo>
                    <a:pt x="16" y="1"/>
                  </a:lnTo>
                  <a:lnTo>
                    <a:pt x="12" y="0"/>
                  </a:lnTo>
                  <a:lnTo>
                    <a:pt x="7" y="1"/>
                  </a:lnTo>
                  <a:lnTo>
                    <a:pt x="4" y="4"/>
                  </a:lnTo>
                  <a:lnTo>
                    <a:pt x="1" y="7"/>
                  </a:lnTo>
                  <a:lnTo>
                    <a:pt x="0" y="12"/>
                  </a:lnTo>
                  <a:lnTo>
                    <a:pt x="1" y="16"/>
                  </a:lnTo>
                  <a:lnTo>
                    <a:pt x="4" y="20"/>
                  </a:lnTo>
                  <a:lnTo>
                    <a:pt x="7" y="22"/>
                  </a:lnTo>
                  <a:lnTo>
                    <a:pt x="12" y="23"/>
                  </a:lnTo>
                  <a:lnTo>
                    <a:pt x="16" y="22"/>
                  </a:lnTo>
                  <a:lnTo>
                    <a:pt x="20" y="20"/>
                  </a:lnTo>
                  <a:lnTo>
                    <a:pt x="22" y="16"/>
                  </a:lnTo>
                  <a:lnTo>
                    <a:pt x="23" y="1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67" name="Freeform 343"/>
            <p:cNvSpPr>
              <a:spLocks noChangeAspect="1"/>
            </p:cNvSpPr>
            <p:nvPr/>
          </p:nvSpPr>
          <p:spPr bwMode="auto">
            <a:xfrm>
              <a:off x="4061" y="1587"/>
              <a:ext cx="23" cy="23"/>
            </a:xfrm>
            <a:custGeom>
              <a:avLst/>
              <a:gdLst/>
              <a:ahLst/>
              <a:cxnLst>
                <a:cxn ang="0">
                  <a:pos x="23" y="11"/>
                </a:cxn>
                <a:cxn ang="0">
                  <a:pos x="22" y="7"/>
                </a:cxn>
                <a:cxn ang="0">
                  <a:pos x="20" y="3"/>
                </a:cxn>
                <a:cxn ang="0">
                  <a:pos x="16" y="1"/>
                </a:cxn>
                <a:cxn ang="0">
                  <a:pos x="12" y="0"/>
                </a:cxn>
                <a:cxn ang="0">
                  <a:pos x="7" y="1"/>
                </a:cxn>
                <a:cxn ang="0">
                  <a:pos x="4" y="3"/>
                </a:cxn>
                <a:cxn ang="0">
                  <a:pos x="1" y="7"/>
                </a:cxn>
                <a:cxn ang="0">
                  <a:pos x="0" y="11"/>
                </a:cxn>
                <a:cxn ang="0">
                  <a:pos x="1" y="16"/>
                </a:cxn>
                <a:cxn ang="0">
                  <a:pos x="4" y="19"/>
                </a:cxn>
                <a:cxn ang="0">
                  <a:pos x="7" y="22"/>
                </a:cxn>
                <a:cxn ang="0">
                  <a:pos x="12" y="23"/>
                </a:cxn>
                <a:cxn ang="0">
                  <a:pos x="16" y="22"/>
                </a:cxn>
                <a:cxn ang="0">
                  <a:pos x="20" y="19"/>
                </a:cxn>
                <a:cxn ang="0">
                  <a:pos x="22" y="16"/>
                </a:cxn>
                <a:cxn ang="0">
                  <a:pos x="23" y="11"/>
                </a:cxn>
              </a:cxnLst>
              <a:rect l="0" t="0" r="r" b="b"/>
              <a:pathLst>
                <a:path w="23" h="23">
                  <a:moveTo>
                    <a:pt x="23" y="11"/>
                  </a:moveTo>
                  <a:lnTo>
                    <a:pt x="22" y="7"/>
                  </a:lnTo>
                  <a:lnTo>
                    <a:pt x="20" y="3"/>
                  </a:lnTo>
                  <a:lnTo>
                    <a:pt x="16" y="1"/>
                  </a:lnTo>
                  <a:lnTo>
                    <a:pt x="12" y="0"/>
                  </a:lnTo>
                  <a:lnTo>
                    <a:pt x="7" y="1"/>
                  </a:lnTo>
                  <a:lnTo>
                    <a:pt x="4" y="3"/>
                  </a:lnTo>
                  <a:lnTo>
                    <a:pt x="1" y="7"/>
                  </a:lnTo>
                  <a:lnTo>
                    <a:pt x="0" y="11"/>
                  </a:lnTo>
                  <a:lnTo>
                    <a:pt x="1" y="16"/>
                  </a:lnTo>
                  <a:lnTo>
                    <a:pt x="4" y="19"/>
                  </a:lnTo>
                  <a:lnTo>
                    <a:pt x="7" y="22"/>
                  </a:lnTo>
                  <a:lnTo>
                    <a:pt x="12" y="23"/>
                  </a:lnTo>
                  <a:lnTo>
                    <a:pt x="16" y="22"/>
                  </a:lnTo>
                  <a:lnTo>
                    <a:pt x="20" y="19"/>
                  </a:lnTo>
                  <a:lnTo>
                    <a:pt x="22" y="16"/>
                  </a:lnTo>
                  <a:lnTo>
                    <a:pt x="23" y="1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68" name="Freeform 344"/>
            <p:cNvSpPr>
              <a:spLocks noChangeAspect="1"/>
            </p:cNvSpPr>
            <p:nvPr/>
          </p:nvSpPr>
          <p:spPr bwMode="auto">
            <a:xfrm>
              <a:off x="4145" y="1652"/>
              <a:ext cx="23" cy="22"/>
            </a:xfrm>
            <a:custGeom>
              <a:avLst/>
              <a:gdLst/>
              <a:ahLst/>
              <a:cxnLst>
                <a:cxn ang="0">
                  <a:pos x="23" y="11"/>
                </a:cxn>
                <a:cxn ang="0">
                  <a:pos x="22" y="7"/>
                </a:cxn>
                <a:cxn ang="0">
                  <a:pos x="20" y="3"/>
                </a:cxn>
                <a:cxn ang="0">
                  <a:pos x="16" y="1"/>
                </a:cxn>
                <a:cxn ang="0">
                  <a:pos x="12" y="0"/>
                </a:cxn>
                <a:cxn ang="0">
                  <a:pos x="7" y="1"/>
                </a:cxn>
                <a:cxn ang="0">
                  <a:pos x="4" y="3"/>
                </a:cxn>
                <a:cxn ang="0">
                  <a:pos x="1" y="7"/>
                </a:cxn>
                <a:cxn ang="0">
                  <a:pos x="0" y="11"/>
                </a:cxn>
                <a:cxn ang="0">
                  <a:pos x="1" y="15"/>
                </a:cxn>
                <a:cxn ang="0">
                  <a:pos x="4" y="19"/>
                </a:cxn>
                <a:cxn ang="0">
                  <a:pos x="7" y="22"/>
                </a:cxn>
                <a:cxn ang="0">
                  <a:pos x="12" y="22"/>
                </a:cxn>
                <a:cxn ang="0">
                  <a:pos x="16" y="22"/>
                </a:cxn>
                <a:cxn ang="0">
                  <a:pos x="20" y="19"/>
                </a:cxn>
                <a:cxn ang="0">
                  <a:pos x="22" y="15"/>
                </a:cxn>
                <a:cxn ang="0">
                  <a:pos x="23" y="11"/>
                </a:cxn>
              </a:cxnLst>
              <a:rect l="0" t="0" r="r" b="b"/>
              <a:pathLst>
                <a:path w="23" h="22">
                  <a:moveTo>
                    <a:pt x="23" y="11"/>
                  </a:moveTo>
                  <a:lnTo>
                    <a:pt x="22" y="7"/>
                  </a:lnTo>
                  <a:lnTo>
                    <a:pt x="20" y="3"/>
                  </a:lnTo>
                  <a:lnTo>
                    <a:pt x="16" y="1"/>
                  </a:lnTo>
                  <a:lnTo>
                    <a:pt x="12" y="0"/>
                  </a:lnTo>
                  <a:lnTo>
                    <a:pt x="7" y="1"/>
                  </a:lnTo>
                  <a:lnTo>
                    <a:pt x="4" y="3"/>
                  </a:lnTo>
                  <a:lnTo>
                    <a:pt x="1" y="7"/>
                  </a:lnTo>
                  <a:lnTo>
                    <a:pt x="0" y="11"/>
                  </a:lnTo>
                  <a:lnTo>
                    <a:pt x="1" y="15"/>
                  </a:lnTo>
                  <a:lnTo>
                    <a:pt x="4" y="19"/>
                  </a:lnTo>
                  <a:lnTo>
                    <a:pt x="7" y="22"/>
                  </a:lnTo>
                  <a:lnTo>
                    <a:pt x="12" y="22"/>
                  </a:lnTo>
                  <a:lnTo>
                    <a:pt x="16" y="22"/>
                  </a:lnTo>
                  <a:lnTo>
                    <a:pt x="20" y="19"/>
                  </a:lnTo>
                  <a:lnTo>
                    <a:pt x="22" y="15"/>
                  </a:lnTo>
                  <a:lnTo>
                    <a:pt x="23" y="1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69" name="Freeform 345"/>
            <p:cNvSpPr>
              <a:spLocks noChangeAspect="1"/>
            </p:cNvSpPr>
            <p:nvPr/>
          </p:nvSpPr>
          <p:spPr bwMode="auto">
            <a:xfrm>
              <a:off x="4994" y="1501"/>
              <a:ext cx="23" cy="22"/>
            </a:xfrm>
            <a:custGeom>
              <a:avLst/>
              <a:gdLst/>
              <a:ahLst/>
              <a:cxnLst>
                <a:cxn ang="0">
                  <a:pos x="23" y="11"/>
                </a:cxn>
                <a:cxn ang="0">
                  <a:pos x="22" y="7"/>
                </a:cxn>
                <a:cxn ang="0">
                  <a:pos x="19" y="3"/>
                </a:cxn>
                <a:cxn ang="0">
                  <a:pos x="16" y="0"/>
                </a:cxn>
                <a:cxn ang="0">
                  <a:pos x="11" y="0"/>
                </a:cxn>
                <a:cxn ang="0">
                  <a:pos x="7" y="0"/>
                </a:cxn>
                <a:cxn ang="0">
                  <a:pos x="3" y="3"/>
                </a:cxn>
                <a:cxn ang="0">
                  <a:pos x="1" y="7"/>
                </a:cxn>
                <a:cxn ang="0">
                  <a:pos x="0" y="11"/>
                </a:cxn>
                <a:cxn ang="0">
                  <a:pos x="1" y="15"/>
                </a:cxn>
                <a:cxn ang="0">
                  <a:pos x="3" y="19"/>
                </a:cxn>
                <a:cxn ang="0">
                  <a:pos x="7" y="21"/>
                </a:cxn>
                <a:cxn ang="0">
                  <a:pos x="11" y="22"/>
                </a:cxn>
                <a:cxn ang="0">
                  <a:pos x="16" y="21"/>
                </a:cxn>
                <a:cxn ang="0">
                  <a:pos x="19" y="19"/>
                </a:cxn>
                <a:cxn ang="0">
                  <a:pos x="22" y="15"/>
                </a:cxn>
                <a:cxn ang="0">
                  <a:pos x="23" y="11"/>
                </a:cxn>
              </a:cxnLst>
              <a:rect l="0" t="0" r="r" b="b"/>
              <a:pathLst>
                <a:path w="23" h="22">
                  <a:moveTo>
                    <a:pt x="23" y="11"/>
                  </a:moveTo>
                  <a:lnTo>
                    <a:pt x="22" y="7"/>
                  </a:lnTo>
                  <a:lnTo>
                    <a:pt x="19" y="3"/>
                  </a:lnTo>
                  <a:lnTo>
                    <a:pt x="16" y="0"/>
                  </a:lnTo>
                  <a:lnTo>
                    <a:pt x="11" y="0"/>
                  </a:lnTo>
                  <a:lnTo>
                    <a:pt x="7" y="0"/>
                  </a:lnTo>
                  <a:lnTo>
                    <a:pt x="3" y="3"/>
                  </a:lnTo>
                  <a:lnTo>
                    <a:pt x="1" y="7"/>
                  </a:lnTo>
                  <a:lnTo>
                    <a:pt x="0" y="11"/>
                  </a:lnTo>
                  <a:lnTo>
                    <a:pt x="1" y="15"/>
                  </a:lnTo>
                  <a:lnTo>
                    <a:pt x="3" y="19"/>
                  </a:lnTo>
                  <a:lnTo>
                    <a:pt x="7" y="21"/>
                  </a:lnTo>
                  <a:lnTo>
                    <a:pt x="11" y="22"/>
                  </a:lnTo>
                  <a:lnTo>
                    <a:pt x="16" y="21"/>
                  </a:lnTo>
                  <a:lnTo>
                    <a:pt x="19" y="19"/>
                  </a:lnTo>
                  <a:lnTo>
                    <a:pt x="22" y="15"/>
                  </a:lnTo>
                  <a:lnTo>
                    <a:pt x="23" y="1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70" name="Freeform 346"/>
            <p:cNvSpPr>
              <a:spLocks noChangeAspect="1"/>
            </p:cNvSpPr>
            <p:nvPr/>
          </p:nvSpPr>
          <p:spPr bwMode="auto">
            <a:xfrm>
              <a:off x="4994" y="1587"/>
              <a:ext cx="23" cy="23"/>
            </a:xfrm>
            <a:custGeom>
              <a:avLst/>
              <a:gdLst/>
              <a:ahLst/>
              <a:cxnLst>
                <a:cxn ang="0">
                  <a:pos x="23" y="11"/>
                </a:cxn>
                <a:cxn ang="0">
                  <a:pos x="22" y="7"/>
                </a:cxn>
                <a:cxn ang="0">
                  <a:pos x="19" y="3"/>
                </a:cxn>
                <a:cxn ang="0">
                  <a:pos x="16" y="1"/>
                </a:cxn>
                <a:cxn ang="0">
                  <a:pos x="11" y="0"/>
                </a:cxn>
                <a:cxn ang="0">
                  <a:pos x="7" y="1"/>
                </a:cxn>
                <a:cxn ang="0">
                  <a:pos x="3" y="3"/>
                </a:cxn>
                <a:cxn ang="0">
                  <a:pos x="1" y="7"/>
                </a:cxn>
                <a:cxn ang="0">
                  <a:pos x="0" y="11"/>
                </a:cxn>
                <a:cxn ang="0">
                  <a:pos x="1" y="16"/>
                </a:cxn>
                <a:cxn ang="0">
                  <a:pos x="3" y="19"/>
                </a:cxn>
                <a:cxn ang="0">
                  <a:pos x="7" y="22"/>
                </a:cxn>
                <a:cxn ang="0">
                  <a:pos x="11" y="23"/>
                </a:cxn>
                <a:cxn ang="0">
                  <a:pos x="16" y="22"/>
                </a:cxn>
                <a:cxn ang="0">
                  <a:pos x="19" y="19"/>
                </a:cxn>
                <a:cxn ang="0">
                  <a:pos x="22" y="16"/>
                </a:cxn>
                <a:cxn ang="0">
                  <a:pos x="23" y="11"/>
                </a:cxn>
              </a:cxnLst>
              <a:rect l="0" t="0" r="r" b="b"/>
              <a:pathLst>
                <a:path w="23" h="23">
                  <a:moveTo>
                    <a:pt x="23" y="11"/>
                  </a:moveTo>
                  <a:lnTo>
                    <a:pt x="22" y="7"/>
                  </a:lnTo>
                  <a:lnTo>
                    <a:pt x="19" y="3"/>
                  </a:lnTo>
                  <a:lnTo>
                    <a:pt x="16" y="1"/>
                  </a:lnTo>
                  <a:lnTo>
                    <a:pt x="11" y="0"/>
                  </a:lnTo>
                  <a:lnTo>
                    <a:pt x="7" y="1"/>
                  </a:lnTo>
                  <a:lnTo>
                    <a:pt x="3" y="3"/>
                  </a:lnTo>
                  <a:lnTo>
                    <a:pt x="1" y="7"/>
                  </a:lnTo>
                  <a:lnTo>
                    <a:pt x="0" y="11"/>
                  </a:lnTo>
                  <a:lnTo>
                    <a:pt x="1" y="16"/>
                  </a:lnTo>
                  <a:lnTo>
                    <a:pt x="3" y="19"/>
                  </a:lnTo>
                  <a:lnTo>
                    <a:pt x="7" y="22"/>
                  </a:lnTo>
                  <a:lnTo>
                    <a:pt x="11" y="23"/>
                  </a:lnTo>
                  <a:lnTo>
                    <a:pt x="16" y="22"/>
                  </a:lnTo>
                  <a:lnTo>
                    <a:pt x="19" y="19"/>
                  </a:lnTo>
                  <a:lnTo>
                    <a:pt x="22" y="16"/>
                  </a:lnTo>
                  <a:lnTo>
                    <a:pt x="23" y="1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71" name="Freeform 347"/>
            <p:cNvSpPr>
              <a:spLocks noChangeAspect="1"/>
            </p:cNvSpPr>
            <p:nvPr/>
          </p:nvSpPr>
          <p:spPr bwMode="auto">
            <a:xfrm>
              <a:off x="4994" y="1673"/>
              <a:ext cx="23" cy="23"/>
            </a:xfrm>
            <a:custGeom>
              <a:avLst/>
              <a:gdLst/>
              <a:ahLst/>
              <a:cxnLst>
                <a:cxn ang="0">
                  <a:pos x="23" y="11"/>
                </a:cxn>
                <a:cxn ang="0">
                  <a:pos x="22" y="7"/>
                </a:cxn>
                <a:cxn ang="0">
                  <a:pos x="19" y="3"/>
                </a:cxn>
                <a:cxn ang="0">
                  <a:pos x="16" y="1"/>
                </a:cxn>
                <a:cxn ang="0">
                  <a:pos x="11" y="0"/>
                </a:cxn>
                <a:cxn ang="0">
                  <a:pos x="7" y="1"/>
                </a:cxn>
                <a:cxn ang="0">
                  <a:pos x="3" y="3"/>
                </a:cxn>
                <a:cxn ang="0">
                  <a:pos x="1" y="7"/>
                </a:cxn>
                <a:cxn ang="0">
                  <a:pos x="0" y="11"/>
                </a:cxn>
                <a:cxn ang="0">
                  <a:pos x="1" y="16"/>
                </a:cxn>
                <a:cxn ang="0">
                  <a:pos x="3" y="19"/>
                </a:cxn>
                <a:cxn ang="0">
                  <a:pos x="7" y="22"/>
                </a:cxn>
                <a:cxn ang="0">
                  <a:pos x="11" y="23"/>
                </a:cxn>
                <a:cxn ang="0">
                  <a:pos x="16" y="22"/>
                </a:cxn>
                <a:cxn ang="0">
                  <a:pos x="19" y="19"/>
                </a:cxn>
                <a:cxn ang="0">
                  <a:pos x="22" y="16"/>
                </a:cxn>
                <a:cxn ang="0">
                  <a:pos x="23" y="11"/>
                </a:cxn>
              </a:cxnLst>
              <a:rect l="0" t="0" r="r" b="b"/>
              <a:pathLst>
                <a:path w="23" h="23">
                  <a:moveTo>
                    <a:pt x="23" y="11"/>
                  </a:moveTo>
                  <a:lnTo>
                    <a:pt x="22" y="7"/>
                  </a:lnTo>
                  <a:lnTo>
                    <a:pt x="19" y="3"/>
                  </a:lnTo>
                  <a:lnTo>
                    <a:pt x="16" y="1"/>
                  </a:lnTo>
                  <a:lnTo>
                    <a:pt x="11" y="0"/>
                  </a:lnTo>
                  <a:lnTo>
                    <a:pt x="7" y="1"/>
                  </a:lnTo>
                  <a:lnTo>
                    <a:pt x="3" y="3"/>
                  </a:lnTo>
                  <a:lnTo>
                    <a:pt x="1" y="7"/>
                  </a:lnTo>
                  <a:lnTo>
                    <a:pt x="0" y="11"/>
                  </a:lnTo>
                  <a:lnTo>
                    <a:pt x="1" y="16"/>
                  </a:lnTo>
                  <a:lnTo>
                    <a:pt x="3" y="19"/>
                  </a:lnTo>
                  <a:lnTo>
                    <a:pt x="7" y="22"/>
                  </a:lnTo>
                  <a:lnTo>
                    <a:pt x="11" y="23"/>
                  </a:lnTo>
                  <a:lnTo>
                    <a:pt x="16" y="22"/>
                  </a:lnTo>
                  <a:lnTo>
                    <a:pt x="19" y="19"/>
                  </a:lnTo>
                  <a:lnTo>
                    <a:pt x="22" y="16"/>
                  </a:lnTo>
                  <a:lnTo>
                    <a:pt x="23" y="1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72" name="Freeform 348"/>
            <p:cNvSpPr>
              <a:spLocks noChangeAspect="1"/>
            </p:cNvSpPr>
            <p:nvPr/>
          </p:nvSpPr>
          <p:spPr bwMode="auto">
            <a:xfrm>
              <a:off x="1266" y="1807"/>
              <a:ext cx="157" cy="148"/>
            </a:xfrm>
            <a:custGeom>
              <a:avLst/>
              <a:gdLst/>
              <a:ahLst/>
              <a:cxnLst>
                <a:cxn ang="0">
                  <a:pos x="125" y="22"/>
                </a:cxn>
                <a:cxn ang="0">
                  <a:pos x="136" y="13"/>
                </a:cxn>
                <a:cxn ang="0">
                  <a:pos x="153" y="7"/>
                </a:cxn>
                <a:cxn ang="0">
                  <a:pos x="156" y="7"/>
                </a:cxn>
                <a:cxn ang="0">
                  <a:pos x="157" y="3"/>
                </a:cxn>
                <a:cxn ang="0">
                  <a:pos x="154" y="0"/>
                </a:cxn>
                <a:cxn ang="0">
                  <a:pos x="115" y="0"/>
                </a:cxn>
                <a:cxn ang="0">
                  <a:pos x="113" y="1"/>
                </a:cxn>
                <a:cxn ang="0">
                  <a:pos x="111" y="5"/>
                </a:cxn>
                <a:cxn ang="0">
                  <a:pos x="114" y="7"/>
                </a:cxn>
                <a:cxn ang="0">
                  <a:pos x="119" y="8"/>
                </a:cxn>
                <a:cxn ang="0">
                  <a:pos x="122" y="12"/>
                </a:cxn>
                <a:cxn ang="0">
                  <a:pos x="119" y="18"/>
                </a:cxn>
                <a:cxn ang="0">
                  <a:pos x="116" y="23"/>
                </a:cxn>
                <a:cxn ang="0">
                  <a:pos x="43" y="16"/>
                </a:cxn>
                <a:cxn ang="0">
                  <a:pos x="41" y="12"/>
                </a:cxn>
                <a:cxn ang="0">
                  <a:pos x="47" y="8"/>
                </a:cxn>
                <a:cxn ang="0">
                  <a:pos x="54" y="7"/>
                </a:cxn>
                <a:cxn ang="0">
                  <a:pos x="58" y="7"/>
                </a:cxn>
                <a:cxn ang="0">
                  <a:pos x="59" y="3"/>
                </a:cxn>
                <a:cxn ang="0">
                  <a:pos x="56" y="0"/>
                </a:cxn>
                <a:cxn ang="0">
                  <a:pos x="42" y="1"/>
                </a:cxn>
                <a:cxn ang="0">
                  <a:pos x="29" y="1"/>
                </a:cxn>
                <a:cxn ang="0">
                  <a:pos x="17" y="1"/>
                </a:cxn>
                <a:cxn ang="0">
                  <a:pos x="5" y="0"/>
                </a:cxn>
                <a:cxn ang="0">
                  <a:pos x="2" y="1"/>
                </a:cxn>
                <a:cxn ang="0">
                  <a:pos x="0" y="5"/>
                </a:cxn>
                <a:cxn ang="0">
                  <a:pos x="6" y="7"/>
                </a:cxn>
                <a:cxn ang="0">
                  <a:pos x="17" y="9"/>
                </a:cxn>
                <a:cxn ang="0">
                  <a:pos x="21" y="14"/>
                </a:cxn>
                <a:cxn ang="0">
                  <a:pos x="48" y="87"/>
                </a:cxn>
                <a:cxn ang="0">
                  <a:pos x="47" y="95"/>
                </a:cxn>
                <a:cxn ang="0">
                  <a:pos x="41" y="121"/>
                </a:cxn>
                <a:cxn ang="0">
                  <a:pos x="38" y="132"/>
                </a:cxn>
                <a:cxn ang="0">
                  <a:pos x="36" y="137"/>
                </a:cxn>
                <a:cxn ang="0">
                  <a:pos x="32" y="140"/>
                </a:cxn>
                <a:cxn ang="0">
                  <a:pos x="24" y="141"/>
                </a:cxn>
                <a:cxn ang="0">
                  <a:pos x="16" y="141"/>
                </a:cxn>
                <a:cxn ang="0">
                  <a:pos x="13" y="143"/>
                </a:cxn>
                <a:cxn ang="0">
                  <a:pos x="14" y="147"/>
                </a:cxn>
                <a:cxn ang="0">
                  <a:pos x="22" y="148"/>
                </a:cxn>
                <a:cxn ang="0">
                  <a:pos x="37" y="147"/>
                </a:cxn>
                <a:cxn ang="0">
                  <a:pos x="49" y="147"/>
                </a:cxn>
                <a:cxn ang="0">
                  <a:pos x="65" y="148"/>
                </a:cxn>
                <a:cxn ang="0">
                  <a:pos x="72" y="148"/>
                </a:cxn>
                <a:cxn ang="0">
                  <a:pos x="74" y="146"/>
                </a:cxn>
                <a:cxn ang="0">
                  <a:pos x="73" y="141"/>
                </a:cxn>
                <a:cxn ang="0">
                  <a:pos x="66" y="141"/>
                </a:cxn>
                <a:cxn ang="0">
                  <a:pos x="56" y="140"/>
                </a:cxn>
                <a:cxn ang="0">
                  <a:pos x="55" y="135"/>
                </a:cxn>
                <a:cxn ang="0">
                  <a:pos x="57" y="127"/>
                </a:cxn>
                <a:cxn ang="0">
                  <a:pos x="65" y="93"/>
                </a:cxn>
                <a:cxn ang="0">
                  <a:pos x="68" y="87"/>
                </a:cxn>
              </a:cxnLst>
              <a:rect l="0" t="0" r="r" b="b"/>
              <a:pathLst>
                <a:path w="157" h="148">
                  <a:moveTo>
                    <a:pt x="122" y="25"/>
                  </a:moveTo>
                  <a:lnTo>
                    <a:pt x="125" y="22"/>
                  </a:lnTo>
                  <a:lnTo>
                    <a:pt x="130" y="17"/>
                  </a:lnTo>
                  <a:lnTo>
                    <a:pt x="136" y="13"/>
                  </a:lnTo>
                  <a:lnTo>
                    <a:pt x="143" y="9"/>
                  </a:lnTo>
                  <a:lnTo>
                    <a:pt x="153" y="7"/>
                  </a:lnTo>
                  <a:lnTo>
                    <a:pt x="155" y="7"/>
                  </a:lnTo>
                  <a:lnTo>
                    <a:pt x="156" y="7"/>
                  </a:lnTo>
                  <a:lnTo>
                    <a:pt x="157" y="5"/>
                  </a:lnTo>
                  <a:lnTo>
                    <a:pt x="157" y="3"/>
                  </a:lnTo>
                  <a:lnTo>
                    <a:pt x="157" y="1"/>
                  </a:lnTo>
                  <a:lnTo>
                    <a:pt x="154" y="0"/>
                  </a:lnTo>
                  <a:lnTo>
                    <a:pt x="137" y="1"/>
                  </a:lnTo>
                  <a:lnTo>
                    <a:pt x="115" y="0"/>
                  </a:lnTo>
                  <a:lnTo>
                    <a:pt x="114" y="1"/>
                  </a:lnTo>
                  <a:lnTo>
                    <a:pt x="113" y="1"/>
                  </a:lnTo>
                  <a:lnTo>
                    <a:pt x="112" y="2"/>
                  </a:lnTo>
                  <a:lnTo>
                    <a:pt x="111" y="5"/>
                  </a:lnTo>
                  <a:lnTo>
                    <a:pt x="112" y="7"/>
                  </a:lnTo>
                  <a:lnTo>
                    <a:pt x="114" y="7"/>
                  </a:lnTo>
                  <a:lnTo>
                    <a:pt x="116" y="7"/>
                  </a:lnTo>
                  <a:lnTo>
                    <a:pt x="119" y="8"/>
                  </a:lnTo>
                  <a:lnTo>
                    <a:pt x="121" y="9"/>
                  </a:lnTo>
                  <a:lnTo>
                    <a:pt x="122" y="12"/>
                  </a:lnTo>
                  <a:lnTo>
                    <a:pt x="121" y="15"/>
                  </a:lnTo>
                  <a:lnTo>
                    <a:pt x="119" y="18"/>
                  </a:lnTo>
                  <a:lnTo>
                    <a:pt x="118" y="21"/>
                  </a:lnTo>
                  <a:lnTo>
                    <a:pt x="116" y="23"/>
                  </a:lnTo>
                  <a:lnTo>
                    <a:pt x="66" y="80"/>
                  </a:lnTo>
                  <a:lnTo>
                    <a:pt x="43" y="16"/>
                  </a:lnTo>
                  <a:lnTo>
                    <a:pt x="41" y="13"/>
                  </a:lnTo>
                  <a:lnTo>
                    <a:pt x="41" y="12"/>
                  </a:lnTo>
                  <a:lnTo>
                    <a:pt x="43" y="9"/>
                  </a:lnTo>
                  <a:lnTo>
                    <a:pt x="47" y="8"/>
                  </a:lnTo>
                  <a:lnTo>
                    <a:pt x="51" y="7"/>
                  </a:lnTo>
                  <a:lnTo>
                    <a:pt x="54" y="7"/>
                  </a:lnTo>
                  <a:lnTo>
                    <a:pt x="56" y="7"/>
                  </a:lnTo>
                  <a:lnTo>
                    <a:pt x="58" y="7"/>
                  </a:lnTo>
                  <a:lnTo>
                    <a:pt x="59" y="5"/>
                  </a:lnTo>
                  <a:lnTo>
                    <a:pt x="59" y="3"/>
                  </a:lnTo>
                  <a:lnTo>
                    <a:pt x="58" y="1"/>
                  </a:lnTo>
                  <a:lnTo>
                    <a:pt x="56" y="0"/>
                  </a:lnTo>
                  <a:lnTo>
                    <a:pt x="50" y="1"/>
                  </a:lnTo>
                  <a:lnTo>
                    <a:pt x="42" y="1"/>
                  </a:lnTo>
                  <a:lnTo>
                    <a:pt x="35" y="1"/>
                  </a:lnTo>
                  <a:lnTo>
                    <a:pt x="29" y="1"/>
                  </a:lnTo>
                  <a:lnTo>
                    <a:pt x="23" y="1"/>
                  </a:lnTo>
                  <a:lnTo>
                    <a:pt x="17" y="1"/>
                  </a:lnTo>
                  <a:lnTo>
                    <a:pt x="10" y="1"/>
                  </a:lnTo>
                  <a:lnTo>
                    <a:pt x="5" y="0"/>
                  </a:lnTo>
                  <a:lnTo>
                    <a:pt x="3" y="1"/>
                  </a:lnTo>
                  <a:lnTo>
                    <a:pt x="2" y="1"/>
                  </a:lnTo>
                  <a:lnTo>
                    <a:pt x="1" y="2"/>
                  </a:lnTo>
                  <a:lnTo>
                    <a:pt x="0" y="5"/>
                  </a:lnTo>
                  <a:lnTo>
                    <a:pt x="2" y="7"/>
                  </a:lnTo>
                  <a:lnTo>
                    <a:pt x="6" y="7"/>
                  </a:lnTo>
                  <a:lnTo>
                    <a:pt x="13" y="8"/>
                  </a:lnTo>
                  <a:lnTo>
                    <a:pt x="17" y="9"/>
                  </a:lnTo>
                  <a:lnTo>
                    <a:pt x="20" y="11"/>
                  </a:lnTo>
                  <a:lnTo>
                    <a:pt x="21" y="14"/>
                  </a:lnTo>
                  <a:lnTo>
                    <a:pt x="48" y="85"/>
                  </a:lnTo>
                  <a:lnTo>
                    <a:pt x="48" y="87"/>
                  </a:lnTo>
                  <a:lnTo>
                    <a:pt x="49" y="89"/>
                  </a:lnTo>
                  <a:lnTo>
                    <a:pt x="47" y="95"/>
                  </a:lnTo>
                  <a:lnTo>
                    <a:pt x="44" y="107"/>
                  </a:lnTo>
                  <a:lnTo>
                    <a:pt x="41" y="121"/>
                  </a:lnTo>
                  <a:lnTo>
                    <a:pt x="39" y="128"/>
                  </a:lnTo>
                  <a:lnTo>
                    <a:pt x="38" y="132"/>
                  </a:lnTo>
                  <a:lnTo>
                    <a:pt x="37" y="135"/>
                  </a:lnTo>
                  <a:lnTo>
                    <a:pt x="36" y="137"/>
                  </a:lnTo>
                  <a:lnTo>
                    <a:pt x="34" y="139"/>
                  </a:lnTo>
                  <a:lnTo>
                    <a:pt x="32" y="140"/>
                  </a:lnTo>
                  <a:lnTo>
                    <a:pt x="29" y="141"/>
                  </a:lnTo>
                  <a:lnTo>
                    <a:pt x="24" y="141"/>
                  </a:lnTo>
                  <a:lnTo>
                    <a:pt x="19" y="141"/>
                  </a:lnTo>
                  <a:lnTo>
                    <a:pt x="16" y="141"/>
                  </a:lnTo>
                  <a:lnTo>
                    <a:pt x="14" y="142"/>
                  </a:lnTo>
                  <a:lnTo>
                    <a:pt x="13" y="143"/>
                  </a:lnTo>
                  <a:lnTo>
                    <a:pt x="13" y="145"/>
                  </a:lnTo>
                  <a:lnTo>
                    <a:pt x="14" y="147"/>
                  </a:lnTo>
                  <a:lnTo>
                    <a:pt x="16" y="148"/>
                  </a:lnTo>
                  <a:lnTo>
                    <a:pt x="22" y="148"/>
                  </a:lnTo>
                  <a:lnTo>
                    <a:pt x="29" y="147"/>
                  </a:lnTo>
                  <a:lnTo>
                    <a:pt x="37" y="147"/>
                  </a:lnTo>
                  <a:lnTo>
                    <a:pt x="43" y="147"/>
                  </a:lnTo>
                  <a:lnTo>
                    <a:pt x="49" y="147"/>
                  </a:lnTo>
                  <a:lnTo>
                    <a:pt x="57" y="147"/>
                  </a:lnTo>
                  <a:lnTo>
                    <a:pt x="65" y="148"/>
                  </a:lnTo>
                  <a:lnTo>
                    <a:pt x="71" y="148"/>
                  </a:lnTo>
                  <a:lnTo>
                    <a:pt x="72" y="148"/>
                  </a:lnTo>
                  <a:lnTo>
                    <a:pt x="73" y="147"/>
                  </a:lnTo>
                  <a:lnTo>
                    <a:pt x="74" y="146"/>
                  </a:lnTo>
                  <a:lnTo>
                    <a:pt x="75" y="143"/>
                  </a:lnTo>
                  <a:lnTo>
                    <a:pt x="73" y="141"/>
                  </a:lnTo>
                  <a:lnTo>
                    <a:pt x="69" y="141"/>
                  </a:lnTo>
                  <a:lnTo>
                    <a:pt x="66" y="141"/>
                  </a:lnTo>
                  <a:lnTo>
                    <a:pt x="60" y="141"/>
                  </a:lnTo>
                  <a:lnTo>
                    <a:pt x="56" y="140"/>
                  </a:lnTo>
                  <a:lnTo>
                    <a:pt x="55" y="137"/>
                  </a:lnTo>
                  <a:lnTo>
                    <a:pt x="55" y="135"/>
                  </a:lnTo>
                  <a:lnTo>
                    <a:pt x="56" y="131"/>
                  </a:lnTo>
                  <a:lnTo>
                    <a:pt x="57" y="127"/>
                  </a:lnTo>
                  <a:lnTo>
                    <a:pt x="58" y="124"/>
                  </a:lnTo>
                  <a:lnTo>
                    <a:pt x="65" y="93"/>
                  </a:lnTo>
                  <a:lnTo>
                    <a:pt x="66" y="89"/>
                  </a:lnTo>
                  <a:lnTo>
                    <a:pt x="68" y="87"/>
                  </a:lnTo>
                  <a:lnTo>
                    <a:pt x="122" y="2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73" name="Freeform 349"/>
            <p:cNvSpPr>
              <a:spLocks noChangeAspect="1" noEditPoints="1"/>
            </p:cNvSpPr>
            <p:nvPr/>
          </p:nvSpPr>
          <p:spPr bwMode="auto">
            <a:xfrm>
              <a:off x="1392" y="1887"/>
              <a:ext cx="70" cy="103"/>
            </a:xfrm>
            <a:custGeom>
              <a:avLst/>
              <a:gdLst/>
              <a:ahLst/>
              <a:cxnLst>
                <a:cxn ang="0">
                  <a:pos x="70" y="52"/>
                </a:cxn>
                <a:cxn ang="0">
                  <a:pos x="68" y="30"/>
                </a:cxn>
                <a:cxn ang="0">
                  <a:pos x="61" y="13"/>
                </a:cxn>
                <a:cxn ang="0">
                  <a:pos x="57" y="8"/>
                </a:cxn>
                <a:cxn ang="0">
                  <a:pos x="51" y="4"/>
                </a:cxn>
                <a:cxn ang="0">
                  <a:pos x="44" y="1"/>
                </a:cxn>
                <a:cxn ang="0">
                  <a:pos x="35" y="0"/>
                </a:cxn>
                <a:cxn ang="0">
                  <a:pos x="24" y="2"/>
                </a:cxn>
                <a:cxn ang="0">
                  <a:pos x="15" y="6"/>
                </a:cxn>
                <a:cxn ang="0">
                  <a:pos x="9" y="13"/>
                </a:cxn>
                <a:cxn ang="0">
                  <a:pos x="5" y="22"/>
                </a:cxn>
                <a:cxn ang="0">
                  <a:pos x="2" y="31"/>
                </a:cxn>
                <a:cxn ang="0">
                  <a:pos x="1" y="39"/>
                </a:cxn>
                <a:cxn ang="0">
                  <a:pos x="0" y="46"/>
                </a:cxn>
                <a:cxn ang="0">
                  <a:pos x="0" y="52"/>
                </a:cxn>
                <a:cxn ang="0">
                  <a:pos x="0" y="57"/>
                </a:cxn>
                <a:cxn ang="0">
                  <a:pos x="1" y="64"/>
                </a:cxn>
                <a:cxn ang="0">
                  <a:pos x="2" y="73"/>
                </a:cxn>
                <a:cxn ang="0">
                  <a:pos x="5" y="82"/>
                </a:cxn>
                <a:cxn ang="0">
                  <a:pos x="9" y="90"/>
                </a:cxn>
                <a:cxn ang="0">
                  <a:pos x="15" y="96"/>
                </a:cxn>
                <a:cxn ang="0">
                  <a:pos x="24" y="101"/>
                </a:cxn>
                <a:cxn ang="0">
                  <a:pos x="35" y="103"/>
                </a:cxn>
                <a:cxn ang="0">
                  <a:pos x="47" y="101"/>
                </a:cxn>
                <a:cxn ang="0">
                  <a:pos x="55" y="96"/>
                </a:cxn>
                <a:cxn ang="0">
                  <a:pos x="62" y="90"/>
                </a:cxn>
                <a:cxn ang="0">
                  <a:pos x="66" y="82"/>
                </a:cxn>
                <a:cxn ang="0">
                  <a:pos x="68" y="73"/>
                </a:cxn>
                <a:cxn ang="0">
                  <a:pos x="70" y="64"/>
                </a:cxn>
                <a:cxn ang="0">
                  <a:pos x="70" y="57"/>
                </a:cxn>
                <a:cxn ang="0">
                  <a:pos x="70" y="52"/>
                </a:cxn>
                <a:cxn ang="0">
                  <a:pos x="35" y="99"/>
                </a:cxn>
                <a:cxn ang="0">
                  <a:pos x="30" y="98"/>
                </a:cxn>
                <a:cxn ang="0">
                  <a:pos x="24" y="95"/>
                </a:cxn>
                <a:cxn ang="0">
                  <a:pos x="19" y="90"/>
                </a:cxn>
                <a:cxn ang="0">
                  <a:pos x="16" y="82"/>
                </a:cxn>
                <a:cxn ang="0">
                  <a:pos x="15" y="75"/>
                </a:cxn>
                <a:cxn ang="0">
                  <a:pos x="14" y="67"/>
                </a:cxn>
                <a:cxn ang="0">
                  <a:pos x="14" y="58"/>
                </a:cxn>
                <a:cxn ang="0">
                  <a:pos x="14" y="50"/>
                </a:cxn>
                <a:cxn ang="0">
                  <a:pos x="14" y="34"/>
                </a:cxn>
                <a:cxn ang="0">
                  <a:pos x="16" y="19"/>
                </a:cxn>
                <a:cxn ang="0">
                  <a:pos x="20" y="12"/>
                </a:cxn>
                <a:cxn ang="0">
                  <a:pos x="25" y="7"/>
                </a:cxn>
                <a:cxn ang="0">
                  <a:pos x="30" y="5"/>
                </a:cxn>
                <a:cxn ang="0">
                  <a:pos x="35" y="4"/>
                </a:cxn>
                <a:cxn ang="0">
                  <a:pos x="41" y="5"/>
                </a:cxn>
                <a:cxn ang="0">
                  <a:pos x="47" y="8"/>
                </a:cxn>
                <a:cxn ang="0">
                  <a:pos x="51" y="12"/>
                </a:cxn>
                <a:cxn ang="0">
                  <a:pos x="54" y="18"/>
                </a:cxn>
                <a:cxn ang="0">
                  <a:pos x="56" y="32"/>
                </a:cxn>
                <a:cxn ang="0">
                  <a:pos x="56" y="50"/>
                </a:cxn>
                <a:cxn ang="0">
                  <a:pos x="56" y="66"/>
                </a:cxn>
                <a:cxn ang="0">
                  <a:pos x="54" y="82"/>
                </a:cxn>
                <a:cxn ang="0">
                  <a:pos x="51" y="90"/>
                </a:cxn>
                <a:cxn ang="0">
                  <a:pos x="46" y="95"/>
                </a:cxn>
                <a:cxn ang="0">
                  <a:pos x="40" y="98"/>
                </a:cxn>
                <a:cxn ang="0">
                  <a:pos x="35" y="99"/>
                </a:cxn>
              </a:cxnLst>
              <a:rect l="0" t="0" r="r" b="b"/>
              <a:pathLst>
                <a:path w="70" h="103">
                  <a:moveTo>
                    <a:pt x="70" y="52"/>
                  </a:moveTo>
                  <a:lnTo>
                    <a:pt x="68" y="30"/>
                  </a:lnTo>
                  <a:lnTo>
                    <a:pt x="61" y="13"/>
                  </a:lnTo>
                  <a:lnTo>
                    <a:pt x="57" y="8"/>
                  </a:lnTo>
                  <a:lnTo>
                    <a:pt x="51" y="4"/>
                  </a:lnTo>
                  <a:lnTo>
                    <a:pt x="44" y="1"/>
                  </a:lnTo>
                  <a:lnTo>
                    <a:pt x="35" y="0"/>
                  </a:lnTo>
                  <a:lnTo>
                    <a:pt x="24" y="2"/>
                  </a:lnTo>
                  <a:lnTo>
                    <a:pt x="15" y="6"/>
                  </a:lnTo>
                  <a:lnTo>
                    <a:pt x="9" y="13"/>
                  </a:lnTo>
                  <a:lnTo>
                    <a:pt x="5" y="22"/>
                  </a:lnTo>
                  <a:lnTo>
                    <a:pt x="2" y="31"/>
                  </a:lnTo>
                  <a:lnTo>
                    <a:pt x="1" y="39"/>
                  </a:lnTo>
                  <a:lnTo>
                    <a:pt x="0" y="46"/>
                  </a:lnTo>
                  <a:lnTo>
                    <a:pt x="0" y="52"/>
                  </a:lnTo>
                  <a:lnTo>
                    <a:pt x="0" y="57"/>
                  </a:lnTo>
                  <a:lnTo>
                    <a:pt x="1" y="64"/>
                  </a:lnTo>
                  <a:lnTo>
                    <a:pt x="2" y="73"/>
                  </a:lnTo>
                  <a:lnTo>
                    <a:pt x="5" y="82"/>
                  </a:lnTo>
                  <a:lnTo>
                    <a:pt x="9" y="90"/>
                  </a:lnTo>
                  <a:lnTo>
                    <a:pt x="15" y="96"/>
                  </a:lnTo>
                  <a:lnTo>
                    <a:pt x="24" y="101"/>
                  </a:lnTo>
                  <a:lnTo>
                    <a:pt x="35" y="103"/>
                  </a:lnTo>
                  <a:lnTo>
                    <a:pt x="47" y="101"/>
                  </a:lnTo>
                  <a:lnTo>
                    <a:pt x="55" y="96"/>
                  </a:lnTo>
                  <a:lnTo>
                    <a:pt x="62" y="90"/>
                  </a:lnTo>
                  <a:lnTo>
                    <a:pt x="66" y="82"/>
                  </a:lnTo>
                  <a:lnTo>
                    <a:pt x="68" y="73"/>
                  </a:lnTo>
                  <a:lnTo>
                    <a:pt x="70" y="64"/>
                  </a:lnTo>
                  <a:lnTo>
                    <a:pt x="70" y="57"/>
                  </a:lnTo>
                  <a:lnTo>
                    <a:pt x="70" y="52"/>
                  </a:lnTo>
                  <a:close/>
                  <a:moveTo>
                    <a:pt x="35" y="99"/>
                  </a:moveTo>
                  <a:lnTo>
                    <a:pt x="30" y="98"/>
                  </a:lnTo>
                  <a:lnTo>
                    <a:pt x="24" y="95"/>
                  </a:lnTo>
                  <a:lnTo>
                    <a:pt x="19" y="90"/>
                  </a:lnTo>
                  <a:lnTo>
                    <a:pt x="16" y="82"/>
                  </a:lnTo>
                  <a:lnTo>
                    <a:pt x="15" y="75"/>
                  </a:lnTo>
                  <a:lnTo>
                    <a:pt x="14" y="67"/>
                  </a:lnTo>
                  <a:lnTo>
                    <a:pt x="14" y="58"/>
                  </a:lnTo>
                  <a:lnTo>
                    <a:pt x="14" y="50"/>
                  </a:lnTo>
                  <a:lnTo>
                    <a:pt x="14" y="34"/>
                  </a:lnTo>
                  <a:lnTo>
                    <a:pt x="16" y="19"/>
                  </a:lnTo>
                  <a:lnTo>
                    <a:pt x="20" y="12"/>
                  </a:lnTo>
                  <a:lnTo>
                    <a:pt x="25" y="7"/>
                  </a:lnTo>
                  <a:lnTo>
                    <a:pt x="30" y="5"/>
                  </a:lnTo>
                  <a:lnTo>
                    <a:pt x="35" y="4"/>
                  </a:lnTo>
                  <a:lnTo>
                    <a:pt x="41" y="5"/>
                  </a:lnTo>
                  <a:lnTo>
                    <a:pt x="47" y="8"/>
                  </a:lnTo>
                  <a:lnTo>
                    <a:pt x="51" y="12"/>
                  </a:lnTo>
                  <a:lnTo>
                    <a:pt x="54" y="18"/>
                  </a:lnTo>
                  <a:lnTo>
                    <a:pt x="56" y="32"/>
                  </a:lnTo>
                  <a:lnTo>
                    <a:pt x="56" y="50"/>
                  </a:lnTo>
                  <a:lnTo>
                    <a:pt x="56" y="66"/>
                  </a:lnTo>
                  <a:lnTo>
                    <a:pt x="54" y="82"/>
                  </a:lnTo>
                  <a:lnTo>
                    <a:pt x="51" y="90"/>
                  </a:lnTo>
                  <a:lnTo>
                    <a:pt x="46" y="95"/>
                  </a:lnTo>
                  <a:lnTo>
                    <a:pt x="40" y="98"/>
                  </a:lnTo>
                  <a:lnTo>
                    <a:pt x="35" y="9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74" name="Freeform 350"/>
            <p:cNvSpPr>
              <a:spLocks noChangeAspect="1" noEditPoints="1"/>
            </p:cNvSpPr>
            <p:nvPr/>
          </p:nvSpPr>
          <p:spPr bwMode="auto">
            <a:xfrm>
              <a:off x="1478" y="1887"/>
              <a:ext cx="70" cy="103"/>
            </a:xfrm>
            <a:custGeom>
              <a:avLst/>
              <a:gdLst/>
              <a:ahLst/>
              <a:cxnLst>
                <a:cxn ang="0">
                  <a:pos x="70" y="52"/>
                </a:cxn>
                <a:cxn ang="0">
                  <a:pos x="68" y="30"/>
                </a:cxn>
                <a:cxn ang="0">
                  <a:pos x="61" y="13"/>
                </a:cxn>
                <a:cxn ang="0">
                  <a:pos x="57" y="8"/>
                </a:cxn>
                <a:cxn ang="0">
                  <a:pos x="51" y="4"/>
                </a:cxn>
                <a:cxn ang="0">
                  <a:pos x="44" y="1"/>
                </a:cxn>
                <a:cxn ang="0">
                  <a:pos x="35" y="0"/>
                </a:cxn>
                <a:cxn ang="0">
                  <a:pos x="24" y="2"/>
                </a:cxn>
                <a:cxn ang="0">
                  <a:pos x="15" y="6"/>
                </a:cxn>
                <a:cxn ang="0">
                  <a:pos x="9" y="13"/>
                </a:cxn>
                <a:cxn ang="0">
                  <a:pos x="5" y="22"/>
                </a:cxn>
                <a:cxn ang="0">
                  <a:pos x="2" y="31"/>
                </a:cxn>
                <a:cxn ang="0">
                  <a:pos x="1" y="39"/>
                </a:cxn>
                <a:cxn ang="0">
                  <a:pos x="0" y="46"/>
                </a:cxn>
                <a:cxn ang="0">
                  <a:pos x="0" y="52"/>
                </a:cxn>
                <a:cxn ang="0">
                  <a:pos x="0" y="57"/>
                </a:cxn>
                <a:cxn ang="0">
                  <a:pos x="1" y="64"/>
                </a:cxn>
                <a:cxn ang="0">
                  <a:pos x="2" y="73"/>
                </a:cxn>
                <a:cxn ang="0">
                  <a:pos x="5" y="82"/>
                </a:cxn>
                <a:cxn ang="0">
                  <a:pos x="9" y="90"/>
                </a:cxn>
                <a:cxn ang="0">
                  <a:pos x="15" y="96"/>
                </a:cxn>
                <a:cxn ang="0">
                  <a:pos x="24" y="101"/>
                </a:cxn>
                <a:cxn ang="0">
                  <a:pos x="35" y="103"/>
                </a:cxn>
                <a:cxn ang="0">
                  <a:pos x="47" y="101"/>
                </a:cxn>
                <a:cxn ang="0">
                  <a:pos x="55" y="96"/>
                </a:cxn>
                <a:cxn ang="0">
                  <a:pos x="62" y="90"/>
                </a:cxn>
                <a:cxn ang="0">
                  <a:pos x="66" y="82"/>
                </a:cxn>
                <a:cxn ang="0">
                  <a:pos x="68" y="73"/>
                </a:cxn>
                <a:cxn ang="0">
                  <a:pos x="70" y="64"/>
                </a:cxn>
                <a:cxn ang="0">
                  <a:pos x="70" y="57"/>
                </a:cxn>
                <a:cxn ang="0">
                  <a:pos x="70" y="52"/>
                </a:cxn>
                <a:cxn ang="0">
                  <a:pos x="35" y="99"/>
                </a:cxn>
                <a:cxn ang="0">
                  <a:pos x="30" y="98"/>
                </a:cxn>
                <a:cxn ang="0">
                  <a:pos x="24" y="95"/>
                </a:cxn>
                <a:cxn ang="0">
                  <a:pos x="19" y="90"/>
                </a:cxn>
                <a:cxn ang="0">
                  <a:pos x="16" y="82"/>
                </a:cxn>
                <a:cxn ang="0">
                  <a:pos x="15" y="75"/>
                </a:cxn>
                <a:cxn ang="0">
                  <a:pos x="14" y="67"/>
                </a:cxn>
                <a:cxn ang="0">
                  <a:pos x="14" y="58"/>
                </a:cxn>
                <a:cxn ang="0">
                  <a:pos x="14" y="50"/>
                </a:cxn>
                <a:cxn ang="0">
                  <a:pos x="14" y="34"/>
                </a:cxn>
                <a:cxn ang="0">
                  <a:pos x="16" y="19"/>
                </a:cxn>
                <a:cxn ang="0">
                  <a:pos x="20" y="12"/>
                </a:cxn>
                <a:cxn ang="0">
                  <a:pos x="25" y="7"/>
                </a:cxn>
                <a:cxn ang="0">
                  <a:pos x="30" y="5"/>
                </a:cxn>
                <a:cxn ang="0">
                  <a:pos x="35" y="4"/>
                </a:cxn>
                <a:cxn ang="0">
                  <a:pos x="41" y="5"/>
                </a:cxn>
                <a:cxn ang="0">
                  <a:pos x="47" y="8"/>
                </a:cxn>
                <a:cxn ang="0">
                  <a:pos x="51" y="12"/>
                </a:cxn>
                <a:cxn ang="0">
                  <a:pos x="54" y="18"/>
                </a:cxn>
                <a:cxn ang="0">
                  <a:pos x="56" y="32"/>
                </a:cxn>
                <a:cxn ang="0">
                  <a:pos x="56" y="50"/>
                </a:cxn>
                <a:cxn ang="0">
                  <a:pos x="56" y="66"/>
                </a:cxn>
                <a:cxn ang="0">
                  <a:pos x="54" y="82"/>
                </a:cxn>
                <a:cxn ang="0">
                  <a:pos x="51" y="90"/>
                </a:cxn>
                <a:cxn ang="0">
                  <a:pos x="46" y="95"/>
                </a:cxn>
                <a:cxn ang="0">
                  <a:pos x="40" y="98"/>
                </a:cxn>
                <a:cxn ang="0">
                  <a:pos x="35" y="99"/>
                </a:cxn>
              </a:cxnLst>
              <a:rect l="0" t="0" r="r" b="b"/>
              <a:pathLst>
                <a:path w="70" h="103">
                  <a:moveTo>
                    <a:pt x="70" y="52"/>
                  </a:moveTo>
                  <a:lnTo>
                    <a:pt x="68" y="30"/>
                  </a:lnTo>
                  <a:lnTo>
                    <a:pt x="61" y="13"/>
                  </a:lnTo>
                  <a:lnTo>
                    <a:pt x="57" y="8"/>
                  </a:lnTo>
                  <a:lnTo>
                    <a:pt x="51" y="4"/>
                  </a:lnTo>
                  <a:lnTo>
                    <a:pt x="44" y="1"/>
                  </a:lnTo>
                  <a:lnTo>
                    <a:pt x="35" y="0"/>
                  </a:lnTo>
                  <a:lnTo>
                    <a:pt x="24" y="2"/>
                  </a:lnTo>
                  <a:lnTo>
                    <a:pt x="15" y="6"/>
                  </a:lnTo>
                  <a:lnTo>
                    <a:pt x="9" y="13"/>
                  </a:lnTo>
                  <a:lnTo>
                    <a:pt x="5" y="22"/>
                  </a:lnTo>
                  <a:lnTo>
                    <a:pt x="2" y="31"/>
                  </a:lnTo>
                  <a:lnTo>
                    <a:pt x="1" y="39"/>
                  </a:lnTo>
                  <a:lnTo>
                    <a:pt x="0" y="46"/>
                  </a:lnTo>
                  <a:lnTo>
                    <a:pt x="0" y="52"/>
                  </a:lnTo>
                  <a:lnTo>
                    <a:pt x="0" y="57"/>
                  </a:lnTo>
                  <a:lnTo>
                    <a:pt x="1" y="64"/>
                  </a:lnTo>
                  <a:lnTo>
                    <a:pt x="2" y="73"/>
                  </a:lnTo>
                  <a:lnTo>
                    <a:pt x="5" y="82"/>
                  </a:lnTo>
                  <a:lnTo>
                    <a:pt x="9" y="90"/>
                  </a:lnTo>
                  <a:lnTo>
                    <a:pt x="15" y="96"/>
                  </a:lnTo>
                  <a:lnTo>
                    <a:pt x="24" y="101"/>
                  </a:lnTo>
                  <a:lnTo>
                    <a:pt x="35" y="103"/>
                  </a:lnTo>
                  <a:lnTo>
                    <a:pt x="47" y="101"/>
                  </a:lnTo>
                  <a:lnTo>
                    <a:pt x="55" y="96"/>
                  </a:lnTo>
                  <a:lnTo>
                    <a:pt x="62" y="90"/>
                  </a:lnTo>
                  <a:lnTo>
                    <a:pt x="66" y="82"/>
                  </a:lnTo>
                  <a:lnTo>
                    <a:pt x="68" y="73"/>
                  </a:lnTo>
                  <a:lnTo>
                    <a:pt x="70" y="64"/>
                  </a:lnTo>
                  <a:lnTo>
                    <a:pt x="70" y="57"/>
                  </a:lnTo>
                  <a:lnTo>
                    <a:pt x="70" y="52"/>
                  </a:lnTo>
                  <a:close/>
                  <a:moveTo>
                    <a:pt x="35" y="99"/>
                  </a:moveTo>
                  <a:lnTo>
                    <a:pt x="30" y="98"/>
                  </a:lnTo>
                  <a:lnTo>
                    <a:pt x="24" y="95"/>
                  </a:lnTo>
                  <a:lnTo>
                    <a:pt x="19" y="90"/>
                  </a:lnTo>
                  <a:lnTo>
                    <a:pt x="16" y="82"/>
                  </a:lnTo>
                  <a:lnTo>
                    <a:pt x="15" y="75"/>
                  </a:lnTo>
                  <a:lnTo>
                    <a:pt x="14" y="67"/>
                  </a:lnTo>
                  <a:lnTo>
                    <a:pt x="14" y="58"/>
                  </a:lnTo>
                  <a:lnTo>
                    <a:pt x="14" y="50"/>
                  </a:lnTo>
                  <a:lnTo>
                    <a:pt x="14" y="34"/>
                  </a:lnTo>
                  <a:lnTo>
                    <a:pt x="16" y="19"/>
                  </a:lnTo>
                  <a:lnTo>
                    <a:pt x="20" y="12"/>
                  </a:lnTo>
                  <a:lnTo>
                    <a:pt x="25" y="7"/>
                  </a:lnTo>
                  <a:lnTo>
                    <a:pt x="30" y="5"/>
                  </a:lnTo>
                  <a:lnTo>
                    <a:pt x="35" y="4"/>
                  </a:lnTo>
                  <a:lnTo>
                    <a:pt x="41" y="5"/>
                  </a:lnTo>
                  <a:lnTo>
                    <a:pt x="47" y="8"/>
                  </a:lnTo>
                  <a:lnTo>
                    <a:pt x="51" y="12"/>
                  </a:lnTo>
                  <a:lnTo>
                    <a:pt x="54" y="18"/>
                  </a:lnTo>
                  <a:lnTo>
                    <a:pt x="56" y="32"/>
                  </a:lnTo>
                  <a:lnTo>
                    <a:pt x="56" y="50"/>
                  </a:lnTo>
                  <a:lnTo>
                    <a:pt x="56" y="66"/>
                  </a:lnTo>
                  <a:lnTo>
                    <a:pt x="54" y="82"/>
                  </a:lnTo>
                  <a:lnTo>
                    <a:pt x="51" y="90"/>
                  </a:lnTo>
                  <a:lnTo>
                    <a:pt x="46" y="95"/>
                  </a:lnTo>
                  <a:lnTo>
                    <a:pt x="40" y="98"/>
                  </a:lnTo>
                  <a:lnTo>
                    <a:pt x="35" y="9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75" name="Freeform 351"/>
            <p:cNvSpPr>
              <a:spLocks noChangeAspect="1"/>
            </p:cNvSpPr>
            <p:nvPr/>
          </p:nvSpPr>
          <p:spPr bwMode="auto">
            <a:xfrm>
              <a:off x="1588" y="1793"/>
              <a:ext cx="51" cy="216"/>
            </a:xfrm>
            <a:custGeom>
              <a:avLst/>
              <a:gdLst/>
              <a:ahLst/>
              <a:cxnLst>
                <a:cxn ang="0">
                  <a:pos x="51" y="213"/>
                </a:cxn>
                <a:cxn ang="0">
                  <a:pos x="51" y="213"/>
                </a:cxn>
                <a:cxn ang="0">
                  <a:pos x="50" y="212"/>
                </a:cxn>
                <a:cxn ang="0">
                  <a:pos x="49" y="211"/>
                </a:cxn>
                <a:cxn ang="0">
                  <a:pos x="47" y="209"/>
                </a:cxn>
                <a:cxn ang="0">
                  <a:pos x="30" y="186"/>
                </a:cxn>
                <a:cxn ang="0">
                  <a:pos x="20" y="160"/>
                </a:cxn>
                <a:cxn ang="0">
                  <a:pos x="15" y="134"/>
                </a:cxn>
                <a:cxn ang="0">
                  <a:pos x="13" y="108"/>
                </a:cxn>
                <a:cxn ang="0">
                  <a:pos x="15" y="80"/>
                </a:cxn>
                <a:cxn ang="0">
                  <a:pos x="20" y="53"/>
                </a:cxn>
                <a:cxn ang="0">
                  <a:pos x="31" y="28"/>
                </a:cxn>
                <a:cxn ang="0">
                  <a:pos x="48" y="6"/>
                </a:cxn>
                <a:cxn ang="0">
                  <a:pos x="50" y="3"/>
                </a:cxn>
                <a:cxn ang="0">
                  <a:pos x="51" y="2"/>
                </a:cxn>
                <a:cxn ang="0">
                  <a:pos x="50" y="1"/>
                </a:cxn>
                <a:cxn ang="0">
                  <a:pos x="48" y="0"/>
                </a:cxn>
                <a:cxn ang="0">
                  <a:pos x="44" y="3"/>
                </a:cxn>
                <a:cxn ang="0">
                  <a:pos x="35" y="11"/>
                </a:cxn>
                <a:cxn ang="0">
                  <a:pos x="25" y="24"/>
                </a:cxn>
                <a:cxn ang="0">
                  <a:pos x="14" y="42"/>
                </a:cxn>
                <a:cxn ang="0">
                  <a:pos x="7" y="60"/>
                </a:cxn>
                <a:cxn ang="0">
                  <a:pos x="3" y="77"/>
                </a:cxn>
                <a:cxn ang="0">
                  <a:pos x="1" y="93"/>
                </a:cxn>
                <a:cxn ang="0">
                  <a:pos x="0" y="108"/>
                </a:cxn>
                <a:cxn ang="0">
                  <a:pos x="1" y="122"/>
                </a:cxn>
                <a:cxn ang="0">
                  <a:pos x="3" y="139"/>
                </a:cxn>
                <a:cxn ang="0">
                  <a:pos x="7" y="157"/>
                </a:cxn>
                <a:cxn ang="0">
                  <a:pos x="15" y="175"/>
                </a:cxn>
                <a:cxn ang="0">
                  <a:pos x="25" y="193"/>
                </a:cxn>
                <a:cxn ang="0">
                  <a:pos x="36" y="205"/>
                </a:cxn>
                <a:cxn ang="0">
                  <a:pos x="44" y="213"/>
                </a:cxn>
                <a:cxn ang="0">
                  <a:pos x="48" y="216"/>
                </a:cxn>
                <a:cxn ang="0">
                  <a:pos x="50" y="215"/>
                </a:cxn>
                <a:cxn ang="0">
                  <a:pos x="51" y="213"/>
                </a:cxn>
              </a:cxnLst>
              <a:rect l="0" t="0" r="r" b="b"/>
              <a:pathLst>
                <a:path w="51" h="216">
                  <a:moveTo>
                    <a:pt x="51" y="213"/>
                  </a:moveTo>
                  <a:lnTo>
                    <a:pt x="51" y="213"/>
                  </a:lnTo>
                  <a:lnTo>
                    <a:pt x="50" y="212"/>
                  </a:lnTo>
                  <a:lnTo>
                    <a:pt x="49" y="211"/>
                  </a:lnTo>
                  <a:lnTo>
                    <a:pt x="47" y="209"/>
                  </a:lnTo>
                  <a:lnTo>
                    <a:pt x="30" y="186"/>
                  </a:lnTo>
                  <a:lnTo>
                    <a:pt x="20" y="160"/>
                  </a:lnTo>
                  <a:lnTo>
                    <a:pt x="15" y="134"/>
                  </a:lnTo>
                  <a:lnTo>
                    <a:pt x="13" y="108"/>
                  </a:lnTo>
                  <a:lnTo>
                    <a:pt x="15" y="80"/>
                  </a:lnTo>
                  <a:lnTo>
                    <a:pt x="20" y="53"/>
                  </a:lnTo>
                  <a:lnTo>
                    <a:pt x="31" y="28"/>
                  </a:lnTo>
                  <a:lnTo>
                    <a:pt x="48" y="6"/>
                  </a:lnTo>
                  <a:lnTo>
                    <a:pt x="50" y="3"/>
                  </a:lnTo>
                  <a:lnTo>
                    <a:pt x="51" y="2"/>
                  </a:lnTo>
                  <a:lnTo>
                    <a:pt x="50" y="1"/>
                  </a:lnTo>
                  <a:lnTo>
                    <a:pt x="48" y="0"/>
                  </a:lnTo>
                  <a:lnTo>
                    <a:pt x="44" y="3"/>
                  </a:lnTo>
                  <a:lnTo>
                    <a:pt x="35" y="11"/>
                  </a:lnTo>
                  <a:lnTo>
                    <a:pt x="25" y="24"/>
                  </a:lnTo>
                  <a:lnTo>
                    <a:pt x="14" y="42"/>
                  </a:lnTo>
                  <a:lnTo>
                    <a:pt x="7" y="60"/>
                  </a:lnTo>
                  <a:lnTo>
                    <a:pt x="3" y="77"/>
                  </a:lnTo>
                  <a:lnTo>
                    <a:pt x="1" y="93"/>
                  </a:lnTo>
                  <a:lnTo>
                    <a:pt x="0" y="108"/>
                  </a:lnTo>
                  <a:lnTo>
                    <a:pt x="1" y="122"/>
                  </a:lnTo>
                  <a:lnTo>
                    <a:pt x="3" y="139"/>
                  </a:lnTo>
                  <a:lnTo>
                    <a:pt x="7" y="157"/>
                  </a:lnTo>
                  <a:lnTo>
                    <a:pt x="15" y="175"/>
                  </a:lnTo>
                  <a:lnTo>
                    <a:pt x="25" y="193"/>
                  </a:lnTo>
                  <a:lnTo>
                    <a:pt x="36" y="205"/>
                  </a:lnTo>
                  <a:lnTo>
                    <a:pt x="44" y="213"/>
                  </a:lnTo>
                  <a:lnTo>
                    <a:pt x="48" y="216"/>
                  </a:lnTo>
                  <a:lnTo>
                    <a:pt x="50" y="215"/>
                  </a:lnTo>
                  <a:lnTo>
                    <a:pt x="51" y="21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76" name="Freeform 352"/>
            <p:cNvSpPr>
              <a:spLocks noChangeAspect="1" noEditPoints="1"/>
            </p:cNvSpPr>
            <p:nvPr/>
          </p:nvSpPr>
          <p:spPr bwMode="auto">
            <a:xfrm>
              <a:off x="1662" y="1805"/>
              <a:ext cx="113" cy="194"/>
            </a:xfrm>
            <a:custGeom>
              <a:avLst/>
              <a:gdLst/>
              <a:ahLst/>
              <a:cxnLst>
                <a:cxn ang="0">
                  <a:pos x="84" y="4"/>
                </a:cxn>
                <a:cxn ang="0">
                  <a:pos x="84" y="1"/>
                </a:cxn>
                <a:cxn ang="0">
                  <a:pos x="79" y="1"/>
                </a:cxn>
                <a:cxn ang="0">
                  <a:pos x="66" y="54"/>
                </a:cxn>
                <a:cxn ang="0">
                  <a:pos x="41" y="60"/>
                </a:cxn>
                <a:cxn ang="0">
                  <a:pos x="20" y="73"/>
                </a:cxn>
                <a:cxn ang="0">
                  <a:pos x="5" y="92"/>
                </a:cxn>
                <a:cxn ang="0">
                  <a:pos x="0" y="113"/>
                </a:cxn>
                <a:cxn ang="0">
                  <a:pos x="11" y="140"/>
                </a:cxn>
                <a:cxn ang="0">
                  <a:pos x="41" y="152"/>
                </a:cxn>
                <a:cxn ang="0">
                  <a:pos x="34" y="180"/>
                </a:cxn>
                <a:cxn ang="0">
                  <a:pos x="32" y="190"/>
                </a:cxn>
                <a:cxn ang="0">
                  <a:pos x="32" y="193"/>
                </a:cxn>
                <a:cxn ang="0">
                  <a:pos x="36" y="193"/>
                </a:cxn>
                <a:cxn ang="0">
                  <a:pos x="37" y="190"/>
                </a:cxn>
                <a:cxn ang="0">
                  <a:pos x="39" y="184"/>
                </a:cxn>
                <a:cxn ang="0">
                  <a:pos x="60" y="151"/>
                </a:cxn>
                <a:cxn ang="0">
                  <a:pos x="83" y="141"/>
                </a:cxn>
                <a:cxn ang="0">
                  <a:pos x="101" y="124"/>
                </a:cxn>
                <a:cxn ang="0">
                  <a:pos x="111" y="104"/>
                </a:cxn>
                <a:cxn ang="0">
                  <a:pos x="110" y="80"/>
                </a:cxn>
                <a:cxn ang="0">
                  <a:pos x="90" y="59"/>
                </a:cxn>
                <a:cxn ang="0">
                  <a:pos x="83" y="5"/>
                </a:cxn>
                <a:cxn ang="0">
                  <a:pos x="37" y="147"/>
                </a:cxn>
                <a:cxn ang="0">
                  <a:pos x="28" y="143"/>
                </a:cxn>
                <a:cxn ang="0">
                  <a:pos x="19" y="136"/>
                </a:cxn>
                <a:cxn ang="0">
                  <a:pos x="14" y="125"/>
                </a:cxn>
                <a:cxn ang="0">
                  <a:pos x="15" y="108"/>
                </a:cxn>
                <a:cxn ang="0">
                  <a:pos x="21" y="89"/>
                </a:cxn>
                <a:cxn ang="0">
                  <a:pos x="34" y="72"/>
                </a:cxn>
                <a:cxn ang="0">
                  <a:pos x="53" y="61"/>
                </a:cxn>
                <a:cxn ang="0">
                  <a:pos x="42" y="147"/>
                </a:cxn>
                <a:cxn ang="0">
                  <a:pos x="81" y="61"/>
                </a:cxn>
                <a:cxn ang="0">
                  <a:pos x="97" y="76"/>
                </a:cxn>
                <a:cxn ang="0">
                  <a:pos x="98" y="98"/>
                </a:cxn>
                <a:cxn ang="0">
                  <a:pos x="91" y="118"/>
                </a:cxn>
                <a:cxn ang="0">
                  <a:pos x="78" y="134"/>
                </a:cxn>
                <a:cxn ang="0">
                  <a:pos x="59" y="145"/>
                </a:cxn>
                <a:cxn ang="0">
                  <a:pos x="70" y="59"/>
                </a:cxn>
              </a:cxnLst>
              <a:rect l="0" t="0" r="r" b="b"/>
              <a:pathLst>
                <a:path w="113" h="194">
                  <a:moveTo>
                    <a:pt x="83" y="5"/>
                  </a:moveTo>
                  <a:lnTo>
                    <a:pt x="84" y="4"/>
                  </a:lnTo>
                  <a:lnTo>
                    <a:pt x="84" y="2"/>
                  </a:lnTo>
                  <a:lnTo>
                    <a:pt x="84" y="1"/>
                  </a:lnTo>
                  <a:lnTo>
                    <a:pt x="81" y="0"/>
                  </a:lnTo>
                  <a:lnTo>
                    <a:pt x="79" y="1"/>
                  </a:lnTo>
                  <a:lnTo>
                    <a:pt x="78" y="4"/>
                  </a:lnTo>
                  <a:lnTo>
                    <a:pt x="66" y="54"/>
                  </a:lnTo>
                  <a:lnTo>
                    <a:pt x="53" y="56"/>
                  </a:lnTo>
                  <a:lnTo>
                    <a:pt x="41" y="60"/>
                  </a:lnTo>
                  <a:lnTo>
                    <a:pt x="30" y="66"/>
                  </a:lnTo>
                  <a:lnTo>
                    <a:pt x="20" y="73"/>
                  </a:lnTo>
                  <a:lnTo>
                    <a:pt x="12" y="82"/>
                  </a:lnTo>
                  <a:lnTo>
                    <a:pt x="5" y="92"/>
                  </a:lnTo>
                  <a:lnTo>
                    <a:pt x="1" y="102"/>
                  </a:lnTo>
                  <a:lnTo>
                    <a:pt x="0" y="113"/>
                  </a:lnTo>
                  <a:lnTo>
                    <a:pt x="2" y="128"/>
                  </a:lnTo>
                  <a:lnTo>
                    <a:pt x="11" y="140"/>
                  </a:lnTo>
                  <a:lnTo>
                    <a:pt x="24" y="148"/>
                  </a:lnTo>
                  <a:lnTo>
                    <a:pt x="41" y="152"/>
                  </a:lnTo>
                  <a:lnTo>
                    <a:pt x="36" y="172"/>
                  </a:lnTo>
                  <a:lnTo>
                    <a:pt x="34" y="180"/>
                  </a:lnTo>
                  <a:lnTo>
                    <a:pt x="33" y="186"/>
                  </a:lnTo>
                  <a:lnTo>
                    <a:pt x="32" y="190"/>
                  </a:lnTo>
                  <a:lnTo>
                    <a:pt x="31" y="191"/>
                  </a:lnTo>
                  <a:lnTo>
                    <a:pt x="32" y="193"/>
                  </a:lnTo>
                  <a:lnTo>
                    <a:pt x="34" y="194"/>
                  </a:lnTo>
                  <a:lnTo>
                    <a:pt x="36" y="193"/>
                  </a:lnTo>
                  <a:lnTo>
                    <a:pt x="37" y="192"/>
                  </a:lnTo>
                  <a:lnTo>
                    <a:pt x="37" y="190"/>
                  </a:lnTo>
                  <a:lnTo>
                    <a:pt x="38" y="187"/>
                  </a:lnTo>
                  <a:lnTo>
                    <a:pt x="39" y="184"/>
                  </a:lnTo>
                  <a:lnTo>
                    <a:pt x="47" y="152"/>
                  </a:lnTo>
                  <a:lnTo>
                    <a:pt x="60" y="151"/>
                  </a:lnTo>
                  <a:lnTo>
                    <a:pt x="72" y="147"/>
                  </a:lnTo>
                  <a:lnTo>
                    <a:pt x="83" y="141"/>
                  </a:lnTo>
                  <a:lnTo>
                    <a:pt x="93" y="133"/>
                  </a:lnTo>
                  <a:lnTo>
                    <a:pt x="101" y="124"/>
                  </a:lnTo>
                  <a:lnTo>
                    <a:pt x="107" y="114"/>
                  </a:lnTo>
                  <a:lnTo>
                    <a:pt x="111" y="104"/>
                  </a:lnTo>
                  <a:lnTo>
                    <a:pt x="113" y="93"/>
                  </a:lnTo>
                  <a:lnTo>
                    <a:pt x="110" y="80"/>
                  </a:lnTo>
                  <a:lnTo>
                    <a:pt x="103" y="68"/>
                  </a:lnTo>
                  <a:lnTo>
                    <a:pt x="90" y="59"/>
                  </a:lnTo>
                  <a:lnTo>
                    <a:pt x="71" y="54"/>
                  </a:lnTo>
                  <a:lnTo>
                    <a:pt x="83" y="5"/>
                  </a:lnTo>
                  <a:close/>
                  <a:moveTo>
                    <a:pt x="42" y="147"/>
                  </a:moveTo>
                  <a:lnTo>
                    <a:pt x="37" y="147"/>
                  </a:lnTo>
                  <a:lnTo>
                    <a:pt x="32" y="146"/>
                  </a:lnTo>
                  <a:lnTo>
                    <a:pt x="28" y="143"/>
                  </a:lnTo>
                  <a:lnTo>
                    <a:pt x="23" y="140"/>
                  </a:lnTo>
                  <a:lnTo>
                    <a:pt x="19" y="136"/>
                  </a:lnTo>
                  <a:lnTo>
                    <a:pt x="16" y="131"/>
                  </a:lnTo>
                  <a:lnTo>
                    <a:pt x="14" y="125"/>
                  </a:lnTo>
                  <a:lnTo>
                    <a:pt x="14" y="118"/>
                  </a:lnTo>
                  <a:lnTo>
                    <a:pt x="15" y="108"/>
                  </a:lnTo>
                  <a:lnTo>
                    <a:pt x="17" y="98"/>
                  </a:lnTo>
                  <a:lnTo>
                    <a:pt x="21" y="89"/>
                  </a:lnTo>
                  <a:lnTo>
                    <a:pt x="27" y="80"/>
                  </a:lnTo>
                  <a:lnTo>
                    <a:pt x="34" y="72"/>
                  </a:lnTo>
                  <a:lnTo>
                    <a:pt x="43" y="66"/>
                  </a:lnTo>
                  <a:lnTo>
                    <a:pt x="53" y="61"/>
                  </a:lnTo>
                  <a:lnTo>
                    <a:pt x="64" y="59"/>
                  </a:lnTo>
                  <a:lnTo>
                    <a:pt x="42" y="147"/>
                  </a:lnTo>
                  <a:close/>
                  <a:moveTo>
                    <a:pt x="70" y="59"/>
                  </a:moveTo>
                  <a:lnTo>
                    <a:pt x="81" y="61"/>
                  </a:lnTo>
                  <a:lnTo>
                    <a:pt x="90" y="67"/>
                  </a:lnTo>
                  <a:lnTo>
                    <a:pt x="97" y="76"/>
                  </a:lnTo>
                  <a:lnTo>
                    <a:pt x="99" y="89"/>
                  </a:lnTo>
                  <a:lnTo>
                    <a:pt x="98" y="98"/>
                  </a:lnTo>
                  <a:lnTo>
                    <a:pt x="95" y="108"/>
                  </a:lnTo>
                  <a:lnTo>
                    <a:pt x="91" y="118"/>
                  </a:lnTo>
                  <a:lnTo>
                    <a:pt x="85" y="127"/>
                  </a:lnTo>
                  <a:lnTo>
                    <a:pt x="78" y="134"/>
                  </a:lnTo>
                  <a:lnTo>
                    <a:pt x="69" y="141"/>
                  </a:lnTo>
                  <a:lnTo>
                    <a:pt x="59" y="145"/>
                  </a:lnTo>
                  <a:lnTo>
                    <a:pt x="48" y="147"/>
                  </a:lnTo>
                  <a:lnTo>
                    <a:pt x="70" y="5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77" name="Freeform 353"/>
            <p:cNvSpPr>
              <a:spLocks noChangeAspect="1"/>
            </p:cNvSpPr>
            <p:nvPr/>
          </p:nvSpPr>
          <p:spPr bwMode="auto">
            <a:xfrm>
              <a:off x="1791" y="1881"/>
              <a:ext cx="96" cy="109"/>
            </a:xfrm>
            <a:custGeom>
              <a:avLst/>
              <a:gdLst/>
              <a:ahLst/>
              <a:cxnLst>
                <a:cxn ang="0">
                  <a:pos x="95" y="1"/>
                </a:cxn>
                <a:cxn ang="0">
                  <a:pos x="93" y="0"/>
                </a:cxn>
                <a:cxn ang="0">
                  <a:pos x="83" y="11"/>
                </a:cxn>
                <a:cxn ang="0">
                  <a:pos x="73" y="2"/>
                </a:cxn>
                <a:cxn ang="0">
                  <a:pos x="59" y="0"/>
                </a:cxn>
                <a:cxn ang="0">
                  <a:pos x="31" y="11"/>
                </a:cxn>
                <a:cxn ang="0">
                  <a:pos x="19" y="34"/>
                </a:cxn>
                <a:cxn ang="0">
                  <a:pos x="20" y="40"/>
                </a:cxn>
                <a:cxn ang="0">
                  <a:pos x="24" y="48"/>
                </a:cxn>
                <a:cxn ang="0">
                  <a:pos x="32" y="55"/>
                </a:cxn>
                <a:cxn ang="0">
                  <a:pos x="45" y="58"/>
                </a:cxn>
                <a:cxn ang="0">
                  <a:pos x="52" y="60"/>
                </a:cxn>
                <a:cxn ang="0">
                  <a:pos x="58" y="61"/>
                </a:cxn>
                <a:cxn ang="0">
                  <a:pos x="67" y="65"/>
                </a:cxn>
                <a:cxn ang="0">
                  <a:pos x="72" y="77"/>
                </a:cxn>
                <a:cxn ang="0">
                  <a:pos x="69" y="86"/>
                </a:cxn>
                <a:cxn ang="0">
                  <a:pos x="63" y="95"/>
                </a:cxn>
                <a:cxn ang="0">
                  <a:pos x="54" y="101"/>
                </a:cxn>
                <a:cxn ang="0">
                  <a:pos x="42" y="103"/>
                </a:cxn>
                <a:cxn ang="0">
                  <a:pos x="32" y="103"/>
                </a:cxn>
                <a:cxn ang="0">
                  <a:pos x="22" y="99"/>
                </a:cxn>
                <a:cxn ang="0">
                  <a:pos x="15" y="93"/>
                </a:cxn>
                <a:cxn ang="0">
                  <a:pos x="12" y="82"/>
                </a:cxn>
                <a:cxn ang="0">
                  <a:pos x="13" y="75"/>
                </a:cxn>
                <a:cxn ang="0">
                  <a:pos x="12" y="72"/>
                </a:cxn>
                <a:cxn ang="0">
                  <a:pos x="9" y="72"/>
                </a:cxn>
                <a:cxn ang="0">
                  <a:pos x="0" y="105"/>
                </a:cxn>
                <a:cxn ang="0">
                  <a:pos x="0" y="108"/>
                </a:cxn>
                <a:cxn ang="0">
                  <a:pos x="3" y="109"/>
                </a:cxn>
                <a:cxn ang="0">
                  <a:pos x="9" y="103"/>
                </a:cxn>
                <a:cxn ang="0">
                  <a:pos x="19" y="104"/>
                </a:cxn>
                <a:cxn ang="0">
                  <a:pos x="34" y="109"/>
                </a:cxn>
                <a:cxn ang="0">
                  <a:pos x="57" y="106"/>
                </a:cxn>
                <a:cxn ang="0">
                  <a:pos x="79" y="85"/>
                </a:cxn>
                <a:cxn ang="0">
                  <a:pos x="81" y="62"/>
                </a:cxn>
                <a:cxn ang="0">
                  <a:pos x="75" y="54"/>
                </a:cxn>
                <a:cxn ang="0">
                  <a:pos x="71" y="51"/>
                </a:cxn>
                <a:cxn ang="0">
                  <a:pos x="65" y="49"/>
                </a:cxn>
                <a:cxn ang="0">
                  <a:pos x="56" y="46"/>
                </a:cxn>
                <a:cxn ang="0">
                  <a:pos x="44" y="44"/>
                </a:cxn>
                <a:cxn ang="0">
                  <a:pos x="37" y="41"/>
                </a:cxn>
                <a:cxn ang="0">
                  <a:pos x="31" y="34"/>
                </a:cxn>
                <a:cxn ang="0">
                  <a:pos x="30" y="24"/>
                </a:cxn>
                <a:cxn ang="0">
                  <a:pos x="35" y="16"/>
                </a:cxn>
                <a:cxn ang="0">
                  <a:pos x="43" y="9"/>
                </a:cxn>
                <a:cxn ang="0">
                  <a:pos x="53" y="5"/>
                </a:cxn>
                <a:cxn ang="0">
                  <a:pos x="70" y="6"/>
                </a:cxn>
                <a:cxn ang="0">
                  <a:pos x="82" y="18"/>
                </a:cxn>
                <a:cxn ang="0">
                  <a:pos x="83" y="32"/>
                </a:cxn>
                <a:cxn ang="0">
                  <a:pos x="83" y="37"/>
                </a:cxn>
                <a:cxn ang="0">
                  <a:pos x="87" y="37"/>
                </a:cxn>
                <a:cxn ang="0">
                  <a:pos x="96" y="2"/>
                </a:cxn>
              </a:cxnLst>
              <a:rect l="0" t="0" r="r" b="b"/>
              <a:pathLst>
                <a:path w="96" h="109">
                  <a:moveTo>
                    <a:pt x="96" y="2"/>
                  </a:moveTo>
                  <a:lnTo>
                    <a:pt x="95" y="1"/>
                  </a:lnTo>
                  <a:lnTo>
                    <a:pt x="94" y="0"/>
                  </a:lnTo>
                  <a:lnTo>
                    <a:pt x="93" y="0"/>
                  </a:lnTo>
                  <a:lnTo>
                    <a:pt x="91" y="2"/>
                  </a:lnTo>
                  <a:lnTo>
                    <a:pt x="83" y="11"/>
                  </a:lnTo>
                  <a:lnTo>
                    <a:pt x="79" y="6"/>
                  </a:lnTo>
                  <a:lnTo>
                    <a:pt x="73" y="2"/>
                  </a:lnTo>
                  <a:lnTo>
                    <a:pt x="66" y="0"/>
                  </a:lnTo>
                  <a:lnTo>
                    <a:pt x="59" y="0"/>
                  </a:lnTo>
                  <a:lnTo>
                    <a:pt x="44" y="3"/>
                  </a:lnTo>
                  <a:lnTo>
                    <a:pt x="31" y="11"/>
                  </a:lnTo>
                  <a:lnTo>
                    <a:pt x="22" y="22"/>
                  </a:lnTo>
                  <a:lnTo>
                    <a:pt x="19" y="34"/>
                  </a:lnTo>
                  <a:lnTo>
                    <a:pt x="19" y="37"/>
                  </a:lnTo>
                  <a:lnTo>
                    <a:pt x="20" y="40"/>
                  </a:lnTo>
                  <a:lnTo>
                    <a:pt x="21" y="44"/>
                  </a:lnTo>
                  <a:lnTo>
                    <a:pt x="24" y="48"/>
                  </a:lnTo>
                  <a:lnTo>
                    <a:pt x="28" y="52"/>
                  </a:lnTo>
                  <a:lnTo>
                    <a:pt x="32" y="55"/>
                  </a:lnTo>
                  <a:lnTo>
                    <a:pt x="38" y="56"/>
                  </a:lnTo>
                  <a:lnTo>
                    <a:pt x="45" y="58"/>
                  </a:lnTo>
                  <a:lnTo>
                    <a:pt x="48" y="59"/>
                  </a:lnTo>
                  <a:lnTo>
                    <a:pt x="52" y="60"/>
                  </a:lnTo>
                  <a:lnTo>
                    <a:pt x="55" y="61"/>
                  </a:lnTo>
                  <a:lnTo>
                    <a:pt x="58" y="61"/>
                  </a:lnTo>
                  <a:lnTo>
                    <a:pt x="62" y="63"/>
                  </a:lnTo>
                  <a:lnTo>
                    <a:pt x="67" y="65"/>
                  </a:lnTo>
                  <a:lnTo>
                    <a:pt x="70" y="70"/>
                  </a:lnTo>
                  <a:lnTo>
                    <a:pt x="72" y="77"/>
                  </a:lnTo>
                  <a:lnTo>
                    <a:pt x="71" y="82"/>
                  </a:lnTo>
                  <a:lnTo>
                    <a:pt x="69" y="86"/>
                  </a:lnTo>
                  <a:lnTo>
                    <a:pt x="67" y="91"/>
                  </a:lnTo>
                  <a:lnTo>
                    <a:pt x="63" y="95"/>
                  </a:lnTo>
                  <a:lnTo>
                    <a:pt x="59" y="98"/>
                  </a:lnTo>
                  <a:lnTo>
                    <a:pt x="54" y="101"/>
                  </a:lnTo>
                  <a:lnTo>
                    <a:pt x="48" y="103"/>
                  </a:lnTo>
                  <a:lnTo>
                    <a:pt x="42" y="103"/>
                  </a:lnTo>
                  <a:lnTo>
                    <a:pt x="37" y="103"/>
                  </a:lnTo>
                  <a:lnTo>
                    <a:pt x="32" y="103"/>
                  </a:lnTo>
                  <a:lnTo>
                    <a:pt x="27" y="101"/>
                  </a:lnTo>
                  <a:lnTo>
                    <a:pt x="22" y="99"/>
                  </a:lnTo>
                  <a:lnTo>
                    <a:pt x="18" y="96"/>
                  </a:lnTo>
                  <a:lnTo>
                    <a:pt x="15" y="93"/>
                  </a:lnTo>
                  <a:lnTo>
                    <a:pt x="13" y="88"/>
                  </a:lnTo>
                  <a:lnTo>
                    <a:pt x="12" y="82"/>
                  </a:lnTo>
                  <a:lnTo>
                    <a:pt x="13" y="79"/>
                  </a:lnTo>
                  <a:lnTo>
                    <a:pt x="13" y="75"/>
                  </a:lnTo>
                  <a:lnTo>
                    <a:pt x="13" y="74"/>
                  </a:lnTo>
                  <a:lnTo>
                    <a:pt x="12" y="72"/>
                  </a:lnTo>
                  <a:lnTo>
                    <a:pt x="11" y="72"/>
                  </a:lnTo>
                  <a:lnTo>
                    <a:pt x="9" y="72"/>
                  </a:lnTo>
                  <a:lnTo>
                    <a:pt x="8" y="75"/>
                  </a:lnTo>
                  <a:lnTo>
                    <a:pt x="0" y="105"/>
                  </a:lnTo>
                  <a:lnTo>
                    <a:pt x="0" y="107"/>
                  </a:lnTo>
                  <a:lnTo>
                    <a:pt x="0" y="108"/>
                  </a:lnTo>
                  <a:lnTo>
                    <a:pt x="2" y="109"/>
                  </a:lnTo>
                  <a:lnTo>
                    <a:pt x="3" y="109"/>
                  </a:lnTo>
                  <a:lnTo>
                    <a:pt x="5" y="107"/>
                  </a:lnTo>
                  <a:lnTo>
                    <a:pt x="9" y="103"/>
                  </a:lnTo>
                  <a:lnTo>
                    <a:pt x="12" y="98"/>
                  </a:lnTo>
                  <a:lnTo>
                    <a:pt x="19" y="104"/>
                  </a:lnTo>
                  <a:lnTo>
                    <a:pt x="26" y="107"/>
                  </a:lnTo>
                  <a:lnTo>
                    <a:pt x="34" y="109"/>
                  </a:lnTo>
                  <a:lnTo>
                    <a:pt x="41" y="109"/>
                  </a:lnTo>
                  <a:lnTo>
                    <a:pt x="57" y="106"/>
                  </a:lnTo>
                  <a:lnTo>
                    <a:pt x="70" y="97"/>
                  </a:lnTo>
                  <a:lnTo>
                    <a:pt x="79" y="85"/>
                  </a:lnTo>
                  <a:lnTo>
                    <a:pt x="82" y="72"/>
                  </a:lnTo>
                  <a:lnTo>
                    <a:pt x="81" y="62"/>
                  </a:lnTo>
                  <a:lnTo>
                    <a:pt x="76" y="55"/>
                  </a:lnTo>
                  <a:lnTo>
                    <a:pt x="75" y="54"/>
                  </a:lnTo>
                  <a:lnTo>
                    <a:pt x="73" y="52"/>
                  </a:lnTo>
                  <a:lnTo>
                    <a:pt x="71" y="51"/>
                  </a:lnTo>
                  <a:lnTo>
                    <a:pt x="68" y="50"/>
                  </a:lnTo>
                  <a:lnTo>
                    <a:pt x="65" y="49"/>
                  </a:lnTo>
                  <a:lnTo>
                    <a:pt x="61" y="48"/>
                  </a:lnTo>
                  <a:lnTo>
                    <a:pt x="56" y="46"/>
                  </a:lnTo>
                  <a:lnTo>
                    <a:pt x="49" y="45"/>
                  </a:lnTo>
                  <a:lnTo>
                    <a:pt x="44" y="44"/>
                  </a:lnTo>
                  <a:lnTo>
                    <a:pt x="40" y="42"/>
                  </a:lnTo>
                  <a:lnTo>
                    <a:pt x="37" y="41"/>
                  </a:lnTo>
                  <a:lnTo>
                    <a:pt x="33" y="38"/>
                  </a:lnTo>
                  <a:lnTo>
                    <a:pt x="31" y="34"/>
                  </a:lnTo>
                  <a:lnTo>
                    <a:pt x="30" y="29"/>
                  </a:lnTo>
                  <a:lnTo>
                    <a:pt x="30" y="24"/>
                  </a:lnTo>
                  <a:lnTo>
                    <a:pt x="32" y="20"/>
                  </a:lnTo>
                  <a:lnTo>
                    <a:pt x="35" y="16"/>
                  </a:lnTo>
                  <a:lnTo>
                    <a:pt x="38" y="12"/>
                  </a:lnTo>
                  <a:lnTo>
                    <a:pt x="43" y="9"/>
                  </a:lnTo>
                  <a:lnTo>
                    <a:pt x="48" y="7"/>
                  </a:lnTo>
                  <a:lnTo>
                    <a:pt x="53" y="5"/>
                  </a:lnTo>
                  <a:lnTo>
                    <a:pt x="59" y="5"/>
                  </a:lnTo>
                  <a:lnTo>
                    <a:pt x="70" y="6"/>
                  </a:lnTo>
                  <a:lnTo>
                    <a:pt x="77" y="11"/>
                  </a:lnTo>
                  <a:lnTo>
                    <a:pt x="82" y="18"/>
                  </a:lnTo>
                  <a:lnTo>
                    <a:pt x="83" y="28"/>
                  </a:lnTo>
                  <a:lnTo>
                    <a:pt x="83" y="32"/>
                  </a:lnTo>
                  <a:lnTo>
                    <a:pt x="82" y="35"/>
                  </a:lnTo>
                  <a:lnTo>
                    <a:pt x="83" y="37"/>
                  </a:lnTo>
                  <a:lnTo>
                    <a:pt x="85" y="37"/>
                  </a:lnTo>
                  <a:lnTo>
                    <a:pt x="87" y="37"/>
                  </a:lnTo>
                  <a:lnTo>
                    <a:pt x="88" y="34"/>
                  </a:lnTo>
                  <a:lnTo>
                    <a:pt x="96" y="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78" name="Freeform 354"/>
            <p:cNvSpPr>
              <a:spLocks noChangeAspect="1"/>
            </p:cNvSpPr>
            <p:nvPr/>
          </p:nvSpPr>
          <p:spPr bwMode="auto">
            <a:xfrm>
              <a:off x="1923" y="1932"/>
              <a:ext cx="25" cy="64"/>
            </a:xfrm>
            <a:custGeom>
              <a:avLst/>
              <a:gdLst/>
              <a:ahLst/>
              <a:cxnLst>
                <a:cxn ang="0">
                  <a:pos x="25" y="22"/>
                </a:cxn>
                <a:cxn ang="0">
                  <a:pos x="25" y="13"/>
                </a:cxn>
                <a:cxn ang="0">
                  <a:pos x="22" y="6"/>
                </a:cxn>
                <a:cxn ang="0">
                  <a:pos x="17" y="1"/>
                </a:cxn>
                <a:cxn ang="0">
                  <a:pos x="12" y="0"/>
                </a:cxn>
                <a:cxn ang="0">
                  <a:pos x="7" y="1"/>
                </a:cxn>
                <a:cxn ang="0">
                  <a:pos x="3" y="3"/>
                </a:cxn>
                <a:cxn ang="0">
                  <a:pos x="1" y="7"/>
                </a:cxn>
                <a:cxn ang="0">
                  <a:pos x="0" y="11"/>
                </a:cxn>
                <a:cxn ang="0">
                  <a:pos x="1" y="16"/>
                </a:cxn>
                <a:cxn ang="0">
                  <a:pos x="3" y="19"/>
                </a:cxn>
                <a:cxn ang="0">
                  <a:pos x="7" y="22"/>
                </a:cxn>
                <a:cxn ang="0">
                  <a:pos x="12" y="23"/>
                </a:cxn>
                <a:cxn ang="0">
                  <a:pos x="16" y="22"/>
                </a:cxn>
                <a:cxn ang="0">
                  <a:pos x="19" y="20"/>
                </a:cxn>
                <a:cxn ang="0">
                  <a:pos x="20" y="19"/>
                </a:cxn>
                <a:cxn ang="0">
                  <a:pos x="21" y="20"/>
                </a:cxn>
                <a:cxn ang="0">
                  <a:pos x="21" y="22"/>
                </a:cxn>
                <a:cxn ang="0">
                  <a:pos x="19" y="34"/>
                </a:cxn>
                <a:cxn ang="0">
                  <a:pos x="16" y="44"/>
                </a:cxn>
                <a:cxn ang="0">
                  <a:pos x="11" y="52"/>
                </a:cxn>
                <a:cxn ang="0">
                  <a:pos x="6" y="58"/>
                </a:cxn>
                <a:cxn ang="0">
                  <a:pos x="4" y="61"/>
                </a:cxn>
                <a:cxn ang="0">
                  <a:pos x="4" y="62"/>
                </a:cxn>
                <a:cxn ang="0">
                  <a:pos x="4" y="64"/>
                </a:cxn>
                <a:cxn ang="0">
                  <a:pos x="6" y="64"/>
                </a:cxn>
                <a:cxn ang="0">
                  <a:pos x="10" y="61"/>
                </a:cxn>
                <a:cxn ang="0">
                  <a:pos x="17" y="53"/>
                </a:cxn>
                <a:cxn ang="0">
                  <a:pos x="23" y="40"/>
                </a:cxn>
                <a:cxn ang="0">
                  <a:pos x="25" y="22"/>
                </a:cxn>
              </a:cxnLst>
              <a:rect l="0" t="0" r="r" b="b"/>
              <a:pathLst>
                <a:path w="25" h="64">
                  <a:moveTo>
                    <a:pt x="25" y="22"/>
                  </a:moveTo>
                  <a:lnTo>
                    <a:pt x="25" y="13"/>
                  </a:lnTo>
                  <a:lnTo>
                    <a:pt x="22" y="6"/>
                  </a:lnTo>
                  <a:lnTo>
                    <a:pt x="17" y="1"/>
                  </a:lnTo>
                  <a:lnTo>
                    <a:pt x="12" y="0"/>
                  </a:lnTo>
                  <a:lnTo>
                    <a:pt x="7" y="1"/>
                  </a:lnTo>
                  <a:lnTo>
                    <a:pt x="3" y="3"/>
                  </a:lnTo>
                  <a:lnTo>
                    <a:pt x="1" y="7"/>
                  </a:lnTo>
                  <a:lnTo>
                    <a:pt x="0" y="11"/>
                  </a:lnTo>
                  <a:lnTo>
                    <a:pt x="1" y="16"/>
                  </a:lnTo>
                  <a:lnTo>
                    <a:pt x="3" y="19"/>
                  </a:lnTo>
                  <a:lnTo>
                    <a:pt x="7" y="22"/>
                  </a:lnTo>
                  <a:lnTo>
                    <a:pt x="12" y="23"/>
                  </a:lnTo>
                  <a:lnTo>
                    <a:pt x="16" y="22"/>
                  </a:lnTo>
                  <a:lnTo>
                    <a:pt x="19" y="20"/>
                  </a:lnTo>
                  <a:lnTo>
                    <a:pt x="20" y="19"/>
                  </a:lnTo>
                  <a:lnTo>
                    <a:pt x="21" y="20"/>
                  </a:lnTo>
                  <a:lnTo>
                    <a:pt x="21" y="22"/>
                  </a:lnTo>
                  <a:lnTo>
                    <a:pt x="19" y="34"/>
                  </a:lnTo>
                  <a:lnTo>
                    <a:pt x="16" y="44"/>
                  </a:lnTo>
                  <a:lnTo>
                    <a:pt x="11" y="52"/>
                  </a:lnTo>
                  <a:lnTo>
                    <a:pt x="6" y="58"/>
                  </a:lnTo>
                  <a:lnTo>
                    <a:pt x="4" y="61"/>
                  </a:lnTo>
                  <a:lnTo>
                    <a:pt x="4" y="62"/>
                  </a:lnTo>
                  <a:lnTo>
                    <a:pt x="4" y="64"/>
                  </a:lnTo>
                  <a:lnTo>
                    <a:pt x="6" y="64"/>
                  </a:lnTo>
                  <a:lnTo>
                    <a:pt x="10" y="61"/>
                  </a:lnTo>
                  <a:lnTo>
                    <a:pt x="17" y="53"/>
                  </a:lnTo>
                  <a:lnTo>
                    <a:pt x="23" y="40"/>
                  </a:lnTo>
                  <a:lnTo>
                    <a:pt x="25" y="2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79" name="Freeform 355"/>
            <p:cNvSpPr>
              <a:spLocks noChangeAspect="1" noEditPoints="1"/>
            </p:cNvSpPr>
            <p:nvPr/>
          </p:nvSpPr>
          <p:spPr bwMode="auto">
            <a:xfrm>
              <a:off x="2010" y="1803"/>
              <a:ext cx="89" cy="154"/>
            </a:xfrm>
            <a:custGeom>
              <a:avLst/>
              <a:gdLst/>
              <a:ahLst/>
              <a:cxnLst>
                <a:cxn ang="0">
                  <a:pos x="89" y="38"/>
                </a:cxn>
                <a:cxn ang="0">
                  <a:pos x="86" y="24"/>
                </a:cxn>
                <a:cxn ang="0">
                  <a:pos x="81" y="10"/>
                </a:cxn>
                <a:cxn ang="0">
                  <a:pos x="70" y="1"/>
                </a:cxn>
                <a:cxn ang="0">
                  <a:pos x="51" y="2"/>
                </a:cxn>
                <a:cxn ang="0">
                  <a:pos x="30" y="22"/>
                </a:cxn>
                <a:cxn ang="0">
                  <a:pos x="12" y="53"/>
                </a:cxn>
                <a:cxn ang="0">
                  <a:pos x="1" y="91"/>
                </a:cxn>
                <a:cxn ang="0">
                  <a:pos x="1" y="125"/>
                </a:cxn>
                <a:cxn ang="0">
                  <a:pos x="13" y="150"/>
                </a:cxn>
                <a:cxn ang="0">
                  <a:pos x="37" y="151"/>
                </a:cxn>
                <a:cxn ang="0">
                  <a:pos x="59" y="132"/>
                </a:cxn>
                <a:cxn ang="0">
                  <a:pos x="77" y="100"/>
                </a:cxn>
                <a:cxn ang="0">
                  <a:pos x="87" y="62"/>
                </a:cxn>
                <a:cxn ang="0">
                  <a:pos x="23" y="73"/>
                </a:cxn>
                <a:cxn ang="0">
                  <a:pos x="39" y="27"/>
                </a:cxn>
                <a:cxn ang="0">
                  <a:pos x="49" y="12"/>
                </a:cxn>
                <a:cxn ang="0">
                  <a:pos x="63" y="4"/>
                </a:cxn>
                <a:cxn ang="0">
                  <a:pos x="69" y="7"/>
                </a:cxn>
                <a:cxn ang="0">
                  <a:pos x="72" y="13"/>
                </a:cxn>
                <a:cxn ang="0">
                  <a:pos x="74" y="21"/>
                </a:cxn>
                <a:cxn ang="0">
                  <a:pos x="74" y="31"/>
                </a:cxn>
                <a:cxn ang="0">
                  <a:pos x="73" y="48"/>
                </a:cxn>
                <a:cxn ang="0">
                  <a:pos x="67" y="73"/>
                </a:cxn>
                <a:cxn ang="0">
                  <a:pos x="66" y="80"/>
                </a:cxn>
                <a:cxn ang="0">
                  <a:pos x="60" y="100"/>
                </a:cxn>
                <a:cxn ang="0">
                  <a:pos x="50" y="124"/>
                </a:cxn>
                <a:cxn ang="0">
                  <a:pos x="39" y="142"/>
                </a:cxn>
                <a:cxn ang="0">
                  <a:pos x="25" y="149"/>
                </a:cxn>
                <a:cxn ang="0">
                  <a:pos x="17" y="144"/>
                </a:cxn>
                <a:cxn ang="0">
                  <a:pos x="14" y="123"/>
                </a:cxn>
                <a:cxn ang="0">
                  <a:pos x="15" y="106"/>
                </a:cxn>
                <a:cxn ang="0">
                  <a:pos x="21" y="80"/>
                </a:cxn>
              </a:cxnLst>
              <a:rect l="0" t="0" r="r" b="b"/>
              <a:pathLst>
                <a:path w="89" h="154">
                  <a:moveTo>
                    <a:pt x="89" y="44"/>
                  </a:moveTo>
                  <a:lnTo>
                    <a:pt x="89" y="38"/>
                  </a:lnTo>
                  <a:lnTo>
                    <a:pt x="88" y="31"/>
                  </a:lnTo>
                  <a:lnTo>
                    <a:pt x="86" y="24"/>
                  </a:lnTo>
                  <a:lnTo>
                    <a:pt x="84" y="17"/>
                  </a:lnTo>
                  <a:lnTo>
                    <a:pt x="81" y="10"/>
                  </a:lnTo>
                  <a:lnTo>
                    <a:pt x="76" y="5"/>
                  </a:lnTo>
                  <a:lnTo>
                    <a:pt x="70" y="1"/>
                  </a:lnTo>
                  <a:lnTo>
                    <a:pt x="63" y="0"/>
                  </a:lnTo>
                  <a:lnTo>
                    <a:pt x="51" y="2"/>
                  </a:lnTo>
                  <a:lnTo>
                    <a:pt x="40" y="10"/>
                  </a:lnTo>
                  <a:lnTo>
                    <a:pt x="30" y="22"/>
                  </a:lnTo>
                  <a:lnTo>
                    <a:pt x="20" y="36"/>
                  </a:lnTo>
                  <a:lnTo>
                    <a:pt x="12" y="53"/>
                  </a:lnTo>
                  <a:lnTo>
                    <a:pt x="5" y="72"/>
                  </a:lnTo>
                  <a:lnTo>
                    <a:pt x="1" y="91"/>
                  </a:lnTo>
                  <a:lnTo>
                    <a:pt x="0" y="110"/>
                  </a:lnTo>
                  <a:lnTo>
                    <a:pt x="1" y="125"/>
                  </a:lnTo>
                  <a:lnTo>
                    <a:pt x="5" y="140"/>
                  </a:lnTo>
                  <a:lnTo>
                    <a:pt x="13" y="150"/>
                  </a:lnTo>
                  <a:lnTo>
                    <a:pt x="25" y="154"/>
                  </a:lnTo>
                  <a:lnTo>
                    <a:pt x="37" y="151"/>
                  </a:lnTo>
                  <a:lnTo>
                    <a:pt x="48" y="144"/>
                  </a:lnTo>
                  <a:lnTo>
                    <a:pt x="59" y="132"/>
                  </a:lnTo>
                  <a:lnTo>
                    <a:pt x="69" y="117"/>
                  </a:lnTo>
                  <a:lnTo>
                    <a:pt x="77" y="100"/>
                  </a:lnTo>
                  <a:lnTo>
                    <a:pt x="83" y="82"/>
                  </a:lnTo>
                  <a:lnTo>
                    <a:pt x="87" y="62"/>
                  </a:lnTo>
                  <a:lnTo>
                    <a:pt x="89" y="44"/>
                  </a:lnTo>
                  <a:close/>
                  <a:moveTo>
                    <a:pt x="23" y="73"/>
                  </a:moveTo>
                  <a:lnTo>
                    <a:pt x="29" y="51"/>
                  </a:lnTo>
                  <a:lnTo>
                    <a:pt x="39" y="27"/>
                  </a:lnTo>
                  <a:lnTo>
                    <a:pt x="44" y="19"/>
                  </a:lnTo>
                  <a:lnTo>
                    <a:pt x="49" y="12"/>
                  </a:lnTo>
                  <a:lnTo>
                    <a:pt x="56" y="7"/>
                  </a:lnTo>
                  <a:lnTo>
                    <a:pt x="63" y="4"/>
                  </a:lnTo>
                  <a:lnTo>
                    <a:pt x="66" y="5"/>
                  </a:lnTo>
                  <a:lnTo>
                    <a:pt x="69" y="7"/>
                  </a:lnTo>
                  <a:lnTo>
                    <a:pt x="71" y="10"/>
                  </a:lnTo>
                  <a:lnTo>
                    <a:pt x="72" y="13"/>
                  </a:lnTo>
                  <a:lnTo>
                    <a:pt x="73" y="17"/>
                  </a:lnTo>
                  <a:lnTo>
                    <a:pt x="74" y="21"/>
                  </a:lnTo>
                  <a:lnTo>
                    <a:pt x="74" y="26"/>
                  </a:lnTo>
                  <a:lnTo>
                    <a:pt x="74" y="31"/>
                  </a:lnTo>
                  <a:lnTo>
                    <a:pt x="74" y="39"/>
                  </a:lnTo>
                  <a:lnTo>
                    <a:pt x="73" y="48"/>
                  </a:lnTo>
                  <a:lnTo>
                    <a:pt x="71" y="59"/>
                  </a:lnTo>
                  <a:lnTo>
                    <a:pt x="67" y="73"/>
                  </a:lnTo>
                  <a:lnTo>
                    <a:pt x="23" y="73"/>
                  </a:lnTo>
                  <a:close/>
                  <a:moveTo>
                    <a:pt x="66" y="80"/>
                  </a:moveTo>
                  <a:lnTo>
                    <a:pt x="63" y="89"/>
                  </a:lnTo>
                  <a:lnTo>
                    <a:pt x="60" y="100"/>
                  </a:lnTo>
                  <a:lnTo>
                    <a:pt x="56" y="112"/>
                  </a:lnTo>
                  <a:lnTo>
                    <a:pt x="50" y="124"/>
                  </a:lnTo>
                  <a:lnTo>
                    <a:pt x="45" y="134"/>
                  </a:lnTo>
                  <a:lnTo>
                    <a:pt x="39" y="142"/>
                  </a:lnTo>
                  <a:lnTo>
                    <a:pt x="32" y="147"/>
                  </a:lnTo>
                  <a:lnTo>
                    <a:pt x="25" y="149"/>
                  </a:lnTo>
                  <a:lnTo>
                    <a:pt x="21" y="148"/>
                  </a:lnTo>
                  <a:lnTo>
                    <a:pt x="17" y="144"/>
                  </a:lnTo>
                  <a:lnTo>
                    <a:pt x="15" y="136"/>
                  </a:lnTo>
                  <a:lnTo>
                    <a:pt x="14" y="123"/>
                  </a:lnTo>
                  <a:lnTo>
                    <a:pt x="14" y="115"/>
                  </a:lnTo>
                  <a:lnTo>
                    <a:pt x="15" y="106"/>
                  </a:lnTo>
                  <a:lnTo>
                    <a:pt x="17" y="95"/>
                  </a:lnTo>
                  <a:lnTo>
                    <a:pt x="21" y="80"/>
                  </a:lnTo>
                  <a:lnTo>
                    <a:pt x="66" y="8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80" name="Freeform 356"/>
            <p:cNvSpPr>
              <a:spLocks noChangeAspect="1"/>
            </p:cNvSpPr>
            <p:nvPr/>
          </p:nvSpPr>
          <p:spPr bwMode="auto">
            <a:xfrm>
              <a:off x="2113" y="1881"/>
              <a:ext cx="96" cy="109"/>
            </a:xfrm>
            <a:custGeom>
              <a:avLst/>
              <a:gdLst/>
              <a:ahLst/>
              <a:cxnLst>
                <a:cxn ang="0">
                  <a:pos x="96" y="1"/>
                </a:cxn>
                <a:cxn ang="0">
                  <a:pos x="93" y="0"/>
                </a:cxn>
                <a:cxn ang="0">
                  <a:pos x="84" y="11"/>
                </a:cxn>
                <a:cxn ang="0">
                  <a:pos x="73" y="2"/>
                </a:cxn>
                <a:cxn ang="0">
                  <a:pos x="59" y="0"/>
                </a:cxn>
                <a:cxn ang="0">
                  <a:pos x="31" y="11"/>
                </a:cxn>
                <a:cxn ang="0">
                  <a:pos x="19" y="34"/>
                </a:cxn>
                <a:cxn ang="0">
                  <a:pos x="20" y="40"/>
                </a:cxn>
                <a:cxn ang="0">
                  <a:pos x="24" y="48"/>
                </a:cxn>
                <a:cxn ang="0">
                  <a:pos x="33" y="55"/>
                </a:cxn>
                <a:cxn ang="0">
                  <a:pos x="45" y="58"/>
                </a:cxn>
                <a:cxn ang="0">
                  <a:pos x="52" y="60"/>
                </a:cxn>
                <a:cxn ang="0">
                  <a:pos x="58" y="61"/>
                </a:cxn>
                <a:cxn ang="0">
                  <a:pos x="67" y="65"/>
                </a:cxn>
                <a:cxn ang="0">
                  <a:pos x="72" y="77"/>
                </a:cxn>
                <a:cxn ang="0">
                  <a:pos x="70" y="86"/>
                </a:cxn>
                <a:cxn ang="0">
                  <a:pos x="63" y="95"/>
                </a:cxn>
                <a:cxn ang="0">
                  <a:pos x="54" y="101"/>
                </a:cxn>
                <a:cxn ang="0">
                  <a:pos x="42" y="103"/>
                </a:cxn>
                <a:cxn ang="0">
                  <a:pos x="32" y="103"/>
                </a:cxn>
                <a:cxn ang="0">
                  <a:pos x="22" y="99"/>
                </a:cxn>
                <a:cxn ang="0">
                  <a:pos x="15" y="93"/>
                </a:cxn>
                <a:cxn ang="0">
                  <a:pos x="13" y="82"/>
                </a:cxn>
                <a:cxn ang="0">
                  <a:pos x="13" y="75"/>
                </a:cxn>
                <a:cxn ang="0">
                  <a:pos x="13" y="72"/>
                </a:cxn>
                <a:cxn ang="0">
                  <a:pos x="9" y="72"/>
                </a:cxn>
                <a:cxn ang="0">
                  <a:pos x="1" y="105"/>
                </a:cxn>
                <a:cxn ang="0">
                  <a:pos x="1" y="108"/>
                </a:cxn>
                <a:cxn ang="0">
                  <a:pos x="3" y="109"/>
                </a:cxn>
                <a:cxn ang="0">
                  <a:pos x="9" y="103"/>
                </a:cxn>
                <a:cxn ang="0">
                  <a:pos x="19" y="104"/>
                </a:cxn>
                <a:cxn ang="0">
                  <a:pos x="34" y="109"/>
                </a:cxn>
                <a:cxn ang="0">
                  <a:pos x="57" y="106"/>
                </a:cxn>
                <a:cxn ang="0">
                  <a:pos x="79" y="85"/>
                </a:cxn>
                <a:cxn ang="0">
                  <a:pos x="81" y="62"/>
                </a:cxn>
                <a:cxn ang="0">
                  <a:pos x="75" y="54"/>
                </a:cxn>
                <a:cxn ang="0">
                  <a:pos x="71" y="51"/>
                </a:cxn>
                <a:cxn ang="0">
                  <a:pos x="65" y="49"/>
                </a:cxn>
                <a:cxn ang="0">
                  <a:pos x="56" y="46"/>
                </a:cxn>
                <a:cxn ang="0">
                  <a:pos x="44" y="44"/>
                </a:cxn>
                <a:cxn ang="0">
                  <a:pos x="37" y="41"/>
                </a:cxn>
                <a:cxn ang="0">
                  <a:pos x="31" y="34"/>
                </a:cxn>
                <a:cxn ang="0">
                  <a:pos x="30" y="24"/>
                </a:cxn>
                <a:cxn ang="0">
                  <a:pos x="35" y="16"/>
                </a:cxn>
                <a:cxn ang="0">
                  <a:pos x="43" y="9"/>
                </a:cxn>
                <a:cxn ang="0">
                  <a:pos x="53" y="5"/>
                </a:cxn>
                <a:cxn ang="0">
                  <a:pos x="70" y="6"/>
                </a:cxn>
                <a:cxn ang="0">
                  <a:pos x="82" y="18"/>
                </a:cxn>
                <a:cxn ang="0">
                  <a:pos x="83" y="32"/>
                </a:cxn>
                <a:cxn ang="0">
                  <a:pos x="84" y="37"/>
                </a:cxn>
                <a:cxn ang="0">
                  <a:pos x="87" y="37"/>
                </a:cxn>
                <a:cxn ang="0">
                  <a:pos x="96" y="2"/>
                </a:cxn>
              </a:cxnLst>
              <a:rect l="0" t="0" r="r" b="b"/>
              <a:pathLst>
                <a:path w="96" h="109">
                  <a:moveTo>
                    <a:pt x="96" y="2"/>
                  </a:moveTo>
                  <a:lnTo>
                    <a:pt x="96" y="1"/>
                  </a:lnTo>
                  <a:lnTo>
                    <a:pt x="94" y="0"/>
                  </a:lnTo>
                  <a:lnTo>
                    <a:pt x="93" y="0"/>
                  </a:lnTo>
                  <a:lnTo>
                    <a:pt x="91" y="2"/>
                  </a:lnTo>
                  <a:lnTo>
                    <a:pt x="84" y="11"/>
                  </a:lnTo>
                  <a:lnTo>
                    <a:pt x="79" y="6"/>
                  </a:lnTo>
                  <a:lnTo>
                    <a:pt x="73" y="2"/>
                  </a:lnTo>
                  <a:lnTo>
                    <a:pt x="66" y="0"/>
                  </a:lnTo>
                  <a:lnTo>
                    <a:pt x="59" y="0"/>
                  </a:lnTo>
                  <a:lnTo>
                    <a:pt x="44" y="3"/>
                  </a:lnTo>
                  <a:lnTo>
                    <a:pt x="31" y="11"/>
                  </a:lnTo>
                  <a:lnTo>
                    <a:pt x="22" y="22"/>
                  </a:lnTo>
                  <a:lnTo>
                    <a:pt x="19" y="34"/>
                  </a:lnTo>
                  <a:lnTo>
                    <a:pt x="19" y="37"/>
                  </a:lnTo>
                  <a:lnTo>
                    <a:pt x="20" y="40"/>
                  </a:lnTo>
                  <a:lnTo>
                    <a:pt x="21" y="44"/>
                  </a:lnTo>
                  <a:lnTo>
                    <a:pt x="24" y="48"/>
                  </a:lnTo>
                  <a:lnTo>
                    <a:pt x="28" y="52"/>
                  </a:lnTo>
                  <a:lnTo>
                    <a:pt x="33" y="55"/>
                  </a:lnTo>
                  <a:lnTo>
                    <a:pt x="38" y="56"/>
                  </a:lnTo>
                  <a:lnTo>
                    <a:pt x="45" y="58"/>
                  </a:lnTo>
                  <a:lnTo>
                    <a:pt x="48" y="59"/>
                  </a:lnTo>
                  <a:lnTo>
                    <a:pt x="52" y="60"/>
                  </a:lnTo>
                  <a:lnTo>
                    <a:pt x="55" y="61"/>
                  </a:lnTo>
                  <a:lnTo>
                    <a:pt x="58" y="61"/>
                  </a:lnTo>
                  <a:lnTo>
                    <a:pt x="62" y="63"/>
                  </a:lnTo>
                  <a:lnTo>
                    <a:pt x="67" y="65"/>
                  </a:lnTo>
                  <a:lnTo>
                    <a:pt x="70" y="70"/>
                  </a:lnTo>
                  <a:lnTo>
                    <a:pt x="72" y="77"/>
                  </a:lnTo>
                  <a:lnTo>
                    <a:pt x="71" y="82"/>
                  </a:lnTo>
                  <a:lnTo>
                    <a:pt x="70" y="86"/>
                  </a:lnTo>
                  <a:lnTo>
                    <a:pt x="67" y="91"/>
                  </a:lnTo>
                  <a:lnTo>
                    <a:pt x="63" y="95"/>
                  </a:lnTo>
                  <a:lnTo>
                    <a:pt x="59" y="98"/>
                  </a:lnTo>
                  <a:lnTo>
                    <a:pt x="54" y="101"/>
                  </a:lnTo>
                  <a:lnTo>
                    <a:pt x="48" y="103"/>
                  </a:lnTo>
                  <a:lnTo>
                    <a:pt x="42" y="103"/>
                  </a:lnTo>
                  <a:lnTo>
                    <a:pt x="37" y="103"/>
                  </a:lnTo>
                  <a:lnTo>
                    <a:pt x="32" y="103"/>
                  </a:lnTo>
                  <a:lnTo>
                    <a:pt x="27" y="101"/>
                  </a:lnTo>
                  <a:lnTo>
                    <a:pt x="22" y="99"/>
                  </a:lnTo>
                  <a:lnTo>
                    <a:pt x="18" y="96"/>
                  </a:lnTo>
                  <a:lnTo>
                    <a:pt x="15" y="93"/>
                  </a:lnTo>
                  <a:lnTo>
                    <a:pt x="13" y="88"/>
                  </a:lnTo>
                  <a:lnTo>
                    <a:pt x="13" y="82"/>
                  </a:lnTo>
                  <a:lnTo>
                    <a:pt x="13" y="79"/>
                  </a:lnTo>
                  <a:lnTo>
                    <a:pt x="13" y="75"/>
                  </a:lnTo>
                  <a:lnTo>
                    <a:pt x="14" y="74"/>
                  </a:lnTo>
                  <a:lnTo>
                    <a:pt x="13" y="72"/>
                  </a:lnTo>
                  <a:lnTo>
                    <a:pt x="11" y="72"/>
                  </a:lnTo>
                  <a:lnTo>
                    <a:pt x="9" y="72"/>
                  </a:lnTo>
                  <a:lnTo>
                    <a:pt x="8" y="75"/>
                  </a:lnTo>
                  <a:lnTo>
                    <a:pt x="1" y="105"/>
                  </a:lnTo>
                  <a:lnTo>
                    <a:pt x="0" y="107"/>
                  </a:lnTo>
                  <a:lnTo>
                    <a:pt x="1" y="108"/>
                  </a:lnTo>
                  <a:lnTo>
                    <a:pt x="2" y="109"/>
                  </a:lnTo>
                  <a:lnTo>
                    <a:pt x="3" y="109"/>
                  </a:lnTo>
                  <a:lnTo>
                    <a:pt x="5" y="107"/>
                  </a:lnTo>
                  <a:lnTo>
                    <a:pt x="9" y="103"/>
                  </a:lnTo>
                  <a:lnTo>
                    <a:pt x="13" y="98"/>
                  </a:lnTo>
                  <a:lnTo>
                    <a:pt x="19" y="104"/>
                  </a:lnTo>
                  <a:lnTo>
                    <a:pt x="27" y="107"/>
                  </a:lnTo>
                  <a:lnTo>
                    <a:pt x="34" y="109"/>
                  </a:lnTo>
                  <a:lnTo>
                    <a:pt x="41" y="109"/>
                  </a:lnTo>
                  <a:lnTo>
                    <a:pt x="57" y="106"/>
                  </a:lnTo>
                  <a:lnTo>
                    <a:pt x="71" y="97"/>
                  </a:lnTo>
                  <a:lnTo>
                    <a:pt x="79" y="85"/>
                  </a:lnTo>
                  <a:lnTo>
                    <a:pt x="83" y="72"/>
                  </a:lnTo>
                  <a:lnTo>
                    <a:pt x="81" y="62"/>
                  </a:lnTo>
                  <a:lnTo>
                    <a:pt x="76" y="55"/>
                  </a:lnTo>
                  <a:lnTo>
                    <a:pt x="75" y="54"/>
                  </a:lnTo>
                  <a:lnTo>
                    <a:pt x="73" y="52"/>
                  </a:lnTo>
                  <a:lnTo>
                    <a:pt x="71" y="51"/>
                  </a:lnTo>
                  <a:lnTo>
                    <a:pt x="68" y="50"/>
                  </a:lnTo>
                  <a:lnTo>
                    <a:pt x="65" y="49"/>
                  </a:lnTo>
                  <a:lnTo>
                    <a:pt x="61" y="48"/>
                  </a:lnTo>
                  <a:lnTo>
                    <a:pt x="56" y="46"/>
                  </a:lnTo>
                  <a:lnTo>
                    <a:pt x="49" y="45"/>
                  </a:lnTo>
                  <a:lnTo>
                    <a:pt x="44" y="44"/>
                  </a:lnTo>
                  <a:lnTo>
                    <a:pt x="40" y="42"/>
                  </a:lnTo>
                  <a:lnTo>
                    <a:pt x="37" y="41"/>
                  </a:lnTo>
                  <a:lnTo>
                    <a:pt x="33" y="38"/>
                  </a:lnTo>
                  <a:lnTo>
                    <a:pt x="31" y="34"/>
                  </a:lnTo>
                  <a:lnTo>
                    <a:pt x="30" y="29"/>
                  </a:lnTo>
                  <a:lnTo>
                    <a:pt x="30" y="24"/>
                  </a:lnTo>
                  <a:lnTo>
                    <a:pt x="32" y="20"/>
                  </a:lnTo>
                  <a:lnTo>
                    <a:pt x="35" y="16"/>
                  </a:lnTo>
                  <a:lnTo>
                    <a:pt x="39" y="12"/>
                  </a:lnTo>
                  <a:lnTo>
                    <a:pt x="43" y="9"/>
                  </a:lnTo>
                  <a:lnTo>
                    <a:pt x="48" y="7"/>
                  </a:lnTo>
                  <a:lnTo>
                    <a:pt x="53" y="5"/>
                  </a:lnTo>
                  <a:lnTo>
                    <a:pt x="59" y="5"/>
                  </a:lnTo>
                  <a:lnTo>
                    <a:pt x="70" y="6"/>
                  </a:lnTo>
                  <a:lnTo>
                    <a:pt x="77" y="11"/>
                  </a:lnTo>
                  <a:lnTo>
                    <a:pt x="82" y="18"/>
                  </a:lnTo>
                  <a:lnTo>
                    <a:pt x="83" y="28"/>
                  </a:lnTo>
                  <a:lnTo>
                    <a:pt x="83" y="32"/>
                  </a:lnTo>
                  <a:lnTo>
                    <a:pt x="83" y="35"/>
                  </a:lnTo>
                  <a:lnTo>
                    <a:pt x="84" y="37"/>
                  </a:lnTo>
                  <a:lnTo>
                    <a:pt x="85" y="37"/>
                  </a:lnTo>
                  <a:lnTo>
                    <a:pt x="87" y="37"/>
                  </a:lnTo>
                  <a:lnTo>
                    <a:pt x="88" y="34"/>
                  </a:lnTo>
                  <a:lnTo>
                    <a:pt x="96" y="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81" name="Freeform 357"/>
            <p:cNvSpPr>
              <a:spLocks noChangeAspect="1"/>
            </p:cNvSpPr>
            <p:nvPr/>
          </p:nvSpPr>
          <p:spPr bwMode="auto">
            <a:xfrm>
              <a:off x="2239" y="1793"/>
              <a:ext cx="50" cy="216"/>
            </a:xfrm>
            <a:custGeom>
              <a:avLst/>
              <a:gdLst/>
              <a:ahLst/>
              <a:cxnLst>
                <a:cxn ang="0">
                  <a:pos x="50" y="108"/>
                </a:cxn>
                <a:cxn ang="0">
                  <a:pos x="50" y="94"/>
                </a:cxn>
                <a:cxn ang="0">
                  <a:pos x="47" y="77"/>
                </a:cxn>
                <a:cxn ang="0">
                  <a:pos x="43" y="59"/>
                </a:cxn>
                <a:cxn ang="0">
                  <a:pos x="36" y="41"/>
                </a:cxn>
                <a:cxn ang="0">
                  <a:pos x="25" y="23"/>
                </a:cxn>
                <a:cxn ang="0">
                  <a:pos x="15" y="10"/>
                </a:cxn>
                <a:cxn ang="0">
                  <a:pos x="7" y="3"/>
                </a:cxn>
                <a:cxn ang="0">
                  <a:pos x="2" y="0"/>
                </a:cxn>
                <a:cxn ang="0">
                  <a:pos x="1" y="1"/>
                </a:cxn>
                <a:cxn ang="0">
                  <a:pos x="0" y="2"/>
                </a:cxn>
                <a:cxn ang="0">
                  <a:pos x="0" y="3"/>
                </a:cxn>
                <a:cxn ang="0">
                  <a:pos x="1" y="3"/>
                </a:cxn>
                <a:cxn ang="0">
                  <a:pos x="2" y="5"/>
                </a:cxn>
                <a:cxn ang="0">
                  <a:pos x="4" y="7"/>
                </a:cxn>
                <a:cxn ang="0">
                  <a:pos x="18" y="26"/>
                </a:cxn>
                <a:cxn ang="0">
                  <a:pos x="29" y="49"/>
                </a:cxn>
                <a:cxn ang="0">
                  <a:pos x="35" y="76"/>
                </a:cxn>
                <a:cxn ang="0">
                  <a:pos x="38" y="108"/>
                </a:cxn>
                <a:cxn ang="0">
                  <a:pos x="36" y="135"/>
                </a:cxn>
                <a:cxn ang="0">
                  <a:pos x="30" y="162"/>
                </a:cxn>
                <a:cxn ang="0">
                  <a:pos x="20" y="187"/>
                </a:cxn>
                <a:cxn ang="0">
                  <a:pos x="3" y="210"/>
                </a:cxn>
                <a:cxn ang="0">
                  <a:pos x="0" y="212"/>
                </a:cxn>
                <a:cxn ang="0">
                  <a:pos x="0" y="213"/>
                </a:cxn>
                <a:cxn ang="0">
                  <a:pos x="1" y="215"/>
                </a:cxn>
                <a:cxn ang="0">
                  <a:pos x="2" y="216"/>
                </a:cxn>
                <a:cxn ang="0">
                  <a:pos x="7" y="213"/>
                </a:cxn>
                <a:cxn ang="0">
                  <a:pos x="15" y="205"/>
                </a:cxn>
                <a:cxn ang="0">
                  <a:pos x="26" y="192"/>
                </a:cxn>
                <a:cxn ang="0">
                  <a:pos x="37" y="173"/>
                </a:cxn>
                <a:cxn ang="0">
                  <a:pos x="43" y="156"/>
                </a:cxn>
                <a:cxn ang="0">
                  <a:pos x="47" y="139"/>
                </a:cxn>
                <a:cxn ang="0">
                  <a:pos x="50" y="122"/>
                </a:cxn>
                <a:cxn ang="0">
                  <a:pos x="50" y="108"/>
                </a:cxn>
              </a:cxnLst>
              <a:rect l="0" t="0" r="r" b="b"/>
              <a:pathLst>
                <a:path w="50" h="216">
                  <a:moveTo>
                    <a:pt x="50" y="108"/>
                  </a:moveTo>
                  <a:lnTo>
                    <a:pt x="50" y="94"/>
                  </a:lnTo>
                  <a:lnTo>
                    <a:pt x="47" y="77"/>
                  </a:lnTo>
                  <a:lnTo>
                    <a:pt x="43" y="59"/>
                  </a:lnTo>
                  <a:lnTo>
                    <a:pt x="36" y="41"/>
                  </a:lnTo>
                  <a:lnTo>
                    <a:pt x="25" y="23"/>
                  </a:lnTo>
                  <a:lnTo>
                    <a:pt x="15" y="10"/>
                  </a:lnTo>
                  <a:lnTo>
                    <a:pt x="7" y="3"/>
                  </a:lnTo>
                  <a:lnTo>
                    <a:pt x="2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1" y="3"/>
                  </a:lnTo>
                  <a:lnTo>
                    <a:pt x="2" y="5"/>
                  </a:lnTo>
                  <a:lnTo>
                    <a:pt x="4" y="7"/>
                  </a:lnTo>
                  <a:lnTo>
                    <a:pt x="18" y="26"/>
                  </a:lnTo>
                  <a:lnTo>
                    <a:pt x="29" y="49"/>
                  </a:lnTo>
                  <a:lnTo>
                    <a:pt x="35" y="76"/>
                  </a:lnTo>
                  <a:lnTo>
                    <a:pt x="38" y="108"/>
                  </a:lnTo>
                  <a:lnTo>
                    <a:pt x="36" y="135"/>
                  </a:lnTo>
                  <a:lnTo>
                    <a:pt x="30" y="162"/>
                  </a:lnTo>
                  <a:lnTo>
                    <a:pt x="20" y="187"/>
                  </a:lnTo>
                  <a:lnTo>
                    <a:pt x="3" y="210"/>
                  </a:lnTo>
                  <a:lnTo>
                    <a:pt x="0" y="212"/>
                  </a:lnTo>
                  <a:lnTo>
                    <a:pt x="0" y="213"/>
                  </a:lnTo>
                  <a:lnTo>
                    <a:pt x="1" y="215"/>
                  </a:lnTo>
                  <a:lnTo>
                    <a:pt x="2" y="216"/>
                  </a:lnTo>
                  <a:lnTo>
                    <a:pt x="7" y="213"/>
                  </a:lnTo>
                  <a:lnTo>
                    <a:pt x="15" y="205"/>
                  </a:lnTo>
                  <a:lnTo>
                    <a:pt x="26" y="192"/>
                  </a:lnTo>
                  <a:lnTo>
                    <a:pt x="37" y="173"/>
                  </a:lnTo>
                  <a:lnTo>
                    <a:pt x="43" y="156"/>
                  </a:lnTo>
                  <a:lnTo>
                    <a:pt x="47" y="139"/>
                  </a:lnTo>
                  <a:lnTo>
                    <a:pt x="50" y="122"/>
                  </a:lnTo>
                  <a:lnTo>
                    <a:pt x="50" y="10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82" name="Freeform 358"/>
            <p:cNvSpPr>
              <a:spLocks noChangeAspect="1"/>
            </p:cNvSpPr>
            <p:nvPr/>
          </p:nvSpPr>
          <p:spPr bwMode="auto">
            <a:xfrm>
              <a:off x="2534" y="1807"/>
              <a:ext cx="157" cy="148"/>
            </a:xfrm>
            <a:custGeom>
              <a:avLst/>
              <a:gdLst/>
              <a:ahLst/>
              <a:cxnLst>
                <a:cxn ang="0">
                  <a:pos x="124" y="22"/>
                </a:cxn>
                <a:cxn ang="0">
                  <a:pos x="135" y="13"/>
                </a:cxn>
                <a:cxn ang="0">
                  <a:pos x="153" y="7"/>
                </a:cxn>
                <a:cxn ang="0">
                  <a:pos x="156" y="7"/>
                </a:cxn>
                <a:cxn ang="0">
                  <a:pos x="157" y="3"/>
                </a:cxn>
                <a:cxn ang="0">
                  <a:pos x="154" y="0"/>
                </a:cxn>
                <a:cxn ang="0">
                  <a:pos x="115" y="0"/>
                </a:cxn>
                <a:cxn ang="0">
                  <a:pos x="112" y="1"/>
                </a:cxn>
                <a:cxn ang="0">
                  <a:pos x="111" y="5"/>
                </a:cxn>
                <a:cxn ang="0">
                  <a:pos x="114" y="7"/>
                </a:cxn>
                <a:cxn ang="0">
                  <a:pos x="118" y="8"/>
                </a:cxn>
                <a:cxn ang="0">
                  <a:pos x="122" y="12"/>
                </a:cxn>
                <a:cxn ang="0">
                  <a:pos x="119" y="18"/>
                </a:cxn>
                <a:cxn ang="0">
                  <a:pos x="116" y="23"/>
                </a:cxn>
                <a:cxn ang="0">
                  <a:pos x="42" y="16"/>
                </a:cxn>
                <a:cxn ang="0">
                  <a:pos x="41" y="12"/>
                </a:cxn>
                <a:cxn ang="0">
                  <a:pos x="46" y="8"/>
                </a:cxn>
                <a:cxn ang="0">
                  <a:pos x="54" y="7"/>
                </a:cxn>
                <a:cxn ang="0">
                  <a:pos x="57" y="7"/>
                </a:cxn>
                <a:cxn ang="0">
                  <a:pos x="59" y="3"/>
                </a:cxn>
                <a:cxn ang="0">
                  <a:pos x="55" y="0"/>
                </a:cxn>
                <a:cxn ang="0">
                  <a:pos x="42" y="1"/>
                </a:cxn>
                <a:cxn ang="0">
                  <a:pos x="28" y="1"/>
                </a:cxn>
                <a:cxn ang="0">
                  <a:pos x="16" y="1"/>
                </a:cxn>
                <a:cxn ang="0">
                  <a:pos x="4" y="0"/>
                </a:cxn>
                <a:cxn ang="0">
                  <a:pos x="2" y="1"/>
                </a:cxn>
                <a:cxn ang="0">
                  <a:pos x="0" y="5"/>
                </a:cxn>
                <a:cxn ang="0">
                  <a:pos x="5" y="7"/>
                </a:cxn>
                <a:cxn ang="0">
                  <a:pos x="17" y="9"/>
                </a:cxn>
                <a:cxn ang="0">
                  <a:pos x="21" y="14"/>
                </a:cxn>
                <a:cxn ang="0">
                  <a:pos x="48" y="87"/>
                </a:cxn>
                <a:cxn ang="0">
                  <a:pos x="47" y="95"/>
                </a:cxn>
                <a:cxn ang="0">
                  <a:pos x="40" y="121"/>
                </a:cxn>
                <a:cxn ang="0">
                  <a:pos x="37" y="132"/>
                </a:cxn>
                <a:cxn ang="0">
                  <a:pos x="35" y="137"/>
                </a:cxn>
                <a:cxn ang="0">
                  <a:pos x="31" y="140"/>
                </a:cxn>
                <a:cxn ang="0">
                  <a:pos x="24" y="141"/>
                </a:cxn>
                <a:cxn ang="0">
                  <a:pos x="15" y="141"/>
                </a:cxn>
                <a:cxn ang="0">
                  <a:pos x="13" y="143"/>
                </a:cxn>
                <a:cxn ang="0">
                  <a:pos x="14" y="147"/>
                </a:cxn>
                <a:cxn ang="0">
                  <a:pos x="21" y="148"/>
                </a:cxn>
                <a:cxn ang="0">
                  <a:pos x="37" y="147"/>
                </a:cxn>
                <a:cxn ang="0">
                  <a:pos x="49" y="147"/>
                </a:cxn>
                <a:cxn ang="0">
                  <a:pos x="64" y="148"/>
                </a:cxn>
                <a:cxn ang="0">
                  <a:pos x="71" y="148"/>
                </a:cxn>
                <a:cxn ang="0">
                  <a:pos x="74" y="146"/>
                </a:cxn>
                <a:cxn ang="0">
                  <a:pos x="73" y="141"/>
                </a:cxn>
                <a:cxn ang="0">
                  <a:pos x="65" y="141"/>
                </a:cxn>
                <a:cxn ang="0">
                  <a:pos x="55" y="140"/>
                </a:cxn>
                <a:cxn ang="0">
                  <a:pos x="54" y="135"/>
                </a:cxn>
                <a:cxn ang="0">
                  <a:pos x="56" y="127"/>
                </a:cxn>
                <a:cxn ang="0">
                  <a:pos x="65" y="93"/>
                </a:cxn>
                <a:cxn ang="0">
                  <a:pos x="68" y="87"/>
                </a:cxn>
              </a:cxnLst>
              <a:rect l="0" t="0" r="r" b="b"/>
              <a:pathLst>
                <a:path w="157" h="148">
                  <a:moveTo>
                    <a:pt x="121" y="25"/>
                  </a:moveTo>
                  <a:lnTo>
                    <a:pt x="124" y="22"/>
                  </a:lnTo>
                  <a:lnTo>
                    <a:pt x="129" y="17"/>
                  </a:lnTo>
                  <a:lnTo>
                    <a:pt x="135" y="13"/>
                  </a:lnTo>
                  <a:lnTo>
                    <a:pt x="143" y="9"/>
                  </a:lnTo>
                  <a:lnTo>
                    <a:pt x="153" y="7"/>
                  </a:lnTo>
                  <a:lnTo>
                    <a:pt x="154" y="7"/>
                  </a:lnTo>
                  <a:lnTo>
                    <a:pt x="156" y="7"/>
                  </a:lnTo>
                  <a:lnTo>
                    <a:pt x="156" y="5"/>
                  </a:lnTo>
                  <a:lnTo>
                    <a:pt x="157" y="3"/>
                  </a:lnTo>
                  <a:lnTo>
                    <a:pt x="156" y="1"/>
                  </a:lnTo>
                  <a:lnTo>
                    <a:pt x="154" y="0"/>
                  </a:lnTo>
                  <a:lnTo>
                    <a:pt x="136" y="1"/>
                  </a:lnTo>
                  <a:lnTo>
                    <a:pt x="115" y="0"/>
                  </a:lnTo>
                  <a:lnTo>
                    <a:pt x="114" y="1"/>
                  </a:lnTo>
                  <a:lnTo>
                    <a:pt x="112" y="1"/>
                  </a:lnTo>
                  <a:lnTo>
                    <a:pt x="111" y="2"/>
                  </a:lnTo>
                  <a:lnTo>
                    <a:pt x="111" y="5"/>
                  </a:lnTo>
                  <a:lnTo>
                    <a:pt x="112" y="7"/>
                  </a:lnTo>
                  <a:lnTo>
                    <a:pt x="114" y="7"/>
                  </a:lnTo>
                  <a:lnTo>
                    <a:pt x="116" y="7"/>
                  </a:lnTo>
                  <a:lnTo>
                    <a:pt x="118" y="8"/>
                  </a:lnTo>
                  <a:lnTo>
                    <a:pt x="121" y="9"/>
                  </a:lnTo>
                  <a:lnTo>
                    <a:pt x="122" y="12"/>
                  </a:lnTo>
                  <a:lnTo>
                    <a:pt x="121" y="15"/>
                  </a:lnTo>
                  <a:lnTo>
                    <a:pt x="119" y="18"/>
                  </a:lnTo>
                  <a:lnTo>
                    <a:pt x="117" y="21"/>
                  </a:lnTo>
                  <a:lnTo>
                    <a:pt x="116" y="23"/>
                  </a:lnTo>
                  <a:lnTo>
                    <a:pt x="66" y="80"/>
                  </a:lnTo>
                  <a:lnTo>
                    <a:pt x="42" y="16"/>
                  </a:lnTo>
                  <a:lnTo>
                    <a:pt x="41" y="13"/>
                  </a:lnTo>
                  <a:lnTo>
                    <a:pt x="41" y="12"/>
                  </a:lnTo>
                  <a:lnTo>
                    <a:pt x="42" y="9"/>
                  </a:lnTo>
                  <a:lnTo>
                    <a:pt x="46" y="8"/>
                  </a:lnTo>
                  <a:lnTo>
                    <a:pt x="51" y="7"/>
                  </a:lnTo>
                  <a:lnTo>
                    <a:pt x="54" y="7"/>
                  </a:lnTo>
                  <a:lnTo>
                    <a:pt x="56" y="7"/>
                  </a:lnTo>
                  <a:lnTo>
                    <a:pt x="57" y="7"/>
                  </a:lnTo>
                  <a:lnTo>
                    <a:pt x="58" y="5"/>
                  </a:lnTo>
                  <a:lnTo>
                    <a:pt x="59" y="3"/>
                  </a:lnTo>
                  <a:lnTo>
                    <a:pt x="57" y="1"/>
                  </a:lnTo>
                  <a:lnTo>
                    <a:pt x="55" y="0"/>
                  </a:lnTo>
                  <a:lnTo>
                    <a:pt x="49" y="1"/>
                  </a:lnTo>
                  <a:lnTo>
                    <a:pt x="42" y="1"/>
                  </a:lnTo>
                  <a:lnTo>
                    <a:pt x="34" y="1"/>
                  </a:lnTo>
                  <a:lnTo>
                    <a:pt x="28" y="1"/>
                  </a:lnTo>
                  <a:lnTo>
                    <a:pt x="23" y="1"/>
                  </a:lnTo>
                  <a:lnTo>
                    <a:pt x="16" y="1"/>
                  </a:lnTo>
                  <a:lnTo>
                    <a:pt x="9" y="1"/>
                  </a:lnTo>
                  <a:lnTo>
                    <a:pt x="4" y="0"/>
                  </a:lnTo>
                  <a:lnTo>
                    <a:pt x="3" y="1"/>
                  </a:lnTo>
                  <a:lnTo>
                    <a:pt x="2" y="1"/>
                  </a:lnTo>
                  <a:lnTo>
                    <a:pt x="1" y="2"/>
                  </a:lnTo>
                  <a:lnTo>
                    <a:pt x="0" y="5"/>
                  </a:lnTo>
                  <a:lnTo>
                    <a:pt x="1" y="7"/>
                  </a:lnTo>
                  <a:lnTo>
                    <a:pt x="5" y="7"/>
                  </a:lnTo>
                  <a:lnTo>
                    <a:pt x="13" y="8"/>
                  </a:lnTo>
                  <a:lnTo>
                    <a:pt x="17" y="9"/>
                  </a:lnTo>
                  <a:lnTo>
                    <a:pt x="19" y="11"/>
                  </a:lnTo>
                  <a:lnTo>
                    <a:pt x="21" y="14"/>
                  </a:lnTo>
                  <a:lnTo>
                    <a:pt x="47" y="85"/>
                  </a:lnTo>
                  <a:lnTo>
                    <a:pt x="48" y="87"/>
                  </a:lnTo>
                  <a:lnTo>
                    <a:pt x="48" y="89"/>
                  </a:lnTo>
                  <a:lnTo>
                    <a:pt x="47" y="95"/>
                  </a:lnTo>
                  <a:lnTo>
                    <a:pt x="44" y="107"/>
                  </a:lnTo>
                  <a:lnTo>
                    <a:pt x="40" y="121"/>
                  </a:lnTo>
                  <a:lnTo>
                    <a:pt x="38" y="128"/>
                  </a:lnTo>
                  <a:lnTo>
                    <a:pt x="37" y="132"/>
                  </a:lnTo>
                  <a:lnTo>
                    <a:pt x="36" y="135"/>
                  </a:lnTo>
                  <a:lnTo>
                    <a:pt x="35" y="137"/>
                  </a:lnTo>
                  <a:lnTo>
                    <a:pt x="34" y="139"/>
                  </a:lnTo>
                  <a:lnTo>
                    <a:pt x="31" y="140"/>
                  </a:lnTo>
                  <a:lnTo>
                    <a:pt x="28" y="141"/>
                  </a:lnTo>
                  <a:lnTo>
                    <a:pt x="24" y="141"/>
                  </a:lnTo>
                  <a:lnTo>
                    <a:pt x="18" y="141"/>
                  </a:lnTo>
                  <a:lnTo>
                    <a:pt x="15" y="141"/>
                  </a:lnTo>
                  <a:lnTo>
                    <a:pt x="14" y="142"/>
                  </a:lnTo>
                  <a:lnTo>
                    <a:pt x="13" y="143"/>
                  </a:lnTo>
                  <a:lnTo>
                    <a:pt x="12" y="145"/>
                  </a:lnTo>
                  <a:lnTo>
                    <a:pt x="14" y="147"/>
                  </a:lnTo>
                  <a:lnTo>
                    <a:pt x="15" y="148"/>
                  </a:lnTo>
                  <a:lnTo>
                    <a:pt x="21" y="148"/>
                  </a:lnTo>
                  <a:lnTo>
                    <a:pt x="29" y="147"/>
                  </a:lnTo>
                  <a:lnTo>
                    <a:pt x="37" y="147"/>
                  </a:lnTo>
                  <a:lnTo>
                    <a:pt x="43" y="147"/>
                  </a:lnTo>
                  <a:lnTo>
                    <a:pt x="49" y="147"/>
                  </a:lnTo>
                  <a:lnTo>
                    <a:pt x="56" y="147"/>
                  </a:lnTo>
                  <a:lnTo>
                    <a:pt x="64" y="148"/>
                  </a:lnTo>
                  <a:lnTo>
                    <a:pt x="70" y="148"/>
                  </a:lnTo>
                  <a:lnTo>
                    <a:pt x="71" y="148"/>
                  </a:lnTo>
                  <a:lnTo>
                    <a:pt x="73" y="147"/>
                  </a:lnTo>
                  <a:lnTo>
                    <a:pt x="74" y="146"/>
                  </a:lnTo>
                  <a:lnTo>
                    <a:pt x="74" y="143"/>
                  </a:lnTo>
                  <a:lnTo>
                    <a:pt x="73" y="141"/>
                  </a:lnTo>
                  <a:lnTo>
                    <a:pt x="68" y="141"/>
                  </a:lnTo>
                  <a:lnTo>
                    <a:pt x="65" y="141"/>
                  </a:lnTo>
                  <a:lnTo>
                    <a:pt x="60" y="141"/>
                  </a:lnTo>
                  <a:lnTo>
                    <a:pt x="55" y="140"/>
                  </a:lnTo>
                  <a:lnTo>
                    <a:pt x="54" y="137"/>
                  </a:lnTo>
                  <a:lnTo>
                    <a:pt x="54" y="135"/>
                  </a:lnTo>
                  <a:lnTo>
                    <a:pt x="55" y="131"/>
                  </a:lnTo>
                  <a:lnTo>
                    <a:pt x="56" y="127"/>
                  </a:lnTo>
                  <a:lnTo>
                    <a:pt x="57" y="124"/>
                  </a:lnTo>
                  <a:lnTo>
                    <a:pt x="65" y="93"/>
                  </a:lnTo>
                  <a:lnTo>
                    <a:pt x="66" y="89"/>
                  </a:lnTo>
                  <a:lnTo>
                    <a:pt x="68" y="87"/>
                  </a:lnTo>
                  <a:lnTo>
                    <a:pt x="121" y="2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83" name="Freeform 359"/>
            <p:cNvSpPr>
              <a:spLocks noChangeAspect="1"/>
            </p:cNvSpPr>
            <p:nvPr/>
          </p:nvSpPr>
          <p:spPr bwMode="auto">
            <a:xfrm>
              <a:off x="2668" y="1945"/>
              <a:ext cx="102" cy="8"/>
            </a:xfrm>
            <a:custGeom>
              <a:avLst/>
              <a:gdLst/>
              <a:ahLst/>
              <a:cxnLst>
                <a:cxn ang="0">
                  <a:pos x="96" y="8"/>
                </a:cxn>
                <a:cxn ang="0">
                  <a:pos x="98" y="8"/>
                </a:cxn>
                <a:cxn ang="0">
                  <a:pos x="100" y="7"/>
                </a:cxn>
                <a:cxn ang="0">
                  <a:pos x="102" y="6"/>
                </a:cxn>
                <a:cxn ang="0">
                  <a:pos x="102" y="4"/>
                </a:cxn>
                <a:cxn ang="0">
                  <a:pos x="102" y="2"/>
                </a:cxn>
                <a:cxn ang="0">
                  <a:pos x="100" y="1"/>
                </a:cxn>
                <a:cxn ang="0">
                  <a:pos x="98" y="1"/>
                </a:cxn>
                <a:cxn ang="0">
                  <a:pos x="96" y="0"/>
                </a:cxn>
                <a:cxn ang="0">
                  <a:pos x="6" y="0"/>
                </a:cxn>
                <a:cxn ang="0">
                  <a:pos x="4" y="1"/>
                </a:cxn>
                <a:cxn ang="0">
                  <a:pos x="2" y="1"/>
                </a:cxn>
                <a:cxn ang="0">
                  <a:pos x="1" y="2"/>
                </a:cxn>
                <a:cxn ang="0">
                  <a:pos x="0" y="4"/>
                </a:cxn>
                <a:cxn ang="0">
                  <a:pos x="1" y="6"/>
                </a:cxn>
                <a:cxn ang="0">
                  <a:pos x="2" y="7"/>
                </a:cxn>
                <a:cxn ang="0">
                  <a:pos x="4" y="8"/>
                </a:cxn>
                <a:cxn ang="0">
                  <a:pos x="6" y="8"/>
                </a:cxn>
                <a:cxn ang="0">
                  <a:pos x="96" y="8"/>
                </a:cxn>
              </a:cxnLst>
              <a:rect l="0" t="0" r="r" b="b"/>
              <a:pathLst>
                <a:path w="102" h="8">
                  <a:moveTo>
                    <a:pt x="96" y="8"/>
                  </a:moveTo>
                  <a:lnTo>
                    <a:pt x="98" y="8"/>
                  </a:lnTo>
                  <a:lnTo>
                    <a:pt x="100" y="7"/>
                  </a:lnTo>
                  <a:lnTo>
                    <a:pt x="102" y="6"/>
                  </a:lnTo>
                  <a:lnTo>
                    <a:pt x="102" y="4"/>
                  </a:lnTo>
                  <a:lnTo>
                    <a:pt x="102" y="2"/>
                  </a:lnTo>
                  <a:lnTo>
                    <a:pt x="100" y="1"/>
                  </a:lnTo>
                  <a:lnTo>
                    <a:pt x="98" y="1"/>
                  </a:lnTo>
                  <a:lnTo>
                    <a:pt x="96" y="0"/>
                  </a:lnTo>
                  <a:lnTo>
                    <a:pt x="6" y="0"/>
                  </a:lnTo>
                  <a:lnTo>
                    <a:pt x="4" y="1"/>
                  </a:lnTo>
                  <a:lnTo>
                    <a:pt x="2" y="1"/>
                  </a:lnTo>
                  <a:lnTo>
                    <a:pt x="1" y="2"/>
                  </a:lnTo>
                  <a:lnTo>
                    <a:pt x="0" y="4"/>
                  </a:lnTo>
                  <a:lnTo>
                    <a:pt x="1" y="6"/>
                  </a:lnTo>
                  <a:lnTo>
                    <a:pt x="2" y="7"/>
                  </a:lnTo>
                  <a:lnTo>
                    <a:pt x="4" y="8"/>
                  </a:lnTo>
                  <a:lnTo>
                    <a:pt x="6" y="8"/>
                  </a:lnTo>
                  <a:lnTo>
                    <a:pt x="96" y="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84" name="Freeform 360"/>
            <p:cNvSpPr>
              <a:spLocks noChangeAspect="1"/>
            </p:cNvSpPr>
            <p:nvPr/>
          </p:nvSpPr>
          <p:spPr bwMode="auto">
            <a:xfrm>
              <a:off x="2803" y="1887"/>
              <a:ext cx="55" cy="100"/>
            </a:xfrm>
            <a:custGeom>
              <a:avLst/>
              <a:gdLst/>
              <a:ahLst/>
              <a:cxnLst>
                <a:cxn ang="0">
                  <a:pos x="34" y="4"/>
                </a:cxn>
                <a:cxn ang="0">
                  <a:pos x="34" y="2"/>
                </a:cxn>
                <a:cxn ang="0">
                  <a:pos x="34" y="0"/>
                </a:cxn>
                <a:cxn ang="0">
                  <a:pos x="32" y="0"/>
                </a:cxn>
                <a:cxn ang="0">
                  <a:pos x="30" y="0"/>
                </a:cxn>
                <a:cxn ang="0">
                  <a:pos x="22" y="5"/>
                </a:cxn>
                <a:cxn ang="0">
                  <a:pos x="14" y="8"/>
                </a:cxn>
                <a:cxn ang="0">
                  <a:pos x="6" y="9"/>
                </a:cxn>
                <a:cxn ang="0">
                  <a:pos x="0" y="9"/>
                </a:cxn>
                <a:cxn ang="0">
                  <a:pos x="0" y="15"/>
                </a:cxn>
                <a:cxn ang="0">
                  <a:pos x="4" y="15"/>
                </a:cxn>
                <a:cxn ang="0">
                  <a:pos x="9" y="14"/>
                </a:cxn>
                <a:cxn ang="0">
                  <a:pos x="16" y="13"/>
                </a:cxn>
                <a:cxn ang="0">
                  <a:pos x="22" y="11"/>
                </a:cxn>
                <a:cxn ang="0">
                  <a:pos x="22" y="88"/>
                </a:cxn>
                <a:cxn ang="0">
                  <a:pos x="22" y="91"/>
                </a:cxn>
                <a:cxn ang="0">
                  <a:pos x="20" y="93"/>
                </a:cxn>
                <a:cxn ang="0">
                  <a:pos x="16" y="94"/>
                </a:cxn>
                <a:cxn ang="0">
                  <a:pos x="7" y="95"/>
                </a:cxn>
                <a:cxn ang="0">
                  <a:pos x="1" y="95"/>
                </a:cxn>
                <a:cxn ang="0">
                  <a:pos x="1" y="100"/>
                </a:cxn>
                <a:cxn ang="0">
                  <a:pos x="6" y="100"/>
                </a:cxn>
                <a:cxn ang="0">
                  <a:pos x="14" y="100"/>
                </a:cxn>
                <a:cxn ang="0">
                  <a:pos x="22" y="99"/>
                </a:cxn>
                <a:cxn ang="0">
                  <a:pos x="28" y="99"/>
                </a:cxn>
                <a:cxn ang="0">
                  <a:pos x="34" y="99"/>
                </a:cxn>
                <a:cxn ang="0">
                  <a:pos x="42" y="100"/>
                </a:cxn>
                <a:cxn ang="0">
                  <a:pos x="50" y="100"/>
                </a:cxn>
                <a:cxn ang="0">
                  <a:pos x="55" y="100"/>
                </a:cxn>
                <a:cxn ang="0">
                  <a:pos x="55" y="95"/>
                </a:cxn>
                <a:cxn ang="0">
                  <a:pos x="49" y="95"/>
                </a:cxn>
                <a:cxn ang="0">
                  <a:pos x="41" y="94"/>
                </a:cxn>
                <a:cxn ang="0">
                  <a:pos x="36" y="93"/>
                </a:cxn>
                <a:cxn ang="0">
                  <a:pos x="35" y="91"/>
                </a:cxn>
                <a:cxn ang="0">
                  <a:pos x="34" y="88"/>
                </a:cxn>
                <a:cxn ang="0">
                  <a:pos x="34" y="4"/>
                </a:cxn>
              </a:cxnLst>
              <a:rect l="0" t="0" r="r" b="b"/>
              <a:pathLst>
                <a:path w="55" h="100">
                  <a:moveTo>
                    <a:pt x="34" y="4"/>
                  </a:moveTo>
                  <a:lnTo>
                    <a:pt x="34" y="2"/>
                  </a:lnTo>
                  <a:lnTo>
                    <a:pt x="34" y="0"/>
                  </a:lnTo>
                  <a:lnTo>
                    <a:pt x="32" y="0"/>
                  </a:lnTo>
                  <a:lnTo>
                    <a:pt x="30" y="0"/>
                  </a:lnTo>
                  <a:lnTo>
                    <a:pt x="22" y="5"/>
                  </a:lnTo>
                  <a:lnTo>
                    <a:pt x="14" y="8"/>
                  </a:lnTo>
                  <a:lnTo>
                    <a:pt x="6" y="9"/>
                  </a:lnTo>
                  <a:lnTo>
                    <a:pt x="0" y="9"/>
                  </a:lnTo>
                  <a:lnTo>
                    <a:pt x="0" y="15"/>
                  </a:lnTo>
                  <a:lnTo>
                    <a:pt x="4" y="15"/>
                  </a:lnTo>
                  <a:lnTo>
                    <a:pt x="9" y="14"/>
                  </a:lnTo>
                  <a:lnTo>
                    <a:pt x="16" y="13"/>
                  </a:lnTo>
                  <a:lnTo>
                    <a:pt x="22" y="11"/>
                  </a:lnTo>
                  <a:lnTo>
                    <a:pt x="22" y="88"/>
                  </a:lnTo>
                  <a:lnTo>
                    <a:pt x="22" y="91"/>
                  </a:lnTo>
                  <a:lnTo>
                    <a:pt x="20" y="93"/>
                  </a:lnTo>
                  <a:lnTo>
                    <a:pt x="16" y="94"/>
                  </a:lnTo>
                  <a:lnTo>
                    <a:pt x="7" y="95"/>
                  </a:lnTo>
                  <a:lnTo>
                    <a:pt x="1" y="95"/>
                  </a:lnTo>
                  <a:lnTo>
                    <a:pt x="1" y="100"/>
                  </a:lnTo>
                  <a:lnTo>
                    <a:pt x="6" y="100"/>
                  </a:lnTo>
                  <a:lnTo>
                    <a:pt x="14" y="100"/>
                  </a:lnTo>
                  <a:lnTo>
                    <a:pt x="22" y="99"/>
                  </a:lnTo>
                  <a:lnTo>
                    <a:pt x="28" y="99"/>
                  </a:lnTo>
                  <a:lnTo>
                    <a:pt x="34" y="99"/>
                  </a:lnTo>
                  <a:lnTo>
                    <a:pt x="42" y="100"/>
                  </a:lnTo>
                  <a:lnTo>
                    <a:pt x="50" y="100"/>
                  </a:lnTo>
                  <a:lnTo>
                    <a:pt x="55" y="100"/>
                  </a:lnTo>
                  <a:lnTo>
                    <a:pt x="55" y="95"/>
                  </a:lnTo>
                  <a:lnTo>
                    <a:pt x="49" y="95"/>
                  </a:lnTo>
                  <a:lnTo>
                    <a:pt x="41" y="94"/>
                  </a:lnTo>
                  <a:lnTo>
                    <a:pt x="36" y="93"/>
                  </a:lnTo>
                  <a:lnTo>
                    <a:pt x="35" y="91"/>
                  </a:lnTo>
                  <a:lnTo>
                    <a:pt x="34" y="88"/>
                  </a:lnTo>
                  <a:lnTo>
                    <a:pt x="34" y="4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85" name="Freeform 361"/>
            <p:cNvSpPr>
              <a:spLocks noChangeAspect="1"/>
            </p:cNvSpPr>
            <p:nvPr/>
          </p:nvSpPr>
          <p:spPr bwMode="auto">
            <a:xfrm>
              <a:off x="2889" y="1887"/>
              <a:ext cx="55" cy="100"/>
            </a:xfrm>
            <a:custGeom>
              <a:avLst/>
              <a:gdLst/>
              <a:ahLst/>
              <a:cxnLst>
                <a:cxn ang="0">
                  <a:pos x="34" y="4"/>
                </a:cxn>
                <a:cxn ang="0">
                  <a:pos x="34" y="2"/>
                </a:cxn>
                <a:cxn ang="0">
                  <a:pos x="34" y="0"/>
                </a:cxn>
                <a:cxn ang="0">
                  <a:pos x="32" y="0"/>
                </a:cxn>
                <a:cxn ang="0">
                  <a:pos x="30" y="0"/>
                </a:cxn>
                <a:cxn ang="0">
                  <a:pos x="22" y="5"/>
                </a:cxn>
                <a:cxn ang="0">
                  <a:pos x="14" y="8"/>
                </a:cxn>
                <a:cxn ang="0">
                  <a:pos x="6" y="9"/>
                </a:cxn>
                <a:cxn ang="0">
                  <a:pos x="0" y="9"/>
                </a:cxn>
                <a:cxn ang="0">
                  <a:pos x="0" y="15"/>
                </a:cxn>
                <a:cxn ang="0">
                  <a:pos x="4" y="15"/>
                </a:cxn>
                <a:cxn ang="0">
                  <a:pos x="9" y="14"/>
                </a:cxn>
                <a:cxn ang="0">
                  <a:pos x="16" y="13"/>
                </a:cxn>
                <a:cxn ang="0">
                  <a:pos x="22" y="11"/>
                </a:cxn>
                <a:cxn ang="0">
                  <a:pos x="22" y="88"/>
                </a:cxn>
                <a:cxn ang="0">
                  <a:pos x="22" y="91"/>
                </a:cxn>
                <a:cxn ang="0">
                  <a:pos x="20" y="93"/>
                </a:cxn>
                <a:cxn ang="0">
                  <a:pos x="16" y="94"/>
                </a:cxn>
                <a:cxn ang="0">
                  <a:pos x="7" y="95"/>
                </a:cxn>
                <a:cxn ang="0">
                  <a:pos x="1" y="95"/>
                </a:cxn>
                <a:cxn ang="0">
                  <a:pos x="1" y="100"/>
                </a:cxn>
                <a:cxn ang="0">
                  <a:pos x="6" y="100"/>
                </a:cxn>
                <a:cxn ang="0">
                  <a:pos x="14" y="100"/>
                </a:cxn>
                <a:cxn ang="0">
                  <a:pos x="22" y="99"/>
                </a:cxn>
                <a:cxn ang="0">
                  <a:pos x="28" y="99"/>
                </a:cxn>
                <a:cxn ang="0">
                  <a:pos x="34" y="99"/>
                </a:cxn>
                <a:cxn ang="0">
                  <a:pos x="42" y="100"/>
                </a:cxn>
                <a:cxn ang="0">
                  <a:pos x="50" y="100"/>
                </a:cxn>
                <a:cxn ang="0">
                  <a:pos x="55" y="100"/>
                </a:cxn>
                <a:cxn ang="0">
                  <a:pos x="55" y="95"/>
                </a:cxn>
                <a:cxn ang="0">
                  <a:pos x="49" y="95"/>
                </a:cxn>
                <a:cxn ang="0">
                  <a:pos x="41" y="94"/>
                </a:cxn>
                <a:cxn ang="0">
                  <a:pos x="36" y="93"/>
                </a:cxn>
                <a:cxn ang="0">
                  <a:pos x="35" y="91"/>
                </a:cxn>
                <a:cxn ang="0">
                  <a:pos x="34" y="88"/>
                </a:cxn>
                <a:cxn ang="0">
                  <a:pos x="34" y="4"/>
                </a:cxn>
              </a:cxnLst>
              <a:rect l="0" t="0" r="r" b="b"/>
              <a:pathLst>
                <a:path w="55" h="100">
                  <a:moveTo>
                    <a:pt x="34" y="4"/>
                  </a:moveTo>
                  <a:lnTo>
                    <a:pt x="34" y="2"/>
                  </a:lnTo>
                  <a:lnTo>
                    <a:pt x="34" y="0"/>
                  </a:lnTo>
                  <a:lnTo>
                    <a:pt x="32" y="0"/>
                  </a:lnTo>
                  <a:lnTo>
                    <a:pt x="30" y="0"/>
                  </a:lnTo>
                  <a:lnTo>
                    <a:pt x="22" y="5"/>
                  </a:lnTo>
                  <a:lnTo>
                    <a:pt x="14" y="8"/>
                  </a:lnTo>
                  <a:lnTo>
                    <a:pt x="6" y="9"/>
                  </a:lnTo>
                  <a:lnTo>
                    <a:pt x="0" y="9"/>
                  </a:lnTo>
                  <a:lnTo>
                    <a:pt x="0" y="15"/>
                  </a:lnTo>
                  <a:lnTo>
                    <a:pt x="4" y="15"/>
                  </a:lnTo>
                  <a:lnTo>
                    <a:pt x="9" y="14"/>
                  </a:lnTo>
                  <a:lnTo>
                    <a:pt x="16" y="13"/>
                  </a:lnTo>
                  <a:lnTo>
                    <a:pt x="22" y="11"/>
                  </a:lnTo>
                  <a:lnTo>
                    <a:pt x="22" y="88"/>
                  </a:lnTo>
                  <a:lnTo>
                    <a:pt x="22" y="91"/>
                  </a:lnTo>
                  <a:lnTo>
                    <a:pt x="20" y="93"/>
                  </a:lnTo>
                  <a:lnTo>
                    <a:pt x="16" y="94"/>
                  </a:lnTo>
                  <a:lnTo>
                    <a:pt x="7" y="95"/>
                  </a:lnTo>
                  <a:lnTo>
                    <a:pt x="1" y="95"/>
                  </a:lnTo>
                  <a:lnTo>
                    <a:pt x="1" y="100"/>
                  </a:lnTo>
                  <a:lnTo>
                    <a:pt x="6" y="100"/>
                  </a:lnTo>
                  <a:lnTo>
                    <a:pt x="14" y="100"/>
                  </a:lnTo>
                  <a:lnTo>
                    <a:pt x="22" y="99"/>
                  </a:lnTo>
                  <a:lnTo>
                    <a:pt x="28" y="99"/>
                  </a:lnTo>
                  <a:lnTo>
                    <a:pt x="34" y="99"/>
                  </a:lnTo>
                  <a:lnTo>
                    <a:pt x="42" y="100"/>
                  </a:lnTo>
                  <a:lnTo>
                    <a:pt x="50" y="100"/>
                  </a:lnTo>
                  <a:lnTo>
                    <a:pt x="55" y="100"/>
                  </a:lnTo>
                  <a:lnTo>
                    <a:pt x="55" y="95"/>
                  </a:lnTo>
                  <a:lnTo>
                    <a:pt x="49" y="95"/>
                  </a:lnTo>
                  <a:lnTo>
                    <a:pt x="41" y="94"/>
                  </a:lnTo>
                  <a:lnTo>
                    <a:pt x="36" y="93"/>
                  </a:lnTo>
                  <a:lnTo>
                    <a:pt x="35" y="91"/>
                  </a:lnTo>
                  <a:lnTo>
                    <a:pt x="34" y="88"/>
                  </a:lnTo>
                  <a:lnTo>
                    <a:pt x="34" y="4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86" name="Freeform 362"/>
            <p:cNvSpPr>
              <a:spLocks noChangeAspect="1"/>
            </p:cNvSpPr>
            <p:nvPr/>
          </p:nvSpPr>
          <p:spPr bwMode="auto">
            <a:xfrm>
              <a:off x="2991" y="1793"/>
              <a:ext cx="50" cy="216"/>
            </a:xfrm>
            <a:custGeom>
              <a:avLst/>
              <a:gdLst/>
              <a:ahLst/>
              <a:cxnLst>
                <a:cxn ang="0">
                  <a:pos x="50" y="213"/>
                </a:cxn>
                <a:cxn ang="0">
                  <a:pos x="50" y="213"/>
                </a:cxn>
                <a:cxn ang="0">
                  <a:pos x="49" y="212"/>
                </a:cxn>
                <a:cxn ang="0">
                  <a:pos x="48" y="211"/>
                </a:cxn>
                <a:cxn ang="0">
                  <a:pos x="46" y="209"/>
                </a:cxn>
                <a:cxn ang="0">
                  <a:pos x="30" y="186"/>
                </a:cxn>
                <a:cxn ang="0">
                  <a:pos x="19" y="160"/>
                </a:cxn>
                <a:cxn ang="0">
                  <a:pos x="14" y="134"/>
                </a:cxn>
                <a:cxn ang="0">
                  <a:pos x="12" y="108"/>
                </a:cxn>
                <a:cxn ang="0">
                  <a:pos x="14" y="80"/>
                </a:cxn>
                <a:cxn ang="0">
                  <a:pos x="20" y="53"/>
                </a:cxn>
                <a:cxn ang="0">
                  <a:pos x="30" y="28"/>
                </a:cxn>
                <a:cxn ang="0">
                  <a:pos x="47" y="6"/>
                </a:cxn>
                <a:cxn ang="0">
                  <a:pos x="49" y="3"/>
                </a:cxn>
                <a:cxn ang="0">
                  <a:pos x="50" y="2"/>
                </a:cxn>
                <a:cxn ang="0">
                  <a:pos x="49" y="1"/>
                </a:cxn>
                <a:cxn ang="0">
                  <a:pos x="48" y="0"/>
                </a:cxn>
                <a:cxn ang="0">
                  <a:pos x="43" y="3"/>
                </a:cxn>
                <a:cxn ang="0">
                  <a:pos x="34" y="11"/>
                </a:cxn>
                <a:cxn ang="0">
                  <a:pos x="24" y="24"/>
                </a:cxn>
                <a:cxn ang="0">
                  <a:pos x="13" y="42"/>
                </a:cxn>
                <a:cxn ang="0">
                  <a:pos x="7" y="60"/>
                </a:cxn>
                <a:cxn ang="0">
                  <a:pos x="2" y="77"/>
                </a:cxn>
                <a:cxn ang="0">
                  <a:pos x="0" y="93"/>
                </a:cxn>
                <a:cxn ang="0">
                  <a:pos x="0" y="108"/>
                </a:cxn>
                <a:cxn ang="0">
                  <a:pos x="0" y="122"/>
                </a:cxn>
                <a:cxn ang="0">
                  <a:pos x="2" y="139"/>
                </a:cxn>
                <a:cxn ang="0">
                  <a:pos x="7" y="157"/>
                </a:cxn>
                <a:cxn ang="0">
                  <a:pos x="14" y="175"/>
                </a:cxn>
                <a:cxn ang="0">
                  <a:pos x="24" y="193"/>
                </a:cxn>
                <a:cxn ang="0">
                  <a:pos x="35" y="205"/>
                </a:cxn>
                <a:cxn ang="0">
                  <a:pos x="43" y="213"/>
                </a:cxn>
                <a:cxn ang="0">
                  <a:pos x="48" y="216"/>
                </a:cxn>
                <a:cxn ang="0">
                  <a:pos x="49" y="215"/>
                </a:cxn>
                <a:cxn ang="0">
                  <a:pos x="50" y="213"/>
                </a:cxn>
              </a:cxnLst>
              <a:rect l="0" t="0" r="r" b="b"/>
              <a:pathLst>
                <a:path w="50" h="216">
                  <a:moveTo>
                    <a:pt x="50" y="213"/>
                  </a:moveTo>
                  <a:lnTo>
                    <a:pt x="50" y="213"/>
                  </a:lnTo>
                  <a:lnTo>
                    <a:pt x="49" y="212"/>
                  </a:lnTo>
                  <a:lnTo>
                    <a:pt x="48" y="211"/>
                  </a:lnTo>
                  <a:lnTo>
                    <a:pt x="46" y="209"/>
                  </a:lnTo>
                  <a:lnTo>
                    <a:pt x="30" y="186"/>
                  </a:lnTo>
                  <a:lnTo>
                    <a:pt x="19" y="160"/>
                  </a:lnTo>
                  <a:lnTo>
                    <a:pt x="14" y="134"/>
                  </a:lnTo>
                  <a:lnTo>
                    <a:pt x="12" y="108"/>
                  </a:lnTo>
                  <a:lnTo>
                    <a:pt x="14" y="80"/>
                  </a:lnTo>
                  <a:lnTo>
                    <a:pt x="20" y="53"/>
                  </a:lnTo>
                  <a:lnTo>
                    <a:pt x="30" y="28"/>
                  </a:lnTo>
                  <a:lnTo>
                    <a:pt x="47" y="6"/>
                  </a:lnTo>
                  <a:lnTo>
                    <a:pt x="49" y="3"/>
                  </a:lnTo>
                  <a:lnTo>
                    <a:pt x="50" y="2"/>
                  </a:lnTo>
                  <a:lnTo>
                    <a:pt x="49" y="1"/>
                  </a:lnTo>
                  <a:lnTo>
                    <a:pt x="48" y="0"/>
                  </a:lnTo>
                  <a:lnTo>
                    <a:pt x="43" y="3"/>
                  </a:lnTo>
                  <a:lnTo>
                    <a:pt x="34" y="11"/>
                  </a:lnTo>
                  <a:lnTo>
                    <a:pt x="24" y="24"/>
                  </a:lnTo>
                  <a:lnTo>
                    <a:pt x="13" y="42"/>
                  </a:lnTo>
                  <a:lnTo>
                    <a:pt x="7" y="60"/>
                  </a:lnTo>
                  <a:lnTo>
                    <a:pt x="2" y="77"/>
                  </a:lnTo>
                  <a:lnTo>
                    <a:pt x="0" y="93"/>
                  </a:lnTo>
                  <a:lnTo>
                    <a:pt x="0" y="108"/>
                  </a:lnTo>
                  <a:lnTo>
                    <a:pt x="0" y="122"/>
                  </a:lnTo>
                  <a:lnTo>
                    <a:pt x="2" y="139"/>
                  </a:lnTo>
                  <a:lnTo>
                    <a:pt x="7" y="157"/>
                  </a:lnTo>
                  <a:lnTo>
                    <a:pt x="14" y="175"/>
                  </a:lnTo>
                  <a:lnTo>
                    <a:pt x="24" y="193"/>
                  </a:lnTo>
                  <a:lnTo>
                    <a:pt x="35" y="205"/>
                  </a:lnTo>
                  <a:lnTo>
                    <a:pt x="43" y="213"/>
                  </a:lnTo>
                  <a:lnTo>
                    <a:pt x="48" y="216"/>
                  </a:lnTo>
                  <a:lnTo>
                    <a:pt x="49" y="215"/>
                  </a:lnTo>
                  <a:lnTo>
                    <a:pt x="50" y="21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87" name="Freeform 363"/>
            <p:cNvSpPr>
              <a:spLocks noChangeAspect="1" noEditPoints="1"/>
            </p:cNvSpPr>
            <p:nvPr/>
          </p:nvSpPr>
          <p:spPr bwMode="auto">
            <a:xfrm>
              <a:off x="3064" y="1805"/>
              <a:ext cx="113" cy="194"/>
            </a:xfrm>
            <a:custGeom>
              <a:avLst/>
              <a:gdLst/>
              <a:ahLst/>
              <a:cxnLst>
                <a:cxn ang="0">
                  <a:pos x="84" y="4"/>
                </a:cxn>
                <a:cxn ang="0">
                  <a:pos x="84" y="1"/>
                </a:cxn>
                <a:cxn ang="0">
                  <a:pos x="80" y="1"/>
                </a:cxn>
                <a:cxn ang="0">
                  <a:pos x="66" y="54"/>
                </a:cxn>
                <a:cxn ang="0">
                  <a:pos x="41" y="60"/>
                </a:cxn>
                <a:cxn ang="0">
                  <a:pos x="20" y="73"/>
                </a:cxn>
                <a:cxn ang="0">
                  <a:pos x="6" y="92"/>
                </a:cxn>
                <a:cxn ang="0">
                  <a:pos x="0" y="113"/>
                </a:cxn>
                <a:cxn ang="0">
                  <a:pos x="11" y="140"/>
                </a:cxn>
                <a:cxn ang="0">
                  <a:pos x="41" y="152"/>
                </a:cxn>
                <a:cxn ang="0">
                  <a:pos x="35" y="180"/>
                </a:cxn>
                <a:cxn ang="0">
                  <a:pos x="32" y="190"/>
                </a:cxn>
                <a:cxn ang="0">
                  <a:pos x="33" y="193"/>
                </a:cxn>
                <a:cxn ang="0">
                  <a:pos x="36" y="193"/>
                </a:cxn>
                <a:cxn ang="0">
                  <a:pos x="38" y="190"/>
                </a:cxn>
                <a:cxn ang="0">
                  <a:pos x="39" y="184"/>
                </a:cxn>
                <a:cxn ang="0">
                  <a:pos x="60" y="151"/>
                </a:cxn>
                <a:cxn ang="0">
                  <a:pos x="83" y="141"/>
                </a:cxn>
                <a:cxn ang="0">
                  <a:pos x="101" y="124"/>
                </a:cxn>
                <a:cxn ang="0">
                  <a:pos x="112" y="104"/>
                </a:cxn>
                <a:cxn ang="0">
                  <a:pos x="111" y="80"/>
                </a:cxn>
                <a:cxn ang="0">
                  <a:pos x="91" y="59"/>
                </a:cxn>
                <a:cxn ang="0">
                  <a:pos x="84" y="5"/>
                </a:cxn>
                <a:cxn ang="0">
                  <a:pos x="38" y="147"/>
                </a:cxn>
                <a:cxn ang="0">
                  <a:pos x="28" y="143"/>
                </a:cxn>
                <a:cxn ang="0">
                  <a:pos x="20" y="136"/>
                </a:cxn>
                <a:cxn ang="0">
                  <a:pos x="15" y="125"/>
                </a:cxn>
                <a:cxn ang="0">
                  <a:pos x="15" y="108"/>
                </a:cxn>
                <a:cxn ang="0">
                  <a:pos x="22" y="89"/>
                </a:cxn>
                <a:cxn ang="0">
                  <a:pos x="35" y="72"/>
                </a:cxn>
                <a:cxn ang="0">
                  <a:pos x="53" y="61"/>
                </a:cxn>
                <a:cxn ang="0">
                  <a:pos x="43" y="147"/>
                </a:cxn>
                <a:cxn ang="0">
                  <a:pos x="82" y="61"/>
                </a:cxn>
                <a:cxn ang="0">
                  <a:pos x="97" y="76"/>
                </a:cxn>
                <a:cxn ang="0">
                  <a:pos x="98" y="98"/>
                </a:cxn>
                <a:cxn ang="0">
                  <a:pos x="91" y="118"/>
                </a:cxn>
                <a:cxn ang="0">
                  <a:pos x="78" y="134"/>
                </a:cxn>
                <a:cxn ang="0">
                  <a:pos x="60" y="145"/>
                </a:cxn>
                <a:cxn ang="0">
                  <a:pos x="70" y="59"/>
                </a:cxn>
              </a:cxnLst>
              <a:rect l="0" t="0" r="r" b="b"/>
              <a:pathLst>
                <a:path w="113" h="194">
                  <a:moveTo>
                    <a:pt x="84" y="5"/>
                  </a:moveTo>
                  <a:lnTo>
                    <a:pt x="84" y="4"/>
                  </a:lnTo>
                  <a:lnTo>
                    <a:pt x="84" y="2"/>
                  </a:lnTo>
                  <a:lnTo>
                    <a:pt x="84" y="1"/>
                  </a:lnTo>
                  <a:lnTo>
                    <a:pt x="82" y="0"/>
                  </a:lnTo>
                  <a:lnTo>
                    <a:pt x="80" y="1"/>
                  </a:lnTo>
                  <a:lnTo>
                    <a:pt x="79" y="4"/>
                  </a:lnTo>
                  <a:lnTo>
                    <a:pt x="66" y="54"/>
                  </a:lnTo>
                  <a:lnTo>
                    <a:pt x="53" y="56"/>
                  </a:lnTo>
                  <a:lnTo>
                    <a:pt x="41" y="60"/>
                  </a:lnTo>
                  <a:lnTo>
                    <a:pt x="30" y="66"/>
                  </a:lnTo>
                  <a:lnTo>
                    <a:pt x="20" y="73"/>
                  </a:lnTo>
                  <a:lnTo>
                    <a:pt x="12" y="82"/>
                  </a:lnTo>
                  <a:lnTo>
                    <a:pt x="6" y="92"/>
                  </a:lnTo>
                  <a:lnTo>
                    <a:pt x="1" y="102"/>
                  </a:lnTo>
                  <a:lnTo>
                    <a:pt x="0" y="113"/>
                  </a:lnTo>
                  <a:lnTo>
                    <a:pt x="3" y="128"/>
                  </a:lnTo>
                  <a:lnTo>
                    <a:pt x="11" y="140"/>
                  </a:lnTo>
                  <a:lnTo>
                    <a:pt x="24" y="148"/>
                  </a:lnTo>
                  <a:lnTo>
                    <a:pt x="41" y="152"/>
                  </a:lnTo>
                  <a:lnTo>
                    <a:pt x="36" y="172"/>
                  </a:lnTo>
                  <a:lnTo>
                    <a:pt x="35" y="180"/>
                  </a:lnTo>
                  <a:lnTo>
                    <a:pt x="33" y="186"/>
                  </a:lnTo>
                  <a:lnTo>
                    <a:pt x="32" y="190"/>
                  </a:lnTo>
                  <a:lnTo>
                    <a:pt x="32" y="191"/>
                  </a:lnTo>
                  <a:lnTo>
                    <a:pt x="33" y="193"/>
                  </a:lnTo>
                  <a:lnTo>
                    <a:pt x="34" y="194"/>
                  </a:lnTo>
                  <a:lnTo>
                    <a:pt x="36" y="193"/>
                  </a:lnTo>
                  <a:lnTo>
                    <a:pt x="37" y="192"/>
                  </a:lnTo>
                  <a:lnTo>
                    <a:pt x="38" y="190"/>
                  </a:lnTo>
                  <a:lnTo>
                    <a:pt x="38" y="187"/>
                  </a:lnTo>
                  <a:lnTo>
                    <a:pt x="39" y="184"/>
                  </a:lnTo>
                  <a:lnTo>
                    <a:pt x="47" y="152"/>
                  </a:lnTo>
                  <a:lnTo>
                    <a:pt x="60" y="151"/>
                  </a:lnTo>
                  <a:lnTo>
                    <a:pt x="72" y="147"/>
                  </a:lnTo>
                  <a:lnTo>
                    <a:pt x="83" y="141"/>
                  </a:lnTo>
                  <a:lnTo>
                    <a:pt x="93" y="133"/>
                  </a:lnTo>
                  <a:lnTo>
                    <a:pt x="101" y="124"/>
                  </a:lnTo>
                  <a:lnTo>
                    <a:pt x="108" y="114"/>
                  </a:lnTo>
                  <a:lnTo>
                    <a:pt x="112" y="104"/>
                  </a:lnTo>
                  <a:lnTo>
                    <a:pt x="113" y="93"/>
                  </a:lnTo>
                  <a:lnTo>
                    <a:pt x="111" y="80"/>
                  </a:lnTo>
                  <a:lnTo>
                    <a:pt x="104" y="68"/>
                  </a:lnTo>
                  <a:lnTo>
                    <a:pt x="91" y="59"/>
                  </a:lnTo>
                  <a:lnTo>
                    <a:pt x="72" y="54"/>
                  </a:lnTo>
                  <a:lnTo>
                    <a:pt x="84" y="5"/>
                  </a:lnTo>
                  <a:close/>
                  <a:moveTo>
                    <a:pt x="43" y="147"/>
                  </a:moveTo>
                  <a:lnTo>
                    <a:pt x="38" y="147"/>
                  </a:lnTo>
                  <a:lnTo>
                    <a:pt x="33" y="146"/>
                  </a:lnTo>
                  <a:lnTo>
                    <a:pt x="28" y="143"/>
                  </a:lnTo>
                  <a:lnTo>
                    <a:pt x="23" y="140"/>
                  </a:lnTo>
                  <a:lnTo>
                    <a:pt x="20" y="136"/>
                  </a:lnTo>
                  <a:lnTo>
                    <a:pt x="17" y="131"/>
                  </a:lnTo>
                  <a:lnTo>
                    <a:pt x="15" y="125"/>
                  </a:lnTo>
                  <a:lnTo>
                    <a:pt x="14" y="118"/>
                  </a:lnTo>
                  <a:lnTo>
                    <a:pt x="15" y="108"/>
                  </a:lnTo>
                  <a:lnTo>
                    <a:pt x="17" y="98"/>
                  </a:lnTo>
                  <a:lnTo>
                    <a:pt x="22" y="89"/>
                  </a:lnTo>
                  <a:lnTo>
                    <a:pt x="27" y="80"/>
                  </a:lnTo>
                  <a:lnTo>
                    <a:pt x="35" y="72"/>
                  </a:lnTo>
                  <a:lnTo>
                    <a:pt x="43" y="66"/>
                  </a:lnTo>
                  <a:lnTo>
                    <a:pt x="53" y="61"/>
                  </a:lnTo>
                  <a:lnTo>
                    <a:pt x="65" y="59"/>
                  </a:lnTo>
                  <a:lnTo>
                    <a:pt x="43" y="147"/>
                  </a:lnTo>
                  <a:close/>
                  <a:moveTo>
                    <a:pt x="70" y="59"/>
                  </a:moveTo>
                  <a:lnTo>
                    <a:pt x="82" y="61"/>
                  </a:lnTo>
                  <a:lnTo>
                    <a:pt x="91" y="67"/>
                  </a:lnTo>
                  <a:lnTo>
                    <a:pt x="97" y="76"/>
                  </a:lnTo>
                  <a:lnTo>
                    <a:pt x="99" y="89"/>
                  </a:lnTo>
                  <a:lnTo>
                    <a:pt x="98" y="98"/>
                  </a:lnTo>
                  <a:lnTo>
                    <a:pt x="96" y="108"/>
                  </a:lnTo>
                  <a:lnTo>
                    <a:pt x="91" y="118"/>
                  </a:lnTo>
                  <a:lnTo>
                    <a:pt x="86" y="127"/>
                  </a:lnTo>
                  <a:lnTo>
                    <a:pt x="78" y="134"/>
                  </a:lnTo>
                  <a:lnTo>
                    <a:pt x="70" y="141"/>
                  </a:lnTo>
                  <a:lnTo>
                    <a:pt x="60" y="145"/>
                  </a:lnTo>
                  <a:lnTo>
                    <a:pt x="48" y="147"/>
                  </a:lnTo>
                  <a:lnTo>
                    <a:pt x="70" y="5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88" name="Freeform 364"/>
            <p:cNvSpPr>
              <a:spLocks noChangeAspect="1"/>
            </p:cNvSpPr>
            <p:nvPr/>
          </p:nvSpPr>
          <p:spPr bwMode="auto">
            <a:xfrm>
              <a:off x="3193" y="1881"/>
              <a:ext cx="96" cy="109"/>
            </a:xfrm>
            <a:custGeom>
              <a:avLst/>
              <a:gdLst/>
              <a:ahLst/>
              <a:cxnLst>
                <a:cxn ang="0">
                  <a:pos x="96" y="1"/>
                </a:cxn>
                <a:cxn ang="0">
                  <a:pos x="93" y="0"/>
                </a:cxn>
                <a:cxn ang="0">
                  <a:pos x="84" y="11"/>
                </a:cxn>
                <a:cxn ang="0">
                  <a:pos x="73" y="2"/>
                </a:cxn>
                <a:cxn ang="0">
                  <a:pos x="59" y="0"/>
                </a:cxn>
                <a:cxn ang="0">
                  <a:pos x="31" y="11"/>
                </a:cxn>
                <a:cxn ang="0">
                  <a:pos x="19" y="34"/>
                </a:cxn>
                <a:cxn ang="0">
                  <a:pos x="20" y="40"/>
                </a:cxn>
                <a:cxn ang="0">
                  <a:pos x="24" y="48"/>
                </a:cxn>
                <a:cxn ang="0">
                  <a:pos x="33" y="55"/>
                </a:cxn>
                <a:cxn ang="0">
                  <a:pos x="45" y="58"/>
                </a:cxn>
                <a:cxn ang="0">
                  <a:pos x="52" y="60"/>
                </a:cxn>
                <a:cxn ang="0">
                  <a:pos x="58" y="61"/>
                </a:cxn>
                <a:cxn ang="0">
                  <a:pos x="67" y="65"/>
                </a:cxn>
                <a:cxn ang="0">
                  <a:pos x="72" y="77"/>
                </a:cxn>
                <a:cxn ang="0">
                  <a:pos x="70" y="86"/>
                </a:cxn>
                <a:cxn ang="0">
                  <a:pos x="63" y="95"/>
                </a:cxn>
                <a:cxn ang="0">
                  <a:pos x="54" y="101"/>
                </a:cxn>
                <a:cxn ang="0">
                  <a:pos x="42" y="103"/>
                </a:cxn>
                <a:cxn ang="0">
                  <a:pos x="32" y="103"/>
                </a:cxn>
                <a:cxn ang="0">
                  <a:pos x="22" y="99"/>
                </a:cxn>
                <a:cxn ang="0">
                  <a:pos x="15" y="93"/>
                </a:cxn>
                <a:cxn ang="0">
                  <a:pos x="13" y="82"/>
                </a:cxn>
                <a:cxn ang="0">
                  <a:pos x="14" y="75"/>
                </a:cxn>
                <a:cxn ang="0">
                  <a:pos x="13" y="72"/>
                </a:cxn>
                <a:cxn ang="0">
                  <a:pos x="9" y="72"/>
                </a:cxn>
                <a:cxn ang="0">
                  <a:pos x="1" y="105"/>
                </a:cxn>
                <a:cxn ang="0">
                  <a:pos x="1" y="108"/>
                </a:cxn>
                <a:cxn ang="0">
                  <a:pos x="3" y="109"/>
                </a:cxn>
                <a:cxn ang="0">
                  <a:pos x="9" y="103"/>
                </a:cxn>
                <a:cxn ang="0">
                  <a:pos x="19" y="104"/>
                </a:cxn>
                <a:cxn ang="0">
                  <a:pos x="34" y="109"/>
                </a:cxn>
                <a:cxn ang="0">
                  <a:pos x="58" y="106"/>
                </a:cxn>
                <a:cxn ang="0">
                  <a:pos x="79" y="85"/>
                </a:cxn>
                <a:cxn ang="0">
                  <a:pos x="81" y="62"/>
                </a:cxn>
                <a:cxn ang="0">
                  <a:pos x="75" y="54"/>
                </a:cxn>
                <a:cxn ang="0">
                  <a:pos x="71" y="51"/>
                </a:cxn>
                <a:cxn ang="0">
                  <a:pos x="65" y="49"/>
                </a:cxn>
                <a:cxn ang="0">
                  <a:pos x="56" y="46"/>
                </a:cxn>
                <a:cxn ang="0">
                  <a:pos x="44" y="44"/>
                </a:cxn>
                <a:cxn ang="0">
                  <a:pos x="37" y="41"/>
                </a:cxn>
                <a:cxn ang="0">
                  <a:pos x="31" y="34"/>
                </a:cxn>
                <a:cxn ang="0">
                  <a:pos x="31" y="24"/>
                </a:cxn>
                <a:cxn ang="0">
                  <a:pos x="35" y="16"/>
                </a:cxn>
                <a:cxn ang="0">
                  <a:pos x="43" y="9"/>
                </a:cxn>
                <a:cxn ang="0">
                  <a:pos x="53" y="5"/>
                </a:cxn>
                <a:cxn ang="0">
                  <a:pos x="70" y="6"/>
                </a:cxn>
                <a:cxn ang="0">
                  <a:pos x="82" y="18"/>
                </a:cxn>
                <a:cxn ang="0">
                  <a:pos x="83" y="32"/>
                </a:cxn>
                <a:cxn ang="0">
                  <a:pos x="84" y="37"/>
                </a:cxn>
                <a:cxn ang="0">
                  <a:pos x="87" y="37"/>
                </a:cxn>
                <a:cxn ang="0">
                  <a:pos x="96" y="2"/>
                </a:cxn>
              </a:cxnLst>
              <a:rect l="0" t="0" r="r" b="b"/>
              <a:pathLst>
                <a:path w="96" h="109">
                  <a:moveTo>
                    <a:pt x="96" y="2"/>
                  </a:moveTo>
                  <a:lnTo>
                    <a:pt x="96" y="1"/>
                  </a:lnTo>
                  <a:lnTo>
                    <a:pt x="94" y="0"/>
                  </a:lnTo>
                  <a:lnTo>
                    <a:pt x="93" y="0"/>
                  </a:lnTo>
                  <a:lnTo>
                    <a:pt x="91" y="2"/>
                  </a:lnTo>
                  <a:lnTo>
                    <a:pt x="84" y="11"/>
                  </a:lnTo>
                  <a:lnTo>
                    <a:pt x="79" y="6"/>
                  </a:lnTo>
                  <a:lnTo>
                    <a:pt x="73" y="2"/>
                  </a:lnTo>
                  <a:lnTo>
                    <a:pt x="66" y="0"/>
                  </a:lnTo>
                  <a:lnTo>
                    <a:pt x="59" y="0"/>
                  </a:lnTo>
                  <a:lnTo>
                    <a:pt x="44" y="3"/>
                  </a:lnTo>
                  <a:lnTo>
                    <a:pt x="31" y="11"/>
                  </a:lnTo>
                  <a:lnTo>
                    <a:pt x="22" y="22"/>
                  </a:lnTo>
                  <a:lnTo>
                    <a:pt x="19" y="34"/>
                  </a:lnTo>
                  <a:lnTo>
                    <a:pt x="19" y="37"/>
                  </a:lnTo>
                  <a:lnTo>
                    <a:pt x="20" y="40"/>
                  </a:lnTo>
                  <a:lnTo>
                    <a:pt x="21" y="44"/>
                  </a:lnTo>
                  <a:lnTo>
                    <a:pt x="24" y="48"/>
                  </a:lnTo>
                  <a:lnTo>
                    <a:pt x="28" y="52"/>
                  </a:lnTo>
                  <a:lnTo>
                    <a:pt x="33" y="55"/>
                  </a:lnTo>
                  <a:lnTo>
                    <a:pt x="38" y="56"/>
                  </a:lnTo>
                  <a:lnTo>
                    <a:pt x="45" y="58"/>
                  </a:lnTo>
                  <a:lnTo>
                    <a:pt x="48" y="59"/>
                  </a:lnTo>
                  <a:lnTo>
                    <a:pt x="52" y="60"/>
                  </a:lnTo>
                  <a:lnTo>
                    <a:pt x="55" y="61"/>
                  </a:lnTo>
                  <a:lnTo>
                    <a:pt x="58" y="61"/>
                  </a:lnTo>
                  <a:lnTo>
                    <a:pt x="62" y="63"/>
                  </a:lnTo>
                  <a:lnTo>
                    <a:pt x="67" y="65"/>
                  </a:lnTo>
                  <a:lnTo>
                    <a:pt x="71" y="70"/>
                  </a:lnTo>
                  <a:lnTo>
                    <a:pt x="72" y="77"/>
                  </a:lnTo>
                  <a:lnTo>
                    <a:pt x="71" y="82"/>
                  </a:lnTo>
                  <a:lnTo>
                    <a:pt x="70" y="86"/>
                  </a:lnTo>
                  <a:lnTo>
                    <a:pt x="67" y="91"/>
                  </a:lnTo>
                  <a:lnTo>
                    <a:pt x="63" y="95"/>
                  </a:lnTo>
                  <a:lnTo>
                    <a:pt x="59" y="98"/>
                  </a:lnTo>
                  <a:lnTo>
                    <a:pt x="54" y="101"/>
                  </a:lnTo>
                  <a:lnTo>
                    <a:pt x="48" y="103"/>
                  </a:lnTo>
                  <a:lnTo>
                    <a:pt x="42" y="103"/>
                  </a:lnTo>
                  <a:lnTo>
                    <a:pt x="37" y="103"/>
                  </a:lnTo>
                  <a:lnTo>
                    <a:pt x="32" y="103"/>
                  </a:lnTo>
                  <a:lnTo>
                    <a:pt x="27" y="101"/>
                  </a:lnTo>
                  <a:lnTo>
                    <a:pt x="22" y="99"/>
                  </a:lnTo>
                  <a:lnTo>
                    <a:pt x="18" y="96"/>
                  </a:lnTo>
                  <a:lnTo>
                    <a:pt x="15" y="93"/>
                  </a:lnTo>
                  <a:lnTo>
                    <a:pt x="13" y="88"/>
                  </a:lnTo>
                  <a:lnTo>
                    <a:pt x="13" y="82"/>
                  </a:lnTo>
                  <a:lnTo>
                    <a:pt x="13" y="79"/>
                  </a:lnTo>
                  <a:lnTo>
                    <a:pt x="14" y="75"/>
                  </a:lnTo>
                  <a:lnTo>
                    <a:pt x="14" y="74"/>
                  </a:lnTo>
                  <a:lnTo>
                    <a:pt x="13" y="72"/>
                  </a:lnTo>
                  <a:lnTo>
                    <a:pt x="11" y="72"/>
                  </a:lnTo>
                  <a:lnTo>
                    <a:pt x="9" y="72"/>
                  </a:lnTo>
                  <a:lnTo>
                    <a:pt x="8" y="75"/>
                  </a:lnTo>
                  <a:lnTo>
                    <a:pt x="1" y="105"/>
                  </a:lnTo>
                  <a:lnTo>
                    <a:pt x="0" y="107"/>
                  </a:lnTo>
                  <a:lnTo>
                    <a:pt x="1" y="108"/>
                  </a:lnTo>
                  <a:lnTo>
                    <a:pt x="2" y="109"/>
                  </a:lnTo>
                  <a:lnTo>
                    <a:pt x="3" y="109"/>
                  </a:lnTo>
                  <a:lnTo>
                    <a:pt x="5" y="107"/>
                  </a:lnTo>
                  <a:lnTo>
                    <a:pt x="9" y="103"/>
                  </a:lnTo>
                  <a:lnTo>
                    <a:pt x="13" y="98"/>
                  </a:lnTo>
                  <a:lnTo>
                    <a:pt x="19" y="104"/>
                  </a:lnTo>
                  <a:lnTo>
                    <a:pt x="27" y="107"/>
                  </a:lnTo>
                  <a:lnTo>
                    <a:pt x="34" y="109"/>
                  </a:lnTo>
                  <a:lnTo>
                    <a:pt x="42" y="109"/>
                  </a:lnTo>
                  <a:lnTo>
                    <a:pt x="58" y="106"/>
                  </a:lnTo>
                  <a:lnTo>
                    <a:pt x="71" y="97"/>
                  </a:lnTo>
                  <a:lnTo>
                    <a:pt x="79" y="85"/>
                  </a:lnTo>
                  <a:lnTo>
                    <a:pt x="83" y="72"/>
                  </a:lnTo>
                  <a:lnTo>
                    <a:pt x="81" y="62"/>
                  </a:lnTo>
                  <a:lnTo>
                    <a:pt x="77" y="55"/>
                  </a:lnTo>
                  <a:lnTo>
                    <a:pt x="75" y="54"/>
                  </a:lnTo>
                  <a:lnTo>
                    <a:pt x="73" y="52"/>
                  </a:lnTo>
                  <a:lnTo>
                    <a:pt x="71" y="51"/>
                  </a:lnTo>
                  <a:lnTo>
                    <a:pt x="69" y="50"/>
                  </a:lnTo>
                  <a:lnTo>
                    <a:pt x="65" y="49"/>
                  </a:lnTo>
                  <a:lnTo>
                    <a:pt x="61" y="48"/>
                  </a:lnTo>
                  <a:lnTo>
                    <a:pt x="56" y="46"/>
                  </a:lnTo>
                  <a:lnTo>
                    <a:pt x="50" y="45"/>
                  </a:lnTo>
                  <a:lnTo>
                    <a:pt x="44" y="44"/>
                  </a:lnTo>
                  <a:lnTo>
                    <a:pt x="40" y="42"/>
                  </a:lnTo>
                  <a:lnTo>
                    <a:pt x="37" y="41"/>
                  </a:lnTo>
                  <a:lnTo>
                    <a:pt x="34" y="38"/>
                  </a:lnTo>
                  <a:lnTo>
                    <a:pt x="31" y="34"/>
                  </a:lnTo>
                  <a:lnTo>
                    <a:pt x="30" y="29"/>
                  </a:lnTo>
                  <a:lnTo>
                    <a:pt x="31" y="24"/>
                  </a:lnTo>
                  <a:lnTo>
                    <a:pt x="32" y="20"/>
                  </a:lnTo>
                  <a:lnTo>
                    <a:pt x="35" y="16"/>
                  </a:lnTo>
                  <a:lnTo>
                    <a:pt x="39" y="12"/>
                  </a:lnTo>
                  <a:lnTo>
                    <a:pt x="43" y="9"/>
                  </a:lnTo>
                  <a:lnTo>
                    <a:pt x="48" y="7"/>
                  </a:lnTo>
                  <a:lnTo>
                    <a:pt x="53" y="5"/>
                  </a:lnTo>
                  <a:lnTo>
                    <a:pt x="59" y="5"/>
                  </a:lnTo>
                  <a:lnTo>
                    <a:pt x="70" y="6"/>
                  </a:lnTo>
                  <a:lnTo>
                    <a:pt x="77" y="11"/>
                  </a:lnTo>
                  <a:lnTo>
                    <a:pt x="82" y="18"/>
                  </a:lnTo>
                  <a:lnTo>
                    <a:pt x="83" y="28"/>
                  </a:lnTo>
                  <a:lnTo>
                    <a:pt x="83" y="32"/>
                  </a:lnTo>
                  <a:lnTo>
                    <a:pt x="83" y="35"/>
                  </a:lnTo>
                  <a:lnTo>
                    <a:pt x="84" y="37"/>
                  </a:lnTo>
                  <a:lnTo>
                    <a:pt x="85" y="37"/>
                  </a:lnTo>
                  <a:lnTo>
                    <a:pt x="87" y="37"/>
                  </a:lnTo>
                  <a:lnTo>
                    <a:pt x="88" y="34"/>
                  </a:lnTo>
                  <a:lnTo>
                    <a:pt x="96" y="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89" name="Freeform 365"/>
            <p:cNvSpPr>
              <a:spLocks noChangeAspect="1"/>
            </p:cNvSpPr>
            <p:nvPr/>
          </p:nvSpPr>
          <p:spPr bwMode="auto">
            <a:xfrm>
              <a:off x="3326" y="1932"/>
              <a:ext cx="25" cy="64"/>
            </a:xfrm>
            <a:custGeom>
              <a:avLst/>
              <a:gdLst/>
              <a:ahLst/>
              <a:cxnLst>
                <a:cxn ang="0">
                  <a:pos x="25" y="22"/>
                </a:cxn>
                <a:cxn ang="0">
                  <a:pos x="24" y="13"/>
                </a:cxn>
                <a:cxn ang="0">
                  <a:pos x="21" y="6"/>
                </a:cxn>
                <a:cxn ang="0">
                  <a:pos x="17" y="1"/>
                </a:cxn>
                <a:cxn ang="0">
                  <a:pos x="11" y="0"/>
                </a:cxn>
                <a:cxn ang="0">
                  <a:pos x="6" y="1"/>
                </a:cxn>
                <a:cxn ang="0">
                  <a:pos x="3" y="3"/>
                </a:cxn>
                <a:cxn ang="0">
                  <a:pos x="0" y="7"/>
                </a:cxn>
                <a:cxn ang="0">
                  <a:pos x="0" y="11"/>
                </a:cxn>
                <a:cxn ang="0">
                  <a:pos x="0" y="16"/>
                </a:cxn>
                <a:cxn ang="0">
                  <a:pos x="3" y="19"/>
                </a:cxn>
                <a:cxn ang="0">
                  <a:pos x="6" y="22"/>
                </a:cxn>
                <a:cxn ang="0">
                  <a:pos x="11" y="23"/>
                </a:cxn>
                <a:cxn ang="0">
                  <a:pos x="15" y="22"/>
                </a:cxn>
                <a:cxn ang="0">
                  <a:pos x="18" y="20"/>
                </a:cxn>
                <a:cxn ang="0">
                  <a:pos x="20" y="19"/>
                </a:cxn>
                <a:cxn ang="0">
                  <a:pos x="20" y="20"/>
                </a:cxn>
                <a:cxn ang="0">
                  <a:pos x="20" y="22"/>
                </a:cxn>
                <a:cxn ang="0">
                  <a:pos x="19" y="34"/>
                </a:cxn>
                <a:cxn ang="0">
                  <a:pos x="15" y="44"/>
                </a:cxn>
                <a:cxn ang="0">
                  <a:pos x="11" y="52"/>
                </a:cxn>
                <a:cxn ang="0">
                  <a:pos x="5" y="58"/>
                </a:cxn>
                <a:cxn ang="0">
                  <a:pos x="3" y="61"/>
                </a:cxn>
                <a:cxn ang="0">
                  <a:pos x="3" y="62"/>
                </a:cxn>
                <a:cxn ang="0">
                  <a:pos x="4" y="64"/>
                </a:cxn>
                <a:cxn ang="0">
                  <a:pos x="5" y="64"/>
                </a:cxn>
                <a:cxn ang="0">
                  <a:pos x="9" y="61"/>
                </a:cxn>
                <a:cxn ang="0">
                  <a:pos x="16" y="53"/>
                </a:cxn>
                <a:cxn ang="0">
                  <a:pos x="22" y="40"/>
                </a:cxn>
                <a:cxn ang="0">
                  <a:pos x="25" y="22"/>
                </a:cxn>
              </a:cxnLst>
              <a:rect l="0" t="0" r="r" b="b"/>
              <a:pathLst>
                <a:path w="25" h="64">
                  <a:moveTo>
                    <a:pt x="25" y="22"/>
                  </a:moveTo>
                  <a:lnTo>
                    <a:pt x="24" y="13"/>
                  </a:lnTo>
                  <a:lnTo>
                    <a:pt x="21" y="6"/>
                  </a:lnTo>
                  <a:lnTo>
                    <a:pt x="17" y="1"/>
                  </a:lnTo>
                  <a:lnTo>
                    <a:pt x="11" y="0"/>
                  </a:lnTo>
                  <a:lnTo>
                    <a:pt x="6" y="1"/>
                  </a:lnTo>
                  <a:lnTo>
                    <a:pt x="3" y="3"/>
                  </a:lnTo>
                  <a:lnTo>
                    <a:pt x="0" y="7"/>
                  </a:lnTo>
                  <a:lnTo>
                    <a:pt x="0" y="11"/>
                  </a:lnTo>
                  <a:lnTo>
                    <a:pt x="0" y="16"/>
                  </a:lnTo>
                  <a:lnTo>
                    <a:pt x="3" y="19"/>
                  </a:lnTo>
                  <a:lnTo>
                    <a:pt x="6" y="22"/>
                  </a:lnTo>
                  <a:lnTo>
                    <a:pt x="11" y="23"/>
                  </a:lnTo>
                  <a:lnTo>
                    <a:pt x="15" y="22"/>
                  </a:lnTo>
                  <a:lnTo>
                    <a:pt x="18" y="20"/>
                  </a:lnTo>
                  <a:lnTo>
                    <a:pt x="20" y="19"/>
                  </a:lnTo>
                  <a:lnTo>
                    <a:pt x="20" y="20"/>
                  </a:lnTo>
                  <a:lnTo>
                    <a:pt x="20" y="22"/>
                  </a:lnTo>
                  <a:lnTo>
                    <a:pt x="19" y="34"/>
                  </a:lnTo>
                  <a:lnTo>
                    <a:pt x="15" y="44"/>
                  </a:lnTo>
                  <a:lnTo>
                    <a:pt x="11" y="52"/>
                  </a:lnTo>
                  <a:lnTo>
                    <a:pt x="5" y="58"/>
                  </a:lnTo>
                  <a:lnTo>
                    <a:pt x="3" y="61"/>
                  </a:lnTo>
                  <a:lnTo>
                    <a:pt x="3" y="62"/>
                  </a:lnTo>
                  <a:lnTo>
                    <a:pt x="4" y="64"/>
                  </a:lnTo>
                  <a:lnTo>
                    <a:pt x="5" y="64"/>
                  </a:lnTo>
                  <a:lnTo>
                    <a:pt x="9" y="61"/>
                  </a:lnTo>
                  <a:lnTo>
                    <a:pt x="16" y="53"/>
                  </a:lnTo>
                  <a:lnTo>
                    <a:pt x="22" y="40"/>
                  </a:lnTo>
                  <a:lnTo>
                    <a:pt x="25" y="2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90" name="Freeform 366"/>
            <p:cNvSpPr>
              <a:spLocks noChangeAspect="1" noEditPoints="1"/>
            </p:cNvSpPr>
            <p:nvPr/>
          </p:nvSpPr>
          <p:spPr bwMode="auto">
            <a:xfrm>
              <a:off x="3412" y="1803"/>
              <a:ext cx="89" cy="154"/>
            </a:xfrm>
            <a:custGeom>
              <a:avLst/>
              <a:gdLst/>
              <a:ahLst/>
              <a:cxnLst>
                <a:cxn ang="0">
                  <a:pos x="89" y="38"/>
                </a:cxn>
                <a:cxn ang="0">
                  <a:pos x="87" y="24"/>
                </a:cxn>
                <a:cxn ang="0">
                  <a:pos x="81" y="10"/>
                </a:cxn>
                <a:cxn ang="0">
                  <a:pos x="70" y="1"/>
                </a:cxn>
                <a:cxn ang="0">
                  <a:pos x="52" y="2"/>
                </a:cxn>
                <a:cxn ang="0">
                  <a:pos x="30" y="22"/>
                </a:cxn>
                <a:cxn ang="0">
                  <a:pos x="12" y="53"/>
                </a:cxn>
                <a:cxn ang="0">
                  <a:pos x="1" y="91"/>
                </a:cxn>
                <a:cxn ang="0">
                  <a:pos x="1" y="125"/>
                </a:cxn>
                <a:cxn ang="0">
                  <a:pos x="13" y="150"/>
                </a:cxn>
                <a:cxn ang="0">
                  <a:pos x="37" y="151"/>
                </a:cxn>
                <a:cxn ang="0">
                  <a:pos x="59" y="132"/>
                </a:cxn>
                <a:cxn ang="0">
                  <a:pos x="77" y="100"/>
                </a:cxn>
                <a:cxn ang="0">
                  <a:pos x="88" y="62"/>
                </a:cxn>
                <a:cxn ang="0">
                  <a:pos x="23" y="73"/>
                </a:cxn>
                <a:cxn ang="0">
                  <a:pos x="39" y="27"/>
                </a:cxn>
                <a:cxn ang="0">
                  <a:pos x="50" y="12"/>
                </a:cxn>
                <a:cxn ang="0">
                  <a:pos x="63" y="4"/>
                </a:cxn>
                <a:cxn ang="0">
                  <a:pos x="69" y="7"/>
                </a:cxn>
                <a:cxn ang="0">
                  <a:pos x="73" y="13"/>
                </a:cxn>
                <a:cxn ang="0">
                  <a:pos x="74" y="21"/>
                </a:cxn>
                <a:cxn ang="0">
                  <a:pos x="75" y="31"/>
                </a:cxn>
                <a:cxn ang="0">
                  <a:pos x="73" y="48"/>
                </a:cxn>
                <a:cxn ang="0">
                  <a:pos x="68" y="73"/>
                </a:cxn>
                <a:cxn ang="0">
                  <a:pos x="66" y="80"/>
                </a:cxn>
                <a:cxn ang="0">
                  <a:pos x="60" y="100"/>
                </a:cxn>
                <a:cxn ang="0">
                  <a:pos x="51" y="124"/>
                </a:cxn>
                <a:cxn ang="0">
                  <a:pos x="39" y="142"/>
                </a:cxn>
                <a:cxn ang="0">
                  <a:pos x="26" y="149"/>
                </a:cxn>
                <a:cxn ang="0">
                  <a:pos x="17" y="144"/>
                </a:cxn>
                <a:cxn ang="0">
                  <a:pos x="14" y="123"/>
                </a:cxn>
                <a:cxn ang="0">
                  <a:pos x="16" y="106"/>
                </a:cxn>
                <a:cxn ang="0">
                  <a:pos x="21" y="80"/>
                </a:cxn>
              </a:cxnLst>
              <a:rect l="0" t="0" r="r" b="b"/>
              <a:pathLst>
                <a:path w="89" h="154">
                  <a:moveTo>
                    <a:pt x="89" y="44"/>
                  </a:moveTo>
                  <a:lnTo>
                    <a:pt x="89" y="38"/>
                  </a:lnTo>
                  <a:lnTo>
                    <a:pt x="88" y="31"/>
                  </a:lnTo>
                  <a:lnTo>
                    <a:pt x="87" y="24"/>
                  </a:lnTo>
                  <a:lnTo>
                    <a:pt x="84" y="17"/>
                  </a:lnTo>
                  <a:lnTo>
                    <a:pt x="81" y="10"/>
                  </a:lnTo>
                  <a:lnTo>
                    <a:pt x="76" y="5"/>
                  </a:lnTo>
                  <a:lnTo>
                    <a:pt x="70" y="1"/>
                  </a:lnTo>
                  <a:lnTo>
                    <a:pt x="63" y="0"/>
                  </a:lnTo>
                  <a:lnTo>
                    <a:pt x="52" y="2"/>
                  </a:lnTo>
                  <a:lnTo>
                    <a:pt x="41" y="10"/>
                  </a:lnTo>
                  <a:lnTo>
                    <a:pt x="30" y="22"/>
                  </a:lnTo>
                  <a:lnTo>
                    <a:pt x="20" y="36"/>
                  </a:lnTo>
                  <a:lnTo>
                    <a:pt x="12" y="53"/>
                  </a:lnTo>
                  <a:lnTo>
                    <a:pt x="6" y="72"/>
                  </a:lnTo>
                  <a:lnTo>
                    <a:pt x="1" y="91"/>
                  </a:lnTo>
                  <a:lnTo>
                    <a:pt x="0" y="110"/>
                  </a:lnTo>
                  <a:lnTo>
                    <a:pt x="1" y="125"/>
                  </a:lnTo>
                  <a:lnTo>
                    <a:pt x="6" y="140"/>
                  </a:lnTo>
                  <a:lnTo>
                    <a:pt x="13" y="150"/>
                  </a:lnTo>
                  <a:lnTo>
                    <a:pt x="26" y="154"/>
                  </a:lnTo>
                  <a:lnTo>
                    <a:pt x="37" y="151"/>
                  </a:lnTo>
                  <a:lnTo>
                    <a:pt x="49" y="144"/>
                  </a:lnTo>
                  <a:lnTo>
                    <a:pt x="59" y="132"/>
                  </a:lnTo>
                  <a:lnTo>
                    <a:pt x="69" y="117"/>
                  </a:lnTo>
                  <a:lnTo>
                    <a:pt x="77" y="100"/>
                  </a:lnTo>
                  <a:lnTo>
                    <a:pt x="83" y="82"/>
                  </a:lnTo>
                  <a:lnTo>
                    <a:pt x="88" y="62"/>
                  </a:lnTo>
                  <a:lnTo>
                    <a:pt x="89" y="44"/>
                  </a:lnTo>
                  <a:close/>
                  <a:moveTo>
                    <a:pt x="23" y="73"/>
                  </a:moveTo>
                  <a:lnTo>
                    <a:pt x="29" y="51"/>
                  </a:lnTo>
                  <a:lnTo>
                    <a:pt x="39" y="27"/>
                  </a:lnTo>
                  <a:lnTo>
                    <a:pt x="44" y="19"/>
                  </a:lnTo>
                  <a:lnTo>
                    <a:pt x="50" y="12"/>
                  </a:lnTo>
                  <a:lnTo>
                    <a:pt x="56" y="7"/>
                  </a:lnTo>
                  <a:lnTo>
                    <a:pt x="63" y="4"/>
                  </a:lnTo>
                  <a:lnTo>
                    <a:pt x="66" y="5"/>
                  </a:lnTo>
                  <a:lnTo>
                    <a:pt x="69" y="7"/>
                  </a:lnTo>
                  <a:lnTo>
                    <a:pt x="71" y="10"/>
                  </a:lnTo>
                  <a:lnTo>
                    <a:pt x="73" y="13"/>
                  </a:lnTo>
                  <a:lnTo>
                    <a:pt x="74" y="17"/>
                  </a:lnTo>
                  <a:lnTo>
                    <a:pt x="74" y="21"/>
                  </a:lnTo>
                  <a:lnTo>
                    <a:pt x="75" y="26"/>
                  </a:lnTo>
                  <a:lnTo>
                    <a:pt x="75" y="31"/>
                  </a:lnTo>
                  <a:lnTo>
                    <a:pt x="74" y="39"/>
                  </a:lnTo>
                  <a:lnTo>
                    <a:pt x="73" y="48"/>
                  </a:lnTo>
                  <a:lnTo>
                    <a:pt x="71" y="59"/>
                  </a:lnTo>
                  <a:lnTo>
                    <a:pt x="68" y="73"/>
                  </a:lnTo>
                  <a:lnTo>
                    <a:pt x="23" y="73"/>
                  </a:lnTo>
                  <a:close/>
                  <a:moveTo>
                    <a:pt x="66" y="80"/>
                  </a:moveTo>
                  <a:lnTo>
                    <a:pt x="64" y="89"/>
                  </a:lnTo>
                  <a:lnTo>
                    <a:pt x="60" y="100"/>
                  </a:lnTo>
                  <a:lnTo>
                    <a:pt x="56" y="112"/>
                  </a:lnTo>
                  <a:lnTo>
                    <a:pt x="51" y="124"/>
                  </a:lnTo>
                  <a:lnTo>
                    <a:pt x="45" y="134"/>
                  </a:lnTo>
                  <a:lnTo>
                    <a:pt x="39" y="142"/>
                  </a:lnTo>
                  <a:lnTo>
                    <a:pt x="33" y="147"/>
                  </a:lnTo>
                  <a:lnTo>
                    <a:pt x="26" y="149"/>
                  </a:lnTo>
                  <a:lnTo>
                    <a:pt x="21" y="148"/>
                  </a:lnTo>
                  <a:lnTo>
                    <a:pt x="17" y="144"/>
                  </a:lnTo>
                  <a:lnTo>
                    <a:pt x="15" y="136"/>
                  </a:lnTo>
                  <a:lnTo>
                    <a:pt x="14" y="123"/>
                  </a:lnTo>
                  <a:lnTo>
                    <a:pt x="14" y="115"/>
                  </a:lnTo>
                  <a:lnTo>
                    <a:pt x="16" y="106"/>
                  </a:lnTo>
                  <a:lnTo>
                    <a:pt x="18" y="95"/>
                  </a:lnTo>
                  <a:lnTo>
                    <a:pt x="21" y="80"/>
                  </a:lnTo>
                  <a:lnTo>
                    <a:pt x="66" y="8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91" name="Freeform 367"/>
            <p:cNvSpPr>
              <a:spLocks noChangeAspect="1"/>
            </p:cNvSpPr>
            <p:nvPr/>
          </p:nvSpPr>
          <p:spPr bwMode="auto">
            <a:xfrm>
              <a:off x="3515" y="1881"/>
              <a:ext cx="96" cy="109"/>
            </a:xfrm>
            <a:custGeom>
              <a:avLst/>
              <a:gdLst/>
              <a:ahLst/>
              <a:cxnLst>
                <a:cxn ang="0">
                  <a:pos x="96" y="1"/>
                </a:cxn>
                <a:cxn ang="0">
                  <a:pos x="93" y="0"/>
                </a:cxn>
                <a:cxn ang="0">
                  <a:pos x="84" y="11"/>
                </a:cxn>
                <a:cxn ang="0">
                  <a:pos x="73" y="2"/>
                </a:cxn>
                <a:cxn ang="0">
                  <a:pos x="59" y="0"/>
                </a:cxn>
                <a:cxn ang="0">
                  <a:pos x="31" y="11"/>
                </a:cxn>
                <a:cxn ang="0">
                  <a:pos x="19" y="34"/>
                </a:cxn>
                <a:cxn ang="0">
                  <a:pos x="20" y="40"/>
                </a:cxn>
                <a:cxn ang="0">
                  <a:pos x="24" y="48"/>
                </a:cxn>
                <a:cxn ang="0">
                  <a:pos x="33" y="55"/>
                </a:cxn>
                <a:cxn ang="0">
                  <a:pos x="45" y="58"/>
                </a:cxn>
                <a:cxn ang="0">
                  <a:pos x="52" y="60"/>
                </a:cxn>
                <a:cxn ang="0">
                  <a:pos x="58" y="61"/>
                </a:cxn>
                <a:cxn ang="0">
                  <a:pos x="67" y="65"/>
                </a:cxn>
                <a:cxn ang="0">
                  <a:pos x="72" y="77"/>
                </a:cxn>
                <a:cxn ang="0">
                  <a:pos x="70" y="86"/>
                </a:cxn>
                <a:cxn ang="0">
                  <a:pos x="64" y="95"/>
                </a:cxn>
                <a:cxn ang="0">
                  <a:pos x="54" y="101"/>
                </a:cxn>
                <a:cxn ang="0">
                  <a:pos x="42" y="103"/>
                </a:cxn>
                <a:cxn ang="0">
                  <a:pos x="32" y="103"/>
                </a:cxn>
                <a:cxn ang="0">
                  <a:pos x="22" y="99"/>
                </a:cxn>
                <a:cxn ang="0">
                  <a:pos x="16" y="93"/>
                </a:cxn>
                <a:cxn ang="0">
                  <a:pos x="13" y="82"/>
                </a:cxn>
                <a:cxn ang="0">
                  <a:pos x="14" y="75"/>
                </a:cxn>
                <a:cxn ang="0">
                  <a:pos x="13" y="72"/>
                </a:cxn>
                <a:cxn ang="0">
                  <a:pos x="9" y="72"/>
                </a:cxn>
                <a:cxn ang="0">
                  <a:pos x="1" y="105"/>
                </a:cxn>
                <a:cxn ang="0">
                  <a:pos x="1" y="108"/>
                </a:cxn>
                <a:cxn ang="0">
                  <a:pos x="4" y="109"/>
                </a:cxn>
                <a:cxn ang="0">
                  <a:pos x="9" y="103"/>
                </a:cxn>
                <a:cxn ang="0">
                  <a:pos x="19" y="104"/>
                </a:cxn>
                <a:cxn ang="0">
                  <a:pos x="34" y="109"/>
                </a:cxn>
                <a:cxn ang="0">
                  <a:pos x="58" y="106"/>
                </a:cxn>
                <a:cxn ang="0">
                  <a:pos x="80" y="85"/>
                </a:cxn>
                <a:cxn ang="0">
                  <a:pos x="81" y="62"/>
                </a:cxn>
                <a:cxn ang="0">
                  <a:pos x="75" y="54"/>
                </a:cxn>
                <a:cxn ang="0">
                  <a:pos x="71" y="51"/>
                </a:cxn>
                <a:cxn ang="0">
                  <a:pos x="66" y="49"/>
                </a:cxn>
                <a:cxn ang="0">
                  <a:pos x="56" y="46"/>
                </a:cxn>
                <a:cxn ang="0">
                  <a:pos x="44" y="44"/>
                </a:cxn>
                <a:cxn ang="0">
                  <a:pos x="37" y="41"/>
                </a:cxn>
                <a:cxn ang="0">
                  <a:pos x="31" y="34"/>
                </a:cxn>
                <a:cxn ang="0">
                  <a:pos x="31" y="24"/>
                </a:cxn>
                <a:cxn ang="0">
                  <a:pos x="35" y="16"/>
                </a:cxn>
                <a:cxn ang="0">
                  <a:pos x="43" y="9"/>
                </a:cxn>
                <a:cxn ang="0">
                  <a:pos x="54" y="5"/>
                </a:cxn>
                <a:cxn ang="0">
                  <a:pos x="70" y="6"/>
                </a:cxn>
                <a:cxn ang="0">
                  <a:pos x="82" y="18"/>
                </a:cxn>
                <a:cxn ang="0">
                  <a:pos x="83" y="32"/>
                </a:cxn>
                <a:cxn ang="0">
                  <a:pos x="84" y="37"/>
                </a:cxn>
                <a:cxn ang="0">
                  <a:pos x="88" y="37"/>
                </a:cxn>
                <a:cxn ang="0">
                  <a:pos x="96" y="2"/>
                </a:cxn>
              </a:cxnLst>
              <a:rect l="0" t="0" r="r" b="b"/>
              <a:pathLst>
                <a:path w="96" h="109">
                  <a:moveTo>
                    <a:pt x="96" y="2"/>
                  </a:moveTo>
                  <a:lnTo>
                    <a:pt x="96" y="1"/>
                  </a:lnTo>
                  <a:lnTo>
                    <a:pt x="94" y="0"/>
                  </a:lnTo>
                  <a:lnTo>
                    <a:pt x="93" y="0"/>
                  </a:lnTo>
                  <a:lnTo>
                    <a:pt x="91" y="2"/>
                  </a:lnTo>
                  <a:lnTo>
                    <a:pt x="84" y="11"/>
                  </a:lnTo>
                  <a:lnTo>
                    <a:pt x="79" y="6"/>
                  </a:lnTo>
                  <a:lnTo>
                    <a:pt x="73" y="2"/>
                  </a:lnTo>
                  <a:lnTo>
                    <a:pt x="66" y="0"/>
                  </a:lnTo>
                  <a:lnTo>
                    <a:pt x="59" y="0"/>
                  </a:lnTo>
                  <a:lnTo>
                    <a:pt x="44" y="3"/>
                  </a:lnTo>
                  <a:lnTo>
                    <a:pt x="31" y="11"/>
                  </a:lnTo>
                  <a:lnTo>
                    <a:pt x="23" y="22"/>
                  </a:lnTo>
                  <a:lnTo>
                    <a:pt x="19" y="34"/>
                  </a:lnTo>
                  <a:lnTo>
                    <a:pt x="19" y="37"/>
                  </a:lnTo>
                  <a:lnTo>
                    <a:pt x="20" y="40"/>
                  </a:lnTo>
                  <a:lnTo>
                    <a:pt x="22" y="44"/>
                  </a:lnTo>
                  <a:lnTo>
                    <a:pt x="24" y="48"/>
                  </a:lnTo>
                  <a:lnTo>
                    <a:pt x="28" y="52"/>
                  </a:lnTo>
                  <a:lnTo>
                    <a:pt x="33" y="55"/>
                  </a:lnTo>
                  <a:lnTo>
                    <a:pt x="38" y="56"/>
                  </a:lnTo>
                  <a:lnTo>
                    <a:pt x="45" y="58"/>
                  </a:lnTo>
                  <a:lnTo>
                    <a:pt x="48" y="59"/>
                  </a:lnTo>
                  <a:lnTo>
                    <a:pt x="52" y="60"/>
                  </a:lnTo>
                  <a:lnTo>
                    <a:pt x="56" y="61"/>
                  </a:lnTo>
                  <a:lnTo>
                    <a:pt x="58" y="61"/>
                  </a:lnTo>
                  <a:lnTo>
                    <a:pt x="62" y="63"/>
                  </a:lnTo>
                  <a:lnTo>
                    <a:pt x="67" y="65"/>
                  </a:lnTo>
                  <a:lnTo>
                    <a:pt x="71" y="70"/>
                  </a:lnTo>
                  <a:lnTo>
                    <a:pt x="72" y="77"/>
                  </a:lnTo>
                  <a:lnTo>
                    <a:pt x="72" y="82"/>
                  </a:lnTo>
                  <a:lnTo>
                    <a:pt x="70" y="86"/>
                  </a:lnTo>
                  <a:lnTo>
                    <a:pt x="67" y="91"/>
                  </a:lnTo>
                  <a:lnTo>
                    <a:pt x="64" y="95"/>
                  </a:lnTo>
                  <a:lnTo>
                    <a:pt x="59" y="98"/>
                  </a:lnTo>
                  <a:lnTo>
                    <a:pt x="54" y="101"/>
                  </a:lnTo>
                  <a:lnTo>
                    <a:pt x="48" y="103"/>
                  </a:lnTo>
                  <a:lnTo>
                    <a:pt x="42" y="103"/>
                  </a:lnTo>
                  <a:lnTo>
                    <a:pt x="37" y="103"/>
                  </a:lnTo>
                  <a:lnTo>
                    <a:pt x="32" y="103"/>
                  </a:lnTo>
                  <a:lnTo>
                    <a:pt x="27" y="101"/>
                  </a:lnTo>
                  <a:lnTo>
                    <a:pt x="22" y="99"/>
                  </a:lnTo>
                  <a:lnTo>
                    <a:pt x="19" y="96"/>
                  </a:lnTo>
                  <a:lnTo>
                    <a:pt x="16" y="93"/>
                  </a:lnTo>
                  <a:lnTo>
                    <a:pt x="14" y="88"/>
                  </a:lnTo>
                  <a:lnTo>
                    <a:pt x="13" y="82"/>
                  </a:lnTo>
                  <a:lnTo>
                    <a:pt x="13" y="79"/>
                  </a:lnTo>
                  <a:lnTo>
                    <a:pt x="14" y="75"/>
                  </a:lnTo>
                  <a:lnTo>
                    <a:pt x="14" y="74"/>
                  </a:lnTo>
                  <a:lnTo>
                    <a:pt x="13" y="72"/>
                  </a:lnTo>
                  <a:lnTo>
                    <a:pt x="11" y="72"/>
                  </a:lnTo>
                  <a:lnTo>
                    <a:pt x="9" y="72"/>
                  </a:lnTo>
                  <a:lnTo>
                    <a:pt x="9" y="75"/>
                  </a:lnTo>
                  <a:lnTo>
                    <a:pt x="1" y="105"/>
                  </a:lnTo>
                  <a:lnTo>
                    <a:pt x="0" y="107"/>
                  </a:lnTo>
                  <a:lnTo>
                    <a:pt x="1" y="108"/>
                  </a:lnTo>
                  <a:lnTo>
                    <a:pt x="3" y="109"/>
                  </a:lnTo>
                  <a:lnTo>
                    <a:pt x="4" y="109"/>
                  </a:lnTo>
                  <a:lnTo>
                    <a:pt x="6" y="107"/>
                  </a:lnTo>
                  <a:lnTo>
                    <a:pt x="9" y="103"/>
                  </a:lnTo>
                  <a:lnTo>
                    <a:pt x="13" y="98"/>
                  </a:lnTo>
                  <a:lnTo>
                    <a:pt x="19" y="104"/>
                  </a:lnTo>
                  <a:lnTo>
                    <a:pt x="27" y="107"/>
                  </a:lnTo>
                  <a:lnTo>
                    <a:pt x="34" y="109"/>
                  </a:lnTo>
                  <a:lnTo>
                    <a:pt x="42" y="109"/>
                  </a:lnTo>
                  <a:lnTo>
                    <a:pt x="58" y="106"/>
                  </a:lnTo>
                  <a:lnTo>
                    <a:pt x="71" y="97"/>
                  </a:lnTo>
                  <a:lnTo>
                    <a:pt x="80" y="85"/>
                  </a:lnTo>
                  <a:lnTo>
                    <a:pt x="83" y="72"/>
                  </a:lnTo>
                  <a:lnTo>
                    <a:pt x="81" y="62"/>
                  </a:lnTo>
                  <a:lnTo>
                    <a:pt x="77" y="55"/>
                  </a:lnTo>
                  <a:lnTo>
                    <a:pt x="75" y="54"/>
                  </a:lnTo>
                  <a:lnTo>
                    <a:pt x="73" y="52"/>
                  </a:lnTo>
                  <a:lnTo>
                    <a:pt x="71" y="51"/>
                  </a:lnTo>
                  <a:lnTo>
                    <a:pt x="69" y="50"/>
                  </a:lnTo>
                  <a:lnTo>
                    <a:pt x="66" y="49"/>
                  </a:lnTo>
                  <a:lnTo>
                    <a:pt x="62" y="48"/>
                  </a:lnTo>
                  <a:lnTo>
                    <a:pt x="56" y="46"/>
                  </a:lnTo>
                  <a:lnTo>
                    <a:pt x="50" y="45"/>
                  </a:lnTo>
                  <a:lnTo>
                    <a:pt x="44" y="44"/>
                  </a:lnTo>
                  <a:lnTo>
                    <a:pt x="40" y="42"/>
                  </a:lnTo>
                  <a:lnTo>
                    <a:pt x="37" y="41"/>
                  </a:lnTo>
                  <a:lnTo>
                    <a:pt x="34" y="38"/>
                  </a:lnTo>
                  <a:lnTo>
                    <a:pt x="31" y="34"/>
                  </a:lnTo>
                  <a:lnTo>
                    <a:pt x="30" y="29"/>
                  </a:lnTo>
                  <a:lnTo>
                    <a:pt x="31" y="24"/>
                  </a:lnTo>
                  <a:lnTo>
                    <a:pt x="33" y="20"/>
                  </a:lnTo>
                  <a:lnTo>
                    <a:pt x="35" y="16"/>
                  </a:lnTo>
                  <a:lnTo>
                    <a:pt x="39" y="12"/>
                  </a:lnTo>
                  <a:lnTo>
                    <a:pt x="43" y="9"/>
                  </a:lnTo>
                  <a:lnTo>
                    <a:pt x="48" y="7"/>
                  </a:lnTo>
                  <a:lnTo>
                    <a:pt x="54" y="5"/>
                  </a:lnTo>
                  <a:lnTo>
                    <a:pt x="59" y="5"/>
                  </a:lnTo>
                  <a:lnTo>
                    <a:pt x="70" y="6"/>
                  </a:lnTo>
                  <a:lnTo>
                    <a:pt x="78" y="11"/>
                  </a:lnTo>
                  <a:lnTo>
                    <a:pt x="82" y="18"/>
                  </a:lnTo>
                  <a:lnTo>
                    <a:pt x="83" y="28"/>
                  </a:lnTo>
                  <a:lnTo>
                    <a:pt x="83" y="32"/>
                  </a:lnTo>
                  <a:lnTo>
                    <a:pt x="83" y="35"/>
                  </a:lnTo>
                  <a:lnTo>
                    <a:pt x="84" y="37"/>
                  </a:lnTo>
                  <a:lnTo>
                    <a:pt x="85" y="37"/>
                  </a:lnTo>
                  <a:lnTo>
                    <a:pt x="88" y="37"/>
                  </a:lnTo>
                  <a:lnTo>
                    <a:pt x="88" y="34"/>
                  </a:lnTo>
                  <a:lnTo>
                    <a:pt x="96" y="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92" name="Freeform 368"/>
            <p:cNvSpPr>
              <a:spLocks noChangeAspect="1"/>
            </p:cNvSpPr>
            <p:nvPr/>
          </p:nvSpPr>
          <p:spPr bwMode="auto">
            <a:xfrm>
              <a:off x="3642" y="1793"/>
              <a:ext cx="50" cy="216"/>
            </a:xfrm>
            <a:custGeom>
              <a:avLst/>
              <a:gdLst/>
              <a:ahLst/>
              <a:cxnLst>
                <a:cxn ang="0">
                  <a:pos x="50" y="108"/>
                </a:cxn>
                <a:cxn ang="0">
                  <a:pos x="49" y="94"/>
                </a:cxn>
                <a:cxn ang="0">
                  <a:pos x="47" y="77"/>
                </a:cxn>
                <a:cxn ang="0">
                  <a:pos x="43" y="59"/>
                </a:cxn>
                <a:cxn ang="0">
                  <a:pos x="35" y="41"/>
                </a:cxn>
                <a:cxn ang="0">
                  <a:pos x="25" y="23"/>
                </a:cxn>
                <a:cxn ang="0">
                  <a:pos x="14" y="10"/>
                </a:cxn>
                <a:cxn ang="0">
                  <a:pos x="6" y="3"/>
                </a:cxn>
                <a:cxn ang="0">
                  <a:pos x="2" y="0"/>
                </a:cxn>
                <a:cxn ang="0">
                  <a:pos x="0" y="1"/>
                </a:cxn>
                <a:cxn ang="0">
                  <a:pos x="0" y="2"/>
                </a:cxn>
                <a:cxn ang="0">
                  <a:pos x="0" y="3"/>
                </a:cxn>
                <a:cxn ang="0">
                  <a:pos x="0" y="3"/>
                </a:cxn>
                <a:cxn ang="0">
                  <a:pos x="1" y="5"/>
                </a:cxn>
                <a:cxn ang="0">
                  <a:pos x="4" y="7"/>
                </a:cxn>
                <a:cxn ang="0">
                  <a:pos x="18" y="26"/>
                </a:cxn>
                <a:cxn ang="0">
                  <a:pos x="28" y="49"/>
                </a:cxn>
                <a:cxn ang="0">
                  <a:pos x="35" y="76"/>
                </a:cxn>
                <a:cxn ang="0">
                  <a:pos x="37" y="108"/>
                </a:cxn>
                <a:cxn ang="0">
                  <a:pos x="35" y="135"/>
                </a:cxn>
                <a:cxn ang="0">
                  <a:pos x="30" y="162"/>
                </a:cxn>
                <a:cxn ang="0">
                  <a:pos x="19" y="187"/>
                </a:cxn>
                <a:cxn ang="0">
                  <a:pos x="2" y="210"/>
                </a:cxn>
                <a:cxn ang="0">
                  <a:pos x="0" y="212"/>
                </a:cxn>
                <a:cxn ang="0">
                  <a:pos x="0" y="213"/>
                </a:cxn>
                <a:cxn ang="0">
                  <a:pos x="0" y="215"/>
                </a:cxn>
                <a:cxn ang="0">
                  <a:pos x="2" y="216"/>
                </a:cxn>
                <a:cxn ang="0">
                  <a:pos x="6" y="213"/>
                </a:cxn>
                <a:cxn ang="0">
                  <a:pos x="15" y="205"/>
                </a:cxn>
                <a:cxn ang="0">
                  <a:pos x="26" y="192"/>
                </a:cxn>
                <a:cxn ang="0">
                  <a:pos x="36" y="173"/>
                </a:cxn>
                <a:cxn ang="0">
                  <a:pos x="43" y="156"/>
                </a:cxn>
                <a:cxn ang="0">
                  <a:pos x="47" y="139"/>
                </a:cxn>
                <a:cxn ang="0">
                  <a:pos x="49" y="122"/>
                </a:cxn>
                <a:cxn ang="0">
                  <a:pos x="50" y="108"/>
                </a:cxn>
              </a:cxnLst>
              <a:rect l="0" t="0" r="r" b="b"/>
              <a:pathLst>
                <a:path w="50" h="216">
                  <a:moveTo>
                    <a:pt x="50" y="108"/>
                  </a:moveTo>
                  <a:lnTo>
                    <a:pt x="49" y="94"/>
                  </a:lnTo>
                  <a:lnTo>
                    <a:pt x="47" y="77"/>
                  </a:lnTo>
                  <a:lnTo>
                    <a:pt x="43" y="59"/>
                  </a:lnTo>
                  <a:lnTo>
                    <a:pt x="35" y="41"/>
                  </a:lnTo>
                  <a:lnTo>
                    <a:pt x="25" y="23"/>
                  </a:lnTo>
                  <a:lnTo>
                    <a:pt x="14" y="10"/>
                  </a:lnTo>
                  <a:lnTo>
                    <a:pt x="6" y="3"/>
                  </a:lnTo>
                  <a:lnTo>
                    <a:pt x="2" y="0"/>
                  </a:lnTo>
                  <a:lnTo>
                    <a:pt x="0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3"/>
                  </a:lnTo>
                  <a:lnTo>
                    <a:pt x="1" y="5"/>
                  </a:lnTo>
                  <a:lnTo>
                    <a:pt x="4" y="7"/>
                  </a:lnTo>
                  <a:lnTo>
                    <a:pt x="18" y="26"/>
                  </a:lnTo>
                  <a:lnTo>
                    <a:pt x="28" y="49"/>
                  </a:lnTo>
                  <a:lnTo>
                    <a:pt x="35" y="76"/>
                  </a:lnTo>
                  <a:lnTo>
                    <a:pt x="37" y="108"/>
                  </a:lnTo>
                  <a:lnTo>
                    <a:pt x="35" y="135"/>
                  </a:lnTo>
                  <a:lnTo>
                    <a:pt x="30" y="162"/>
                  </a:lnTo>
                  <a:lnTo>
                    <a:pt x="19" y="187"/>
                  </a:lnTo>
                  <a:lnTo>
                    <a:pt x="2" y="210"/>
                  </a:lnTo>
                  <a:lnTo>
                    <a:pt x="0" y="212"/>
                  </a:lnTo>
                  <a:lnTo>
                    <a:pt x="0" y="213"/>
                  </a:lnTo>
                  <a:lnTo>
                    <a:pt x="0" y="215"/>
                  </a:lnTo>
                  <a:lnTo>
                    <a:pt x="2" y="216"/>
                  </a:lnTo>
                  <a:lnTo>
                    <a:pt x="6" y="213"/>
                  </a:lnTo>
                  <a:lnTo>
                    <a:pt x="15" y="205"/>
                  </a:lnTo>
                  <a:lnTo>
                    <a:pt x="26" y="192"/>
                  </a:lnTo>
                  <a:lnTo>
                    <a:pt x="36" y="173"/>
                  </a:lnTo>
                  <a:lnTo>
                    <a:pt x="43" y="156"/>
                  </a:lnTo>
                  <a:lnTo>
                    <a:pt x="47" y="139"/>
                  </a:lnTo>
                  <a:lnTo>
                    <a:pt x="49" y="122"/>
                  </a:lnTo>
                  <a:lnTo>
                    <a:pt x="50" y="10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93" name="Freeform 369"/>
            <p:cNvSpPr>
              <a:spLocks noChangeAspect="1"/>
            </p:cNvSpPr>
            <p:nvPr/>
          </p:nvSpPr>
          <p:spPr bwMode="auto">
            <a:xfrm>
              <a:off x="3947" y="1889"/>
              <a:ext cx="23" cy="23"/>
            </a:xfrm>
            <a:custGeom>
              <a:avLst/>
              <a:gdLst/>
              <a:ahLst/>
              <a:cxnLst>
                <a:cxn ang="0">
                  <a:pos x="23" y="12"/>
                </a:cxn>
                <a:cxn ang="0">
                  <a:pos x="22" y="7"/>
                </a:cxn>
                <a:cxn ang="0">
                  <a:pos x="20" y="4"/>
                </a:cxn>
                <a:cxn ang="0">
                  <a:pos x="16" y="1"/>
                </a:cxn>
                <a:cxn ang="0">
                  <a:pos x="12" y="0"/>
                </a:cxn>
                <a:cxn ang="0">
                  <a:pos x="7" y="1"/>
                </a:cxn>
                <a:cxn ang="0">
                  <a:pos x="4" y="4"/>
                </a:cxn>
                <a:cxn ang="0">
                  <a:pos x="1" y="7"/>
                </a:cxn>
                <a:cxn ang="0">
                  <a:pos x="0" y="12"/>
                </a:cxn>
                <a:cxn ang="0">
                  <a:pos x="1" y="16"/>
                </a:cxn>
                <a:cxn ang="0">
                  <a:pos x="4" y="20"/>
                </a:cxn>
                <a:cxn ang="0">
                  <a:pos x="7" y="22"/>
                </a:cxn>
                <a:cxn ang="0">
                  <a:pos x="12" y="23"/>
                </a:cxn>
                <a:cxn ang="0">
                  <a:pos x="16" y="22"/>
                </a:cxn>
                <a:cxn ang="0">
                  <a:pos x="20" y="20"/>
                </a:cxn>
                <a:cxn ang="0">
                  <a:pos x="22" y="16"/>
                </a:cxn>
                <a:cxn ang="0">
                  <a:pos x="23" y="12"/>
                </a:cxn>
              </a:cxnLst>
              <a:rect l="0" t="0" r="r" b="b"/>
              <a:pathLst>
                <a:path w="23" h="23">
                  <a:moveTo>
                    <a:pt x="23" y="12"/>
                  </a:moveTo>
                  <a:lnTo>
                    <a:pt x="22" y="7"/>
                  </a:lnTo>
                  <a:lnTo>
                    <a:pt x="20" y="4"/>
                  </a:lnTo>
                  <a:lnTo>
                    <a:pt x="16" y="1"/>
                  </a:lnTo>
                  <a:lnTo>
                    <a:pt x="12" y="0"/>
                  </a:lnTo>
                  <a:lnTo>
                    <a:pt x="7" y="1"/>
                  </a:lnTo>
                  <a:lnTo>
                    <a:pt x="4" y="4"/>
                  </a:lnTo>
                  <a:lnTo>
                    <a:pt x="1" y="7"/>
                  </a:lnTo>
                  <a:lnTo>
                    <a:pt x="0" y="12"/>
                  </a:lnTo>
                  <a:lnTo>
                    <a:pt x="1" y="16"/>
                  </a:lnTo>
                  <a:lnTo>
                    <a:pt x="4" y="20"/>
                  </a:lnTo>
                  <a:lnTo>
                    <a:pt x="7" y="22"/>
                  </a:lnTo>
                  <a:lnTo>
                    <a:pt x="12" y="23"/>
                  </a:lnTo>
                  <a:lnTo>
                    <a:pt x="16" y="22"/>
                  </a:lnTo>
                  <a:lnTo>
                    <a:pt x="20" y="20"/>
                  </a:lnTo>
                  <a:lnTo>
                    <a:pt x="22" y="16"/>
                  </a:lnTo>
                  <a:lnTo>
                    <a:pt x="23" y="1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94" name="Freeform 370"/>
            <p:cNvSpPr>
              <a:spLocks noChangeAspect="1"/>
            </p:cNvSpPr>
            <p:nvPr/>
          </p:nvSpPr>
          <p:spPr bwMode="auto">
            <a:xfrm>
              <a:off x="4043" y="1889"/>
              <a:ext cx="23" cy="23"/>
            </a:xfrm>
            <a:custGeom>
              <a:avLst/>
              <a:gdLst/>
              <a:ahLst/>
              <a:cxnLst>
                <a:cxn ang="0">
                  <a:pos x="23" y="12"/>
                </a:cxn>
                <a:cxn ang="0">
                  <a:pos x="22" y="7"/>
                </a:cxn>
                <a:cxn ang="0">
                  <a:pos x="20" y="4"/>
                </a:cxn>
                <a:cxn ang="0">
                  <a:pos x="16" y="1"/>
                </a:cxn>
                <a:cxn ang="0">
                  <a:pos x="12" y="0"/>
                </a:cxn>
                <a:cxn ang="0">
                  <a:pos x="7" y="1"/>
                </a:cxn>
                <a:cxn ang="0">
                  <a:pos x="4" y="4"/>
                </a:cxn>
                <a:cxn ang="0">
                  <a:pos x="1" y="7"/>
                </a:cxn>
                <a:cxn ang="0">
                  <a:pos x="0" y="12"/>
                </a:cxn>
                <a:cxn ang="0">
                  <a:pos x="1" y="16"/>
                </a:cxn>
                <a:cxn ang="0">
                  <a:pos x="4" y="20"/>
                </a:cxn>
                <a:cxn ang="0">
                  <a:pos x="7" y="22"/>
                </a:cxn>
                <a:cxn ang="0">
                  <a:pos x="12" y="23"/>
                </a:cxn>
                <a:cxn ang="0">
                  <a:pos x="16" y="22"/>
                </a:cxn>
                <a:cxn ang="0">
                  <a:pos x="20" y="20"/>
                </a:cxn>
                <a:cxn ang="0">
                  <a:pos x="22" y="16"/>
                </a:cxn>
                <a:cxn ang="0">
                  <a:pos x="23" y="12"/>
                </a:cxn>
              </a:cxnLst>
              <a:rect l="0" t="0" r="r" b="b"/>
              <a:pathLst>
                <a:path w="23" h="23">
                  <a:moveTo>
                    <a:pt x="23" y="12"/>
                  </a:moveTo>
                  <a:lnTo>
                    <a:pt x="22" y="7"/>
                  </a:lnTo>
                  <a:lnTo>
                    <a:pt x="20" y="4"/>
                  </a:lnTo>
                  <a:lnTo>
                    <a:pt x="16" y="1"/>
                  </a:lnTo>
                  <a:lnTo>
                    <a:pt x="12" y="0"/>
                  </a:lnTo>
                  <a:lnTo>
                    <a:pt x="7" y="1"/>
                  </a:lnTo>
                  <a:lnTo>
                    <a:pt x="4" y="4"/>
                  </a:lnTo>
                  <a:lnTo>
                    <a:pt x="1" y="7"/>
                  </a:lnTo>
                  <a:lnTo>
                    <a:pt x="0" y="12"/>
                  </a:lnTo>
                  <a:lnTo>
                    <a:pt x="1" y="16"/>
                  </a:lnTo>
                  <a:lnTo>
                    <a:pt x="4" y="20"/>
                  </a:lnTo>
                  <a:lnTo>
                    <a:pt x="7" y="22"/>
                  </a:lnTo>
                  <a:lnTo>
                    <a:pt x="12" y="23"/>
                  </a:lnTo>
                  <a:lnTo>
                    <a:pt x="16" y="22"/>
                  </a:lnTo>
                  <a:lnTo>
                    <a:pt x="20" y="20"/>
                  </a:lnTo>
                  <a:lnTo>
                    <a:pt x="22" y="16"/>
                  </a:lnTo>
                  <a:lnTo>
                    <a:pt x="23" y="1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95" name="Freeform 371"/>
            <p:cNvSpPr>
              <a:spLocks noChangeAspect="1"/>
            </p:cNvSpPr>
            <p:nvPr/>
          </p:nvSpPr>
          <p:spPr bwMode="auto">
            <a:xfrm>
              <a:off x="4139" y="1889"/>
              <a:ext cx="23" cy="23"/>
            </a:xfrm>
            <a:custGeom>
              <a:avLst/>
              <a:gdLst/>
              <a:ahLst/>
              <a:cxnLst>
                <a:cxn ang="0">
                  <a:pos x="23" y="12"/>
                </a:cxn>
                <a:cxn ang="0">
                  <a:pos x="22" y="7"/>
                </a:cxn>
                <a:cxn ang="0">
                  <a:pos x="20" y="4"/>
                </a:cxn>
                <a:cxn ang="0">
                  <a:pos x="16" y="1"/>
                </a:cxn>
                <a:cxn ang="0">
                  <a:pos x="12" y="0"/>
                </a:cxn>
                <a:cxn ang="0">
                  <a:pos x="7" y="1"/>
                </a:cxn>
                <a:cxn ang="0">
                  <a:pos x="4" y="4"/>
                </a:cxn>
                <a:cxn ang="0">
                  <a:pos x="1" y="7"/>
                </a:cxn>
                <a:cxn ang="0">
                  <a:pos x="0" y="12"/>
                </a:cxn>
                <a:cxn ang="0">
                  <a:pos x="1" y="16"/>
                </a:cxn>
                <a:cxn ang="0">
                  <a:pos x="4" y="20"/>
                </a:cxn>
                <a:cxn ang="0">
                  <a:pos x="7" y="22"/>
                </a:cxn>
                <a:cxn ang="0">
                  <a:pos x="12" y="23"/>
                </a:cxn>
                <a:cxn ang="0">
                  <a:pos x="16" y="22"/>
                </a:cxn>
                <a:cxn ang="0">
                  <a:pos x="20" y="20"/>
                </a:cxn>
                <a:cxn ang="0">
                  <a:pos x="22" y="16"/>
                </a:cxn>
                <a:cxn ang="0">
                  <a:pos x="23" y="12"/>
                </a:cxn>
              </a:cxnLst>
              <a:rect l="0" t="0" r="r" b="b"/>
              <a:pathLst>
                <a:path w="23" h="23">
                  <a:moveTo>
                    <a:pt x="23" y="12"/>
                  </a:moveTo>
                  <a:lnTo>
                    <a:pt x="22" y="7"/>
                  </a:lnTo>
                  <a:lnTo>
                    <a:pt x="20" y="4"/>
                  </a:lnTo>
                  <a:lnTo>
                    <a:pt x="16" y="1"/>
                  </a:lnTo>
                  <a:lnTo>
                    <a:pt x="12" y="0"/>
                  </a:lnTo>
                  <a:lnTo>
                    <a:pt x="7" y="1"/>
                  </a:lnTo>
                  <a:lnTo>
                    <a:pt x="4" y="4"/>
                  </a:lnTo>
                  <a:lnTo>
                    <a:pt x="1" y="7"/>
                  </a:lnTo>
                  <a:lnTo>
                    <a:pt x="0" y="12"/>
                  </a:lnTo>
                  <a:lnTo>
                    <a:pt x="1" y="16"/>
                  </a:lnTo>
                  <a:lnTo>
                    <a:pt x="4" y="20"/>
                  </a:lnTo>
                  <a:lnTo>
                    <a:pt x="7" y="22"/>
                  </a:lnTo>
                  <a:lnTo>
                    <a:pt x="12" y="23"/>
                  </a:lnTo>
                  <a:lnTo>
                    <a:pt x="16" y="22"/>
                  </a:lnTo>
                  <a:lnTo>
                    <a:pt x="20" y="20"/>
                  </a:lnTo>
                  <a:lnTo>
                    <a:pt x="22" y="16"/>
                  </a:lnTo>
                  <a:lnTo>
                    <a:pt x="23" y="1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96" name="Freeform 372"/>
            <p:cNvSpPr>
              <a:spLocks noChangeAspect="1"/>
            </p:cNvSpPr>
            <p:nvPr/>
          </p:nvSpPr>
          <p:spPr bwMode="auto">
            <a:xfrm>
              <a:off x="4440" y="1807"/>
              <a:ext cx="157" cy="148"/>
            </a:xfrm>
            <a:custGeom>
              <a:avLst/>
              <a:gdLst/>
              <a:ahLst/>
              <a:cxnLst>
                <a:cxn ang="0">
                  <a:pos x="124" y="22"/>
                </a:cxn>
                <a:cxn ang="0">
                  <a:pos x="135" y="13"/>
                </a:cxn>
                <a:cxn ang="0">
                  <a:pos x="153" y="7"/>
                </a:cxn>
                <a:cxn ang="0">
                  <a:pos x="156" y="7"/>
                </a:cxn>
                <a:cxn ang="0">
                  <a:pos x="157" y="3"/>
                </a:cxn>
                <a:cxn ang="0">
                  <a:pos x="154" y="0"/>
                </a:cxn>
                <a:cxn ang="0">
                  <a:pos x="115" y="0"/>
                </a:cxn>
                <a:cxn ang="0">
                  <a:pos x="112" y="1"/>
                </a:cxn>
                <a:cxn ang="0">
                  <a:pos x="111" y="5"/>
                </a:cxn>
                <a:cxn ang="0">
                  <a:pos x="114" y="7"/>
                </a:cxn>
                <a:cxn ang="0">
                  <a:pos x="118" y="8"/>
                </a:cxn>
                <a:cxn ang="0">
                  <a:pos x="122" y="12"/>
                </a:cxn>
                <a:cxn ang="0">
                  <a:pos x="119" y="18"/>
                </a:cxn>
                <a:cxn ang="0">
                  <a:pos x="116" y="23"/>
                </a:cxn>
                <a:cxn ang="0">
                  <a:pos x="42" y="16"/>
                </a:cxn>
                <a:cxn ang="0">
                  <a:pos x="41" y="12"/>
                </a:cxn>
                <a:cxn ang="0">
                  <a:pos x="46" y="8"/>
                </a:cxn>
                <a:cxn ang="0">
                  <a:pos x="53" y="7"/>
                </a:cxn>
                <a:cxn ang="0">
                  <a:pos x="57" y="7"/>
                </a:cxn>
                <a:cxn ang="0">
                  <a:pos x="59" y="3"/>
                </a:cxn>
                <a:cxn ang="0">
                  <a:pos x="55" y="0"/>
                </a:cxn>
                <a:cxn ang="0">
                  <a:pos x="42" y="1"/>
                </a:cxn>
                <a:cxn ang="0">
                  <a:pos x="28" y="1"/>
                </a:cxn>
                <a:cxn ang="0">
                  <a:pos x="16" y="1"/>
                </a:cxn>
                <a:cxn ang="0">
                  <a:pos x="4" y="0"/>
                </a:cxn>
                <a:cxn ang="0">
                  <a:pos x="2" y="1"/>
                </a:cxn>
                <a:cxn ang="0">
                  <a:pos x="0" y="5"/>
                </a:cxn>
                <a:cxn ang="0">
                  <a:pos x="5" y="7"/>
                </a:cxn>
                <a:cxn ang="0">
                  <a:pos x="17" y="9"/>
                </a:cxn>
                <a:cxn ang="0">
                  <a:pos x="21" y="14"/>
                </a:cxn>
                <a:cxn ang="0">
                  <a:pos x="48" y="87"/>
                </a:cxn>
                <a:cxn ang="0">
                  <a:pos x="47" y="95"/>
                </a:cxn>
                <a:cxn ang="0">
                  <a:pos x="40" y="121"/>
                </a:cxn>
                <a:cxn ang="0">
                  <a:pos x="38" y="132"/>
                </a:cxn>
                <a:cxn ang="0">
                  <a:pos x="35" y="137"/>
                </a:cxn>
                <a:cxn ang="0">
                  <a:pos x="31" y="140"/>
                </a:cxn>
                <a:cxn ang="0">
                  <a:pos x="24" y="141"/>
                </a:cxn>
                <a:cxn ang="0">
                  <a:pos x="16" y="141"/>
                </a:cxn>
                <a:cxn ang="0">
                  <a:pos x="13" y="143"/>
                </a:cxn>
                <a:cxn ang="0">
                  <a:pos x="14" y="147"/>
                </a:cxn>
                <a:cxn ang="0">
                  <a:pos x="21" y="148"/>
                </a:cxn>
                <a:cxn ang="0">
                  <a:pos x="37" y="147"/>
                </a:cxn>
                <a:cxn ang="0">
                  <a:pos x="49" y="147"/>
                </a:cxn>
                <a:cxn ang="0">
                  <a:pos x="64" y="148"/>
                </a:cxn>
                <a:cxn ang="0">
                  <a:pos x="71" y="148"/>
                </a:cxn>
                <a:cxn ang="0">
                  <a:pos x="74" y="146"/>
                </a:cxn>
                <a:cxn ang="0">
                  <a:pos x="73" y="141"/>
                </a:cxn>
                <a:cxn ang="0">
                  <a:pos x="65" y="141"/>
                </a:cxn>
                <a:cxn ang="0">
                  <a:pos x="55" y="140"/>
                </a:cxn>
                <a:cxn ang="0">
                  <a:pos x="55" y="135"/>
                </a:cxn>
                <a:cxn ang="0">
                  <a:pos x="56" y="127"/>
                </a:cxn>
                <a:cxn ang="0">
                  <a:pos x="65" y="93"/>
                </a:cxn>
                <a:cxn ang="0">
                  <a:pos x="68" y="87"/>
                </a:cxn>
              </a:cxnLst>
              <a:rect l="0" t="0" r="r" b="b"/>
              <a:pathLst>
                <a:path w="157" h="148">
                  <a:moveTo>
                    <a:pt x="121" y="25"/>
                  </a:moveTo>
                  <a:lnTo>
                    <a:pt x="124" y="22"/>
                  </a:lnTo>
                  <a:lnTo>
                    <a:pt x="129" y="17"/>
                  </a:lnTo>
                  <a:lnTo>
                    <a:pt x="135" y="13"/>
                  </a:lnTo>
                  <a:lnTo>
                    <a:pt x="143" y="9"/>
                  </a:lnTo>
                  <a:lnTo>
                    <a:pt x="153" y="7"/>
                  </a:lnTo>
                  <a:lnTo>
                    <a:pt x="154" y="7"/>
                  </a:lnTo>
                  <a:lnTo>
                    <a:pt x="156" y="7"/>
                  </a:lnTo>
                  <a:lnTo>
                    <a:pt x="157" y="5"/>
                  </a:lnTo>
                  <a:lnTo>
                    <a:pt x="157" y="3"/>
                  </a:lnTo>
                  <a:lnTo>
                    <a:pt x="156" y="1"/>
                  </a:lnTo>
                  <a:lnTo>
                    <a:pt x="154" y="0"/>
                  </a:lnTo>
                  <a:lnTo>
                    <a:pt x="136" y="1"/>
                  </a:lnTo>
                  <a:lnTo>
                    <a:pt x="115" y="0"/>
                  </a:lnTo>
                  <a:lnTo>
                    <a:pt x="114" y="1"/>
                  </a:lnTo>
                  <a:lnTo>
                    <a:pt x="112" y="1"/>
                  </a:lnTo>
                  <a:lnTo>
                    <a:pt x="111" y="2"/>
                  </a:lnTo>
                  <a:lnTo>
                    <a:pt x="111" y="5"/>
                  </a:lnTo>
                  <a:lnTo>
                    <a:pt x="112" y="7"/>
                  </a:lnTo>
                  <a:lnTo>
                    <a:pt x="114" y="7"/>
                  </a:lnTo>
                  <a:lnTo>
                    <a:pt x="116" y="7"/>
                  </a:lnTo>
                  <a:lnTo>
                    <a:pt x="118" y="8"/>
                  </a:lnTo>
                  <a:lnTo>
                    <a:pt x="121" y="9"/>
                  </a:lnTo>
                  <a:lnTo>
                    <a:pt x="122" y="12"/>
                  </a:lnTo>
                  <a:lnTo>
                    <a:pt x="121" y="15"/>
                  </a:lnTo>
                  <a:lnTo>
                    <a:pt x="119" y="18"/>
                  </a:lnTo>
                  <a:lnTo>
                    <a:pt x="117" y="21"/>
                  </a:lnTo>
                  <a:lnTo>
                    <a:pt x="116" y="23"/>
                  </a:lnTo>
                  <a:lnTo>
                    <a:pt x="66" y="80"/>
                  </a:lnTo>
                  <a:lnTo>
                    <a:pt x="42" y="16"/>
                  </a:lnTo>
                  <a:lnTo>
                    <a:pt x="41" y="13"/>
                  </a:lnTo>
                  <a:lnTo>
                    <a:pt x="41" y="12"/>
                  </a:lnTo>
                  <a:lnTo>
                    <a:pt x="43" y="9"/>
                  </a:lnTo>
                  <a:lnTo>
                    <a:pt x="46" y="8"/>
                  </a:lnTo>
                  <a:lnTo>
                    <a:pt x="51" y="7"/>
                  </a:lnTo>
                  <a:lnTo>
                    <a:pt x="53" y="7"/>
                  </a:lnTo>
                  <a:lnTo>
                    <a:pt x="56" y="7"/>
                  </a:lnTo>
                  <a:lnTo>
                    <a:pt x="57" y="7"/>
                  </a:lnTo>
                  <a:lnTo>
                    <a:pt x="58" y="5"/>
                  </a:lnTo>
                  <a:lnTo>
                    <a:pt x="59" y="3"/>
                  </a:lnTo>
                  <a:lnTo>
                    <a:pt x="57" y="1"/>
                  </a:lnTo>
                  <a:lnTo>
                    <a:pt x="55" y="0"/>
                  </a:lnTo>
                  <a:lnTo>
                    <a:pt x="50" y="1"/>
                  </a:lnTo>
                  <a:lnTo>
                    <a:pt x="42" y="1"/>
                  </a:lnTo>
                  <a:lnTo>
                    <a:pt x="34" y="1"/>
                  </a:lnTo>
                  <a:lnTo>
                    <a:pt x="28" y="1"/>
                  </a:lnTo>
                  <a:lnTo>
                    <a:pt x="23" y="1"/>
                  </a:lnTo>
                  <a:lnTo>
                    <a:pt x="16" y="1"/>
                  </a:lnTo>
                  <a:lnTo>
                    <a:pt x="9" y="1"/>
                  </a:lnTo>
                  <a:lnTo>
                    <a:pt x="4" y="0"/>
                  </a:lnTo>
                  <a:lnTo>
                    <a:pt x="3" y="1"/>
                  </a:lnTo>
                  <a:lnTo>
                    <a:pt x="2" y="1"/>
                  </a:lnTo>
                  <a:lnTo>
                    <a:pt x="0" y="2"/>
                  </a:lnTo>
                  <a:lnTo>
                    <a:pt x="0" y="5"/>
                  </a:lnTo>
                  <a:lnTo>
                    <a:pt x="2" y="7"/>
                  </a:lnTo>
                  <a:lnTo>
                    <a:pt x="5" y="7"/>
                  </a:lnTo>
                  <a:lnTo>
                    <a:pt x="13" y="8"/>
                  </a:lnTo>
                  <a:lnTo>
                    <a:pt x="17" y="9"/>
                  </a:lnTo>
                  <a:lnTo>
                    <a:pt x="19" y="11"/>
                  </a:lnTo>
                  <a:lnTo>
                    <a:pt x="21" y="14"/>
                  </a:lnTo>
                  <a:lnTo>
                    <a:pt x="47" y="85"/>
                  </a:lnTo>
                  <a:lnTo>
                    <a:pt x="48" y="87"/>
                  </a:lnTo>
                  <a:lnTo>
                    <a:pt x="48" y="89"/>
                  </a:lnTo>
                  <a:lnTo>
                    <a:pt x="47" y="95"/>
                  </a:lnTo>
                  <a:lnTo>
                    <a:pt x="44" y="107"/>
                  </a:lnTo>
                  <a:lnTo>
                    <a:pt x="40" y="121"/>
                  </a:lnTo>
                  <a:lnTo>
                    <a:pt x="38" y="128"/>
                  </a:lnTo>
                  <a:lnTo>
                    <a:pt x="38" y="132"/>
                  </a:lnTo>
                  <a:lnTo>
                    <a:pt x="36" y="135"/>
                  </a:lnTo>
                  <a:lnTo>
                    <a:pt x="35" y="137"/>
                  </a:lnTo>
                  <a:lnTo>
                    <a:pt x="34" y="139"/>
                  </a:lnTo>
                  <a:lnTo>
                    <a:pt x="31" y="140"/>
                  </a:lnTo>
                  <a:lnTo>
                    <a:pt x="28" y="141"/>
                  </a:lnTo>
                  <a:lnTo>
                    <a:pt x="24" y="141"/>
                  </a:lnTo>
                  <a:lnTo>
                    <a:pt x="18" y="141"/>
                  </a:lnTo>
                  <a:lnTo>
                    <a:pt x="16" y="141"/>
                  </a:lnTo>
                  <a:lnTo>
                    <a:pt x="14" y="142"/>
                  </a:lnTo>
                  <a:lnTo>
                    <a:pt x="13" y="143"/>
                  </a:lnTo>
                  <a:lnTo>
                    <a:pt x="12" y="145"/>
                  </a:lnTo>
                  <a:lnTo>
                    <a:pt x="14" y="147"/>
                  </a:lnTo>
                  <a:lnTo>
                    <a:pt x="15" y="148"/>
                  </a:lnTo>
                  <a:lnTo>
                    <a:pt x="21" y="148"/>
                  </a:lnTo>
                  <a:lnTo>
                    <a:pt x="29" y="147"/>
                  </a:lnTo>
                  <a:lnTo>
                    <a:pt x="37" y="147"/>
                  </a:lnTo>
                  <a:lnTo>
                    <a:pt x="43" y="147"/>
                  </a:lnTo>
                  <a:lnTo>
                    <a:pt x="49" y="147"/>
                  </a:lnTo>
                  <a:lnTo>
                    <a:pt x="56" y="147"/>
                  </a:lnTo>
                  <a:lnTo>
                    <a:pt x="64" y="148"/>
                  </a:lnTo>
                  <a:lnTo>
                    <a:pt x="70" y="148"/>
                  </a:lnTo>
                  <a:lnTo>
                    <a:pt x="71" y="148"/>
                  </a:lnTo>
                  <a:lnTo>
                    <a:pt x="73" y="147"/>
                  </a:lnTo>
                  <a:lnTo>
                    <a:pt x="74" y="146"/>
                  </a:lnTo>
                  <a:lnTo>
                    <a:pt x="74" y="143"/>
                  </a:lnTo>
                  <a:lnTo>
                    <a:pt x="73" y="141"/>
                  </a:lnTo>
                  <a:lnTo>
                    <a:pt x="68" y="141"/>
                  </a:lnTo>
                  <a:lnTo>
                    <a:pt x="65" y="141"/>
                  </a:lnTo>
                  <a:lnTo>
                    <a:pt x="60" y="141"/>
                  </a:lnTo>
                  <a:lnTo>
                    <a:pt x="55" y="140"/>
                  </a:lnTo>
                  <a:lnTo>
                    <a:pt x="54" y="137"/>
                  </a:lnTo>
                  <a:lnTo>
                    <a:pt x="55" y="135"/>
                  </a:lnTo>
                  <a:lnTo>
                    <a:pt x="55" y="131"/>
                  </a:lnTo>
                  <a:lnTo>
                    <a:pt x="56" y="127"/>
                  </a:lnTo>
                  <a:lnTo>
                    <a:pt x="57" y="124"/>
                  </a:lnTo>
                  <a:lnTo>
                    <a:pt x="65" y="93"/>
                  </a:lnTo>
                  <a:lnTo>
                    <a:pt x="66" y="89"/>
                  </a:lnTo>
                  <a:lnTo>
                    <a:pt x="68" y="87"/>
                  </a:lnTo>
                  <a:lnTo>
                    <a:pt x="121" y="2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97" name="Freeform 373"/>
            <p:cNvSpPr>
              <a:spLocks noChangeAspect="1" noEditPoints="1"/>
            </p:cNvSpPr>
            <p:nvPr/>
          </p:nvSpPr>
          <p:spPr bwMode="auto">
            <a:xfrm>
              <a:off x="4569" y="1884"/>
              <a:ext cx="115" cy="103"/>
            </a:xfrm>
            <a:custGeom>
              <a:avLst/>
              <a:gdLst/>
              <a:ahLst/>
              <a:cxnLst>
                <a:cxn ang="0">
                  <a:pos x="68" y="56"/>
                </a:cxn>
                <a:cxn ang="0">
                  <a:pos x="101" y="46"/>
                </a:cxn>
                <a:cxn ang="0">
                  <a:pos x="115" y="23"/>
                </a:cxn>
                <a:cxn ang="0">
                  <a:pos x="106" y="7"/>
                </a:cxn>
                <a:cxn ang="0">
                  <a:pos x="82" y="0"/>
                </a:cxn>
                <a:cxn ang="0">
                  <a:pos x="25" y="0"/>
                </a:cxn>
                <a:cxn ang="0">
                  <a:pos x="25" y="5"/>
                </a:cxn>
                <a:cxn ang="0">
                  <a:pos x="32" y="5"/>
                </a:cxn>
                <a:cxn ang="0">
                  <a:pos x="38" y="6"/>
                </a:cxn>
                <a:cxn ang="0">
                  <a:pos x="38" y="9"/>
                </a:cxn>
                <a:cxn ang="0">
                  <a:pos x="18" y="91"/>
                </a:cxn>
                <a:cxn ang="0">
                  <a:pos x="15" y="96"/>
                </a:cxn>
                <a:cxn ang="0">
                  <a:pos x="4" y="98"/>
                </a:cxn>
                <a:cxn ang="0">
                  <a:pos x="0" y="101"/>
                </a:cxn>
                <a:cxn ang="0">
                  <a:pos x="2" y="103"/>
                </a:cxn>
                <a:cxn ang="0">
                  <a:pos x="12" y="103"/>
                </a:cxn>
                <a:cxn ang="0">
                  <a:pos x="22" y="102"/>
                </a:cxn>
                <a:cxn ang="0">
                  <a:pos x="32" y="103"/>
                </a:cxn>
                <a:cxn ang="0">
                  <a:pos x="43" y="103"/>
                </a:cxn>
                <a:cxn ang="0">
                  <a:pos x="45" y="102"/>
                </a:cxn>
                <a:cxn ang="0">
                  <a:pos x="44" y="98"/>
                </a:cxn>
                <a:cxn ang="0">
                  <a:pos x="38" y="98"/>
                </a:cxn>
                <a:cxn ang="0">
                  <a:pos x="31" y="97"/>
                </a:cxn>
                <a:cxn ang="0">
                  <a:pos x="31" y="94"/>
                </a:cxn>
                <a:cxn ang="0">
                  <a:pos x="40" y="56"/>
                </a:cxn>
                <a:cxn ang="0">
                  <a:pos x="52" y="8"/>
                </a:cxn>
                <a:cxn ang="0">
                  <a:pos x="55" y="5"/>
                </a:cxn>
                <a:cxn ang="0">
                  <a:pos x="77" y="5"/>
                </a:cxn>
                <a:cxn ang="0">
                  <a:pos x="93" y="9"/>
                </a:cxn>
                <a:cxn ang="0">
                  <a:pos x="99" y="20"/>
                </a:cxn>
                <a:cxn ang="0">
                  <a:pos x="98" y="31"/>
                </a:cxn>
                <a:cxn ang="0">
                  <a:pos x="90" y="44"/>
                </a:cxn>
                <a:cxn ang="0">
                  <a:pos x="80" y="49"/>
                </a:cxn>
                <a:cxn ang="0">
                  <a:pos x="65" y="51"/>
                </a:cxn>
                <a:cxn ang="0">
                  <a:pos x="51" y="10"/>
                </a:cxn>
              </a:cxnLst>
              <a:rect l="0" t="0" r="r" b="b"/>
              <a:pathLst>
                <a:path w="115" h="103">
                  <a:moveTo>
                    <a:pt x="40" y="56"/>
                  </a:moveTo>
                  <a:lnTo>
                    <a:pt x="68" y="56"/>
                  </a:lnTo>
                  <a:lnTo>
                    <a:pt x="86" y="53"/>
                  </a:lnTo>
                  <a:lnTo>
                    <a:pt x="101" y="46"/>
                  </a:lnTo>
                  <a:lnTo>
                    <a:pt x="111" y="35"/>
                  </a:lnTo>
                  <a:lnTo>
                    <a:pt x="115" y="23"/>
                  </a:lnTo>
                  <a:lnTo>
                    <a:pt x="113" y="14"/>
                  </a:lnTo>
                  <a:lnTo>
                    <a:pt x="106" y="7"/>
                  </a:lnTo>
                  <a:lnTo>
                    <a:pt x="96" y="2"/>
                  </a:lnTo>
                  <a:lnTo>
                    <a:pt x="82" y="0"/>
                  </a:lnTo>
                  <a:lnTo>
                    <a:pt x="29" y="0"/>
                  </a:lnTo>
                  <a:lnTo>
                    <a:pt x="25" y="0"/>
                  </a:lnTo>
                  <a:lnTo>
                    <a:pt x="24" y="3"/>
                  </a:lnTo>
                  <a:lnTo>
                    <a:pt x="25" y="5"/>
                  </a:lnTo>
                  <a:lnTo>
                    <a:pt x="29" y="5"/>
                  </a:lnTo>
                  <a:lnTo>
                    <a:pt x="32" y="5"/>
                  </a:lnTo>
                  <a:lnTo>
                    <a:pt x="35" y="6"/>
                  </a:lnTo>
                  <a:lnTo>
                    <a:pt x="38" y="6"/>
                  </a:lnTo>
                  <a:lnTo>
                    <a:pt x="38" y="8"/>
                  </a:lnTo>
                  <a:lnTo>
                    <a:pt x="38" y="9"/>
                  </a:lnTo>
                  <a:lnTo>
                    <a:pt x="38" y="11"/>
                  </a:lnTo>
                  <a:lnTo>
                    <a:pt x="18" y="91"/>
                  </a:lnTo>
                  <a:lnTo>
                    <a:pt x="16" y="94"/>
                  </a:lnTo>
                  <a:lnTo>
                    <a:pt x="15" y="96"/>
                  </a:lnTo>
                  <a:lnTo>
                    <a:pt x="11" y="97"/>
                  </a:lnTo>
                  <a:lnTo>
                    <a:pt x="4" y="98"/>
                  </a:lnTo>
                  <a:lnTo>
                    <a:pt x="1" y="98"/>
                  </a:lnTo>
                  <a:lnTo>
                    <a:pt x="0" y="101"/>
                  </a:lnTo>
                  <a:lnTo>
                    <a:pt x="0" y="102"/>
                  </a:lnTo>
                  <a:lnTo>
                    <a:pt x="2" y="103"/>
                  </a:lnTo>
                  <a:lnTo>
                    <a:pt x="6" y="103"/>
                  </a:lnTo>
                  <a:lnTo>
                    <a:pt x="12" y="103"/>
                  </a:lnTo>
                  <a:lnTo>
                    <a:pt x="17" y="102"/>
                  </a:lnTo>
                  <a:lnTo>
                    <a:pt x="22" y="102"/>
                  </a:lnTo>
                  <a:lnTo>
                    <a:pt x="27" y="102"/>
                  </a:lnTo>
                  <a:lnTo>
                    <a:pt x="32" y="103"/>
                  </a:lnTo>
                  <a:lnTo>
                    <a:pt x="42" y="103"/>
                  </a:lnTo>
                  <a:lnTo>
                    <a:pt x="43" y="103"/>
                  </a:lnTo>
                  <a:lnTo>
                    <a:pt x="44" y="103"/>
                  </a:lnTo>
                  <a:lnTo>
                    <a:pt x="45" y="102"/>
                  </a:lnTo>
                  <a:lnTo>
                    <a:pt x="45" y="100"/>
                  </a:lnTo>
                  <a:lnTo>
                    <a:pt x="44" y="98"/>
                  </a:lnTo>
                  <a:lnTo>
                    <a:pt x="40" y="98"/>
                  </a:lnTo>
                  <a:lnTo>
                    <a:pt x="38" y="98"/>
                  </a:lnTo>
                  <a:lnTo>
                    <a:pt x="34" y="97"/>
                  </a:lnTo>
                  <a:lnTo>
                    <a:pt x="31" y="97"/>
                  </a:lnTo>
                  <a:lnTo>
                    <a:pt x="31" y="95"/>
                  </a:lnTo>
                  <a:lnTo>
                    <a:pt x="31" y="94"/>
                  </a:lnTo>
                  <a:lnTo>
                    <a:pt x="31" y="92"/>
                  </a:lnTo>
                  <a:lnTo>
                    <a:pt x="40" y="56"/>
                  </a:lnTo>
                  <a:close/>
                  <a:moveTo>
                    <a:pt x="51" y="10"/>
                  </a:moveTo>
                  <a:lnTo>
                    <a:pt x="52" y="8"/>
                  </a:lnTo>
                  <a:lnTo>
                    <a:pt x="53" y="6"/>
                  </a:lnTo>
                  <a:lnTo>
                    <a:pt x="55" y="5"/>
                  </a:lnTo>
                  <a:lnTo>
                    <a:pt x="59" y="5"/>
                  </a:lnTo>
                  <a:lnTo>
                    <a:pt x="77" y="5"/>
                  </a:lnTo>
                  <a:lnTo>
                    <a:pt x="86" y="6"/>
                  </a:lnTo>
                  <a:lnTo>
                    <a:pt x="93" y="9"/>
                  </a:lnTo>
                  <a:lnTo>
                    <a:pt x="98" y="13"/>
                  </a:lnTo>
                  <a:lnTo>
                    <a:pt x="99" y="20"/>
                  </a:lnTo>
                  <a:lnTo>
                    <a:pt x="99" y="25"/>
                  </a:lnTo>
                  <a:lnTo>
                    <a:pt x="98" y="31"/>
                  </a:lnTo>
                  <a:lnTo>
                    <a:pt x="95" y="38"/>
                  </a:lnTo>
                  <a:lnTo>
                    <a:pt x="90" y="44"/>
                  </a:lnTo>
                  <a:lnTo>
                    <a:pt x="85" y="47"/>
                  </a:lnTo>
                  <a:lnTo>
                    <a:pt x="80" y="49"/>
                  </a:lnTo>
                  <a:lnTo>
                    <a:pt x="73" y="51"/>
                  </a:lnTo>
                  <a:lnTo>
                    <a:pt x="65" y="51"/>
                  </a:lnTo>
                  <a:lnTo>
                    <a:pt x="41" y="51"/>
                  </a:lnTo>
                  <a:lnTo>
                    <a:pt x="51" y="1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98" name="Freeform 374"/>
            <p:cNvSpPr>
              <a:spLocks noChangeAspect="1" noEditPoints="1"/>
            </p:cNvSpPr>
            <p:nvPr/>
          </p:nvSpPr>
          <p:spPr bwMode="auto">
            <a:xfrm>
              <a:off x="4702" y="1884"/>
              <a:ext cx="115" cy="103"/>
            </a:xfrm>
            <a:custGeom>
              <a:avLst/>
              <a:gdLst/>
              <a:ahLst/>
              <a:cxnLst>
                <a:cxn ang="0">
                  <a:pos x="68" y="56"/>
                </a:cxn>
                <a:cxn ang="0">
                  <a:pos x="101" y="46"/>
                </a:cxn>
                <a:cxn ang="0">
                  <a:pos x="115" y="23"/>
                </a:cxn>
                <a:cxn ang="0">
                  <a:pos x="106" y="7"/>
                </a:cxn>
                <a:cxn ang="0">
                  <a:pos x="82" y="0"/>
                </a:cxn>
                <a:cxn ang="0">
                  <a:pos x="25" y="0"/>
                </a:cxn>
                <a:cxn ang="0">
                  <a:pos x="25" y="5"/>
                </a:cxn>
                <a:cxn ang="0">
                  <a:pos x="32" y="5"/>
                </a:cxn>
                <a:cxn ang="0">
                  <a:pos x="38" y="6"/>
                </a:cxn>
                <a:cxn ang="0">
                  <a:pos x="38" y="9"/>
                </a:cxn>
                <a:cxn ang="0">
                  <a:pos x="18" y="91"/>
                </a:cxn>
                <a:cxn ang="0">
                  <a:pos x="15" y="96"/>
                </a:cxn>
                <a:cxn ang="0">
                  <a:pos x="4" y="98"/>
                </a:cxn>
                <a:cxn ang="0">
                  <a:pos x="0" y="101"/>
                </a:cxn>
                <a:cxn ang="0">
                  <a:pos x="2" y="103"/>
                </a:cxn>
                <a:cxn ang="0">
                  <a:pos x="12" y="103"/>
                </a:cxn>
                <a:cxn ang="0">
                  <a:pos x="22" y="102"/>
                </a:cxn>
                <a:cxn ang="0">
                  <a:pos x="32" y="103"/>
                </a:cxn>
                <a:cxn ang="0">
                  <a:pos x="43" y="103"/>
                </a:cxn>
                <a:cxn ang="0">
                  <a:pos x="44" y="102"/>
                </a:cxn>
                <a:cxn ang="0">
                  <a:pos x="44" y="98"/>
                </a:cxn>
                <a:cxn ang="0">
                  <a:pos x="38" y="98"/>
                </a:cxn>
                <a:cxn ang="0">
                  <a:pos x="31" y="97"/>
                </a:cxn>
                <a:cxn ang="0">
                  <a:pos x="31" y="94"/>
                </a:cxn>
                <a:cxn ang="0">
                  <a:pos x="40" y="56"/>
                </a:cxn>
                <a:cxn ang="0">
                  <a:pos x="52" y="8"/>
                </a:cxn>
                <a:cxn ang="0">
                  <a:pos x="55" y="5"/>
                </a:cxn>
                <a:cxn ang="0">
                  <a:pos x="77" y="5"/>
                </a:cxn>
                <a:cxn ang="0">
                  <a:pos x="93" y="9"/>
                </a:cxn>
                <a:cxn ang="0">
                  <a:pos x="99" y="20"/>
                </a:cxn>
                <a:cxn ang="0">
                  <a:pos x="98" y="31"/>
                </a:cxn>
                <a:cxn ang="0">
                  <a:pos x="90" y="44"/>
                </a:cxn>
                <a:cxn ang="0">
                  <a:pos x="80" y="49"/>
                </a:cxn>
                <a:cxn ang="0">
                  <a:pos x="65" y="51"/>
                </a:cxn>
                <a:cxn ang="0">
                  <a:pos x="51" y="10"/>
                </a:cxn>
              </a:cxnLst>
              <a:rect l="0" t="0" r="r" b="b"/>
              <a:pathLst>
                <a:path w="115" h="103">
                  <a:moveTo>
                    <a:pt x="40" y="56"/>
                  </a:moveTo>
                  <a:lnTo>
                    <a:pt x="68" y="56"/>
                  </a:lnTo>
                  <a:lnTo>
                    <a:pt x="86" y="53"/>
                  </a:lnTo>
                  <a:lnTo>
                    <a:pt x="101" y="46"/>
                  </a:lnTo>
                  <a:lnTo>
                    <a:pt x="111" y="35"/>
                  </a:lnTo>
                  <a:lnTo>
                    <a:pt x="115" y="23"/>
                  </a:lnTo>
                  <a:lnTo>
                    <a:pt x="112" y="14"/>
                  </a:lnTo>
                  <a:lnTo>
                    <a:pt x="106" y="7"/>
                  </a:lnTo>
                  <a:lnTo>
                    <a:pt x="96" y="2"/>
                  </a:lnTo>
                  <a:lnTo>
                    <a:pt x="82" y="0"/>
                  </a:lnTo>
                  <a:lnTo>
                    <a:pt x="29" y="0"/>
                  </a:lnTo>
                  <a:lnTo>
                    <a:pt x="25" y="0"/>
                  </a:lnTo>
                  <a:lnTo>
                    <a:pt x="24" y="3"/>
                  </a:lnTo>
                  <a:lnTo>
                    <a:pt x="25" y="5"/>
                  </a:lnTo>
                  <a:lnTo>
                    <a:pt x="29" y="5"/>
                  </a:lnTo>
                  <a:lnTo>
                    <a:pt x="32" y="5"/>
                  </a:lnTo>
                  <a:lnTo>
                    <a:pt x="35" y="6"/>
                  </a:lnTo>
                  <a:lnTo>
                    <a:pt x="38" y="6"/>
                  </a:lnTo>
                  <a:lnTo>
                    <a:pt x="38" y="8"/>
                  </a:lnTo>
                  <a:lnTo>
                    <a:pt x="38" y="9"/>
                  </a:lnTo>
                  <a:lnTo>
                    <a:pt x="37" y="11"/>
                  </a:lnTo>
                  <a:lnTo>
                    <a:pt x="18" y="91"/>
                  </a:lnTo>
                  <a:lnTo>
                    <a:pt x="16" y="94"/>
                  </a:lnTo>
                  <a:lnTo>
                    <a:pt x="15" y="96"/>
                  </a:lnTo>
                  <a:lnTo>
                    <a:pt x="11" y="97"/>
                  </a:lnTo>
                  <a:lnTo>
                    <a:pt x="4" y="98"/>
                  </a:lnTo>
                  <a:lnTo>
                    <a:pt x="1" y="98"/>
                  </a:lnTo>
                  <a:lnTo>
                    <a:pt x="0" y="101"/>
                  </a:lnTo>
                  <a:lnTo>
                    <a:pt x="0" y="102"/>
                  </a:lnTo>
                  <a:lnTo>
                    <a:pt x="2" y="103"/>
                  </a:lnTo>
                  <a:lnTo>
                    <a:pt x="6" y="103"/>
                  </a:lnTo>
                  <a:lnTo>
                    <a:pt x="12" y="103"/>
                  </a:lnTo>
                  <a:lnTo>
                    <a:pt x="17" y="102"/>
                  </a:lnTo>
                  <a:lnTo>
                    <a:pt x="22" y="102"/>
                  </a:lnTo>
                  <a:lnTo>
                    <a:pt x="27" y="102"/>
                  </a:lnTo>
                  <a:lnTo>
                    <a:pt x="32" y="103"/>
                  </a:lnTo>
                  <a:lnTo>
                    <a:pt x="42" y="103"/>
                  </a:lnTo>
                  <a:lnTo>
                    <a:pt x="43" y="103"/>
                  </a:lnTo>
                  <a:lnTo>
                    <a:pt x="44" y="103"/>
                  </a:lnTo>
                  <a:lnTo>
                    <a:pt x="44" y="102"/>
                  </a:lnTo>
                  <a:lnTo>
                    <a:pt x="45" y="100"/>
                  </a:lnTo>
                  <a:lnTo>
                    <a:pt x="44" y="98"/>
                  </a:lnTo>
                  <a:lnTo>
                    <a:pt x="40" y="98"/>
                  </a:lnTo>
                  <a:lnTo>
                    <a:pt x="38" y="98"/>
                  </a:lnTo>
                  <a:lnTo>
                    <a:pt x="34" y="97"/>
                  </a:lnTo>
                  <a:lnTo>
                    <a:pt x="31" y="97"/>
                  </a:lnTo>
                  <a:lnTo>
                    <a:pt x="31" y="95"/>
                  </a:lnTo>
                  <a:lnTo>
                    <a:pt x="31" y="94"/>
                  </a:lnTo>
                  <a:lnTo>
                    <a:pt x="31" y="92"/>
                  </a:lnTo>
                  <a:lnTo>
                    <a:pt x="40" y="56"/>
                  </a:lnTo>
                  <a:close/>
                  <a:moveTo>
                    <a:pt x="51" y="10"/>
                  </a:moveTo>
                  <a:lnTo>
                    <a:pt x="52" y="8"/>
                  </a:lnTo>
                  <a:lnTo>
                    <a:pt x="53" y="6"/>
                  </a:lnTo>
                  <a:lnTo>
                    <a:pt x="55" y="5"/>
                  </a:lnTo>
                  <a:lnTo>
                    <a:pt x="59" y="5"/>
                  </a:lnTo>
                  <a:lnTo>
                    <a:pt x="77" y="5"/>
                  </a:lnTo>
                  <a:lnTo>
                    <a:pt x="86" y="6"/>
                  </a:lnTo>
                  <a:lnTo>
                    <a:pt x="93" y="9"/>
                  </a:lnTo>
                  <a:lnTo>
                    <a:pt x="98" y="13"/>
                  </a:lnTo>
                  <a:lnTo>
                    <a:pt x="99" y="20"/>
                  </a:lnTo>
                  <a:lnTo>
                    <a:pt x="99" y="25"/>
                  </a:lnTo>
                  <a:lnTo>
                    <a:pt x="98" y="31"/>
                  </a:lnTo>
                  <a:lnTo>
                    <a:pt x="95" y="38"/>
                  </a:lnTo>
                  <a:lnTo>
                    <a:pt x="90" y="44"/>
                  </a:lnTo>
                  <a:lnTo>
                    <a:pt x="85" y="47"/>
                  </a:lnTo>
                  <a:lnTo>
                    <a:pt x="80" y="49"/>
                  </a:lnTo>
                  <a:lnTo>
                    <a:pt x="73" y="51"/>
                  </a:lnTo>
                  <a:lnTo>
                    <a:pt x="65" y="51"/>
                  </a:lnTo>
                  <a:lnTo>
                    <a:pt x="41" y="51"/>
                  </a:lnTo>
                  <a:lnTo>
                    <a:pt x="51" y="1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99" name="Freeform 375"/>
            <p:cNvSpPr>
              <a:spLocks noChangeAspect="1"/>
            </p:cNvSpPr>
            <p:nvPr/>
          </p:nvSpPr>
          <p:spPr bwMode="auto">
            <a:xfrm>
              <a:off x="4856" y="1793"/>
              <a:ext cx="50" cy="216"/>
            </a:xfrm>
            <a:custGeom>
              <a:avLst/>
              <a:gdLst/>
              <a:ahLst/>
              <a:cxnLst>
                <a:cxn ang="0">
                  <a:pos x="50" y="213"/>
                </a:cxn>
                <a:cxn ang="0">
                  <a:pos x="50" y="213"/>
                </a:cxn>
                <a:cxn ang="0">
                  <a:pos x="50" y="212"/>
                </a:cxn>
                <a:cxn ang="0">
                  <a:pos x="49" y="211"/>
                </a:cxn>
                <a:cxn ang="0">
                  <a:pos x="46" y="209"/>
                </a:cxn>
                <a:cxn ang="0">
                  <a:pos x="30" y="186"/>
                </a:cxn>
                <a:cxn ang="0">
                  <a:pos x="19" y="160"/>
                </a:cxn>
                <a:cxn ang="0">
                  <a:pos x="14" y="134"/>
                </a:cxn>
                <a:cxn ang="0">
                  <a:pos x="13" y="108"/>
                </a:cxn>
                <a:cxn ang="0">
                  <a:pos x="14" y="80"/>
                </a:cxn>
                <a:cxn ang="0">
                  <a:pos x="20" y="53"/>
                </a:cxn>
                <a:cxn ang="0">
                  <a:pos x="31" y="28"/>
                </a:cxn>
                <a:cxn ang="0">
                  <a:pos x="47" y="6"/>
                </a:cxn>
                <a:cxn ang="0">
                  <a:pos x="50" y="3"/>
                </a:cxn>
                <a:cxn ang="0">
                  <a:pos x="50" y="2"/>
                </a:cxn>
                <a:cxn ang="0">
                  <a:pos x="50" y="1"/>
                </a:cxn>
                <a:cxn ang="0">
                  <a:pos x="48" y="0"/>
                </a:cxn>
                <a:cxn ang="0">
                  <a:pos x="43" y="3"/>
                </a:cxn>
                <a:cxn ang="0">
                  <a:pos x="35" y="11"/>
                </a:cxn>
                <a:cxn ang="0">
                  <a:pos x="24" y="24"/>
                </a:cxn>
                <a:cxn ang="0">
                  <a:pos x="14" y="42"/>
                </a:cxn>
                <a:cxn ang="0">
                  <a:pos x="7" y="60"/>
                </a:cxn>
                <a:cxn ang="0">
                  <a:pos x="3" y="77"/>
                </a:cxn>
                <a:cxn ang="0">
                  <a:pos x="1" y="93"/>
                </a:cxn>
                <a:cxn ang="0">
                  <a:pos x="0" y="108"/>
                </a:cxn>
                <a:cxn ang="0">
                  <a:pos x="1" y="122"/>
                </a:cxn>
                <a:cxn ang="0">
                  <a:pos x="3" y="139"/>
                </a:cxn>
                <a:cxn ang="0">
                  <a:pos x="7" y="157"/>
                </a:cxn>
                <a:cxn ang="0">
                  <a:pos x="14" y="175"/>
                </a:cxn>
                <a:cxn ang="0">
                  <a:pos x="25" y="193"/>
                </a:cxn>
                <a:cxn ang="0">
                  <a:pos x="35" y="205"/>
                </a:cxn>
                <a:cxn ang="0">
                  <a:pos x="44" y="213"/>
                </a:cxn>
                <a:cxn ang="0">
                  <a:pos x="48" y="216"/>
                </a:cxn>
                <a:cxn ang="0">
                  <a:pos x="50" y="215"/>
                </a:cxn>
                <a:cxn ang="0">
                  <a:pos x="50" y="213"/>
                </a:cxn>
              </a:cxnLst>
              <a:rect l="0" t="0" r="r" b="b"/>
              <a:pathLst>
                <a:path w="50" h="216">
                  <a:moveTo>
                    <a:pt x="50" y="213"/>
                  </a:moveTo>
                  <a:lnTo>
                    <a:pt x="50" y="213"/>
                  </a:lnTo>
                  <a:lnTo>
                    <a:pt x="50" y="212"/>
                  </a:lnTo>
                  <a:lnTo>
                    <a:pt x="49" y="211"/>
                  </a:lnTo>
                  <a:lnTo>
                    <a:pt x="46" y="209"/>
                  </a:lnTo>
                  <a:lnTo>
                    <a:pt x="30" y="186"/>
                  </a:lnTo>
                  <a:lnTo>
                    <a:pt x="19" y="160"/>
                  </a:lnTo>
                  <a:lnTo>
                    <a:pt x="14" y="134"/>
                  </a:lnTo>
                  <a:lnTo>
                    <a:pt x="13" y="108"/>
                  </a:lnTo>
                  <a:lnTo>
                    <a:pt x="14" y="80"/>
                  </a:lnTo>
                  <a:lnTo>
                    <a:pt x="20" y="53"/>
                  </a:lnTo>
                  <a:lnTo>
                    <a:pt x="31" y="28"/>
                  </a:lnTo>
                  <a:lnTo>
                    <a:pt x="47" y="6"/>
                  </a:lnTo>
                  <a:lnTo>
                    <a:pt x="50" y="3"/>
                  </a:lnTo>
                  <a:lnTo>
                    <a:pt x="50" y="2"/>
                  </a:lnTo>
                  <a:lnTo>
                    <a:pt x="50" y="1"/>
                  </a:lnTo>
                  <a:lnTo>
                    <a:pt x="48" y="0"/>
                  </a:lnTo>
                  <a:lnTo>
                    <a:pt x="43" y="3"/>
                  </a:lnTo>
                  <a:lnTo>
                    <a:pt x="35" y="11"/>
                  </a:lnTo>
                  <a:lnTo>
                    <a:pt x="24" y="24"/>
                  </a:lnTo>
                  <a:lnTo>
                    <a:pt x="14" y="42"/>
                  </a:lnTo>
                  <a:lnTo>
                    <a:pt x="7" y="60"/>
                  </a:lnTo>
                  <a:lnTo>
                    <a:pt x="3" y="77"/>
                  </a:lnTo>
                  <a:lnTo>
                    <a:pt x="1" y="93"/>
                  </a:lnTo>
                  <a:lnTo>
                    <a:pt x="0" y="108"/>
                  </a:lnTo>
                  <a:lnTo>
                    <a:pt x="1" y="122"/>
                  </a:lnTo>
                  <a:lnTo>
                    <a:pt x="3" y="139"/>
                  </a:lnTo>
                  <a:lnTo>
                    <a:pt x="7" y="157"/>
                  </a:lnTo>
                  <a:lnTo>
                    <a:pt x="14" y="175"/>
                  </a:lnTo>
                  <a:lnTo>
                    <a:pt x="25" y="193"/>
                  </a:lnTo>
                  <a:lnTo>
                    <a:pt x="35" y="205"/>
                  </a:lnTo>
                  <a:lnTo>
                    <a:pt x="44" y="213"/>
                  </a:lnTo>
                  <a:lnTo>
                    <a:pt x="48" y="216"/>
                  </a:lnTo>
                  <a:lnTo>
                    <a:pt x="50" y="215"/>
                  </a:lnTo>
                  <a:lnTo>
                    <a:pt x="50" y="21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00" name="Freeform 376"/>
            <p:cNvSpPr>
              <a:spLocks noChangeAspect="1" noEditPoints="1"/>
            </p:cNvSpPr>
            <p:nvPr/>
          </p:nvSpPr>
          <p:spPr bwMode="auto">
            <a:xfrm>
              <a:off x="4929" y="1805"/>
              <a:ext cx="113" cy="194"/>
            </a:xfrm>
            <a:custGeom>
              <a:avLst/>
              <a:gdLst/>
              <a:ahLst/>
              <a:cxnLst>
                <a:cxn ang="0">
                  <a:pos x="84" y="4"/>
                </a:cxn>
                <a:cxn ang="0">
                  <a:pos x="84" y="1"/>
                </a:cxn>
                <a:cxn ang="0">
                  <a:pos x="80" y="1"/>
                </a:cxn>
                <a:cxn ang="0">
                  <a:pos x="66" y="54"/>
                </a:cxn>
                <a:cxn ang="0">
                  <a:pos x="42" y="60"/>
                </a:cxn>
                <a:cxn ang="0">
                  <a:pos x="20" y="73"/>
                </a:cxn>
                <a:cxn ang="0">
                  <a:pos x="6" y="92"/>
                </a:cxn>
                <a:cxn ang="0">
                  <a:pos x="0" y="113"/>
                </a:cxn>
                <a:cxn ang="0">
                  <a:pos x="11" y="140"/>
                </a:cxn>
                <a:cxn ang="0">
                  <a:pos x="42" y="152"/>
                </a:cxn>
                <a:cxn ang="0">
                  <a:pos x="35" y="180"/>
                </a:cxn>
                <a:cxn ang="0">
                  <a:pos x="32" y="190"/>
                </a:cxn>
                <a:cxn ang="0">
                  <a:pos x="33" y="193"/>
                </a:cxn>
                <a:cxn ang="0">
                  <a:pos x="37" y="193"/>
                </a:cxn>
                <a:cxn ang="0">
                  <a:pos x="38" y="190"/>
                </a:cxn>
                <a:cxn ang="0">
                  <a:pos x="39" y="184"/>
                </a:cxn>
                <a:cxn ang="0">
                  <a:pos x="60" y="151"/>
                </a:cxn>
                <a:cxn ang="0">
                  <a:pos x="83" y="141"/>
                </a:cxn>
                <a:cxn ang="0">
                  <a:pos x="102" y="124"/>
                </a:cxn>
                <a:cxn ang="0">
                  <a:pos x="112" y="104"/>
                </a:cxn>
                <a:cxn ang="0">
                  <a:pos x="111" y="80"/>
                </a:cxn>
                <a:cxn ang="0">
                  <a:pos x="91" y="59"/>
                </a:cxn>
                <a:cxn ang="0">
                  <a:pos x="84" y="5"/>
                </a:cxn>
                <a:cxn ang="0">
                  <a:pos x="38" y="147"/>
                </a:cxn>
                <a:cxn ang="0">
                  <a:pos x="28" y="143"/>
                </a:cxn>
                <a:cxn ang="0">
                  <a:pos x="20" y="136"/>
                </a:cxn>
                <a:cxn ang="0">
                  <a:pos x="15" y="125"/>
                </a:cxn>
                <a:cxn ang="0">
                  <a:pos x="15" y="108"/>
                </a:cxn>
                <a:cxn ang="0">
                  <a:pos x="22" y="89"/>
                </a:cxn>
                <a:cxn ang="0">
                  <a:pos x="35" y="72"/>
                </a:cxn>
                <a:cxn ang="0">
                  <a:pos x="54" y="61"/>
                </a:cxn>
                <a:cxn ang="0">
                  <a:pos x="43" y="147"/>
                </a:cxn>
                <a:cxn ang="0">
                  <a:pos x="82" y="61"/>
                </a:cxn>
                <a:cxn ang="0">
                  <a:pos x="97" y="76"/>
                </a:cxn>
                <a:cxn ang="0">
                  <a:pos x="98" y="98"/>
                </a:cxn>
                <a:cxn ang="0">
                  <a:pos x="92" y="118"/>
                </a:cxn>
                <a:cxn ang="0">
                  <a:pos x="79" y="134"/>
                </a:cxn>
                <a:cxn ang="0">
                  <a:pos x="60" y="145"/>
                </a:cxn>
                <a:cxn ang="0">
                  <a:pos x="71" y="59"/>
                </a:cxn>
              </a:cxnLst>
              <a:rect l="0" t="0" r="r" b="b"/>
              <a:pathLst>
                <a:path w="113" h="194">
                  <a:moveTo>
                    <a:pt x="84" y="5"/>
                  </a:moveTo>
                  <a:lnTo>
                    <a:pt x="84" y="4"/>
                  </a:lnTo>
                  <a:lnTo>
                    <a:pt x="85" y="2"/>
                  </a:lnTo>
                  <a:lnTo>
                    <a:pt x="84" y="1"/>
                  </a:lnTo>
                  <a:lnTo>
                    <a:pt x="82" y="0"/>
                  </a:lnTo>
                  <a:lnTo>
                    <a:pt x="80" y="1"/>
                  </a:lnTo>
                  <a:lnTo>
                    <a:pt x="79" y="4"/>
                  </a:lnTo>
                  <a:lnTo>
                    <a:pt x="66" y="54"/>
                  </a:lnTo>
                  <a:lnTo>
                    <a:pt x="54" y="56"/>
                  </a:lnTo>
                  <a:lnTo>
                    <a:pt x="42" y="60"/>
                  </a:lnTo>
                  <a:lnTo>
                    <a:pt x="30" y="66"/>
                  </a:lnTo>
                  <a:lnTo>
                    <a:pt x="20" y="73"/>
                  </a:lnTo>
                  <a:lnTo>
                    <a:pt x="12" y="82"/>
                  </a:lnTo>
                  <a:lnTo>
                    <a:pt x="6" y="92"/>
                  </a:lnTo>
                  <a:lnTo>
                    <a:pt x="2" y="102"/>
                  </a:lnTo>
                  <a:lnTo>
                    <a:pt x="0" y="113"/>
                  </a:lnTo>
                  <a:lnTo>
                    <a:pt x="3" y="128"/>
                  </a:lnTo>
                  <a:lnTo>
                    <a:pt x="11" y="140"/>
                  </a:lnTo>
                  <a:lnTo>
                    <a:pt x="24" y="148"/>
                  </a:lnTo>
                  <a:lnTo>
                    <a:pt x="42" y="152"/>
                  </a:lnTo>
                  <a:lnTo>
                    <a:pt x="37" y="172"/>
                  </a:lnTo>
                  <a:lnTo>
                    <a:pt x="35" y="180"/>
                  </a:lnTo>
                  <a:lnTo>
                    <a:pt x="33" y="186"/>
                  </a:lnTo>
                  <a:lnTo>
                    <a:pt x="32" y="190"/>
                  </a:lnTo>
                  <a:lnTo>
                    <a:pt x="32" y="191"/>
                  </a:lnTo>
                  <a:lnTo>
                    <a:pt x="33" y="193"/>
                  </a:lnTo>
                  <a:lnTo>
                    <a:pt x="35" y="194"/>
                  </a:lnTo>
                  <a:lnTo>
                    <a:pt x="37" y="193"/>
                  </a:lnTo>
                  <a:lnTo>
                    <a:pt x="37" y="192"/>
                  </a:lnTo>
                  <a:lnTo>
                    <a:pt x="38" y="190"/>
                  </a:lnTo>
                  <a:lnTo>
                    <a:pt x="39" y="187"/>
                  </a:lnTo>
                  <a:lnTo>
                    <a:pt x="39" y="184"/>
                  </a:lnTo>
                  <a:lnTo>
                    <a:pt x="47" y="152"/>
                  </a:lnTo>
                  <a:lnTo>
                    <a:pt x="60" y="151"/>
                  </a:lnTo>
                  <a:lnTo>
                    <a:pt x="72" y="147"/>
                  </a:lnTo>
                  <a:lnTo>
                    <a:pt x="83" y="141"/>
                  </a:lnTo>
                  <a:lnTo>
                    <a:pt x="93" y="133"/>
                  </a:lnTo>
                  <a:lnTo>
                    <a:pt x="102" y="124"/>
                  </a:lnTo>
                  <a:lnTo>
                    <a:pt x="108" y="114"/>
                  </a:lnTo>
                  <a:lnTo>
                    <a:pt x="112" y="104"/>
                  </a:lnTo>
                  <a:lnTo>
                    <a:pt x="113" y="93"/>
                  </a:lnTo>
                  <a:lnTo>
                    <a:pt x="111" y="80"/>
                  </a:lnTo>
                  <a:lnTo>
                    <a:pt x="104" y="68"/>
                  </a:lnTo>
                  <a:lnTo>
                    <a:pt x="91" y="59"/>
                  </a:lnTo>
                  <a:lnTo>
                    <a:pt x="72" y="54"/>
                  </a:lnTo>
                  <a:lnTo>
                    <a:pt x="84" y="5"/>
                  </a:lnTo>
                  <a:close/>
                  <a:moveTo>
                    <a:pt x="43" y="147"/>
                  </a:moveTo>
                  <a:lnTo>
                    <a:pt x="38" y="147"/>
                  </a:lnTo>
                  <a:lnTo>
                    <a:pt x="33" y="146"/>
                  </a:lnTo>
                  <a:lnTo>
                    <a:pt x="28" y="143"/>
                  </a:lnTo>
                  <a:lnTo>
                    <a:pt x="24" y="140"/>
                  </a:lnTo>
                  <a:lnTo>
                    <a:pt x="20" y="136"/>
                  </a:lnTo>
                  <a:lnTo>
                    <a:pt x="17" y="131"/>
                  </a:lnTo>
                  <a:lnTo>
                    <a:pt x="15" y="125"/>
                  </a:lnTo>
                  <a:lnTo>
                    <a:pt x="14" y="118"/>
                  </a:lnTo>
                  <a:lnTo>
                    <a:pt x="15" y="108"/>
                  </a:lnTo>
                  <a:lnTo>
                    <a:pt x="18" y="98"/>
                  </a:lnTo>
                  <a:lnTo>
                    <a:pt x="22" y="89"/>
                  </a:lnTo>
                  <a:lnTo>
                    <a:pt x="28" y="80"/>
                  </a:lnTo>
                  <a:lnTo>
                    <a:pt x="35" y="72"/>
                  </a:lnTo>
                  <a:lnTo>
                    <a:pt x="43" y="66"/>
                  </a:lnTo>
                  <a:lnTo>
                    <a:pt x="54" y="61"/>
                  </a:lnTo>
                  <a:lnTo>
                    <a:pt x="65" y="59"/>
                  </a:lnTo>
                  <a:lnTo>
                    <a:pt x="43" y="147"/>
                  </a:lnTo>
                  <a:close/>
                  <a:moveTo>
                    <a:pt x="71" y="59"/>
                  </a:moveTo>
                  <a:lnTo>
                    <a:pt x="82" y="61"/>
                  </a:lnTo>
                  <a:lnTo>
                    <a:pt x="91" y="67"/>
                  </a:lnTo>
                  <a:lnTo>
                    <a:pt x="97" y="76"/>
                  </a:lnTo>
                  <a:lnTo>
                    <a:pt x="99" y="89"/>
                  </a:lnTo>
                  <a:lnTo>
                    <a:pt x="98" y="98"/>
                  </a:lnTo>
                  <a:lnTo>
                    <a:pt x="96" y="108"/>
                  </a:lnTo>
                  <a:lnTo>
                    <a:pt x="92" y="118"/>
                  </a:lnTo>
                  <a:lnTo>
                    <a:pt x="86" y="127"/>
                  </a:lnTo>
                  <a:lnTo>
                    <a:pt x="79" y="134"/>
                  </a:lnTo>
                  <a:lnTo>
                    <a:pt x="70" y="141"/>
                  </a:lnTo>
                  <a:lnTo>
                    <a:pt x="60" y="145"/>
                  </a:lnTo>
                  <a:lnTo>
                    <a:pt x="48" y="147"/>
                  </a:lnTo>
                  <a:lnTo>
                    <a:pt x="71" y="5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01" name="Freeform 377"/>
            <p:cNvSpPr>
              <a:spLocks noChangeAspect="1"/>
            </p:cNvSpPr>
            <p:nvPr/>
          </p:nvSpPr>
          <p:spPr bwMode="auto">
            <a:xfrm>
              <a:off x="5059" y="1881"/>
              <a:ext cx="95" cy="109"/>
            </a:xfrm>
            <a:custGeom>
              <a:avLst/>
              <a:gdLst/>
              <a:ahLst/>
              <a:cxnLst>
                <a:cxn ang="0">
                  <a:pos x="95" y="1"/>
                </a:cxn>
                <a:cxn ang="0">
                  <a:pos x="92" y="0"/>
                </a:cxn>
                <a:cxn ang="0">
                  <a:pos x="83" y="11"/>
                </a:cxn>
                <a:cxn ang="0">
                  <a:pos x="72" y="2"/>
                </a:cxn>
                <a:cxn ang="0">
                  <a:pos x="59" y="0"/>
                </a:cxn>
                <a:cxn ang="0">
                  <a:pos x="31" y="11"/>
                </a:cxn>
                <a:cxn ang="0">
                  <a:pos x="18" y="34"/>
                </a:cxn>
                <a:cxn ang="0">
                  <a:pos x="19" y="40"/>
                </a:cxn>
                <a:cxn ang="0">
                  <a:pos x="23" y="48"/>
                </a:cxn>
                <a:cxn ang="0">
                  <a:pos x="32" y="55"/>
                </a:cxn>
                <a:cxn ang="0">
                  <a:pos x="44" y="58"/>
                </a:cxn>
                <a:cxn ang="0">
                  <a:pos x="51" y="60"/>
                </a:cxn>
                <a:cxn ang="0">
                  <a:pos x="57" y="61"/>
                </a:cxn>
                <a:cxn ang="0">
                  <a:pos x="66" y="65"/>
                </a:cxn>
                <a:cxn ang="0">
                  <a:pos x="71" y="77"/>
                </a:cxn>
                <a:cxn ang="0">
                  <a:pos x="69" y="86"/>
                </a:cxn>
                <a:cxn ang="0">
                  <a:pos x="63" y="95"/>
                </a:cxn>
                <a:cxn ang="0">
                  <a:pos x="53" y="101"/>
                </a:cxn>
                <a:cxn ang="0">
                  <a:pos x="41" y="103"/>
                </a:cxn>
                <a:cxn ang="0">
                  <a:pos x="31" y="103"/>
                </a:cxn>
                <a:cxn ang="0">
                  <a:pos x="22" y="99"/>
                </a:cxn>
                <a:cxn ang="0">
                  <a:pos x="15" y="93"/>
                </a:cxn>
                <a:cxn ang="0">
                  <a:pos x="12" y="82"/>
                </a:cxn>
                <a:cxn ang="0">
                  <a:pos x="13" y="75"/>
                </a:cxn>
                <a:cxn ang="0">
                  <a:pos x="12" y="72"/>
                </a:cxn>
                <a:cxn ang="0">
                  <a:pos x="9" y="72"/>
                </a:cxn>
                <a:cxn ang="0">
                  <a:pos x="0" y="105"/>
                </a:cxn>
                <a:cxn ang="0">
                  <a:pos x="0" y="108"/>
                </a:cxn>
                <a:cxn ang="0">
                  <a:pos x="3" y="109"/>
                </a:cxn>
                <a:cxn ang="0">
                  <a:pos x="8" y="103"/>
                </a:cxn>
                <a:cxn ang="0">
                  <a:pos x="19" y="104"/>
                </a:cxn>
                <a:cxn ang="0">
                  <a:pos x="34" y="109"/>
                </a:cxn>
                <a:cxn ang="0">
                  <a:pos x="57" y="106"/>
                </a:cxn>
                <a:cxn ang="0">
                  <a:pos x="79" y="85"/>
                </a:cxn>
                <a:cxn ang="0">
                  <a:pos x="80" y="62"/>
                </a:cxn>
                <a:cxn ang="0">
                  <a:pos x="74" y="54"/>
                </a:cxn>
                <a:cxn ang="0">
                  <a:pos x="70" y="51"/>
                </a:cxn>
                <a:cxn ang="0">
                  <a:pos x="65" y="49"/>
                </a:cxn>
                <a:cxn ang="0">
                  <a:pos x="56" y="46"/>
                </a:cxn>
                <a:cxn ang="0">
                  <a:pos x="44" y="44"/>
                </a:cxn>
                <a:cxn ang="0">
                  <a:pos x="36" y="41"/>
                </a:cxn>
                <a:cxn ang="0">
                  <a:pos x="30" y="34"/>
                </a:cxn>
                <a:cxn ang="0">
                  <a:pos x="30" y="24"/>
                </a:cxn>
                <a:cxn ang="0">
                  <a:pos x="34" y="16"/>
                </a:cxn>
                <a:cxn ang="0">
                  <a:pos x="42" y="9"/>
                </a:cxn>
                <a:cxn ang="0">
                  <a:pos x="53" y="5"/>
                </a:cxn>
                <a:cxn ang="0">
                  <a:pos x="69" y="6"/>
                </a:cxn>
                <a:cxn ang="0">
                  <a:pos x="81" y="18"/>
                </a:cxn>
                <a:cxn ang="0">
                  <a:pos x="82" y="32"/>
                </a:cxn>
                <a:cxn ang="0">
                  <a:pos x="83" y="37"/>
                </a:cxn>
                <a:cxn ang="0">
                  <a:pos x="87" y="37"/>
                </a:cxn>
                <a:cxn ang="0">
                  <a:pos x="95" y="2"/>
                </a:cxn>
              </a:cxnLst>
              <a:rect l="0" t="0" r="r" b="b"/>
              <a:pathLst>
                <a:path w="95" h="109">
                  <a:moveTo>
                    <a:pt x="95" y="2"/>
                  </a:moveTo>
                  <a:lnTo>
                    <a:pt x="95" y="1"/>
                  </a:lnTo>
                  <a:lnTo>
                    <a:pt x="93" y="0"/>
                  </a:lnTo>
                  <a:lnTo>
                    <a:pt x="92" y="0"/>
                  </a:lnTo>
                  <a:lnTo>
                    <a:pt x="90" y="2"/>
                  </a:lnTo>
                  <a:lnTo>
                    <a:pt x="83" y="11"/>
                  </a:lnTo>
                  <a:lnTo>
                    <a:pt x="78" y="6"/>
                  </a:lnTo>
                  <a:lnTo>
                    <a:pt x="72" y="2"/>
                  </a:lnTo>
                  <a:lnTo>
                    <a:pt x="66" y="0"/>
                  </a:lnTo>
                  <a:lnTo>
                    <a:pt x="59" y="0"/>
                  </a:lnTo>
                  <a:lnTo>
                    <a:pt x="43" y="3"/>
                  </a:lnTo>
                  <a:lnTo>
                    <a:pt x="31" y="11"/>
                  </a:lnTo>
                  <a:lnTo>
                    <a:pt x="22" y="22"/>
                  </a:lnTo>
                  <a:lnTo>
                    <a:pt x="18" y="34"/>
                  </a:lnTo>
                  <a:lnTo>
                    <a:pt x="19" y="37"/>
                  </a:lnTo>
                  <a:lnTo>
                    <a:pt x="19" y="40"/>
                  </a:lnTo>
                  <a:lnTo>
                    <a:pt x="21" y="44"/>
                  </a:lnTo>
                  <a:lnTo>
                    <a:pt x="23" y="48"/>
                  </a:lnTo>
                  <a:lnTo>
                    <a:pt x="27" y="52"/>
                  </a:lnTo>
                  <a:lnTo>
                    <a:pt x="32" y="55"/>
                  </a:lnTo>
                  <a:lnTo>
                    <a:pt x="37" y="56"/>
                  </a:lnTo>
                  <a:lnTo>
                    <a:pt x="44" y="58"/>
                  </a:lnTo>
                  <a:lnTo>
                    <a:pt x="47" y="59"/>
                  </a:lnTo>
                  <a:lnTo>
                    <a:pt x="51" y="60"/>
                  </a:lnTo>
                  <a:lnTo>
                    <a:pt x="55" y="61"/>
                  </a:lnTo>
                  <a:lnTo>
                    <a:pt x="57" y="61"/>
                  </a:lnTo>
                  <a:lnTo>
                    <a:pt x="61" y="63"/>
                  </a:lnTo>
                  <a:lnTo>
                    <a:pt x="66" y="65"/>
                  </a:lnTo>
                  <a:lnTo>
                    <a:pt x="70" y="70"/>
                  </a:lnTo>
                  <a:lnTo>
                    <a:pt x="71" y="77"/>
                  </a:lnTo>
                  <a:lnTo>
                    <a:pt x="71" y="82"/>
                  </a:lnTo>
                  <a:lnTo>
                    <a:pt x="69" y="86"/>
                  </a:lnTo>
                  <a:lnTo>
                    <a:pt x="66" y="91"/>
                  </a:lnTo>
                  <a:lnTo>
                    <a:pt x="63" y="95"/>
                  </a:lnTo>
                  <a:lnTo>
                    <a:pt x="58" y="98"/>
                  </a:lnTo>
                  <a:lnTo>
                    <a:pt x="53" y="101"/>
                  </a:lnTo>
                  <a:lnTo>
                    <a:pt x="47" y="103"/>
                  </a:lnTo>
                  <a:lnTo>
                    <a:pt x="41" y="103"/>
                  </a:lnTo>
                  <a:lnTo>
                    <a:pt x="36" y="103"/>
                  </a:lnTo>
                  <a:lnTo>
                    <a:pt x="31" y="103"/>
                  </a:lnTo>
                  <a:lnTo>
                    <a:pt x="26" y="101"/>
                  </a:lnTo>
                  <a:lnTo>
                    <a:pt x="22" y="99"/>
                  </a:lnTo>
                  <a:lnTo>
                    <a:pt x="18" y="96"/>
                  </a:lnTo>
                  <a:lnTo>
                    <a:pt x="15" y="93"/>
                  </a:lnTo>
                  <a:lnTo>
                    <a:pt x="13" y="88"/>
                  </a:lnTo>
                  <a:lnTo>
                    <a:pt x="12" y="82"/>
                  </a:lnTo>
                  <a:lnTo>
                    <a:pt x="12" y="79"/>
                  </a:lnTo>
                  <a:lnTo>
                    <a:pt x="13" y="75"/>
                  </a:lnTo>
                  <a:lnTo>
                    <a:pt x="13" y="74"/>
                  </a:lnTo>
                  <a:lnTo>
                    <a:pt x="12" y="72"/>
                  </a:lnTo>
                  <a:lnTo>
                    <a:pt x="11" y="72"/>
                  </a:lnTo>
                  <a:lnTo>
                    <a:pt x="9" y="72"/>
                  </a:lnTo>
                  <a:lnTo>
                    <a:pt x="8" y="75"/>
                  </a:lnTo>
                  <a:lnTo>
                    <a:pt x="0" y="105"/>
                  </a:lnTo>
                  <a:lnTo>
                    <a:pt x="0" y="107"/>
                  </a:lnTo>
                  <a:lnTo>
                    <a:pt x="0" y="108"/>
                  </a:lnTo>
                  <a:lnTo>
                    <a:pt x="2" y="109"/>
                  </a:lnTo>
                  <a:lnTo>
                    <a:pt x="3" y="109"/>
                  </a:lnTo>
                  <a:lnTo>
                    <a:pt x="5" y="107"/>
                  </a:lnTo>
                  <a:lnTo>
                    <a:pt x="8" y="103"/>
                  </a:lnTo>
                  <a:lnTo>
                    <a:pt x="12" y="98"/>
                  </a:lnTo>
                  <a:lnTo>
                    <a:pt x="19" y="104"/>
                  </a:lnTo>
                  <a:lnTo>
                    <a:pt x="26" y="107"/>
                  </a:lnTo>
                  <a:lnTo>
                    <a:pt x="34" y="109"/>
                  </a:lnTo>
                  <a:lnTo>
                    <a:pt x="41" y="109"/>
                  </a:lnTo>
                  <a:lnTo>
                    <a:pt x="57" y="106"/>
                  </a:lnTo>
                  <a:lnTo>
                    <a:pt x="70" y="97"/>
                  </a:lnTo>
                  <a:lnTo>
                    <a:pt x="79" y="85"/>
                  </a:lnTo>
                  <a:lnTo>
                    <a:pt x="82" y="72"/>
                  </a:lnTo>
                  <a:lnTo>
                    <a:pt x="80" y="62"/>
                  </a:lnTo>
                  <a:lnTo>
                    <a:pt x="76" y="55"/>
                  </a:lnTo>
                  <a:lnTo>
                    <a:pt x="74" y="54"/>
                  </a:lnTo>
                  <a:lnTo>
                    <a:pt x="72" y="52"/>
                  </a:lnTo>
                  <a:lnTo>
                    <a:pt x="70" y="51"/>
                  </a:lnTo>
                  <a:lnTo>
                    <a:pt x="68" y="50"/>
                  </a:lnTo>
                  <a:lnTo>
                    <a:pt x="65" y="49"/>
                  </a:lnTo>
                  <a:lnTo>
                    <a:pt x="61" y="48"/>
                  </a:lnTo>
                  <a:lnTo>
                    <a:pt x="56" y="46"/>
                  </a:lnTo>
                  <a:lnTo>
                    <a:pt x="49" y="45"/>
                  </a:lnTo>
                  <a:lnTo>
                    <a:pt x="44" y="44"/>
                  </a:lnTo>
                  <a:lnTo>
                    <a:pt x="39" y="42"/>
                  </a:lnTo>
                  <a:lnTo>
                    <a:pt x="36" y="41"/>
                  </a:lnTo>
                  <a:lnTo>
                    <a:pt x="33" y="38"/>
                  </a:lnTo>
                  <a:lnTo>
                    <a:pt x="30" y="34"/>
                  </a:lnTo>
                  <a:lnTo>
                    <a:pt x="29" y="29"/>
                  </a:lnTo>
                  <a:lnTo>
                    <a:pt x="30" y="24"/>
                  </a:lnTo>
                  <a:lnTo>
                    <a:pt x="32" y="20"/>
                  </a:lnTo>
                  <a:lnTo>
                    <a:pt x="34" y="16"/>
                  </a:lnTo>
                  <a:lnTo>
                    <a:pt x="38" y="12"/>
                  </a:lnTo>
                  <a:lnTo>
                    <a:pt x="42" y="9"/>
                  </a:lnTo>
                  <a:lnTo>
                    <a:pt x="47" y="7"/>
                  </a:lnTo>
                  <a:lnTo>
                    <a:pt x="53" y="5"/>
                  </a:lnTo>
                  <a:lnTo>
                    <a:pt x="59" y="5"/>
                  </a:lnTo>
                  <a:lnTo>
                    <a:pt x="69" y="6"/>
                  </a:lnTo>
                  <a:lnTo>
                    <a:pt x="77" y="11"/>
                  </a:lnTo>
                  <a:lnTo>
                    <a:pt x="81" y="18"/>
                  </a:lnTo>
                  <a:lnTo>
                    <a:pt x="83" y="28"/>
                  </a:lnTo>
                  <a:lnTo>
                    <a:pt x="82" y="32"/>
                  </a:lnTo>
                  <a:lnTo>
                    <a:pt x="82" y="35"/>
                  </a:lnTo>
                  <a:lnTo>
                    <a:pt x="83" y="37"/>
                  </a:lnTo>
                  <a:lnTo>
                    <a:pt x="85" y="37"/>
                  </a:lnTo>
                  <a:lnTo>
                    <a:pt x="87" y="37"/>
                  </a:lnTo>
                  <a:lnTo>
                    <a:pt x="88" y="34"/>
                  </a:lnTo>
                  <a:lnTo>
                    <a:pt x="95" y="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02" name="Freeform 378"/>
            <p:cNvSpPr>
              <a:spLocks noChangeAspect="1"/>
            </p:cNvSpPr>
            <p:nvPr/>
          </p:nvSpPr>
          <p:spPr bwMode="auto">
            <a:xfrm>
              <a:off x="5191" y="1932"/>
              <a:ext cx="25" cy="64"/>
            </a:xfrm>
            <a:custGeom>
              <a:avLst/>
              <a:gdLst/>
              <a:ahLst/>
              <a:cxnLst>
                <a:cxn ang="0">
                  <a:pos x="25" y="22"/>
                </a:cxn>
                <a:cxn ang="0">
                  <a:pos x="24" y="13"/>
                </a:cxn>
                <a:cxn ang="0">
                  <a:pos x="21" y="6"/>
                </a:cxn>
                <a:cxn ang="0">
                  <a:pos x="17" y="1"/>
                </a:cxn>
                <a:cxn ang="0">
                  <a:pos x="11" y="0"/>
                </a:cxn>
                <a:cxn ang="0">
                  <a:pos x="6" y="1"/>
                </a:cxn>
                <a:cxn ang="0">
                  <a:pos x="3" y="3"/>
                </a:cxn>
                <a:cxn ang="0">
                  <a:pos x="1" y="7"/>
                </a:cxn>
                <a:cxn ang="0">
                  <a:pos x="0" y="11"/>
                </a:cxn>
                <a:cxn ang="0">
                  <a:pos x="1" y="16"/>
                </a:cxn>
                <a:cxn ang="0">
                  <a:pos x="3" y="19"/>
                </a:cxn>
                <a:cxn ang="0">
                  <a:pos x="6" y="22"/>
                </a:cxn>
                <a:cxn ang="0">
                  <a:pos x="11" y="23"/>
                </a:cxn>
                <a:cxn ang="0">
                  <a:pos x="15" y="22"/>
                </a:cxn>
                <a:cxn ang="0">
                  <a:pos x="19" y="20"/>
                </a:cxn>
                <a:cxn ang="0">
                  <a:pos x="20" y="19"/>
                </a:cxn>
                <a:cxn ang="0">
                  <a:pos x="20" y="20"/>
                </a:cxn>
                <a:cxn ang="0">
                  <a:pos x="20" y="22"/>
                </a:cxn>
                <a:cxn ang="0">
                  <a:pos x="19" y="34"/>
                </a:cxn>
                <a:cxn ang="0">
                  <a:pos x="16" y="44"/>
                </a:cxn>
                <a:cxn ang="0">
                  <a:pos x="11" y="52"/>
                </a:cxn>
                <a:cxn ang="0">
                  <a:pos x="6" y="58"/>
                </a:cxn>
                <a:cxn ang="0">
                  <a:pos x="4" y="61"/>
                </a:cxn>
                <a:cxn ang="0">
                  <a:pos x="3" y="62"/>
                </a:cxn>
                <a:cxn ang="0">
                  <a:pos x="4" y="64"/>
                </a:cxn>
                <a:cxn ang="0">
                  <a:pos x="5" y="64"/>
                </a:cxn>
                <a:cxn ang="0">
                  <a:pos x="9" y="61"/>
                </a:cxn>
                <a:cxn ang="0">
                  <a:pos x="16" y="53"/>
                </a:cxn>
                <a:cxn ang="0">
                  <a:pos x="22" y="40"/>
                </a:cxn>
                <a:cxn ang="0">
                  <a:pos x="25" y="22"/>
                </a:cxn>
              </a:cxnLst>
              <a:rect l="0" t="0" r="r" b="b"/>
              <a:pathLst>
                <a:path w="25" h="64">
                  <a:moveTo>
                    <a:pt x="25" y="22"/>
                  </a:moveTo>
                  <a:lnTo>
                    <a:pt x="24" y="13"/>
                  </a:lnTo>
                  <a:lnTo>
                    <a:pt x="21" y="6"/>
                  </a:lnTo>
                  <a:lnTo>
                    <a:pt x="17" y="1"/>
                  </a:lnTo>
                  <a:lnTo>
                    <a:pt x="11" y="0"/>
                  </a:lnTo>
                  <a:lnTo>
                    <a:pt x="6" y="1"/>
                  </a:lnTo>
                  <a:lnTo>
                    <a:pt x="3" y="3"/>
                  </a:lnTo>
                  <a:lnTo>
                    <a:pt x="1" y="7"/>
                  </a:lnTo>
                  <a:lnTo>
                    <a:pt x="0" y="11"/>
                  </a:lnTo>
                  <a:lnTo>
                    <a:pt x="1" y="16"/>
                  </a:lnTo>
                  <a:lnTo>
                    <a:pt x="3" y="19"/>
                  </a:lnTo>
                  <a:lnTo>
                    <a:pt x="6" y="22"/>
                  </a:lnTo>
                  <a:lnTo>
                    <a:pt x="11" y="23"/>
                  </a:lnTo>
                  <a:lnTo>
                    <a:pt x="15" y="22"/>
                  </a:lnTo>
                  <a:lnTo>
                    <a:pt x="19" y="20"/>
                  </a:lnTo>
                  <a:lnTo>
                    <a:pt x="20" y="19"/>
                  </a:lnTo>
                  <a:lnTo>
                    <a:pt x="20" y="20"/>
                  </a:lnTo>
                  <a:lnTo>
                    <a:pt x="20" y="22"/>
                  </a:lnTo>
                  <a:lnTo>
                    <a:pt x="19" y="34"/>
                  </a:lnTo>
                  <a:lnTo>
                    <a:pt x="16" y="44"/>
                  </a:lnTo>
                  <a:lnTo>
                    <a:pt x="11" y="52"/>
                  </a:lnTo>
                  <a:lnTo>
                    <a:pt x="6" y="58"/>
                  </a:lnTo>
                  <a:lnTo>
                    <a:pt x="4" y="61"/>
                  </a:lnTo>
                  <a:lnTo>
                    <a:pt x="3" y="62"/>
                  </a:lnTo>
                  <a:lnTo>
                    <a:pt x="4" y="64"/>
                  </a:lnTo>
                  <a:lnTo>
                    <a:pt x="5" y="64"/>
                  </a:lnTo>
                  <a:lnTo>
                    <a:pt x="9" y="61"/>
                  </a:lnTo>
                  <a:lnTo>
                    <a:pt x="16" y="53"/>
                  </a:lnTo>
                  <a:lnTo>
                    <a:pt x="22" y="40"/>
                  </a:lnTo>
                  <a:lnTo>
                    <a:pt x="25" y="2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03" name="Freeform 379"/>
            <p:cNvSpPr>
              <a:spLocks noChangeAspect="1" noEditPoints="1"/>
            </p:cNvSpPr>
            <p:nvPr/>
          </p:nvSpPr>
          <p:spPr bwMode="auto">
            <a:xfrm>
              <a:off x="5277" y="1803"/>
              <a:ext cx="89" cy="154"/>
            </a:xfrm>
            <a:custGeom>
              <a:avLst/>
              <a:gdLst/>
              <a:ahLst/>
              <a:cxnLst>
                <a:cxn ang="0">
                  <a:pos x="89" y="38"/>
                </a:cxn>
                <a:cxn ang="0">
                  <a:pos x="87" y="24"/>
                </a:cxn>
                <a:cxn ang="0">
                  <a:pos x="81" y="10"/>
                </a:cxn>
                <a:cxn ang="0">
                  <a:pos x="71" y="1"/>
                </a:cxn>
                <a:cxn ang="0">
                  <a:pos x="52" y="2"/>
                </a:cxn>
                <a:cxn ang="0">
                  <a:pos x="30" y="22"/>
                </a:cxn>
                <a:cxn ang="0">
                  <a:pos x="12" y="53"/>
                </a:cxn>
                <a:cxn ang="0">
                  <a:pos x="2" y="91"/>
                </a:cxn>
                <a:cxn ang="0">
                  <a:pos x="2" y="125"/>
                </a:cxn>
                <a:cxn ang="0">
                  <a:pos x="14" y="150"/>
                </a:cxn>
                <a:cxn ang="0">
                  <a:pos x="38" y="151"/>
                </a:cxn>
                <a:cxn ang="0">
                  <a:pos x="59" y="132"/>
                </a:cxn>
                <a:cxn ang="0">
                  <a:pos x="77" y="100"/>
                </a:cxn>
                <a:cxn ang="0">
                  <a:pos x="88" y="62"/>
                </a:cxn>
                <a:cxn ang="0">
                  <a:pos x="23" y="73"/>
                </a:cxn>
                <a:cxn ang="0">
                  <a:pos x="40" y="27"/>
                </a:cxn>
                <a:cxn ang="0">
                  <a:pos x="50" y="12"/>
                </a:cxn>
                <a:cxn ang="0">
                  <a:pos x="63" y="4"/>
                </a:cxn>
                <a:cxn ang="0">
                  <a:pos x="69" y="7"/>
                </a:cxn>
                <a:cxn ang="0">
                  <a:pos x="73" y="13"/>
                </a:cxn>
                <a:cxn ang="0">
                  <a:pos x="75" y="21"/>
                </a:cxn>
                <a:cxn ang="0">
                  <a:pos x="75" y="31"/>
                </a:cxn>
                <a:cxn ang="0">
                  <a:pos x="74" y="48"/>
                </a:cxn>
                <a:cxn ang="0">
                  <a:pos x="68" y="73"/>
                </a:cxn>
                <a:cxn ang="0">
                  <a:pos x="66" y="80"/>
                </a:cxn>
                <a:cxn ang="0">
                  <a:pos x="61" y="100"/>
                </a:cxn>
                <a:cxn ang="0">
                  <a:pos x="51" y="124"/>
                </a:cxn>
                <a:cxn ang="0">
                  <a:pos x="39" y="142"/>
                </a:cxn>
                <a:cxn ang="0">
                  <a:pos x="26" y="149"/>
                </a:cxn>
                <a:cxn ang="0">
                  <a:pos x="18" y="144"/>
                </a:cxn>
                <a:cxn ang="0">
                  <a:pos x="14" y="123"/>
                </a:cxn>
                <a:cxn ang="0">
                  <a:pos x="16" y="106"/>
                </a:cxn>
                <a:cxn ang="0">
                  <a:pos x="21" y="80"/>
                </a:cxn>
              </a:cxnLst>
              <a:rect l="0" t="0" r="r" b="b"/>
              <a:pathLst>
                <a:path w="89" h="154">
                  <a:moveTo>
                    <a:pt x="89" y="44"/>
                  </a:moveTo>
                  <a:lnTo>
                    <a:pt x="89" y="38"/>
                  </a:lnTo>
                  <a:lnTo>
                    <a:pt x="88" y="31"/>
                  </a:lnTo>
                  <a:lnTo>
                    <a:pt x="87" y="24"/>
                  </a:lnTo>
                  <a:lnTo>
                    <a:pt x="85" y="17"/>
                  </a:lnTo>
                  <a:lnTo>
                    <a:pt x="81" y="10"/>
                  </a:lnTo>
                  <a:lnTo>
                    <a:pt x="77" y="5"/>
                  </a:lnTo>
                  <a:lnTo>
                    <a:pt x="71" y="1"/>
                  </a:lnTo>
                  <a:lnTo>
                    <a:pt x="63" y="0"/>
                  </a:lnTo>
                  <a:lnTo>
                    <a:pt x="52" y="2"/>
                  </a:lnTo>
                  <a:lnTo>
                    <a:pt x="41" y="10"/>
                  </a:lnTo>
                  <a:lnTo>
                    <a:pt x="30" y="22"/>
                  </a:lnTo>
                  <a:lnTo>
                    <a:pt x="20" y="36"/>
                  </a:lnTo>
                  <a:lnTo>
                    <a:pt x="12" y="53"/>
                  </a:lnTo>
                  <a:lnTo>
                    <a:pt x="6" y="72"/>
                  </a:lnTo>
                  <a:lnTo>
                    <a:pt x="2" y="91"/>
                  </a:lnTo>
                  <a:lnTo>
                    <a:pt x="0" y="110"/>
                  </a:lnTo>
                  <a:lnTo>
                    <a:pt x="2" y="125"/>
                  </a:lnTo>
                  <a:lnTo>
                    <a:pt x="6" y="140"/>
                  </a:lnTo>
                  <a:lnTo>
                    <a:pt x="14" y="150"/>
                  </a:lnTo>
                  <a:lnTo>
                    <a:pt x="26" y="154"/>
                  </a:lnTo>
                  <a:lnTo>
                    <a:pt x="38" y="151"/>
                  </a:lnTo>
                  <a:lnTo>
                    <a:pt x="49" y="144"/>
                  </a:lnTo>
                  <a:lnTo>
                    <a:pt x="59" y="132"/>
                  </a:lnTo>
                  <a:lnTo>
                    <a:pt x="69" y="117"/>
                  </a:lnTo>
                  <a:lnTo>
                    <a:pt x="77" y="100"/>
                  </a:lnTo>
                  <a:lnTo>
                    <a:pt x="84" y="82"/>
                  </a:lnTo>
                  <a:lnTo>
                    <a:pt x="88" y="62"/>
                  </a:lnTo>
                  <a:lnTo>
                    <a:pt x="89" y="44"/>
                  </a:lnTo>
                  <a:close/>
                  <a:moveTo>
                    <a:pt x="23" y="73"/>
                  </a:moveTo>
                  <a:lnTo>
                    <a:pt x="29" y="51"/>
                  </a:lnTo>
                  <a:lnTo>
                    <a:pt x="40" y="27"/>
                  </a:lnTo>
                  <a:lnTo>
                    <a:pt x="44" y="19"/>
                  </a:lnTo>
                  <a:lnTo>
                    <a:pt x="50" y="12"/>
                  </a:lnTo>
                  <a:lnTo>
                    <a:pt x="56" y="7"/>
                  </a:lnTo>
                  <a:lnTo>
                    <a:pt x="63" y="4"/>
                  </a:lnTo>
                  <a:lnTo>
                    <a:pt x="67" y="5"/>
                  </a:lnTo>
                  <a:lnTo>
                    <a:pt x="69" y="7"/>
                  </a:lnTo>
                  <a:lnTo>
                    <a:pt x="72" y="10"/>
                  </a:lnTo>
                  <a:lnTo>
                    <a:pt x="73" y="13"/>
                  </a:lnTo>
                  <a:lnTo>
                    <a:pt x="74" y="17"/>
                  </a:lnTo>
                  <a:lnTo>
                    <a:pt x="75" y="21"/>
                  </a:lnTo>
                  <a:lnTo>
                    <a:pt x="75" y="26"/>
                  </a:lnTo>
                  <a:lnTo>
                    <a:pt x="75" y="31"/>
                  </a:lnTo>
                  <a:lnTo>
                    <a:pt x="75" y="39"/>
                  </a:lnTo>
                  <a:lnTo>
                    <a:pt x="74" y="48"/>
                  </a:lnTo>
                  <a:lnTo>
                    <a:pt x="71" y="59"/>
                  </a:lnTo>
                  <a:lnTo>
                    <a:pt x="68" y="73"/>
                  </a:lnTo>
                  <a:lnTo>
                    <a:pt x="23" y="73"/>
                  </a:lnTo>
                  <a:close/>
                  <a:moveTo>
                    <a:pt x="66" y="80"/>
                  </a:moveTo>
                  <a:lnTo>
                    <a:pt x="64" y="89"/>
                  </a:lnTo>
                  <a:lnTo>
                    <a:pt x="61" y="100"/>
                  </a:lnTo>
                  <a:lnTo>
                    <a:pt x="57" y="112"/>
                  </a:lnTo>
                  <a:lnTo>
                    <a:pt x="51" y="124"/>
                  </a:lnTo>
                  <a:lnTo>
                    <a:pt x="45" y="134"/>
                  </a:lnTo>
                  <a:lnTo>
                    <a:pt x="39" y="142"/>
                  </a:lnTo>
                  <a:lnTo>
                    <a:pt x="33" y="147"/>
                  </a:lnTo>
                  <a:lnTo>
                    <a:pt x="26" y="149"/>
                  </a:lnTo>
                  <a:lnTo>
                    <a:pt x="21" y="148"/>
                  </a:lnTo>
                  <a:lnTo>
                    <a:pt x="18" y="144"/>
                  </a:lnTo>
                  <a:lnTo>
                    <a:pt x="15" y="136"/>
                  </a:lnTo>
                  <a:lnTo>
                    <a:pt x="14" y="123"/>
                  </a:lnTo>
                  <a:lnTo>
                    <a:pt x="15" y="115"/>
                  </a:lnTo>
                  <a:lnTo>
                    <a:pt x="16" y="106"/>
                  </a:lnTo>
                  <a:lnTo>
                    <a:pt x="18" y="95"/>
                  </a:lnTo>
                  <a:lnTo>
                    <a:pt x="21" y="80"/>
                  </a:lnTo>
                  <a:lnTo>
                    <a:pt x="66" y="8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04" name="Freeform 380"/>
            <p:cNvSpPr>
              <a:spLocks noChangeAspect="1"/>
            </p:cNvSpPr>
            <p:nvPr/>
          </p:nvSpPr>
          <p:spPr bwMode="auto">
            <a:xfrm>
              <a:off x="5381" y="1881"/>
              <a:ext cx="96" cy="109"/>
            </a:xfrm>
            <a:custGeom>
              <a:avLst/>
              <a:gdLst/>
              <a:ahLst/>
              <a:cxnLst>
                <a:cxn ang="0">
                  <a:pos x="95" y="1"/>
                </a:cxn>
                <a:cxn ang="0">
                  <a:pos x="92" y="0"/>
                </a:cxn>
                <a:cxn ang="0">
                  <a:pos x="83" y="11"/>
                </a:cxn>
                <a:cxn ang="0">
                  <a:pos x="72" y="2"/>
                </a:cxn>
                <a:cxn ang="0">
                  <a:pos x="59" y="0"/>
                </a:cxn>
                <a:cxn ang="0">
                  <a:pos x="31" y="11"/>
                </a:cxn>
                <a:cxn ang="0">
                  <a:pos x="19" y="34"/>
                </a:cxn>
                <a:cxn ang="0">
                  <a:pos x="19" y="40"/>
                </a:cxn>
                <a:cxn ang="0">
                  <a:pos x="24" y="48"/>
                </a:cxn>
                <a:cxn ang="0">
                  <a:pos x="32" y="55"/>
                </a:cxn>
                <a:cxn ang="0">
                  <a:pos x="45" y="58"/>
                </a:cxn>
                <a:cxn ang="0">
                  <a:pos x="51" y="60"/>
                </a:cxn>
                <a:cxn ang="0">
                  <a:pos x="57" y="61"/>
                </a:cxn>
                <a:cxn ang="0">
                  <a:pos x="66" y="65"/>
                </a:cxn>
                <a:cxn ang="0">
                  <a:pos x="71" y="77"/>
                </a:cxn>
                <a:cxn ang="0">
                  <a:pos x="69" y="86"/>
                </a:cxn>
                <a:cxn ang="0">
                  <a:pos x="63" y="95"/>
                </a:cxn>
                <a:cxn ang="0">
                  <a:pos x="53" y="101"/>
                </a:cxn>
                <a:cxn ang="0">
                  <a:pos x="41" y="103"/>
                </a:cxn>
                <a:cxn ang="0">
                  <a:pos x="31" y="103"/>
                </a:cxn>
                <a:cxn ang="0">
                  <a:pos x="22" y="99"/>
                </a:cxn>
                <a:cxn ang="0">
                  <a:pos x="15" y="93"/>
                </a:cxn>
                <a:cxn ang="0">
                  <a:pos x="12" y="82"/>
                </a:cxn>
                <a:cxn ang="0">
                  <a:pos x="13" y="75"/>
                </a:cxn>
                <a:cxn ang="0">
                  <a:pos x="12" y="72"/>
                </a:cxn>
                <a:cxn ang="0">
                  <a:pos x="9" y="72"/>
                </a:cxn>
                <a:cxn ang="0">
                  <a:pos x="0" y="105"/>
                </a:cxn>
                <a:cxn ang="0">
                  <a:pos x="0" y="108"/>
                </a:cxn>
                <a:cxn ang="0">
                  <a:pos x="3" y="109"/>
                </a:cxn>
                <a:cxn ang="0">
                  <a:pos x="8" y="103"/>
                </a:cxn>
                <a:cxn ang="0">
                  <a:pos x="19" y="104"/>
                </a:cxn>
                <a:cxn ang="0">
                  <a:pos x="34" y="109"/>
                </a:cxn>
                <a:cxn ang="0">
                  <a:pos x="57" y="106"/>
                </a:cxn>
                <a:cxn ang="0">
                  <a:pos x="79" y="85"/>
                </a:cxn>
                <a:cxn ang="0">
                  <a:pos x="80" y="62"/>
                </a:cxn>
                <a:cxn ang="0">
                  <a:pos x="74" y="54"/>
                </a:cxn>
                <a:cxn ang="0">
                  <a:pos x="70" y="51"/>
                </a:cxn>
                <a:cxn ang="0">
                  <a:pos x="65" y="49"/>
                </a:cxn>
                <a:cxn ang="0">
                  <a:pos x="56" y="46"/>
                </a:cxn>
                <a:cxn ang="0">
                  <a:pos x="44" y="44"/>
                </a:cxn>
                <a:cxn ang="0">
                  <a:pos x="36" y="41"/>
                </a:cxn>
                <a:cxn ang="0">
                  <a:pos x="30" y="34"/>
                </a:cxn>
                <a:cxn ang="0">
                  <a:pos x="30" y="24"/>
                </a:cxn>
                <a:cxn ang="0">
                  <a:pos x="34" y="16"/>
                </a:cxn>
                <a:cxn ang="0">
                  <a:pos x="42" y="9"/>
                </a:cxn>
                <a:cxn ang="0">
                  <a:pos x="53" y="5"/>
                </a:cxn>
                <a:cxn ang="0">
                  <a:pos x="69" y="6"/>
                </a:cxn>
                <a:cxn ang="0">
                  <a:pos x="81" y="18"/>
                </a:cxn>
                <a:cxn ang="0">
                  <a:pos x="82" y="32"/>
                </a:cxn>
                <a:cxn ang="0">
                  <a:pos x="83" y="37"/>
                </a:cxn>
                <a:cxn ang="0">
                  <a:pos x="87" y="37"/>
                </a:cxn>
                <a:cxn ang="0">
                  <a:pos x="96" y="2"/>
                </a:cxn>
              </a:cxnLst>
              <a:rect l="0" t="0" r="r" b="b"/>
              <a:pathLst>
                <a:path w="96" h="109">
                  <a:moveTo>
                    <a:pt x="96" y="2"/>
                  </a:moveTo>
                  <a:lnTo>
                    <a:pt x="95" y="1"/>
                  </a:lnTo>
                  <a:lnTo>
                    <a:pt x="94" y="0"/>
                  </a:lnTo>
                  <a:lnTo>
                    <a:pt x="92" y="0"/>
                  </a:lnTo>
                  <a:lnTo>
                    <a:pt x="91" y="2"/>
                  </a:lnTo>
                  <a:lnTo>
                    <a:pt x="83" y="11"/>
                  </a:lnTo>
                  <a:lnTo>
                    <a:pt x="78" y="6"/>
                  </a:lnTo>
                  <a:lnTo>
                    <a:pt x="72" y="2"/>
                  </a:lnTo>
                  <a:lnTo>
                    <a:pt x="66" y="0"/>
                  </a:lnTo>
                  <a:lnTo>
                    <a:pt x="59" y="0"/>
                  </a:lnTo>
                  <a:lnTo>
                    <a:pt x="43" y="3"/>
                  </a:lnTo>
                  <a:lnTo>
                    <a:pt x="31" y="11"/>
                  </a:lnTo>
                  <a:lnTo>
                    <a:pt x="22" y="22"/>
                  </a:lnTo>
                  <a:lnTo>
                    <a:pt x="19" y="34"/>
                  </a:lnTo>
                  <a:lnTo>
                    <a:pt x="19" y="37"/>
                  </a:lnTo>
                  <a:lnTo>
                    <a:pt x="19" y="40"/>
                  </a:lnTo>
                  <a:lnTo>
                    <a:pt x="21" y="44"/>
                  </a:lnTo>
                  <a:lnTo>
                    <a:pt x="24" y="48"/>
                  </a:lnTo>
                  <a:lnTo>
                    <a:pt x="28" y="52"/>
                  </a:lnTo>
                  <a:lnTo>
                    <a:pt x="32" y="55"/>
                  </a:lnTo>
                  <a:lnTo>
                    <a:pt x="38" y="56"/>
                  </a:lnTo>
                  <a:lnTo>
                    <a:pt x="45" y="58"/>
                  </a:lnTo>
                  <a:lnTo>
                    <a:pt x="47" y="59"/>
                  </a:lnTo>
                  <a:lnTo>
                    <a:pt x="51" y="60"/>
                  </a:lnTo>
                  <a:lnTo>
                    <a:pt x="55" y="61"/>
                  </a:lnTo>
                  <a:lnTo>
                    <a:pt x="57" y="61"/>
                  </a:lnTo>
                  <a:lnTo>
                    <a:pt x="62" y="63"/>
                  </a:lnTo>
                  <a:lnTo>
                    <a:pt x="66" y="65"/>
                  </a:lnTo>
                  <a:lnTo>
                    <a:pt x="70" y="70"/>
                  </a:lnTo>
                  <a:lnTo>
                    <a:pt x="71" y="77"/>
                  </a:lnTo>
                  <a:lnTo>
                    <a:pt x="71" y="82"/>
                  </a:lnTo>
                  <a:lnTo>
                    <a:pt x="69" y="86"/>
                  </a:lnTo>
                  <a:lnTo>
                    <a:pt x="66" y="91"/>
                  </a:lnTo>
                  <a:lnTo>
                    <a:pt x="63" y="95"/>
                  </a:lnTo>
                  <a:lnTo>
                    <a:pt x="58" y="98"/>
                  </a:lnTo>
                  <a:lnTo>
                    <a:pt x="53" y="101"/>
                  </a:lnTo>
                  <a:lnTo>
                    <a:pt x="48" y="103"/>
                  </a:lnTo>
                  <a:lnTo>
                    <a:pt x="41" y="103"/>
                  </a:lnTo>
                  <a:lnTo>
                    <a:pt x="36" y="103"/>
                  </a:lnTo>
                  <a:lnTo>
                    <a:pt x="31" y="103"/>
                  </a:lnTo>
                  <a:lnTo>
                    <a:pt x="26" y="101"/>
                  </a:lnTo>
                  <a:lnTo>
                    <a:pt x="22" y="99"/>
                  </a:lnTo>
                  <a:lnTo>
                    <a:pt x="18" y="96"/>
                  </a:lnTo>
                  <a:lnTo>
                    <a:pt x="15" y="93"/>
                  </a:lnTo>
                  <a:lnTo>
                    <a:pt x="13" y="88"/>
                  </a:lnTo>
                  <a:lnTo>
                    <a:pt x="12" y="82"/>
                  </a:lnTo>
                  <a:lnTo>
                    <a:pt x="12" y="79"/>
                  </a:lnTo>
                  <a:lnTo>
                    <a:pt x="13" y="75"/>
                  </a:lnTo>
                  <a:lnTo>
                    <a:pt x="13" y="74"/>
                  </a:lnTo>
                  <a:lnTo>
                    <a:pt x="12" y="72"/>
                  </a:lnTo>
                  <a:lnTo>
                    <a:pt x="11" y="72"/>
                  </a:lnTo>
                  <a:lnTo>
                    <a:pt x="9" y="72"/>
                  </a:lnTo>
                  <a:lnTo>
                    <a:pt x="8" y="75"/>
                  </a:lnTo>
                  <a:lnTo>
                    <a:pt x="0" y="105"/>
                  </a:lnTo>
                  <a:lnTo>
                    <a:pt x="0" y="107"/>
                  </a:lnTo>
                  <a:lnTo>
                    <a:pt x="0" y="108"/>
                  </a:lnTo>
                  <a:lnTo>
                    <a:pt x="2" y="109"/>
                  </a:lnTo>
                  <a:lnTo>
                    <a:pt x="3" y="109"/>
                  </a:lnTo>
                  <a:lnTo>
                    <a:pt x="5" y="107"/>
                  </a:lnTo>
                  <a:lnTo>
                    <a:pt x="8" y="103"/>
                  </a:lnTo>
                  <a:lnTo>
                    <a:pt x="12" y="98"/>
                  </a:lnTo>
                  <a:lnTo>
                    <a:pt x="19" y="104"/>
                  </a:lnTo>
                  <a:lnTo>
                    <a:pt x="26" y="107"/>
                  </a:lnTo>
                  <a:lnTo>
                    <a:pt x="34" y="109"/>
                  </a:lnTo>
                  <a:lnTo>
                    <a:pt x="41" y="109"/>
                  </a:lnTo>
                  <a:lnTo>
                    <a:pt x="57" y="106"/>
                  </a:lnTo>
                  <a:lnTo>
                    <a:pt x="70" y="97"/>
                  </a:lnTo>
                  <a:lnTo>
                    <a:pt x="79" y="85"/>
                  </a:lnTo>
                  <a:lnTo>
                    <a:pt x="82" y="72"/>
                  </a:lnTo>
                  <a:lnTo>
                    <a:pt x="80" y="62"/>
                  </a:lnTo>
                  <a:lnTo>
                    <a:pt x="76" y="55"/>
                  </a:lnTo>
                  <a:lnTo>
                    <a:pt x="74" y="54"/>
                  </a:lnTo>
                  <a:lnTo>
                    <a:pt x="72" y="52"/>
                  </a:lnTo>
                  <a:lnTo>
                    <a:pt x="70" y="51"/>
                  </a:lnTo>
                  <a:lnTo>
                    <a:pt x="68" y="50"/>
                  </a:lnTo>
                  <a:lnTo>
                    <a:pt x="65" y="49"/>
                  </a:lnTo>
                  <a:lnTo>
                    <a:pt x="61" y="48"/>
                  </a:lnTo>
                  <a:lnTo>
                    <a:pt x="56" y="46"/>
                  </a:lnTo>
                  <a:lnTo>
                    <a:pt x="49" y="45"/>
                  </a:lnTo>
                  <a:lnTo>
                    <a:pt x="44" y="44"/>
                  </a:lnTo>
                  <a:lnTo>
                    <a:pt x="40" y="42"/>
                  </a:lnTo>
                  <a:lnTo>
                    <a:pt x="36" y="41"/>
                  </a:lnTo>
                  <a:lnTo>
                    <a:pt x="33" y="38"/>
                  </a:lnTo>
                  <a:lnTo>
                    <a:pt x="30" y="34"/>
                  </a:lnTo>
                  <a:lnTo>
                    <a:pt x="29" y="29"/>
                  </a:lnTo>
                  <a:lnTo>
                    <a:pt x="30" y="24"/>
                  </a:lnTo>
                  <a:lnTo>
                    <a:pt x="32" y="20"/>
                  </a:lnTo>
                  <a:lnTo>
                    <a:pt x="34" y="16"/>
                  </a:lnTo>
                  <a:lnTo>
                    <a:pt x="38" y="12"/>
                  </a:lnTo>
                  <a:lnTo>
                    <a:pt x="42" y="9"/>
                  </a:lnTo>
                  <a:lnTo>
                    <a:pt x="47" y="7"/>
                  </a:lnTo>
                  <a:lnTo>
                    <a:pt x="53" y="5"/>
                  </a:lnTo>
                  <a:lnTo>
                    <a:pt x="59" y="5"/>
                  </a:lnTo>
                  <a:lnTo>
                    <a:pt x="69" y="6"/>
                  </a:lnTo>
                  <a:lnTo>
                    <a:pt x="77" y="11"/>
                  </a:lnTo>
                  <a:lnTo>
                    <a:pt x="81" y="18"/>
                  </a:lnTo>
                  <a:lnTo>
                    <a:pt x="83" y="28"/>
                  </a:lnTo>
                  <a:lnTo>
                    <a:pt x="82" y="32"/>
                  </a:lnTo>
                  <a:lnTo>
                    <a:pt x="82" y="35"/>
                  </a:lnTo>
                  <a:lnTo>
                    <a:pt x="83" y="37"/>
                  </a:lnTo>
                  <a:lnTo>
                    <a:pt x="85" y="37"/>
                  </a:lnTo>
                  <a:lnTo>
                    <a:pt x="87" y="37"/>
                  </a:lnTo>
                  <a:lnTo>
                    <a:pt x="88" y="34"/>
                  </a:lnTo>
                  <a:lnTo>
                    <a:pt x="96" y="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05" name="Freeform 381"/>
            <p:cNvSpPr>
              <a:spLocks noChangeAspect="1"/>
            </p:cNvSpPr>
            <p:nvPr/>
          </p:nvSpPr>
          <p:spPr bwMode="auto">
            <a:xfrm>
              <a:off x="5507" y="1793"/>
              <a:ext cx="50" cy="216"/>
            </a:xfrm>
            <a:custGeom>
              <a:avLst/>
              <a:gdLst/>
              <a:ahLst/>
              <a:cxnLst>
                <a:cxn ang="0">
                  <a:pos x="50" y="108"/>
                </a:cxn>
                <a:cxn ang="0">
                  <a:pos x="49" y="94"/>
                </a:cxn>
                <a:cxn ang="0">
                  <a:pos x="47" y="77"/>
                </a:cxn>
                <a:cxn ang="0">
                  <a:pos x="43" y="59"/>
                </a:cxn>
                <a:cxn ang="0">
                  <a:pos x="35" y="41"/>
                </a:cxn>
                <a:cxn ang="0">
                  <a:pos x="25" y="23"/>
                </a:cxn>
                <a:cxn ang="0">
                  <a:pos x="15" y="10"/>
                </a:cxn>
                <a:cxn ang="0">
                  <a:pos x="6" y="3"/>
                </a:cxn>
                <a:cxn ang="0">
                  <a:pos x="2" y="0"/>
                </a:cxn>
                <a:cxn ang="0">
                  <a:pos x="0" y="1"/>
                </a:cxn>
                <a:cxn ang="0">
                  <a:pos x="0" y="2"/>
                </a:cxn>
                <a:cxn ang="0">
                  <a:pos x="0" y="3"/>
                </a:cxn>
                <a:cxn ang="0">
                  <a:pos x="0" y="3"/>
                </a:cxn>
                <a:cxn ang="0">
                  <a:pos x="1" y="5"/>
                </a:cxn>
                <a:cxn ang="0">
                  <a:pos x="4" y="7"/>
                </a:cxn>
                <a:cxn ang="0">
                  <a:pos x="18" y="26"/>
                </a:cxn>
                <a:cxn ang="0">
                  <a:pos x="28" y="49"/>
                </a:cxn>
                <a:cxn ang="0">
                  <a:pos x="35" y="76"/>
                </a:cxn>
                <a:cxn ang="0">
                  <a:pos x="37" y="108"/>
                </a:cxn>
                <a:cxn ang="0">
                  <a:pos x="36" y="135"/>
                </a:cxn>
                <a:cxn ang="0">
                  <a:pos x="30" y="162"/>
                </a:cxn>
                <a:cxn ang="0">
                  <a:pos x="19" y="187"/>
                </a:cxn>
                <a:cxn ang="0">
                  <a:pos x="2" y="210"/>
                </a:cxn>
                <a:cxn ang="0">
                  <a:pos x="0" y="212"/>
                </a:cxn>
                <a:cxn ang="0">
                  <a:pos x="0" y="213"/>
                </a:cxn>
                <a:cxn ang="0">
                  <a:pos x="0" y="215"/>
                </a:cxn>
                <a:cxn ang="0">
                  <a:pos x="2" y="216"/>
                </a:cxn>
                <a:cxn ang="0">
                  <a:pos x="6" y="213"/>
                </a:cxn>
                <a:cxn ang="0">
                  <a:pos x="15" y="205"/>
                </a:cxn>
                <a:cxn ang="0">
                  <a:pos x="26" y="192"/>
                </a:cxn>
                <a:cxn ang="0">
                  <a:pos x="36" y="173"/>
                </a:cxn>
                <a:cxn ang="0">
                  <a:pos x="43" y="156"/>
                </a:cxn>
                <a:cxn ang="0">
                  <a:pos x="47" y="139"/>
                </a:cxn>
                <a:cxn ang="0">
                  <a:pos x="49" y="122"/>
                </a:cxn>
                <a:cxn ang="0">
                  <a:pos x="50" y="108"/>
                </a:cxn>
              </a:cxnLst>
              <a:rect l="0" t="0" r="r" b="b"/>
              <a:pathLst>
                <a:path w="50" h="216">
                  <a:moveTo>
                    <a:pt x="50" y="108"/>
                  </a:moveTo>
                  <a:lnTo>
                    <a:pt x="49" y="94"/>
                  </a:lnTo>
                  <a:lnTo>
                    <a:pt x="47" y="77"/>
                  </a:lnTo>
                  <a:lnTo>
                    <a:pt x="43" y="59"/>
                  </a:lnTo>
                  <a:lnTo>
                    <a:pt x="35" y="41"/>
                  </a:lnTo>
                  <a:lnTo>
                    <a:pt x="25" y="23"/>
                  </a:lnTo>
                  <a:lnTo>
                    <a:pt x="15" y="10"/>
                  </a:lnTo>
                  <a:lnTo>
                    <a:pt x="6" y="3"/>
                  </a:lnTo>
                  <a:lnTo>
                    <a:pt x="2" y="0"/>
                  </a:lnTo>
                  <a:lnTo>
                    <a:pt x="0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3"/>
                  </a:lnTo>
                  <a:lnTo>
                    <a:pt x="1" y="5"/>
                  </a:lnTo>
                  <a:lnTo>
                    <a:pt x="4" y="7"/>
                  </a:lnTo>
                  <a:lnTo>
                    <a:pt x="18" y="26"/>
                  </a:lnTo>
                  <a:lnTo>
                    <a:pt x="28" y="49"/>
                  </a:lnTo>
                  <a:lnTo>
                    <a:pt x="35" y="76"/>
                  </a:lnTo>
                  <a:lnTo>
                    <a:pt x="37" y="108"/>
                  </a:lnTo>
                  <a:lnTo>
                    <a:pt x="36" y="135"/>
                  </a:lnTo>
                  <a:lnTo>
                    <a:pt x="30" y="162"/>
                  </a:lnTo>
                  <a:lnTo>
                    <a:pt x="19" y="187"/>
                  </a:lnTo>
                  <a:lnTo>
                    <a:pt x="2" y="210"/>
                  </a:lnTo>
                  <a:lnTo>
                    <a:pt x="0" y="212"/>
                  </a:lnTo>
                  <a:lnTo>
                    <a:pt x="0" y="213"/>
                  </a:lnTo>
                  <a:lnTo>
                    <a:pt x="0" y="215"/>
                  </a:lnTo>
                  <a:lnTo>
                    <a:pt x="2" y="216"/>
                  </a:lnTo>
                  <a:lnTo>
                    <a:pt x="6" y="213"/>
                  </a:lnTo>
                  <a:lnTo>
                    <a:pt x="15" y="205"/>
                  </a:lnTo>
                  <a:lnTo>
                    <a:pt x="26" y="192"/>
                  </a:lnTo>
                  <a:lnTo>
                    <a:pt x="36" y="173"/>
                  </a:lnTo>
                  <a:lnTo>
                    <a:pt x="43" y="156"/>
                  </a:lnTo>
                  <a:lnTo>
                    <a:pt x="47" y="139"/>
                  </a:lnTo>
                  <a:lnTo>
                    <a:pt x="49" y="122"/>
                  </a:lnTo>
                  <a:lnTo>
                    <a:pt x="50" y="10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06" name="Freeform 382"/>
            <p:cNvSpPr>
              <a:spLocks noChangeAspect="1"/>
            </p:cNvSpPr>
            <p:nvPr/>
          </p:nvSpPr>
          <p:spPr bwMode="auto">
            <a:xfrm>
              <a:off x="5688" y="725"/>
              <a:ext cx="72" cy="387"/>
            </a:xfrm>
            <a:custGeom>
              <a:avLst/>
              <a:gdLst/>
              <a:ahLst/>
              <a:cxnLst>
                <a:cxn ang="0">
                  <a:pos x="57" y="387"/>
                </a:cxn>
                <a:cxn ang="0">
                  <a:pos x="72" y="387"/>
                </a:cxn>
                <a:cxn ang="0">
                  <a:pos x="72" y="0"/>
                </a:cxn>
                <a:cxn ang="0">
                  <a:pos x="0" y="0"/>
                </a:cxn>
                <a:cxn ang="0">
                  <a:pos x="0" y="15"/>
                </a:cxn>
                <a:cxn ang="0">
                  <a:pos x="57" y="15"/>
                </a:cxn>
                <a:cxn ang="0">
                  <a:pos x="57" y="387"/>
                </a:cxn>
              </a:cxnLst>
              <a:rect l="0" t="0" r="r" b="b"/>
              <a:pathLst>
                <a:path w="72" h="387">
                  <a:moveTo>
                    <a:pt x="57" y="387"/>
                  </a:moveTo>
                  <a:lnTo>
                    <a:pt x="72" y="387"/>
                  </a:lnTo>
                  <a:lnTo>
                    <a:pt x="72" y="0"/>
                  </a:lnTo>
                  <a:lnTo>
                    <a:pt x="0" y="0"/>
                  </a:lnTo>
                  <a:lnTo>
                    <a:pt x="0" y="15"/>
                  </a:lnTo>
                  <a:lnTo>
                    <a:pt x="57" y="15"/>
                  </a:lnTo>
                  <a:lnTo>
                    <a:pt x="57" y="387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07" name="Rectangle 383"/>
            <p:cNvSpPr>
              <a:spLocks noChangeAspect="1" noChangeArrowheads="1"/>
            </p:cNvSpPr>
            <p:nvPr/>
          </p:nvSpPr>
          <p:spPr bwMode="auto">
            <a:xfrm>
              <a:off x="5745" y="1112"/>
              <a:ext cx="15" cy="130"/>
            </a:xfrm>
            <a:prstGeom prst="rect">
              <a:avLst/>
            </a:prstGeom>
            <a:solidFill>
              <a:srgbClr val="000000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08" name="Rectangle 384"/>
            <p:cNvSpPr>
              <a:spLocks noChangeAspect="1" noChangeArrowheads="1"/>
            </p:cNvSpPr>
            <p:nvPr/>
          </p:nvSpPr>
          <p:spPr bwMode="auto">
            <a:xfrm>
              <a:off x="5745" y="1242"/>
              <a:ext cx="15" cy="130"/>
            </a:xfrm>
            <a:prstGeom prst="rect">
              <a:avLst/>
            </a:prstGeom>
            <a:solidFill>
              <a:srgbClr val="000000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09" name="Rectangle 385"/>
            <p:cNvSpPr>
              <a:spLocks noChangeAspect="1" noChangeArrowheads="1"/>
            </p:cNvSpPr>
            <p:nvPr/>
          </p:nvSpPr>
          <p:spPr bwMode="auto">
            <a:xfrm>
              <a:off x="5745" y="1371"/>
              <a:ext cx="15" cy="130"/>
            </a:xfrm>
            <a:prstGeom prst="rect">
              <a:avLst/>
            </a:prstGeom>
            <a:solidFill>
              <a:srgbClr val="000000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10" name="Rectangle 386"/>
            <p:cNvSpPr>
              <a:spLocks noChangeAspect="1" noChangeArrowheads="1"/>
            </p:cNvSpPr>
            <p:nvPr/>
          </p:nvSpPr>
          <p:spPr bwMode="auto">
            <a:xfrm>
              <a:off x="5745" y="1500"/>
              <a:ext cx="15" cy="130"/>
            </a:xfrm>
            <a:prstGeom prst="rect">
              <a:avLst/>
            </a:prstGeom>
            <a:solidFill>
              <a:srgbClr val="000000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11" name="Freeform 387"/>
            <p:cNvSpPr>
              <a:spLocks noChangeAspect="1"/>
            </p:cNvSpPr>
            <p:nvPr/>
          </p:nvSpPr>
          <p:spPr bwMode="auto">
            <a:xfrm>
              <a:off x="5688" y="1630"/>
              <a:ext cx="72" cy="388"/>
            </a:xfrm>
            <a:custGeom>
              <a:avLst/>
              <a:gdLst/>
              <a:ahLst/>
              <a:cxnLst>
                <a:cxn ang="0">
                  <a:pos x="57" y="373"/>
                </a:cxn>
                <a:cxn ang="0">
                  <a:pos x="0" y="373"/>
                </a:cxn>
                <a:cxn ang="0">
                  <a:pos x="0" y="388"/>
                </a:cxn>
                <a:cxn ang="0">
                  <a:pos x="72" y="388"/>
                </a:cxn>
                <a:cxn ang="0">
                  <a:pos x="72" y="0"/>
                </a:cxn>
                <a:cxn ang="0">
                  <a:pos x="57" y="0"/>
                </a:cxn>
                <a:cxn ang="0">
                  <a:pos x="57" y="373"/>
                </a:cxn>
              </a:cxnLst>
              <a:rect l="0" t="0" r="r" b="b"/>
              <a:pathLst>
                <a:path w="72" h="388">
                  <a:moveTo>
                    <a:pt x="57" y="373"/>
                  </a:moveTo>
                  <a:lnTo>
                    <a:pt x="0" y="373"/>
                  </a:lnTo>
                  <a:lnTo>
                    <a:pt x="0" y="388"/>
                  </a:lnTo>
                  <a:lnTo>
                    <a:pt x="72" y="388"/>
                  </a:lnTo>
                  <a:lnTo>
                    <a:pt x="72" y="0"/>
                  </a:lnTo>
                  <a:lnTo>
                    <a:pt x="57" y="0"/>
                  </a:lnTo>
                  <a:lnTo>
                    <a:pt x="57" y="37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606" name="Rectangle 605"/>
          <p:cNvSpPr/>
          <p:nvPr/>
        </p:nvSpPr>
        <p:spPr>
          <a:xfrm>
            <a:off x="7416807" y="5276619"/>
            <a:ext cx="162314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ctr" eaLnBrk="1" hangingPunct="1">
              <a:spcBef>
                <a:spcPct val="20000"/>
              </a:spcBef>
            </a:pPr>
            <a:r>
              <a:rPr lang="en-US" sz="2400" kern="0" dirty="0" smtClean="0">
                <a:solidFill>
                  <a:srgbClr val="C00000"/>
                </a:solidFill>
                <a:latin typeface="Calibri"/>
              </a:rPr>
              <a:t># of samples</a:t>
            </a:r>
          </a:p>
        </p:txBody>
      </p:sp>
      <p:sp>
        <p:nvSpPr>
          <p:cNvPr id="607" name="Rectangle 606"/>
          <p:cNvSpPr/>
          <p:nvPr/>
        </p:nvSpPr>
        <p:spPr>
          <a:xfrm>
            <a:off x="5340974" y="5336505"/>
            <a:ext cx="1623141" cy="9048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ctr" eaLnBrk="1" hangingPunct="1">
              <a:spcBef>
                <a:spcPct val="20000"/>
              </a:spcBef>
            </a:pPr>
            <a:r>
              <a:rPr lang="en-US" sz="2400" kern="0" dirty="0">
                <a:solidFill>
                  <a:srgbClr val="C00000"/>
                </a:solidFill>
                <a:latin typeface="Calibri"/>
              </a:rPr>
              <a:t>T</a:t>
            </a:r>
            <a:r>
              <a:rPr lang="en-US" sz="2400" kern="0" dirty="0" smtClean="0">
                <a:solidFill>
                  <a:srgbClr val="C00000"/>
                </a:solidFill>
                <a:latin typeface="Calibri"/>
              </a:rPr>
              <a:t>runcation</a:t>
            </a:r>
            <a:endParaRPr lang="en-US" sz="2400" kern="0" dirty="0" smtClean="0">
              <a:solidFill>
                <a:srgbClr val="C00000"/>
              </a:solidFill>
              <a:latin typeface="Calibri"/>
            </a:endParaRPr>
          </a:p>
          <a:p>
            <a:pPr marL="342900" lvl="0" indent="-342900" algn="ctr" eaLnBrk="1" hangingPunct="1">
              <a:spcBef>
                <a:spcPct val="20000"/>
              </a:spcBef>
            </a:pPr>
            <a:r>
              <a:rPr lang="en-US" sz="2400" kern="0" dirty="0">
                <a:solidFill>
                  <a:srgbClr val="C00000"/>
                </a:solidFill>
                <a:latin typeface="Calibri"/>
              </a:rPr>
              <a:t>O</a:t>
            </a:r>
            <a:r>
              <a:rPr lang="en-US" sz="2400" kern="0" dirty="0" smtClean="0">
                <a:solidFill>
                  <a:srgbClr val="C00000"/>
                </a:solidFill>
                <a:latin typeface="Calibri"/>
              </a:rPr>
              <a:t>rder</a:t>
            </a:r>
            <a:endParaRPr lang="en-US" sz="2400" kern="0" dirty="0" smtClean="0">
              <a:solidFill>
                <a:srgbClr val="C00000"/>
              </a:solidFill>
              <a:latin typeface="Calibri"/>
            </a:endParaRPr>
          </a:p>
        </p:txBody>
      </p:sp>
      <p:cxnSp>
        <p:nvCxnSpPr>
          <p:cNvPr id="609" name="Straight Arrow Connector 608"/>
          <p:cNvCxnSpPr>
            <a:stCxn id="607" idx="0"/>
          </p:cNvCxnSpPr>
          <p:nvPr/>
        </p:nvCxnSpPr>
        <p:spPr bwMode="auto">
          <a:xfrm flipV="1">
            <a:off x="6152545" y="4724401"/>
            <a:ext cx="295918" cy="612104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rgbClr val="C00000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610" name="Straight Arrow Connector 609"/>
          <p:cNvCxnSpPr>
            <a:stCxn id="606" idx="0"/>
          </p:cNvCxnSpPr>
          <p:nvPr/>
        </p:nvCxnSpPr>
        <p:spPr bwMode="auto">
          <a:xfrm flipH="1" flipV="1">
            <a:off x="7559100" y="4724401"/>
            <a:ext cx="669278" cy="552218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rgbClr val="C00000"/>
            </a:solidFill>
            <a:prstDash val="solid"/>
            <a:round/>
            <a:headEnd type="none" w="med" len="med"/>
            <a:tailEnd type="arrow"/>
          </a:ln>
          <a:effectLst/>
        </p:spPr>
      </p:cxnSp>
    </p:spTree>
    <p:extLst>
      <p:ext uri="{BB962C8B-B14F-4D97-AF65-F5344CB8AC3E}">
        <p14:creationId xmlns:p14="http://schemas.microsoft.com/office/powerpoint/2010/main" val="79562704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Spatial Smoothing:</a:t>
            </a:r>
            <a:endParaRPr lang="en-US" dirty="0"/>
          </a:p>
        </p:txBody>
      </p:sp>
      <p:pic>
        <p:nvPicPr>
          <p:cNvPr id="5" name="Content Placeholder 4" descr="SH8kGlobes.png"/>
          <p:cNvPicPr>
            <a:picLocks noGrp="1" noChangeAspect="1"/>
          </p:cNvPicPr>
          <p:nvPr>
            <p:ph idx="1"/>
          </p:nvPr>
        </p:nvPicPr>
        <p:blipFill>
          <a:blip r:embed="rId4" cstate="print"/>
          <a:srcRect l="14706" r="10784" b="25574"/>
          <a:stretch>
            <a:fillRect/>
          </a:stretch>
        </p:blipFill>
        <p:spPr>
          <a:xfrm>
            <a:off x="34427" y="3810000"/>
            <a:ext cx="9064417" cy="2362200"/>
          </a:xfrm>
        </p:spPr>
      </p:pic>
      <p:sp>
        <p:nvSpPr>
          <p:cNvPr id="6" name="TextBox 5"/>
          <p:cNvSpPr txBox="1"/>
          <p:nvPr/>
        </p:nvSpPr>
        <p:spPr>
          <a:xfrm>
            <a:off x="457200" y="4100810"/>
            <a:ext cx="628698" cy="46166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+mn-lt"/>
              </a:rPr>
              <a:t>Full</a:t>
            </a:r>
            <a:endParaRPr lang="en-US" dirty="0">
              <a:latin typeface="+mn-lt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438400" y="4100810"/>
            <a:ext cx="495649" cy="46166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+mn-lt"/>
              </a:rPr>
              <a:t>12</a:t>
            </a:r>
            <a:endParaRPr lang="en-US" dirty="0">
              <a:latin typeface="+mn-lt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308042" y="4100810"/>
            <a:ext cx="340158" cy="46166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+mn-lt"/>
              </a:rPr>
              <a:t>6</a:t>
            </a:r>
            <a:endParaRPr lang="en-US" dirty="0">
              <a:latin typeface="+mn-l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213042" y="4100810"/>
            <a:ext cx="340158" cy="46166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+mn-lt"/>
              </a:rPr>
              <a:t>4</a:t>
            </a:r>
            <a:endParaRPr lang="en-US" dirty="0">
              <a:latin typeface="+mn-lt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118042" y="4100810"/>
            <a:ext cx="340158" cy="46166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+mn-lt"/>
              </a:rPr>
              <a:t>2</a:t>
            </a:r>
            <a:endParaRPr lang="en-US" dirty="0">
              <a:latin typeface="+mn-lt"/>
            </a:endParaRPr>
          </a:p>
        </p:txBody>
      </p:sp>
      <p:sp>
        <p:nvSpPr>
          <p:cNvPr id="11" name="Content Placeholder 2"/>
          <p:cNvSpPr txBox="1">
            <a:spLocks/>
          </p:cNvSpPr>
          <p:nvPr/>
        </p:nvSpPr>
        <p:spPr bwMode="auto">
          <a:xfrm>
            <a:off x="163043" y="1442539"/>
            <a:ext cx="5094758" cy="9071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i="0" u="none" strike="noStrike" kern="0" cap="none" spc="0" normalizeH="0" baseline="0" noProof="0" dirty="0" smtClean="0">
                <a:ln>
                  <a:noFill/>
                </a:ln>
                <a:solidFill>
                  <a:srgbClr val="99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Truncating the expansion provides</a:t>
            </a:r>
            <a:r>
              <a:rPr kumimoji="0" lang="en-US" sz="2400" i="0" u="none" strike="noStrike" kern="0" cap="none" spc="0" normalizeH="0" noProof="0" dirty="0" smtClean="0">
                <a:ln>
                  <a:noFill/>
                </a:ln>
                <a:solidFill>
                  <a:srgbClr val="99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spatial smoothing</a:t>
            </a:r>
            <a:endParaRPr kumimoji="0" lang="en-US" sz="2400" i="0" u="none" strike="noStrike" kern="0" cap="none" spc="0" normalizeH="0" baseline="0" noProof="0" dirty="0" smtClean="0">
              <a:ln>
                <a:noFill/>
              </a:ln>
              <a:solidFill>
                <a:srgbClr val="99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2052" name="Group 4"/>
          <p:cNvGrpSpPr>
            <a:grpSpLocks noChangeAspect="1"/>
          </p:cNvGrpSpPr>
          <p:nvPr>
            <p:custDataLst>
              <p:tags r:id="rId1"/>
            </p:custDataLst>
          </p:nvPr>
        </p:nvGrpSpPr>
        <p:grpSpPr bwMode="auto">
          <a:xfrm>
            <a:off x="457199" y="2438400"/>
            <a:ext cx="4181565" cy="838200"/>
            <a:chOff x="-1" y="-1"/>
            <a:chExt cx="5762" cy="1155"/>
          </a:xfrm>
        </p:grpSpPr>
        <p:sp>
          <p:nvSpPr>
            <p:cNvPr id="2053" name="Freeform 5"/>
            <p:cNvSpPr>
              <a:spLocks noChangeAspect="1"/>
            </p:cNvSpPr>
            <p:nvPr/>
          </p:nvSpPr>
          <p:spPr bwMode="auto">
            <a:xfrm>
              <a:off x="-1" y="405"/>
              <a:ext cx="198" cy="361"/>
            </a:xfrm>
            <a:custGeom>
              <a:avLst/>
              <a:gdLst/>
              <a:ahLst/>
              <a:cxnLst>
                <a:cxn ang="0">
                  <a:pos x="159" y="121"/>
                </a:cxn>
                <a:cxn ang="0">
                  <a:pos x="168" y="120"/>
                </a:cxn>
                <a:cxn ang="0">
                  <a:pos x="171" y="114"/>
                </a:cxn>
                <a:cxn ang="0">
                  <a:pos x="160" y="109"/>
                </a:cxn>
                <a:cxn ang="0">
                  <a:pos x="135" y="64"/>
                </a:cxn>
                <a:cxn ang="0">
                  <a:pos x="140" y="42"/>
                </a:cxn>
                <a:cxn ang="0">
                  <a:pos x="145" y="23"/>
                </a:cxn>
                <a:cxn ang="0">
                  <a:pos x="164" y="9"/>
                </a:cxn>
                <a:cxn ang="0">
                  <a:pos x="171" y="10"/>
                </a:cxn>
                <a:cxn ang="0">
                  <a:pos x="183" y="16"/>
                </a:cxn>
                <a:cxn ang="0">
                  <a:pos x="166" y="25"/>
                </a:cxn>
                <a:cxn ang="0">
                  <a:pos x="161" y="38"/>
                </a:cxn>
                <a:cxn ang="0">
                  <a:pos x="166" y="48"/>
                </a:cxn>
                <a:cxn ang="0">
                  <a:pos x="176" y="51"/>
                </a:cxn>
                <a:cxn ang="0">
                  <a:pos x="191" y="45"/>
                </a:cxn>
                <a:cxn ang="0">
                  <a:pos x="198" y="28"/>
                </a:cxn>
                <a:cxn ang="0">
                  <a:pos x="187" y="7"/>
                </a:cxn>
                <a:cxn ang="0">
                  <a:pos x="164" y="0"/>
                </a:cxn>
                <a:cxn ang="0">
                  <a:pos x="152" y="2"/>
                </a:cxn>
                <a:cxn ang="0">
                  <a:pos x="138" y="9"/>
                </a:cxn>
                <a:cxn ang="0">
                  <a:pos x="124" y="23"/>
                </a:cxn>
                <a:cxn ang="0">
                  <a:pos x="113" y="47"/>
                </a:cxn>
                <a:cxn ang="0">
                  <a:pos x="109" y="62"/>
                </a:cxn>
                <a:cxn ang="0">
                  <a:pos x="100" y="109"/>
                </a:cxn>
                <a:cxn ang="0">
                  <a:pos x="67" y="109"/>
                </a:cxn>
                <a:cxn ang="0">
                  <a:pos x="61" y="112"/>
                </a:cxn>
                <a:cxn ang="0">
                  <a:pos x="63" y="121"/>
                </a:cxn>
                <a:cxn ang="0">
                  <a:pos x="98" y="121"/>
                </a:cxn>
                <a:cxn ang="0">
                  <a:pos x="63" y="306"/>
                </a:cxn>
                <a:cxn ang="0">
                  <a:pos x="47" y="346"/>
                </a:cxn>
                <a:cxn ang="0">
                  <a:pos x="31" y="353"/>
                </a:cxn>
                <a:cxn ang="0">
                  <a:pos x="21" y="350"/>
                </a:cxn>
                <a:cxn ang="0">
                  <a:pos x="26" y="343"/>
                </a:cxn>
                <a:cxn ang="0">
                  <a:pos x="36" y="330"/>
                </a:cxn>
                <a:cxn ang="0">
                  <a:pos x="35" y="318"/>
                </a:cxn>
                <a:cxn ang="0">
                  <a:pos x="27" y="311"/>
                </a:cxn>
                <a:cxn ang="0">
                  <a:pos x="14" y="312"/>
                </a:cxn>
                <a:cxn ang="0">
                  <a:pos x="2" y="324"/>
                </a:cxn>
                <a:cxn ang="0">
                  <a:pos x="3" y="346"/>
                </a:cxn>
                <a:cxn ang="0">
                  <a:pos x="22" y="360"/>
                </a:cxn>
                <a:cxn ang="0">
                  <a:pos x="49" y="358"/>
                </a:cxn>
                <a:cxn ang="0">
                  <a:pos x="71" y="335"/>
                </a:cxn>
                <a:cxn ang="0">
                  <a:pos x="87" y="301"/>
                </a:cxn>
                <a:cxn ang="0">
                  <a:pos x="99" y="257"/>
                </a:cxn>
                <a:cxn ang="0">
                  <a:pos x="125" y="121"/>
                </a:cxn>
              </a:cxnLst>
              <a:rect l="0" t="0" r="r" b="b"/>
              <a:pathLst>
                <a:path w="198" h="361">
                  <a:moveTo>
                    <a:pt x="125" y="121"/>
                  </a:moveTo>
                  <a:lnTo>
                    <a:pt x="159" y="121"/>
                  </a:lnTo>
                  <a:lnTo>
                    <a:pt x="164" y="121"/>
                  </a:lnTo>
                  <a:lnTo>
                    <a:pt x="168" y="120"/>
                  </a:lnTo>
                  <a:lnTo>
                    <a:pt x="170" y="118"/>
                  </a:lnTo>
                  <a:lnTo>
                    <a:pt x="171" y="114"/>
                  </a:lnTo>
                  <a:lnTo>
                    <a:pt x="168" y="110"/>
                  </a:lnTo>
                  <a:lnTo>
                    <a:pt x="160" y="109"/>
                  </a:lnTo>
                  <a:lnTo>
                    <a:pt x="127" y="109"/>
                  </a:lnTo>
                  <a:lnTo>
                    <a:pt x="135" y="64"/>
                  </a:lnTo>
                  <a:lnTo>
                    <a:pt x="137" y="54"/>
                  </a:lnTo>
                  <a:lnTo>
                    <a:pt x="140" y="42"/>
                  </a:lnTo>
                  <a:lnTo>
                    <a:pt x="142" y="30"/>
                  </a:lnTo>
                  <a:lnTo>
                    <a:pt x="145" y="23"/>
                  </a:lnTo>
                  <a:lnTo>
                    <a:pt x="152" y="13"/>
                  </a:lnTo>
                  <a:lnTo>
                    <a:pt x="164" y="9"/>
                  </a:lnTo>
                  <a:lnTo>
                    <a:pt x="166" y="9"/>
                  </a:lnTo>
                  <a:lnTo>
                    <a:pt x="171" y="10"/>
                  </a:lnTo>
                  <a:lnTo>
                    <a:pt x="177" y="12"/>
                  </a:lnTo>
                  <a:lnTo>
                    <a:pt x="183" y="16"/>
                  </a:lnTo>
                  <a:lnTo>
                    <a:pt x="172" y="19"/>
                  </a:lnTo>
                  <a:lnTo>
                    <a:pt x="166" y="25"/>
                  </a:lnTo>
                  <a:lnTo>
                    <a:pt x="162" y="32"/>
                  </a:lnTo>
                  <a:lnTo>
                    <a:pt x="161" y="38"/>
                  </a:lnTo>
                  <a:lnTo>
                    <a:pt x="163" y="44"/>
                  </a:lnTo>
                  <a:lnTo>
                    <a:pt x="166" y="48"/>
                  </a:lnTo>
                  <a:lnTo>
                    <a:pt x="171" y="51"/>
                  </a:lnTo>
                  <a:lnTo>
                    <a:pt x="176" y="51"/>
                  </a:lnTo>
                  <a:lnTo>
                    <a:pt x="184" y="50"/>
                  </a:lnTo>
                  <a:lnTo>
                    <a:pt x="191" y="45"/>
                  </a:lnTo>
                  <a:lnTo>
                    <a:pt x="196" y="38"/>
                  </a:lnTo>
                  <a:lnTo>
                    <a:pt x="198" y="28"/>
                  </a:lnTo>
                  <a:lnTo>
                    <a:pt x="195" y="16"/>
                  </a:lnTo>
                  <a:lnTo>
                    <a:pt x="187" y="7"/>
                  </a:lnTo>
                  <a:lnTo>
                    <a:pt x="176" y="2"/>
                  </a:lnTo>
                  <a:lnTo>
                    <a:pt x="164" y="0"/>
                  </a:lnTo>
                  <a:lnTo>
                    <a:pt x="158" y="1"/>
                  </a:lnTo>
                  <a:lnTo>
                    <a:pt x="152" y="2"/>
                  </a:lnTo>
                  <a:lnTo>
                    <a:pt x="145" y="5"/>
                  </a:lnTo>
                  <a:lnTo>
                    <a:pt x="138" y="9"/>
                  </a:lnTo>
                  <a:lnTo>
                    <a:pt x="131" y="15"/>
                  </a:lnTo>
                  <a:lnTo>
                    <a:pt x="124" y="23"/>
                  </a:lnTo>
                  <a:lnTo>
                    <a:pt x="118" y="34"/>
                  </a:lnTo>
                  <a:lnTo>
                    <a:pt x="113" y="47"/>
                  </a:lnTo>
                  <a:lnTo>
                    <a:pt x="111" y="53"/>
                  </a:lnTo>
                  <a:lnTo>
                    <a:pt x="109" y="62"/>
                  </a:lnTo>
                  <a:lnTo>
                    <a:pt x="106" y="80"/>
                  </a:lnTo>
                  <a:lnTo>
                    <a:pt x="100" y="109"/>
                  </a:lnTo>
                  <a:lnTo>
                    <a:pt x="73" y="109"/>
                  </a:lnTo>
                  <a:lnTo>
                    <a:pt x="67" y="109"/>
                  </a:lnTo>
                  <a:lnTo>
                    <a:pt x="64" y="110"/>
                  </a:lnTo>
                  <a:lnTo>
                    <a:pt x="61" y="112"/>
                  </a:lnTo>
                  <a:lnTo>
                    <a:pt x="61" y="117"/>
                  </a:lnTo>
                  <a:lnTo>
                    <a:pt x="63" y="121"/>
                  </a:lnTo>
                  <a:lnTo>
                    <a:pt x="72" y="121"/>
                  </a:lnTo>
                  <a:lnTo>
                    <a:pt x="98" y="121"/>
                  </a:lnTo>
                  <a:lnTo>
                    <a:pt x="68" y="278"/>
                  </a:lnTo>
                  <a:lnTo>
                    <a:pt x="63" y="306"/>
                  </a:lnTo>
                  <a:lnTo>
                    <a:pt x="56" y="330"/>
                  </a:lnTo>
                  <a:lnTo>
                    <a:pt x="47" y="346"/>
                  </a:lnTo>
                  <a:lnTo>
                    <a:pt x="34" y="353"/>
                  </a:lnTo>
                  <a:lnTo>
                    <a:pt x="31" y="353"/>
                  </a:lnTo>
                  <a:lnTo>
                    <a:pt x="26" y="352"/>
                  </a:lnTo>
                  <a:lnTo>
                    <a:pt x="21" y="350"/>
                  </a:lnTo>
                  <a:lnTo>
                    <a:pt x="15" y="346"/>
                  </a:lnTo>
                  <a:lnTo>
                    <a:pt x="26" y="343"/>
                  </a:lnTo>
                  <a:lnTo>
                    <a:pt x="32" y="337"/>
                  </a:lnTo>
                  <a:lnTo>
                    <a:pt x="36" y="330"/>
                  </a:lnTo>
                  <a:lnTo>
                    <a:pt x="36" y="324"/>
                  </a:lnTo>
                  <a:lnTo>
                    <a:pt x="35" y="318"/>
                  </a:lnTo>
                  <a:lnTo>
                    <a:pt x="32" y="314"/>
                  </a:lnTo>
                  <a:lnTo>
                    <a:pt x="27" y="311"/>
                  </a:lnTo>
                  <a:lnTo>
                    <a:pt x="22" y="310"/>
                  </a:lnTo>
                  <a:lnTo>
                    <a:pt x="14" y="312"/>
                  </a:lnTo>
                  <a:lnTo>
                    <a:pt x="7" y="317"/>
                  </a:lnTo>
                  <a:lnTo>
                    <a:pt x="2" y="324"/>
                  </a:lnTo>
                  <a:lnTo>
                    <a:pt x="0" y="334"/>
                  </a:lnTo>
                  <a:lnTo>
                    <a:pt x="3" y="346"/>
                  </a:lnTo>
                  <a:lnTo>
                    <a:pt x="11" y="354"/>
                  </a:lnTo>
                  <a:lnTo>
                    <a:pt x="22" y="360"/>
                  </a:lnTo>
                  <a:lnTo>
                    <a:pt x="34" y="361"/>
                  </a:lnTo>
                  <a:lnTo>
                    <a:pt x="49" y="358"/>
                  </a:lnTo>
                  <a:lnTo>
                    <a:pt x="62" y="348"/>
                  </a:lnTo>
                  <a:lnTo>
                    <a:pt x="71" y="335"/>
                  </a:lnTo>
                  <a:lnTo>
                    <a:pt x="78" y="323"/>
                  </a:lnTo>
                  <a:lnTo>
                    <a:pt x="87" y="301"/>
                  </a:lnTo>
                  <a:lnTo>
                    <a:pt x="94" y="277"/>
                  </a:lnTo>
                  <a:lnTo>
                    <a:pt x="99" y="257"/>
                  </a:lnTo>
                  <a:lnTo>
                    <a:pt x="101" y="247"/>
                  </a:lnTo>
                  <a:lnTo>
                    <a:pt x="125" y="12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54" name="Freeform 6"/>
            <p:cNvSpPr>
              <a:spLocks noChangeAspect="1"/>
            </p:cNvSpPr>
            <p:nvPr/>
          </p:nvSpPr>
          <p:spPr bwMode="auto">
            <a:xfrm>
              <a:off x="254" y="388"/>
              <a:ext cx="92" cy="396"/>
            </a:xfrm>
            <a:custGeom>
              <a:avLst/>
              <a:gdLst/>
              <a:ahLst/>
              <a:cxnLst>
                <a:cxn ang="0">
                  <a:pos x="92" y="392"/>
                </a:cxn>
                <a:cxn ang="0">
                  <a:pos x="92" y="391"/>
                </a:cxn>
                <a:cxn ang="0">
                  <a:pos x="91" y="390"/>
                </a:cxn>
                <a:cxn ang="0">
                  <a:pos x="89" y="388"/>
                </a:cxn>
                <a:cxn ang="0">
                  <a:pos x="85" y="384"/>
                </a:cxn>
                <a:cxn ang="0">
                  <a:pos x="55" y="342"/>
                </a:cxn>
                <a:cxn ang="0">
                  <a:pos x="36" y="295"/>
                </a:cxn>
                <a:cxn ang="0">
                  <a:pos x="26" y="246"/>
                </a:cxn>
                <a:cxn ang="0">
                  <a:pos x="23" y="198"/>
                </a:cxn>
                <a:cxn ang="0">
                  <a:pos x="26" y="146"/>
                </a:cxn>
                <a:cxn ang="0">
                  <a:pos x="37" y="97"/>
                </a:cxn>
                <a:cxn ang="0">
                  <a:pos x="57" y="51"/>
                </a:cxn>
                <a:cxn ang="0">
                  <a:pos x="87" y="10"/>
                </a:cxn>
                <a:cxn ang="0">
                  <a:pos x="92" y="5"/>
                </a:cxn>
                <a:cxn ang="0">
                  <a:pos x="92" y="4"/>
                </a:cxn>
                <a:cxn ang="0">
                  <a:pos x="91" y="0"/>
                </a:cxn>
                <a:cxn ang="0">
                  <a:pos x="88" y="0"/>
                </a:cxn>
                <a:cxn ang="0">
                  <a:pos x="80" y="4"/>
                </a:cxn>
                <a:cxn ang="0">
                  <a:pos x="64" y="19"/>
                </a:cxn>
                <a:cxn ang="0">
                  <a:pos x="44" y="44"/>
                </a:cxn>
                <a:cxn ang="0">
                  <a:pos x="25" y="77"/>
                </a:cxn>
                <a:cxn ang="0">
                  <a:pos x="13" y="109"/>
                </a:cxn>
                <a:cxn ang="0">
                  <a:pos x="5" y="141"/>
                </a:cxn>
                <a:cxn ang="0">
                  <a:pos x="1" y="171"/>
                </a:cxn>
                <a:cxn ang="0">
                  <a:pos x="0" y="198"/>
                </a:cxn>
                <a:cxn ang="0">
                  <a:pos x="1" y="224"/>
                </a:cxn>
                <a:cxn ang="0">
                  <a:pos x="5" y="255"/>
                </a:cxn>
                <a:cxn ang="0">
                  <a:pos x="13" y="288"/>
                </a:cxn>
                <a:cxn ang="0">
                  <a:pos x="26" y="322"/>
                </a:cxn>
                <a:cxn ang="0">
                  <a:pos x="46" y="354"/>
                </a:cxn>
                <a:cxn ang="0">
                  <a:pos x="65" y="377"/>
                </a:cxn>
                <a:cxn ang="0">
                  <a:pos x="80" y="391"/>
                </a:cxn>
                <a:cxn ang="0">
                  <a:pos x="88" y="396"/>
                </a:cxn>
                <a:cxn ang="0">
                  <a:pos x="91" y="395"/>
                </a:cxn>
                <a:cxn ang="0">
                  <a:pos x="92" y="392"/>
                </a:cxn>
              </a:cxnLst>
              <a:rect l="0" t="0" r="r" b="b"/>
              <a:pathLst>
                <a:path w="92" h="396">
                  <a:moveTo>
                    <a:pt x="92" y="392"/>
                  </a:moveTo>
                  <a:lnTo>
                    <a:pt x="92" y="391"/>
                  </a:lnTo>
                  <a:lnTo>
                    <a:pt x="91" y="390"/>
                  </a:lnTo>
                  <a:lnTo>
                    <a:pt x="89" y="388"/>
                  </a:lnTo>
                  <a:lnTo>
                    <a:pt x="85" y="384"/>
                  </a:lnTo>
                  <a:lnTo>
                    <a:pt x="55" y="342"/>
                  </a:lnTo>
                  <a:lnTo>
                    <a:pt x="36" y="295"/>
                  </a:lnTo>
                  <a:lnTo>
                    <a:pt x="26" y="246"/>
                  </a:lnTo>
                  <a:lnTo>
                    <a:pt x="23" y="198"/>
                  </a:lnTo>
                  <a:lnTo>
                    <a:pt x="26" y="146"/>
                  </a:lnTo>
                  <a:lnTo>
                    <a:pt x="37" y="97"/>
                  </a:lnTo>
                  <a:lnTo>
                    <a:pt x="57" y="51"/>
                  </a:lnTo>
                  <a:lnTo>
                    <a:pt x="87" y="10"/>
                  </a:lnTo>
                  <a:lnTo>
                    <a:pt x="92" y="5"/>
                  </a:lnTo>
                  <a:lnTo>
                    <a:pt x="92" y="4"/>
                  </a:lnTo>
                  <a:lnTo>
                    <a:pt x="91" y="0"/>
                  </a:lnTo>
                  <a:lnTo>
                    <a:pt x="88" y="0"/>
                  </a:lnTo>
                  <a:lnTo>
                    <a:pt x="80" y="4"/>
                  </a:lnTo>
                  <a:lnTo>
                    <a:pt x="64" y="19"/>
                  </a:lnTo>
                  <a:lnTo>
                    <a:pt x="44" y="44"/>
                  </a:lnTo>
                  <a:lnTo>
                    <a:pt x="25" y="77"/>
                  </a:lnTo>
                  <a:lnTo>
                    <a:pt x="13" y="109"/>
                  </a:lnTo>
                  <a:lnTo>
                    <a:pt x="5" y="141"/>
                  </a:lnTo>
                  <a:lnTo>
                    <a:pt x="1" y="171"/>
                  </a:lnTo>
                  <a:lnTo>
                    <a:pt x="0" y="198"/>
                  </a:lnTo>
                  <a:lnTo>
                    <a:pt x="1" y="224"/>
                  </a:lnTo>
                  <a:lnTo>
                    <a:pt x="5" y="255"/>
                  </a:lnTo>
                  <a:lnTo>
                    <a:pt x="13" y="288"/>
                  </a:lnTo>
                  <a:lnTo>
                    <a:pt x="26" y="322"/>
                  </a:lnTo>
                  <a:lnTo>
                    <a:pt x="46" y="354"/>
                  </a:lnTo>
                  <a:lnTo>
                    <a:pt x="65" y="377"/>
                  </a:lnTo>
                  <a:lnTo>
                    <a:pt x="80" y="391"/>
                  </a:lnTo>
                  <a:lnTo>
                    <a:pt x="88" y="396"/>
                  </a:lnTo>
                  <a:lnTo>
                    <a:pt x="91" y="395"/>
                  </a:lnTo>
                  <a:lnTo>
                    <a:pt x="92" y="39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55" name="Freeform 7"/>
            <p:cNvSpPr>
              <a:spLocks noChangeAspect="1" noEditPoints="1"/>
            </p:cNvSpPr>
            <p:nvPr/>
          </p:nvSpPr>
          <p:spPr bwMode="auto">
            <a:xfrm>
              <a:off x="389" y="410"/>
              <a:ext cx="208" cy="356"/>
            </a:xfrm>
            <a:custGeom>
              <a:avLst/>
              <a:gdLst/>
              <a:ahLst/>
              <a:cxnLst>
                <a:cxn ang="0">
                  <a:pos x="154" y="6"/>
                </a:cxn>
                <a:cxn ang="0">
                  <a:pos x="154" y="1"/>
                </a:cxn>
                <a:cxn ang="0">
                  <a:pos x="147" y="1"/>
                </a:cxn>
                <a:cxn ang="0">
                  <a:pos x="121" y="99"/>
                </a:cxn>
                <a:cxn ang="0">
                  <a:pos x="76" y="110"/>
                </a:cxn>
                <a:cxn ang="0">
                  <a:pos x="37" y="134"/>
                </a:cxn>
                <a:cxn ang="0">
                  <a:pos x="10" y="168"/>
                </a:cxn>
                <a:cxn ang="0">
                  <a:pos x="0" y="208"/>
                </a:cxn>
                <a:cxn ang="0">
                  <a:pos x="20" y="257"/>
                </a:cxn>
                <a:cxn ang="0">
                  <a:pos x="76" y="280"/>
                </a:cxn>
                <a:cxn ang="0">
                  <a:pos x="64" y="330"/>
                </a:cxn>
                <a:cxn ang="0">
                  <a:pos x="59" y="349"/>
                </a:cxn>
                <a:cxn ang="0">
                  <a:pos x="60" y="356"/>
                </a:cxn>
                <a:cxn ang="0">
                  <a:pos x="67" y="355"/>
                </a:cxn>
                <a:cxn ang="0">
                  <a:pos x="69" y="349"/>
                </a:cxn>
                <a:cxn ang="0">
                  <a:pos x="71" y="339"/>
                </a:cxn>
                <a:cxn ang="0">
                  <a:pos x="110" y="277"/>
                </a:cxn>
                <a:cxn ang="0">
                  <a:pos x="153" y="259"/>
                </a:cxn>
                <a:cxn ang="0">
                  <a:pos x="186" y="228"/>
                </a:cxn>
                <a:cxn ang="0">
                  <a:pos x="205" y="191"/>
                </a:cxn>
                <a:cxn ang="0">
                  <a:pos x="204" y="147"/>
                </a:cxn>
                <a:cxn ang="0">
                  <a:pos x="167" y="108"/>
                </a:cxn>
                <a:cxn ang="0">
                  <a:pos x="154" y="9"/>
                </a:cxn>
                <a:cxn ang="0">
                  <a:pos x="69" y="270"/>
                </a:cxn>
                <a:cxn ang="0">
                  <a:pos x="51" y="264"/>
                </a:cxn>
                <a:cxn ang="0">
                  <a:pos x="36" y="251"/>
                </a:cxn>
                <a:cxn ang="0">
                  <a:pos x="27" y="230"/>
                </a:cxn>
                <a:cxn ang="0">
                  <a:pos x="27" y="198"/>
                </a:cxn>
                <a:cxn ang="0">
                  <a:pos x="40" y="163"/>
                </a:cxn>
                <a:cxn ang="0">
                  <a:pos x="63" y="132"/>
                </a:cxn>
                <a:cxn ang="0">
                  <a:pos x="98" y="112"/>
                </a:cxn>
                <a:cxn ang="0">
                  <a:pos x="78" y="271"/>
                </a:cxn>
                <a:cxn ang="0">
                  <a:pos x="150" y="112"/>
                </a:cxn>
                <a:cxn ang="0">
                  <a:pos x="178" y="140"/>
                </a:cxn>
                <a:cxn ang="0">
                  <a:pos x="180" y="181"/>
                </a:cxn>
                <a:cxn ang="0">
                  <a:pos x="168" y="217"/>
                </a:cxn>
                <a:cxn ang="0">
                  <a:pos x="144" y="247"/>
                </a:cxn>
                <a:cxn ang="0">
                  <a:pos x="110" y="267"/>
                </a:cxn>
                <a:cxn ang="0">
                  <a:pos x="129" y="108"/>
                </a:cxn>
              </a:cxnLst>
              <a:rect l="0" t="0" r="r" b="b"/>
              <a:pathLst>
                <a:path w="208" h="356">
                  <a:moveTo>
                    <a:pt x="154" y="9"/>
                  </a:moveTo>
                  <a:lnTo>
                    <a:pt x="154" y="6"/>
                  </a:lnTo>
                  <a:lnTo>
                    <a:pt x="155" y="4"/>
                  </a:lnTo>
                  <a:lnTo>
                    <a:pt x="154" y="1"/>
                  </a:lnTo>
                  <a:lnTo>
                    <a:pt x="150" y="0"/>
                  </a:lnTo>
                  <a:lnTo>
                    <a:pt x="147" y="1"/>
                  </a:lnTo>
                  <a:lnTo>
                    <a:pt x="144" y="8"/>
                  </a:lnTo>
                  <a:lnTo>
                    <a:pt x="121" y="99"/>
                  </a:lnTo>
                  <a:lnTo>
                    <a:pt x="98" y="102"/>
                  </a:lnTo>
                  <a:lnTo>
                    <a:pt x="76" y="110"/>
                  </a:lnTo>
                  <a:lnTo>
                    <a:pt x="55" y="120"/>
                  </a:lnTo>
                  <a:lnTo>
                    <a:pt x="37" y="134"/>
                  </a:lnTo>
                  <a:lnTo>
                    <a:pt x="22" y="150"/>
                  </a:lnTo>
                  <a:lnTo>
                    <a:pt x="10" y="168"/>
                  </a:lnTo>
                  <a:lnTo>
                    <a:pt x="3" y="188"/>
                  </a:lnTo>
                  <a:lnTo>
                    <a:pt x="0" y="208"/>
                  </a:lnTo>
                  <a:lnTo>
                    <a:pt x="5" y="235"/>
                  </a:lnTo>
                  <a:lnTo>
                    <a:pt x="20" y="257"/>
                  </a:lnTo>
                  <a:lnTo>
                    <a:pt x="44" y="273"/>
                  </a:lnTo>
                  <a:lnTo>
                    <a:pt x="76" y="280"/>
                  </a:lnTo>
                  <a:lnTo>
                    <a:pt x="67" y="317"/>
                  </a:lnTo>
                  <a:lnTo>
                    <a:pt x="64" y="330"/>
                  </a:lnTo>
                  <a:lnTo>
                    <a:pt x="61" y="341"/>
                  </a:lnTo>
                  <a:lnTo>
                    <a:pt x="59" y="349"/>
                  </a:lnTo>
                  <a:lnTo>
                    <a:pt x="58" y="352"/>
                  </a:lnTo>
                  <a:lnTo>
                    <a:pt x="60" y="356"/>
                  </a:lnTo>
                  <a:lnTo>
                    <a:pt x="63" y="356"/>
                  </a:lnTo>
                  <a:lnTo>
                    <a:pt x="67" y="355"/>
                  </a:lnTo>
                  <a:lnTo>
                    <a:pt x="68" y="353"/>
                  </a:lnTo>
                  <a:lnTo>
                    <a:pt x="69" y="349"/>
                  </a:lnTo>
                  <a:lnTo>
                    <a:pt x="70" y="344"/>
                  </a:lnTo>
                  <a:lnTo>
                    <a:pt x="71" y="339"/>
                  </a:lnTo>
                  <a:lnTo>
                    <a:pt x="86" y="280"/>
                  </a:lnTo>
                  <a:lnTo>
                    <a:pt x="110" y="277"/>
                  </a:lnTo>
                  <a:lnTo>
                    <a:pt x="132" y="269"/>
                  </a:lnTo>
                  <a:lnTo>
                    <a:pt x="153" y="259"/>
                  </a:lnTo>
                  <a:lnTo>
                    <a:pt x="171" y="245"/>
                  </a:lnTo>
                  <a:lnTo>
                    <a:pt x="186" y="228"/>
                  </a:lnTo>
                  <a:lnTo>
                    <a:pt x="198" y="210"/>
                  </a:lnTo>
                  <a:lnTo>
                    <a:pt x="205" y="191"/>
                  </a:lnTo>
                  <a:lnTo>
                    <a:pt x="208" y="171"/>
                  </a:lnTo>
                  <a:lnTo>
                    <a:pt x="204" y="147"/>
                  </a:lnTo>
                  <a:lnTo>
                    <a:pt x="190" y="125"/>
                  </a:lnTo>
                  <a:lnTo>
                    <a:pt x="167" y="108"/>
                  </a:lnTo>
                  <a:lnTo>
                    <a:pt x="132" y="99"/>
                  </a:lnTo>
                  <a:lnTo>
                    <a:pt x="154" y="9"/>
                  </a:lnTo>
                  <a:close/>
                  <a:moveTo>
                    <a:pt x="78" y="271"/>
                  </a:moveTo>
                  <a:lnTo>
                    <a:pt x="69" y="270"/>
                  </a:lnTo>
                  <a:lnTo>
                    <a:pt x="60" y="268"/>
                  </a:lnTo>
                  <a:lnTo>
                    <a:pt x="51" y="264"/>
                  </a:lnTo>
                  <a:lnTo>
                    <a:pt x="43" y="258"/>
                  </a:lnTo>
                  <a:lnTo>
                    <a:pt x="36" y="251"/>
                  </a:lnTo>
                  <a:lnTo>
                    <a:pt x="31" y="242"/>
                  </a:lnTo>
                  <a:lnTo>
                    <a:pt x="27" y="230"/>
                  </a:lnTo>
                  <a:lnTo>
                    <a:pt x="26" y="216"/>
                  </a:lnTo>
                  <a:lnTo>
                    <a:pt x="27" y="198"/>
                  </a:lnTo>
                  <a:lnTo>
                    <a:pt x="32" y="180"/>
                  </a:lnTo>
                  <a:lnTo>
                    <a:pt x="40" y="163"/>
                  </a:lnTo>
                  <a:lnTo>
                    <a:pt x="50" y="146"/>
                  </a:lnTo>
                  <a:lnTo>
                    <a:pt x="63" y="132"/>
                  </a:lnTo>
                  <a:lnTo>
                    <a:pt x="80" y="120"/>
                  </a:lnTo>
                  <a:lnTo>
                    <a:pt x="98" y="112"/>
                  </a:lnTo>
                  <a:lnTo>
                    <a:pt x="119" y="108"/>
                  </a:lnTo>
                  <a:lnTo>
                    <a:pt x="78" y="271"/>
                  </a:lnTo>
                  <a:close/>
                  <a:moveTo>
                    <a:pt x="129" y="108"/>
                  </a:moveTo>
                  <a:lnTo>
                    <a:pt x="150" y="112"/>
                  </a:lnTo>
                  <a:lnTo>
                    <a:pt x="167" y="123"/>
                  </a:lnTo>
                  <a:lnTo>
                    <a:pt x="178" y="140"/>
                  </a:lnTo>
                  <a:lnTo>
                    <a:pt x="182" y="163"/>
                  </a:lnTo>
                  <a:lnTo>
                    <a:pt x="180" y="181"/>
                  </a:lnTo>
                  <a:lnTo>
                    <a:pt x="176" y="199"/>
                  </a:lnTo>
                  <a:lnTo>
                    <a:pt x="168" y="217"/>
                  </a:lnTo>
                  <a:lnTo>
                    <a:pt x="158" y="233"/>
                  </a:lnTo>
                  <a:lnTo>
                    <a:pt x="144" y="247"/>
                  </a:lnTo>
                  <a:lnTo>
                    <a:pt x="128" y="259"/>
                  </a:lnTo>
                  <a:lnTo>
                    <a:pt x="110" y="267"/>
                  </a:lnTo>
                  <a:lnTo>
                    <a:pt x="88" y="271"/>
                  </a:lnTo>
                  <a:lnTo>
                    <a:pt x="129" y="10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56" name="Freeform 8"/>
            <p:cNvSpPr>
              <a:spLocks noChangeAspect="1"/>
            </p:cNvSpPr>
            <p:nvPr/>
          </p:nvSpPr>
          <p:spPr bwMode="auto">
            <a:xfrm>
              <a:off x="640" y="643"/>
              <a:ext cx="46" cy="119"/>
            </a:xfrm>
            <a:custGeom>
              <a:avLst/>
              <a:gdLst/>
              <a:ahLst/>
              <a:cxnLst>
                <a:cxn ang="0">
                  <a:pos x="46" y="42"/>
                </a:cxn>
                <a:cxn ang="0">
                  <a:pos x="45" y="24"/>
                </a:cxn>
                <a:cxn ang="0">
                  <a:pos x="40" y="11"/>
                </a:cxn>
                <a:cxn ang="0">
                  <a:pos x="32" y="3"/>
                </a:cxn>
                <a:cxn ang="0">
                  <a:pos x="21" y="0"/>
                </a:cxn>
                <a:cxn ang="0">
                  <a:pos x="12" y="2"/>
                </a:cxn>
                <a:cxn ang="0">
                  <a:pos x="6" y="6"/>
                </a:cxn>
                <a:cxn ang="0">
                  <a:pos x="1" y="13"/>
                </a:cxn>
                <a:cxn ang="0">
                  <a:pos x="0" y="21"/>
                </a:cxn>
                <a:cxn ang="0">
                  <a:pos x="1" y="29"/>
                </a:cxn>
                <a:cxn ang="0">
                  <a:pos x="6" y="36"/>
                </a:cxn>
                <a:cxn ang="0">
                  <a:pos x="12" y="40"/>
                </a:cxn>
                <a:cxn ang="0">
                  <a:pos x="21" y="42"/>
                </a:cxn>
                <a:cxn ang="0">
                  <a:pos x="28" y="41"/>
                </a:cxn>
                <a:cxn ang="0">
                  <a:pos x="35" y="37"/>
                </a:cxn>
                <a:cxn ang="0">
                  <a:pos x="37" y="36"/>
                </a:cxn>
                <a:cxn ang="0">
                  <a:pos x="37" y="37"/>
                </a:cxn>
                <a:cxn ang="0">
                  <a:pos x="38" y="42"/>
                </a:cxn>
                <a:cxn ang="0">
                  <a:pos x="35" y="63"/>
                </a:cxn>
                <a:cxn ang="0">
                  <a:pos x="29" y="81"/>
                </a:cxn>
                <a:cxn ang="0">
                  <a:pos x="21" y="96"/>
                </a:cxn>
                <a:cxn ang="0">
                  <a:pos x="11" y="108"/>
                </a:cxn>
                <a:cxn ang="0">
                  <a:pos x="7" y="112"/>
                </a:cxn>
                <a:cxn ang="0">
                  <a:pos x="6" y="114"/>
                </a:cxn>
                <a:cxn ang="0">
                  <a:pos x="8" y="118"/>
                </a:cxn>
                <a:cxn ang="0">
                  <a:pos x="10" y="119"/>
                </a:cxn>
                <a:cxn ang="0">
                  <a:pos x="18" y="113"/>
                </a:cxn>
                <a:cxn ang="0">
                  <a:pos x="30" y="98"/>
                </a:cxn>
                <a:cxn ang="0">
                  <a:pos x="41" y="73"/>
                </a:cxn>
                <a:cxn ang="0">
                  <a:pos x="46" y="42"/>
                </a:cxn>
              </a:cxnLst>
              <a:rect l="0" t="0" r="r" b="b"/>
              <a:pathLst>
                <a:path w="46" h="119">
                  <a:moveTo>
                    <a:pt x="46" y="42"/>
                  </a:moveTo>
                  <a:lnTo>
                    <a:pt x="45" y="24"/>
                  </a:lnTo>
                  <a:lnTo>
                    <a:pt x="40" y="11"/>
                  </a:lnTo>
                  <a:lnTo>
                    <a:pt x="32" y="3"/>
                  </a:lnTo>
                  <a:lnTo>
                    <a:pt x="21" y="0"/>
                  </a:lnTo>
                  <a:lnTo>
                    <a:pt x="12" y="2"/>
                  </a:lnTo>
                  <a:lnTo>
                    <a:pt x="6" y="6"/>
                  </a:lnTo>
                  <a:lnTo>
                    <a:pt x="1" y="13"/>
                  </a:lnTo>
                  <a:lnTo>
                    <a:pt x="0" y="21"/>
                  </a:lnTo>
                  <a:lnTo>
                    <a:pt x="1" y="29"/>
                  </a:lnTo>
                  <a:lnTo>
                    <a:pt x="6" y="36"/>
                  </a:lnTo>
                  <a:lnTo>
                    <a:pt x="12" y="40"/>
                  </a:lnTo>
                  <a:lnTo>
                    <a:pt x="21" y="42"/>
                  </a:lnTo>
                  <a:lnTo>
                    <a:pt x="28" y="41"/>
                  </a:lnTo>
                  <a:lnTo>
                    <a:pt x="35" y="37"/>
                  </a:lnTo>
                  <a:lnTo>
                    <a:pt x="37" y="36"/>
                  </a:lnTo>
                  <a:lnTo>
                    <a:pt x="37" y="37"/>
                  </a:lnTo>
                  <a:lnTo>
                    <a:pt x="38" y="42"/>
                  </a:lnTo>
                  <a:lnTo>
                    <a:pt x="35" y="63"/>
                  </a:lnTo>
                  <a:lnTo>
                    <a:pt x="29" y="81"/>
                  </a:lnTo>
                  <a:lnTo>
                    <a:pt x="21" y="96"/>
                  </a:lnTo>
                  <a:lnTo>
                    <a:pt x="11" y="108"/>
                  </a:lnTo>
                  <a:lnTo>
                    <a:pt x="7" y="112"/>
                  </a:lnTo>
                  <a:lnTo>
                    <a:pt x="6" y="114"/>
                  </a:lnTo>
                  <a:lnTo>
                    <a:pt x="8" y="118"/>
                  </a:lnTo>
                  <a:lnTo>
                    <a:pt x="10" y="119"/>
                  </a:lnTo>
                  <a:lnTo>
                    <a:pt x="18" y="113"/>
                  </a:lnTo>
                  <a:lnTo>
                    <a:pt x="30" y="98"/>
                  </a:lnTo>
                  <a:lnTo>
                    <a:pt x="41" y="73"/>
                  </a:lnTo>
                  <a:lnTo>
                    <a:pt x="46" y="4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57" name="Freeform 9"/>
            <p:cNvSpPr>
              <a:spLocks noChangeAspect="1" noEditPoints="1"/>
            </p:cNvSpPr>
            <p:nvPr/>
          </p:nvSpPr>
          <p:spPr bwMode="auto">
            <a:xfrm>
              <a:off x="799" y="405"/>
              <a:ext cx="164" cy="285"/>
            </a:xfrm>
            <a:custGeom>
              <a:avLst/>
              <a:gdLst/>
              <a:ahLst/>
              <a:cxnLst>
                <a:cxn ang="0">
                  <a:pos x="164" y="71"/>
                </a:cxn>
                <a:cxn ang="0">
                  <a:pos x="160" y="44"/>
                </a:cxn>
                <a:cxn ang="0">
                  <a:pos x="149" y="19"/>
                </a:cxn>
                <a:cxn ang="0">
                  <a:pos x="130" y="3"/>
                </a:cxn>
                <a:cxn ang="0">
                  <a:pos x="95" y="5"/>
                </a:cxn>
                <a:cxn ang="0">
                  <a:pos x="55" y="41"/>
                </a:cxn>
                <a:cxn ang="0">
                  <a:pos x="22" y="99"/>
                </a:cxn>
                <a:cxn ang="0">
                  <a:pos x="3" y="168"/>
                </a:cxn>
                <a:cxn ang="0">
                  <a:pos x="2" y="232"/>
                </a:cxn>
                <a:cxn ang="0">
                  <a:pos x="25" y="277"/>
                </a:cxn>
                <a:cxn ang="0">
                  <a:pos x="69" y="279"/>
                </a:cxn>
                <a:cxn ang="0">
                  <a:pos x="109" y="244"/>
                </a:cxn>
                <a:cxn ang="0">
                  <a:pos x="142" y="185"/>
                </a:cxn>
                <a:cxn ang="0">
                  <a:pos x="161" y="116"/>
                </a:cxn>
                <a:cxn ang="0">
                  <a:pos x="42" y="136"/>
                </a:cxn>
                <a:cxn ang="0">
                  <a:pos x="73" y="51"/>
                </a:cxn>
                <a:cxn ang="0">
                  <a:pos x="92" y="23"/>
                </a:cxn>
                <a:cxn ang="0">
                  <a:pos x="116" y="9"/>
                </a:cxn>
                <a:cxn ang="0">
                  <a:pos x="128" y="13"/>
                </a:cxn>
                <a:cxn ang="0">
                  <a:pos x="134" y="25"/>
                </a:cxn>
                <a:cxn ang="0">
                  <a:pos x="137" y="40"/>
                </a:cxn>
                <a:cxn ang="0">
                  <a:pos x="138" y="57"/>
                </a:cxn>
                <a:cxn ang="0">
                  <a:pos x="135" y="89"/>
                </a:cxn>
                <a:cxn ang="0">
                  <a:pos x="125" y="136"/>
                </a:cxn>
                <a:cxn ang="0">
                  <a:pos x="121" y="149"/>
                </a:cxn>
                <a:cxn ang="0">
                  <a:pos x="112" y="185"/>
                </a:cxn>
                <a:cxn ang="0">
                  <a:pos x="94" y="229"/>
                </a:cxn>
                <a:cxn ang="0">
                  <a:pos x="72" y="263"/>
                </a:cxn>
                <a:cxn ang="0">
                  <a:pos x="48" y="276"/>
                </a:cxn>
                <a:cxn ang="0">
                  <a:pos x="32" y="265"/>
                </a:cxn>
                <a:cxn ang="0">
                  <a:pos x="26" y="227"/>
                </a:cxn>
                <a:cxn ang="0">
                  <a:pos x="29" y="196"/>
                </a:cxn>
                <a:cxn ang="0">
                  <a:pos x="39" y="149"/>
                </a:cxn>
              </a:cxnLst>
              <a:rect l="0" t="0" r="r" b="b"/>
              <a:pathLst>
                <a:path w="164" h="285">
                  <a:moveTo>
                    <a:pt x="164" y="82"/>
                  </a:moveTo>
                  <a:lnTo>
                    <a:pt x="164" y="71"/>
                  </a:lnTo>
                  <a:lnTo>
                    <a:pt x="162" y="58"/>
                  </a:lnTo>
                  <a:lnTo>
                    <a:pt x="160" y="44"/>
                  </a:lnTo>
                  <a:lnTo>
                    <a:pt x="155" y="31"/>
                  </a:lnTo>
                  <a:lnTo>
                    <a:pt x="149" y="19"/>
                  </a:lnTo>
                  <a:lnTo>
                    <a:pt x="141" y="9"/>
                  </a:lnTo>
                  <a:lnTo>
                    <a:pt x="130" y="3"/>
                  </a:lnTo>
                  <a:lnTo>
                    <a:pt x="116" y="0"/>
                  </a:lnTo>
                  <a:lnTo>
                    <a:pt x="95" y="5"/>
                  </a:lnTo>
                  <a:lnTo>
                    <a:pt x="75" y="19"/>
                  </a:lnTo>
                  <a:lnTo>
                    <a:pt x="55" y="41"/>
                  </a:lnTo>
                  <a:lnTo>
                    <a:pt x="38" y="68"/>
                  </a:lnTo>
                  <a:lnTo>
                    <a:pt x="22" y="99"/>
                  </a:lnTo>
                  <a:lnTo>
                    <a:pt x="10" y="133"/>
                  </a:lnTo>
                  <a:lnTo>
                    <a:pt x="3" y="168"/>
                  </a:lnTo>
                  <a:lnTo>
                    <a:pt x="0" y="203"/>
                  </a:lnTo>
                  <a:lnTo>
                    <a:pt x="2" y="232"/>
                  </a:lnTo>
                  <a:lnTo>
                    <a:pt x="10" y="258"/>
                  </a:lnTo>
                  <a:lnTo>
                    <a:pt x="25" y="277"/>
                  </a:lnTo>
                  <a:lnTo>
                    <a:pt x="48" y="285"/>
                  </a:lnTo>
                  <a:lnTo>
                    <a:pt x="69" y="279"/>
                  </a:lnTo>
                  <a:lnTo>
                    <a:pt x="89" y="265"/>
                  </a:lnTo>
                  <a:lnTo>
                    <a:pt x="109" y="244"/>
                  </a:lnTo>
                  <a:lnTo>
                    <a:pt x="127" y="216"/>
                  </a:lnTo>
                  <a:lnTo>
                    <a:pt x="142" y="185"/>
                  </a:lnTo>
                  <a:lnTo>
                    <a:pt x="154" y="151"/>
                  </a:lnTo>
                  <a:lnTo>
                    <a:pt x="161" y="116"/>
                  </a:lnTo>
                  <a:lnTo>
                    <a:pt x="164" y="82"/>
                  </a:lnTo>
                  <a:close/>
                  <a:moveTo>
                    <a:pt x="42" y="136"/>
                  </a:moveTo>
                  <a:lnTo>
                    <a:pt x="54" y="95"/>
                  </a:lnTo>
                  <a:lnTo>
                    <a:pt x="73" y="51"/>
                  </a:lnTo>
                  <a:lnTo>
                    <a:pt x="81" y="36"/>
                  </a:lnTo>
                  <a:lnTo>
                    <a:pt x="92" y="23"/>
                  </a:lnTo>
                  <a:lnTo>
                    <a:pt x="103" y="13"/>
                  </a:lnTo>
                  <a:lnTo>
                    <a:pt x="116" y="9"/>
                  </a:lnTo>
                  <a:lnTo>
                    <a:pt x="122" y="10"/>
                  </a:lnTo>
                  <a:lnTo>
                    <a:pt x="128" y="13"/>
                  </a:lnTo>
                  <a:lnTo>
                    <a:pt x="131" y="18"/>
                  </a:lnTo>
                  <a:lnTo>
                    <a:pt x="134" y="25"/>
                  </a:lnTo>
                  <a:lnTo>
                    <a:pt x="136" y="32"/>
                  </a:lnTo>
                  <a:lnTo>
                    <a:pt x="137" y="40"/>
                  </a:lnTo>
                  <a:lnTo>
                    <a:pt x="138" y="49"/>
                  </a:lnTo>
                  <a:lnTo>
                    <a:pt x="138" y="57"/>
                  </a:lnTo>
                  <a:lnTo>
                    <a:pt x="137" y="72"/>
                  </a:lnTo>
                  <a:lnTo>
                    <a:pt x="135" y="89"/>
                  </a:lnTo>
                  <a:lnTo>
                    <a:pt x="131" y="110"/>
                  </a:lnTo>
                  <a:lnTo>
                    <a:pt x="125" y="136"/>
                  </a:lnTo>
                  <a:lnTo>
                    <a:pt x="42" y="136"/>
                  </a:lnTo>
                  <a:close/>
                  <a:moveTo>
                    <a:pt x="121" y="149"/>
                  </a:moveTo>
                  <a:lnTo>
                    <a:pt x="117" y="165"/>
                  </a:lnTo>
                  <a:lnTo>
                    <a:pt x="112" y="185"/>
                  </a:lnTo>
                  <a:lnTo>
                    <a:pt x="104" y="207"/>
                  </a:lnTo>
                  <a:lnTo>
                    <a:pt x="94" y="229"/>
                  </a:lnTo>
                  <a:lnTo>
                    <a:pt x="83" y="248"/>
                  </a:lnTo>
                  <a:lnTo>
                    <a:pt x="72" y="263"/>
                  </a:lnTo>
                  <a:lnTo>
                    <a:pt x="60" y="272"/>
                  </a:lnTo>
                  <a:lnTo>
                    <a:pt x="48" y="276"/>
                  </a:lnTo>
                  <a:lnTo>
                    <a:pt x="39" y="273"/>
                  </a:lnTo>
                  <a:lnTo>
                    <a:pt x="32" y="265"/>
                  </a:lnTo>
                  <a:lnTo>
                    <a:pt x="28" y="250"/>
                  </a:lnTo>
                  <a:lnTo>
                    <a:pt x="26" y="227"/>
                  </a:lnTo>
                  <a:lnTo>
                    <a:pt x="27" y="214"/>
                  </a:lnTo>
                  <a:lnTo>
                    <a:pt x="29" y="196"/>
                  </a:lnTo>
                  <a:lnTo>
                    <a:pt x="33" y="175"/>
                  </a:lnTo>
                  <a:lnTo>
                    <a:pt x="39" y="149"/>
                  </a:lnTo>
                  <a:lnTo>
                    <a:pt x="121" y="14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58" name="Freeform 10"/>
            <p:cNvSpPr>
              <a:spLocks noChangeAspect="1"/>
            </p:cNvSpPr>
            <p:nvPr/>
          </p:nvSpPr>
          <p:spPr bwMode="auto">
            <a:xfrm>
              <a:off x="1002" y="388"/>
              <a:ext cx="92" cy="396"/>
            </a:xfrm>
            <a:custGeom>
              <a:avLst/>
              <a:gdLst/>
              <a:ahLst/>
              <a:cxnLst>
                <a:cxn ang="0">
                  <a:pos x="92" y="198"/>
                </a:cxn>
                <a:cxn ang="0">
                  <a:pos x="91" y="172"/>
                </a:cxn>
                <a:cxn ang="0">
                  <a:pos x="87" y="141"/>
                </a:cxn>
                <a:cxn ang="0">
                  <a:pos x="79" y="108"/>
                </a:cxn>
                <a:cxn ang="0">
                  <a:pos x="66" y="74"/>
                </a:cxn>
                <a:cxn ang="0">
                  <a:pos x="47" y="42"/>
                </a:cxn>
                <a:cxn ang="0">
                  <a:pos x="28" y="19"/>
                </a:cxn>
                <a:cxn ang="0">
                  <a:pos x="12" y="4"/>
                </a:cxn>
                <a:cxn ang="0">
                  <a:pos x="4" y="0"/>
                </a:cxn>
                <a:cxn ang="0">
                  <a:pos x="1" y="0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1" y="6"/>
                </a:cxn>
                <a:cxn ang="0">
                  <a:pos x="3" y="8"/>
                </a:cxn>
                <a:cxn ang="0">
                  <a:pos x="8" y="13"/>
                </a:cxn>
                <a:cxn ang="0">
                  <a:pos x="34" y="46"/>
                </a:cxn>
                <a:cxn ang="0">
                  <a:pos x="53" y="89"/>
                </a:cxn>
                <a:cxn ang="0">
                  <a:pos x="65" y="139"/>
                </a:cxn>
                <a:cxn ang="0">
                  <a:pos x="69" y="198"/>
                </a:cxn>
                <a:cxn ang="0">
                  <a:pos x="66" y="249"/>
                </a:cxn>
                <a:cxn ang="0">
                  <a:pos x="56" y="298"/>
                </a:cxn>
                <a:cxn ang="0">
                  <a:pos x="36" y="345"/>
                </a:cxn>
                <a:cxn ang="0">
                  <a:pos x="5" y="386"/>
                </a:cxn>
                <a:cxn ang="0">
                  <a:pos x="1" y="390"/>
                </a:cxn>
                <a:cxn ang="0">
                  <a:pos x="0" y="392"/>
                </a:cxn>
                <a:cxn ang="0">
                  <a:pos x="1" y="395"/>
                </a:cxn>
                <a:cxn ang="0">
                  <a:pos x="4" y="396"/>
                </a:cxn>
                <a:cxn ang="0">
                  <a:pos x="12" y="391"/>
                </a:cxn>
                <a:cxn ang="0">
                  <a:pos x="28" y="376"/>
                </a:cxn>
                <a:cxn ang="0">
                  <a:pos x="48" y="352"/>
                </a:cxn>
                <a:cxn ang="0">
                  <a:pos x="67" y="319"/>
                </a:cxn>
                <a:cxn ang="0">
                  <a:pos x="80" y="286"/>
                </a:cxn>
                <a:cxn ang="0">
                  <a:pos x="87" y="255"/>
                </a:cxn>
                <a:cxn ang="0">
                  <a:pos x="91" y="225"/>
                </a:cxn>
                <a:cxn ang="0">
                  <a:pos x="92" y="198"/>
                </a:cxn>
              </a:cxnLst>
              <a:rect l="0" t="0" r="r" b="b"/>
              <a:pathLst>
                <a:path w="92" h="396">
                  <a:moveTo>
                    <a:pt x="92" y="198"/>
                  </a:moveTo>
                  <a:lnTo>
                    <a:pt x="91" y="172"/>
                  </a:lnTo>
                  <a:lnTo>
                    <a:pt x="87" y="141"/>
                  </a:lnTo>
                  <a:lnTo>
                    <a:pt x="79" y="108"/>
                  </a:lnTo>
                  <a:lnTo>
                    <a:pt x="66" y="74"/>
                  </a:lnTo>
                  <a:lnTo>
                    <a:pt x="47" y="42"/>
                  </a:lnTo>
                  <a:lnTo>
                    <a:pt x="28" y="19"/>
                  </a:lnTo>
                  <a:lnTo>
                    <a:pt x="12" y="4"/>
                  </a:lnTo>
                  <a:lnTo>
                    <a:pt x="4" y="0"/>
                  </a:lnTo>
                  <a:lnTo>
                    <a:pt x="1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1" y="6"/>
                  </a:lnTo>
                  <a:lnTo>
                    <a:pt x="3" y="8"/>
                  </a:lnTo>
                  <a:lnTo>
                    <a:pt x="8" y="13"/>
                  </a:lnTo>
                  <a:lnTo>
                    <a:pt x="34" y="46"/>
                  </a:lnTo>
                  <a:lnTo>
                    <a:pt x="53" y="89"/>
                  </a:lnTo>
                  <a:lnTo>
                    <a:pt x="65" y="139"/>
                  </a:lnTo>
                  <a:lnTo>
                    <a:pt x="69" y="198"/>
                  </a:lnTo>
                  <a:lnTo>
                    <a:pt x="66" y="249"/>
                  </a:lnTo>
                  <a:lnTo>
                    <a:pt x="56" y="298"/>
                  </a:lnTo>
                  <a:lnTo>
                    <a:pt x="36" y="345"/>
                  </a:lnTo>
                  <a:lnTo>
                    <a:pt x="5" y="386"/>
                  </a:lnTo>
                  <a:lnTo>
                    <a:pt x="1" y="390"/>
                  </a:lnTo>
                  <a:lnTo>
                    <a:pt x="0" y="392"/>
                  </a:lnTo>
                  <a:lnTo>
                    <a:pt x="1" y="395"/>
                  </a:lnTo>
                  <a:lnTo>
                    <a:pt x="4" y="396"/>
                  </a:lnTo>
                  <a:lnTo>
                    <a:pt x="12" y="391"/>
                  </a:lnTo>
                  <a:lnTo>
                    <a:pt x="28" y="376"/>
                  </a:lnTo>
                  <a:lnTo>
                    <a:pt x="48" y="352"/>
                  </a:lnTo>
                  <a:lnTo>
                    <a:pt x="67" y="319"/>
                  </a:lnTo>
                  <a:lnTo>
                    <a:pt x="80" y="286"/>
                  </a:lnTo>
                  <a:lnTo>
                    <a:pt x="87" y="255"/>
                  </a:lnTo>
                  <a:lnTo>
                    <a:pt x="91" y="225"/>
                  </a:lnTo>
                  <a:lnTo>
                    <a:pt x="92" y="19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59" name="Freeform 11"/>
            <p:cNvSpPr>
              <a:spLocks noChangeAspect="1" noEditPoints="1"/>
            </p:cNvSpPr>
            <p:nvPr/>
          </p:nvSpPr>
          <p:spPr bwMode="auto">
            <a:xfrm>
              <a:off x="1267" y="540"/>
              <a:ext cx="264" cy="92"/>
            </a:xfrm>
            <a:custGeom>
              <a:avLst/>
              <a:gdLst/>
              <a:ahLst/>
              <a:cxnLst>
                <a:cxn ang="0">
                  <a:pos x="250" y="15"/>
                </a:cxn>
                <a:cxn ang="0">
                  <a:pos x="255" y="15"/>
                </a:cxn>
                <a:cxn ang="0">
                  <a:pos x="259" y="14"/>
                </a:cxn>
                <a:cxn ang="0">
                  <a:pos x="263" y="12"/>
                </a:cxn>
                <a:cxn ang="0">
                  <a:pos x="264" y="8"/>
                </a:cxn>
                <a:cxn ang="0">
                  <a:pos x="263" y="3"/>
                </a:cxn>
                <a:cxn ang="0">
                  <a:pos x="259" y="1"/>
                </a:cxn>
                <a:cxn ang="0">
                  <a:pos x="255" y="0"/>
                </a:cxn>
                <a:cxn ang="0">
                  <a:pos x="251" y="0"/>
                </a:cxn>
                <a:cxn ang="0">
                  <a:pos x="13" y="0"/>
                </a:cxn>
                <a:cxn ang="0">
                  <a:pos x="9" y="0"/>
                </a:cxn>
                <a:cxn ang="0">
                  <a:pos x="4" y="1"/>
                </a:cxn>
                <a:cxn ang="0">
                  <a:pos x="1" y="3"/>
                </a:cxn>
                <a:cxn ang="0">
                  <a:pos x="0" y="8"/>
                </a:cxn>
                <a:cxn ang="0">
                  <a:pos x="1" y="12"/>
                </a:cxn>
                <a:cxn ang="0">
                  <a:pos x="4" y="14"/>
                </a:cxn>
                <a:cxn ang="0">
                  <a:pos x="9" y="15"/>
                </a:cxn>
                <a:cxn ang="0">
                  <a:pos x="13" y="15"/>
                </a:cxn>
                <a:cxn ang="0">
                  <a:pos x="250" y="15"/>
                </a:cxn>
                <a:cxn ang="0">
                  <a:pos x="251" y="92"/>
                </a:cxn>
                <a:cxn ang="0">
                  <a:pos x="255" y="92"/>
                </a:cxn>
                <a:cxn ang="0">
                  <a:pos x="259" y="91"/>
                </a:cxn>
                <a:cxn ang="0">
                  <a:pos x="263" y="89"/>
                </a:cxn>
                <a:cxn ang="0">
                  <a:pos x="264" y="84"/>
                </a:cxn>
                <a:cxn ang="0">
                  <a:pos x="263" y="80"/>
                </a:cxn>
                <a:cxn ang="0">
                  <a:pos x="259" y="77"/>
                </a:cxn>
                <a:cxn ang="0">
                  <a:pos x="255" y="77"/>
                </a:cxn>
                <a:cxn ang="0">
                  <a:pos x="250" y="76"/>
                </a:cxn>
                <a:cxn ang="0">
                  <a:pos x="13" y="76"/>
                </a:cxn>
                <a:cxn ang="0">
                  <a:pos x="9" y="77"/>
                </a:cxn>
                <a:cxn ang="0">
                  <a:pos x="4" y="77"/>
                </a:cxn>
                <a:cxn ang="0">
                  <a:pos x="1" y="80"/>
                </a:cxn>
                <a:cxn ang="0">
                  <a:pos x="0" y="84"/>
                </a:cxn>
                <a:cxn ang="0">
                  <a:pos x="1" y="89"/>
                </a:cxn>
                <a:cxn ang="0">
                  <a:pos x="4" y="91"/>
                </a:cxn>
                <a:cxn ang="0">
                  <a:pos x="9" y="92"/>
                </a:cxn>
                <a:cxn ang="0">
                  <a:pos x="13" y="92"/>
                </a:cxn>
                <a:cxn ang="0">
                  <a:pos x="251" y="92"/>
                </a:cxn>
              </a:cxnLst>
              <a:rect l="0" t="0" r="r" b="b"/>
              <a:pathLst>
                <a:path w="264" h="92">
                  <a:moveTo>
                    <a:pt x="250" y="15"/>
                  </a:moveTo>
                  <a:lnTo>
                    <a:pt x="255" y="15"/>
                  </a:lnTo>
                  <a:lnTo>
                    <a:pt x="259" y="14"/>
                  </a:lnTo>
                  <a:lnTo>
                    <a:pt x="263" y="12"/>
                  </a:lnTo>
                  <a:lnTo>
                    <a:pt x="264" y="8"/>
                  </a:lnTo>
                  <a:lnTo>
                    <a:pt x="263" y="3"/>
                  </a:lnTo>
                  <a:lnTo>
                    <a:pt x="259" y="1"/>
                  </a:lnTo>
                  <a:lnTo>
                    <a:pt x="255" y="0"/>
                  </a:lnTo>
                  <a:lnTo>
                    <a:pt x="251" y="0"/>
                  </a:lnTo>
                  <a:lnTo>
                    <a:pt x="13" y="0"/>
                  </a:lnTo>
                  <a:lnTo>
                    <a:pt x="9" y="0"/>
                  </a:lnTo>
                  <a:lnTo>
                    <a:pt x="4" y="1"/>
                  </a:lnTo>
                  <a:lnTo>
                    <a:pt x="1" y="3"/>
                  </a:lnTo>
                  <a:lnTo>
                    <a:pt x="0" y="8"/>
                  </a:lnTo>
                  <a:lnTo>
                    <a:pt x="1" y="12"/>
                  </a:lnTo>
                  <a:lnTo>
                    <a:pt x="4" y="14"/>
                  </a:lnTo>
                  <a:lnTo>
                    <a:pt x="9" y="15"/>
                  </a:lnTo>
                  <a:lnTo>
                    <a:pt x="13" y="15"/>
                  </a:lnTo>
                  <a:lnTo>
                    <a:pt x="250" y="15"/>
                  </a:lnTo>
                  <a:close/>
                  <a:moveTo>
                    <a:pt x="251" y="92"/>
                  </a:moveTo>
                  <a:lnTo>
                    <a:pt x="255" y="92"/>
                  </a:lnTo>
                  <a:lnTo>
                    <a:pt x="259" y="91"/>
                  </a:lnTo>
                  <a:lnTo>
                    <a:pt x="263" y="89"/>
                  </a:lnTo>
                  <a:lnTo>
                    <a:pt x="264" y="84"/>
                  </a:lnTo>
                  <a:lnTo>
                    <a:pt x="263" y="80"/>
                  </a:lnTo>
                  <a:lnTo>
                    <a:pt x="259" y="77"/>
                  </a:lnTo>
                  <a:lnTo>
                    <a:pt x="255" y="77"/>
                  </a:lnTo>
                  <a:lnTo>
                    <a:pt x="250" y="76"/>
                  </a:lnTo>
                  <a:lnTo>
                    <a:pt x="13" y="76"/>
                  </a:lnTo>
                  <a:lnTo>
                    <a:pt x="9" y="77"/>
                  </a:lnTo>
                  <a:lnTo>
                    <a:pt x="4" y="77"/>
                  </a:lnTo>
                  <a:lnTo>
                    <a:pt x="1" y="80"/>
                  </a:lnTo>
                  <a:lnTo>
                    <a:pt x="0" y="84"/>
                  </a:lnTo>
                  <a:lnTo>
                    <a:pt x="1" y="89"/>
                  </a:lnTo>
                  <a:lnTo>
                    <a:pt x="4" y="91"/>
                  </a:lnTo>
                  <a:lnTo>
                    <a:pt x="9" y="92"/>
                  </a:lnTo>
                  <a:lnTo>
                    <a:pt x="13" y="92"/>
                  </a:lnTo>
                  <a:lnTo>
                    <a:pt x="251" y="9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0" name="Freeform 12"/>
            <p:cNvSpPr>
              <a:spLocks noChangeAspect="1" noEditPoints="1"/>
            </p:cNvSpPr>
            <p:nvPr/>
          </p:nvSpPr>
          <p:spPr bwMode="auto">
            <a:xfrm>
              <a:off x="1861" y="-1"/>
              <a:ext cx="211" cy="190"/>
            </a:xfrm>
            <a:custGeom>
              <a:avLst/>
              <a:gdLst/>
              <a:ahLst/>
              <a:cxnLst>
                <a:cxn ang="0">
                  <a:pos x="125" y="103"/>
                </a:cxn>
                <a:cxn ang="0">
                  <a:pos x="186" y="85"/>
                </a:cxn>
                <a:cxn ang="0">
                  <a:pos x="211" y="43"/>
                </a:cxn>
                <a:cxn ang="0">
                  <a:pos x="195" y="13"/>
                </a:cxn>
                <a:cxn ang="0">
                  <a:pos x="151" y="0"/>
                </a:cxn>
                <a:cxn ang="0">
                  <a:pos x="47" y="1"/>
                </a:cxn>
                <a:cxn ang="0">
                  <a:pos x="47" y="9"/>
                </a:cxn>
                <a:cxn ang="0">
                  <a:pos x="59" y="10"/>
                </a:cxn>
                <a:cxn ang="0">
                  <a:pos x="69" y="12"/>
                </a:cxn>
                <a:cxn ang="0">
                  <a:pos x="70" y="16"/>
                </a:cxn>
                <a:cxn ang="0">
                  <a:pos x="33" y="167"/>
                </a:cxn>
                <a:cxn ang="0">
                  <a:pos x="27" y="177"/>
                </a:cxn>
                <a:cxn ang="0">
                  <a:pos x="8" y="180"/>
                </a:cxn>
                <a:cxn ang="0">
                  <a:pos x="0" y="186"/>
                </a:cxn>
                <a:cxn ang="0">
                  <a:pos x="4" y="190"/>
                </a:cxn>
                <a:cxn ang="0">
                  <a:pos x="22" y="189"/>
                </a:cxn>
                <a:cxn ang="0">
                  <a:pos x="40" y="189"/>
                </a:cxn>
                <a:cxn ang="0">
                  <a:pos x="59" y="189"/>
                </a:cxn>
                <a:cxn ang="0">
                  <a:pos x="79" y="190"/>
                </a:cxn>
                <a:cxn ang="0">
                  <a:pos x="82" y="187"/>
                </a:cxn>
                <a:cxn ang="0">
                  <a:pos x="80" y="180"/>
                </a:cxn>
                <a:cxn ang="0">
                  <a:pos x="70" y="180"/>
                </a:cxn>
                <a:cxn ang="0">
                  <a:pos x="58" y="178"/>
                </a:cxn>
                <a:cxn ang="0">
                  <a:pos x="57" y="173"/>
                </a:cxn>
                <a:cxn ang="0">
                  <a:pos x="75" y="103"/>
                </a:cxn>
                <a:cxn ang="0">
                  <a:pos x="96" y="14"/>
                </a:cxn>
                <a:cxn ang="0">
                  <a:pos x="102" y="10"/>
                </a:cxn>
                <a:cxn ang="0">
                  <a:pos x="141" y="10"/>
                </a:cxn>
                <a:cxn ang="0">
                  <a:pos x="172" y="16"/>
                </a:cxn>
                <a:cxn ang="0">
                  <a:pos x="183" y="37"/>
                </a:cxn>
                <a:cxn ang="0">
                  <a:pos x="180" y="58"/>
                </a:cxn>
                <a:cxn ang="0">
                  <a:pos x="166" y="81"/>
                </a:cxn>
                <a:cxn ang="0">
                  <a:pos x="147" y="91"/>
                </a:cxn>
                <a:cxn ang="0">
                  <a:pos x="120" y="95"/>
                </a:cxn>
                <a:cxn ang="0">
                  <a:pos x="95" y="19"/>
                </a:cxn>
              </a:cxnLst>
              <a:rect l="0" t="0" r="r" b="b"/>
              <a:pathLst>
                <a:path w="211" h="190">
                  <a:moveTo>
                    <a:pt x="75" y="103"/>
                  </a:moveTo>
                  <a:lnTo>
                    <a:pt x="125" y="103"/>
                  </a:lnTo>
                  <a:lnTo>
                    <a:pt x="158" y="98"/>
                  </a:lnTo>
                  <a:lnTo>
                    <a:pt x="186" y="85"/>
                  </a:lnTo>
                  <a:lnTo>
                    <a:pt x="205" y="66"/>
                  </a:lnTo>
                  <a:lnTo>
                    <a:pt x="211" y="43"/>
                  </a:lnTo>
                  <a:lnTo>
                    <a:pt x="207" y="27"/>
                  </a:lnTo>
                  <a:lnTo>
                    <a:pt x="195" y="13"/>
                  </a:lnTo>
                  <a:lnTo>
                    <a:pt x="176" y="3"/>
                  </a:lnTo>
                  <a:lnTo>
                    <a:pt x="151" y="0"/>
                  </a:lnTo>
                  <a:lnTo>
                    <a:pt x="54" y="0"/>
                  </a:lnTo>
                  <a:lnTo>
                    <a:pt x="47" y="1"/>
                  </a:lnTo>
                  <a:lnTo>
                    <a:pt x="45" y="6"/>
                  </a:lnTo>
                  <a:lnTo>
                    <a:pt x="47" y="9"/>
                  </a:lnTo>
                  <a:lnTo>
                    <a:pt x="54" y="10"/>
                  </a:lnTo>
                  <a:lnTo>
                    <a:pt x="59" y="10"/>
                  </a:lnTo>
                  <a:lnTo>
                    <a:pt x="64" y="10"/>
                  </a:lnTo>
                  <a:lnTo>
                    <a:pt x="69" y="12"/>
                  </a:lnTo>
                  <a:lnTo>
                    <a:pt x="70" y="14"/>
                  </a:lnTo>
                  <a:lnTo>
                    <a:pt x="70" y="16"/>
                  </a:lnTo>
                  <a:lnTo>
                    <a:pt x="69" y="21"/>
                  </a:lnTo>
                  <a:lnTo>
                    <a:pt x="33" y="167"/>
                  </a:lnTo>
                  <a:lnTo>
                    <a:pt x="31" y="174"/>
                  </a:lnTo>
                  <a:lnTo>
                    <a:pt x="27" y="177"/>
                  </a:lnTo>
                  <a:lnTo>
                    <a:pt x="21" y="179"/>
                  </a:lnTo>
                  <a:lnTo>
                    <a:pt x="8" y="180"/>
                  </a:lnTo>
                  <a:lnTo>
                    <a:pt x="2" y="180"/>
                  </a:lnTo>
                  <a:lnTo>
                    <a:pt x="0" y="186"/>
                  </a:lnTo>
                  <a:lnTo>
                    <a:pt x="0" y="188"/>
                  </a:lnTo>
                  <a:lnTo>
                    <a:pt x="4" y="190"/>
                  </a:lnTo>
                  <a:lnTo>
                    <a:pt x="12" y="189"/>
                  </a:lnTo>
                  <a:lnTo>
                    <a:pt x="22" y="189"/>
                  </a:lnTo>
                  <a:lnTo>
                    <a:pt x="32" y="189"/>
                  </a:lnTo>
                  <a:lnTo>
                    <a:pt x="40" y="189"/>
                  </a:lnTo>
                  <a:lnTo>
                    <a:pt x="50" y="189"/>
                  </a:lnTo>
                  <a:lnTo>
                    <a:pt x="59" y="189"/>
                  </a:lnTo>
                  <a:lnTo>
                    <a:pt x="77" y="190"/>
                  </a:lnTo>
                  <a:lnTo>
                    <a:pt x="79" y="190"/>
                  </a:lnTo>
                  <a:lnTo>
                    <a:pt x="80" y="189"/>
                  </a:lnTo>
                  <a:lnTo>
                    <a:pt x="82" y="187"/>
                  </a:lnTo>
                  <a:lnTo>
                    <a:pt x="83" y="184"/>
                  </a:lnTo>
                  <a:lnTo>
                    <a:pt x="80" y="180"/>
                  </a:lnTo>
                  <a:lnTo>
                    <a:pt x="74" y="180"/>
                  </a:lnTo>
                  <a:lnTo>
                    <a:pt x="70" y="180"/>
                  </a:lnTo>
                  <a:lnTo>
                    <a:pt x="63" y="179"/>
                  </a:lnTo>
                  <a:lnTo>
                    <a:pt x="58" y="178"/>
                  </a:lnTo>
                  <a:lnTo>
                    <a:pt x="57" y="175"/>
                  </a:lnTo>
                  <a:lnTo>
                    <a:pt x="57" y="173"/>
                  </a:lnTo>
                  <a:lnTo>
                    <a:pt x="58" y="169"/>
                  </a:lnTo>
                  <a:lnTo>
                    <a:pt x="75" y="103"/>
                  </a:lnTo>
                  <a:close/>
                  <a:moveTo>
                    <a:pt x="95" y="19"/>
                  </a:moveTo>
                  <a:lnTo>
                    <a:pt x="96" y="14"/>
                  </a:lnTo>
                  <a:lnTo>
                    <a:pt x="98" y="11"/>
                  </a:lnTo>
                  <a:lnTo>
                    <a:pt x="102" y="10"/>
                  </a:lnTo>
                  <a:lnTo>
                    <a:pt x="109" y="10"/>
                  </a:lnTo>
                  <a:lnTo>
                    <a:pt x="141" y="10"/>
                  </a:lnTo>
                  <a:lnTo>
                    <a:pt x="159" y="11"/>
                  </a:lnTo>
                  <a:lnTo>
                    <a:pt x="172" y="16"/>
                  </a:lnTo>
                  <a:lnTo>
                    <a:pt x="180" y="25"/>
                  </a:lnTo>
                  <a:lnTo>
                    <a:pt x="183" y="37"/>
                  </a:lnTo>
                  <a:lnTo>
                    <a:pt x="182" y="46"/>
                  </a:lnTo>
                  <a:lnTo>
                    <a:pt x="180" y="58"/>
                  </a:lnTo>
                  <a:lnTo>
                    <a:pt x="174" y="70"/>
                  </a:lnTo>
                  <a:lnTo>
                    <a:pt x="166" y="81"/>
                  </a:lnTo>
                  <a:lnTo>
                    <a:pt x="157" y="86"/>
                  </a:lnTo>
                  <a:lnTo>
                    <a:pt x="147" y="91"/>
                  </a:lnTo>
                  <a:lnTo>
                    <a:pt x="134" y="94"/>
                  </a:lnTo>
                  <a:lnTo>
                    <a:pt x="120" y="95"/>
                  </a:lnTo>
                  <a:lnTo>
                    <a:pt x="76" y="95"/>
                  </a:lnTo>
                  <a:lnTo>
                    <a:pt x="95" y="1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1" name="Freeform 13"/>
            <p:cNvSpPr>
              <a:spLocks noChangeAspect="1"/>
            </p:cNvSpPr>
            <p:nvPr/>
          </p:nvSpPr>
          <p:spPr bwMode="auto">
            <a:xfrm>
              <a:off x="1699" y="308"/>
              <a:ext cx="528" cy="555"/>
            </a:xfrm>
            <a:custGeom>
              <a:avLst/>
              <a:gdLst/>
              <a:ahLst/>
              <a:cxnLst>
                <a:cxn ang="0">
                  <a:pos x="480" y="555"/>
                </a:cxn>
                <a:cxn ang="0">
                  <a:pos x="528" y="428"/>
                </a:cxn>
                <a:cxn ang="0">
                  <a:pos x="518" y="428"/>
                </a:cxn>
                <a:cxn ang="0">
                  <a:pos x="502" y="456"/>
                </a:cxn>
                <a:cxn ang="0">
                  <a:pos x="478" y="479"/>
                </a:cxn>
                <a:cxn ang="0">
                  <a:pos x="448" y="497"/>
                </a:cxn>
                <a:cxn ang="0">
                  <a:pos x="415" y="508"/>
                </a:cxn>
                <a:cxn ang="0">
                  <a:pos x="403" y="511"/>
                </a:cxn>
                <a:cxn ang="0">
                  <a:pos x="378" y="515"/>
                </a:cxn>
                <a:cxn ang="0">
                  <a:pos x="342" y="519"/>
                </a:cxn>
                <a:cxn ang="0">
                  <a:pos x="291" y="521"/>
                </a:cxn>
                <a:cxn ang="0">
                  <a:pos x="52" y="521"/>
                </a:cxn>
                <a:cxn ang="0">
                  <a:pos x="254" y="284"/>
                </a:cxn>
                <a:cxn ang="0">
                  <a:pos x="257" y="280"/>
                </a:cxn>
                <a:cxn ang="0">
                  <a:pos x="257" y="278"/>
                </a:cxn>
                <a:cxn ang="0">
                  <a:pos x="257" y="276"/>
                </a:cxn>
                <a:cxn ang="0">
                  <a:pos x="255" y="272"/>
                </a:cxn>
                <a:cxn ang="0">
                  <a:pos x="70" y="19"/>
                </a:cxn>
                <a:cxn ang="0">
                  <a:pos x="287" y="19"/>
                </a:cxn>
                <a:cxn ang="0">
                  <a:pos x="324" y="20"/>
                </a:cxn>
                <a:cxn ang="0">
                  <a:pos x="352" y="22"/>
                </a:cxn>
                <a:cxn ang="0">
                  <a:pos x="372" y="24"/>
                </a:cxn>
                <a:cxn ang="0">
                  <a:pos x="380" y="25"/>
                </a:cxn>
                <a:cxn ang="0">
                  <a:pos x="399" y="28"/>
                </a:cxn>
                <a:cxn ang="0">
                  <a:pos x="420" y="34"/>
                </a:cxn>
                <a:cxn ang="0">
                  <a:pos x="444" y="42"/>
                </a:cxn>
                <a:cxn ang="0">
                  <a:pos x="467" y="55"/>
                </a:cxn>
                <a:cxn ang="0">
                  <a:pos x="478" y="62"/>
                </a:cxn>
                <a:cxn ang="0">
                  <a:pos x="491" y="73"/>
                </a:cxn>
                <a:cxn ang="0">
                  <a:pos x="506" y="90"/>
                </a:cxn>
                <a:cxn ang="0">
                  <a:pos x="518" y="111"/>
                </a:cxn>
                <a:cxn ang="0">
                  <a:pos x="528" y="111"/>
                </a:cxn>
                <a:cxn ang="0">
                  <a:pos x="480" y="0"/>
                </a:cxn>
                <a:cxn ang="0">
                  <a:pos x="11" y="0"/>
                </a:cxn>
                <a:cxn ang="0">
                  <a:pos x="5" y="0"/>
                </a:cxn>
                <a:cxn ang="0">
                  <a:pos x="2" y="0"/>
                </a:cxn>
                <a:cxn ang="0">
                  <a:pos x="1" y="1"/>
                </a:cxn>
                <a:cxn ang="0">
                  <a:pos x="0" y="2"/>
                </a:cxn>
                <a:cxn ang="0">
                  <a:pos x="0" y="8"/>
                </a:cxn>
                <a:cxn ang="0">
                  <a:pos x="0" y="16"/>
                </a:cxn>
                <a:cxn ang="0">
                  <a:pos x="209" y="303"/>
                </a:cxn>
                <a:cxn ang="0">
                  <a:pos x="4" y="544"/>
                </a:cxn>
                <a:cxn ang="0">
                  <a:pos x="0" y="549"/>
                </a:cxn>
                <a:cxn ang="0">
                  <a:pos x="0" y="551"/>
                </a:cxn>
                <a:cxn ang="0">
                  <a:pos x="3" y="555"/>
                </a:cxn>
                <a:cxn ang="0">
                  <a:pos x="11" y="555"/>
                </a:cxn>
                <a:cxn ang="0">
                  <a:pos x="480" y="555"/>
                </a:cxn>
              </a:cxnLst>
              <a:rect l="0" t="0" r="r" b="b"/>
              <a:pathLst>
                <a:path w="528" h="555">
                  <a:moveTo>
                    <a:pt x="480" y="555"/>
                  </a:moveTo>
                  <a:lnTo>
                    <a:pt x="528" y="428"/>
                  </a:lnTo>
                  <a:lnTo>
                    <a:pt x="518" y="428"/>
                  </a:lnTo>
                  <a:lnTo>
                    <a:pt x="502" y="456"/>
                  </a:lnTo>
                  <a:lnTo>
                    <a:pt x="478" y="479"/>
                  </a:lnTo>
                  <a:lnTo>
                    <a:pt x="448" y="497"/>
                  </a:lnTo>
                  <a:lnTo>
                    <a:pt x="415" y="508"/>
                  </a:lnTo>
                  <a:lnTo>
                    <a:pt x="403" y="511"/>
                  </a:lnTo>
                  <a:lnTo>
                    <a:pt x="378" y="515"/>
                  </a:lnTo>
                  <a:lnTo>
                    <a:pt x="342" y="519"/>
                  </a:lnTo>
                  <a:lnTo>
                    <a:pt x="291" y="521"/>
                  </a:lnTo>
                  <a:lnTo>
                    <a:pt x="52" y="521"/>
                  </a:lnTo>
                  <a:lnTo>
                    <a:pt x="254" y="284"/>
                  </a:lnTo>
                  <a:lnTo>
                    <a:pt x="257" y="280"/>
                  </a:lnTo>
                  <a:lnTo>
                    <a:pt x="257" y="278"/>
                  </a:lnTo>
                  <a:lnTo>
                    <a:pt x="257" y="276"/>
                  </a:lnTo>
                  <a:lnTo>
                    <a:pt x="255" y="272"/>
                  </a:lnTo>
                  <a:lnTo>
                    <a:pt x="70" y="19"/>
                  </a:lnTo>
                  <a:lnTo>
                    <a:pt x="287" y="19"/>
                  </a:lnTo>
                  <a:lnTo>
                    <a:pt x="324" y="20"/>
                  </a:lnTo>
                  <a:lnTo>
                    <a:pt x="352" y="22"/>
                  </a:lnTo>
                  <a:lnTo>
                    <a:pt x="372" y="24"/>
                  </a:lnTo>
                  <a:lnTo>
                    <a:pt x="380" y="25"/>
                  </a:lnTo>
                  <a:lnTo>
                    <a:pt x="399" y="28"/>
                  </a:lnTo>
                  <a:lnTo>
                    <a:pt x="420" y="34"/>
                  </a:lnTo>
                  <a:lnTo>
                    <a:pt x="444" y="42"/>
                  </a:lnTo>
                  <a:lnTo>
                    <a:pt x="467" y="55"/>
                  </a:lnTo>
                  <a:lnTo>
                    <a:pt x="478" y="62"/>
                  </a:lnTo>
                  <a:lnTo>
                    <a:pt x="491" y="73"/>
                  </a:lnTo>
                  <a:lnTo>
                    <a:pt x="506" y="90"/>
                  </a:lnTo>
                  <a:lnTo>
                    <a:pt x="518" y="111"/>
                  </a:lnTo>
                  <a:lnTo>
                    <a:pt x="528" y="111"/>
                  </a:lnTo>
                  <a:lnTo>
                    <a:pt x="480" y="0"/>
                  </a:lnTo>
                  <a:lnTo>
                    <a:pt x="11" y="0"/>
                  </a:lnTo>
                  <a:lnTo>
                    <a:pt x="5" y="0"/>
                  </a:lnTo>
                  <a:lnTo>
                    <a:pt x="2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0" y="8"/>
                  </a:lnTo>
                  <a:lnTo>
                    <a:pt x="0" y="16"/>
                  </a:lnTo>
                  <a:lnTo>
                    <a:pt x="209" y="303"/>
                  </a:lnTo>
                  <a:lnTo>
                    <a:pt x="4" y="544"/>
                  </a:lnTo>
                  <a:lnTo>
                    <a:pt x="0" y="549"/>
                  </a:lnTo>
                  <a:lnTo>
                    <a:pt x="0" y="551"/>
                  </a:lnTo>
                  <a:lnTo>
                    <a:pt x="3" y="555"/>
                  </a:lnTo>
                  <a:lnTo>
                    <a:pt x="11" y="555"/>
                  </a:lnTo>
                  <a:lnTo>
                    <a:pt x="480" y="55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2" name="Freeform 14"/>
            <p:cNvSpPr>
              <a:spLocks noChangeAspect="1"/>
            </p:cNvSpPr>
            <p:nvPr/>
          </p:nvSpPr>
          <p:spPr bwMode="auto">
            <a:xfrm>
              <a:off x="1677" y="1026"/>
              <a:ext cx="170" cy="125"/>
            </a:xfrm>
            <a:custGeom>
              <a:avLst/>
              <a:gdLst/>
              <a:ahLst/>
              <a:cxnLst>
                <a:cxn ang="0">
                  <a:pos x="19" y="112"/>
                </a:cxn>
                <a:cxn ang="0">
                  <a:pos x="21" y="123"/>
                </a:cxn>
                <a:cxn ang="0">
                  <a:pos x="34" y="123"/>
                </a:cxn>
                <a:cxn ang="0">
                  <a:pos x="41" y="112"/>
                </a:cxn>
                <a:cxn ang="0">
                  <a:pos x="46" y="90"/>
                </a:cxn>
                <a:cxn ang="0">
                  <a:pos x="54" y="58"/>
                </a:cxn>
                <a:cxn ang="0">
                  <a:pos x="58" y="46"/>
                </a:cxn>
                <a:cxn ang="0">
                  <a:pos x="66" y="33"/>
                </a:cxn>
                <a:cxn ang="0">
                  <a:pos x="82" y="17"/>
                </a:cxn>
                <a:cxn ang="0">
                  <a:pos x="108" y="8"/>
                </a:cxn>
                <a:cxn ang="0">
                  <a:pos x="122" y="16"/>
                </a:cxn>
                <a:cxn ang="0">
                  <a:pos x="124" y="27"/>
                </a:cxn>
                <a:cxn ang="0">
                  <a:pos x="118" y="59"/>
                </a:cxn>
                <a:cxn ang="0">
                  <a:pos x="108" y="87"/>
                </a:cxn>
                <a:cxn ang="0">
                  <a:pos x="104" y="102"/>
                </a:cxn>
                <a:cxn ang="0">
                  <a:pos x="111" y="119"/>
                </a:cxn>
                <a:cxn ang="0">
                  <a:pos x="130" y="125"/>
                </a:cxn>
                <a:cxn ang="0">
                  <a:pos x="148" y="119"/>
                </a:cxn>
                <a:cxn ang="0">
                  <a:pos x="160" y="106"/>
                </a:cxn>
                <a:cxn ang="0">
                  <a:pos x="167" y="91"/>
                </a:cxn>
                <a:cxn ang="0">
                  <a:pos x="170" y="83"/>
                </a:cxn>
                <a:cxn ang="0">
                  <a:pos x="166" y="79"/>
                </a:cxn>
                <a:cxn ang="0">
                  <a:pos x="160" y="84"/>
                </a:cxn>
                <a:cxn ang="0">
                  <a:pos x="147" y="109"/>
                </a:cxn>
                <a:cxn ang="0">
                  <a:pos x="131" y="118"/>
                </a:cxn>
                <a:cxn ang="0">
                  <a:pos x="124" y="108"/>
                </a:cxn>
                <a:cxn ang="0">
                  <a:pos x="125" y="99"/>
                </a:cxn>
                <a:cxn ang="0">
                  <a:pos x="130" y="85"/>
                </a:cxn>
                <a:cxn ang="0">
                  <a:pos x="139" y="61"/>
                </a:cxn>
                <a:cxn ang="0">
                  <a:pos x="145" y="32"/>
                </a:cxn>
                <a:cxn ang="0">
                  <a:pos x="141" y="16"/>
                </a:cxn>
                <a:cxn ang="0">
                  <a:pos x="132" y="6"/>
                </a:cxn>
                <a:cxn ang="0">
                  <a:pos x="121" y="1"/>
                </a:cxn>
                <a:cxn ang="0">
                  <a:pos x="109" y="0"/>
                </a:cxn>
                <a:cxn ang="0">
                  <a:pos x="80" y="9"/>
                </a:cxn>
                <a:cxn ang="0">
                  <a:pos x="62" y="25"/>
                </a:cxn>
                <a:cxn ang="0">
                  <a:pos x="51" y="6"/>
                </a:cxn>
                <a:cxn ang="0">
                  <a:pos x="32" y="0"/>
                </a:cxn>
                <a:cxn ang="0">
                  <a:pos x="18" y="5"/>
                </a:cxn>
                <a:cxn ang="0">
                  <a:pos x="10" y="15"/>
                </a:cxn>
                <a:cxn ang="0">
                  <a:pos x="3" y="32"/>
                </a:cxn>
                <a:cxn ang="0">
                  <a:pos x="0" y="43"/>
                </a:cxn>
                <a:cxn ang="0">
                  <a:pos x="5" y="46"/>
                </a:cxn>
                <a:cxn ang="0">
                  <a:pos x="9" y="45"/>
                </a:cxn>
                <a:cxn ang="0">
                  <a:pos x="11" y="38"/>
                </a:cxn>
                <a:cxn ang="0">
                  <a:pos x="19" y="17"/>
                </a:cxn>
                <a:cxn ang="0">
                  <a:pos x="31" y="8"/>
                </a:cxn>
                <a:cxn ang="0">
                  <a:pos x="39" y="12"/>
                </a:cxn>
                <a:cxn ang="0">
                  <a:pos x="41" y="22"/>
                </a:cxn>
                <a:cxn ang="0">
                  <a:pos x="36" y="45"/>
                </a:cxn>
                <a:cxn ang="0">
                  <a:pos x="30" y="70"/>
                </a:cxn>
              </a:cxnLst>
              <a:rect l="0" t="0" r="r" b="b"/>
              <a:pathLst>
                <a:path w="170" h="125">
                  <a:moveTo>
                    <a:pt x="21" y="105"/>
                  </a:moveTo>
                  <a:lnTo>
                    <a:pt x="19" y="112"/>
                  </a:lnTo>
                  <a:lnTo>
                    <a:pt x="18" y="117"/>
                  </a:lnTo>
                  <a:lnTo>
                    <a:pt x="21" y="123"/>
                  </a:lnTo>
                  <a:lnTo>
                    <a:pt x="28" y="125"/>
                  </a:lnTo>
                  <a:lnTo>
                    <a:pt x="34" y="123"/>
                  </a:lnTo>
                  <a:lnTo>
                    <a:pt x="38" y="119"/>
                  </a:lnTo>
                  <a:lnTo>
                    <a:pt x="41" y="112"/>
                  </a:lnTo>
                  <a:lnTo>
                    <a:pt x="44" y="102"/>
                  </a:lnTo>
                  <a:lnTo>
                    <a:pt x="46" y="90"/>
                  </a:lnTo>
                  <a:lnTo>
                    <a:pt x="50" y="77"/>
                  </a:lnTo>
                  <a:lnTo>
                    <a:pt x="54" y="58"/>
                  </a:lnTo>
                  <a:lnTo>
                    <a:pt x="56" y="51"/>
                  </a:lnTo>
                  <a:lnTo>
                    <a:pt x="58" y="46"/>
                  </a:lnTo>
                  <a:lnTo>
                    <a:pt x="61" y="41"/>
                  </a:lnTo>
                  <a:lnTo>
                    <a:pt x="66" y="33"/>
                  </a:lnTo>
                  <a:lnTo>
                    <a:pt x="73" y="25"/>
                  </a:lnTo>
                  <a:lnTo>
                    <a:pt x="82" y="17"/>
                  </a:lnTo>
                  <a:lnTo>
                    <a:pt x="93" y="10"/>
                  </a:lnTo>
                  <a:lnTo>
                    <a:pt x="108" y="8"/>
                  </a:lnTo>
                  <a:lnTo>
                    <a:pt x="117" y="10"/>
                  </a:lnTo>
                  <a:lnTo>
                    <a:pt x="122" y="16"/>
                  </a:lnTo>
                  <a:lnTo>
                    <a:pt x="124" y="22"/>
                  </a:lnTo>
                  <a:lnTo>
                    <a:pt x="124" y="27"/>
                  </a:lnTo>
                  <a:lnTo>
                    <a:pt x="122" y="42"/>
                  </a:lnTo>
                  <a:lnTo>
                    <a:pt x="118" y="59"/>
                  </a:lnTo>
                  <a:lnTo>
                    <a:pt x="112" y="75"/>
                  </a:lnTo>
                  <a:lnTo>
                    <a:pt x="108" y="87"/>
                  </a:lnTo>
                  <a:lnTo>
                    <a:pt x="104" y="95"/>
                  </a:lnTo>
                  <a:lnTo>
                    <a:pt x="104" y="102"/>
                  </a:lnTo>
                  <a:lnTo>
                    <a:pt x="106" y="112"/>
                  </a:lnTo>
                  <a:lnTo>
                    <a:pt x="111" y="119"/>
                  </a:lnTo>
                  <a:lnTo>
                    <a:pt x="120" y="124"/>
                  </a:lnTo>
                  <a:lnTo>
                    <a:pt x="130" y="125"/>
                  </a:lnTo>
                  <a:lnTo>
                    <a:pt x="140" y="124"/>
                  </a:lnTo>
                  <a:lnTo>
                    <a:pt x="148" y="119"/>
                  </a:lnTo>
                  <a:lnTo>
                    <a:pt x="155" y="113"/>
                  </a:lnTo>
                  <a:lnTo>
                    <a:pt x="160" y="106"/>
                  </a:lnTo>
                  <a:lnTo>
                    <a:pt x="165" y="98"/>
                  </a:lnTo>
                  <a:lnTo>
                    <a:pt x="167" y="91"/>
                  </a:lnTo>
                  <a:lnTo>
                    <a:pt x="169" y="86"/>
                  </a:lnTo>
                  <a:lnTo>
                    <a:pt x="170" y="83"/>
                  </a:lnTo>
                  <a:lnTo>
                    <a:pt x="168" y="80"/>
                  </a:lnTo>
                  <a:lnTo>
                    <a:pt x="166" y="79"/>
                  </a:lnTo>
                  <a:lnTo>
                    <a:pt x="162" y="81"/>
                  </a:lnTo>
                  <a:lnTo>
                    <a:pt x="160" y="84"/>
                  </a:lnTo>
                  <a:lnTo>
                    <a:pt x="154" y="99"/>
                  </a:lnTo>
                  <a:lnTo>
                    <a:pt x="147" y="109"/>
                  </a:lnTo>
                  <a:lnTo>
                    <a:pt x="139" y="116"/>
                  </a:lnTo>
                  <a:lnTo>
                    <a:pt x="131" y="118"/>
                  </a:lnTo>
                  <a:lnTo>
                    <a:pt x="125" y="115"/>
                  </a:lnTo>
                  <a:lnTo>
                    <a:pt x="124" y="108"/>
                  </a:lnTo>
                  <a:lnTo>
                    <a:pt x="124" y="103"/>
                  </a:lnTo>
                  <a:lnTo>
                    <a:pt x="125" y="99"/>
                  </a:lnTo>
                  <a:lnTo>
                    <a:pt x="127" y="93"/>
                  </a:lnTo>
                  <a:lnTo>
                    <a:pt x="130" y="85"/>
                  </a:lnTo>
                  <a:lnTo>
                    <a:pt x="134" y="76"/>
                  </a:lnTo>
                  <a:lnTo>
                    <a:pt x="139" y="61"/>
                  </a:lnTo>
                  <a:lnTo>
                    <a:pt x="143" y="46"/>
                  </a:lnTo>
                  <a:lnTo>
                    <a:pt x="145" y="32"/>
                  </a:lnTo>
                  <a:lnTo>
                    <a:pt x="144" y="23"/>
                  </a:lnTo>
                  <a:lnTo>
                    <a:pt x="141" y="16"/>
                  </a:lnTo>
                  <a:lnTo>
                    <a:pt x="137" y="10"/>
                  </a:lnTo>
                  <a:lnTo>
                    <a:pt x="132" y="6"/>
                  </a:lnTo>
                  <a:lnTo>
                    <a:pt x="127" y="3"/>
                  </a:lnTo>
                  <a:lnTo>
                    <a:pt x="121" y="1"/>
                  </a:lnTo>
                  <a:lnTo>
                    <a:pt x="115" y="0"/>
                  </a:lnTo>
                  <a:lnTo>
                    <a:pt x="109" y="0"/>
                  </a:lnTo>
                  <a:lnTo>
                    <a:pt x="93" y="3"/>
                  </a:lnTo>
                  <a:lnTo>
                    <a:pt x="80" y="9"/>
                  </a:lnTo>
                  <a:lnTo>
                    <a:pt x="70" y="17"/>
                  </a:lnTo>
                  <a:lnTo>
                    <a:pt x="62" y="25"/>
                  </a:lnTo>
                  <a:lnTo>
                    <a:pt x="58" y="14"/>
                  </a:lnTo>
                  <a:lnTo>
                    <a:pt x="51" y="6"/>
                  </a:lnTo>
                  <a:lnTo>
                    <a:pt x="41" y="1"/>
                  </a:lnTo>
                  <a:lnTo>
                    <a:pt x="32" y="0"/>
                  </a:lnTo>
                  <a:lnTo>
                    <a:pt x="24" y="2"/>
                  </a:lnTo>
                  <a:lnTo>
                    <a:pt x="18" y="5"/>
                  </a:lnTo>
                  <a:lnTo>
                    <a:pt x="13" y="10"/>
                  </a:lnTo>
                  <a:lnTo>
                    <a:pt x="10" y="15"/>
                  </a:lnTo>
                  <a:lnTo>
                    <a:pt x="6" y="24"/>
                  </a:lnTo>
                  <a:lnTo>
                    <a:pt x="3" y="32"/>
                  </a:lnTo>
                  <a:lnTo>
                    <a:pt x="1" y="39"/>
                  </a:lnTo>
                  <a:lnTo>
                    <a:pt x="0" y="43"/>
                  </a:lnTo>
                  <a:lnTo>
                    <a:pt x="2" y="46"/>
                  </a:lnTo>
                  <a:lnTo>
                    <a:pt x="5" y="46"/>
                  </a:lnTo>
                  <a:lnTo>
                    <a:pt x="7" y="46"/>
                  </a:lnTo>
                  <a:lnTo>
                    <a:pt x="9" y="45"/>
                  </a:lnTo>
                  <a:lnTo>
                    <a:pt x="10" y="43"/>
                  </a:lnTo>
                  <a:lnTo>
                    <a:pt x="11" y="38"/>
                  </a:lnTo>
                  <a:lnTo>
                    <a:pt x="14" y="26"/>
                  </a:lnTo>
                  <a:lnTo>
                    <a:pt x="19" y="17"/>
                  </a:lnTo>
                  <a:lnTo>
                    <a:pt x="24" y="10"/>
                  </a:lnTo>
                  <a:lnTo>
                    <a:pt x="31" y="8"/>
                  </a:lnTo>
                  <a:lnTo>
                    <a:pt x="36" y="9"/>
                  </a:lnTo>
                  <a:lnTo>
                    <a:pt x="39" y="12"/>
                  </a:lnTo>
                  <a:lnTo>
                    <a:pt x="40" y="16"/>
                  </a:lnTo>
                  <a:lnTo>
                    <a:pt x="41" y="22"/>
                  </a:lnTo>
                  <a:lnTo>
                    <a:pt x="39" y="32"/>
                  </a:lnTo>
                  <a:lnTo>
                    <a:pt x="36" y="45"/>
                  </a:lnTo>
                  <a:lnTo>
                    <a:pt x="33" y="58"/>
                  </a:lnTo>
                  <a:lnTo>
                    <a:pt x="30" y="70"/>
                  </a:lnTo>
                  <a:lnTo>
                    <a:pt x="21" y="10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3" name="Freeform 15"/>
            <p:cNvSpPr>
              <a:spLocks noChangeAspect="1" noEditPoints="1"/>
            </p:cNvSpPr>
            <p:nvPr/>
          </p:nvSpPr>
          <p:spPr bwMode="auto">
            <a:xfrm>
              <a:off x="1880" y="1042"/>
              <a:ext cx="204" cy="75"/>
            </a:xfrm>
            <a:custGeom>
              <a:avLst/>
              <a:gdLst/>
              <a:ahLst/>
              <a:cxnLst>
                <a:cxn ang="0">
                  <a:pos x="194" y="13"/>
                </a:cxn>
                <a:cxn ang="0">
                  <a:pos x="197" y="13"/>
                </a:cxn>
                <a:cxn ang="0">
                  <a:pos x="201" y="13"/>
                </a:cxn>
                <a:cxn ang="0">
                  <a:pos x="203" y="10"/>
                </a:cxn>
                <a:cxn ang="0">
                  <a:pos x="204" y="6"/>
                </a:cxn>
                <a:cxn ang="0">
                  <a:pos x="203" y="3"/>
                </a:cxn>
                <a:cxn ang="0">
                  <a:pos x="200" y="1"/>
                </a:cxn>
                <a:cxn ang="0">
                  <a:pos x="197" y="0"/>
                </a:cxn>
                <a:cxn ang="0">
                  <a:pos x="194" y="0"/>
                </a:cxn>
                <a:cxn ang="0">
                  <a:pos x="10" y="0"/>
                </a:cxn>
                <a:cxn ang="0">
                  <a:pos x="7" y="0"/>
                </a:cxn>
                <a:cxn ang="0">
                  <a:pos x="3" y="1"/>
                </a:cxn>
                <a:cxn ang="0">
                  <a:pos x="1" y="3"/>
                </a:cxn>
                <a:cxn ang="0">
                  <a:pos x="0" y="6"/>
                </a:cxn>
                <a:cxn ang="0">
                  <a:pos x="1" y="10"/>
                </a:cxn>
                <a:cxn ang="0">
                  <a:pos x="3" y="13"/>
                </a:cxn>
                <a:cxn ang="0">
                  <a:pos x="7" y="13"/>
                </a:cxn>
                <a:cxn ang="0">
                  <a:pos x="10" y="13"/>
                </a:cxn>
                <a:cxn ang="0">
                  <a:pos x="194" y="13"/>
                </a:cxn>
                <a:cxn ang="0">
                  <a:pos x="194" y="75"/>
                </a:cxn>
                <a:cxn ang="0">
                  <a:pos x="197" y="74"/>
                </a:cxn>
                <a:cxn ang="0">
                  <a:pos x="200" y="74"/>
                </a:cxn>
                <a:cxn ang="0">
                  <a:pos x="203" y="72"/>
                </a:cxn>
                <a:cxn ang="0">
                  <a:pos x="204" y="68"/>
                </a:cxn>
                <a:cxn ang="0">
                  <a:pos x="203" y="64"/>
                </a:cxn>
                <a:cxn ang="0">
                  <a:pos x="201" y="62"/>
                </a:cxn>
                <a:cxn ang="0">
                  <a:pos x="197" y="61"/>
                </a:cxn>
                <a:cxn ang="0">
                  <a:pos x="194" y="61"/>
                </a:cxn>
                <a:cxn ang="0">
                  <a:pos x="10" y="61"/>
                </a:cxn>
                <a:cxn ang="0">
                  <a:pos x="7" y="61"/>
                </a:cxn>
                <a:cxn ang="0">
                  <a:pos x="3" y="62"/>
                </a:cxn>
                <a:cxn ang="0">
                  <a:pos x="1" y="64"/>
                </a:cxn>
                <a:cxn ang="0">
                  <a:pos x="0" y="68"/>
                </a:cxn>
                <a:cxn ang="0">
                  <a:pos x="1" y="72"/>
                </a:cxn>
                <a:cxn ang="0">
                  <a:pos x="3" y="74"/>
                </a:cxn>
                <a:cxn ang="0">
                  <a:pos x="7" y="74"/>
                </a:cxn>
                <a:cxn ang="0">
                  <a:pos x="10" y="75"/>
                </a:cxn>
                <a:cxn ang="0">
                  <a:pos x="194" y="75"/>
                </a:cxn>
              </a:cxnLst>
              <a:rect l="0" t="0" r="r" b="b"/>
              <a:pathLst>
                <a:path w="204" h="75">
                  <a:moveTo>
                    <a:pt x="194" y="13"/>
                  </a:moveTo>
                  <a:lnTo>
                    <a:pt x="197" y="13"/>
                  </a:lnTo>
                  <a:lnTo>
                    <a:pt x="201" y="13"/>
                  </a:lnTo>
                  <a:lnTo>
                    <a:pt x="203" y="10"/>
                  </a:lnTo>
                  <a:lnTo>
                    <a:pt x="204" y="6"/>
                  </a:lnTo>
                  <a:lnTo>
                    <a:pt x="203" y="3"/>
                  </a:lnTo>
                  <a:lnTo>
                    <a:pt x="200" y="1"/>
                  </a:lnTo>
                  <a:lnTo>
                    <a:pt x="197" y="0"/>
                  </a:lnTo>
                  <a:lnTo>
                    <a:pt x="194" y="0"/>
                  </a:lnTo>
                  <a:lnTo>
                    <a:pt x="10" y="0"/>
                  </a:lnTo>
                  <a:lnTo>
                    <a:pt x="7" y="0"/>
                  </a:lnTo>
                  <a:lnTo>
                    <a:pt x="3" y="1"/>
                  </a:lnTo>
                  <a:lnTo>
                    <a:pt x="1" y="3"/>
                  </a:lnTo>
                  <a:lnTo>
                    <a:pt x="0" y="6"/>
                  </a:lnTo>
                  <a:lnTo>
                    <a:pt x="1" y="10"/>
                  </a:lnTo>
                  <a:lnTo>
                    <a:pt x="3" y="13"/>
                  </a:lnTo>
                  <a:lnTo>
                    <a:pt x="7" y="13"/>
                  </a:lnTo>
                  <a:lnTo>
                    <a:pt x="10" y="13"/>
                  </a:lnTo>
                  <a:lnTo>
                    <a:pt x="194" y="13"/>
                  </a:lnTo>
                  <a:close/>
                  <a:moveTo>
                    <a:pt x="194" y="75"/>
                  </a:moveTo>
                  <a:lnTo>
                    <a:pt x="197" y="74"/>
                  </a:lnTo>
                  <a:lnTo>
                    <a:pt x="200" y="74"/>
                  </a:lnTo>
                  <a:lnTo>
                    <a:pt x="203" y="72"/>
                  </a:lnTo>
                  <a:lnTo>
                    <a:pt x="204" y="68"/>
                  </a:lnTo>
                  <a:lnTo>
                    <a:pt x="203" y="64"/>
                  </a:lnTo>
                  <a:lnTo>
                    <a:pt x="201" y="62"/>
                  </a:lnTo>
                  <a:lnTo>
                    <a:pt x="197" y="61"/>
                  </a:lnTo>
                  <a:lnTo>
                    <a:pt x="194" y="61"/>
                  </a:lnTo>
                  <a:lnTo>
                    <a:pt x="10" y="61"/>
                  </a:lnTo>
                  <a:lnTo>
                    <a:pt x="7" y="61"/>
                  </a:lnTo>
                  <a:lnTo>
                    <a:pt x="3" y="62"/>
                  </a:lnTo>
                  <a:lnTo>
                    <a:pt x="1" y="64"/>
                  </a:lnTo>
                  <a:lnTo>
                    <a:pt x="0" y="68"/>
                  </a:lnTo>
                  <a:lnTo>
                    <a:pt x="1" y="72"/>
                  </a:lnTo>
                  <a:lnTo>
                    <a:pt x="3" y="74"/>
                  </a:lnTo>
                  <a:lnTo>
                    <a:pt x="7" y="74"/>
                  </a:lnTo>
                  <a:lnTo>
                    <a:pt x="10" y="75"/>
                  </a:lnTo>
                  <a:lnTo>
                    <a:pt x="194" y="7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4" name="Freeform 16"/>
            <p:cNvSpPr>
              <a:spLocks noChangeAspect="1" noEditPoints="1"/>
            </p:cNvSpPr>
            <p:nvPr/>
          </p:nvSpPr>
          <p:spPr bwMode="auto">
            <a:xfrm>
              <a:off x="2118" y="964"/>
              <a:ext cx="129" cy="190"/>
            </a:xfrm>
            <a:custGeom>
              <a:avLst/>
              <a:gdLst/>
              <a:ahLst/>
              <a:cxnLst>
                <a:cxn ang="0">
                  <a:pos x="129" y="96"/>
                </a:cxn>
                <a:cxn ang="0">
                  <a:pos x="126" y="56"/>
                </a:cxn>
                <a:cxn ang="0">
                  <a:pos x="113" y="24"/>
                </a:cxn>
                <a:cxn ang="0">
                  <a:pos x="105" y="15"/>
                </a:cxn>
                <a:cxn ang="0">
                  <a:pos x="94" y="7"/>
                </a:cxn>
                <a:cxn ang="0">
                  <a:pos x="81" y="2"/>
                </a:cxn>
                <a:cxn ang="0">
                  <a:pos x="65" y="0"/>
                </a:cxn>
                <a:cxn ang="0">
                  <a:pos x="44" y="4"/>
                </a:cxn>
                <a:cxn ang="0">
                  <a:pos x="28" y="12"/>
                </a:cxn>
                <a:cxn ang="0">
                  <a:pos x="16" y="25"/>
                </a:cxn>
                <a:cxn ang="0">
                  <a:pos x="9" y="41"/>
                </a:cxn>
                <a:cxn ang="0">
                  <a:pos x="4" y="57"/>
                </a:cxn>
                <a:cxn ang="0">
                  <a:pos x="2" y="73"/>
                </a:cxn>
                <a:cxn ang="0">
                  <a:pos x="1" y="86"/>
                </a:cxn>
                <a:cxn ang="0">
                  <a:pos x="0" y="96"/>
                </a:cxn>
                <a:cxn ang="0">
                  <a:pos x="1" y="106"/>
                </a:cxn>
                <a:cxn ang="0">
                  <a:pos x="2" y="119"/>
                </a:cxn>
                <a:cxn ang="0">
                  <a:pos x="4" y="135"/>
                </a:cxn>
                <a:cxn ang="0">
                  <a:pos x="9" y="151"/>
                </a:cxn>
                <a:cxn ang="0">
                  <a:pos x="16" y="166"/>
                </a:cxn>
                <a:cxn ang="0">
                  <a:pos x="28" y="178"/>
                </a:cxn>
                <a:cxn ang="0">
                  <a:pos x="44" y="187"/>
                </a:cxn>
                <a:cxn ang="0">
                  <a:pos x="65" y="190"/>
                </a:cxn>
                <a:cxn ang="0">
                  <a:pos x="86" y="187"/>
                </a:cxn>
                <a:cxn ang="0">
                  <a:pos x="102" y="178"/>
                </a:cxn>
                <a:cxn ang="0">
                  <a:pos x="114" y="166"/>
                </a:cxn>
                <a:cxn ang="0">
                  <a:pos x="121" y="151"/>
                </a:cxn>
                <a:cxn ang="0">
                  <a:pos x="126" y="135"/>
                </a:cxn>
                <a:cxn ang="0">
                  <a:pos x="128" y="119"/>
                </a:cxn>
                <a:cxn ang="0">
                  <a:pos x="129" y="106"/>
                </a:cxn>
                <a:cxn ang="0">
                  <a:pos x="129" y="96"/>
                </a:cxn>
                <a:cxn ang="0">
                  <a:pos x="65" y="183"/>
                </a:cxn>
                <a:cxn ang="0">
                  <a:pos x="55" y="181"/>
                </a:cxn>
                <a:cxn ang="0">
                  <a:pos x="44" y="176"/>
                </a:cxn>
                <a:cxn ang="0">
                  <a:pos x="36" y="167"/>
                </a:cxn>
                <a:cxn ang="0">
                  <a:pos x="30" y="152"/>
                </a:cxn>
                <a:cxn ang="0">
                  <a:pos x="27" y="139"/>
                </a:cxn>
                <a:cxn ang="0">
                  <a:pos x="26" y="124"/>
                </a:cxn>
                <a:cxn ang="0">
                  <a:pos x="26" y="108"/>
                </a:cxn>
                <a:cxn ang="0">
                  <a:pos x="26" y="93"/>
                </a:cxn>
                <a:cxn ang="0">
                  <a:pos x="26" y="62"/>
                </a:cxn>
                <a:cxn ang="0">
                  <a:pos x="30" y="36"/>
                </a:cxn>
                <a:cxn ang="0">
                  <a:pos x="36" y="22"/>
                </a:cxn>
                <a:cxn ang="0">
                  <a:pos x="45" y="14"/>
                </a:cxn>
                <a:cxn ang="0">
                  <a:pos x="55" y="9"/>
                </a:cxn>
                <a:cxn ang="0">
                  <a:pos x="65" y="8"/>
                </a:cxn>
                <a:cxn ang="0">
                  <a:pos x="76" y="10"/>
                </a:cxn>
                <a:cxn ang="0">
                  <a:pos x="86" y="15"/>
                </a:cxn>
                <a:cxn ang="0">
                  <a:pos x="94" y="23"/>
                </a:cxn>
                <a:cxn ang="0">
                  <a:pos x="99" y="33"/>
                </a:cxn>
                <a:cxn ang="0">
                  <a:pos x="103" y="59"/>
                </a:cxn>
                <a:cxn ang="0">
                  <a:pos x="104" y="93"/>
                </a:cxn>
                <a:cxn ang="0">
                  <a:pos x="104" y="123"/>
                </a:cxn>
                <a:cxn ang="0">
                  <a:pos x="100" y="151"/>
                </a:cxn>
                <a:cxn ang="0">
                  <a:pos x="94" y="167"/>
                </a:cxn>
                <a:cxn ang="0">
                  <a:pos x="85" y="176"/>
                </a:cxn>
                <a:cxn ang="0">
                  <a:pos x="74" y="181"/>
                </a:cxn>
                <a:cxn ang="0">
                  <a:pos x="65" y="183"/>
                </a:cxn>
              </a:cxnLst>
              <a:rect l="0" t="0" r="r" b="b"/>
              <a:pathLst>
                <a:path w="129" h="190">
                  <a:moveTo>
                    <a:pt x="129" y="96"/>
                  </a:moveTo>
                  <a:lnTo>
                    <a:pt x="126" y="56"/>
                  </a:lnTo>
                  <a:lnTo>
                    <a:pt x="113" y="24"/>
                  </a:lnTo>
                  <a:lnTo>
                    <a:pt x="105" y="15"/>
                  </a:lnTo>
                  <a:lnTo>
                    <a:pt x="94" y="7"/>
                  </a:lnTo>
                  <a:lnTo>
                    <a:pt x="81" y="2"/>
                  </a:lnTo>
                  <a:lnTo>
                    <a:pt x="65" y="0"/>
                  </a:lnTo>
                  <a:lnTo>
                    <a:pt x="44" y="4"/>
                  </a:lnTo>
                  <a:lnTo>
                    <a:pt x="28" y="12"/>
                  </a:lnTo>
                  <a:lnTo>
                    <a:pt x="16" y="25"/>
                  </a:lnTo>
                  <a:lnTo>
                    <a:pt x="9" y="41"/>
                  </a:lnTo>
                  <a:lnTo>
                    <a:pt x="4" y="57"/>
                  </a:lnTo>
                  <a:lnTo>
                    <a:pt x="2" y="73"/>
                  </a:lnTo>
                  <a:lnTo>
                    <a:pt x="1" y="86"/>
                  </a:lnTo>
                  <a:lnTo>
                    <a:pt x="0" y="96"/>
                  </a:lnTo>
                  <a:lnTo>
                    <a:pt x="1" y="106"/>
                  </a:lnTo>
                  <a:lnTo>
                    <a:pt x="2" y="119"/>
                  </a:lnTo>
                  <a:lnTo>
                    <a:pt x="4" y="135"/>
                  </a:lnTo>
                  <a:lnTo>
                    <a:pt x="9" y="151"/>
                  </a:lnTo>
                  <a:lnTo>
                    <a:pt x="16" y="166"/>
                  </a:lnTo>
                  <a:lnTo>
                    <a:pt x="28" y="178"/>
                  </a:lnTo>
                  <a:lnTo>
                    <a:pt x="44" y="187"/>
                  </a:lnTo>
                  <a:lnTo>
                    <a:pt x="65" y="190"/>
                  </a:lnTo>
                  <a:lnTo>
                    <a:pt x="86" y="187"/>
                  </a:lnTo>
                  <a:lnTo>
                    <a:pt x="102" y="178"/>
                  </a:lnTo>
                  <a:lnTo>
                    <a:pt x="114" y="166"/>
                  </a:lnTo>
                  <a:lnTo>
                    <a:pt x="121" y="151"/>
                  </a:lnTo>
                  <a:lnTo>
                    <a:pt x="126" y="135"/>
                  </a:lnTo>
                  <a:lnTo>
                    <a:pt x="128" y="119"/>
                  </a:lnTo>
                  <a:lnTo>
                    <a:pt x="129" y="106"/>
                  </a:lnTo>
                  <a:lnTo>
                    <a:pt x="129" y="96"/>
                  </a:lnTo>
                  <a:close/>
                  <a:moveTo>
                    <a:pt x="65" y="183"/>
                  </a:moveTo>
                  <a:lnTo>
                    <a:pt x="55" y="181"/>
                  </a:lnTo>
                  <a:lnTo>
                    <a:pt x="44" y="176"/>
                  </a:lnTo>
                  <a:lnTo>
                    <a:pt x="36" y="167"/>
                  </a:lnTo>
                  <a:lnTo>
                    <a:pt x="30" y="152"/>
                  </a:lnTo>
                  <a:lnTo>
                    <a:pt x="27" y="139"/>
                  </a:lnTo>
                  <a:lnTo>
                    <a:pt x="26" y="124"/>
                  </a:lnTo>
                  <a:lnTo>
                    <a:pt x="26" y="108"/>
                  </a:lnTo>
                  <a:lnTo>
                    <a:pt x="26" y="93"/>
                  </a:lnTo>
                  <a:lnTo>
                    <a:pt x="26" y="62"/>
                  </a:lnTo>
                  <a:lnTo>
                    <a:pt x="30" y="36"/>
                  </a:lnTo>
                  <a:lnTo>
                    <a:pt x="36" y="22"/>
                  </a:lnTo>
                  <a:lnTo>
                    <a:pt x="45" y="14"/>
                  </a:lnTo>
                  <a:lnTo>
                    <a:pt x="55" y="9"/>
                  </a:lnTo>
                  <a:lnTo>
                    <a:pt x="65" y="8"/>
                  </a:lnTo>
                  <a:lnTo>
                    <a:pt x="76" y="10"/>
                  </a:lnTo>
                  <a:lnTo>
                    <a:pt x="86" y="15"/>
                  </a:lnTo>
                  <a:lnTo>
                    <a:pt x="94" y="23"/>
                  </a:lnTo>
                  <a:lnTo>
                    <a:pt x="99" y="33"/>
                  </a:lnTo>
                  <a:lnTo>
                    <a:pt x="103" y="59"/>
                  </a:lnTo>
                  <a:lnTo>
                    <a:pt x="104" y="93"/>
                  </a:lnTo>
                  <a:lnTo>
                    <a:pt x="104" y="123"/>
                  </a:lnTo>
                  <a:lnTo>
                    <a:pt x="100" y="151"/>
                  </a:lnTo>
                  <a:lnTo>
                    <a:pt x="94" y="167"/>
                  </a:lnTo>
                  <a:lnTo>
                    <a:pt x="85" y="176"/>
                  </a:lnTo>
                  <a:lnTo>
                    <a:pt x="74" y="181"/>
                  </a:lnTo>
                  <a:lnTo>
                    <a:pt x="65" y="18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5" name="Freeform 17"/>
            <p:cNvSpPr>
              <a:spLocks noChangeAspect="1"/>
            </p:cNvSpPr>
            <p:nvPr/>
          </p:nvSpPr>
          <p:spPr bwMode="auto">
            <a:xfrm>
              <a:off x="2729" y="66"/>
              <a:ext cx="169" cy="125"/>
            </a:xfrm>
            <a:custGeom>
              <a:avLst/>
              <a:gdLst/>
              <a:ahLst/>
              <a:cxnLst>
                <a:cxn ang="0">
                  <a:pos x="19" y="112"/>
                </a:cxn>
                <a:cxn ang="0">
                  <a:pos x="21" y="123"/>
                </a:cxn>
                <a:cxn ang="0">
                  <a:pos x="34" y="123"/>
                </a:cxn>
                <a:cxn ang="0">
                  <a:pos x="40" y="112"/>
                </a:cxn>
                <a:cxn ang="0">
                  <a:pos x="46" y="90"/>
                </a:cxn>
                <a:cxn ang="0">
                  <a:pos x="54" y="58"/>
                </a:cxn>
                <a:cxn ang="0">
                  <a:pos x="58" y="46"/>
                </a:cxn>
                <a:cxn ang="0">
                  <a:pos x="66" y="33"/>
                </a:cxn>
                <a:cxn ang="0">
                  <a:pos x="81" y="17"/>
                </a:cxn>
                <a:cxn ang="0">
                  <a:pos x="107" y="8"/>
                </a:cxn>
                <a:cxn ang="0">
                  <a:pos x="121" y="16"/>
                </a:cxn>
                <a:cxn ang="0">
                  <a:pos x="124" y="27"/>
                </a:cxn>
                <a:cxn ang="0">
                  <a:pos x="117" y="59"/>
                </a:cxn>
                <a:cxn ang="0">
                  <a:pos x="107" y="87"/>
                </a:cxn>
                <a:cxn ang="0">
                  <a:pos x="103" y="102"/>
                </a:cxn>
                <a:cxn ang="0">
                  <a:pos x="111" y="119"/>
                </a:cxn>
                <a:cxn ang="0">
                  <a:pos x="129" y="125"/>
                </a:cxn>
                <a:cxn ang="0">
                  <a:pos x="147" y="119"/>
                </a:cxn>
                <a:cxn ang="0">
                  <a:pos x="160" y="106"/>
                </a:cxn>
                <a:cxn ang="0">
                  <a:pos x="167" y="91"/>
                </a:cxn>
                <a:cxn ang="0">
                  <a:pos x="169" y="83"/>
                </a:cxn>
                <a:cxn ang="0">
                  <a:pos x="165" y="79"/>
                </a:cxn>
                <a:cxn ang="0">
                  <a:pos x="160" y="84"/>
                </a:cxn>
                <a:cxn ang="0">
                  <a:pos x="147" y="109"/>
                </a:cxn>
                <a:cxn ang="0">
                  <a:pos x="130" y="118"/>
                </a:cxn>
                <a:cxn ang="0">
                  <a:pos x="123" y="108"/>
                </a:cxn>
                <a:cxn ang="0">
                  <a:pos x="125" y="99"/>
                </a:cxn>
                <a:cxn ang="0">
                  <a:pos x="130" y="85"/>
                </a:cxn>
                <a:cxn ang="0">
                  <a:pos x="138" y="61"/>
                </a:cxn>
                <a:cxn ang="0">
                  <a:pos x="144" y="32"/>
                </a:cxn>
                <a:cxn ang="0">
                  <a:pos x="141" y="16"/>
                </a:cxn>
                <a:cxn ang="0">
                  <a:pos x="132" y="6"/>
                </a:cxn>
                <a:cxn ang="0">
                  <a:pos x="120" y="1"/>
                </a:cxn>
                <a:cxn ang="0">
                  <a:pos x="108" y="0"/>
                </a:cxn>
                <a:cxn ang="0">
                  <a:pos x="79" y="9"/>
                </a:cxn>
                <a:cxn ang="0">
                  <a:pos x="61" y="25"/>
                </a:cxn>
                <a:cxn ang="0">
                  <a:pos x="50" y="6"/>
                </a:cxn>
                <a:cxn ang="0">
                  <a:pos x="32" y="0"/>
                </a:cxn>
                <a:cxn ang="0">
                  <a:pos x="18" y="5"/>
                </a:cxn>
                <a:cxn ang="0">
                  <a:pos x="10" y="15"/>
                </a:cxn>
                <a:cxn ang="0">
                  <a:pos x="2" y="32"/>
                </a:cxn>
                <a:cxn ang="0">
                  <a:pos x="0" y="43"/>
                </a:cxn>
                <a:cxn ang="0">
                  <a:pos x="4" y="46"/>
                </a:cxn>
                <a:cxn ang="0">
                  <a:pos x="8" y="45"/>
                </a:cxn>
                <a:cxn ang="0">
                  <a:pos x="10" y="38"/>
                </a:cxn>
                <a:cxn ang="0">
                  <a:pos x="18" y="17"/>
                </a:cxn>
                <a:cxn ang="0">
                  <a:pos x="31" y="8"/>
                </a:cxn>
                <a:cxn ang="0">
                  <a:pos x="38" y="12"/>
                </a:cxn>
                <a:cxn ang="0">
                  <a:pos x="40" y="21"/>
                </a:cxn>
                <a:cxn ang="0">
                  <a:pos x="35" y="45"/>
                </a:cxn>
                <a:cxn ang="0">
                  <a:pos x="29" y="70"/>
                </a:cxn>
              </a:cxnLst>
              <a:rect l="0" t="0" r="r" b="b"/>
              <a:pathLst>
                <a:path w="169" h="125">
                  <a:moveTo>
                    <a:pt x="21" y="105"/>
                  </a:moveTo>
                  <a:lnTo>
                    <a:pt x="19" y="112"/>
                  </a:lnTo>
                  <a:lnTo>
                    <a:pt x="18" y="117"/>
                  </a:lnTo>
                  <a:lnTo>
                    <a:pt x="21" y="123"/>
                  </a:lnTo>
                  <a:lnTo>
                    <a:pt x="27" y="125"/>
                  </a:lnTo>
                  <a:lnTo>
                    <a:pt x="34" y="123"/>
                  </a:lnTo>
                  <a:lnTo>
                    <a:pt x="38" y="119"/>
                  </a:lnTo>
                  <a:lnTo>
                    <a:pt x="40" y="112"/>
                  </a:lnTo>
                  <a:lnTo>
                    <a:pt x="43" y="102"/>
                  </a:lnTo>
                  <a:lnTo>
                    <a:pt x="46" y="90"/>
                  </a:lnTo>
                  <a:lnTo>
                    <a:pt x="49" y="77"/>
                  </a:lnTo>
                  <a:lnTo>
                    <a:pt x="54" y="58"/>
                  </a:lnTo>
                  <a:lnTo>
                    <a:pt x="56" y="51"/>
                  </a:lnTo>
                  <a:lnTo>
                    <a:pt x="58" y="46"/>
                  </a:lnTo>
                  <a:lnTo>
                    <a:pt x="61" y="41"/>
                  </a:lnTo>
                  <a:lnTo>
                    <a:pt x="66" y="33"/>
                  </a:lnTo>
                  <a:lnTo>
                    <a:pt x="72" y="25"/>
                  </a:lnTo>
                  <a:lnTo>
                    <a:pt x="81" y="17"/>
                  </a:lnTo>
                  <a:lnTo>
                    <a:pt x="93" y="10"/>
                  </a:lnTo>
                  <a:lnTo>
                    <a:pt x="107" y="8"/>
                  </a:lnTo>
                  <a:lnTo>
                    <a:pt x="117" y="10"/>
                  </a:lnTo>
                  <a:lnTo>
                    <a:pt x="121" y="16"/>
                  </a:lnTo>
                  <a:lnTo>
                    <a:pt x="123" y="22"/>
                  </a:lnTo>
                  <a:lnTo>
                    <a:pt x="124" y="27"/>
                  </a:lnTo>
                  <a:lnTo>
                    <a:pt x="122" y="42"/>
                  </a:lnTo>
                  <a:lnTo>
                    <a:pt x="117" y="59"/>
                  </a:lnTo>
                  <a:lnTo>
                    <a:pt x="112" y="75"/>
                  </a:lnTo>
                  <a:lnTo>
                    <a:pt x="107" y="87"/>
                  </a:lnTo>
                  <a:lnTo>
                    <a:pt x="104" y="95"/>
                  </a:lnTo>
                  <a:lnTo>
                    <a:pt x="103" y="102"/>
                  </a:lnTo>
                  <a:lnTo>
                    <a:pt x="105" y="111"/>
                  </a:lnTo>
                  <a:lnTo>
                    <a:pt x="111" y="119"/>
                  </a:lnTo>
                  <a:lnTo>
                    <a:pt x="119" y="124"/>
                  </a:lnTo>
                  <a:lnTo>
                    <a:pt x="129" y="125"/>
                  </a:lnTo>
                  <a:lnTo>
                    <a:pt x="139" y="124"/>
                  </a:lnTo>
                  <a:lnTo>
                    <a:pt x="147" y="119"/>
                  </a:lnTo>
                  <a:lnTo>
                    <a:pt x="154" y="113"/>
                  </a:lnTo>
                  <a:lnTo>
                    <a:pt x="160" y="106"/>
                  </a:lnTo>
                  <a:lnTo>
                    <a:pt x="164" y="98"/>
                  </a:lnTo>
                  <a:lnTo>
                    <a:pt x="167" y="91"/>
                  </a:lnTo>
                  <a:lnTo>
                    <a:pt x="169" y="86"/>
                  </a:lnTo>
                  <a:lnTo>
                    <a:pt x="169" y="83"/>
                  </a:lnTo>
                  <a:lnTo>
                    <a:pt x="167" y="80"/>
                  </a:lnTo>
                  <a:lnTo>
                    <a:pt x="165" y="79"/>
                  </a:lnTo>
                  <a:lnTo>
                    <a:pt x="161" y="81"/>
                  </a:lnTo>
                  <a:lnTo>
                    <a:pt x="160" y="84"/>
                  </a:lnTo>
                  <a:lnTo>
                    <a:pt x="154" y="99"/>
                  </a:lnTo>
                  <a:lnTo>
                    <a:pt x="147" y="109"/>
                  </a:lnTo>
                  <a:lnTo>
                    <a:pt x="139" y="116"/>
                  </a:lnTo>
                  <a:lnTo>
                    <a:pt x="130" y="118"/>
                  </a:lnTo>
                  <a:lnTo>
                    <a:pt x="125" y="115"/>
                  </a:lnTo>
                  <a:lnTo>
                    <a:pt x="123" y="108"/>
                  </a:lnTo>
                  <a:lnTo>
                    <a:pt x="123" y="103"/>
                  </a:lnTo>
                  <a:lnTo>
                    <a:pt x="125" y="99"/>
                  </a:lnTo>
                  <a:lnTo>
                    <a:pt x="126" y="93"/>
                  </a:lnTo>
                  <a:lnTo>
                    <a:pt x="130" y="85"/>
                  </a:lnTo>
                  <a:lnTo>
                    <a:pt x="133" y="76"/>
                  </a:lnTo>
                  <a:lnTo>
                    <a:pt x="138" y="61"/>
                  </a:lnTo>
                  <a:lnTo>
                    <a:pt x="143" y="46"/>
                  </a:lnTo>
                  <a:lnTo>
                    <a:pt x="144" y="32"/>
                  </a:lnTo>
                  <a:lnTo>
                    <a:pt x="143" y="23"/>
                  </a:lnTo>
                  <a:lnTo>
                    <a:pt x="141" y="16"/>
                  </a:lnTo>
                  <a:lnTo>
                    <a:pt x="137" y="10"/>
                  </a:lnTo>
                  <a:lnTo>
                    <a:pt x="132" y="6"/>
                  </a:lnTo>
                  <a:lnTo>
                    <a:pt x="126" y="3"/>
                  </a:lnTo>
                  <a:lnTo>
                    <a:pt x="120" y="1"/>
                  </a:lnTo>
                  <a:lnTo>
                    <a:pt x="114" y="0"/>
                  </a:lnTo>
                  <a:lnTo>
                    <a:pt x="108" y="0"/>
                  </a:lnTo>
                  <a:lnTo>
                    <a:pt x="92" y="2"/>
                  </a:lnTo>
                  <a:lnTo>
                    <a:pt x="79" y="9"/>
                  </a:lnTo>
                  <a:lnTo>
                    <a:pt x="69" y="17"/>
                  </a:lnTo>
                  <a:lnTo>
                    <a:pt x="61" y="25"/>
                  </a:lnTo>
                  <a:lnTo>
                    <a:pt x="57" y="13"/>
                  </a:lnTo>
                  <a:lnTo>
                    <a:pt x="50" y="6"/>
                  </a:lnTo>
                  <a:lnTo>
                    <a:pt x="41" y="1"/>
                  </a:lnTo>
                  <a:lnTo>
                    <a:pt x="32" y="0"/>
                  </a:lnTo>
                  <a:lnTo>
                    <a:pt x="24" y="2"/>
                  </a:lnTo>
                  <a:lnTo>
                    <a:pt x="18" y="5"/>
                  </a:lnTo>
                  <a:lnTo>
                    <a:pt x="13" y="10"/>
                  </a:lnTo>
                  <a:lnTo>
                    <a:pt x="10" y="15"/>
                  </a:lnTo>
                  <a:lnTo>
                    <a:pt x="6" y="24"/>
                  </a:lnTo>
                  <a:lnTo>
                    <a:pt x="2" y="32"/>
                  </a:lnTo>
                  <a:lnTo>
                    <a:pt x="0" y="39"/>
                  </a:lnTo>
                  <a:lnTo>
                    <a:pt x="0" y="43"/>
                  </a:lnTo>
                  <a:lnTo>
                    <a:pt x="2" y="46"/>
                  </a:lnTo>
                  <a:lnTo>
                    <a:pt x="4" y="46"/>
                  </a:lnTo>
                  <a:lnTo>
                    <a:pt x="7" y="46"/>
                  </a:lnTo>
                  <a:lnTo>
                    <a:pt x="8" y="45"/>
                  </a:lnTo>
                  <a:lnTo>
                    <a:pt x="9" y="42"/>
                  </a:lnTo>
                  <a:lnTo>
                    <a:pt x="10" y="38"/>
                  </a:lnTo>
                  <a:lnTo>
                    <a:pt x="14" y="26"/>
                  </a:lnTo>
                  <a:lnTo>
                    <a:pt x="18" y="17"/>
                  </a:lnTo>
                  <a:lnTo>
                    <a:pt x="24" y="10"/>
                  </a:lnTo>
                  <a:lnTo>
                    <a:pt x="31" y="8"/>
                  </a:lnTo>
                  <a:lnTo>
                    <a:pt x="35" y="9"/>
                  </a:lnTo>
                  <a:lnTo>
                    <a:pt x="38" y="12"/>
                  </a:lnTo>
                  <a:lnTo>
                    <a:pt x="40" y="16"/>
                  </a:lnTo>
                  <a:lnTo>
                    <a:pt x="40" y="21"/>
                  </a:lnTo>
                  <a:lnTo>
                    <a:pt x="38" y="32"/>
                  </a:lnTo>
                  <a:lnTo>
                    <a:pt x="35" y="45"/>
                  </a:lnTo>
                  <a:lnTo>
                    <a:pt x="32" y="58"/>
                  </a:lnTo>
                  <a:lnTo>
                    <a:pt x="29" y="70"/>
                  </a:lnTo>
                  <a:lnTo>
                    <a:pt x="21" y="10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6" name="Freeform 18"/>
            <p:cNvSpPr>
              <a:spLocks noChangeAspect="1"/>
            </p:cNvSpPr>
            <p:nvPr/>
          </p:nvSpPr>
          <p:spPr bwMode="auto">
            <a:xfrm>
              <a:off x="2549" y="308"/>
              <a:ext cx="528" cy="555"/>
            </a:xfrm>
            <a:custGeom>
              <a:avLst/>
              <a:gdLst/>
              <a:ahLst/>
              <a:cxnLst>
                <a:cxn ang="0">
                  <a:pos x="480" y="555"/>
                </a:cxn>
                <a:cxn ang="0">
                  <a:pos x="528" y="428"/>
                </a:cxn>
                <a:cxn ang="0">
                  <a:pos x="518" y="428"/>
                </a:cxn>
                <a:cxn ang="0">
                  <a:pos x="502" y="456"/>
                </a:cxn>
                <a:cxn ang="0">
                  <a:pos x="478" y="479"/>
                </a:cxn>
                <a:cxn ang="0">
                  <a:pos x="448" y="497"/>
                </a:cxn>
                <a:cxn ang="0">
                  <a:pos x="415" y="508"/>
                </a:cxn>
                <a:cxn ang="0">
                  <a:pos x="403" y="511"/>
                </a:cxn>
                <a:cxn ang="0">
                  <a:pos x="379" y="515"/>
                </a:cxn>
                <a:cxn ang="0">
                  <a:pos x="342" y="519"/>
                </a:cxn>
                <a:cxn ang="0">
                  <a:pos x="292" y="521"/>
                </a:cxn>
                <a:cxn ang="0">
                  <a:pos x="52" y="521"/>
                </a:cxn>
                <a:cxn ang="0">
                  <a:pos x="254" y="284"/>
                </a:cxn>
                <a:cxn ang="0">
                  <a:pos x="257" y="280"/>
                </a:cxn>
                <a:cxn ang="0">
                  <a:pos x="258" y="278"/>
                </a:cxn>
                <a:cxn ang="0">
                  <a:pos x="258" y="276"/>
                </a:cxn>
                <a:cxn ang="0">
                  <a:pos x="255" y="272"/>
                </a:cxn>
                <a:cxn ang="0">
                  <a:pos x="70" y="19"/>
                </a:cxn>
                <a:cxn ang="0">
                  <a:pos x="288" y="19"/>
                </a:cxn>
                <a:cxn ang="0">
                  <a:pos x="324" y="20"/>
                </a:cxn>
                <a:cxn ang="0">
                  <a:pos x="353" y="22"/>
                </a:cxn>
                <a:cxn ang="0">
                  <a:pos x="372" y="24"/>
                </a:cxn>
                <a:cxn ang="0">
                  <a:pos x="380" y="25"/>
                </a:cxn>
                <a:cxn ang="0">
                  <a:pos x="399" y="28"/>
                </a:cxn>
                <a:cxn ang="0">
                  <a:pos x="421" y="34"/>
                </a:cxn>
                <a:cxn ang="0">
                  <a:pos x="444" y="42"/>
                </a:cxn>
                <a:cxn ang="0">
                  <a:pos x="468" y="55"/>
                </a:cxn>
                <a:cxn ang="0">
                  <a:pos x="478" y="62"/>
                </a:cxn>
                <a:cxn ang="0">
                  <a:pos x="492" y="73"/>
                </a:cxn>
                <a:cxn ang="0">
                  <a:pos x="506" y="90"/>
                </a:cxn>
                <a:cxn ang="0">
                  <a:pos x="518" y="111"/>
                </a:cxn>
                <a:cxn ang="0">
                  <a:pos x="528" y="111"/>
                </a:cxn>
                <a:cxn ang="0">
                  <a:pos x="480" y="0"/>
                </a:cxn>
                <a:cxn ang="0">
                  <a:pos x="11" y="0"/>
                </a:cxn>
                <a:cxn ang="0">
                  <a:pos x="6" y="0"/>
                </a:cxn>
                <a:cxn ang="0">
                  <a:pos x="3" y="0"/>
                </a:cxn>
                <a:cxn ang="0">
                  <a:pos x="1" y="1"/>
                </a:cxn>
                <a:cxn ang="0">
                  <a:pos x="0" y="2"/>
                </a:cxn>
                <a:cxn ang="0">
                  <a:pos x="0" y="8"/>
                </a:cxn>
                <a:cxn ang="0">
                  <a:pos x="0" y="16"/>
                </a:cxn>
                <a:cxn ang="0">
                  <a:pos x="210" y="303"/>
                </a:cxn>
                <a:cxn ang="0">
                  <a:pos x="4" y="544"/>
                </a:cxn>
                <a:cxn ang="0">
                  <a:pos x="1" y="549"/>
                </a:cxn>
                <a:cxn ang="0">
                  <a:pos x="0" y="551"/>
                </a:cxn>
                <a:cxn ang="0">
                  <a:pos x="3" y="555"/>
                </a:cxn>
                <a:cxn ang="0">
                  <a:pos x="11" y="555"/>
                </a:cxn>
                <a:cxn ang="0">
                  <a:pos x="480" y="555"/>
                </a:cxn>
              </a:cxnLst>
              <a:rect l="0" t="0" r="r" b="b"/>
              <a:pathLst>
                <a:path w="528" h="555">
                  <a:moveTo>
                    <a:pt x="480" y="555"/>
                  </a:moveTo>
                  <a:lnTo>
                    <a:pt x="528" y="428"/>
                  </a:lnTo>
                  <a:lnTo>
                    <a:pt x="518" y="428"/>
                  </a:lnTo>
                  <a:lnTo>
                    <a:pt x="502" y="456"/>
                  </a:lnTo>
                  <a:lnTo>
                    <a:pt x="478" y="479"/>
                  </a:lnTo>
                  <a:lnTo>
                    <a:pt x="448" y="497"/>
                  </a:lnTo>
                  <a:lnTo>
                    <a:pt x="415" y="508"/>
                  </a:lnTo>
                  <a:lnTo>
                    <a:pt x="403" y="511"/>
                  </a:lnTo>
                  <a:lnTo>
                    <a:pt x="379" y="515"/>
                  </a:lnTo>
                  <a:lnTo>
                    <a:pt x="342" y="519"/>
                  </a:lnTo>
                  <a:lnTo>
                    <a:pt x="292" y="521"/>
                  </a:lnTo>
                  <a:lnTo>
                    <a:pt x="52" y="521"/>
                  </a:lnTo>
                  <a:lnTo>
                    <a:pt x="254" y="284"/>
                  </a:lnTo>
                  <a:lnTo>
                    <a:pt x="257" y="280"/>
                  </a:lnTo>
                  <a:lnTo>
                    <a:pt x="258" y="278"/>
                  </a:lnTo>
                  <a:lnTo>
                    <a:pt x="258" y="276"/>
                  </a:lnTo>
                  <a:lnTo>
                    <a:pt x="255" y="272"/>
                  </a:lnTo>
                  <a:lnTo>
                    <a:pt x="70" y="19"/>
                  </a:lnTo>
                  <a:lnTo>
                    <a:pt x="288" y="19"/>
                  </a:lnTo>
                  <a:lnTo>
                    <a:pt x="324" y="20"/>
                  </a:lnTo>
                  <a:lnTo>
                    <a:pt x="353" y="22"/>
                  </a:lnTo>
                  <a:lnTo>
                    <a:pt x="372" y="24"/>
                  </a:lnTo>
                  <a:lnTo>
                    <a:pt x="380" y="25"/>
                  </a:lnTo>
                  <a:lnTo>
                    <a:pt x="399" y="28"/>
                  </a:lnTo>
                  <a:lnTo>
                    <a:pt x="421" y="34"/>
                  </a:lnTo>
                  <a:lnTo>
                    <a:pt x="444" y="42"/>
                  </a:lnTo>
                  <a:lnTo>
                    <a:pt x="468" y="55"/>
                  </a:lnTo>
                  <a:lnTo>
                    <a:pt x="478" y="62"/>
                  </a:lnTo>
                  <a:lnTo>
                    <a:pt x="492" y="73"/>
                  </a:lnTo>
                  <a:lnTo>
                    <a:pt x="506" y="90"/>
                  </a:lnTo>
                  <a:lnTo>
                    <a:pt x="518" y="111"/>
                  </a:lnTo>
                  <a:lnTo>
                    <a:pt x="528" y="111"/>
                  </a:lnTo>
                  <a:lnTo>
                    <a:pt x="480" y="0"/>
                  </a:lnTo>
                  <a:lnTo>
                    <a:pt x="11" y="0"/>
                  </a:lnTo>
                  <a:lnTo>
                    <a:pt x="6" y="0"/>
                  </a:lnTo>
                  <a:lnTo>
                    <a:pt x="3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0" y="8"/>
                  </a:lnTo>
                  <a:lnTo>
                    <a:pt x="0" y="16"/>
                  </a:lnTo>
                  <a:lnTo>
                    <a:pt x="210" y="303"/>
                  </a:lnTo>
                  <a:lnTo>
                    <a:pt x="4" y="544"/>
                  </a:lnTo>
                  <a:lnTo>
                    <a:pt x="1" y="549"/>
                  </a:lnTo>
                  <a:lnTo>
                    <a:pt x="0" y="551"/>
                  </a:lnTo>
                  <a:lnTo>
                    <a:pt x="3" y="555"/>
                  </a:lnTo>
                  <a:lnTo>
                    <a:pt x="11" y="555"/>
                  </a:lnTo>
                  <a:lnTo>
                    <a:pt x="480" y="55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7" name="Freeform 19"/>
            <p:cNvSpPr>
              <a:spLocks noChangeAspect="1"/>
            </p:cNvSpPr>
            <p:nvPr/>
          </p:nvSpPr>
          <p:spPr bwMode="auto">
            <a:xfrm>
              <a:off x="2342" y="1019"/>
              <a:ext cx="255" cy="126"/>
            </a:xfrm>
            <a:custGeom>
              <a:avLst/>
              <a:gdLst/>
              <a:ahLst/>
              <a:cxnLst>
                <a:cxn ang="0">
                  <a:pos x="105" y="110"/>
                </a:cxn>
                <a:cxn ang="0">
                  <a:pos x="106" y="123"/>
                </a:cxn>
                <a:cxn ang="0">
                  <a:pos x="124" y="119"/>
                </a:cxn>
                <a:cxn ang="0">
                  <a:pos x="132" y="90"/>
                </a:cxn>
                <a:cxn ang="0">
                  <a:pos x="141" y="51"/>
                </a:cxn>
                <a:cxn ang="0">
                  <a:pos x="148" y="38"/>
                </a:cxn>
                <a:cxn ang="0">
                  <a:pos x="178" y="11"/>
                </a:cxn>
                <a:cxn ang="0">
                  <a:pos x="207" y="15"/>
                </a:cxn>
                <a:cxn ang="0">
                  <a:pos x="207" y="42"/>
                </a:cxn>
                <a:cxn ang="0">
                  <a:pos x="193" y="87"/>
                </a:cxn>
                <a:cxn ang="0">
                  <a:pos x="191" y="112"/>
                </a:cxn>
                <a:cxn ang="0">
                  <a:pos x="215" y="126"/>
                </a:cxn>
                <a:cxn ang="0">
                  <a:pos x="240" y="113"/>
                </a:cxn>
                <a:cxn ang="0">
                  <a:pos x="252" y="91"/>
                </a:cxn>
                <a:cxn ang="0">
                  <a:pos x="253" y="80"/>
                </a:cxn>
                <a:cxn ang="0">
                  <a:pos x="245" y="84"/>
                </a:cxn>
                <a:cxn ang="0">
                  <a:pos x="224" y="116"/>
                </a:cxn>
                <a:cxn ang="0">
                  <a:pos x="209" y="108"/>
                </a:cxn>
                <a:cxn ang="0">
                  <a:pos x="212" y="93"/>
                </a:cxn>
                <a:cxn ang="0">
                  <a:pos x="224" y="61"/>
                </a:cxn>
                <a:cxn ang="0">
                  <a:pos x="230" y="27"/>
                </a:cxn>
                <a:cxn ang="0">
                  <a:pos x="220" y="8"/>
                </a:cxn>
                <a:cxn ang="0">
                  <a:pos x="177" y="3"/>
                </a:cxn>
                <a:cxn ang="0">
                  <a:pos x="145" y="28"/>
                </a:cxn>
                <a:cxn ang="0">
                  <a:pos x="120" y="1"/>
                </a:cxn>
                <a:cxn ang="0">
                  <a:pos x="80" y="9"/>
                </a:cxn>
                <a:cxn ang="0">
                  <a:pos x="58" y="13"/>
                </a:cxn>
                <a:cxn ang="0">
                  <a:pos x="32" y="0"/>
                </a:cxn>
                <a:cxn ang="0">
                  <a:pos x="13" y="10"/>
                </a:cxn>
                <a:cxn ang="0">
                  <a:pos x="2" y="32"/>
                </a:cxn>
                <a:cxn ang="0">
                  <a:pos x="2" y="46"/>
                </a:cxn>
                <a:cxn ang="0">
                  <a:pos x="8" y="45"/>
                </a:cxn>
                <a:cxn ang="0">
                  <a:pos x="14" y="26"/>
                </a:cxn>
                <a:cxn ang="0">
                  <a:pos x="31" y="8"/>
                </a:cxn>
                <a:cxn ang="0">
                  <a:pos x="40" y="16"/>
                </a:cxn>
                <a:cxn ang="0">
                  <a:pos x="36" y="45"/>
                </a:cxn>
                <a:cxn ang="0">
                  <a:pos x="21" y="105"/>
                </a:cxn>
                <a:cxn ang="0">
                  <a:pos x="21" y="123"/>
                </a:cxn>
                <a:cxn ang="0">
                  <a:pos x="38" y="119"/>
                </a:cxn>
                <a:cxn ang="0">
                  <a:pos x="46" y="90"/>
                </a:cxn>
                <a:cxn ang="0">
                  <a:pos x="56" y="51"/>
                </a:cxn>
                <a:cxn ang="0">
                  <a:pos x="66" y="34"/>
                </a:cxn>
                <a:cxn ang="0">
                  <a:pos x="93" y="10"/>
                </a:cxn>
                <a:cxn ang="0">
                  <a:pos x="121" y="16"/>
                </a:cxn>
                <a:cxn ang="0">
                  <a:pos x="124" y="32"/>
                </a:cxn>
                <a:cxn ang="0">
                  <a:pos x="119" y="54"/>
                </a:cxn>
              </a:cxnLst>
              <a:rect l="0" t="0" r="r" b="b"/>
              <a:pathLst>
                <a:path w="255" h="126">
                  <a:moveTo>
                    <a:pt x="107" y="100"/>
                  </a:moveTo>
                  <a:lnTo>
                    <a:pt x="106" y="105"/>
                  </a:lnTo>
                  <a:lnTo>
                    <a:pt x="105" y="110"/>
                  </a:lnTo>
                  <a:lnTo>
                    <a:pt x="104" y="114"/>
                  </a:lnTo>
                  <a:lnTo>
                    <a:pt x="103" y="117"/>
                  </a:lnTo>
                  <a:lnTo>
                    <a:pt x="106" y="123"/>
                  </a:lnTo>
                  <a:lnTo>
                    <a:pt x="113" y="126"/>
                  </a:lnTo>
                  <a:lnTo>
                    <a:pt x="120" y="123"/>
                  </a:lnTo>
                  <a:lnTo>
                    <a:pt x="124" y="119"/>
                  </a:lnTo>
                  <a:lnTo>
                    <a:pt x="126" y="112"/>
                  </a:lnTo>
                  <a:lnTo>
                    <a:pt x="129" y="102"/>
                  </a:lnTo>
                  <a:lnTo>
                    <a:pt x="132" y="90"/>
                  </a:lnTo>
                  <a:lnTo>
                    <a:pt x="135" y="77"/>
                  </a:lnTo>
                  <a:lnTo>
                    <a:pt x="140" y="59"/>
                  </a:lnTo>
                  <a:lnTo>
                    <a:pt x="141" y="51"/>
                  </a:lnTo>
                  <a:lnTo>
                    <a:pt x="143" y="47"/>
                  </a:lnTo>
                  <a:lnTo>
                    <a:pt x="145" y="43"/>
                  </a:lnTo>
                  <a:lnTo>
                    <a:pt x="148" y="38"/>
                  </a:lnTo>
                  <a:lnTo>
                    <a:pt x="156" y="27"/>
                  </a:lnTo>
                  <a:lnTo>
                    <a:pt x="166" y="18"/>
                  </a:lnTo>
                  <a:lnTo>
                    <a:pt x="178" y="11"/>
                  </a:lnTo>
                  <a:lnTo>
                    <a:pt x="193" y="8"/>
                  </a:lnTo>
                  <a:lnTo>
                    <a:pt x="202" y="10"/>
                  </a:lnTo>
                  <a:lnTo>
                    <a:pt x="207" y="15"/>
                  </a:lnTo>
                  <a:lnTo>
                    <a:pt x="209" y="22"/>
                  </a:lnTo>
                  <a:lnTo>
                    <a:pt x="209" y="28"/>
                  </a:lnTo>
                  <a:lnTo>
                    <a:pt x="207" y="42"/>
                  </a:lnTo>
                  <a:lnTo>
                    <a:pt x="203" y="59"/>
                  </a:lnTo>
                  <a:lnTo>
                    <a:pt x="197" y="75"/>
                  </a:lnTo>
                  <a:lnTo>
                    <a:pt x="193" y="87"/>
                  </a:lnTo>
                  <a:lnTo>
                    <a:pt x="189" y="95"/>
                  </a:lnTo>
                  <a:lnTo>
                    <a:pt x="188" y="102"/>
                  </a:lnTo>
                  <a:lnTo>
                    <a:pt x="191" y="112"/>
                  </a:lnTo>
                  <a:lnTo>
                    <a:pt x="196" y="119"/>
                  </a:lnTo>
                  <a:lnTo>
                    <a:pt x="205" y="124"/>
                  </a:lnTo>
                  <a:lnTo>
                    <a:pt x="215" y="126"/>
                  </a:lnTo>
                  <a:lnTo>
                    <a:pt x="225" y="124"/>
                  </a:lnTo>
                  <a:lnTo>
                    <a:pt x="233" y="120"/>
                  </a:lnTo>
                  <a:lnTo>
                    <a:pt x="240" y="113"/>
                  </a:lnTo>
                  <a:lnTo>
                    <a:pt x="245" y="106"/>
                  </a:lnTo>
                  <a:lnTo>
                    <a:pt x="250" y="98"/>
                  </a:lnTo>
                  <a:lnTo>
                    <a:pt x="252" y="91"/>
                  </a:lnTo>
                  <a:lnTo>
                    <a:pt x="254" y="86"/>
                  </a:lnTo>
                  <a:lnTo>
                    <a:pt x="255" y="83"/>
                  </a:lnTo>
                  <a:lnTo>
                    <a:pt x="253" y="80"/>
                  </a:lnTo>
                  <a:lnTo>
                    <a:pt x="250" y="79"/>
                  </a:lnTo>
                  <a:lnTo>
                    <a:pt x="247" y="81"/>
                  </a:lnTo>
                  <a:lnTo>
                    <a:pt x="245" y="84"/>
                  </a:lnTo>
                  <a:lnTo>
                    <a:pt x="239" y="99"/>
                  </a:lnTo>
                  <a:lnTo>
                    <a:pt x="232" y="109"/>
                  </a:lnTo>
                  <a:lnTo>
                    <a:pt x="224" y="116"/>
                  </a:lnTo>
                  <a:lnTo>
                    <a:pt x="216" y="118"/>
                  </a:lnTo>
                  <a:lnTo>
                    <a:pt x="210" y="115"/>
                  </a:lnTo>
                  <a:lnTo>
                    <a:pt x="209" y="108"/>
                  </a:lnTo>
                  <a:lnTo>
                    <a:pt x="209" y="104"/>
                  </a:lnTo>
                  <a:lnTo>
                    <a:pt x="210" y="99"/>
                  </a:lnTo>
                  <a:lnTo>
                    <a:pt x="212" y="93"/>
                  </a:lnTo>
                  <a:lnTo>
                    <a:pt x="215" y="86"/>
                  </a:lnTo>
                  <a:lnTo>
                    <a:pt x="219" y="76"/>
                  </a:lnTo>
                  <a:lnTo>
                    <a:pt x="224" y="61"/>
                  </a:lnTo>
                  <a:lnTo>
                    <a:pt x="228" y="46"/>
                  </a:lnTo>
                  <a:lnTo>
                    <a:pt x="230" y="32"/>
                  </a:lnTo>
                  <a:lnTo>
                    <a:pt x="230" y="27"/>
                  </a:lnTo>
                  <a:lnTo>
                    <a:pt x="229" y="21"/>
                  </a:lnTo>
                  <a:lnTo>
                    <a:pt x="226" y="14"/>
                  </a:lnTo>
                  <a:lnTo>
                    <a:pt x="220" y="8"/>
                  </a:lnTo>
                  <a:lnTo>
                    <a:pt x="210" y="3"/>
                  </a:lnTo>
                  <a:lnTo>
                    <a:pt x="194" y="0"/>
                  </a:lnTo>
                  <a:lnTo>
                    <a:pt x="177" y="3"/>
                  </a:lnTo>
                  <a:lnTo>
                    <a:pt x="163" y="10"/>
                  </a:lnTo>
                  <a:lnTo>
                    <a:pt x="152" y="19"/>
                  </a:lnTo>
                  <a:lnTo>
                    <a:pt x="145" y="28"/>
                  </a:lnTo>
                  <a:lnTo>
                    <a:pt x="140" y="14"/>
                  </a:lnTo>
                  <a:lnTo>
                    <a:pt x="131" y="6"/>
                  </a:lnTo>
                  <a:lnTo>
                    <a:pt x="120" y="1"/>
                  </a:lnTo>
                  <a:lnTo>
                    <a:pt x="108" y="0"/>
                  </a:lnTo>
                  <a:lnTo>
                    <a:pt x="93" y="3"/>
                  </a:lnTo>
                  <a:lnTo>
                    <a:pt x="80" y="9"/>
                  </a:lnTo>
                  <a:lnTo>
                    <a:pt x="69" y="17"/>
                  </a:lnTo>
                  <a:lnTo>
                    <a:pt x="62" y="25"/>
                  </a:lnTo>
                  <a:lnTo>
                    <a:pt x="58" y="13"/>
                  </a:lnTo>
                  <a:lnTo>
                    <a:pt x="50" y="6"/>
                  </a:lnTo>
                  <a:lnTo>
                    <a:pt x="41" y="2"/>
                  </a:lnTo>
                  <a:lnTo>
                    <a:pt x="32" y="0"/>
                  </a:lnTo>
                  <a:lnTo>
                    <a:pt x="24" y="2"/>
                  </a:lnTo>
                  <a:lnTo>
                    <a:pt x="18" y="5"/>
                  </a:lnTo>
                  <a:lnTo>
                    <a:pt x="13" y="10"/>
                  </a:lnTo>
                  <a:lnTo>
                    <a:pt x="10" y="15"/>
                  </a:lnTo>
                  <a:lnTo>
                    <a:pt x="6" y="24"/>
                  </a:lnTo>
                  <a:lnTo>
                    <a:pt x="2" y="32"/>
                  </a:lnTo>
                  <a:lnTo>
                    <a:pt x="1" y="39"/>
                  </a:lnTo>
                  <a:lnTo>
                    <a:pt x="0" y="43"/>
                  </a:lnTo>
                  <a:lnTo>
                    <a:pt x="2" y="46"/>
                  </a:lnTo>
                  <a:lnTo>
                    <a:pt x="5" y="46"/>
                  </a:lnTo>
                  <a:lnTo>
                    <a:pt x="7" y="46"/>
                  </a:lnTo>
                  <a:lnTo>
                    <a:pt x="8" y="45"/>
                  </a:lnTo>
                  <a:lnTo>
                    <a:pt x="9" y="43"/>
                  </a:lnTo>
                  <a:lnTo>
                    <a:pt x="11" y="38"/>
                  </a:lnTo>
                  <a:lnTo>
                    <a:pt x="14" y="26"/>
                  </a:lnTo>
                  <a:lnTo>
                    <a:pt x="18" y="17"/>
                  </a:lnTo>
                  <a:lnTo>
                    <a:pt x="24" y="10"/>
                  </a:lnTo>
                  <a:lnTo>
                    <a:pt x="31" y="8"/>
                  </a:lnTo>
                  <a:lnTo>
                    <a:pt x="36" y="9"/>
                  </a:lnTo>
                  <a:lnTo>
                    <a:pt x="38" y="12"/>
                  </a:lnTo>
                  <a:lnTo>
                    <a:pt x="40" y="16"/>
                  </a:lnTo>
                  <a:lnTo>
                    <a:pt x="40" y="22"/>
                  </a:lnTo>
                  <a:lnTo>
                    <a:pt x="39" y="32"/>
                  </a:lnTo>
                  <a:lnTo>
                    <a:pt x="36" y="45"/>
                  </a:lnTo>
                  <a:lnTo>
                    <a:pt x="32" y="58"/>
                  </a:lnTo>
                  <a:lnTo>
                    <a:pt x="29" y="70"/>
                  </a:lnTo>
                  <a:lnTo>
                    <a:pt x="21" y="105"/>
                  </a:lnTo>
                  <a:lnTo>
                    <a:pt x="19" y="112"/>
                  </a:lnTo>
                  <a:lnTo>
                    <a:pt x="18" y="117"/>
                  </a:lnTo>
                  <a:lnTo>
                    <a:pt x="21" y="123"/>
                  </a:lnTo>
                  <a:lnTo>
                    <a:pt x="27" y="126"/>
                  </a:lnTo>
                  <a:lnTo>
                    <a:pt x="34" y="123"/>
                  </a:lnTo>
                  <a:lnTo>
                    <a:pt x="38" y="119"/>
                  </a:lnTo>
                  <a:lnTo>
                    <a:pt x="41" y="112"/>
                  </a:lnTo>
                  <a:lnTo>
                    <a:pt x="43" y="102"/>
                  </a:lnTo>
                  <a:lnTo>
                    <a:pt x="46" y="90"/>
                  </a:lnTo>
                  <a:lnTo>
                    <a:pt x="49" y="77"/>
                  </a:lnTo>
                  <a:lnTo>
                    <a:pt x="54" y="59"/>
                  </a:lnTo>
                  <a:lnTo>
                    <a:pt x="56" y="51"/>
                  </a:lnTo>
                  <a:lnTo>
                    <a:pt x="58" y="46"/>
                  </a:lnTo>
                  <a:lnTo>
                    <a:pt x="61" y="41"/>
                  </a:lnTo>
                  <a:lnTo>
                    <a:pt x="66" y="34"/>
                  </a:lnTo>
                  <a:lnTo>
                    <a:pt x="73" y="25"/>
                  </a:lnTo>
                  <a:lnTo>
                    <a:pt x="82" y="17"/>
                  </a:lnTo>
                  <a:lnTo>
                    <a:pt x="93" y="10"/>
                  </a:lnTo>
                  <a:lnTo>
                    <a:pt x="107" y="8"/>
                  </a:lnTo>
                  <a:lnTo>
                    <a:pt x="117" y="10"/>
                  </a:lnTo>
                  <a:lnTo>
                    <a:pt x="121" y="16"/>
                  </a:lnTo>
                  <a:lnTo>
                    <a:pt x="123" y="22"/>
                  </a:lnTo>
                  <a:lnTo>
                    <a:pt x="124" y="28"/>
                  </a:lnTo>
                  <a:lnTo>
                    <a:pt x="124" y="32"/>
                  </a:lnTo>
                  <a:lnTo>
                    <a:pt x="123" y="37"/>
                  </a:lnTo>
                  <a:lnTo>
                    <a:pt x="121" y="44"/>
                  </a:lnTo>
                  <a:lnTo>
                    <a:pt x="119" y="54"/>
                  </a:lnTo>
                  <a:lnTo>
                    <a:pt x="107" y="10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8" name="Freeform 20"/>
            <p:cNvSpPr>
              <a:spLocks noChangeAspect="1" noEditPoints="1"/>
            </p:cNvSpPr>
            <p:nvPr/>
          </p:nvSpPr>
          <p:spPr bwMode="auto">
            <a:xfrm>
              <a:off x="2630" y="1035"/>
              <a:ext cx="205" cy="75"/>
            </a:xfrm>
            <a:custGeom>
              <a:avLst/>
              <a:gdLst/>
              <a:ahLst/>
              <a:cxnLst>
                <a:cxn ang="0">
                  <a:pos x="194" y="13"/>
                </a:cxn>
                <a:cxn ang="0">
                  <a:pos x="197" y="13"/>
                </a:cxn>
                <a:cxn ang="0">
                  <a:pos x="201" y="12"/>
                </a:cxn>
                <a:cxn ang="0">
                  <a:pos x="203" y="11"/>
                </a:cxn>
                <a:cxn ang="0">
                  <a:pos x="205" y="6"/>
                </a:cxn>
                <a:cxn ang="0">
                  <a:pos x="203" y="3"/>
                </a:cxn>
                <a:cxn ang="0">
                  <a:pos x="201" y="1"/>
                </a:cxn>
                <a:cxn ang="0">
                  <a:pos x="198" y="0"/>
                </a:cxn>
                <a:cxn ang="0">
                  <a:pos x="194" y="0"/>
                </a:cxn>
                <a:cxn ang="0">
                  <a:pos x="10" y="0"/>
                </a:cxn>
                <a:cxn ang="0">
                  <a:pos x="7" y="0"/>
                </a:cxn>
                <a:cxn ang="0">
                  <a:pos x="4" y="1"/>
                </a:cxn>
                <a:cxn ang="0">
                  <a:pos x="1" y="3"/>
                </a:cxn>
                <a:cxn ang="0">
                  <a:pos x="0" y="6"/>
                </a:cxn>
                <a:cxn ang="0">
                  <a:pos x="1" y="11"/>
                </a:cxn>
                <a:cxn ang="0">
                  <a:pos x="4" y="12"/>
                </a:cxn>
                <a:cxn ang="0">
                  <a:pos x="7" y="13"/>
                </a:cxn>
                <a:cxn ang="0">
                  <a:pos x="11" y="13"/>
                </a:cxn>
                <a:cxn ang="0">
                  <a:pos x="194" y="13"/>
                </a:cxn>
                <a:cxn ang="0">
                  <a:pos x="194" y="75"/>
                </a:cxn>
                <a:cxn ang="0">
                  <a:pos x="198" y="75"/>
                </a:cxn>
                <a:cxn ang="0">
                  <a:pos x="201" y="74"/>
                </a:cxn>
                <a:cxn ang="0">
                  <a:pos x="203" y="72"/>
                </a:cxn>
                <a:cxn ang="0">
                  <a:pos x="205" y="68"/>
                </a:cxn>
                <a:cxn ang="0">
                  <a:pos x="203" y="64"/>
                </a:cxn>
                <a:cxn ang="0">
                  <a:pos x="201" y="62"/>
                </a:cxn>
                <a:cxn ang="0">
                  <a:pos x="197" y="61"/>
                </a:cxn>
                <a:cxn ang="0">
                  <a:pos x="194" y="61"/>
                </a:cxn>
                <a:cxn ang="0">
                  <a:pos x="11" y="61"/>
                </a:cxn>
                <a:cxn ang="0">
                  <a:pos x="7" y="61"/>
                </a:cxn>
                <a:cxn ang="0">
                  <a:pos x="4" y="62"/>
                </a:cxn>
                <a:cxn ang="0">
                  <a:pos x="1" y="64"/>
                </a:cxn>
                <a:cxn ang="0">
                  <a:pos x="0" y="68"/>
                </a:cxn>
                <a:cxn ang="0">
                  <a:pos x="1" y="72"/>
                </a:cxn>
                <a:cxn ang="0">
                  <a:pos x="4" y="74"/>
                </a:cxn>
                <a:cxn ang="0">
                  <a:pos x="7" y="75"/>
                </a:cxn>
                <a:cxn ang="0">
                  <a:pos x="10" y="75"/>
                </a:cxn>
                <a:cxn ang="0">
                  <a:pos x="194" y="75"/>
                </a:cxn>
              </a:cxnLst>
              <a:rect l="0" t="0" r="r" b="b"/>
              <a:pathLst>
                <a:path w="205" h="75">
                  <a:moveTo>
                    <a:pt x="194" y="13"/>
                  </a:moveTo>
                  <a:lnTo>
                    <a:pt x="197" y="13"/>
                  </a:lnTo>
                  <a:lnTo>
                    <a:pt x="201" y="12"/>
                  </a:lnTo>
                  <a:lnTo>
                    <a:pt x="203" y="11"/>
                  </a:lnTo>
                  <a:lnTo>
                    <a:pt x="205" y="6"/>
                  </a:lnTo>
                  <a:lnTo>
                    <a:pt x="203" y="3"/>
                  </a:lnTo>
                  <a:lnTo>
                    <a:pt x="201" y="1"/>
                  </a:lnTo>
                  <a:lnTo>
                    <a:pt x="198" y="0"/>
                  </a:lnTo>
                  <a:lnTo>
                    <a:pt x="194" y="0"/>
                  </a:lnTo>
                  <a:lnTo>
                    <a:pt x="10" y="0"/>
                  </a:lnTo>
                  <a:lnTo>
                    <a:pt x="7" y="0"/>
                  </a:lnTo>
                  <a:lnTo>
                    <a:pt x="4" y="1"/>
                  </a:lnTo>
                  <a:lnTo>
                    <a:pt x="1" y="3"/>
                  </a:lnTo>
                  <a:lnTo>
                    <a:pt x="0" y="6"/>
                  </a:lnTo>
                  <a:lnTo>
                    <a:pt x="1" y="11"/>
                  </a:lnTo>
                  <a:lnTo>
                    <a:pt x="4" y="12"/>
                  </a:lnTo>
                  <a:lnTo>
                    <a:pt x="7" y="13"/>
                  </a:lnTo>
                  <a:lnTo>
                    <a:pt x="11" y="13"/>
                  </a:lnTo>
                  <a:lnTo>
                    <a:pt x="194" y="13"/>
                  </a:lnTo>
                  <a:close/>
                  <a:moveTo>
                    <a:pt x="194" y="75"/>
                  </a:moveTo>
                  <a:lnTo>
                    <a:pt x="198" y="75"/>
                  </a:lnTo>
                  <a:lnTo>
                    <a:pt x="201" y="74"/>
                  </a:lnTo>
                  <a:lnTo>
                    <a:pt x="203" y="72"/>
                  </a:lnTo>
                  <a:lnTo>
                    <a:pt x="205" y="68"/>
                  </a:lnTo>
                  <a:lnTo>
                    <a:pt x="203" y="64"/>
                  </a:lnTo>
                  <a:lnTo>
                    <a:pt x="201" y="62"/>
                  </a:lnTo>
                  <a:lnTo>
                    <a:pt x="197" y="61"/>
                  </a:lnTo>
                  <a:lnTo>
                    <a:pt x="194" y="61"/>
                  </a:lnTo>
                  <a:lnTo>
                    <a:pt x="11" y="61"/>
                  </a:lnTo>
                  <a:lnTo>
                    <a:pt x="7" y="61"/>
                  </a:lnTo>
                  <a:lnTo>
                    <a:pt x="4" y="62"/>
                  </a:lnTo>
                  <a:lnTo>
                    <a:pt x="1" y="64"/>
                  </a:lnTo>
                  <a:lnTo>
                    <a:pt x="0" y="68"/>
                  </a:lnTo>
                  <a:lnTo>
                    <a:pt x="1" y="72"/>
                  </a:lnTo>
                  <a:lnTo>
                    <a:pt x="4" y="74"/>
                  </a:lnTo>
                  <a:lnTo>
                    <a:pt x="7" y="75"/>
                  </a:lnTo>
                  <a:lnTo>
                    <a:pt x="10" y="75"/>
                  </a:lnTo>
                  <a:lnTo>
                    <a:pt x="194" y="7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9" name="Freeform 21"/>
            <p:cNvSpPr>
              <a:spLocks noChangeAspect="1"/>
            </p:cNvSpPr>
            <p:nvPr/>
          </p:nvSpPr>
          <p:spPr bwMode="auto">
            <a:xfrm>
              <a:off x="2884" y="1065"/>
              <a:ext cx="188" cy="14"/>
            </a:xfrm>
            <a:custGeom>
              <a:avLst/>
              <a:gdLst/>
              <a:ahLst/>
              <a:cxnLst>
                <a:cxn ang="0">
                  <a:pos x="177" y="14"/>
                </a:cxn>
                <a:cxn ang="0">
                  <a:pos x="181" y="14"/>
                </a:cxn>
                <a:cxn ang="0">
                  <a:pos x="184" y="13"/>
                </a:cxn>
                <a:cxn ang="0">
                  <a:pos x="187" y="11"/>
                </a:cxn>
                <a:cxn ang="0">
                  <a:pos x="188" y="7"/>
                </a:cxn>
                <a:cxn ang="0">
                  <a:pos x="187" y="3"/>
                </a:cxn>
                <a:cxn ang="0">
                  <a:pos x="184" y="1"/>
                </a:cxn>
                <a:cxn ang="0">
                  <a:pos x="181" y="1"/>
                </a:cxn>
                <a:cxn ang="0">
                  <a:pos x="177" y="0"/>
                </a:cxn>
                <a:cxn ang="0">
                  <a:pos x="11" y="0"/>
                </a:cxn>
                <a:cxn ang="0">
                  <a:pos x="8" y="1"/>
                </a:cxn>
                <a:cxn ang="0">
                  <a:pos x="4" y="1"/>
                </a:cxn>
                <a:cxn ang="0">
                  <a:pos x="1" y="3"/>
                </a:cxn>
                <a:cxn ang="0">
                  <a:pos x="0" y="7"/>
                </a:cxn>
                <a:cxn ang="0">
                  <a:pos x="1" y="11"/>
                </a:cxn>
                <a:cxn ang="0">
                  <a:pos x="4" y="13"/>
                </a:cxn>
                <a:cxn ang="0">
                  <a:pos x="8" y="14"/>
                </a:cxn>
                <a:cxn ang="0">
                  <a:pos x="11" y="14"/>
                </a:cxn>
                <a:cxn ang="0">
                  <a:pos x="177" y="14"/>
                </a:cxn>
              </a:cxnLst>
              <a:rect l="0" t="0" r="r" b="b"/>
              <a:pathLst>
                <a:path w="188" h="14">
                  <a:moveTo>
                    <a:pt x="177" y="14"/>
                  </a:moveTo>
                  <a:lnTo>
                    <a:pt x="181" y="14"/>
                  </a:lnTo>
                  <a:lnTo>
                    <a:pt x="184" y="13"/>
                  </a:lnTo>
                  <a:lnTo>
                    <a:pt x="187" y="11"/>
                  </a:lnTo>
                  <a:lnTo>
                    <a:pt x="188" y="7"/>
                  </a:lnTo>
                  <a:lnTo>
                    <a:pt x="187" y="3"/>
                  </a:lnTo>
                  <a:lnTo>
                    <a:pt x="184" y="1"/>
                  </a:lnTo>
                  <a:lnTo>
                    <a:pt x="181" y="1"/>
                  </a:lnTo>
                  <a:lnTo>
                    <a:pt x="177" y="0"/>
                  </a:lnTo>
                  <a:lnTo>
                    <a:pt x="11" y="0"/>
                  </a:lnTo>
                  <a:lnTo>
                    <a:pt x="8" y="1"/>
                  </a:lnTo>
                  <a:lnTo>
                    <a:pt x="4" y="1"/>
                  </a:lnTo>
                  <a:lnTo>
                    <a:pt x="1" y="3"/>
                  </a:lnTo>
                  <a:lnTo>
                    <a:pt x="0" y="7"/>
                  </a:lnTo>
                  <a:lnTo>
                    <a:pt x="1" y="11"/>
                  </a:lnTo>
                  <a:lnTo>
                    <a:pt x="4" y="13"/>
                  </a:lnTo>
                  <a:lnTo>
                    <a:pt x="8" y="14"/>
                  </a:lnTo>
                  <a:lnTo>
                    <a:pt x="11" y="14"/>
                  </a:lnTo>
                  <a:lnTo>
                    <a:pt x="177" y="14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70" name="Freeform 22"/>
            <p:cNvSpPr>
              <a:spLocks noChangeAspect="1"/>
            </p:cNvSpPr>
            <p:nvPr/>
          </p:nvSpPr>
          <p:spPr bwMode="auto">
            <a:xfrm>
              <a:off x="3116" y="1019"/>
              <a:ext cx="169" cy="126"/>
            </a:xfrm>
            <a:custGeom>
              <a:avLst/>
              <a:gdLst/>
              <a:ahLst/>
              <a:cxnLst>
                <a:cxn ang="0">
                  <a:pos x="19" y="112"/>
                </a:cxn>
                <a:cxn ang="0">
                  <a:pos x="21" y="123"/>
                </a:cxn>
                <a:cxn ang="0">
                  <a:pos x="34" y="123"/>
                </a:cxn>
                <a:cxn ang="0">
                  <a:pos x="41" y="112"/>
                </a:cxn>
                <a:cxn ang="0">
                  <a:pos x="46" y="90"/>
                </a:cxn>
                <a:cxn ang="0">
                  <a:pos x="54" y="59"/>
                </a:cxn>
                <a:cxn ang="0">
                  <a:pos x="58" y="46"/>
                </a:cxn>
                <a:cxn ang="0">
                  <a:pos x="66" y="34"/>
                </a:cxn>
                <a:cxn ang="0">
                  <a:pos x="82" y="17"/>
                </a:cxn>
                <a:cxn ang="0">
                  <a:pos x="107" y="8"/>
                </a:cxn>
                <a:cxn ang="0">
                  <a:pos x="121" y="16"/>
                </a:cxn>
                <a:cxn ang="0">
                  <a:pos x="124" y="28"/>
                </a:cxn>
                <a:cxn ang="0">
                  <a:pos x="117" y="59"/>
                </a:cxn>
                <a:cxn ang="0">
                  <a:pos x="107" y="87"/>
                </a:cxn>
                <a:cxn ang="0">
                  <a:pos x="103" y="102"/>
                </a:cxn>
                <a:cxn ang="0">
                  <a:pos x="111" y="119"/>
                </a:cxn>
                <a:cxn ang="0">
                  <a:pos x="129" y="126"/>
                </a:cxn>
                <a:cxn ang="0">
                  <a:pos x="147" y="120"/>
                </a:cxn>
                <a:cxn ang="0">
                  <a:pos x="160" y="106"/>
                </a:cxn>
                <a:cxn ang="0">
                  <a:pos x="167" y="91"/>
                </a:cxn>
                <a:cxn ang="0">
                  <a:pos x="169" y="83"/>
                </a:cxn>
                <a:cxn ang="0">
                  <a:pos x="165" y="79"/>
                </a:cxn>
                <a:cxn ang="0">
                  <a:pos x="160" y="84"/>
                </a:cxn>
                <a:cxn ang="0">
                  <a:pos x="147" y="109"/>
                </a:cxn>
                <a:cxn ang="0">
                  <a:pos x="130" y="118"/>
                </a:cxn>
                <a:cxn ang="0">
                  <a:pos x="123" y="108"/>
                </a:cxn>
                <a:cxn ang="0">
                  <a:pos x="125" y="99"/>
                </a:cxn>
                <a:cxn ang="0">
                  <a:pos x="130" y="86"/>
                </a:cxn>
                <a:cxn ang="0">
                  <a:pos x="138" y="61"/>
                </a:cxn>
                <a:cxn ang="0">
                  <a:pos x="144" y="32"/>
                </a:cxn>
                <a:cxn ang="0">
                  <a:pos x="141" y="16"/>
                </a:cxn>
                <a:cxn ang="0">
                  <a:pos x="132" y="6"/>
                </a:cxn>
                <a:cxn ang="0">
                  <a:pos x="120" y="1"/>
                </a:cxn>
                <a:cxn ang="0">
                  <a:pos x="108" y="0"/>
                </a:cxn>
                <a:cxn ang="0">
                  <a:pos x="79" y="9"/>
                </a:cxn>
                <a:cxn ang="0">
                  <a:pos x="61" y="25"/>
                </a:cxn>
                <a:cxn ang="0">
                  <a:pos x="50" y="6"/>
                </a:cxn>
                <a:cxn ang="0">
                  <a:pos x="32" y="0"/>
                </a:cxn>
                <a:cxn ang="0">
                  <a:pos x="18" y="5"/>
                </a:cxn>
                <a:cxn ang="0">
                  <a:pos x="10" y="15"/>
                </a:cxn>
                <a:cxn ang="0">
                  <a:pos x="2" y="32"/>
                </a:cxn>
                <a:cxn ang="0">
                  <a:pos x="0" y="43"/>
                </a:cxn>
                <a:cxn ang="0">
                  <a:pos x="4" y="46"/>
                </a:cxn>
                <a:cxn ang="0">
                  <a:pos x="8" y="45"/>
                </a:cxn>
                <a:cxn ang="0">
                  <a:pos x="11" y="38"/>
                </a:cxn>
                <a:cxn ang="0">
                  <a:pos x="18" y="17"/>
                </a:cxn>
                <a:cxn ang="0">
                  <a:pos x="31" y="8"/>
                </a:cxn>
                <a:cxn ang="0">
                  <a:pos x="38" y="12"/>
                </a:cxn>
                <a:cxn ang="0">
                  <a:pos x="40" y="22"/>
                </a:cxn>
                <a:cxn ang="0">
                  <a:pos x="36" y="45"/>
                </a:cxn>
                <a:cxn ang="0">
                  <a:pos x="29" y="70"/>
                </a:cxn>
              </a:cxnLst>
              <a:rect l="0" t="0" r="r" b="b"/>
              <a:pathLst>
                <a:path w="169" h="126">
                  <a:moveTo>
                    <a:pt x="20" y="105"/>
                  </a:moveTo>
                  <a:lnTo>
                    <a:pt x="19" y="112"/>
                  </a:lnTo>
                  <a:lnTo>
                    <a:pt x="18" y="117"/>
                  </a:lnTo>
                  <a:lnTo>
                    <a:pt x="21" y="123"/>
                  </a:lnTo>
                  <a:lnTo>
                    <a:pt x="27" y="126"/>
                  </a:lnTo>
                  <a:lnTo>
                    <a:pt x="34" y="123"/>
                  </a:lnTo>
                  <a:lnTo>
                    <a:pt x="38" y="119"/>
                  </a:lnTo>
                  <a:lnTo>
                    <a:pt x="41" y="112"/>
                  </a:lnTo>
                  <a:lnTo>
                    <a:pt x="43" y="102"/>
                  </a:lnTo>
                  <a:lnTo>
                    <a:pt x="46" y="90"/>
                  </a:lnTo>
                  <a:lnTo>
                    <a:pt x="49" y="77"/>
                  </a:lnTo>
                  <a:lnTo>
                    <a:pt x="54" y="59"/>
                  </a:lnTo>
                  <a:lnTo>
                    <a:pt x="56" y="51"/>
                  </a:lnTo>
                  <a:lnTo>
                    <a:pt x="58" y="46"/>
                  </a:lnTo>
                  <a:lnTo>
                    <a:pt x="61" y="41"/>
                  </a:lnTo>
                  <a:lnTo>
                    <a:pt x="66" y="34"/>
                  </a:lnTo>
                  <a:lnTo>
                    <a:pt x="72" y="25"/>
                  </a:lnTo>
                  <a:lnTo>
                    <a:pt x="82" y="17"/>
                  </a:lnTo>
                  <a:lnTo>
                    <a:pt x="93" y="10"/>
                  </a:lnTo>
                  <a:lnTo>
                    <a:pt x="107" y="8"/>
                  </a:lnTo>
                  <a:lnTo>
                    <a:pt x="117" y="10"/>
                  </a:lnTo>
                  <a:lnTo>
                    <a:pt x="121" y="16"/>
                  </a:lnTo>
                  <a:lnTo>
                    <a:pt x="123" y="22"/>
                  </a:lnTo>
                  <a:lnTo>
                    <a:pt x="124" y="28"/>
                  </a:lnTo>
                  <a:lnTo>
                    <a:pt x="122" y="42"/>
                  </a:lnTo>
                  <a:lnTo>
                    <a:pt x="117" y="59"/>
                  </a:lnTo>
                  <a:lnTo>
                    <a:pt x="112" y="75"/>
                  </a:lnTo>
                  <a:lnTo>
                    <a:pt x="107" y="87"/>
                  </a:lnTo>
                  <a:lnTo>
                    <a:pt x="104" y="95"/>
                  </a:lnTo>
                  <a:lnTo>
                    <a:pt x="103" y="102"/>
                  </a:lnTo>
                  <a:lnTo>
                    <a:pt x="105" y="112"/>
                  </a:lnTo>
                  <a:lnTo>
                    <a:pt x="111" y="119"/>
                  </a:lnTo>
                  <a:lnTo>
                    <a:pt x="119" y="124"/>
                  </a:lnTo>
                  <a:lnTo>
                    <a:pt x="129" y="126"/>
                  </a:lnTo>
                  <a:lnTo>
                    <a:pt x="139" y="124"/>
                  </a:lnTo>
                  <a:lnTo>
                    <a:pt x="147" y="120"/>
                  </a:lnTo>
                  <a:lnTo>
                    <a:pt x="154" y="113"/>
                  </a:lnTo>
                  <a:lnTo>
                    <a:pt x="160" y="106"/>
                  </a:lnTo>
                  <a:lnTo>
                    <a:pt x="164" y="98"/>
                  </a:lnTo>
                  <a:lnTo>
                    <a:pt x="167" y="91"/>
                  </a:lnTo>
                  <a:lnTo>
                    <a:pt x="169" y="86"/>
                  </a:lnTo>
                  <a:lnTo>
                    <a:pt x="169" y="83"/>
                  </a:lnTo>
                  <a:lnTo>
                    <a:pt x="168" y="80"/>
                  </a:lnTo>
                  <a:lnTo>
                    <a:pt x="165" y="79"/>
                  </a:lnTo>
                  <a:lnTo>
                    <a:pt x="161" y="81"/>
                  </a:lnTo>
                  <a:lnTo>
                    <a:pt x="160" y="84"/>
                  </a:lnTo>
                  <a:lnTo>
                    <a:pt x="154" y="99"/>
                  </a:lnTo>
                  <a:lnTo>
                    <a:pt x="147" y="109"/>
                  </a:lnTo>
                  <a:lnTo>
                    <a:pt x="139" y="116"/>
                  </a:lnTo>
                  <a:lnTo>
                    <a:pt x="130" y="118"/>
                  </a:lnTo>
                  <a:lnTo>
                    <a:pt x="125" y="115"/>
                  </a:lnTo>
                  <a:lnTo>
                    <a:pt x="123" y="108"/>
                  </a:lnTo>
                  <a:lnTo>
                    <a:pt x="124" y="104"/>
                  </a:lnTo>
                  <a:lnTo>
                    <a:pt x="125" y="99"/>
                  </a:lnTo>
                  <a:lnTo>
                    <a:pt x="126" y="93"/>
                  </a:lnTo>
                  <a:lnTo>
                    <a:pt x="130" y="86"/>
                  </a:lnTo>
                  <a:lnTo>
                    <a:pt x="133" y="76"/>
                  </a:lnTo>
                  <a:lnTo>
                    <a:pt x="138" y="61"/>
                  </a:lnTo>
                  <a:lnTo>
                    <a:pt x="143" y="46"/>
                  </a:lnTo>
                  <a:lnTo>
                    <a:pt x="144" y="32"/>
                  </a:lnTo>
                  <a:lnTo>
                    <a:pt x="143" y="23"/>
                  </a:lnTo>
                  <a:lnTo>
                    <a:pt x="141" y="16"/>
                  </a:lnTo>
                  <a:lnTo>
                    <a:pt x="137" y="10"/>
                  </a:lnTo>
                  <a:lnTo>
                    <a:pt x="132" y="6"/>
                  </a:lnTo>
                  <a:lnTo>
                    <a:pt x="126" y="3"/>
                  </a:lnTo>
                  <a:lnTo>
                    <a:pt x="120" y="1"/>
                  </a:lnTo>
                  <a:lnTo>
                    <a:pt x="114" y="1"/>
                  </a:lnTo>
                  <a:lnTo>
                    <a:pt x="108" y="0"/>
                  </a:lnTo>
                  <a:lnTo>
                    <a:pt x="92" y="3"/>
                  </a:lnTo>
                  <a:lnTo>
                    <a:pt x="79" y="9"/>
                  </a:lnTo>
                  <a:lnTo>
                    <a:pt x="69" y="17"/>
                  </a:lnTo>
                  <a:lnTo>
                    <a:pt x="61" y="25"/>
                  </a:lnTo>
                  <a:lnTo>
                    <a:pt x="57" y="13"/>
                  </a:lnTo>
                  <a:lnTo>
                    <a:pt x="50" y="6"/>
                  </a:lnTo>
                  <a:lnTo>
                    <a:pt x="41" y="2"/>
                  </a:lnTo>
                  <a:lnTo>
                    <a:pt x="32" y="0"/>
                  </a:lnTo>
                  <a:lnTo>
                    <a:pt x="24" y="2"/>
                  </a:lnTo>
                  <a:lnTo>
                    <a:pt x="18" y="5"/>
                  </a:lnTo>
                  <a:lnTo>
                    <a:pt x="13" y="10"/>
                  </a:lnTo>
                  <a:lnTo>
                    <a:pt x="10" y="15"/>
                  </a:lnTo>
                  <a:lnTo>
                    <a:pt x="6" y="24"/>
                  </a:lnTo>
                  <a:lnTo>
                    <a:pt x="2" y="32"/>
                  </a:lnTo>
                  <a:lnTo>
                    <a:pt x="0" y="39"/>
                  </a:lnTo>
                  <a:lnTo>
                    <a:pt x="0" y="43"/>
                  </a:lnTo>
                  <a:lnTo>
                    <a:pt x="2" y="46"/>
                  </a:lnTo>
                  <a:lnTo>
                    <a:pt x="4" y="46"/>
                  </a:lnTo>
                  <a:lnTo>
                    <a:pt x="7" y="46"/>
                  </a:lnTo>
                  <a:lnTo>
                    <a:pt x="8" y="45"/>
                  </a:lnTo>
                  <a:lnTo>
                    <a:pt x="9" y="43"/>
                  </a:lnTo>
                  <a:lnTo>
                    <a:pt x="11" y="38"/>
                  </a:lnTo>
                  <a:lnTo>
                    <a:pt x="14" y="26"/>
                  </a:lnTo>
                  <a:lnTo>
                    <a:pt x="18" y="17"/>
                  </a:lnTo>
                  <a:lnTo>
                    <a:pt x="24" y="10"/>
                  </a:lnTo>
                  <a:lnTo>
                    <a:pt x="31" y="8"/>
                  </a:lnTo>
                  <a:lnTo>
                    <a:pt x="35" y="9"/>
                  </a:lnTo>
                  <a:lnTo>
                    <a:pt x="38" y="12"/>
                  </a:lnTo>
                  <a:lnTo>
                    <a:pt x="40" y="16"/>
                  </a:lnTo>
                  <a:lnTo>
                    <a:pt x="40" y="22"/>
                  </a:lnTo>
                  <a:lnTo>
                    <a:pt x="38" y="32"/>
                  </a:lnTo>
                  <a:lnTo>
                    <a:pt x="36" y="45"/>
                  </a:lnTo>
                  <a:lnTo>
                    <a:pt x="32" y="58"/>
                  </a:lnTo>
                  <a:lnTo>
                    <a:pt x="29" y="70"/>
                  </a:lnTo>
                  <a:lnTo>
                    <a:pt x="20" y="10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71" name="Freeform 23"/>
            <p:cNvSpPr>
              <a:spLocks noChangeAspect="1"/>
            </p:cNvSpPr>
            <p:nvPr/>
          </p:nvSpPr>
          <p:spPr bwMode="auto">
            <a:xfrm>
              <a:off x="3379" y="414"/>
              <a:ext cx="288" cy="271"/>
            </a:xfrm>
            <a:custGeom>
              <a:avLst/>
              <a:gdLst/>
              <a:ahLst/>
              <a:cxnLst>
                <a:cxn ang="0">
                  <a:pos x="229" y="40"/>
                </a:cxn>
                <a:cxn ang="0">
                  <a:pos x="249" y="22"/>
                </a:cxn>
                <a:cxn ang="0">
                  <a:pos x="280" y="12"/>
                </a:cxn>
                <a:cxn ang="0">
                  <a:pos x="286" y="11"/>
                </a:cxn>
                <a:cxn ang="0">
                  <a:pos x="288" y="5"/>
                </a:cxn>
                <a:cxn ang="0">
                  <a:pos x="283" y="0"/>
                </a:cxn>
                <a:cxn ang="0">
                  <a:pos x="211" y="0"/>
                </a:cxn>
                <a:cxn ang="0">
                  <a:pos x="206" y="1"/>
                </a:cxn>
                <a:cxn ang="0">
                  <a:pos x="203" y="8"/>
                </a:cxn>
                <a:cxn ang="0">
                  <a:pos x="209" y="12"/>
                </a:cxn>
                <a:cxn ang="0">
                  <a:pos x="218" y="14"/>
                </a:cxn>
                <a:cxn ang="0">
                  <a:pos x="224" y="22"/>
                </a:cxn>
                <a:cxn ang="0">
                  <a:pos x="219" y="33"/>
                </a:cxn>
                <a:cxn ang="0">
                  <a:pos x="213" y="41"/>
                </a:cxn>
                <a:cxn ang="0">
                  <a:pos x="77" y="29"/>
                </a:cxn>
                <a:cxn ang="0">
                  <a:pos x="75" y="22"/>
                </a:cxn>
                <a:cxn ang="0">
                  <a:pos x="85" y="14"/>
                </a:cxn>
                <a:cxn ang="0">
                  <a:pos x="98" y="12"/>
                </a:cxn>
                <a:cxn ang="0">
                  <a:pos x="105" y="11"/>
                </a:cxn>
                <a:cxn ang="0">
                  <a:pos x="108" y="4"/>
                </a:cxn>
                <a:cxn ang="0">
                  <a:pos x="102" y="0"/>
                </a:cxn>
                <a:cxn ang="0">
                  <a:pos x="77" y="1"/>
                </a:cxn>
                <a:cxn ang="0">
                  <a:pos x="52" y="1"/>
                </a:cxn>
                <a:cxn ang="0">
                  <a:pos x="30" y="1"/>
                </a:cxn>
                <a:cxn ang="0">
                  <a:pos x="7" y="0"/>
                </a:cxn>
                <a:cxn ang="0">
                  <a:pos x="3" y="1"/>
                </a:cxn>
                <a:cxn ang="0">
                  <a:pos x="0" y="8"/>
                </a:cxn>
                <a:cxn ang="0">
                  <a:pos x="9" y="12"/>
                </a:cxn>
                <a:cxn ang="0">
                  <a:pos x="31" y="15"/>
                </a:cxn>
                <a:cxn ang="0">
                  <a:pos x="38" y="26"/>
                </a:cxn>
                <a:cxn ang="0">
                  <a:pos x="88" y="160"/>
                </a:cxn>
                <a:cxn ang="0">
                  <a:pos x="86" y="174"/>
                </a:cxn>
                <a:cxn ang="0">
                  <a:pos x="74" y="221"/>
                </a:cxn>
                <a:cxn ang="0">
                  <a:pos x="69" y="243"/>
                </a:cxn>
                <a:cxn ang="0">
                  <a:pos x="65" y="252"/>
                </a:cxn>
                <a:cxn ang="0">
                  <a:pos x="57" y="257"/>
                </a:cxn>
                <a:cxn ang="0">
                  <a:pos x="44" y="259"/>
                </a:cxn>
                <a:cxn ang="0">
                  <a:pos x="28" y="259"/>
                </a:cxn>
                <a:cxn ang="0">
                  <a:pos x="23" y="262"/>
                </a:cxn>
                <a:cxn ang="0">
                  <a:pos x="25" y="271"/>
                </a:cxn>
                <a:cxn ang="0">
                  <a:pos x="39" y="271"/>
                </a:cxn>
                <a:cxn ang="0">
                  <a:pos x="67" y="270"/>
                </a:cxn>
                <a:cxn ang="0">
                  <a:pos x="89" y="270"/>
                </a:cxn>
                <a:cxn ang="0">
                  <a:pos x="118" y="271"/>
                </a:cxn>
                <a:cxn ang="0">
                  <a:pos x="131" y="271"/>
                </a:cxn>
                <a:cxn ang="0">
                  <a:pos x="136" y="268"/>
                </a:cxn>
                <a:cxn ang="0">
                  <a:pos x="134" y="259"/>
                </a:cxn>
                <a:cxn ang="0">
                  <a:pos x="120" y="259"/>
                </a:cxn>
                <a:cxn ang="0">
                  <a:pos x="102" y="256"/>
                </a:cxn>
                <a:cxn ang="0">
                  <a:pos x="100" y="248"/>
                </a:cxn>
                <a:cxn ang="0">
                  <a:pos x="103" y="234"/>
                </a:cxn>
                <a:cxn ang="0">
                  <a:pos x="119" y="171"/>
                </a:cxn>
                <a:cxn ang="0">
                  <a:pos x="124" y="158"/>
                </a:cxn>
              </a:cxnLst>
              <a:rect l="0" t="0" r="r" b="b"/>
              <a:pathLst>
                <a:path w="288" h="271">
                  <a:moveTo>
                    <a:pt x="223" y="45"/>
                  </a:moveTo>
                  <a:lnTo>
                    <a:pt x="229" y="40"/>
                  </a:lnTo>
                  <a:lnTo>
                    <a:pt x="238" y="31"/>
                  </a:lnTo>
                  <a:lnTo>
                    <a:pt x="249" y="22"/>
                  </a:lnTo>
                  <a:lnTo>
                    <a:pt x="263" y="16"/>
                  </a:lnTo>
                  <a:lnTo>
                    <a:pt x="280" y="12"/>
                  </a:lnTo>
                  <a:lnTo>
                    <a:pt x="284" y="12"/>
                  </a:lnTo>
                  <a:lnTo>
                    <a:pt x="286" y="11"/>
                  </a:lnTo>
                  <a:lnTo>
                    <a:pt x="288" y="9"/>
                  </a:lnTo>
                  <a:lnTo>
                    <a:pt x="288" y="5"/>
                  </a:lnTo>
                  <a:lnTo>
                    <a:pt x="287" y="1"/>
                  </a:lnTo>
                  <a:lnTo>
                    <a:pt x="283" y="0"/>
                  </a:lnTo>
                  <a:lnTo>
                    <a:pt x="251" y="1"/>
                  </a:lnTo>
                  <a:lnTo>
                    <a:pt x="211" y="0"/>
                  </a:lnTo>
                  <a:lnTo>
                    <a:pt x="209" y="0"/>
                  </a:lnTo>
                  <a:lnTo>
                    <a:pt x="206" y="1"/>
                  </a:lnTo>
                  <a:lnTo>
                    <a:pt x="204" y="3"/>
                  </a:lnTo>
                  <a:lnTo>
                    <a:pt x="203" y="8"/>
                  </a:lnTo>
                  <a:lnTo>
                    <a:pt x="206" y="12"/>
                  </a:lnTo>
                  <a:lnTo>
                    <a:pt x="209" y="12"/>
                  </a:lnTo>
                  <a:lnTo>
                    <a:pt x="213" y="13"/>
                  </a:lnTo>
                  <a:lnTo>
                    <a:pt x="218" y="14"/>
                  </a:lnTo>
                  <a:lnTo>
                    <a:pt x="222" y="17"/>
                  </a:lnTo>
                  <a:lnTo>
                    <a:pt x="224" y="22"/>
                  </a:lnTo>
                  <a:lnTo>
                    <a:pt x="222" y="27"/>
                  </a:lnTo>
                  <a:lnTo>
                    <a:pt x="219" y="33"/>
                  </a:lnTo>
                  <a:lnTo>
                    <a:pt x="215" y="38"/>
                  </a:lnTo>
                  <a:lnTo>
                    <a:pt x="213" y="41"/>
                  </a:lnTo>
                  <a:lnTo>
                    <a:pt x="121" y="146"/>
                  </a:lnTo>
                  <a:lnTo>
                    <a:pt x="77" y="29"/>
                  </a:lnTo>
                  <a:lnTo>
                    <a:pt x="75" y="23"/>
                  </a:lnTo>
                  <a:lnTo>
                    <a:pt x="75" y="22"/>
                  </a:lnTo>
                  <a:lnTo>
                    <a:pt x="78" y="16"/>
                  </a:lnTo>
                  <a:lnTo>
                    <a:pt x="85" y="14"/>
                  </a:lnTo>
                  <a:lnTo>
                    <a:pt x="93" y="12"/>
                  </a:lnTo>
                  <a:lnTo>
                    <a:pt x="98" y="12"/>
                  </a:lnTo>
                  <a:lnTo>
                    <a:pt x="102" y="12"/>
                  </a:lnTo>
                  <a:lnTo>
                    <a:pt x="105" y="11"/>
                  </a:lnTo>
                  <a:lnTo>
                    <a:pt x="107" y="9"/>
                  </a:lnTo>
                  <a:lnTo>
                    <a:pt x="108" y="4"/>
                  </a:lnTo>
                  <a:lnTo>
                    <a:pt x="105" y="1"/>
                  </a:lnTo>
                  <a:lnTo>
                    <a:pt x="102" y="0"/>
                  </a:lnTo>
                  <a:lnTo>
                    <a:pt x="91" y="0"/>
                  </a:lnTo>
                  <a:lnTo>
                    <a:pt x="77" y="1"/>
                  </a:lnTo>
                  <a:lnTo>
                    <a:pt x="63" y="1"/>
                  </a:lnTo>
                  <a:lnTo>
                    <a:pt x="52" y="1"/>
                  </a:lnTo>
                  <a:lnTo>
                    <a:pt x="42" y="1"/>
                  </a:lnTo>
                  <a:lnTo>
                    <a:pt x="30" y="1"/>
                  </a:lnTo>
                  <a:lnTo>
                    <a:pt x="17" y="0"/>
                  </a:lnTo>
                  <a:lnTo>
                    <a:pt x="7" y="0"/>
                  </a:lnTo>
                  <a:lnTo>
                    <a:pt x="5" y="0"/>
                  </a:lnTo>
                  <a:lnTo>
                    <a:pt x="3" y="1"/>
                  </a:lnTo>
                  <a:lnTo>
                    <a:pt x="1" y="4"/>
                  </a:lnTo>
                  <a:lnTo>
                    <a:pt x="0" y="8"/>
                  </a:lnTo>
                  <a:lnTo>
                    <a:pt x="2" y="12"/>
                  </a:lnTo>
                  <a:lnTo>
                    <a:pt x="9" y="12"/>
                  </a:lnTo>
                  <a:lnTo>
                    <a:pt x="23" y="13"/>
                  </a:lnTo>
                  <a:lnTo>
                    <a:pt x="31" y="15"/>
                  </a:lnTo>
                  <a:lnTo>
                    <a:pt x="35" y="20"/>
                  </a:lnTo>
                  <a:lnTo>
                    <a:pt x="38" y="26"/>
                  </a:lnTo>
                  <a:lnTo>
                    <a:pt x="87" y="157"/>
                  </a:lnTo>
                  <a:lnTo>
                    <a:pt x="88" y="160"/>
                  </a:lnTo>
                  <a:lnTo>
                    <a:pt x="88" y="163"/>
                  </a:lnTo>
                  <a:lnTo>
                    <a:pt x="86" y="174"/>
                  </a:lnTo>
                  <a:lnTo>
                    <a:pt x="80" y="197"/>
                  </a:lnTo>
                  <a:lnTo>
                    <a:pt x="74" y="221"/>
                  </a:lnTo>
                  <a:lnTo>
                    <a:pt x="70" y="235"/>
                  </a:lnTo>
                  <a:lnTo>
                    <a:pt x="69" y="243"/>
                  </a:lnTo>
                  <a:lnTo>
                    <a:pt x="67" y="248"/>
                  </a:lnTo>
                  <a:lnTo>
                    <a:pt x="65" y="252"/>
                  </a:lnTo>
                  <a:lnTo>
                    <a:pt x="62" y="255"/>
                  </a:lnTo>
                  <a:lnTo>
                    <a:pt x="57" y="257"/>
                  </a:lnTo>
                  <a:lnTo>
                    <a:pt x="52" y="258"/>
                  </a:lnTo>
                  <a:lnTo>
                    <a:pt x="44" y="259"/>
                  </a:lnTo>
                  <a:lnTo>
                    <a:pt x="33" y="259"/>
                  </a:lnTo>
                  <a:lnTo>
                    <a:pt x="28" y="259"/>
                  </a:lnTo>
                  <a:lnTo>
                    <a:pt x="25" y="260"/>
                  </a:lnTo>
                  <a:lnTo>
                    <a:pt x="23" y="262"/>
                  </a:lnTo>
                  <a:lnTo>
                    <a:pt x="22" y="267"/>
                  </a:lnTo>
                  <a:lnTo>
                    <a:pt x="25" y="271"/>
                  </a:lnTo>
                  <a:lnTo>
                    <a:pt x="28" y="271"/>
                  </a:lnTo>
                  <a:lnTo>
                    <a:pt x="39" y="271"/>
                  </a:lnTo>
                  <a:lnTo>
                    <a:pt x="53" y="271"/>
                  </a:lnTo>
                  <a:lnTo>
                    <a:pt x="67" y="270"/>
                  </a:lnTo>
                  <a:lnTo>
                    <a:pt x="78" y="270"/>
                  </a:lnTo>
                  <a:lnTo>
                    <a:pt x="89" y="270"/>
                  </a:lnTo>
                  <a:lnTo>
                    <a:pt x="103" y="271"/>
                  </a:lnTo>
                  <a:lnTo>
                    <a:pt x="118" y="271"/>
                  </a:lnTo>
                  <a:lnTo>
                    <a:pt x="129" y="271"/>
                  </a:lnTo>
                  <a:lnTo>
                    <a:pt x="131" y="271"/>
                  </a:lnTo>
                  <a:lnTo>
                    <a:pt x="134" y="270"/>
                  </a:lnTo>
                  <a:lnTo>
                    <a:pt x="136" y="268"/>
                  </a:lnTo>
                  <a:lnTo>
                    <a:pt x="136" y="263"/>
                  </a:lnTo>
                  <a:lnTo>
                    <a:pt x="134" y="259"/>
                  </a:lnTo>
                  <a:lnTo>
                    <a:pt x="125" y="259"/>
                  </a:lnTo>
                  <a:lnTo>
                    <a:pt x="120" y="259"/>
                  </a:lnTo>
                  <a:lnTo>
                    <a:pt x="110" y="258"/>
                  </a:lnTo>
                  <a:lnTo>
                    <a:pt x="102" y="256"/>
                  </a:lnTo>
                  <a:lnTo>
                    <a:pt x="99" y="252"/>
                  </a:lnTo>
                  <a:lnTo>
                    <a:pt x="100" y="248"/>
                  </a:lnTo>
                  <a:lnTo>
                    <a:pt x="102" y="241"/>
                  </a:lnTo>
                  <a:lnTo>
                    <a:pt x="103" y="234"/>
                  </a:lnTo>
                  <a:lnTo>
                    <a:pt x="105" y="227"/>
                  </a:lnTo>
                  <a:lnTo>
                    <a:pt x="119" y="171"/>
                  </a:lnTo>
                  <a:lnTo>
                    <a:pt x="121" y="163"/>
                  </a:lnTo>
                  <a:lnTo>
                    <a:pt x="124" y="158"/>
                  </a:lnTo>
                  <a:lnTo>
                    <a:pt x="223" y="4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72" name="Freeform 24"/>
            <p:cNvSpPr>
              <a:spLocks noChangeAspect="1"/>
            </p:cNvSpPr>
            <p:nvPr/>
          </p:nvSpPr>
          <p:spPr bwMode="auto">
            <a:xfrm>
              <a:off x="3609" y="622"/>
              <a:ext cx="170" cy="125"/>
            </a:xfrm>
            <a:custGeom>
              <a:avLst/>
              <a:gdLst/>
              <a:ahLst/>
              <a:cxnLst>
                <a:cxn ang="0">
                  <a:pos x="19" y="112"/>
                </a:cxn>
                <a:cxn ang="0">
                  <a:pos x="21" y="123"/>
                </a:cxn>
                <a:cxn ang="0">
                  <a:pos x="34" y="123"/>
                </a:cxn>
                <a:cxn ang="0">
                  <a:pos x="40" y="112"/>
                </a:cxn>
                <a:cxn ang="0">
                  <a:pos x="46" y="90"/>
                </a:cxn>
                <a:cxn ang="0">
                  <a:pos x="54" y="58"/>
                </a:cxn>
                <a:cxn ang="0">
                  <a:pos x="58" y="46"/>
                </a:cxn>
                <a:cxn ang="0">
                  <a:pos x="66" y="33"/>
                </a:cxn>
                <a:cxn ang="0">
                  <a:pos x="81" y="16"/>
                </a:cxn>
                <a:cxn ang="0">
                  <a:pos x="107" y="8"/>
                </a:cxn>
                <a:cxn ang="0">
                  <a:pos x="122" y="16"/>
                </a:cxn>
                <a:cxn ang="0">
                  <a:pos x="124" y="27"/>
                </a:cxn>
                <a:cxn ang="0">
                  <a:pos x="117" y="59"/>
                </a:cxn>
                <a:cxn ang="0">
                  <a:pos x="107" y="87"/>
                </a:cxn>
                <a:cxn ang="0">
                  <a:pos x="103" y="101"/>
                </a:cxn>
                <a:cxn ang="0">
                  <a:pos x="111" y="119"/>
                </a:cxn>
                <a:cxn ang="0">
                  <a:pos x="129" y="125"/>
                </a:cxn>
                <a:cxn ang="0">
                  <a:pos x="148" y="119"/>
                </a:cxn>
                <a:cxn ang="0">
                  <a:pos x="160" y="106"/>
                </a:cxn>
                <a:cxn ang="0">
                  <a:pos x="167" y="91"/>
                </a:cxn>
                <a:cxn ang="0">
                  <a:pos x="170" y="83"/>
                </a:cxn>
                <a:cxn ang="0">
                  <a:pos x="165" y="79"/>
                </a:cxn>
                <a:cxn ang="0">
                  <a:pos x="160" y="84"/>
                </a:cxn>
                <a:cxn ang="0">
                  <a:pos x="147" y="109"/>
                </a:cxn>
                <a:cxn ang="0">
                  <a:pos x="130" y="118"/>
                </a:cxn>
                <a:cxn ang="0">
                  <a:pos x="123" y="108"/>
                </a:cxn>
                <a:cxn ang="0">
                  <a:pos x="125" y="99"/>
                </a:cxn>
                <a:cxn ang="0">
                  <a:pos x="130" y="85"/>
                </a:cxn>
                <a:cxn ang="0">
                  <a:pos x="138" y="61"/>
                </a:cxn>
                <a:cxn ang="0">
                  <a:pos x="144" y="32"/>
                </a:cxn>
                <a:cxn ang="0">
                  <a:pos x="141" y="16"/>
                </a:cxn>
                <a:cxn ang="0">
                  <a:pos x="132" y="6"/>
                </a:cxn>
                <a:cxn ang="0">
                  <a:pos x="120" y="1"/>
                </a:cxn>
                <a:cxn ang="0">
                  <a:pos x="108" y="0"/>
                </a:cxn>
                <a:cxn ang="0">
                  <a:pos x="79" y="8"/>
                </a:cxn>
                <a:cxn ang="0">
                  <a:pos x="61" y="25"/>
                </a:cxn>
                <a:cxn ang="0">
                  <a:pos x="50" y="5"/>
                </a:cxn>
                <a:cxn ang="0">
                  <a:pos x="32" y="0"/>
                </a:cxn>
                <a:cxn ang="0">
                  <a:pos x="17" y="5"/>
                </a:cxn>
                <a:cxn ang="0">
                  <a:pos x="10" y="15"/>
                </a:cxn>
                <a:cxn ang="0">
                  <a:pos x="2" y="32"/>
                </a:cxn>
                <a:cxn ang="0">
                  <a:pos x="0" y="43"/>
                </a:cxn>
                <a:cxn ang="0">
                  <a:pos x="4" y="46"/>
                </a:cxn>
                <a:cxn ang="0">
                  <a:pos x="8" y="45"/>
                </a:cxn>
                <a:cxn ang="0">
                  <a:pos x="10" y="38"/>
                </a:cxn>
                <a:cxn ang="0">
                  <a:pos x="18" y="17"/>
                </a:cxn>
                <a:cxn ang="0">
                  <a:pos x="31" y="8"/>
                </a:cxn>
                <a:cxn ang="0">
                  <a:pos x="38" y="12"/>
                </a:cxn>
                <a:cxn ang="0">
                  <a:pos x="40" y="22"/>
                </a:cxn>
                <a:cxn ang="0">
                  <a:pos x="36" y="45"/>
                </a:cxn>
                <a:cxn ang="0">
                  <a:pos x="29" y="70"/>
                </a:cxn>
              </a:cxnLst>
              <a:rect l="0" t="0" r="r" b="b"/>
              <a:pathLst>
                <a:path w="170" h="125">
                  <a:moveTo>
                    <a:pt x="21" y="105"/>
                  </a:moveTo>
                  <a:lnTo>
                    <a:pt x="19" y="112"/>
                  </a:lnTo>
                  <a:lnTo>
                    <a:pt x="18" y="116"/>
                  </a:lnTo>
                  <a:lnTo>
                    <a:pt x="21" y="123"/>
                  </a:lnTo>
                  <a:lnTo>
                    <a:pt x="27" y="125"/>
                  </a:lnTo>
                  <a:lnTo>
                    <a:pt x="34" y="123"/>
                  </a:lnTo>
                  <a:lnTo>
                    <a:pt x="38" y="119"/>
                  </a:lnTo>
                  <a:lnTo>
                    <a:pt x="40" y="112"/>
                  </a:lnTo>
                  <a:lnTo>
                    <a:pt x="43" y="102"/>
                  </a:lnTo>
                  <a:lnTo>
                    <a:pt x="46" y="90"/>
                  </a:lnTo>
                  <a:lnTo>
                    <a:pt x="49" y="77"/>
                  </a:lnTo>
                  <a:lnTo>
                    <a:pt x="54" y="58"/>
                  </a:lnTo>
                  <a:lnTo>
                    <a:pt x="56" y="51"/>
                  </a:lnTo>
                  <a:lnTo>
                    <a:pt x="58" y="46"/>
                  </a:lnTo>
                  <a:lnTo>
                    <a:pt x="61" y="41"/>
                  </a:lnTo>
                  <a:lnTo>
                    <a:pt x="66" y="33"/>
                  </a:lnTo>
                  <a:lnTo>
                    <a:pt x="72" y="25"/>
                  </a:lnTo>
                  <a:lnTo>
                    <a:pt x="81" y="16"/>
                  </a:lnTo>
                  <a:lnTo>
                    <a:pt x="93" y="10"/>
                  </a:lnTo>
                  <a:lnTo>
                    <a:pt x="107" y="8"/>
                  </a:lnTo>
                  <a:lnTo>
                    <a:pt x="117" y="10"/>
                  </a:lnTo>
                  <a:lnTo>
                    <a:pt x="122" y="16"/>
                  </a:lnTo>
                  <a:lnTo>
                    <a:pt x="123" y="22"/>
                  </a:lnTo>
                  <a:lnTo>
                    <a:pt x="124" y="27"/>
                  </a:lnTo>
                  <a:lnTo>
                    <a:pt x="122" y="42"/>
                  </a:lnTo>
                  <a:lnTo>
                    <a:pt x="117" y="59"/>
                  </a:lnTo>
                  <a:lnTo>
                    <a:pt x="112" y="75"/>
                  </a:lnTo>
                  <a:lnTo>
                    <a:pt x="107" y="87"/>
                  </a:lnTo>
                  <a:lnTo>
                    <a:pt x="104" y="95"/>
                  </a:lnTo>
                  <a:lnTo>
                    <a:pt x="103" y="101"/>
                  </a:lnTo>
                  <a:lnTo>
                    <a:pt x="105" y="112"/>
                  </a:lnTo>
                  <a:lnTo>
                    <a:pt x="111" y="119"/>
                  </a:lnTo>
                  <a:lnTo>
                    <a:pt x="119" y="124"/>
                  </a:lnTo>
                  <a:lnTo>
                    <a:pt x="129" y="125"/>
                  </a:lnTo>
                  <a:lnTo>
                    <a:pt x="139" y="124"/>
                  </a:lnTo>
                  <a:lnTo>
                    <a:pt x="148" y="119"/>
                  </a:lnTo>
                  <a:lnTo>
                    <a:pt x="154" y="113"/>
                  </a:lnTo>
                  <a:lnTo>
                    <a:pt x="160" y="106"/>
                  </a:lnTo>
                  <a:lnTo>
                    <a:pt x="164" y="98"/>
                  </a:lnTo>
                  <a:lnTo>
                    <a:pt x="167" y="91"/>
                  </a:lnTo>
                  <a:lnTo>
                    <a:pt x="169" y="86"/>
                  </a:lnTo>
                  <a:lnTo>
                    <a:pt x="170" y="83"/>
                  </a:lnTo>
                  <a:lnTo>
                    <a:pt x="168" y="80"/>
                  </a:lnTo>
                  <a:lnTo>
                    <a:pt x="165" y="79"/>
                  </a:lnTo>
                  <a:lnTo>
                    <a:pt x="161" y="80"/>
                  </a:lnTo>
                  <a:lnTo>
                    <a:pt x="160" y="84"/>
                  </a:lnTo>
                  <a:lnTo>
                    <a:pt x="154" y="99"/>
                  </a:lnTo>
                  <a:lnTo>
                    <a:pt x="147" y="109"/>
                  </a:lnTo>
                  <a:lnTo>
                    <a:pt x="139" y="116"/>
                  </a:lnTo>
                  <a:lnTo>
                    <a:pt x="130" y="118"/>
                  </a:lnTo>
                  <a:lnTo>
                    <a:pt x="125" y="115"/>
                  </a:lnTo>
                  <a:lnTo>
                    <a:pt x="123" y="108"/>
                  </a:lnTo>
                  <a:lnTo>
                    <a:pt x="124" y="103"/>
                  </a:lnTo>
                  <a:lnTo>
                    <a:pt x="125" y="99"/>
                  </a:lnTo>
                  <a:lnTo>
                    <a:pt x="127" y="93"/>
                  </a:lnTo>
                  <a:lnTo>
                    <a:pt x="130" y="85"/>
                  </a:lnTo>
                  <a:lnTo>
                    <a:pt x="133" y="75"/>
                  </a:lnTo>
                  <a:lnTo>
                    <a:pt x="138" y="61"/>
                  </a:lnTo>
                  <a:lnTo>
                    <a:pt x="143" y="46"/>
                  </a:lnTo>
                  <a:lnTo>
                    <a:pt x="144" y="32"/>
                  </a:lnTo>
                  <a:lnTo>
                    <a:pt x="144" y="23"/>
                  </a:lnTo>
                  <a:lnTo>
                    <a:pt x="141" y="16"/>
                  </a:lnTo>
                  <a:lnTo>
                    <a:pt x="137" y="10"/>
                  </a:lnTo>
                  <a:lnTo>
                    <a:pt x="132" y="6"/>
                  </a:lnTo>
                  <a:lnTo>
                    <a:pt x="126" y="3"/>
                  </a:lnTo>
                  <a:lnTo>
                    <a:pt x="120" y="1"/>
                  </a:lnTo>
                  <a:lnTo>
                    <a:pt x="114" y="0"/>
                  </a:lnTo>
                  <a:lnTo>
                    <a:pt x="108" y="0"/>
                  </a:lnTo>
                  <a:lnTo>
                    <a:pt x="92" y="2"/>
                  </a:lnTo>
                  <a:lnTo>
                    <a:pt x="79" y="8"/>
                  </a:lnTo>
                  <a:lnTo>
                    <a:pt x="69" y="17"/>
                  </a:lnTo>
                  <a:lnTo>
                    <a:pt x="61" y="25"/>
                  </a:lnTo>
                  <a:lnTo>
                    <a:pt x="58" y="13"/>
                  </a:lnTo>
                  <a:lnTo>
                    <a:pt x="50" y="5"/>
                  </a:lnTo>
                  <a:lnTo>
                    <a:pt x="41" y="1"/>
                  </a:lnTo>
                  <a:lnTo>
                    <a:pt x="32" y="0"/>
                  </a:lnTo>
                  <a:lnTo>
                    <a:pt x="24" y="1"/>
                  </a:lnTo>
                  <a:lnTo>
                    <a:pt x="17" y="5"/>
                  </a:lnTo>
                  <a:lnTo>
                    <a:pt x="13" y="10"/>
                  </a:lnTo>
                  <a:lnTo>
                    <a:pt x="10" y="15"/>
                  </a:lnTo>
                  <a:lnTo>
                    <a:pt x="6" y="23"/>
                  </a:lnTo>
                  <a:lnTo>
                    <a:pt x="2" y="32"/>
                  </a:lnTo>
                  <a:lnTo>
                    <a:pt x="0" y="39"/>
                  </a:lnTo>
                  <a:lnTo>
                    <a:pt x="0" y="43"/>
                  </a:lnTo>
                  <a:lnTo>
                    <a:pt x="2" y="46"/>
                  </a:lnTo>
                  <a:lnTo>
                    <a:pt x="4" y="46"/>
                  </a:lnTo>
                  <a:lnTo>
                    <a:pt x="7" y="46"/>
                  </a:lnTo>
                  <a:lnTo>
                    <a:pt x="8" y="45"/>
                  </a:lnTo>
                  <a:lnTo>
                    <a:pt x="9" y="42"/>
                  </a:lnTo>
                  <a:lnTo>
                    <a:pt x="10" y="38"/>
                  </a:lnTo>
                  <a:lnTo>
                    <a:pt x="14" y="26"/>
                  </a:lnTo>
                  <a:lnTo>
                    <a:pt x="18" y="17"/>
                  </a:lnTo>
                  <a:lnTo>
                    <a:pt x="24" y="10"/>
                  </a:lnTo>
                  <a:lnTo>
                    <a:pt x="31" y="8"/>
                  </a:lnTo>
                  <a:lnTo>
                    <a:pt x="35" y="9"/>
                  </a:lnTo>
                  <a:lnTo>
                    <a:pt x="38" y="12"/>
                  </a:lnTo>
                  <a:lnTo>
                    <a:pt x="40" y="16"/>
                  </a:lnTo>
                  <a:lnTo>
                    <a:pt x="40" y="22"/>
                  </a:lnTo>
                  <a:lnTo>
                    <a:pt x="39" y="32"/>
                  </a:lnTo>
                  <a:lnTo>
                    <a:pt x="36" y="45"/>
                  </a:lnTo>
                  <a:lnTo>
                    <a:pt x="32" y="58"/>
                  </a:lnTo>
                  <a:lnTo>
                    <a:pt x="29" y="70"/>
                  </a:lnTo>
                  <a:lnTo>
                    <a:pt x="21" y="10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73" name="Freeform 25"/>
            <p:cNvSpPr>
              <a:spLocks noChangeAspect="1"/>
            </p:cNvSpPr>
            <p:nvPr/>
          </p:nvSpPr>
          <p:spPr bwMode="auto">
            <a:xfrm>
              <a:off x="3805" y="622"/>
              <a:ext cx="255" cy="125"/>
            </a:xfrm>
            <a:custGeom>
              <a:avLst/>
              <a:gdLst/>
              <a:ahLst/>
              <a:cxnLst>
                <a:cxn ang="0">
                  <a:pos x="105" y="110"/>
                </a:cxn>
                <a:cxn ang="0">
                  <a:pos x="107" y="123"/>
                </a:cxn>
                <a:cxn ang="0">
                  <a:pos x="124" y="119"/>
                </a:cxn>
                <a:cxn ang="0">
                  <a:pos x="132" y="90"/>
                </a:cxn>
                <a:cxn ang="0">
                  <a:pos x="142" y="51"/>
                </a:cxn>
                <a:cxn ang="0">
                  <a:pos x="148" y="37"/>
                </a:cxn>
                <a:cxn ang="0">
                  <a:pos x="178" y="11"/>
                </a:cxn>
                <a:cxn ang="0">
                  <a:pos x="207" y="15"/>
                </a:cxn>
                <a:cxn ang="0">
                  <a:pos x="207" y="42"/>
                </a:cxn>
                <a:cxn ang="0">
                  <a:pos x="193" y="87"/>
                </a:cxn>
                <a:cxn ang="0">
                  <a:pos x="191" y="112"/>
                </a:cxn>
                <a:cxn ang="0">
                  <a:pos x="215" y="125"/>
                </a:cxn>
                <a:cxn ang="0">
                  <a:pos x="240" y="113"/>
                </a:cxn>
                <a:cxn ang="0">
                  <a:pos x="253" y="91"/>
                </a:cxn>
                <a:cxn ang="0">
                  <a:pos x="253" y="80"/>
                </a:cxn>
                <a:cxn ang="0">
                  <a:pos x="245" y="84"/>
                </a:cxn>
                <a:cxn ang="0">
                  <a:pos x="224" y="116"/>
                </a:cxn>
                <a:cxn ang="0">
                  <a:pos x="209" y="108"/>
                </a:cxn>
                <a:cxn ang="0">
                  <a:pos x="212" y="93"/>
                </a:cxn>
                <a:cxn ang="0">
                  <a:pos x="224" y="61"/>
                </a:cxn>
                <a:cxn ang="0">
                  <a:pos x="230" y="27"/>
                </a:cxn>
                <a:cxn ang="0">
                  <a:pos x="220" y="8"/>
                </a:cxn>
                <a:cxn ang="0">
                  <a:pos x="177" y="3"/>
                </a:cxn>
                <a:cxn ang="0">
                  <a:pos x="145" y="28"/>
                </a:cxn>
                <a:cxn ang="0">
                  <a:pos x="120" y="1"/>
                </a:cxn>
                <a:cxn ang="0">
                  <a:pos x="79" y="8"/>
                </a:cxn>
                <a:cxn ang="0">
                  <a:pos x="58" y="13"/>
                </a:cxn>
                <a:cxn ang="0">
                  <a:pos x="32" y="0"/>
                </a:cxn>
                <a:cxn ang="0">
                  <a:pos x="13" y="10"/>
                </a:cxn>
                <a:cxn ang="0">
                  <a:pos x="3" y="32"/>
                </a:cxn>
                <a:cxn ang="0">
                  <a:pos x="2" y="46"/>
                </a:cxn>
                <a:cxn ang="0">
                  <a:pos x="8" y="45"/>
                </a:cxn>
                <a:cxn ang="0">
                  <a:pos x="14" y="26"/>
                </a:cxn>
                <a:cxn ang="0">
                  <a:pos x="31" y="8"/>
                </a:cxn>
                <a:cxn ang="0">
                  <a:pos x="40" y="16"/>
                </a:cxn>
                <a:cxn ang="0">
                  <a:pos x="36" y="45"/>
                </a:cxn>
                <a:cxn ang="0">
                  <a:pos x="21" y="105"/>
                </a:cxn>
                <a:cxn ang="0">
                  <a:pos x="21" y="123"/>
                </a:cxn>
                <a:cxn ang="0">
                  <a:pos x="38" y="119"/>
                </a:cxn>
                <a:cxn ang="0">
                  <a:pos x="46" y="90"/>
                </a:cxn>
                <a:cxn ang="0">
                  <a:pos x="56" y="51"/>
                </a:cxn>
                <a:cxn ang="0">
                  <a:pos x="66" y="33"/>
                </a:cxn>
                <a:cxn ang="0">
                  <a:pos x="93" y="10"/>
                </a:cxn>
                <a:cxn ang="0">
                  <a:pos x="122" y="16"/>
                </a:cxn>
                <a:cxn ang="0">
                  <a:pos x="124" y="32"/>
                </a:cxn>
                <a:cxn ang="0">
                  <a:pos x="119" y="53"/>
                </a:cxn>
              </a:cxnLst>
              <a:rect l="0" t="0" r="r" b="b"/>
              <a:pathLst>
                <a:path w="255" h="125">
                  <a:moveTo>
                    <a:pt x="107" y="100"/>
                  </a:moveTo>
                  <a:lnTo>
                    <a:pt x="106" y="105"/>
                  </a:lnTo>
                  <a:lnTo>
                    <a:pt x="105" y="110"/>
                  </a:lnTo>
                  <a:lnTo>
                    <a:pt x="104" y="114"/>
                  </a:lnTo>
                  <a:lnTo>
                    <a:pt x="104" y="116"/>
                  </a:lnTo>
                  <a:lnTo>
                    <a:pt x="107" y="123"/>
                  </a:lnTo>
                  <a:lnTo>
                    <a:pt x="113" y="125"/>
                  </a:lnTo>
                  <a:lnTo>
                    <a:pt x="120" y="123"/>
                  </a:lnTo>
                  <a:lnTo>
                    <a:pt x="124" y="119"/>
                  </a:lnTo>
                  <a:lnTo>
                    <a:pt x="126" y="112"/>
                  </a:lnTo>
                  <a:lnTo>
                    <a:pt x="129" y="102"/>
                  </a:lnTo>
                  <a:lnTo>
                    <a:pt x="132" y="90"/>
                  </a:lnTo>
                  <a:lnTo>
                    <a:pt x="135" y="77"/>
                  </a:lnTo>
                  <a:lnTo>
                    <a:pt x="140" y="58"/>
                  </a:lnTo>
                  <a:lnTo>
                    <a:pt x="142" y="51"/>
                  </a:lnTo>
                  <a:lnTo>
                    <a:pt x="143" y="47"/>
                  </a:lnTo>
                  <a:lnTo>
                    <a:pt x="145" y="43"/>
                  </a:lnTo>
                  <a:lnTo>
                    <a:pt x="148" y="37"/>
                  </a:lnTo>
                  <a:lnTo>
                    <a:pt x="156" y="27"/>
                  </a:lnTo>
                  <a:lnTo>
                    <a:pt x="166" y="17"/>
                  </a:lnTo>
                  <a:lnTo>
                    <a:pt x="178" y="11"/>
                  </a:lnTo>
                  <a:lnTo>
                    <a:pt x="193" y="8"/>
                  </a:lnTo>
                  <a:lnTo>
                    <a:pt x="202" y="10"/>
                  </a:lnTo>
                  <a:lnTo>
                    <a:pt x="207" y="15"/>
                  </a:lnTo>
                  <a:lnTo>
                    <a:pt x="209" y="21"/>
                  </a:lnTo>
                  <a:lnTo>
                    <a:pt x="209" y="27"/>
                  </a:lnTo>
                  <a:lnTo>
                    <a:pt x="207" y="42"/>
                  </a:lnTo>
                  <a:lnTo>
                    <a:pt x="203" y="59"/>
                  </a:lnTo>
                  <a:lnTo>
                    <a:pt x="197" y="75"/>
                  </a:lnTo>
                  <a:lnTo>
                    <a:pt x="193" y="87"/>
                  </a:lnTo>
                  <a:lnTo>
                    <a:pt x="189" y="95"/>
                  </a:lnTo>
                  <a:lnTo>
                    <a:pt x="188" y="101"/>
                  </a:lnTo>
                  <a:lnTo>
                    <a:pt x="191" y="112"/>
                  </a:lnTo>
                  <a:lnTo>
                    <a:pt x="196" y="119"/>
                  </a:lnTo>
                  <a:lnTo>
                    <a:pt x="205" y="124"/>
                  </a:lnTo>
                  <a:lnTo>
                    <a:pt x="215" y="125"/>
                  </a:lnTo>
                  <a:lnTo>
                    <a:pt x="225" y="124"/>
                  </a:lnTo>
                  <a:lnTo>
                    <a:pt x="233" y="119"/>
                  </a:lnTo>
                  <a:lnTo>
                    <a:pt x="240" y="113"/>
                  </a:lnTo>
                  <a:lnTo>
                    <a:pt x="245" y="106"/>
                  </a:lnTo>
                  <a:lnTo>
                    <a:pt x="250" y="98"/>
                  </a:lnTo>
                  <a:lnTo>
                    <a:pt x="253" y="91"/>
                  </a:lnTo>
                  <a:lnTo>
                    <a:pt x="254" y="86"/>
                  </a:lnTo>
                  <a:lnTo>
                    <a:pt x="255" y="83"/>
                  </a:lnTo>
                  <a:lnTo>
                    <a:pt x="253" y="80"/>
                  </a:lnTo>
                  <a:lnTo>
                    <a:pt x="250" y="79"/>
                  </a:lnTo>
                  <a:lnTo>
                    <a:pt x="247" y="80"/>
                  </a:lnTo>
                  <a:lnTo>
                    <a:pt x="245" y="84"/>
                  </a:lnTo>
                  <a:lnTo>
                    <a:pt x="239" y="99"/>
                  </a:lnTo>
                  <a:lnTo>
                    <a:pt x="232" y="109"/>
                  </a:lnTo>
                  <a:lnTo>
                    <a:pt x="224" y="116"/>
                  </a:lnTo>
                  <a:lnTo>
                    <a:pt x="216" y="118"/>
                  </a:lnTo>
                  <a:lnTo>
                    <a:pt x="210" y="115"/>
                  </a:lnTo>
                  <a:lnTo>
                    <a:pt x="209" y="108"/>
                  </a:lnTo>
                  <a:lnTo>
                    <a:pt x="209" y="103"/>
                  </a:lnTo>
                  <a:lnTo>
                    <a:pt x="210" y="99"/>
                  </a:lnTo>
                  <a:lnTo>
                    <a:pt x="212" y="93"/>
                  </a:lnTo>
                  <a:lnTo>
                    <a:pt x="215" y="85"/>
                  </a:lnTo>
                  <a:lnTo>
                    <a:pt x="219" y="75"/>
                  </a:lnTo>
                  <a:lnTo>
                    <a:pt x="224" y="61"/>
                  </a:lnTo>
                  <a:lnTo>
                    <a:pt x="228" y="46"/>
                  </a:lnTo>
                  <a:lnTo>
                    <a:pt x="230" y="32"/>
                  </a:lnTo>
                  <a:lnTo>
                    <a:pt x="230" y="27"/>
                  </a:lnTo>
                  <a:lnTo>
                    <a:pt x="229" y="21"/>
                  </a:lnTo>
                  <a:lnTo>
                    <a:pt x="226" y="14"/>
                  </a:lnTo>
                  <a:lnTo>
                    <a:pt x="220" y="8"/>
                  </a:lnTo>
                  <a:lnTo>
                    <a:pt x="210" y="2"/>
                  </a:lnTo>
                  <a:lnTo>
                    <a:pt x="194" y="0"/>
                  </a:lnTo>
                  <a:lnTo>
                    <a:pt x="177" y="3"/>
                  </a:lnTo>
                  <a:lnTo>
                    <a:pt x="163" y="10"/>
                  </a:lnTo>
                  <a:lnTo>
                    <a:pt x="153" y="19"/>
                  </a:lnTo>
                  <a:lnTo>
                    <a:pt x="145" y="28"/>
                  </a:lnTo>
                  <a:lnTo>
                    <a:pt x="140" y="14"/>
                  </a:lnTo>
                  <a:lnTo>
                    <a:pt x="131" y="5"/>
                  </a:lnTo>
                  <a:lnTo>
                    <a:pt x="120" y="1"/>
                  </a:lnTo>
                  <a:lnTo>
                    <a:pt x="109" y="0"/>
                  </a:lnTo>
                  <a:lnTo>
                    <a:pt x="93" y="2"/>
                  </a:lnTo>
                  <a:lnTo>
                    <a:pt x="79" y="8"/>
                  </a:lnTo>
                  <a:lnTo>
                    <a:pt x="69" y="17"/>
                  </a:lnTo>
                  <a:lnTo>
                    <a:pt x="62" y="25"/>
                  </a:lnTo>
                  <a:lnTo>
                    <a:pt x="58" y="13"/>
                  </a:lnTo>
                  <a:lnTo>
                    <a:pt x="50" y="5"/>
                  </a:lnTo>
                  <a:lnTo>
                    <a:pt x="41" y="1"/>
                  </a:lnTo>
                  <a:lnTo>
                    <a:pt x="32" y="0"/>
                  </a:lnTo>
                  <a:lnTo>
                    <a:pt x="24" y="1"/>
                  </a:lnTo>
                  <a:lnTo>
                    <a:pt x="18" y="5"/>
                  </a:lnTo>
                  <a:lnTo>
                    <a:pt x="13" y="10"/>
                  </a:lnTo>
                  <a:lnTo>
                    <a:pt x="10" y="15"/>
                  </a:lnTo>
                  <a:lnTo>
                    <a:pt x="6" y="23"/>
                  </a:lnTo>
                  <a:lnTo>
                    <a:pt x="3" y="32"/>
                  </a:lnTo>
                  <a:lnTo>
                    <a:pt x="0" y="39"/>
                  </a:lnTo>
                  <a:lnTo>
                    <a:pt x="0" y="43"/>
                  </a:lnTo>
                  <a:lnTo>
                    <a:pt x="2" y="46"/>
                  </a:lnTo>
                  <a:lnTo>
                    <a:pt x="5" y="46"/>
                  </a:lnTo>
                  <a:lnTo>
                    <a:pt x="7" y="46"/>
                  </a:lnTo>
                  <a:lnTo>
                    <a:pt x="8" y="45"/>
                  </a:lnTo>
                  <a:lnTo>
                    <a:pt x="9" y="42"/>
                  </a:lnTo>
                  <a:lnTo>
                    <a:pt x="11" y="38"/>
                  </a:lnTo>
                  <a:lnTo>
                    <a:pt x="14" y="26"/>
                  </a:lnTo>
                  <a:lnTo>
                    <a:pt x="18" y="17"/>
                  </a:lnTo>
                  <a:lnTo>
                    <a:pt x="24" y="10"/>
                  </a:lnTo>
                  <a:lnTo>
                    <a:pt x="31" y="8"/>
                  </a:lnTo>
                  <a:lnTo>
                    <a:pt x="35" y="9"/>
                  </a:lnTo>
                  <a:lnTo>
                    <a:pt x="38" y="12"/>
                  </a:lnTo>
                  <a:lnTo>
                    <a:pt x="40" y="16"/>
                  </a:lnTo>
                  <a:lnTo>
                    <a:pt x="40" y="22"/>
                  </a:lnTo>
                  <a:lnTo>
                    <a:pt x="39" y="32"/>
                  </a:lnTo>
                  <a:lnTo>
                    <a:pt x="36" y="45"/>
                  </a:lnTo>
                  <a:lnTo>
                    <a:pt x="32" y="58"/>
                  </a:lnTo>
                  <a:lnTo>
                    <a:pt x="30" y="70"/>
                  </a:lnTo>
                  <a:lnTo>
                    <a:pt x="21" y="105"/>
                  </a:lnTo>
                  <a:lnTo>
                    <a:pt x="19" y="112"/>
                  </a:lnTo>
                  <a:lnTo>
                    <a:pt x="18" y="116"/>
                  </a:lnTo>
                  <a:lnTo>
                    <a:pt x="21" y="123"/>
                  </a:lnTo>
                  <a:lnTo>
                    <a:pt x="27" y="125"/>
                  </a:lnTo>
                  <a:lnTo>
                    <a:pt x="34" y="123"/>
                  </a:lnTo>
                  <a:lnTo>
                    <a:pt x="38" y="119"/>
                  </a:lnTo>
                  <a:lnTo>
                    <a:pt x="41" y="112"/>
                  </a:lnTo>
                  <a:lnTo>
                    <a:pt x="43" y="102"/>
                  </a:lnTo>
                  <a:lnTo>
                    <a:pt x="46" y="90"/>
                  </a:lnTo>
                  <a:lnTo>
                    <a:pt x="49" y="77"/>
                  </a:lnTo>
                  <a:lnTo>
                    <a:pt x="54" y="58"/>
                  </a:lnTo>
                  <a:lnTo>
                    <a:pt x="56" y="51"/>
                  </a:lnTo>
                  <a:lnTo>
                    <a:pt x="58" y="46"/>
                  </a:lnTo>
                  <a:lnTo>
                    <a:pt x="61" y="41"/>
                  </a:lnTo>
                  <a:lnTo>
                    <a:pt x="66" y="33"/>
                  </a:lnTo>
                  <a:lnTo>
                    <a:pt x="73" y="25"/>
                  </a:lnTo>
                  <a:lnTo>
                    <a:pt x="82" y="16"/>
                  </a:lnTo>
                  <a:lnTo>
                    <a:pt x="93" y="10"/>
                  </a:lnTo>
                  <a:lnTo>
                    <a:pt x="107" y="8"/>
                  </a:lnTo>
                  <a:lnTo>
                    <a:pt x="117" y="10"/>
                  </a:lnTo>
                  <a:lnTo>
                    <a:pt x="122" y="16"/>
                  </a:lnTo>
                  <a:lnTo>
                    <a:pt x="123" y="22"/>
                  </a:lnTo>
                  <a:lnTo>
                    <a:pt x="124" y="27"/>
                  </a:lnTo>
                  <a:lnTo>
                    <a:pt x="124" y="32"/>
                  </a:lnTo>
                  <a:lnTo>
                    <a:pt x="123" y="37"/>
                  </a:lnTo>
                  <a:lnTo>
                    <a:pt x="121" y="44"/>
                  </a:lnTo>
                  <a:lnTo>
                    <a:pt x="119" y="53"/>
                  </a:lnTo>
                  <a:lnTo>
                    <a:pt x="107" y="10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74" name="Freeform 26"/>
            <p:cNvSpPr>
              <a:spLocks noChangeAspect="1"/>
            </p:cNvSpPr>
            <p:nvPr/>
          </p:nvSpPr>
          <p:spPr bwMode="auto">
            <a:xfrm>
              <a:off x="4133" y="388"/>
              <a:ext cx="92" cy="396"/>
            </a:xfrm>
            <a:custGeom>
              <a:avLst/>
              <a:gdLst/>
              <a:ahLst/>
              <a:cxnLst>
                <a:cxn ang="0">
                  <a:pos x="92" y="392"/>
                </a:cxn>
                <a:cxn ang="0">
                  <a:pos x="92" y="391"/>
                </a:cxn>
                <a:cxn ang="0">
                  <a:pos x="91" y="390"/>
                </a:cxn>
                <a:cxn ang="0">
                  <a:pos x="89" y="388"/>
                </a:cxn>
                <a:cxn ang="0">
                  <a:pos x="85" y="384"/>
                </a:cxn>
                <a:cxn ang="0">
                  <a:pos x="54" y="342"/>
                </a:cxn>
                <a:cxn ang="0">
                  <a:pos x="35" y="295"/>
                </a:cxn>
                <a:cxn ang="0">
                  <a:pos x="25" y="246"/>
                </a:cxn>
                <a:cxn ang="0">
                  <a:pos x="23" y="198"/>
                </a:cxn>
                <a:cxn ang="0">
                  <a:pos x="26" y="146"/>
                </a:cxn>
                <a:cxn ang="0">
                  <a:pos x="36" y="97"/>
                </a:cxn>
                <a:cxn ang="0">
                  <a:pos x="56" y="51"/>
                </a:cxn>
                <a:cxn ang="0">
                  <a:pos x="87" y="10"/>
                </a:cxn>
                <a:cxn ang="0">
                  <a:pos x="91" y="5"/>
                </a:cxn>
                <a:cxn ang="0">
                  <a:pos x="92" y="4"/>
                </a:cxn>
                <a:cxn ang="0">
                  <a:pos x="91" y="0"/>
                </a:cxn>
                <a:cxn ang="0">
                  <a:pos x="88" y="0"/>
                </a:cxn>
                <a:cxn ang="0">
                  <a:pos x="80" y="4"/>
                </a:cxn>
                <a:cxn ang="0">
                  <a:pos x="64" y="19"/>
                </a:cxn>
                <a:cxn ang="0">
                  <a:pos x="44" y="44"/>
                </a:cxn>
                <a:cxn ang="0">
                  <a:pos x="25" y="77"/>
                </a:cxn>
                <a:cxn ang="0">
                  <a:pos x="12" y="109"/>
                </a:cxn>
                <a:cxn ang="0">
                  <a:pos x="5" y="141"/>
                </a:cxn>
                <a:cxn ang="0">
                  <a:pos x="1" y="171"/>
                </a:cxn>
                <a:cxn ang="0">
                  <a:pos x="0" y="198"/>
                </a:cxn>
                <a:cxn ang="0">
                  <a:pos x="1" y="224"/>
                </a:cxn>
                <a:cxn ang="0">
                  <a:pos x="5" y="255"/>
                </a:cxn>
                <a:cxn ang="0">
                  <a:pos x="13" y="288"/>
                </a:cxn>
                <a:cxn ang="0">
                  <a:pos x="26" y="322"/>
                </a:cxn>
                <a:cxn ang="0">
                  <a:pos x="45" y="354"/>
                </a:cxn>
                <a:cxn ang="0">
                  <a:pos x="64" y="377"/>
                </a:cxn>
                <a:cxn ang="0">
                  <a:pos x="80" y="391"/>
                </a:cxn>
                <a:cxn ang="0">
                  <a:pos x="88" y="396"/>
                </a:cxn>
                <a:cxn ang="0">
                  <a:pos x="91" y="395"/>
                </a:cxn>
                <a:cxn ang="0">
                  <a:pos x="92" y="392"/>
                </a:cxn>
              </a:cxnLst>
              <a:rect l="0" t="0" r="r" b="b"/>
              <a:pathLst>
                <a:path w="92" h="396">
                  <a:moveTo>
                    <a:pt x="92" y="392"/>
                  </a:moveTo>
                  <a:lnTo>
                    <a:pt x="92" y="391"/>
                  </a:lnTo>
                  <a:lnTo>
                    <a:pt x="91" y="390"/>
                  </a:lnTo>
                  <a:lnTo>
                    <a:pt x="89" y="388"/>
                  </a:lnTo>
                  <a:lnTo>
                    <a:pt x="85" y="384"/>
                  </a:lnTo>
                  <a:lnTo>
                    <a:pt x="54" y="342"/>
                  </a:lnTo>
                  <a:lnTo>
                    <a:pt x="35" y="295"/>
                  </a:lnTo>
                  <a:lnTo>
                    <a:pt x="25" y="246"/>
                  </a:lnTo>
                  <a:lnTo>
                    <a:pt x="23" y="198"/>
                  </a:lnTo>
                  <a:lnTo>
                    <a:pt x="26" y="146"/>
                  </a:lnTo>
                  <a:lnTo>
                    <a:pt x="36" y="97"/>
                  </a:lnTo>
                  <a:lnTo>
                    <a:pt x="56" y="51"/>
                  </a:lnTo>
                  <a:lnTo>
                    <a:pt x="87" y="10"/>
                  </a:lnTo>
                  <a:lnTo>
                    <a:pt x="91" y="5"/>
                  </a:lnTo>
                  <a:lnTo>
                    <a:pt x="92" y="4"/>
                  </a:lnTo>
                  <a:lnTo>
                    <a:pt x="91" y="0"/>
                  </a:lnTo>
                  <a:lnTo>
                    <a:pt x="88" y="0"/>
                  </a:lnTo>
                  <a:lnTo>
                    <a:pt x="80" y="4"/>
                  </a:lnTo>
                  <a:lnTo>
                    <a:pt x="64" y="19"/>
                  </a:lnTo>
                  <a:lnTo>
                    <a:pt x="44" y="44"/>
                  </a:lnTo>
                  <a:lnTo>
                    <a:pt x="25" y="77"/>
                  </a:lnTo>
                  <a:lnTo>
                    <a:pt x="12" y="109"/>
                  </a:lnTo>
                  <a:lnTo>
                    <a:pt x="5" y="141"/>
                  </a:lnTo>
                  <a:lnTo>
                    <a:pt x="1" y="171"/>
                  </a:lnTo>
                  <a:lnTo>
                    <a:pt x="0" y="198"/>
                  </a:lnTo>
                  <a:lnTo>
                    <a:pt x="1" y="224"/>
                  </a:lnTo>
                  <a:lnTo>
                    <a:pt x="5" y="255"/>
                  </a:lnTo>
                  <a:lnTo>
                    <a:pt x="13" y="288"/>
                  </a:lnTo>
                  <a:lnTo>
                    <a:pt x="26" y="322"/>
                  </a:lnTo>
                  <a:lnTo>
                    <a:pt x="45" y="354"/>
                  </a:lnTo>
                  <a:lnTo>
                    <a:pt x="64" y="377"/>
                  </a:lnTo>
                  <a:lnTo>
                    <a:pt x="80" y="391"/>
                  </a:lnTo>
                  <a:lnTo>
                    <a:pt x="88" y="396"/>
                  </a:lnTo>
                  <a:lnTo>
                    <a:pt x="91" y="395"/>
                  </a:lnTo>
                  <a:lnTo>
                    <a:pt x="92" y="39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75" name="Freeform 27"/>
            <p:cNvSpPr>
              <a:spLocks noChangeAspect="1" noEditPoints="1"/>
            </p:cNvSpPr>
            <p:nvPr/>
          </p:nvSpPr>
          <p:spPr bwMode="auto">
            <a:xfrm>
              <a:off x="4268" y="410"/>
              <a:ext cx="207" cy="356"/>
            </a:xfrm>
            <a:custGeom>
              <a:avLst/>
              <a:gdLst/>
              <a:ahLst/>
              <a:cxnLst>
                <a:cxn ang="0">
                  <a:pos x="154" y="6"/>
                </a:cxn>
                <a:cxn ang="0">
                  <a:pos x="154" y="1"/>
                </a:cxn>
                <a:cxn ang="0">
                  <a:pos x="146" y="1"/>
                </a:cxn>
                <a:cxn ang="0">
                  <a:pos x="121" y="99"/>
                </a:cxn>
                <a:cxn ang="0">
                  <a:pos x="75" y="110"/>
                </a:cxn>
                <a:cxn ang="0">
                  <a:pos x="37" y="134"/>
                </a:cxn>
                <a:cxn ang="0">
                  <a:pos x="10" y="168"/>
                </a:cxn>
                <a:cxn ang="0">
                  <a:pos x="0" y="208"/>
                </a:cxn>
                <a:cxn ang="0">
                  <a:pos x="19" y="257"/>
                </a:cxn>
                <a:cxn ang="0">
                  <a:pos x="76" y="280"/>
                </a:cxn>
                <a:cxn ang="0">
                  <a:pos x="63" y="330"/>
                </a:cxn>
                <a:cxn ang="0">
                  <a:pos x="58" y="349"/>
                </a:cxn>
                <a:cxn ang="0">
                  <a:pos x="59" y="356"/>
                </a:cxn>
                <a:cxn ang="0">
                  <a:pos x="67" y="355"/>
                </a:cxn>
                <a:cxn ang="0">
                  <a:pos x="69" y="349"/>
                </a:cxn>
                <a:cxn ang="0">
                  <a:pos x="71" y="339"/>
                </a:cxn>
                <a:cxn ang="0">
                  <a:pos x="109" y="277"/>
                </a:cxn>
                <a:cxn ang="0">
                  <a:pos x="152" y="259"/>
                </a:cxn>
                <a:cxn ang="0">
                  <a:pos x="186" y="228"/>
                </a:cxn>
                <a:cxn ang="0">
                  <a:pos x="205" y="191"/>
                </a:cxn>
                <a:cxn ang="0">
                  <a:pos x="203" y="147"/>
                </a:cxn>
                <a:cxn ang="0">
                  <a:pos x="166" y="108"/>
                </a:cxn>
                <a:cxn ang="0">
                  <a:pos x="153" y="9"/>
                </a:cxn>
                <a:cxn ang="0">
                  <a:pos x="69" y="270"/>
                </a:cxn>
                <a:cxn ang="0">
                  <a:pos x="51" y="264"/>
                </a:cxn>
                <a:cxn ang="0">
                  <a:pos x="36" y="251"/>
                </a:cxn>
                <a:cxn ang="0">
                  <a:pos x="26" y="230"/>
                </a:cxn>
                <a:cxn ang="0">
                  <a:pos x="27" y="198"/>
                </a:cxn>
                <a:cxn ang="0">
                  <a:pos x="39" y="163"/>
                </a:cxn>
                <a:cxn ang="0">
                  <a:pos x="63" y="132"/>
                </a:cxn>
                <a:cxn ang="0">
                  <a:pos x="97" y="112"/>
                </a:cxn>
                <a:cxn ang="0">
                  <a:pos x="78" y="271"/>
                </a:cxn>
                <a:cxn ang="0">
                  <a:pos x="150" y="112"/>
                </a:cxn>
                <a:cxn ang="0">
                  <a:pos x="178" y="140"/>
                </a:cxn>
                <a:cxn ang="0">
                  <a:pos x="180" y="181"/>
                </a:cxn>
                <a:cxn ang="0">
                  <a:pos x="168" y="217"/>
                </a:cxn>
                <a:cxn ang="0">
                  <a:pos x="144" y="247"/>
                </a:cxn>
                <a:cxn ang="0">
                  <a:pos x="109" y="267"/>
                </a:cxn>
                <a:cxn ang="0">
                  <a:pos x="129" y="108"/>
                </a:cxn>
              </a:cxnLst>
              <a:rect l="0" t="0" r="r" b="b"/>
              <a:pathLst>
                <a:path w="207" h="356">
                  <a:moveTo>
                    <a:pt x="153" y="9"/>
                  </a:moveTo>
                  <a:lnTo>
                    <a:pt x="154" y="6"/>
                  </a:lnTo>
                  <a:lnTo>
                    <a:pt x="155" y="4"/>
                  </a:lnTo>
                  <a:lnTo>
                    <a:pt x="154" y="1"/>
                  </a:lnTo>
                  <a:lnTo>
                    <a:pt x="150" y="0"/>
                  </a:lnTo>
                  <a:lnTo>
                    <a:pt x="146" y="1"/>
                  </a:lnTo>
                  <a:lnTo>
                    <a:pt x="144" y="8"/>
                  </a:lnTo>
                  <a:lnTo>
                    <a:pt x="121" y="99"/>
                  </a:lnTo>
                  <a:lnTo>
                    <a:pt x="97" y="102"/>
                  </a:lnTo>
                  <a:lnTo>
                    <a:pt x="75" y="110"/>
                  </a:lnTo>
                  <a:lnTo>
                    <a:pt x="55" y="120"/>
                  </a:lnTo>
                  <a:lnTo>
                    <a:pt x="37" y="134"/>
                  </a:lnTo>
                  <a:lnTo>
                    <a:pt x="21" y="150"/>
                  </a:lnTo>
                  <a:lnTo>
                    <a:pt x="10" y="168"/>
                  </a:lnTo>
                  <a:lnTo>
                    <a:pt x="2" y="188"/>
                  </a:lnTo>
                  <a:lnTo>
                    <a:pt x="0" y="208"/>
                  </a:lnTo>
                  <a:lnTo>
                    <a:pt x="4" y="235"/>
                  </a:lnTo>
                  <a:lnTo>
                    <a:pt x="19" y="257"/>
                  </a:lnTo>
                  <a:lnTo>
                    <a:pt x="43" y="273"/>
                  </a:lnTo>
                  <a:lnTo>
                    <a:pt x="76" y="280"/>
                  </a:lnTo>
                  <a:lnTo>
                    <a:pt x="67" y="317"/>
                  </a:lnTo>
                  <a:lnTo>
                    <a:pt x="63" y="330"/>
                  </a:lnTo>
                  <a:lnTo>
                    <a:pt x="60" y="341"/>
                  </a:lnTo>
                  <a:lnTo>
                    <a:pt x="58" y="349"/>
                  </a:lnTo>
                  <a:lnTo>
                    <a:pt x="58" y="352"/>
                  </a:lnTo>
                  <a:lnTo>
                    <a:pt x="59" y="356"/>
                  </a:lnTo>
                  <a:lnTo>
                    <a:pt x="63" y="356"/>
                  </a:lnTo>
                  <a:lnTo>
                    <a:pt x="67" y="355"/>
                  </a:lnTo>
                  <a:lnTo>
                    <a:pt x="67" y="353"/>
                  </a:lnTo>
                  <a:lnTo>
                    <a:pt x="69" y="349"/>
                  </a:lnTo>
                  <a:lnTo>
                    <a:pt x="70" y="344"/>
                  </a:lnTo>
                  <a:lnTo>
                    <a:pt x="71" y="339"/>
                  </a:lnTo>
                  <a:lnTo>
                    <a:pt x="86" y="280"/>
                  </a:lnTo>
                  <a:lnTo>
                    <a:pt x="109" y="277"/>
                  </a:lnTo>
                  <a:lnTo>
                    <a:pt x="132" y="269"/>
                  </a:lnTo>
                  <a:lnTo>
                    <a:pt x="152" y="259"/>
                  </a:lnTo>
                  <a:lnTo>
                    <a:pt x="171" y="245"/>
                  </a:lnTo>
                  <a:lnTo>
                    <a:pt x="186" y="228"/>
                  </a:lnTo>
                  <a:lnTo>
                    <a:pt x="197" y="210"/>
                  </a:lnTo>
                  <a:lnTo>
                    <a:pt x="205" y="191"/>
                  </a:lnTo>
                  <a:lnTo>
                    <a:pt x="207" y="171"/>
                  </a:lnTo>
                  <a:lnTo>
                    <a:pt x="203" y="147"/>
                  </a:lnTo>
                  <a:lnTo>
                    <a:pt x="190" y="125"/>
                  </a:lnTo>
                  <a:lnTo>
                    <a:pt x="166" y="108"/>
                  </a:lnTo>
                  <a:lnTo>
                    <a:pt x="131" y="99"/>
                  </a:lnTo>
                  <a:lnTo>
                    <a:pt x="153" y="9"/>
                  </a:lnTo>
                  <a:close/>
                  <a:moveTo>
                    <a:pt x="78" y="271"/>
                  </a:moveTo>
                  <a:lnTo>
                    <a:pt x="69" y="270"/>
                  </a:lnTo>
                  <a:lnTo>
                    <a:pt x="59" y="268"/>
                  </a:lnTo>
                  <a:lnTo>
                    <a:pt x="51" y="264"/>
                  </a:lnTo>
                  <a:lnTo>
                    <a:pt x="42" y="258"/>
                  </a:lnTo>
                  <a:lnTo>
                    <a:pt x="36" y="251"/>
                  </a:lnTo>
                  <a:lnTo>
                    <a:pt x="30" y="242"/>
                  </a:lnTo>
                  <a:lnTo>
                    <a:pt x="26" y="230"/>
                  </a:lnTo>
                  <a:lnTo>
                    <a:pt x="25" y="216"/>
                  </a:lnTo>
                  <a:lnTo>
                    <a:pt x="27" y="198"/>
                  </a:lnTo>
                  <a:lnTo>
                    <a:pt x="31" y="180"/>
                  </a:lnTo>
                  <a:lnTo>
                    <a:pt x="39" y="163"/>
                  </a:lnTo>
                  <a:lnTo>
                    <a:pt x="50" y="146"/>
                  </a:lnTo>
                  <a:lnTo>
                    <a:pt x="63" y="132"/>
                  </a:lnTo>
                  <a:lnTo>
                    <a:pt x="79" y="120"/>
                  </a:lnTo>
                  <a:lnTo>
                    <a:pt x="97" y="112"/>
                  </a:lnTo>
                  <a:lnTo>
                    <a:pt x="119" y="108"/>
                  </a:lnTo>
                  <a:lnTo>
                    <a:pt x="78" y="271"/>
                  </a:lnTo>
                  <a:close/>
                  <a:moveTo>
                    <a:pt x="129" y="108"/>
                  </a:moveTo>
                  <a:lnTo>
                    <a:pt x="150" y="112"/>
                  </a:lnTo>
                  <a:lnTo>
                    <a:pt x="167" y="123"/>
                  </a:lnTo>
                  <a:lnTo>
                    <a:pt x="178" y="140"/>
                  </a:lnTo>
                  <a:lnTo>
                    <a:pt x="182" y="163"/>
                  </a:lnTo>
                  <a:lnTo>
                    <a:pt x="180" y="181"/>
                  </a:lnTo>
                  <a:lnTo>
                    <a:pt x="175" y="199"/>
                  </a:lnTo>
                  <a:lnTo>
                    <a:pt x="168" y="217"/>
                  </a:lnTo>
                  <a:lnTo>
                    <a:pt x="157" y="233"/>
                  </a:lnTo>
                  <a:lnTo>
                    <a:pt x="144" y="247"/>
                  </a:lnTo>
                  <a:lnTo>
                    <a:pt x="128" y="259"/>
                  </a:lnTo>
                  <a:lnTo>
                    <a:pt x="109" y="267"/>
                  </a:lnTo>
                  <a:lnTo>
                    <a:pt x="88" y="271"/>
                  </a:lnTo>
                  <a:lnTo>
                    <a:pt x="129" y="10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76" name="Freeform 28"/>
            <p:cNvSpPr>
              <a:spLocks noChangeAspect="1"/>
            </p:cNvSpPr>
            <p:nvPr/>
          </p:nvSpPr>
          <p:spPr bwMode="auto">
            <a:xfrm>
              <a:off x="4519" y="643"/>
              <a:ext cx="46" cy="119"/>
            </a:xfrm>
            <a:custGeom>
              <a:avLst/>
              <a:gdLst/>
              <a:ahLst/>
              <a:cxnLst>
                <a:cxn ang="0">
                  <a:pos x="46" y="42"/>
                </a:cxn>
                <a:cxn ang="0">
                  <a:pos x="44" y="24"/>
                </a:cxn>
                <a:cxn ang="0">
                  <a:pos x="39" y="11"/>
                </a:cxn>
                <a:cxn ang="0">
                  <a:pos x="31" y="3"/>
                </a:cxn>
                <a:cxn ang="0">
                  <a:pos x="21" y="0"/>
                </a:cxn>
                <a:cxn ang="0">
                  <a:pos x="12" y="2"/>
                </a:cxn>
                <a:cxn ang="0">
                  <a:pos x="5" y="6"/>
                </a:cxn>
                <a:cxn ang="0">
                  <a:pos x="1" y="13"/>
                </a:cxn>
                <a:cxn ang="0">
                  <a:pos x="0" y="21"/>
                </a:cxn>
                <a:cxn ang="0">
                  <a:pos x="1" y="29"/>
                </a:cxn>
                <a:cxn ang="0">
                  <a:pos x="5" y="36"/>
                </a:cxn>
                <a:cxn ang="0">
                  <a:pos x="12" y="40"/>
                </a:cxn>
                <a:cxn ang="0">
                  <a:pos x="21" y="42"/>
                </a:cxn>
                <a:cxn ang="0">
                  <a:pos x="28" y="41"/>
                </a:cxn>
                <a:cxn ang="0">
                  <a:pos x="35" y="37"/>
                </a:cxn>
                <a:cxn ang="0">
                  <a:pos x="36" y="36"/>
                </a:cxn>
                <a:cxn ang="0">
                  <a:pos x="37" y="37"/>
                </a:cxn>
                <a:cxn ang="0">
                  <a:pos x="37" y="42"/>
                </a:cxn>
                <a:cxn ang="0">
                  <a:pos x="35" y="63"/>
                </a:cxn>
                <a:cxn ang="0">
                  <a:pos x="29" y="81"/>
                </a:cxn>
                <a:cxn ang="0">
                  <a:pos x="20" y="96"/>
                </a:cxn>
                <a:cxn ang="0">
                  <a:pos x="10" y="108"/>
                </a:cxn>
                <a:cxn ang="0">
                  <a:pos x="6" y="112"/>
                </a:cxn>
                <a:cxn ang="0">
                  <a:pos x="6" y="114"/>
                </a:cxn>
                <a:cxn ang="0">
                  <a:pos x="7" y="118"/>
                </a:cxn>
                <a:cxn ang="0">
                  <a:pos x="10" y="119"/>
                </a:cxn>
                <a:cxn ang="0">
                  <a:pos x="17" y="113"/>
                </a:cxn>
                <a:cxn ang="0">
                  <a:pos x="30" y="98"/>
                </a:cxn>
                <a:cxn ang="0">
                  <a:pos x="41" y="73"/>
                </a:cxn>
                <a:cxn ang="0">
                  <a:pos x="46" y="42"/>
                </a:cxn>
              </a:cxnLst>
              <a:rect l="0" t="0" r="r" b="b"/>
              <a:pathLst>
                <a:path w="46" h="119">
                  <a:moveTo>
                    <a:pt x="46" y="42"/>
                  </a:moveTo>
                  <a:lnTo>
                    <a:pt x="44" y="24"/>
                  </a:lnTo>
                  <a:lnTo>
                    <a:pt x="39" y="11"/>
                  </a:lnTo>
                  <a:lnTo>
                    <a:pt x="31" y="3"/>
                  </a:lnTo>
                  <a:lnTo>
                    <a:pt x="21" y="0"/>
                  </a:lnTo>
                  <a:lnTo>
                    <a:pt x="12" y="2"/>
                  </a:lnTo>
                  <a:lnTo>
                    <a:pt x="5" y="6"/>
                  </a:lnTo>
                  <a:lnTo>
                    <a:pt x="1" y="13"/>
                  </a:lnTo>
                  <a:lnTo>
                    <a:pt x="0" y="21"/>
                  </a:lnTo>
                  <a:lnTo>
                    <a:pt x="1" y="29"/>
                  </a:lnTo>
                  <a:lnTo>
                    <a:pt x="5" y="36"/>
                  </a:lnTo>
                  <a:lnTo>
                    <a:pt x="12" y="40"/>
                  </a:lnTo>
                  <a:lnTo>
                    <a:pt x="21" y="42"/>
                  </a:lnTo>
                  <a:lnTo>
                    <a:pt x="28" y="41"/>
                  </a:lnTo>
                  <a:lnTo>
                    <a:pt x="35" y="37"/>
                  </a:lnTo>
                  <a:lnTo>
                    <a:pt x="36" y="36"/>
                  </a:lnTo>
                  <a:lnTo>
                    <a:pt x="37" y="37"/>
                  </a:lnTo>
                  <a:lnTo>
                    <a:pt x="37" y="42"/>
                  </a:lnTo>
                  <a:lnTo>
                    <a:pt x="35" y="63"/>
                  </a:lnTo>
                  <a:lnTo>
                    <a:pt x="29" y="81"/>
                  </a:lnTo>
                  <a:lnTo>
                    <a:pt x="20" y="96"/>
                  </a:lnTo>
                  <a:lnTo>
                    <a:pt x="10" y="108"/>
                  </a:lnTo>
                  <a:lnTo>
                    <a:pt x="6" y="112"/>
                  </a:lnTo>
                  <a:lnTo>
                    <a:pt x="6" y="114"/>
                  </a:lnTo>
                  <a:lnTo>
                    <a:pt x="7" y="118"/>
                  </a:lnTo>
                  <a:lnTo>
                    <a:pt x="10" y="119"/>
                  </a:lnTo>
                  <a:lnTo>
                    <a:pt x="17" y="113"/>
                  </a:lnTo>
                  <a:lnTo>
                    <a:pt x="30" y="98"/>
                  </a:lnTo>
                  <a:lnTo>
                    <a:pt x="41" y="73"/>
                  </a:lnTo>
                  <a:lnTo>
                    <a:pt x="46" y="4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77" name="Freeform 29"/>
            <p:cNvSpPr>
              <a:spLocks noChangeAspect="1" noEditPoints="1"/>
            </p:cNvSpPr>
            <p:nvPr/>
          </p:nvSpPr>
          <p:spPr bwMode="auto">
            <a:xfrm>
              <a:off x="4678" y="405"/>
              <a:ext cx="164" cy="285"/>
            </a:xfrm>
            <a:custGeom>
              <a:avLst/>
              <a:gdLst/>
              <a:ahLst/>
              <a:cxnLst>
                <a:cxn ang="0">
                  <a:pos x="163" y="71"/>
                </a:cxn>
                <a:cxn ang="0">
                  <a:pos x="159" y="44"/>
                </a:cxn>
                <a:cxn ang="0">
                  <a:pos x="149" y="19"/>
                </a:cxn>
                <a:cxn ang="0">
                  <a:pos x="130" y="3"/>
                </a:cxn>
                <a:cxn ang="0">
                  <a:pos x="95" y="5"/>
                </a:cxn>
                <a:cxn ang="0">
                  <a:pos x="55" y="41"/>
                </a:cxn>
                <a:cxn ang="0">
                  <a:pos x="22" y="99"/>
                </a:cxn>
                <a:cxn ang="0">
                  <a:pos x="2" y="168"/>
                </a:cxn>
                <a:cxn ang="0">
                  <a:pos x="2" y="232"/>
                </a:cxn>
                <a:cxn ang="0">
                  <a:pos x="25" y="277"/>
                </a:cxn>
                <a:cxn ang="0">
                  <a:pos x="68" y="279"/>
                </a:cxn>
                <a:cxn ang="0">
                  <a:pos x="109" y="244"/>
                </a:cxn>
                <a:cxn ang="0">
                  <a:pos x="142" y="185"/>
                </a:cxn>
                <a:cxn ang="0">
                  <a:pos x="161" y="116"/>
                </a:cxn>
                <a:cxn ang="0">
                  <a:pos x="42" y="136"/>
                </a:cxn>
                <a:cxn ang="0">
                  <a:pos x="72" y="51"/>
                </a:cxn>
                <a:cxn ang="0">
                  <a:pos x="91" y="23"/>
                </a:cxn>
                <a:cxn ang="0">
                  <a:pos x="115" y="9"/>
                </a:cxn>
                <a:cxn ang="0">
                  <a:pos x="127" y="13"/>
                </a:cxn>
                <a:cxn ang="0">
                  <a:pos x="134" y="25"/>
                </a:cxn>
                <a:cxn ang="0">
                  <a:pos x="137" y="40"/>
                </a:cxn>
                <a:cxn ang="0">
                  <a:pos x="137" y="57"/>
                </a:cxn>
                <a:cxn ang="0">
                  <a:pos x="134" y="89"/>
                </a:cxn>
                <a:cxn ang="0">
                  <a:pos x="125" y="136"/>
                </a:cxn>
                <a:cxn ang="0">
                  <a:pos x="121" y="149"/>
                </a:cxn>
                <a:cxn ang="0">
                  <a:pos x="111" y="185"/>
                </a:cxn>
                <a:cxn ang="0">
                  <a:pos x="93" y="229"/>
                </a:cxn>
                <a:cxn ang="0">
                  <a:pos x="71" y="263"/>
                </a:cxn>
                <a:cxn ang="0">
                  <a:pos x="47" y="276"/>
                </a:cxn>
                <a:cxn ang="0">
                  <a:pos x="32" y="265"/>
                </a:cxn>
                <a:cxn ang="0">
                  <a:pos x="26" y="227"/>
                </a:cxn>
                <a:cxn ang="0">
                  <a:pos x="28" y="196"/>
                </a:cxn>
                <a:cxn ang="0">
                  <a:pos x="38" y="149"/>
                </a:cxn>
              </a:cxnLst>
              <a:rect l="0" t="0" r="r" b="b"/>
              <a:pathLst>
                <a:path w="164" h="285">
                  <a:moveTo>
                    <a:pt x="164" y="82"/>
                  </a:moveTo>
                  <a:lnTo>
                    <a:pt x="163" y="71"/>
                  </a:lnTo>
                  <a:lnTo>
                    <a:pt x="162" y="58"/>
                  </a:lnTo>
                  <a:lnTo>
                    <a:pt x="159" y="44"/>
                  </a:lnTo>
                  <a:lnTo>
                    <a:pt x="155" y="31"/>
                  </a:lnTo>
                  <a:lnTo>
                    <a:pt x="149" y="19"/>
                  </a:lnTo>
                  <a:lnTo>
                    <a:pt x="140" y="9"/>
                  </a:lnTo>
                  <a:lnTo>
                    <a:pt x="130" y="3"/>
                  </a:lnTo>
                  <a:lnTo>
                    <a:pt x="116" y="0"/>
                  </a:lnTo>
                  <a:lnTo>
                    <a:pt x="95" y="5"/>
                  </a:lnTo>
                  <a:lnTo>
                    <a:pt x="74" y="19"/>
                  </a:lnTo>
                  <a:lnTo>
                    <a:pt x="55" y="41"/>
                  </a:lnTo>
                  <a:lnTo>
                    <a:pt x="37" y="68"/>
                  </a:lnTo>
                  <a:lnTo>
                    <a:pt x="22" y="99"/>
                  </a:lnTo>
                  <a:lnTo>
                    <a:pt x="10" y="133"/>
                  </a:lnTo>
                  <a:lnTo>
                    <a:pt x="2" y="168"/>
                  </a:lnTo>
                  <a:lnTo>
                    <a:pt x="0" y="203"/>
                  </a:lnTo>
                  <a:lnTo>
                    <a:pt x="2" y="232"/>
                  </a:lnTo>
                  <a:lnTo>
                    <a:pt x="10" y="258"/>
                  </a:lnTo>
                  <a:lnTo>
                    <a:pt x="25" y="277"/>
                  </a:lnTo>
                  <a:lnTo>
                    <a:pt x="47" y="285"/>
                  </a:lnTo>
                  <a:lnTo>
                    <a:pt x="68" y="279"/>
                  </a:lnTo>
                  <a:lnTo>
                    <a:pt x="89" y="265"/>
                  </a:lnTo>
                  <a:lnTo>
                    <a:pt x="109" y="244"/>
                  </a:lnTo>
                  <a:lnTo>
                    <a:pt x="126" y="216"/>
                  </a:lnTo>
                  <a:lnTo>
                    <a:pt x="142" y="185"/>
                  </a:lnTo>
                  <a:lnTo>
                    <a:pt x="153" y="151"/>
                  </a:lnTo>
                  <a:lnTo>
                    <a:pt x="161" y="116"/>
                  </a:lnTo>
                  <a:lnTo>
                    <a:pt x="164" y="82"/>
                  </a:lnTo>
                  <a:close/>
                  <a:moveTo>
                    <a:pt x="42" y="136"/>
                  </a:moveTo>
                  <a:lnTo>
                    <a:pt x="53" y="95"/>
                  </a:lnTo>
                  <a:lnTo>
                    <a:pt x="72" y="51"/>
                  </a:lnTo>
                  <a:lnTo>
                    <a:pt x="81" y="36"/>
                  </a:lnTo>
                  <a:lnTo>
                    <a:pt x="91" y="23"/>
                  </a:lnTo>
                  <a:lnTo>
                    <a:pt x="103" y="13"/>
                  </a:lnTo>
                  <a:lnTo>
                    <a:pt x="115" y="9"/>
                  </a:lnTo>
                  <a:lnTo>
                    <a:pt x="122" y="10"/>
                  </a:lnTo>
                  <a:lnTo>
                    <a:pt x="127" y="13"/>
                  </a:lnTo>
                  <a:lnTo>
                    <a:pt x="131" y="18"/>
                  </a:lnTo>
                  <a:lnTo>
                    <a:pt x="134" y="25"/>
                  </a:lnTo>
                  <a:lnTo>
                    <a:pt x="135" y="32"/>
                  </a:lnTo>
                  <a:lnTo>
                    <a:pt x="137" y="40"/>
                  </a:lnTo>
                  <a:lnTo>
                    <a:pt x="137" y="49"/>
                  </a:lnTo>
                  <a:lnTo>
                    <a:pt x="137" y="57"/>
                  </a:lnTo>
                  <a:lnTo>
                    <a:pt x="137" y="72"/>
                  </a:lnTo>
                  <a:lnTo>
                    <a:pt x="134" y="89"/>
                  </a:lnTo>
                  <a:lnTo>
                    <a:pt x="130" y="110"/>
                  </a:lnTo>
                  <a:lnTo>
                    <a:pt x="125" y="136"/>
                  </a:lnTo>
                  <a:lnTo>
                    <a:pt x="42" y="136"/>
                  </a:lnTo>
                  <a:close/>
                  <a:moveTo>
                    <a:pt x="121" y="149"/>
                  </a:moveTo>
                  <a:lnTo>
                    <a:pt x="117" y="165"/>
                  </a:lnTo>
                  <a:lnTo>
                    <a:pt x="111" y="185"/>
                  </a:lnTo>
                  <a:lnTo>
                    <a:pt x="103" y="207"/>
                  </a:lnTo>
                  <a:lnTo>
                    <a:pt x="93" y="229"/>
                  </a:lnTo>
                  <a:lnTo>
                    <a:pt x="83" y="248"/>
                  </a:lnTo>
                  <a:lnTo>
                    <a:pt x="71" y="263"/>
                  </a:lnTo>
                  <a:lnTo>
                    <a:pt x="60" y="272"/>
                  </a:lnTo>
                  <a:lnTo>
                    <a:pt x="47" y="276"/>
                  </a:lnTo>
                  <a:lnTo>
                    <a:pt x="38" y="273"/>
                  </a:lnTo>
                  <a:lnTo>
                    <a:pt x="32" y="265"/>
                  </a:lnTo>
                  <a:lnTo>
                    <a:pt x="27" y="250"/>
                  </a:lnTo>
                  <a:lnTo>
                    <a:pt x="26" y="227"/>
                  </a:lnTo>
                  <a:lnTo>
                    <a:pt x="26" y="214"/>
                  </a:lnTo>
                  <a:lnTo>
                    <a:pt x="28" y="196"/>
                  </a:lnTo>
                  <a:lnTo>
                    <a:pt x="32" y="175"/>
                  </a:lnTo>
                  <a:lnTo>
                    <a:pt x="38" y="149"/>
                  </a:lnTo>
                  <a:lnTo>
                    <a:pt x="121" y="14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78" name="Freeform 30"/>
            <p:cNvSpPr>
              <a:spLocks noChangeAspect="1"/>
            </p:cNvSpPr>
            <p:nvPr/>
          </p:nvSpPr>
          <p:spPr bwMode="auto">
            <a:xfrm>
              <a:off x="4881" y="388"/>
              <a:ext cx="92" cy="396"/>
            </a:xfrm>
            <a:custGeom>
              <a:avLst/>
              <a:gdLst/>
              <a:ahLst/>
              <a:cxnLst>
                <a:cxn ang="0">
                  <a:pos x="92" y="198"/>
                </a:cxn>
                <a:cxn ang="0">
                  <a:pos x="91" y="172"/>
                </a:cxn>
                <a:cxn ang="0">
                  <a:pos x="87" y="141"/>
                </a:cxn>
                <a:cxn ang="0">
                  <a:pos x="79" y="108"/>
                </a:cxn>
                <a:cxn ang="0">
                  <a:pos x="66" y="74"/>
                </a:cxn>
                <a:cxn ang="0">
                  <a:pos x="47" y="42"/>
                </a:cxn>
                <a:cxn ang="0">
                  <a:pos x="27" y="19"/>
                </a:cxn>
                <a:cxn ang="0">
                  <a:pos x="12" y="4"/>
                </a:cxn>
                <a:cxn ang="0">
                  <a:pos x="4" y="0"/>
                </a:cxn>
                <a:cxn ang="0">
                  <a:pos x="1" y="0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1" y="6"/>
                </a:cxn>
                <a:cxn ang="0">
                  <a:pos x="3" y="8"/>
                </a:cxn>
                <a:cxn ang="0">
                  <a:pos x="7" y="13"/>
                </a:cxn>
                <a:cxn ang="0">
                  <a:pos x="33" y="46"/>
                </a:cxn>
                <a:cxn ang="0">
                  <a:pos x="53" y="89"/>
                </a:cxn>
                <a:cxn ang="0">
                  <a:pos x="65" y="139"/>
                </a:cxn>
                <a:cxn ang="0">
                  <a:pos x="69" y="198"/>
                </a:cxn>
                <a:cxn ang="0">
                  <a:pos x="66" y="249"/>
                </a:cxn>
                <a:cxn ang="0">
                  <a:pos x="55" y="298"/>
                </a:cxn>
                <a:cxn ang="0">
                  <a:pos x="36" y="345"/>
                </a:cxn>
                <a:cxn ang="0">
                  <a:pos x="5" y="386"/>
                </a:cxn>
                <a:cxn ang="0">
                  <a:pos x="0" y="390"/>
                </a:cxn>
                <a:cxn ang="0">
                  <a:pos x="0" y="392"/>
                </a:cxn>
                <a:cxn ang="0">
                  <a:pos x="1" y="395"/>
                </a:cxn>
                <a:cxn ang="0">
                  <a:pos x="4" y="396"/>
                </a:cxn>
                <a:cxn ang="0">
                  <a:pos x="12" y="391"/>
                </a:cxn>
                <a:cxn ang="0">
                  <a:pos x="28" y="376"/>
                </a:cxn>
                <a:cxn ang="0">
                  <a:pos x="48" y="352"/>
                </a:cxn>
                <a:cxn ang="0">
                  <a:pos x="67" y="319"/>
                </a:cxn>
                <a:cxn ang="0">
                  <a:pos x="79" y="286"/>
                </a:cxn>
                <a:cxn ang="0">
                  <a:pos x="87" y="255"/>
                </a:cxn>
                <a:cxn ang="0">
                  <a:pos x="91" y="225"/>
                </a:cxn>
                <a:cxn ang="0">
                  <a:pos x="92" y="198"/>
                </a:cxn>
              </a:cxnLst>
              <a:rect l="0" t="0" r="r" b="b"/>
              <a:pathLst>
                <a:path w="92" h="396">
                  <a:moveTo>
                    <a:pt x="92" y="198"/>
                  </a:moveTo>
                  <a:lnTo>
                    <a:pt x="91" y="172"/>
                  </a:lnTo>
                  <a:lnTo>
                    <a:pt x="87" y="141"/>
                  </a:lnTo>
                  <a:lnTo>
                    <a:pt x="79" y="108"/>
                  </a:lnTo>
                  <a:lnTo>
                    <a:pt x="66" y="74"/>
                  </a:lnTo>
                  <a:lnTo>
                    <a:pt x="47" y="42"/>
                  </a:lnTo>
                  <a:lnTo>
                    <a:pt x="27" y="19"/>
                  </a:lnTo>
                  <a:lnTo>
                    <a:pt x="12" y="4"/>
                  </a:lnTo>
                  <a:lnTo>
                    <a:pt x="4" y="0"/>
                  </a:lnTo>
                  <a:lnTo>
                    <a:pt x="1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1" y="6"/>
                  </a:lnTo>
                  <a:lnTo>
                    <a:pt x="3" y="8"/>
                  </a:lnTo>
                  <a:lnTo>
                    <a:pt x="7" y="13"/>
                  </a:lnTo>
                  <a:lnTo>
                    <a:pt x="33" y="46"/>
                  </a:lnTo>
                  <a:lnTo>
                    <a:pt x="53" y="89"/>
                  </a:lnTo>
                  <a:lnTo>
                    <a:pt x="65" y="139"/>
                  </a:lnTo>
                  <a:lnTo>
                    <a:pt x="69" y="198"/>
                  </a:lnTo>
                  <a:lnTo>
                    <a:pt x="66" y="249"/>
                  </a:lnTo>
                  <a:lnTo>
                    <a:pt x="55" y="298"/>
                  </a:lnTo>
                  <a:lnTo>
                    <a:pt x="36" y="345"/>
                  </a:lnTo>
                  <a:lnTo>
                    <a:pt x="5" y="386"/>
                  </a:lnTo>
                  <a:lnTo>
                    <a:pt x="0" y="390"/>
                  </a:lnTo>
                  <a:lnTo>
                    <a:pt x="0" y="392"/>
                  </a:lnTo>
                  <a:lnTo>
                    <a:pt x="1" y="395"/>
                  </a:lnTo>
                  <a:lnTo>
                    <a:pt x="4" y="396"/>
                  </a:lnTo>
                  <a:lnTo>
                    <a:pt x="12" y="391"/>
                  </a:lnTo>
                  <a:lnTo>
                    <a:pt x="28" y="376"/>
                  </a:lnTo>
                  <a:lnTo>
                    <a:pt x="48" y="352"/>
                  </a:lnTo>
                  <a:lnTo>
                    <a:pt x="67" y="319"/>
                  </a:lnTo>
                  <a:lnTo>
                    <a:pt x="79" y="286"/>
                  </a:lnTo>
                  <a:lnTo>
                    <a:pt x="87" y="255"/>
                  </a:lnTo>
                  <a:lnTo>
                    <a:pt x="91" y="225"/>
                  </a:lnTo>
                  <a:lnTo>
                    <a:pt x="92" y="19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79" name="Freeform 31"/>
            <p:cNvSpPr>
              <a:spLocks noChangeAspect="1"/>
            </p:cNvSpPr>
            <p:nvPr/>
          </p:nvSpPr>
          <p:spPr bwMode="auto">
            <a:xfrm>
              <a:off x="5032" y="405"/>
              <a:ext cx="282" cy="289"/>
            </a:xfrm>
            <a:custGeom>
              <a:avLst/>
              <a:gdLst/>
              <a:ahLst/>
              <a:cxnLst>
                <a:cxn ang="0">
                  <a:pos x="281" y="2"/>
                </a:cxn>
                <a:cxn ang="0">
                  <a:pos x="276" y="1"/>
                </a:cxn>
                <a:cxn ang="0">
                  <a:pos x="244" y="36"/>
                </a:cxn>
                <a:cxn ang="0">
                  <a:pos x="226" y="16"/>
                </a:cxn>
                <a:cxn ang="0">
                  <a:pos x="178" y="0"/>
                </a:cxn>
                <a:cxn ang="0">
                  <a:pos x="113" y="16"/>
                </a:cxn>
                <a:cxn ang="0">
                  <a:pos x="56" y="56"/>
                </a:cxn>
                <a:cxn ang="0">
                  <a:pos x="16" y="113"/>
                </a:cxn>
                <a:cxn ang="0">
                  <a:pos x="0" y="180"/>
                </a:cxn>
                <a:cxn ang="0">
                  <a:pos x="9" y="225"/>
                </a:cxn>
                <a:cxn ang="0">
                  <a:pos x="32" y="259"/>
                </a:cxn>
                <a:cxn ang="0">
                  <a:pos x="66" y="281"/>
                </a:cxn>
                <a:cxn ang="0">
                  <a:pos x="108" y="289"/>
                </a:cxn>
                <a:cxn ang="0">
                  <a:pos x="156" y="279"/>
                </a:cxn>
                <a:cxn ang="0">
                  <a:pos x="194" y="255"/>
                </a:cxn>
                <a:cxn ang="0">
                  <a:pos x="229" y="208"/>
                </a:cxn>
                <a:cxn ang="0">
                  <a:pos x="238" y="185"/>
                </a:cxn>
                <a:cxn ang="0">
                  <a:pos x="233" y="181"/>
                </a:cxn>
                <a:cxn ang="0">
                  <a:pos x="227" y="185"/>
                </a:cxn>
                <a:cxn ang="0">
                  <a:pos x="216" y="212"/>
                </a:cxn>
                <a:cxn ang="0">
                  <a:pos x="187" y="248"/>
                </a:cxn>
                <a:cxn ang="0">
                  <a:pos x="114" y="277"/>
                </a:cxn>
                <a:cxn ang="0">
                  <a:pos x="87" y="272"/>
                </a:cxn>
                <a:cxn ang="0">
                  <a:pos x="62" y="259"/>
                </a:cxn>
                <a:cxn ang="0">
                  <a:pos x="44" y="233"/>
                </a:cxn>
                <a:cxn ang="0">
                  <a:pos x="37" y="194"/>
                </a:cxn>
                <a:cxn ang="0">
                  <a:pos x="46" y="136"/>
                </a:cxn>
                <a:cxn ang="0">
                  <a:pos x="85" y="61"/>
                </a:cxn>
                <a:cxn ang="0">
                  <a:pos x="129" y="26"/>
                </a:cxn>
                <a:cxn ang="0">
                  <a:pos x="182" y="13"/>
                </a:cxn>
                <a:cxn ang="0">
                  <a:pos x="229" y="34"/>
                </a:cxn>
                <a:cxn ang="0">
                  <a:pos x="245" y="89"/>
                </a:cxn>
                <a:cxn ang="0">
                  <a:pos x="245" y="104"/>
                </a:cxn>
                <a:cxn ang="0">
                  <a:pos x="244" y="110"/>
                </a:cxn>
                <a:cxn ang="0">
                  <a:pos x="250" y="114"/>
                </a:cxn>
                <a:cxn ang="0">
                  <a:pos x="255" y="112"/>
                </a:cxn>
                <a:cxn ang="0">
                  <a:pos x="257" y="106"/>
                </a:cxn>
              </a:cxnLst>
              <a:rect l="0" t="0" r="r" b="b"/>
              <a:pathLst>
                <a:path w="282" h="289">
                  <a:moveTo>
                    <a:pt x="282" y="4"/>
                  </a:moveTo>
                  <a:lnTo>
                    <a:pt x="281" y="2"/>
                  </a:lnTo>
                  <a:lnTo>
                    <a:pt x="278" y="0"/>
                  </a:lnTo>
                  <a:lnTo>
                    <a:pt x="276" y="1"/>
                  </a:lnTo>
                  <a:lnTo>
                    <a:pt x="272" y="5"/>
                  </a:lnTo>
                  <a:lnTo>
                    <a:pt x="244" y="36"/>
                  </a:lnTo>
                  <a:lnTo>
                    <a:pt x="239" y="28"/>
                  </a:lnTo>
                  <a:lnTo>
                    <a:pt x="226" y="16"/>
                  </a:lnTo>
                  <a:lnTo>
                    <a:pt x="207" y="5"/>
                  </a:lnTo>
                  <a:lnTo>
                    <a:pt x="178" y="0"/>
                  </a:lnTo>
                  <a:lnTo>
                    <a:pt x="145" y="4"/>
                  </a:lnTo>
                  <a:lnTo>
                    <a:pt x="113" y="16"/>
                  </a:lnTo>
                  <a:lnTo>
                    <a:pt x="83" y="33"/>
                  </a:lnTo>
                  <a:lnTo>
                    <a:pt x="56" y="56"/>
                  </a:lnTo>
                  <a:lnTo>
                    <a:pt x="34" y="83"/>
                  </a:lnTo>
                  <a:lnTo>
                    <a:pt x="16" y="113"/>
                  </a:lnTo>
                  <a:lnTo>
                    <a:pt x="4" y="146"/>
                  </a:lnTo>
                  <a:lnTo>
                    <a:pt x="0" y="180"/>
                  </a:lnTo>
                  <a:lnTo>
                    <a:pt x="3" y="204"/>
                  </a:lnTo>
                  <a:lnTo>
                    <a:pt x="9" y="225"/>
                  </a:lnTo>
                  <a:lnTo>
                    <a:pt x="19" y="243"/>
                  </a:lnTo>
                  <a:lnTo>
                    <a:pt x="32" y="259"/>
                  </a:lnTo>
                  <a:lnTo>
                    <a:pt x="47" y="272"/>
                  </a:lnTo>
                  <a:lnTo>
                    <a:pt x="66" y="281"/>
                  </a:lnTo>
                  <a:lnTo>
                    <a:pt x="86" y="287"/>
                  </a:lnTo>
                  <a:lnTo>
                    <a:pt x="108" y="289"/>
                  </a:lnTo>
                  <a:lnTo>
                    <a:pt x="133" y="286"/>
                  </a:lnTo>
                  <a:lnTo>
                    <a:pt x="156" y="279"/>
                  </a:lnTo>
                  <a:lnTo>
                    <a:pt x="176" y="268"/>
                  </a:lnTo>
                  <a:lnTo>
                    <a:pt x="194" y="255"/>
                  </a:lnTo>
                  <a:lnTo>
                    <a:pt x="216" y="230"/>
                  </a:lnTo>
                  <a:lnTo>
                    <a:pt x="229" y="208"/>
                  </a:lnTo>
                  <a:lnTo>
                    <a:pt x="236" y="192"/>
                  </a:lnTo>
                  <a:lnTo>
                    <a:pt x="238" y="185"/>
                  </a:lnTo>
                  <a:lnTo>
                    <a:pt x="235" y="181"/>
                  </a:lnTo>
                  <a:lnTo>
                    <a:pt x="233" y="181"/>
                  </a:lnTo>
                  <a:lnTo>
                    <a:pt x="230" y="182"/>
                  </a:lnTo>
                  <a:lnTo>
                    <a:pt x="227" y="185"/>
                  </a:lnTo>
                  <a:lnTo>
                    <a:pt x="224" y="196"/>
                  </a:lnTo>
                  <a:lnTo>
                    <a:pt x="216" y="212"/>
                  </a:lnTo>
                  <a:lnTo>
                    <a:pt x="205" y="230"/>
                  </a:lnTo>
                  <a:lnTo>
                    <a:pt x="187" y="248"/>
                  </a:lnTo>
                  <a:lnTo>
                    <a:pt x="148" y="270"/>
                  </a:lnTo>
                  <a:lnTo>
                    <a:pt x="114" y="277"/>
                  </a:lnTo>
                  <a:lnTo>
                    <a:pt x="101" y="276"/>
                  </a:lnTo>
                  <a:lnTo>
                    <a:pt x="87" y="272"/>
                  </a:lnTo>
                  <a:lnTo>
                    <a:pt x="74" y="267"/>
                  </a:lnTo>
                  <a:lnTo>
                    <a:pt x="62" y="259"/>
                  </a:lnTo>
                  <a:lnTo>
                    <a:pt x="52" y="247"/>
                  </a:lnTo>
                  <a:lnTo>
                    <a:pt x="44" y="233"/>
                  </a:lnTo>
                  <a:lnTo>
                    <a:pt x="38" y="215"/>
                  </a:lnTo>
                  <a:lnTo>
                    <a:pt x="37" y="194"/>
                  </a:lnTo>
                  <a:lnTo>
                    <a:pt x="38" y="170"/>
                  </a:lnTo>
                  <a:lnTo>
                    <a:pt x="46" y="136"/>
                  </a:lnTo>
                  <a:lnTo>
                    <a:pt x="60" y="98"/>
                  </a:lnTo>
                  <a:lnTo>
                    <a:pt x="85" y="61"/>
                  </a:lnTo>
                  <a:lnTo>
                    <a:pt x="105" y="41"/>
                  </a:lnTo>
                  <a:lnTo>
                    <a:pt x="129" y="26"/>
                  </a:lnTo>
                  <a:lnTo>
                    <a:pt x="155" y="16"/>
                  </a:lnTo>
                  <a:lnTo>
                    <a:pt x="182" y="13"/>
                  </a:lnTo>
                  <a:lnTo>
                    <a:pt x="209" y="18"/>
                  </a:lnTo>
                  <a:lnTo>
                    <a:pt x="229" y="34"/>
                  </a:lnTo>
                  <a:lnTo>
                    <a:pt x="241" y="58"/>
                  </a:lnTo>
                  <a:lnTo>
                    <a:pt x="245" y="89"/>
                  </a:lnTo>
                  <a:lnTo>
                    <a:pt x="245" y="99"/>
                  </a:lnTo>
                  <a:lnTo>
                    <a:pt x="245" y="104"/>
                  </a:lnTo>
                  <a:lnTo>
                    <a:pt x="244" y="107"/>
                  </a:lnTo>
                  <a:lnTo>
                    <a:pt x="244" y="110"/>
                  </a:lnTo>
                  <a:lnTo>
                    <a:pt x="246" y="113"/>
                  </a:lnTo>
                  <a:lnTo>
                    <a:pt x="250" y="114"/>
                  </a:lnTo>
                  <a:lnTo>
                    <a:pt x="253" y="113"/>
                  </a:lnTo>
                  <a:lnTo>
                    <a:pt x="255" y="112"/>
                  </a:lnTo>
                  <a:lnTo>
                    <a:pt x="256" y="110"/>
                  </a:lnTo>
                  <a:lnTo>
                    <a:pt x="257" y="106"/>
                  </a:lnTo>
                  <a:lnTo>
                    <a:pt x="282" y="4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80" name="Freeform 32"/>
            <p:cNvSpPr>
              <a:spLocks noChangeAspect="1"/>
            </p:cNvSpPr>
            <p:nvPr/>
          </p:nvSpPr>
          <p:spPr bwMode="auto">
            <a:xfrm>
              <a:off x="5310" y="622"/>
              <a:ext cx="169" cy="125"/>
            </a:xfrm>
            <a:custGeom>
              <a:avLst/>
              <a:gdLst/>
              <a:ahLst/>
              <a:cxnLst>
                <a:cxn ang="0">
                  <a:pos x="19" y="112"/>
                </a:cxn>
                <a:cxn ang="0">
                  <a:pos x="21" y="123"/>
                </a:cxn>
                <a:cxn ang="0">
                  <a:pos x="34" y="123"/>
                </a:cxn>
                <a:cxn ang="0">
                  <a:pos x="40" y="112"/>
                </a:cxn>
                <a:cxn ang="0">
                  <a:pos x="46" y="90"/>
                </a:cxn>
                <a:cxn ang="0">
                  <a:pos x="54" y="58"/>
                </a:cxn>
                <a:cxn ang="0">
                  <a:pos x="58" y="46"/>
                </a:cxn>
                <a:cxn ang="0">
                  <a:pos x="65" y="33"/>
                </a:cxn>
                <a:cxn ang="0">
                  <a:pos x="81" y="16"/>
                </a:cxn>
                <a:cxn ang="0">
                  <a:pos x="107" y="8"/>
                </a:cxn>
                <a:cxn ang="0">
                  <a:pos x="121" y="16"/>
                </a:cxn>
                <a:cxn ang="0">
                  <a:pos x="124" y="27"/>
                </a:cxn>
                <a:cxn ang="0">
                  <a:pos x="117" y="59"/>
                </a:cxn>
                <a:cxn ang="0">
                  <a:pos x="107" y="87"/>
                </a:cxn>
                <a:cxn ang="0">
                  <a:pos x="103" y="101"/>
                </a:cxn>
                <a:cxn ang="0">
                  <a:pos x="111" y="119"/>
                </a:cxn>
                <a:cxn ang="0">
                  <a:pos x="129" y="125"/>
                </a:cxn>
                <a:cxn ang="0">
                  <a:pos x="147" y="119"/>
                </a:cxn>
                <a:cxn ang="0">
                  <a:pos x="160" y="106"/>
                </a:cxn>
                <a:cxn ang="0">
                  <a:pos x="167" y="91"/>
                </a:cxn>
                <a:cxn ang="0">
                  <a:pos x="169" y="83"/>
                </a:cxn>
                <a:cxn ang="0">
                  <a:pos x="165" y="79"/>
                </a:cxn>
                <a:cxn ang="0">
                  <a:pos x="160" y="84"/>
                </a:cxn>
                <a:cxn ang="0">
                  <a:pos x="147" y="109"/>
                </a:cxn>
                <a:cxn ang="0">
                  <a:pos x="130" y="118"/>
                </a:cxn>
                <a:cxn ang="0">
                  <a:pos x="123" y="108"/>
                </a:cxn>
                <a:cxn ang="0">
                  <a:pos x="125" y="99"/>
                </a:cxn>
                <a:cxn ang="0">
                  <a:pos x="130" y="85"/>
                </a:cxn>
                <a:cxn ang="0">
                  <a:pos x="138" y="61"/>
                </a:cxn>
                <a:cxn ang="0">
                  <a:pos x="144" y="32"/>
                </a:cxn>
                <a:cxn ang="0">
                  <a:pos x="141" y="16"/>
                </a:cxn>
                <a:cxn ang="0">
                  <a:pos x="132" y="6"/>
                </a:cxn>
                <a:cxn ang="0">
                  <a:pos x="120" y="1"/>
                </a:cxn>
                <a:cxn ang="0">
                  <a:pos x="108" y="0"/>
                </a:cxn>
                <a:cxn ang="0">
                  <a:pos x="79" y="8"/>
                </a:cxn>
                <a:cxn ang="0">
                  <a:pos x="61" y="25"/>
                </a:cxn>
                <a:cxn ang="0">
                  <a:pos x="50" y="5"/>
                </a:cxn>
                <a:cxn ang="0">
                  <a:pos x="31" y="0"/>
                </a:cxn>
                <a:cxn ang="0">
                  <a:pos x="17" y="5"/>
                </a:cxn>
                <a:cxn ang="0">
                  <a:pos x="9" y="15"/>
                </a:cxn>
                <a:cxn ang="0">
                  <a:pos x="2" y="32"/>
                </a:cxn>
                <a:cxn ang="0">
                  <a:pos x="0" y="43"/>
                </a:cxn>
                <a:cxn ang="0">
                  <a:pos x="4" y="46"/>
                </a:cxn>
                <a:cxn ang="0">
                  <a:pos x="8" y="45"/>
                </a:cxn>
                <a:cxn ang="0">
                  <a:pos x="10" y="38"/>
                </a:cxn>
                <a:cxn ang="0">
                  <a:pos x="18" y="17"/>
                </a:cxn>
                <a:cxn ang="0">
                  <a:pos x="31" y="8"/>
                </a:cxn>
                <a:cxn ang="0">
                  <a:pos x="38" y="12"/>
                </a:cxn>
                <a:cxn ang="0">
                  <a:pos x="40" y="22"/>
                </a:cxn>
                <a:cxn ang="0">
                  <a:pos x="35" y="45"/>
                </a:cxn>
                <a:cxn ang="0">
                  <a:pos x="29" y="70"/>
                </a:cxn>
              </a:cxnLst>
              <a:rect l="0" t="0" r="r" b="b"/>
              <a:pathLst>
                <a:path w="169" h="125">
                  <a:moveTo>
                    <a:pt x="20" y="105"/>
                  </a:moveTo>
                  <a:lnTo>
                    <a:pt x="19" y="112"/>
                  </a:lnTo>
                  <a:lnTo>
                    <a:pt x="18" y="116"/>
                  </a:lnTo>
                  <a:lnTo>
                    <a:pt x="21" y="123"/>
                  </a:lnTo>
                  <a:lnTo>
                    <a:pt x="27" y="125"/>
                  </a:lnTo>
                  <a:lnTo>
                    <a:pt x="34" y="123"/>
                  </a:lnTo>
                  <a:lnTo>
                    <a:pt x="38" y="119"/>
                  </a:lnTo>
                  <a:lnTo>
                    <a:pt x="40" y="112"/>
                  </a:lnTo>
                  <a:lnTo>
                    <a:pt x="43" y="102"/>
                  </a:lnTo>
                  <a:lnTo>
                    <a:pt x="46" y="90"/>
                  </a:lnTo>
                  <a:lnTo>
                    <a:pt x="49" y="77"/>
                  </a:lnTo>
                  <a:lnTo>
                    <a:pt x="54" y="58"/>
                  </a:lnTo>
                  <a:lnTo>
                    <a:pt x="56" y="51"/>
                  </a:lnTo>
                  <a:lnTo>
                    <a:pt x="58" y="46"/>
                  </a:lnTo>
                  <a:lnTo>
                    <a:pt x="61" y="41"/>
                  </a:lnTo>
                  <a:lnTo>
                    <a:pt x="65" y="33"/>
                  </a:lnTo>
                  <a:lnTo>
                    <a:pt x="72" y="25"/>
                  </a:lnTo>
                  <a:lnTo>
                    <a:pt x="81" y="16"/>
                  </a:lnTo>
                  <a:lnTo>
                    <a:pt x="93" y="10"/>
                  </a:lnTo>
                  <a:lnTo>
                    <a:pt x="107" y="8"/>
                  </a:lnTo>
                  <a:lnTo>
                    <a:pt x="116" y="10"/>
                  </a:lnTo>
                  <a:lnTo>
                    <a:pt x="121" y="16"/>
                  </a:lnTo>
                  <a:lnTo>
                    <a:pt x="123" y="22"/>
                  </a:lnTo>
                  <a:lnTo>
                    <a:pt x="124" y="27"/>
                  </a:lnTo>
                  <a:lnTo>
                    <a:pt x="122" y="42"/>
                  </a:lnTo>
                  <a:lnTo>
                    <a:pt x="117" y="59"/>
                  </a:lnTo>
                  <a:lnTo>
                    <a:pt x="112" y="75"/>
                  </a:lnTo>
                  <a:lnTo>
                    <a:pt x="107" y="87"/>
                  </a:lnTo>
                  <a:lnTo>
                    <a:pt x="104" y="95"/>
                  </a:lnTo>
                  <a:lnTo>
                    <a:pt x="103" y="101"/>
                  </a:lnTo>
                  <a:lnTo>
                    <a:pt x="105" y="112"/>
                  </a:lnTo>
                  <a:lnTo>
                    <a:pt x="111" y="119"/>
                  </a:lnTo>
                  <a:lnTo>
                    <a:pt x="119" y="124"/>
                  </a:lnTo>
                  <a:lnTo>
                    <a:pt x="129" y="125"/>
                  </a:lnTo>
                  <a:lnTo>
                    <a:pt x="139" y="124"/>
                  </a:lnTo>
                  <a:lnTo>
                    <a:pt x="147" y="119"/>
                  </a:lnTo>
                  <a:lnTo>
                    <a:pt x="154" y="113"/>
                  </a:lnTo>
                  <a:lnTo>
                    <a:pt x="160" y="106"/>
                  </a:lnTo>
                  <a:lnTo>
                    <a:pt x="164" y="98"/>
                  </a:lnTo>
                  <a:lnTo>
                    <a:pt x="167" y="91"/>
                  </a:lnTo>
                  <a:lnTo>
                    <a:pt x="169" y="86"/>
                  </a:lnTo>
                  <a:lnTo>
                    <a:pt x="169" y="83"/>
                  </a:lnTo>
                  <a:lnTo>
                    <a:pt x="167" y="80"/>
                  </a:lnTo>
                  <a:lnTo>
                    <a:pt x="165" y="79"/>
                  </a:lnTo>
                  <a:lnTo>
                    <a:pt x="161" y="80"/>
                  </a:lnTo>
                  <a:lnTo>
                    <a:pt x="160" y="84"/>
                  </a:lnTo>
                  <a:lnTo>
                    <a:pt x="154" y="99"/>
                  </a:lnTo>
                  <a:lnTo>
                    <a:pt x="147" y="109"/>
                  </a:lnTo>
                  <a:lnTo>
                    <a:pt x="139" y="116"/>
                  </a:lnTo>
                  <a:lnTo>
                    <a:pt x="130" y="118"/>
                  </a:lnTo>
                  <a:lnTo>
                    <a:pt x="125" y="115"/>
                  </a:lnTo>
                  <a:lnTo>
                    <a:pt x="123" y="108"/>
                  </a:lnTo>
                  <a:lnTo>
                    <a:pt x="124" y="103"/>
                  </a:lnTo>
                  <a:lnTo>
                    <a:pt x="125" y="99"/>
                  </a:lnTo>
                  <a:lnTo>
                    <a:pt x="126" y="93"/>
                  </a:lnTo>
                  <a:lnTo>
                    <a:pt x="130" y="85"/>
                  </a:lnTo>
                  <a:lnTo>
                    <a:pt x="133" y="75"/>
                  </a:lnTo>
                  <a:lnTo>
                    <a:pt x="138" y="61"/>
                  </a:lnTo>
                  <a:lnTo>
                    <a:pt x="143" y="46"/>
                  </a:lnTo>
                  <a:lnTo>
                    <a:pt x="144" y="32"/>
                  </a:lnTo>
                  <a:lnTo>
                    <a:pt x="143" y="23"/>
                  </a:lnTo>
                  <a:lnTo>
                    <a:pt x="141" y="16"/>
                  </a:lnTo>
                  <a:lnTo>
                    <a:pt x="137" y="10"/>
                  </a:lnTo>
                  <a:lnTo>
                    <a:pt x="132" y="6"/>
                  </a:lnTo>
                  <a:lnTo>
                    <a:pt x="126" y="3"/>
                  </a:lnTo>
                  <a:lnTo>
                    <a:pt x="120" y="1"/>
                  </a:lnTo>
                  <a:lnTo>
                    <a:pt x="114" y="0"/>
                  </a:lnTo>
                  <a:lnTo>
                    <a:pt x="108" y="0"/>
                  </a:lnTo>
                  <a:lnTo>
                    <a:pt x="92" y="2"/>
                  </a:lnTo>
                  <a:lnTo>
                    <a:pt x="79" y="8"/>
                  </a:lnTo>
                  <a:lnTo>
                    <a:pt x="69" y="17"/>
                  </a:lnTo>
                  <a:lnTo>
                    <a:pt x="61" y="25"/>
                  </a:lnTo>
                  <a:lnTo>
                    <a:pt x="57" y="13"/>
                  </a:lnTo>
                  <a:lnTo>
                    <a:pt x="50" y="5"/>
                  </a:lnTo>
                  <a:lnTo>
                    <a:pt x="41" y="1"/>
                  </a:lnTo>
                  <a:lnTo>
                    <a:pt x="31" y="0"/>
                  </a:lnTo>
                  <a:lnTo>
                    <a:pt x="24" y="1"/>
                  </a:lnTo>
                  <a:lnTo>
                    <a:pt x="17" y="5"/>
                  </a:lnTo>
                  <a:lnTo>
                    <a:pt x="13" y="10"/>
                  </a:lnTo>
                  <a:lnTo>
                    <a:pt x="9" y="15"/>
                  </a:lnTo>
                  <a:lnTo>
                    <a:pt x="5" y="23"/>
                  </a:lnTo>
                  <a:lnTo>
                    <a:pt x="2" y="32"/>
                  </a:lnTo>
                  <a:lnTo>
                    <a:pt x="0" y="39"/>
                  </a:lnTo>
                  <a:lnTo>
                    <a:pt x="0" y="43"/>
                  </a:lnTo>
                  <a:lnTo>
                    <a:pt x="2" y="46"/>
                  </a:lnTo>
                  <a:lnTo>
                    <a:pt x="4" y="46"/>
                  </a:lnTo>
                  <a:lnTo>
                    <a:pt x="7" y="46"/>
                  </a:lnTo>
                  <a:lnTo>
                    <a:pt x="8" y="45"/>
                  </a:lnTo>
                  <a:lnTo>
                    <a:pt x="9" y="42"/>
                  </a:lnTo>
                  <a:lnTo>
                    <a:pt x="10" y="38"/>
                  </a:lnTo>
                  <a:lnTo>
                    <a:pt x="14" y="26"/>
                  </a:lnTo>
                  <a:lnTo>
                    <a:pt x="18" y="17"/>
                  </a:lnTo>
                  <a:lnTo>
                    <a:pt x="24" y="10"/>
                  </a:lnTo>
                  <a:lnTo>
                    <a:pt x="31" y="8"/>
                  </a:lnTo>
                  <a:lnTo>
                    <a:pt x="35" y="9"/>
                  </a:lnTo>
                  <a:lnTo>
                    <a:pt x="38" y="12"/>
                  </a:lnTo>
                  <a:lnTo>
                    <a:pt x="39" y="16"/>
                  </a:lnTo>
                  <a:lnTo>
                    <a:pt x="40" y="22"/>
                  </a:lnTo>
                  <a:lnTo>
                    <a:pt x="38" y="32"/>
                  </a:lnTo>
                  <a:lnTo>
                    <a:pt x="35" y="45"/>
                  </a:lnTo>
                  <a:lnTo>
                    <a:pt x="32" y="58"/>
                  </a:lnTo>
                  <a:lnTo>
                    <a:pt x="29" y="70"/>
                  </a:lnTo>
                  <a:lnTo>
                    <a:pt x="20" y="10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81" name="Freeform 33"/>
            <p:cNvSpPr>
              <a:spLocks noChangeAspect="1"/>
            </p:cNvSpPr>
            <p:nvPr/>
          </p:nvSpPr>
          <p:spPr bwMode="auto">
            <a:xfrm>
              <a:off x="5506" y="622"/>
              <a:ext cx="255" cy="125"/>
            </a:xfrm>
            <a:custGeom>
              <a:avLst/>
              <a:gdLst/>
              <a:ahLst/>
              <a:cxnLst>
                <a:cxn ang="0">
                  <a:pos x="105" y="110"/>
                </a:cxn>
                <a:cxn ang="0">
                  <a:pos x="106" y="123"/>
                </a:cxn>
                <a:cxn ang="0">
                  <a:pos x="124" y="119"/>
                </a:cxn>
                <a:cxn ang="0">
                  <a:pos x="132" y="90"/>
                </a:cxn>
                <a:cxn ang="0">
                  <a:pos x="141" y="51"/>
                </a:cxn>
                <a:cxn ang="0">
                  <a:pos x="148" y="37"/>
                </a:cxn>
                <a:cxn ang="0">
                  <a:pos x="178" y="11"/>
                </a:cxn>
                <a:cxn ang="0">
                  <a:pos x="207" y="15"/>
                </a:cxn>
                <a:cxn ang="0">
                  <a:pos x="207" y="42"/>
                </a:cxn>
                <a:cxn ang="0">
                  <a:pos x="193" y="87"/>
                </a:cxn>
                <a:cxn ang="0">
                  <a:pos x="190" y="112"/>
                </a:cxn>
                <a:cxn ang="0">
                  <a:pos x="215" y="125"/>
                </a:cxn>
                <a:cxn ang="0">
                  <a:pos x="240" y="113"/>
                </a:cxn>
                <a:cxn ang="0">
                  <a:pos x="253" y="91"/>
                </a:cxn>
                <a:cxn ang="0">
                  <a:pos x="253" y="80"/>
                </a:cxn>
                <a:cxn ang="0">
                  <a:pos x="245" y="84"/>
                </a:cxn>
                <a:cxn ang="0">
                  <a:pos x="224" y="116"/>
                </a:cxn>
                <a:cxn ang="0">
                  <a:pos x="209" y="108"/>
                </a:cxn>
                <a:cxn ang="0">
                  <a:pos x="212" y="93"/>
                </a:cxn>
                <a:cxn ang="0">
                  <a:pos x="224" y="61"/>
                </a:cxn>
                <a:cxn ang="0">
                  <a:pos x="230" y="27"/>
                </a:cxn>
                <a:cxn ang="0">
                  <a:pos x="219" y="8"/>
                </a:cxn>
                <a:cxn ang="0">
                  <a:pos x="177" y="3"/>
                </a:cxn>
                <a:cxn ang="0">
                  <a:pos x="145" y="28"/>
                </a:cxn>
                <a:cxn ang="0">
                  <a:pos x="120" y="1"/>
                </a:cxn>
                <a:cxn ang="0">
                  <a:pos x="79" y="8"/>
                </a:cxn>
                <a:cxn ang="0">
                  <a:pos x="58" y="13"/>
                </a:cxn>
                <a:cxn ang="0">
                  <a:pos x="32" y="0"/>
                </a:cxn>
                <a:cxn ang="0">
                  <a:pos x="13" y="10"/>
                </a:cxn>
                <a:cxn ang="0">
                  <a:pos x="3" y="32"/>
                </a:cxn>
                <a:cxn ang="0">
                  <a:pos x="2" y="46"/>
                </a:cxn>
                <a:cxn ang="0">
                  <a:pos x="8" y="45"/>
                </a:cxn>
                <a:cxn ang="0">
                  <a:pos x="14" y="26"/>
                </a:cxn>
                <a:cxn ang="0">
                  <a:pos x="31" y="8"/>
                </a:cxn>
                <a:cxn ang="0">
                  <a:pos x="40" y="16"/>
                </a:cxn>
                <a:cxn ang="0">
                  <a:pos x="36" y="45"/>
                </a:cxn>
                <a:cxn ang="0">
                  <a:pos x="21" y="105"/>
                </a:cxn>
                <a:cxn ang="0">
                  <a:pos x="21" y="123"/>
                </a:cxn>
                <a:cxn ang="0">
                  <a:pos x="38" y="119"/>
                </a:cxn>
                <a:cxn ang="0">
                  <a:pos x="46" y="90"/>
                </a:cxn>
                <a:cxn ang="0">
                  <a:pos x="56" y="51"/>
                </a:cxn>
                <a:cxn ang="0">
                  <a:pos x="66" y="33"/>
                </a:cxn>
                <a:cxn ang="0">
                  <a:pos x="93" y="10"/>
                </a:cxn>
                <a:cxn ang="0">
                  <a:pos x="122" y="16"/>
                </a:cxn>
                <a:cxn ang="0">
                  <a:pos x="123" y="32"/>
                </a:cxn>
                <a:cxn ang="0">
                  <a:pos x="119" y="53"/>
                </a:cxn>
              </a:cxnLst>
              <a:rect l="0" t="0" r="r" b="b"/>
              <a:pathLst>
                <a:path w="255" h="125">
                  <a:moveTo>
                    <a:pt x="107" y="100"/>
                  </a:moveTo>
                  <a:lnTo>
                    <a:pt x="106" y="105"/>
                  </a:lnTo>
                  <a:lnTo>
                    <a:pt x="105" y="110"/>
                  </a:lnTo>
                  <a:lnTo>
                    <a:pt x="104" y="114"/>
                  </a:lnTo>
                  <a:lnTo>
                    <a:pt x="103" y="116"/>
                  </a:lnTo>
                  <a:lnTo>
                    <a:pt x="106" y="123"/>
                  </a:lnTo>
                  <a:lnTo>
                    <a:pt x="113" y="125"/>
                  </a:lnTo>
                  <a:lnTo>
                    <a:pt x="120" y="123"/>
                  </a:lnTo>
                  <a:lnTo>
                    <a:pt x="124" y="119"/>
                  </a:lnTo>
                  <a:lnTo>
                    <a:pt x="126" y="112"/>
                  </a:lnTo>
                  <a:lnTo>
                    <a:pt x="129" y="102"/>
                  </a:lnTo>
                  <a:lnTo>
                    <a:pt x="132" y="90"/>
                  </a:lnTo>
                  <a:lnTo>
                    <a:pt x="135" y="77"/>
                  </a:lnTo>
                  <a:lnTo>
                    <a:pt x="140" y="58"/>
                  </a:lnTo>
                  <a:lnTo>
                    <a:pt x="141" y="51"/>
                  </a:lnTo>
                  <a:lnTo>
                    <a:pt x="143" y="47"/>
                  </a:lnTo>
                  <a:lnTo>
                    <a:pt x="145" y="43"/>
                  </a:lnTo>
                  <a:lnTo>
                    <a:pt x="148" y="37"/>
                  </a:lnTo>
                  <a:lnTo>
                    <a:pt x="156" y="27"/>
                  </a:lnTo>
                  <a:lnTo>
                    <a:pt x="166" y="17"/>
                  </a:lnTo>
                  <a:lnTo>
                    <a:pt x="178" y="11"/>
                  </a:lnTo>
                  <a:lnTo>
                    <a:pt x="193" y="8"/>
                  </a:lnTo>
                  <a:lnTo>
                    <a:pt x="202" y="10"/>
                  </a:lnTo>
                  <a:lnTo>
                    <a:pt x="207" y="15"/>
                  </a:lnTo>
                  <a:lnTo>
                    <a:pt x="209" y="21"/>
                  </a:lnTo>
                  <a:lnTo>
                    <a:pt x="209" y="27"/>
                  </a:lnTo>
                  <a:lnTo>
                    <a:pt x="207" y="42"/>
                  </a:lnTo>
                  <a:lnTo>
                    <a:pt x="202" y="59"/>
                  </a:lnTo>
                  <a:lnTo>
                    <a:pt x="197" y="75"/>
                  </a:lnTo>
                  <a:lnTo>
                    <a:pt x="193" y="87"/>
                  </a:lnTo>
                  <a:lnTo>
                    <a:pt x="189" y="95"/>
                  </a:lnTo>
                  <a:lnTo>
                    <a:pt x="188" y="101"/>
                  </a:lnTo>
                  <a:lnTo>
                    <a:pt x="190" y="112"/>
                  </a:lnTo>
                  <a:lnTo>
                    <a:pt x="196" y="119"/>
                  </a:lnTo>
                  <a:lnTo>
                    <a:pt x="205" y="124"/>
                  </a:lnTo>
                  <a:lnTo>
                    <a:pt x="215" y="125"/>
                  </a:lnTo>
                  <a:lnTo>
                    <a:pt x="224" y="124"/>
                  </a:lnTo>
                  <a:lnTo>
                    <a:pt x="233" y="119"/>
                  </a:lnTo>
                  <a:lnTo>
                    <a:pt x="240" y="113"/>
                  </a:lnTo>
                  <a:lnTo>
                    <a:pt x="245" y="106"/>
                  </a:lnTo>
                  <a:lnTo>
                    <a:pt x="249" y="98"/>
                  </a:lnTo>
                  <a:lnTo>
                    <a:pt x="253" y="91"/>
                  </a:lnTo>
                  <a:lnTo>
                    <a:pt x="254" y="86"/>
                  </a:lnTo>
                  <a:lnTo>
                    <a:pt x="255" y="83"/>
                  </a:lnTo>
                  <a:lnTo>
                    <a:pt x="253" y="80"/>
                  </a:lnTo>
                  <a:lnTo>
                    <a:pt x="250" y="79"/>
                  </a:lnTo>
                  <a:lnTo>
                    <a:pt x="247" y="80"/>
                  </a:lnTo>
                  <a:lnTo>
                    <a:pt x="245" y="84"/>
                  </a:lnTo>
                  <a:lnTo>
                    <a:pt x="239" y="99"/>
                  </a:lnTo>
                  <a:lnTo>
                    <a:pt x="232" y="109"/>
                  </a:lnTo>
                  <a:lnTo>
                    <a:pt x="224" y="116"/>
                  </a:lnTo>
                  <a:lnTo>
                    <a:pt x="216" y="118"/>
                  </a:lnTo>
                  <a:lnTo>
                    <a:pt x="210" y="115"/>
                  </a:lnTo>
                  <a:lnTo>
                    <a:pt x="209" y="108"/>
                  </a:lnTo>
                  <a:lnTo>
                    <a:pt x="209" y="103"/>
                  </a:lnTo>
                  <a:lnTo>
                    <a:pt x="210" y="99"/>
                  </a:lnTo>
                  <a:lnTo>
                    <a:pt x="212" y="93"/>
                  </a:lnTo>
                  <a:lnTo>
                    <a:pt x="215" y="85"/>
                  </a:lnTo>
                  <a:lnTo>
                    <a:pt x="219" y="75"/>
                  </a:lnTo>
                  <a:lnTo>
                    <a:pt x="224" y="61"/>
                  </a:lnTo>
                  <a:lnTo>
                    <a:pt x="228" y="46"/>
                  </a:lnTo>
                  <a:lnTo>
                    <a:pt x="230" y="32"/>
                  </a:lnTo>
                  <a:lnTo>
                    <a:pt x="230" y="27"/>
                  </a:lnTo>
                  <a:lnTo>
                    <a:pt x="229" y="21"/>
                  </a:lnTo>
                  <a:lnTo>
                    <a:pt x="226" y="14"/>
                  </a:lnTo>
                  <a:lnTo>
                    <a:pt x="219" y="8"/>
                  </a:lnTo>
                  <a:lnTo>
                    <a:pt x="210" y="2"/>
                  </a:lnTo>
                  <a:lnTo>
                    <a:pt x="194" y="0"/>
                  </a:lnTo>
                  <a:lnTo>
                    <a:pt x="177" y="3"/>
                  </a:lnTo>
                  <a:lnTo>
                    <a:pt x="163" y="10"/>
                  </a:lnTo>
                  <a:lnTo>
                    <a:pt x="152" y="19"/>
                  </a:lnTo>
                  <a:lnTo>
                    <a:pt x="145" y="28"/>
                  </a:lnTo>
                  <a:lnTo>
                    <a:pt x="140" y="14"/>
                  </a:lnTo>
                  <a:lnTo>
                    <a:pt x="131" y="5"/>
                  </a:lnTo>
                  <a:lnTo>
                    <a:pt x="120" y="1"/>
                  </a:lnTo>
                  <a:lnTo>
                    <a:pt x="108" y="0"/>
                  </a:lnTo>
                  <a:lnTo>
                    <a:pt x="93" y="2"/>
                  </a:lnTo>
                  <a:lnTo>
                    <a:pt x="79" y="8"/>
                  </a:lnTo>
                  <a:lnTo>
                    <a:pt x="69" y="17"/>
                  </a:lnTo>
                  <a:lnTo>
                    <a:pt x="61" y="25"/>
                  </a:lnTo>
                  <a:lnTo>
                    <a:pt x="58" y="13"/>
                  </a:lnTo>
                  <a:lnTo>
                    <a:pt x="50" y="5"/>
                  </a:lnTo>
                  <a:lnTo>
                    <a:pt x="41" y="1"/>
                  </a:lnTo>
                  <a:lnTo>
                    <a:pt x="32" y="0"/>
                  </a:lnTo>
                  <a:lnTo>
                    <a:pt x="24" y="1"/>
                  </a:lnTo>
                  <a:lnTo>
                    <a:pt x="18" y="5"/>
                  </a:lnTo>
                  <a:lnTo>
                    <a:pt x="13" y="10"/>
                  </a:lnTo>
                  <a:lnTo>
                    <a:pt x="10" y="15"/>
                  </a:lnTo>
                  <a:lnTo>
                    <a:pt x="6" y="23"/>
                  </a:lnTo>
                  <a:lnTo>
                    <a:pt x="3" y="32"/>
                  </a:lnTo>
                  <a:lnTo>
                    <a:pt x="0" y="39"/>
                  </a:lnTo>
                  <a:lnTo>
                    <a:pt x="0" y="43"/>
                  </a:lnTo>
                  <a:lnTo>
                    <a:pt x="2" y="46"/>
                  </a:lnTo>
                  <a:lnTo>
                    <a:pt x="4" y="46"/>
                  </a:lnTo>
                  <a:lnTo>
                    <a:pt x="7" y="46"/>
                  </a:lnTo>
                  <a:lnTo>
                    <a:pt x="8" y="45"/>
                  </a:lnTo>
                  <a:lnTo>
                    <a:pt x="9" y="42"/>
                  </a:lnTo>
                  <a:lnTo>
                    <a:pt x="11" y="38"/>
                  </a:lnTo>
                  <a:lnTo>
                    <a:pt x="14" y="26"/>
                  </a:lnTo>
                  <a:lnTo>
                    <a:pt x="18" y="17"/>
                  </a:lnTo>
                  <a:lnTo>
                    <a:pt x="24" y="10"/>
                  </a:lnTo>
                  <a:lnTo>
                    <a:pt x="31" y="8"/>
                  </a:lnTo>
                  <a:lnTo>
                    <a:pt x="35" y="9"/>
                  </a:lnTo>
                  <a:lnTo>
                    <a:pt x="38" y="12"/>
                  </a:lnTo>
                  <a:lnTo>
                    <a:pt x="40" y="16"/>
                  </a:lnTo>
                  <a:lnTo>
                    <a:pt x="40" y="22"/>
                  </a:lnTo>
                  <a:lnTo>
                    <a:pt x="39" y="32"/>
                  </a:lnTo>
                  <a:lnTo>
                    <a:pt x="36" y="45"/>
                  </a:lnTo>
                  <a:lnTo>
                    <a:pt x="32" y="58"/>
                  </a:lnTo>
                  <a:lnTo>
                    <a:pt x="29" y="70"/>
                  </a:lnTo>
                  <a:lnTo>
                    <a:pt x="21" y="105"/>
                  </a:lnTo>
                  <a:lnTo>
                    <a:pt x="19" y="112"/>
                  </a:lnTo>
                  <a:lnTo>
                    <a:pt x="18" y="116"/>
                  </a:lnTo>
                  <a:lnTo>
                    <a:pt x="21" y="123"/>
                  </a:lnTo>
                  <a:lnTo>
                    <a:pt x="27" y="125"/>
                  </a:lnTo>
                  <a:lnTo>
                    <a:pt x="34" y="123"/>
                  </a:lnTo>
                  <a:lnTo>
                    <a:pt x="38" y="119"/>
                  </a:lnTo>
                  <a:lnTo>
                    <a:pt x="41" y="112"/>
                  </a:lnTo>
                  <a:lnTo>
                    <a:pt x="43" y="102"/>
                  </a:lnTo>
                  <a:lnTo>
                    <a:pt x="46" y="90"/>
                  </a:lnTo>
                  <a:lnTo>
                    <a:pt x="49" y="77"/>
                  </a:lnTo>
                  <a:lnTo>
                    <a:pt x="54" y="58"/>
                  </a:lnTo>
                  <a:lnTo>
                    <a:pt x="56" y="51"/>
                  </a:lnTo>
                  <a:lnTo>
                    <a:pt x="58" y="46"/>
                  </a:lnTo>
                  <a:lnTo>
                    <a:pt x="61" y="41"/>
                  </a:lnTo>
                  <a:lnTo>
                    <a:pt x="66" y="33"/>
                  </a:lnTo>
                  <a:lnTo>
                    <a:pt x="72" y="25"/>
                  </a:lnTo>
                  <a:lnTo>
                    <a:pt x="82" y="16"/>
                  </a:lnTo>
                  <a:lnTo>
                    <a:pt x="93" y="10"/>
                  </a:lnTo>
                  <a:lnTo>
                    <a:pt x="107" y="8"/>
                  </a:lnTo>
                  <a:lnTo>
                    <a:pt x="117" y="10"/>
                  </a:lnTo>
                  <a:lnTo>
                    <a:pt x="122" y="16"/>
                  </a:lnTo>
                  <a:lnTo>
                    <a:pt x="123" y="22"/>
                  </a:lnTo>
                  <a:lnTo>
                    <a:pt x="124" y="27"/>
                  </a:lnTo>
                  <a:lnTo>
                    <a:pt x="123" y="32"/>
                  </a:lnTo>
                  <a:lnTo>
                    <a:pt x="123" y="37"/>
                  </a:lnTo>
                  <a:lnTo>
                    <a:pt x="121" y="44"/>
                  </a:lnTo>
                  <a:lnTo>
                    <a:pt x="119" y="53"/>
                  </a:lnTo>
                  <a:lnTo>
                    <a:pt x="107" y="10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pic>
        <p:nvPicPr>
          <p:cNvPr id="81" name="Picture 80" descr="PercentEnergyByOrder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257800" y="1095375"/>
            <a:ext cx="3836912" cy="28776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350259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Perceptual Evaluation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/>
          <a:lstStyle/>
          <a:p>
            <a:fld id="{C8A3C2DC-176B-490C-97D2-8ED4C1EC2C7D}" type="slidenum">
              <a:rPr lang="en-US" smtClean="0"/>
              <a:pPr/>
              <a:t>27</a:t>
            </a:fld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229266" y="1371600"/>
            <a:ext cx="3429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u="sng" dirty="0" smtClean="0">
                <a:latin typeface="+mn-lt"/>
              </a:rPr>
              <a:t>Localization task 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>
                <a:latin typeface="+mn-lt"/>
              </a:rPr>
              <a:t> 8  Subjects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>
                <a:latin typeface="+mn-lt"/>
              </a:rPr>
              <a:t> 250-ms noise bursts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>
                <a:latin typeface="+mn-lt"/>
              </a:rPr>
              <a:t> 245 locations</a:t>
            </a:r>
          </a:p>
        </p:txBody>
      </p:sp>
      <p:pic>
        <p:nvPicPr>
          <p:cNvPr id="8" name="Picture 7" descr="pointWan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9266" y="3581400"/>
            <a:ext cx="3159341" cy="2376487"/>
          </a:xfrm>
          <a:prstGeom prst="rect">
            <a:avLst/>
          </a:prstGeom>
          <a:noFill/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96000" y="5181600"/>
            <a:ext cx="2039162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1" name="Group 10"/>
          <p:cNvGrpSpPr/>
          <p:nvPr/>
        </p:nvGrpSpPr>
        <p:grpSpPr>
          <a:xfrm>
            <a:off x="3658266" y="1219200"/>
            <a:ext cx="5333334" cy="3771400"/>
            <a:chOff x="3658266" y="1219200"/>
            <a:chExt cx="5333334" cy="3771400"/>
          </a:xfrm>
        </p:grpSpPr>
        <p:pic>
          <p:nvPicPr>
            <p:cNvPr id="5" name="Picture 4" descr="OrderStudy.png"/>
            <p:cNvPicPr>
              <a:picLocks noChangeAspect="1"/>
            </p:cNvPicPr>
            <p:nvPr/>
          </p:nvPicPr>
          <p:blipFill>
            <a:blip r:embed="rId5" cstate="print"/>
            <a:srcRect t="5715"/>
            <a:stretch>
              <a:fillRect/>
            </a:stretch>
          </p:blipFill>
          <p:spPr>
            <a:xfrm>
              <a:off x="3658266" y="1219200"/>
              <a:ext cx="5333334" cy="3771400"/>
            </a:xfrm>
            <a:prstGeom prst="rect">
              <a:avLst/>
            </a:prstGeom>
          </p:spPr>
        </p:pic>
        <p:sp>
          <p:nvSpPr>
            <p:cNvPr id="10" name="TextBox 9"/>
            <p:cNvSpPr txBox="1"/>
            <p:nvPr/>
          </p:nvSpPr>
          <p:spPr>
            <a:xfrm>
              <a:off x="6252607" y="1549878"/>
              <a:ext cx="716097" cy="738664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200" dirty="0" smtClean="0">
                  <a:latin typeface="+mn-lt"/>
                </a:rPr>
                <a:t>Total</a:t>
              </a:r>
            </a:p>
            <a:p>
              <a:r>
                <a:rPr lang="en-US" sz="1200" dirty="0" smtClean="0">
                  <a:latin typeface="+mn-lt"/>
                </a:rPr>
                <a:t>Lateral</a:t>
              </a:r>
            </a:p>
            <a:p>
              <a:r>
                <a:rPr lang="en-US" sz="1200" dirty="0" smtClean="0">
                  <a:latin typeface="+mn-lt"/>
                </a:rPr>
                <a:t>Intraconic</a:t>
              </a:r>
            </a:p>
            <a:p>
              <a:r>
                <a:rPr lang="en-US" sz="1200" dirty="0" smtClean="0">
                  <a:latin typeface="+mn-lt"/>
                </a:rPr>
                <a:t>FB Reversal</a:t>
              </a:r>
              <a:endParaRPr lang="en-US" sz="1200" dirty="0">
                <a:latin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4105871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Recap…</a:t>
            </a:r>
            <a:endParaRPr lang="en-US" b="0" i="1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4294967295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/>
          <a:lstStyle/>
          <a:p>
            <a:fld id="{C8A3C2DC-176B-490C-97D2-8ED4C1EC2C7D}" type="slidenum">
              <a:rPr lang="en-US" smtClean="0"/>
              <a:pPr/>
              <a:t>28</a:t>
            </a:fld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141890" y="1143000"/>
            <a:ext cx="9002110" cy="2923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itchFamily="34" charset="0"/>
              <a:buChar char="•"/>
            </a:pPr>
            <a:r>
              <a:rPr lang="en-US" sz="2800" b="1" dirty="0" smtClean="0">
                <a:latin typeface="+mn-lt"/>
              </a:rPr>
              <a:t>New SH-based HRTF representation </a:t>
            </a:r>
          </a:p>
          <a:p>
            <a:pPr marL="457200" indent="-457200"/>
            <a:r>
              <a:rPr lang="en-US" sz="2800" dirty="0" smtClean="0">
                <a:latin typeface="+mn-lt"/>
              </a:rPr>
              <a:t>	- Spatially continuous</a:t>
            </a:r>
          </a:p>
          <a:p>
            <a:pPr marL="457200" indent="-457200"/>
            <a:r>
              <a:rPr lang="en-US" sz="2800" dirty="0" smtClean="0">
                <a:latin typeface="+mn-lt"/>
              </a:rPr>
              <a:t>	- Reduces irrelevant </a:t>
            </a:r>
            <a:r>
              <a:rPr lang="en-US" sz="2800" dirty="0" smtClean="0">
                <a:latin typeface="+mn-lt"/>
              </a:rPr>
              <a:t>spatial variation</a:t>
            </a:r>
            <a:endParaRPr lang="en-US" sz="2800" dirty="0" smtClean="0">
              <a:latin typeface="+mn-lt"/>
            </a:endParaRPr>
          </a:p>
          <a:p>
            <a:pPr marL="457200" indent="-457200"/>
            <a:r>
              <a:rPr lang="en-US" sz="2800" dirty="0" smtClean="0">
                <a:latin typeface="+mn-lt"/>
              </a:rPr>
              <a:t>	</a:t>
            </a:r>
            <a:r>
              <a:rPr lang="en-US" sz="2800" dirty="0" smtClean="0">
                <a:latin typeface="+mn-lt"/>
              </a:rPr>
              <a:t>- Localizatio</a:t>
            </a:r>
            <a:r>
              <a:rPr lang="en-US" sz="2800" dirty="0" smtClean="0">
                <a:latin typeface="+mn-lt"/>
              </a:rPr>
              <a:t>n </a:t>
            </a:r>
            <a:r>
              <a:rPr lang="en-US" sz="2800" dirty="0" smtClean="0">
                <a:latin typeface="+mn-lt"/>
              </a:rPr>
              <a:t>equivalent </a:t>
            </a:r>
            <a:r>
              <a:rPr lang="en-US" sz="2800" dirty="0">
                <a:latin typeface="+mn-lt"/>
              </a:rPr>
              <a:t>t</a:t>
            </a:r>
            <a:r>
              <a:rPr lang="en-US" sz="2800" dirty="0" smtClean="0">
                <a:latin typeface="+mn-lt"/>
              </a:rPr>
              <a:t>o </a:t>
            </a:r>
            <a:r>
              <a:rPr lang="en-US" sz="2800" dirty="0" smtClean="0">
                <a:latin typeface="+mn-lt"/>
              </a:rPr>
              <a:t>full </a:t>
            </a:r>
            <a:r>
              <a:rPr lang="en-US" sz="2800" dirty="0" smtClean="0">
                <a:latin typeface="+mn-lt"/>
              </a:rPr>
              <a:t>HRTF</a:t>
            </a:r>
            <a:endParaRPr lang="en-US" sz="2800" dirty="0" smtClean="0">
              <a:latin typeface="+mn-lt"/>
            </a:endParaRPr>
          </a:p>
          <a:p>
            <a:pPr marL="457200" indent="-457200"/>
            <a:r>
              <a:rPr lang="en-US" sz="2800" b="1" dirty="0" smtClean="0">
                <a:latin typeface="+mn-lt"/>
              </a:rPr>
              <a:t>	- </a:t>
            </a:r>
            <a:r>
              <a:rPr lang="en-US" sz="2800" dirty="0" smtClean="0">
                <a:latin typeface="+mn-lt"/>
              </a:rPr>
              <a:t>Reduces # of parameters by 95% </a:t>
            </a:r>
            <a:r>
              <a:rPr lang="en-US" sz="2800" dirty="0" err="1" smtClean="0">
                <a:latin typeface="+mn-lt"/>
              </a:rPr>
              <a:t>w.r.t</a:t>
            </a:r>
            <a:r>
              <a:rPr lang="en-US" sz="2800" dirty="0" smtClean="0">
                <a:latin typeface="+mn-lt"/>
              </a:rPr>
              <a:t>. baseline HRTF</a:t>
            </a:r>
          </a:p>
          <a:p>
            <a:pPr marL="457200" indent="-457200"/>
            <a:endParaRPr lang="en-US" b="1" dirty="0" smtClean="0">
              <a:solidFill>
                <a:srgbClr val="990000"/>
              </a:solidFill>
              <a:latin typeface="+mn-lt"/>
              <a:sym typeface="Wingdings" pitchFamily="2" charset="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29362" y="4616817"/>
            <a:ext cx="8227165" cy="830997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 marL="457200" indent="-457200" algn="ctr"/>
            <a:r>
              <a:rPr lang="en-US" sz="2400" b="1" dirty="0" smtClean="0">
                <a:solidFill>
                  <a:srgbClr val="990000"/>
                </a:solidFill>
                <a:latin typeface="+mn-lt"/>
                <a:sym typeface="Wingdings" pitchFamily="2" charset="2"/>
              </a:rPr>
              <a:t>Can non-individualized HRTFs provide information</a:t>
            </a:r>
          </a:p>
          <a:p>
            <a:pPr marL="457200" indent="-457200" algn="ctr"/>
            <a:r>
              <a:rPr lang="en-US" sz="2400" b="1" dirty="0" smtClean="0">
                <a:solidFill>
                  <a:srgbClr val="990000"/>
                </a:solidFill>
                <a:latin typeface="+mn-lt"/>
                <a:sym typeface="Wingdings" pitchFamily="2" charset="2"/>
              </a:rPr>
              <a:t> about a new HRTF measurement?</a:t>
            </a:r>
          </a:p>
        </p:txBody>
      </p:sp>
    </p:spTree>
    <p:extLst>
      <p:ext uri="{BB962C8B-B14F-4D97-AF65-F5344CB8AC3E}">
        <p14:creationId xmlns:p14="http://schemas.microsoft.com/office/powerpoint/2010/main" val="346411334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2" name="Picture 131" descr="histFit.png"/>
          <p:cNvPicPr>
            <a:picLocks noChangeAspect="1"/>
          </p:cNvPicPr>
          <p:nvPr/>
        </p:nvPicPr>
        <p:blipFill>
          <a:blip r:embed="rId8" cstate="print"/>
          <a:srcRect t="6011"/>
          <a:stretch>
            <a:fillRect/>
          </a:stretch>
        </p:blipFill>
        <p:spPr>
          <a:xfrm>
            <a:off x="5963389" y="1110734"/>
            <a:ext cx="3180611" cy="224206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Bayesian HRTF Model</a:t>
            </a:r>
            <a:endParaRPr lang="en-US" dirty="0"/>
          </a:p>
        </p:txBody>
      </p:sp>
      <p:grpSp>
        <p:nvGrpSpPr>
          <p:cNvPr id="4186" name="Group 90"/>
          <p:cNvGrpSpPr>
            <a:grpSpLocks noChangeAspect="1"/>
          </p:cNvGrpSpPr>
          <p:nvPr>
            <p:custDataLst>
              <p:tags r:id="rId1"/>
            </p:custDataLst>
          </p:nvPr>
        </p:nvGrpSpPr>
        <p:grpSpPr bwMode="auto">
          <a:xfrm>
            <a:off x="393430" y="2314575"/>
            <a:ext cx="1752977" cy="276225"/>
            <a:chOff x="1" y="0"/>
            <a:chExt cx="5756" cy="907"/>
          </a:xfrm>
        </p:grpSpPr>
        <p:sp>
          <p:nvSpPr>
            <p:cNvPr id="4187" name="Freeform 91"/>
            <p:cNvSpPr>
              <a:spLocks noChangeAspect="1"/>
            </p:cNvSpPr>
            <p:nvPr/>
          </p:nvSpPr>
          <p:spPr bwMode="auto">
            <a:xfrm>
              <a:off x="1" y="285"/>
              <a:ext cx="388" cy="406"/>
            </a:xfrm>
            <a:custGeom>
              <a:avLst/>
              <a:gdLst/>
              <a:ahLst/>
              <a:cxnLst>
                <a:cxn ang="0">
                  <a:pos x="275" y="52"/>
                </a:cxn>
                <a:cxn ang="0">
                  <a:pos x="267" y="74"/>
                </a:cxn>
                <a:cxn ang="0">
                  <a:pos x="272" y="107"/>
                </a:cxn>
                <a:cxn ang="0">
                  <a:pos x="303" y="134"/>
                </a:cxn>
                <a:cxn ang="0">
                  <a:pos x="341" y="134"/>
                </a:cxn>
                <a:cxn ang="0">
                  <a:pos x="372" y="106"/>
                </a:cxn>
                <a:cxn ang="0">
                  <a:pos x="360" y="37"/>
                </a:cxn>
                <a:cxn ang="0">
                  <a:pos x="269" y="2"/>
                </a:cxn>
                <a:cxn ang="0">
                  <a:pos x="168" y="5"/>
                </a:cxn>
                <a:cxn ang="0">
                  <a:pos x="83" y="38"/>
                </a:cxn>
                <a:cxn ang="0">
                  <a:pos x="29" y="95"/>
                </a:cxn>
                <a:cxn ang="0">
                  <a:pos x="3" y="166"/>
                </a:cxn>
                <a:cxn ang="0">
                  <a:pos x="15" y="286"/>
                </a:cxn>
                <a:cxn ang="0">
                  <a:pos x="128" y="391"/>
                </a:cxn>
                <a:cxn ang="0">
                  <a:pos x="267" y="402"/>
                </a:cxn>
                <a:cxn ang="0">
                  <a:pos x="335" y="373"/>
                </a:cxn>
                <a:cxn ang="0">
                  <a:pos x="372" y="335"/>
                </a:cxn>
                <a:cxn ang="0">
                  <a:pos x="387" y="304"/>
                </a:cxn>
                <a:cxn ang="0">
                  <a:pos x="386" y="290"/>
                </a:cxn>
                <a:cxn ang="0">
                  <a:pos x="374" y="285"/>
                </a:cxn>
                <a:cxn ang="0">
                  <a:pos x="358" y="286"/>
                </a:cxn>
                <a:cxn ang="0">
                  <a:pos x="349" y="292"/>
                </a:cxn>
                <a:cxn ang="0">
                  <a:pos x="325" y="333"/>
                </a:cxn>
                <a:cxn ang="0">
                  <a:pos x="268" y="367"/>
                </a:cxn>
                <a:cxn ang="0">
                  <a:pos x="195" y="365"/>
                </a:cxn>
                <a:cxn ang="0">
                  <a:pos x="143" y="328"/>
                </a:cxn>
                <a:cxn ang="0">
                  <a:pos x="120" y="272"/>
                </a:cxn>
                <a:cxn ang="0">
                  <a:pos x="113" y="219"/>
                </a:cxn>
                <a:cxn ang="0">
                  <a:pos x="113" y="179"/>
                </a:cxn>
                <a:cxn ang="0">
                  <a:pos x="119" y="126"/>
                </a:cxn>
                <a:cxn ang="0">
                  <a:pos x="141" y="74"/>
                </a:cxn>
                <a:cxn ang="0">
                  <a:pos x="189" y="41"/>
                </a:cxn>
                <a:cxn ang="0">
                  <a:pos x="263" y="37"/>
                </a:cxn>
              </a:cxnLst>
              <a:rect l="0" t="0" r="r" b="b"/>
              <a:pathLst>
                <a:path w="388" h="406">
                  <a:moveTo>
                    <a:pt x="284" y="41"/>
                  </a:moveTo>
                  <a:lnTo>
                    <a:pt x="275" y="52"/>
                  </a:lnTo>
                  <a:lnTo>
                    <a:pt x="269" y="63"/>
                  </a:lnTo>
                  <a:lnTo>
                    <a:pt x="267" y="74"/>
                  </a:lnTo>
                  <a:lnTo>
                    <a:pt x="267" y="82"/>
                  </a:lnTo>
                  <a:lnTo>
                    <a:pt x="272" y="107"/>
                  </a:lnTo>
                  <a:lnTo>
                    <a:pt x="285" y="124"/>
                  </a:lnTo>
                  <a:lnTo>
                    <a:pt x="303" y="134"/>
                  </a:lnTo>
                  <a:lnTo>
                    <a:pt x="321" y="137"/>
                  </a:lnTo>
                  <a:lnTo>
                    <a:pt x="341" y="134"/>
                  </a:lnTo>
                  <a:lnTo>
                    <a:pt x="359" y="123"/>
                  </a:lnTo>
                  <a:lnTo>
                    <a:pt x="372" y="106"/>
                  </a:lnTo>
                  <a:lnTo>
                    <a:pt x="377" y="82"/>
                  </a:lnTo>
                  <a:lnTo>
                    <a:pt x="360" y="37"/>
                  </a:lnTo>
                  <a:lnTo>
                    <a:pt x="319" y="12"/>
                  </a:lnTo>
                  <a:lnTo>
                    <a:pt x="269" y="2"/>
                  </a:lnTo>
                  <a:lnTo>
                    <a:pt x="223" y="0"/>
                  </a:lnTo>
                  <a:lnTo>
                    <a:pt x="168" y="5"/>
                  </a:lnTo>
                  <a:lnTo>
                    <a:pt x="122" y="18"/>
                  </a:lnTo>
                  <a:lnTo>
                    <a:pt x="83" y="38"/>
                  </a:lnTo>
                  <a:lnTo>
                    <a:pt x="53" y="64"/>
                  </a:lnTo>
                  <a:lnTo>
                    <a:pt x="29" y="95"/>
                  </a:lnTo>
                  <a:lnTo>
                    <a:pt x="13" y="129"/>
                  </a:lnTo>
                  <a:lnTo>
                    <a:pt x="3" y="166"/>
                  </a:lnTo>
                  <a:lnTo>
                    <a:pt x="0" y="204"/>
                  </a:lnTo>
                  <a:lnTo>
                    <a:pt x="15" y="286"/>
                  </a:lnTo>
                  <a:lnTo>
                    <a:pt x="59" y="350"/>
                  </a:lnTo>
                  <a:lnTo>
                    <a:pt x="128" y="391"/>
                  </a:lnTo>
                  <a:lnTo>
                    <a:pt x="219" y="406"/>
                  </a:lnTo>
                  <a:lnTo>
                    <a:pt x="267" y="402"/>
                  </a:lnTo>
                  <a:lnTo>
                    <a:pt x="305" y="390"/>
                  </a:lnTo>
                  <a:lnTo>
                    <a:pt x="335" y="373"/>
                  </a:lnTo>
                  <a:lnTo>
                    <a:pt x="357" y="354"/>
                  </a:lnTo>
                  <a:lnTo>
                    <a:pt x="372" y="335"/>
                  </a:lnTo>
                  <a:lnTo>
                    <a:pt x="382" y="317"/>
                  </a:lnTo>
                  <a:lnTo>
                    <a:pt x="387" y="304"/>
                  </a:lnTo>
                  <a:lnTo>
                    <a:pt x="388" y="298"/>
                  </a:lnTo>
                  <a:lnTo>
                    <a:pt x="386" y="290"/>
                  </a:lnTo>
                  <a:lnTo>
                    <a:pt x="381" y="287"/>
                  </a:lnTo>
                  <a:lnTo>
                    <a:pt x="374" y="285"/>
                  </a:lnTo>
                  <a:lnTo>
                    <a:pt x="367" y="285"/>
                  </a:lnTo>
                  <a:lnTo>
                    <a:pt x="358" y="286"/>
                  </a:lnTo>
                  <a:lnTo>
                    <a:pt x="352" y="287"/>
                  </a:lnTo>
                  <a:lnTo>
                    <a:pt x="349" y="292"/>
                  </a:lnTo>
                  <a:lnTo>
                    <a:pt x="346" y="298"/>
                  </a:lnTo>
                  <a:lnTo>
                    <a:pt x="325" y="333"/>
                  </a:lnTo>
                  <a:lnTo>
                    <a:pt x="299" y="356"/>
                  </a:lnTo>
                  <a:lnTo>
                    <a:pt x="268" y="367"/>
                  </a:lnTo>
                  <a:lnTo>
                    <a:pt x="236" y="371"/>
                  </a:lnTo>
                  <a:lnTo>
                    <a:pt x="195" y="365"/>
                  </a:lnTo>
                  <a:lnTo>
                    <a:pt x="165" y="350"/>
                  </a:lnTo>
                  <a:lnTo>
                    <a:pt x="143" y="328"/>
                  </a:lnTo>
                  <a:lnTo>
                    <a:pt x="128" y="301"/>
                  </a:lnTo>
                  <a:lnTo>
                    <a:pt x="120" y="272"/>
                  </a:lnTo>
                  <a:lnTo>
                    <a:pt x="115" y="244"/>
                  </a:lnTo>
                  <a:lnTo>
                    <a:pt x="113" y="219"/>
                  </a:lnTo>
                  <a:lnTo>
                    <a:pt x="113" y="200"/>
                  </a:lnTo>
                  <a:lnTo>
                    <a:pt x="113" y="179"/>
                  </a:lnTo>
                  <a:lnTo>
                    <a:pt x="115" y="154"/>
                  </a:lnTo>
                  <a:lnTo>
                    <a:pt x="119" y="126"/>
                  </a:lnTo>
                  <a:lnTo>
                    <a:pt x="128" y="99"/>
                  </a:lnTo>
                  <a:lnTo>
                    <a:pt x="141" y="74"/>
                  </a:lnTo>
                  <a:lnTo>
                    <a:pt x="161" y="54"/>
                  </a:lnTo>
                  <a:lnTo>
                    <a:pt x="189" y="41"/>
                  </a:lnTo>
                  <a:lnTo>
                    <a:pt x="227" y="35"/>
                  </a:lnTo>
                  <a:lnTo>
                    <a:pt x="263" y="37"/>
                  </a:lnTo>
                  <a:lnTo>
                    <a:pt x="284" y="4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88" name="Freeform 92"/>
            <p:cNvSpPr>
              <a:spLocks noChangeAspect="1" noEditPoints="1"/>
            </p:cNvSpPr>
            <p:nvPr/>
          </p:nvSpPr>
          <p:spPr bwMode="auto">
            <a:xfrm>
              <a:off x="739" y="305"/>
              <a:ext cx="94" cy="381"/>
            </a:xfrm>
            <a:custGeom>
              <a:avLst/>
              <a:gdLst/>
              <a:ahLst/>
              <a:cxnLst>
                <a:cxn ang="0">
                  <a:pos x="94" y="46"/>
                </a:cxn>
                <a:cxn ang="0">
                  <a:pos x="90" y="28"/>
                </a:cxn>
                <a:cxn ang="0">
                  <a:pos x="80" y="13"/>
                </a:cxn>
                <a:cxn ang="0">
                  <a:pos x="65" y="3"/>
                </a:cxn>
                <a:cxn ang="0">
                  <a:pos x="47" y="0"/>
                </a:cxn>
                <a:cxn ang="0">
                  <a:pos x="29" y="3"/>
                </a:cxn>
                <a:cxn ang="0">
                  <a:pos x="14" y="13"/>
                </a:cxn>
                <a:cxn ang="0">
                  <a:pos x="4" y="28"/>
                </a:cxn>
                <a:cxn ang="0">
                  <a:pos x="0" y="46"/>
                </a:cxn>
                <a:cxn ang="0">
                  <a:pos x="4" y="65"/>
                </a:cxn>
                <a:cxn ang="0">
                  <a:pos x="14" y="79"/>
                </a:cxn>
                <a:cxn ang="0">
                  <a:pos x="29" y="90"/>
                </a:cxn>
                <a:cxn ang="0">
                  <a:pos x="47" y="93"/>
                </a:cxn>
                <a:cxn ang="0">
                  <a:pos x="65" y="90"/>
                </a:cxn>
                <a:cxn ang="0">
                  <a:pos x="80" y="79"/>
                </a:cxn>
                <a:cxn ang="0">
                  <a:pos x="90" y="65"/>
                </a:cxn>
                <a:cxn ang="0">
                  <a:pos x="94" y="46"/>
                </a:cxn>
                <a:cxn ang="0">
                  <a:pos x="94" y="334"/>
                </a:cxn>
                <a:cxn ang="0">
                  <a:pos x="90" y="316"/>
                </a:cxn>
                <a:cxn ang="0">
                  <a:pos x="80" y="301"/>
                </a:cxn>
                <a:cxn ang="0">
                  <a:pos x="65" y="291"/>
                </a:cxn>
                <a:cxn ang="0">
                  <a:pos x="47" y="287"/>
                </a:cxn>
                <a:cxn ang="0">
                  <a:pos x="29" y="291"/>
                </a:cxn>
                <a:cxn ang="0">
                  <a:pos x="14" y="301"/>
                </a:cxn>
                <a:cxn ang="0">
                  <a:pos x="4" y="316"/>
                </a:cxn>
                <a:cxn ang="0">
                  <a:pos x="0" y="334"/>
                </a:cxn>
                <a:cxn ang="0">
                  <a:pos x="4" y="352"/>
                </a:cxn>
                <a:cxn ang="0">
                  <a:pos x="14" y="367"/>
                </a:cxn>
                <a:cxn ang="0">
                  <a:pos x="29" y="377"/>
                </a:cxn>
                <a:cxn ang="0">
                  <a:pos x="47" y="381"/>
                </a:cxn>
                <a:cxn ang="0">
                  <a:pos x="65" y="377"/>
                </a:cxn>
                <a:cxn ang="0">
                  <a:pos x="80" y="367"/>
                </a:cxn>
                <a:cxn ang="0">
                  <a:pos x="90" y="352"/>
                </a:cxn>
                <a:cxn ang="0">
                  <a:pos x="94" y="334"/>
                </a:cxn>
              </a:cxnLst>
              <a:rect l="0" t="0" r="r" b="b"/>
              <a:pathLst>
                <a:path w="94" h="381">
                  <a:moveTo>
                    <a:pt x="94" y="46"/>
                  </a:moveTo>
                  <a:lnTo>
                    <a:pt x="90" y="28"/>
                  </a:lnTo>
                  <a:lnTo>
                    <a:pt x="80" y="13"/>
                  </a:lnTo>
                  <a:lnTo>
                    <a:pt x="65" y="3"/>
                  </a:lnTo>
                  <a:lnTo>
                    <a:pt x="47" y="0"/>
                  </a:lnTo>
                  <a:lnTo>
                    <a:pt x="29" y="3"/>
                  </a:lnTo>
                  <a:lnTo>
                    <a:pt x="14" y="13"/>
                  </a:lnTo>
                  <a:lnTo>
                    <a:pt x="4" y="28"/>
                  </a:lnTo>
                  <a:lnTo>
                    <a:pt x="0" y="46"/>
                  </a:lnTo>
                  <a:lnTo>
                    <a:pt x="4" y="65"/>
                  </a:lnTo>
                  <a:lnTo>
                    <a:pt x="14" y="79"/>
                  </a:lnTo>
                  <a:lnTo>
                    <a:pt x="29" y="90"/>
                  </a:lnTo>
                  <a:lnTo>
                    <a:pt x="47" y="93"/>
                  </a:lnTo>
                  <a:lnTo>
                    <a:pt x="65" y="90"/>
                  </a:lnTo>
                  <a:lnTo>
                    <a:pt x="80" y="79"/>
                  </a:lnTo>
                  <a:lnTo>
                    <a:pt x="90" y="65"/>
                  </a:lnTo>
                  <a:lnTo>
                    <a:pt x="94" y="46"/>
                  </a:lnTo>
                  <a:close/>
                  <a:moveTo>
                    <a:pt x="94" y="334"/>
                  </a:moveTo>
                  <a:lnTo>
                    <a:pt x="90" y="316"/>
                  </a:lnTo>
                  <a:lnTo>
                    <a:pt x="80" y="301"/>
                  </a:lnTo>
                  <a:lnTo>
                    <a:pt x="65" y="291"/>
                  </a:lnTo>
                  <a:lnTo>
                    <a:pt x="47" y="287"/>
                  </a:lnTo>
                  <a:lnTo>
                    <a:pt x="29" y="291"/>
                  </a:lnTo>
                  <a:lnTo>
                    <a:pt x="14" y="301"/>
                  </a:lnTo>
                  <a:lnTo>
                    <a:pt x="4" y="316"/>
                  </a:lnTo>
                  <a:lnTo>
                    <a:pt x="0" y="334"/>
                  </a:lnTo>
                  <a:lnTo>
                    <a:pt x="4" y="352"/>
                  </a:lnTo>
                  <a:lnTo>
                    <a:pt x="14" y="367"/>
                  </a:lnTo>
                  <a:lnTo>
                    <a:pt x="29" y="377"/>
                  </a:lnTo>
                  <a:lnTo>
                    <a:pt x="47" y="381"/>
                  </a:lnTo>
                  <a:lnTo>
                    <a:pt x="65" y="377"/>
                  </a:lnTo>
                  <a:lnTo>
                    <a:pt x="80" y="367"/>
                  </a:lnTo>
                  <a:lnTo>
                    <a:pt x="90" y="352"/>
                  </a:lnTo>
                  <a:lnTo>
                    <a:pt x="94" y="334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89" name="Freeform 93"/>
            <p:cNvSpPr>
              <a:spLocks noChangeAspect="1"/>
            </p:cNvSpPr>
            <p:nvPr/>
          </p:nvSpPr>
          <p:spPr bwMode="auto">
            <a:xfrm>
              <a:off x="1128" y="0"/>
              <a:ext cx="887" cy="730"/>
            </a:xfrm>
            <a:custGeom>
              <a:avLst/>
              <a:gdLst/>
              <a:ahLst/>
              <a:cxnLst>
                <a:cxn ang="0">
                  <a:pos x="308" y="217"/>
                </a:cxn>
                <a:cxn ang="0">
                  <a:pos x="344" y="325"/>
                </a:cxn>
                <a:cxn ang="0">
                  <a:pos x="407" y="496"/>
                </a:cxn>
                <a:cxn ang="0">
                  <a:pos x="468" y="629"/>
                </a:cxn>
                <a:cxn ang="0">
                  <a:pos x="511" y="699"/>
                </a:cxn>
                <a:cxn ang="0">
                  <a:pos x="520" y="708"/>
                </a:cxn>
                <a:cxn ang="0">
                  <a:pos x="546" y="702"/>
                </a:cxn>
                <a:cxn ang="0">
                  <a:pos x="573" y="683"/>
                </a:cxn>
                <a:cxn ang="0">
                  <a:pos x="583" y="660"/>
                </a:cxn>
                <a:cxn ang="0">
                  <a:pos x="609" y="547"/>
                </a:cxn>
                <a:cxn ang="0">
                  <a:pos x="650" y="380"/>
                </a:cxn>
                <a:cxn ang="0">
                  <a:pos x="689" y="238"/>
                </a:cxn>
                <a:cxn ang="0">
                  <a:pos x="717" y="143"/>
                </a:cxn>
                <a:cxn ang="0">
                  <a:pos x="727" y="117"/>
                </a:cxn>
                <a:cxn ang="0">
                  <a:pos x="738" y="107"/>
                </a:cxn>
                <a:cxn ang="0">
                  <a:pos x="765" y="94"/>
                </a:cxn>
                <a:cxn ang="0">
                  <a:pos x="816" y="83"/>
                </a:cxn>
                <a:cxn ang="0">
                  <a:pos x="866" y="73"/>
                </a:cxn>
                <a:cxn ang="0">
                  <a:pos x="884" y="33"/>
                </a:cxn>
                <a:cxn ang="0">
                  <a:pos x="883" y="2"/>
                </a:cxn>
                <a:cxn ang="0">
                  <a:pos x="812" y="6"/>
                </a:cxn>
                <a:cxn ang="0">
                  <a:pos x="745" y="36"/>
                </a:cxn>
                <a:cxn ang="0">
                  <a:pos x="713" y="80"/>
                </a:cxn>
                <a:cxn ang="0">
                  <a:pos x="672" y="197"/>
                </a:cxn>
                <a:cxn ang="0">
                  <a:pos x="559" y="635"/>
                </a:cxn>
                <a:cxn ang="0">
                  <a:pos x="497" y="522"/>
                </a:cxn>
                <a:cxn ang="0">
                  <a:pos x="441" y="378"/>
                </a:cxn>
                <a:cxn ang="0">
                  <a:pos x="382" y="212"/>
                </a:cxn>
                <a:cxn ang="0">
                  <a:pos x="342" y="80"/>
                </a:cxn>
                <a:cxn ang="0">
                  <a:pos x="336" y="65"/>
                </a:cxn>
                <a:cxn ang="0">
                  <a:pos x="328" y="62"/>
                </a:cxn>
                <a:cxn ang="0">
                  <a:pos x="314" y="65"/>
                </a:cxn>
                <a:cxn ang="0">
                  <a:pos x="283" y="83"/>
                </a:cxn>
                <a:cxn ang="0">
                  <a:pos x="272" y="109"/>
                </a:cxn>
                <a:cxn ang="0">
                  <a:pos x="244" y="282"/>
                </a:cxn>
                <a:cxn ang="0">
                  <a:pos x="206" y="436"/>
                </a:cxn>
                <a:cxn ang="0">
                  <a:pos x="168" y="555"/>
                </a:cxn>
                <a:cxn ang="0">
                  <a:pos x="141" y="620"/>
                </a:cxn>
                <a:cxn ang="0">
                  <a:pos x="127" y="639"/>
                </a:cxn>
                <a:cxn ang="0">
                  <a:pos x="105" y="649"/>
                </a:cxn>
                <a:cxn ang="0">
                  <a:pos x="78" y="644"/>
                </a:cxn>
                <a:cxn ang="0">
                  <a:pos x="39" y="623"/>
                </a:cxn>
                <a:cxn ang="0">
                  <a:pos x="32" y="620"/>
                </a:cxn>
                <a:cxn ang="0">
                  <a:pos x="11" y="644"/>
                </a:cxn>
                <a:cxn ang="0">
                  <a:pos x="0" y="685"/>
                </a:cxn>
                <a:cxn ang="0">
                  <a:pos x="30" y="718"/>
                </a:cxn>
                <a:cxn ang="0">
                  <a:pos x="78" y="730"/>
                </a:cxn>
                <a:cxn ang="0">
                  <a:pos x="152" y="663"/>
                </a:cxn>
                <a:cxn ang="0">
                  <a:pos x="193" y="565"/>
                </a:cxn>
                <a:cxn ang="0">
                  <a:pos x="260" y="347"/>
                </a:cxn>
                <a:cxn ang="0">
                  <a:pos x="295" y="178"/>
                </a:cxn>
              </a:cxnLst>
              <a:rect l="0" t="0" r="r" b="b"/>
              <a:pathLst>
                <a:path w="887" h="730">
                  <a:moveTo>
                    <a:pt x="295" y="178"/>
                  </a:moveTo>
                  <a:lnTo>
                    <a:pt x="308" y="217"/>
                  </a:lnTo>
                  <a:lnTo>
                    <a:pt x="323" y="265"/>
                  </a:lnTo>
                  <a:lnTo>
                    <a:pt x="344" y="325"/>
                  </a:lnTo>
                  <a:lnTo>
                    <a:pt x="370" y="399"/>
                  </a:lnTo>
                  <a:lnTo>
                    <a:pt x="407" y="496"/>
                  </a:lnTo>
                  <a:lnTo>
                    <a:pt x="438" y="569"/>
                  </a:lnTo>
                  <a:lnTo>
                    <a:pt x="468" y="629"/>
                  </a:lnTo>
                  <a:lnTo>
                    <a:pt x="504" y="689"/>
                  </a:lnTo>
                  <a:lnTo>
                    <a:pt x="511" y="699"/>
                  </a:lnTo>
                  <a:lnTo>
                    <a:pt x="516" y="705"/>
                  </a:lnTo>
                  <a:lnTo>
                    <a:pt x="520" y="708"/>
                  </a:lnTo>
                  <a:lnTo>
                    <a:pt x="525" y="708"/>
                  </a:lnTo>
                  <a:lnTo>
                    <a:pt x="546" y="702"/>
                  </a:lnTo>
                  <a:lnTo>
                    <a:pt x="565" y="690"/>
                  </a:lnTo>
                  <a:lnTo>
                    <a:pt x="573" y="683"/>
                  </a:lnTo>
                  <a:lnTo>
                    <a:pt x="578" y="674"/>
                  </a:lnTo>
                  <a:lnTo>
                    <a:pt x="583" y="660"/>
                  </a:lnTo>
                  <a:lnTo>
                    <a:pt x="588" y="635"/>
                  </a:lnTo>
                  <a:lnTo>
                    <a:pt x="609" y="547"/>
                  </a:lnTo>
                  <a:lnTo>
                    <a:pt x="630" y="461"/>
                  </a:lnTo>
                  <a:lnTo>
                    <a:pt x="650" y="380"/>
                  </a:lnTo>
                  <a:lnTo>
                    <a:pt x="670" y="305"/>
                  </a:lnTo>
                  <a:lnTo>
                    <a:pt x="689" y="238"/>
                  </a:lnTo>
                  <a:lnTo>
                    <a:pt x="704" y="184"/>
                  </a:lnTo>
                  <a:lnTo>
                    <a:pt x="717" y="143"/>
                  </a:lnTo>
                  <a:lnTo>
                    <a:pt x="726" y="119"/>
                  </a:lnTo>
                  <a:lnTo>
                    <a:pt x="727" y="117"/>
                  </a:lnTo>
                  <a:lnTo>
                    <a:pt x="731" y="112"/>
                  </a:lnTo>
                  <a:lnTo>
                    <a:pt x="738" y="107"/>
                  </a:lnTo>
                  <a:lnTo>
                    <a:pt x="749" y="100"/>
                  </a:lnTo>
                  <a:lnTo>
                    <a:pt x="765" y="94"/>
                  </a:lnTo>
                  <a:lnTo>
                    <a:pt x="787" y="88"/>
                  </a:lnTo>
                  <a:lnTo>
                    <a:pt x="816" y="83"/>
                  </a:lnTo>
                  <a:lnTo>
                    <a:pt x="853" y="82"/>
                  </a:lnTo>
                  <a:lnTo>
                    <a:pt x="866" y="73"/>
                  </a:lnTo>
                  <a:lnTo>
                    <a:pt x="877" y="55"/>
                  </a:lnTo>
                  <a:lnTo>
                    <a:pt x="884" y="33"/>
                  </a:lnTo>
                  <a:lnTo>
                    <a:pt x="887" y="14"/>
                  </a:lnTo>
                  <a:lnTo>
                    <a:pt x="883" y="2"/>
                  </a:lnTo>
                  <a:lnTo>
                    <a:pt x="870" y="0"/>
                  </a:lnTo>
                  <a:lnTo>
                    <a:pt x="812" y="6"/>
                  </a:lnTo>
                  <a:lnTo>
                    <a:pt x="771" y="20"/>
                  </a:lnTo>
                  <a:lnTo>
                    <a:pt x="745" y="36"/>
                  </a:lnTo>
                  <a:lnTo>
                    <a:pt x="731" y="49"/>
                  </a:lnTo>
                  <a:lnTo>
                    <a:pt x="713" y="80"/>
                  </a:lnTo>
                  <a:lnTo>
                    <a:pt x="694" y="127"/>
                  </a:lnTo>
                  <a:lnTo>
                    <a:pt x="672" y="197"/>
                  </a:lnTo>
                  <a:lnTo>
                    <a:pt x="645" y="293"/>
                  </a:lnTo>
                  <a:lnTo>
                    <a:pt x="559" y="635"/>
                  </a:lnTo>
                  <a:lnTo>
                    <a:pt x="526" y="580"/>
                  </a:lnTo>
                  <a:lnTo>
                    <a:pt x="497" y="522"/>
                  </a:lnTo>
                  <a:lnTo>
                    <a:pt x="470" y="456"/>
                  </a:lnTo>
                  <a:lnTo>
                    <a:pt x="441" y="378"/>
                  </a:lnTo>
                  <a:lnTo>
                    <a:pt x="408" y="290"/>
                  </a:lnTo>
                  <a:lnTo>
                    <a:pt x="382" y="212"/>
                  </a:lnTo>
                  <a:lnTo>
                    <a:pt x="360" y="143"/>
                  </a:lnTo>
                  <a:lnTo>
                    <a:pt x="342" y="80"/>
                  </a:lnTo>
                  <a:lnTo>
                    <a:pt x="338" y="70"/>
                  </a:lnTo>
                  <a:lnTo>
                    <a:pt x="336" y="65"/>
                  </a:lnTo>
                  <a:lnTo>
                    <a:pt x="333" y="62"/>
                  </a:lnTo>
                  <a:lnTo>
                    <a:pt x="328" y="62"/>
                  </a:lnTo>
                  <a:lnTo>
                    <a:pt x="323" y="62"/>
                  </a:lnTo>
                  <a:lnTo>
                    <a:pt x="314" y="65"/>
                  </a:lnTo>
                  <a:lnTo>
                    <a:pt x="300" y="71"/>
                  </a:lnTo>
                  <a:lnTo>
                    <a:pt x="283" y="83"/>
                  </a:lnTo>
                  <a:lnTo>
                    <a:pt x="274" y="95"/>
                  </a:lnTo>
                  <a:lnTo>
                    <a:pt x="272" y="109"/>
                  </a:lnTo>
                  <a:lnTo>
                    <a:pt x="260" y="197"/>
                  </a:lnTo>
                  <a:lnTo>
                    <a:pt x="244" y="282"/>
                  </a:lnTo>
                  <a:lnTo>
                    <a:pt x="226" y="363"/>
                  </a:lnTo>
                  <a:lnTo>
                    <a:pt x="206" y="436"/>
                  </a:lnTo>
                  <a:lnTo>
                    <a:pt x="186" y="501"/>
                  </a:lnTo>
                  <a:lnTo>
                    <a:pt x="168" y="555"/>
                  </a:lnTo>
                  <a:lnTo>
                    <a:pt x="152" y="595"/>
                  </a:lnTo>
                  <a:lnTo>
                    <a:pt x="141" y="620"/>
                  </a:lnTo>
                  <a:lnTo>
                    <a:pt x="135" y="630"/>
                  </a:lnTo>
                  <a:lnTo>
                    <a:pt x="127" y="639"/>
                  </a:lnTo>
                  <a:lnTo>
                    <a:pt x="118" y="646"/>
                  </a:lnTo>
                  <a:lnTo>
                    <a:pt x="105" y="649"/>
                  </a:lnTo>
                  <a:lnTo>
                    <a:pt x="95" y="648"/>
                  </a:lnTo>
                  <a:lnTo>
                    <a:pt x="78" y="644"/>
                  </a:lnTo>
                  <a:lnTo>
                    <a:pt x="58" y="636"/>
                  </a:lnTo>
                  <a:lnTo>
                    <a:pt x="39" y="623"/>
                  </a:lnTo>
                  <a:lnTo>
                    <a:pt x="35" y="620"/>
                  </a:lnTo>
                  <a:lnTo>
                    <a:pt x="32" y="620"/>
                  </a:lnTo>
                  <a:lnTo>
                    <a:pt x="21" y="627"/>
                  </a:lnTo>
                  <a:lnTo>
                    <a:pt x="11" y="644"/>
                  </a:lnTo>
                  <a:lnTo>
                    <a:pt x="3" y="666"/>
                  </a:lnTo>
                  <a:lnTo>
                    <a:pt x="0" y="685"/>
                  </a:lnTo>
                  <a:lnTo>
                    <a:pt x="8" y="704"/>
                  </a:lnTo>
                  <a:lnTo>
                    <a:pt x="30" y="718"/>
                  </a:lnTo>
                  <a:lnTo>
                    <a:pt x="55" y="727"/>
                  </a:lnTo>
                  <a:lnTo>
                    <a:pt x="78" y="730"/>
                  </a:lnTo>
                  <a:lnTo>
                    <a:pt x="118" y="710"/>
                  </a:lnTo>
                  <a:lnTo>
                    <a:pt x="152" y="663"/>
                  </a:lnTo>
                  <a:lnTo>
                    <a:pt x="177" y="608"/>
                  </a:lnTo>
                  <a:lnTo>
                    <a:pt x="193" y="565"/>
                  </a:lnTo>
                  <a:lnTo>
                    <a:pt x="231" y="450"/>
                  </a:lnTo>
                  <a:lnTo>
                    <a:pt x="260" y="347"/>
                  </a:lnTo>
                  <a:lnTo>
                    <a:pt x="280" y="256"/>
                  </a:lnTo>
                  <a:lnTo>
                    <a:pt x="295" y="17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90" name="Freeform 94"/>
            <p:cNvSpPr>
              <a:spLocks noChangeAspect="1"/>
            </p:cNvSpPr>
            <p:nvPr/>
          </p:nvSpPr>
          <p:spPr bwMode="auto">
            <a:xfrm>
              <a:off x="2094" y="22"/>
              <a:ext cx="205" cy="885"/>
            </a:xfrm>
            <a:custGeom>
              <a:avLst/>
              <a:gdLst/>
              <a:ahLst/>
              <a:cxnLst>
                <a:cxn ang="0">
                  <a:pos x="205" y="876"/>
                </a:cxn>
                <a:cxn ang="0">
                  <a:pos x="204" y="874"/>
                </a:cxn>
                <a:cxn ang="0">
                  <a:pos x="202" y="871"/>
                </a:cxn>
                <a:cxn ang="0">
                  <a:pos x="198" y="866"/>
                </a:cxn>
                <a:cxn ang="0">
                  <a:pos x="189" y="857"/>
                </a:cxn>
                <a:cxn ang="0">
                  <a:pos x="122" y="764"/>
                </a:cxn>
                <a:cxn ang="0">
                  <a:pos x="79" y="659"/>
                </a:cxn>
                <a:cxn ang="0">
                  <a:pos x="57" y="549"/>
                </a:cxn>
                <a:cxn ang="0">
                  <a:pos x="51" y="443"/>
                </a:cxn>
                <a:cxn ang="0">
                  <a:pos x="58" y="328"/>
                </a:cxn>
                <a:cxn ang="0">
                  <a:pos x="81" y="217"/>
                </a:cxn>
                <a:cxn ang="0">
                  <a:pos x="125" y="114"/>
                </a:cxn>
                <a:cxn ang="0">
                  <a:pos x="193" y="24"/>
                </a:cxn>
                <a:cxn ang="0">
                  <a:pos x="203" y="14"/>
                </a:cxn>
                <a:cxn ang="0">
                  <a:pos x="205" y="9"/>
                </a:cxn>
                <a:cxn ang="0">
                  <a:pos x="202" y="2"/>
                </a:cxn>
                <a:cxn ang="0">
                  <a:pos x="196" y="0"/>
                </a:cxn>
                <a:cxn ang="0">
                  <a:pos x="178" y="11"/>
                </a:cxn>
                <a:cxn ang="0">
                  <a:pos x="142" y="44"/>
                </a:cxn>
                <a:cxn ang="0">
                  <a:pos x="98" y="98"/>
                </a:cxn>
                <a:cxn ang="0">
                  <a:pos x="56" y="173"/>
                </a:cxn>
                <a:cxn ang="0">
                  <a:pos x="28" y="246"/>
                </a:cxn>
                <a:cxn ang="0">
                  <a:pos x="11" y="316"/>
                </a:cxn>
                <a:cxn ang="0">
                  <a:pos x="2" y="383"/>
                </a:cxn>
                <a:cxn ang="0">
                  <a:pos x="0" y="443"/>
                </a:cxn>
                <a:cxn ang="0">
                  <a:pos x="2" y="501"/>
                </a:cxn>
                <a:cxn ang="0">
                  <a:pos x="11" y="569"/>
                </a:cxn>
                <a:cxn ang="0">
                  <a:pos x="29" y="643"/>
                </a:cxn>
                <a:cxn ang="0">
                  <a:pos x="58" y="719"/>
                </a:cxn>
                <a:cxn ang="0">
                  <a:pos x="101" y="791"/>
                </a:cxn>
                <a:cxn ang="0">
                  <a:pos x="143" y="843"/>
                </a:cxn>
                <a:cxn ang="0">
                  <a:pos x="178" y="875"/>
                </a:cxn>
                <a:cxn ang="0">
                  <a:pos x="196" y="885"/>
                </a:cxn>
                <a:cxn ang="0">
                  <a:pos x="202" y="883"/>
                </a:cxn>
                <a:cxn ang="0">
                  <a:pos x="205" y="876"/>
                </a:cxn>
              </a:cxnLst>
              <a:rect l="0" t="0" r="r" b="b"/>
              <a:pathLst>
                <a:path w="205" h="885">
                  <a:moveTo>
                    <a:pt x="205" y="876"/>
                  </a:moveTo>
                  <a:lnTo>
                    <a:pt x="204" y="874"/>
                  </a:lnTo>
                  <a:lnTo>
                    <a:pt x="202" y="871"/>
                  </a:lnTo>
                  <a:lnTo>
                    <a:pt x="198" y="866"/>
                  </a:lnTo>
                  <a:lnTo>
                    <a:pt x="189" y="857"/>
                  </a:lnTo>
                  <a:lnTo>
                    <a:pt x="122" y="764"/>
                  </a:lnTo>
                  <a:lnTo>
                    <a:pt x="79" y="659"/>
                  </a:lnTo>
                  <a:lnTo>
                    <a:pt x="57" y="549"/>
                  </a:lnTo>
                  <a:lnTo>
                    <a:pt x="51" y="443"/>
                  </a:lnTo>
                  <a:lnTo>
                    <a:pt x="58" y="328"/>
                  </a:lnTo>
                  <a:lnTo>
                    <a:pt x="81" y="217"/>
                  </a:lnTo>
                  <a:lnTo>
                    <a:pt x="125" y="114"/>
                  </a:lnTo>
                  <a:lnTo>
                    <a:pt x="193" y="24"/>
                  </a:lnTo>
                  <a:lnTo>
                    <a:pt x="203" y="14"/>
                  </a:lnTo>
                  <a:lnTo>
                    <a:pt x="205" y="9"/>
                  </a:lnTo>
                  <a:lnTo>
                    <a:pt x="202" y="2"/>
                  </a:lnTo>
                  <a:lnTo>
                    <a:pt x="196" y="0"/>
                  </a:lnTo>
                  <a:lnTo>
                    <a:pt x="178" y="11"/>
                  </a:lnTo>
                  <a:lnTo>
                    <a:pt x="142" y="44"/>
                  </a:lnTo>
                  <a:lnTo>
                    <a:pt x="98" y="98"/>
                  </a:lnTo>
                  <a:lnTo>
                    <a:pt x="56" y="173"/>
                  </a:lnTo>
                  <a:lnTo>
                    <a:pt x="28" y="246"/>
                  </a:lnTo>
                  <a:lnTo>
                    <a:pt x="11" y="316"/>
                  </a:lnTo>
                  <a:lnTo>
                    <a:pt x="2" y="383"/>
                  </a:lnTo>
                  <a:lnTo>
                    <a:pt x="0" y="443"/>
                  </a:lnTo>
                  <a:lnTo>
                    <a:pt x="2" y="501"/>
                  </a:lnTo>
                  <a:lnTo>
                    <a:pt x="11" y="569"/>
                  </a:lnTo>
                  <a:lnTo>
                    <a:pt x="29" y="643"/>
                  </a:lnTo>
                  <a:lnTo>
                    <a:pt x="58" y="719"/>
                  </a:lnTo>
                  <a:lnTo>
                    <a:pt x="101" y="791"/>
                  </a:lnTo>
                  <a:lnTo>
                    <a:pt x="143" y="843"/>
                  </a:lnTo>
                  <a:lnTo>
                    <a:pt x="178" y="875"/>
                  </a:lnTo>
                  <a:lnTo>
                    <a:pt x="196" y="885"/>
                  </a:lnTo>
                  <a:lnTo>
                    <a:pt x="202" y="883"/>
                  </a:lnTo>
                  <a:lnTo>
                    <a:pt x="205" y="876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91" name="Freeform 95"/>
            <p:cNvSpPr>
              <a:spLocks noChangeAspect="1"/>
            </p:cNvSpPr>
            <p:nvPr/>
          </p:nvSpPr>
          <p:spPr bwMode="auto">
            <a:xfrm>
              <a:off x="2390" y="288"/>
              <a:ext cx="784" cy="398"/>
            </a:xfrm>
            <a:custGeom>
              <a:avLst/>
              <a:gdLst/>
              <a:ahLst/>
              <a:cxnLst>
                <a:cxn ang="0">
                  <a:pos x="60" y="356"/>
                </a:cxn>
                <a:cxn ang="0">
                  <a:pos x="0" y="398"/>
                </a:cxn>
                <a:cxn ang="0">
                  <a:pos x="52" y="396"/>
                </a:cxn>
                <a:cxn ang="0">
                  <a:pos x="111" y="395"/>
                </a:cxn>
                <a:cxn ang="0">
                  <a:pos x="170" y="396"/>
                </a:cxn>
                <a:cxn ang="0">
                  <a:pos x="222" y="398"/>
                </a:cxn>
                <a:cxn ang="0">
                  <a:pos x="161" y="356"/>
                </a:cxn>
                <a:cxn ang="0">
                  <a:pos x="174" y="109"/>
                </a:cxn>
                <a:cxn ang="0">
                  <a:pos x="249" y="40"/>
                </a:cxn>
                <a:cxn ang="0">
                  <a:pos x="313" y="35"/>
                </a:cxn>
                <a:cxn ang="0">
                  <a:pos x="338" y="75"/>
                </a:cxn>
                <a:cxn ang="0">
                  <a:pos x="342" y="356"/>
                </a:cxn>
                <a:cxn ang="0">
                  <a:pos x="281" y="398"/>
                </a:cxn>
                <a:cxn ang="0">
                  <a:pos x="333" y="396"/>
                </a:cxn>
                <a:cxn ang="0">
                  <a:pos x="392" y="395"/>
                </a:cxn>
                <a:cxn ang="0">
                  <a:pos x="451" y="396"/>
                </a:cxn>
                <a:cxn ang="0">
                  <a:pos x="503" y="398"/>
                </a:cxn>
                <a:cxn ang="0">
                  <a:pos x="442" y="356"/>
                </a:cxn>
                <a:cxn ang="0">
                  <a:pos x="455" y="109"/>
                </a:cxn>
                <a:cxn ang="0">
                  <a:pos x="530" y="40"/>
                </a:cxn>
                <a:cxn ang="0">
                  <a:pos x="594" y="35"/>
                </a:cxn>
                <a:cxn ang="0">
                  <a:pos x="619" y="75"/>
                </a:cxn>
                <a:cxn ang="0">
                  <a:pos x="623" y="356"/>
                </a:cxn>
                <a:cxn ang="0">
                  <a:pos x="562" y="398"/>
                </a:cxn>
                <a:cxn ang="0">
                  <a:pos x="614" y="396"/>
                </a:cxn>
                <a:cxn ang="0">
                  <a:pos x="673" y="395"/>
                </a:cxn>
                <a:cxn ang="0">
                  <a:pos x="732" y="396"/>
                </a:cxn>
                <a:cxn ang="0">
                  <a:pos x="784" y="398"/>
                </a:cxn>
                <a:cxn ang="0">
                  <a:pos x="723" y="356"/>
                </a:cxn>
                <a:cxn ang="0">
                  <a:pos x="715" y="69"/>
                </a:cxn>
                <a:cxn ang="0">
                  <a:pos x="647" y="7"/>
                </a:cxn>
                <a:cxn ang="0">
                  <a:pos x="534" y="7"/>
                </a:cxn>
                <a:cxn ang="0">
                  <a:pos x="460" y="54"/>
                </a:cxn>
                <a:cxn ang="0">
                  <a:pos x="429" y="57"/>
                </a:cxn>
                <a:cxn ang="0">
                  <a:pos x="398" y="21"/>
                </a:cxn>
                <a:cxn ang="0">
                  <a:pos x="358" y="5"/>
                </a:cxn>
                <a:cxn ang="0">
                  <a:pos x="321" y="0"/>
                </a:cxn>
                <a:cxn ang="0">
                  <a:pos x="254" y="7"/>
                </a:cxn>
                <a:cxn ang="0">
                  <a:pos x="177" y="57"/>
                </a:cxn>
                <a:cxn ang="0">
                  <a:pos x="151" y="0"/>
                </a:cxn>
                <a:cxn ang="0">
                  <a:pos x="0" y="49"/>
                </a:cxn>
                <a:cxn ang="0">
                  <a:pos x="51" y="53"/>
                </a:cxn>
                <a:cxn ang="0">
                  <a:pos x="60" y="83"/>
                </a:cxn>
              </a:cxnLst>
              <a:rect l="0" t="0" r="r" b="b"/>
              <a:pathLst>
                <a:path w="784" h="398">
                  <a:moveTo>
                    <a:pt x="60" y="83"/>
                  </a:moveTo>
                  <a:lnTo>
                    <a:pt x="60" y="356"/>
                  </a:lnTo>
                  <a:lnTo>
                    <a:pt x="0" y="356"/>
                  </a:lnTo>
                  <a:lnTo>
                    <a:pt x="0" y="398"/>
                  </a:lnTo>
                  <a:lnTo>
                    <a:pt x="23" y="397"/>
                  </a:lnTo>
                  <a:lnTo>
                    <a:pt x="52" y="396"/>
                  </a:lnTo>
                  <a:lnTo>
                    <a:pt x="83" y="396"/>
                  </a:lnTo>
                  <a:lnTo>
                    <a:pt x="111" y="395"/>
                  </a:lnTo>
                  <a:lnTo>
                    <a:pt x="139" y="396"/>
                  </a:lnTo>
                  <a:lnTo>
                    <a:pt x="170" y="396"/>
                  </a:lnTo>
                  <a:lnTo>
                    <a:pt x="199" y="397"/>
                  </a:lnTo>
                  <a:lnTo>
                    <a:pt x="222" y="398"/>
                  </a:lnTo>
                  <a:lnTo>
                    <a:pt x="222" y="356"/>
                  </a:lnTo>
                  <a:lnTo>
                    <a:pt x="161" y="356"/>
                  </a:lnTo>
                  <a:lnTo>
                    <a:pt x="161" y="171"/>
                  </a:lnTo>
                  <a:lnTo>
                    <a:pt x="174" y="109"/>
                  </a:lnTo>
                  <a:lnTo>
                    <a:pt x="206" y="66"/>
                  </a:lnTo>
                  <a:lnTo>
                    <a:pt x="249" y="40"/>
                  </a:lnTo>
                  <a:lnTo>
                    <a:pt x="292" y="32"/>
                  </a:lnTo>
                  <a:lnTo>
                    <a:pt x="313" y="35"/>
                  </a:lnTo>
                  <a:lnTo>
                    <a:pt x="328" y="49"/>
                  </a:lnTo>
                  <a:lnTo>
                    <a:pt x="338" y="75"/>
                  </a:lnTo>
                  <a:lnTo>
                    <a:pt x="342" y="118"/>
                  </a:lnTo>
                  <a:lnTo>
                    <a:pt x="342" y="356"/>
                  </a:lnTo>
                  <a:lnTo>
                    <a:pt x="281" y="356"/>
                  </a:lnTo>
                  <a:lnTo>
                    <a:pt x="281" y="398"/>
                  </a:lnTo>
                  <a:lnTo>
                    <a:pt x="304" y="397"/>
                  </a:lnTo>
                  <a:lnTo>
                    <a:pt x="333" y="396"/>
                  </a:lnTo>
                  <a:lnTo>
                    <a:pt x="364" y="396"/>
                  </a:lnTo>
                  <a:lnTo>
                    <a:pt x="392" y="395"/>
                  </a:lnTo>
                  <a:lnTo>
                    <a:pt x="420" y="396"/>
                  </a:lnTo>
                  <a:lnTo>
                    <a:pt x="451" y="396"/>
                  </a:lnTo>
                  <a:lnTo>
                    <a:pt x="480" y="397"/>
                  </a:lnTo>
                  <a:lnTo>
                    <a:pt x="503" y="398"/>
                  </a:lnTo>
                  <a:lnTo>
                    <a:pt x="503" y="356"/>
                  </a:lnTo>
                  <a:lnTo>
                    <a:pt x="442" y="356"/>
                  </a:lnTo>
                  <a:lnTo>
                    <a:pt x="442" y="171"/>
                  </a:lnTo>
                  <a:lnTo>
                    <a:pt x="455" y="109"/>
                  </a:lnTo>
                  <a:lnTo>
                    <a:pt x="487" y="66"/>
                  </a:lnTo>
                  <a:lnTo>
                    <a:pt x="530" y="40"/>
                  </a:lnTo>
                  <a:lnTo>
                    <a:pt x="573" y="32"/>
                  </a:lnTo>
                  <a:lnTo>
                    <a:pt x="594" y="35"/>
                  </a:lnTo>
                  <a:lnTo>
                    <a:pt x="610" y="49"/>
                  </a:lnTo>
                  <a:lnTo>
                    <a:pt x="619" y="75"/>
                  </a:lnTo>
                  <a:lnTo>
                    <a:pt x="623" y="118"/>
                  </a:lnTo>
                  <a:lnTo>
                    <a:pt x="623" y="356"/>
                  </a:lnTo>
                  <a:lnTo>
                    <a:pt x="562" y="356"/>
                  </a:lnTo>
                  <a:lnTo>
                    <a:pt x="562" y="398"/>
                  </a:lnTo>
                  <a:lnTo>
                    <a:pt x="585" y="397"/>
                  </a:lnTo>
                  <a:lnTo>
                    <a:pt x="614" y="396"/>
                  </a:lnTo>
                  <a:lnTo>
                    <a:pt x="645" y="396"/>
                  </a:lnTo>
                  <a:lnTo>
                    <a:pt x="673" y="395"/>
                  </a:lnTo>
                  <a:lnTo>
                    <a:pt x="701" y="396"/>
                  </a:lnTo>
                  <a:lnTo>
                    <a:pt x="732" y="396"/>
                  </a:lnTo>
                  <a:lnTo>
                    <a:pt x="761" y="397"/>
                  </a:lnTo>
                  <a:lnTo>
                    <a:pt x="784" y="398"/>
                  </a:lnTo>
                  <a:lnTo>
                    <a:pt x="784" y="356"/>
                  </a:lnTo>
                  <a:lnTo>
                    <a:pt x="723" y="356"/>
                  </a:lnTo>
                  <a:lnTo>
                    <a:pt x="723" y="127"/>
                  </a:lnTo>
                  <a:lnTo>
                    <a:pt x="715" y="69"/>
                  </a:lnTo>
                  <a:lnTo>
                    <a:pt x="689" y="29"/>
                  </a:lnTo>
                  <a:lnTo>
                    <a:pt x="647" y="7"/>
                  </a:lnTo>
                  <a:lnTo>
                    <a:pt x="587" y="0"/>
                  </a:lnTo>
                  <a:lnTo>
                    <a:pt x="534" y="7"/>
                  </a:lnTo>
                  <a:lnTo>
                    <a:pt x="492" y="27"/>
                  </a:lnTo>
                  <a:lnTo>
                    <a:pt x="460" y="54"/>
                  </a:lnTo>
                  <a:lnTo>
                    <a:pt x="439" y="85"/>
                  </a:lnTo>
                  <a:lnTo>
                    <a:pt x="429" y="57"/>
                  </a:lnTo>
                  <a:lnTo>
                    <a:pt x="415" y="37"/>
                  </a:lnTo>
                  <a:lnTo>
                    <a:pt x="398" y="21"/>
                  </a:lnTo>
                  <a:lnTo>
                    <a:pt x="379" y="11"/>
                  </a:lnTo>
                  <a:lnTo>
                    <a:pt x="358" y="5"/>
                  </a:lnTo>
                  <a:lnTo>
                    <a:pt x="339" y="2"/>
                  </a:lnTo>
                  <a:lnTo>
                    <a:pt x="321" y="0"/>
                  </a:lnTo>
                  <a:lnTo>
                    <a:pt x="306" y="0"/>
                  </a:lnTo>
                  <a:lnTo>
                    <a:pt x="254" y="7"/>
                  </a:lnTo>
                  <a:lnTo>
                    <a:pt x="211" y="27"/>
                  </a:lnTo>
                  <a:lnTo>
                    <a:pt x="177" y="57"/>
                  </a:lnTo>
                  <a:lnTo>
                    <a:pt x="151" y="95"/>
                  </a:lnTo>
                  <a:lnTo>
                    <a:pt x="151" y="0"/>
                  </a:lnTo>
                  <a:lnTo>
                    <a:pt x="0" y="7"/>
                  </a:lnTo>
                  <a:lnTo>
                    <a:pt x="0" y="49"/>
                  </a:lnTo>
                  <a:lnTo>
                    <a:pt x="32" y="49"/>
                  </a:lnTo>
                  <a:lnTo>
                    <a:pt x="51" y="53"/>
                  </a:lnTo>
                  <a:lnTo>
                    <a:pt x="59" y="63"/>
                  </a:lnTo>
                  <a:lnTo>
                    <a:pt x="60" y="8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92" name="Freeform 96"/>
            <p:cNvSpPr>
              <a:spLocks noChangeAspect="1"/>
            </p:cNvSpPr>
            <p:nvPr/>
          </p:nvSpPr>
          <p:spPr bwMode="auto">
            <a:xfrm>
              <a:off x="3224" y="538"/>
              <a:ext cx="302" cy="285"/>
            </a:xfrm>
            <a:custGeom>
              <a:avLst/>
              <a:gdLst/>
              <a:ahLst/>
              <a:cxnLst>
                <a:cxn ang="0">
                  <a:pos x="295" y="200"/>
                </a:cxn>
                <a:cxn ang="0">
                  <a:pos x="268" y="200"/>
                </a:cxn>
                <a:cxn ang="0">
                  <a:pos x="253" y="224"/>
                </a:cxn>
                <a:cxn ang="0">
                  <a:pos x="216" y="249"/>
                </a:cxn>
                <a:cxn ang="0">
                  <a:pos x="153" y="249"/>
                </a:cxn>
                <a:cxn ang="0">
                  <a:pos x="110" y="224"/>
                </a:cxn>
                <a:cxn ang="0">
                  <a:pos x="91" y="187"/>
                </a:cxn>
                <a:cxn ang="0">
                  <a:pos x="86" y="153"/>
                </a:cxn>
                <a:cxn ang="0">
                  <a:pos x="87" y="123"/>
                </a:cxn>
                <a:cxn ang="0">
                  <a:pos x="93" y="86"/>
                </a:cxn>
                <a:cxn ang="0">
                  <a:pos x="112" y="54"/>
                </a:cxn>
                <a:cxn ang="0">
                  <a:pos x="149" y="34"/>
                </a:cxn>
                <a:cxn ang="0">
                  <a:pos x="184" y="32"/>
                </a:cxn>
                <a:cxn ang="0">
                  <a:pos x="210" y="33"/>
                </a:cxn>
                <a:cxn ang="0">
                  <a:pos x="214" y="37"/>
                </a:cxn>
                <a:cxn ang="0">
                  <a:pos x="207" y="62"/>
                </a:cxn>
                <a:cxn ang="0">
                  <a:pos x="219" y="93"/>
                </a:cxn>
                <a:cxn ang="0">
                  <a:pos x="250" y="105"/>
                </a:cxn>
                <a:cxn ang="0">
                  <a:pos x="281" y="93"/>
                </a:cxn>
                <a:cxn ang="0">
                  <a:pos x="293" y="61"/>
                </a:cxn>
                <a:cxn ang="0">
                  <a:pos x="279" y="27"/>
                </a:cxn>
                <a:cxn ang="0">
                  <a:pos x="247" y="9"/>
                </a:cxn>
                <a:cxn ang="0">
                  <a:pos x="208" y="1"/>
                </a:cxn>
                <a:cxn ang="0">
                  <a:pos x="174" y="0"/>
                </a:cxn>
                <a:cxn ang="0">
                  <a:pos x="89" y="14"/>
                </a:cxn>
                <a:cxn ang="0">
                  <a:pos x="36" y="50"/>
                </a:cxn>
                <a:cxn ang="0">
                  <a:pos x="8" y="97"/>
                </a:cxn>
                <a:cxn ang="0">
                  <a:pos x="0" y="143"/>
                </a:cxn>
                <a:cxn ang="0">
                  <a:pos x="42" y="241"/>
                </a:cxn>
                <a:cxn ang="0">
                  <a:pos x="171" y="285"/>
                </a:cxn>
                <a:cxn ang="0">
                  <a:pos x="257" y="265"/>
                </a:cxn>
                <a:cxn ang="0">
                  <a:pos x="292" y="231"/>
                </a:cxn>
                <a:cxn ang="0">
                  <a:pos x="302" y="210"/>
                </a:cxn>
              </a:cxnLst>
              <a:rect l="0" t="0" r="r" b="b"/>
              <a:pathLst>
                <a:path w="302" h="285">
                  <a:moveTo>
                    <a:pt x="302" y="210"/>
                  </a:moveTo>
                  <a:lnTo>
                    <a:pt x="295" y="200"/>
                  </a:lnTo>
                  <a:lnTo>
                    <a:pt x="282" y="199"/>
                  </a:lnTo>
                  <a:lnTo>
                    <a:pt x="268" y="200"/>
                  </a:lnTo>
                  <a:lnTo>
                    <a:pt x="262" y="209"/>
                  </a:lnTo>
                  <a:lnTo>
                    <a:pt x="253" y="224"/>
                  </a:lnTo>
                  <a:lnTo>
                    <a:pt x="238" y="238"/>
                  </a:lnTo>
                  <a:lnTo>
                    <a:pt x="216" y="249"/>
                  </a:lnTo>
                  <a:lnTo>
                    <a:pt x="186" y="253"/>
                  </a:lnTo>
                  <a:lnTo>
                    <a:pt x="153" y="249"/>
                  </a:lnTo>
                  <a:lnTo>
                    <a:pt x="128" y="239"/>
                  </a:lnTo>
                  <a:lnTo>
                    <a:pt x="110" y="224"/>
                  </a:lnTo>
                  <a:lnTo>
                    <a:pt x="98" y="206"/>
                  </a:lnTo>
                  <a:lnTo>
                    <a:pt x="91" y="187"/>
                  </a:lnTo>
                  <a:lnTo>
                    <a:pt x="88" y="169"/>
                  </a:lnTo>
                  <a:lnTo>
                    <a:pt x="86" y="153"/>
                  </a:lnTo>
                  <a:lnTo>
                    <a:pt x="86" y="141"/>
                  </a:lnTo>
                  <a:lnTo>
                    <a:pt x="87" y="123"/>
                  </a:lnTo>
                  <a:lnTo>
                    <a:pt x="88" y="104"/>
                  </a:lnTo>
                  <a:lnTo>
                    <a:pt x="93" y="86"/>
                  </a:lnTo>
                  <a:lnTo>
                    <a:pt x="100" y="69"/>
                  </a:lnTo>
                  <a:lnTo>
                    <a:pt x="112" y="54"/>
                  </a:lnTo>
                  <a:lnTo>
                    <a:pt x="128" y="42"/>
                  </a:lnTo>
                  <a:lnTo>
                    <a:pt x="149" y="34"/>
                  </a:lnTo>
                  <a:lnTo>
                    <a:pt x="176" y="32"/>
                  </a:lnTo>
                  <a:lnTo>
                    <a:pt x="184" y="32"/>
                  </a:lnTo>
                  <a:lnTo>
                    <a:pt x="197" y="32"/>
                  </a:lnTo>
                  <a:lnTo>
                    <a:pt x="210" y="33"/>
                  </a:lnTo>
                  <a:lnTo>
                    <a:pt x="215" y="35"/>
                  </a:lnTo>
                  <a:lnTo>
                    <a:pt x="214" y="37"/>
                  </a:lnTo>
                  <a:lnTo>
                    <a:pt x="210" y="45"/>
                  </a:lnTo>
                  <a:lnTo>
                    <a:pt x="207" y="62"/>
                  </a:lnTo>
                  <a:lnTo>
                    <a:pt x="211" y="79"/>
                  </a:lnTo>
                  <a:lnTo>
                    <a:pt x="219" y="93"/>
                  </a:lnTo>
                  <a:lnTo>
                    <a:pt x="233" y="102"/>
                  </a:lnTo>
                  <a:lnTo>
                    <a:pt x="250" y="105"/>
                  </a:lnTo>
                  <a:lnTo>
                    <a:pt x="267" y="102"/>
                  </a:lnTo>
                  <a:lnTo>
                    <a:pt x="281" y="93"/>
                  </a:lnTo>
                  <a:lnTo>
                    <a:pt x="290" y="79"/>
                  </a:lnTo>
                  <a:lnTo>
                    <a:pt x="293" y="61"/>
                  </a:lnTo>
                  <a:lnTo>
                    <a:pt x="289" y="42"/>
                  </a:lnTo>
                  <a:lnTo>
                    <a:pt x="279" y="27"/>
                  </a:lnTo>
                  <a:lnTo>
                    <a:pt x="265" y="16"/>
                  </a:lnTo>
                  <a:lnTo>
                    <a:pt x="247" y="9"/>
                  </a:lnTo>
                  <a:lnTo>
                    <a:pt x="227" y="4"/>
                  </a:lnTo>
                  <a:lnTo>
                    <a:pt x="208" y="1"/>
                  </a:lnTo>
                  <a:lnTo>
                    <a:pt x="190" y="0"/>
                  </a:lnTo>
                  <a:lnTo>
                    <a:pt x="174" y="0"/>
                  </a:lnTo>
                  <a:lnTo>
                    <a:pt x="128" y="4"/>
                  </a:lnTo>
                  <a:lnTo>
                    <a:pt x="89" y="14"/>
                  </a:lnTo>
                  <a:lnTo>
                    <a:pt x="59" y="30"/>
                  </a:lnTo>
                  <a:lnTo>
                    <a:pt x="36" y="50"/>
                  </a:lnTo>
                  <a:lnTo>
                    <a:pt x="19" y="72"/>
                  </a:lnTo>
                  <a:lnTo>
                    <a:pt x="8" y="97"/>
                  </a:lnTo>
                  <a:lnTo>
                    <a:pt x="2" y="120"/>
                  </a:lnTo>
                  <a:lnTo>
                    <a:pt x="0" y="143"/>
                  </a:lnTo>
                  <a:lnTo>
                    <a:pt x="10" y="196"/>
                  </a:lnTo>
                  <a:lnTo>
                    <a:pt x="42" y="241"/>
                  </a:lnTo>
                  <a:lnTo>
                    <a:pt x="95" y="273"/>
                  </a:lnTo>
                  <a:lnTo>
                    <a:pt x="171" y="285"/>
                  </a:lnTo>
                  <a:lnTo>
                    <a:pt x="216" y="280"/>
                  </a:lnTo>
                  <a:lnTo>
                    <a:pt x="257" y="265"/>
                  </a:lnTo>
                  <a:lnTo>
                    <a:pt x="279" y="248"/>
                  </a:lnTo>
                  <a:lnTo>
                    <a:pt x="292" y="231"/>
                  </a:lnTo>
                  <a:lnTo>
                    <a:pt x="299" y="217"/>
                  </a:lnTo>
                  <a:lnTo>
                    <a:pt x="302" y="21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93" name="Freeform 97"/>
            <p:cNvSpPr>
              <a:spLocks noChangeAspect="1"/>
            </p:cNvSpPr>
            <p:nvPr/>
          </p:nvSpPr>
          <p:spPr bwMode="auto">
            <a:xfrm>
              <a:off x="3671" y="592"/>
              <a:ext cx="103" cy="265"/>
            </a:xfrm>
            <a:custGeom>
              <a:avLst/>
              <a:gdLst/>
              <a:ahLst/>
              <a:cxnLst>
                <a:cxn ang="0">
                  <a:pos x="103" y="93"/>
                </a:cxn>
                <a:cxn ang="0">
                  <a:pos x="99" y="54"/>
                </a:cxn>
                <a:cxn ang="0">
                  <a:pos x="88" y="25"/>
                </a:cxn>
                <a:cxn ang="0">
                  <a:pos x="70" y="7"/>
                </a:cxn>
                <a:cxn ang="0">
                  <a:pos x="46" y="0"/>
                </a:cxn>
                <a:cxn ang="0">
                  <a:pos x="27" y="4"/>
                </a:cxn>
                <a:cxn ang="0">
                  <a:pos x="12" y="14"/>
                </a:cxn>
                <a:cxn ang="0">
                  <a:pos x="3" y="29"/>
                </a:cxn>
                <a:cxn ang="0">
                  <a:pos x="0" y="47"/>
                </a:cxn>
                <a:cxn ang="0">
                  <a:pos x="3" y="65"/>
                </a:cxn>
                <a:cxn ang="0">
                  <a:pos x="12" y="79"/>
                </a:cxn>
                <a:cxn ang="0">
                  <a:pos x="27" y="90"/>
                </a:cxn>
                <a:cxn ang="0">
                  <a:pos x="46" y="94"/>
                </a:cxn>
                <a:cxn ang="0">
                  <a:pos x="62" y="91"/>
                </a:cxn>
                <a:cxn ang="0">
                  <a:pos x="77" y="82"/>
                </a:cxn>
                <a:cxn ang="0">
                  <a:pos x="82" y="80"/>
                </a:cxn>
                <a:cxn ang="0">
                  <a:pos x="83" y="82"/>
                </a:cxn>
                <a:cxn ang="0">
                  <a:pos x="83" y="93"/>
                </a:cxn>
                <a:cxn ang="0">
                  <a:pos x="78" y="140"/>
                </a:cxn>
                <a:cxn ang="0">
                  <a:pos x="65" y="181"/>
                </a:cxn>
                <a:cxn ang="0">
                  <a:pos x="45" y="215"/>
                </a:cxn>
                <a:cxn ang="0">
                  <a:pos x="24" y="241"/>
                </a:cxn>
                <a:cxn ang="0">
                  <a:pos x="15" y="251"/>
                </a:cxn>
                <a:cxn ang="0">
                  <a:pos x="14" y="255"/>
                </a:cxn>
                <a:cxn ang="0">
                  <a:pos x="16" y="262"/>
                </a:cxn>
                <a:cxn ang="0">
                  <a:pos x="22" y="265"/>
                </a:cxn>
                <a:cxn ang="0">
                  <a:pos x="39" y="253"/>
                </a:cxn>
                <a:cxn ang="0">
                  <a:pos x="66" y="218"/>
                </a:cxn>
                <a:cxn ang="0">
                  <a:pos x="91" y="164"/>
                </a:cxn>
                <a:cxn ang="0">
                  <a:pos x="103" y="93"/>
                </a:cxn>
              </a:cxnLst>
              <a:rect l="0" t="0" r="r" b="b"/>
              <a:pathLst>
                <a:path w="103" h="265">
                  <a:moveTo>
                    <a:pt x="103" y="93"/>
                  </a:moveTo>
                  <a:lnTo>
                    <a:pt x="99" y="54"/>
                  </a:lnTo>
                  <a:lnTo>
                    <a:pt x="88" y="25"/>
                  </a:lnTo>
                  <a:lnTo>
                    <a:pt x="70" y="7"/>
                  </a:lnTo>
                  <a:lnTo>
                    <a:pt x="46" y="0"/>
                  </a:lnTo>
                  <a:lnTo>
                    <a:pt x="27" y="4"/>
                  </a:lnTo>
                  <a:lnTo>
                    <a:pt x="12" y="14"/>
                  </a:lnTo>
                  <a:lnTo>
                    <a:pt x="3" y="29"/>
                  </a:lnTo>
                  <a:lnTo>
                    <a:pt x="0" y="47"/>
                  </a:lnTo>
                  <a:lnTo>
                    <a:pt x="3" y="65"/>
                  </a:lnTo>
                  <a:lnTo>
                    <a:pt x="12" y="79"/>
                  </a:lnTo>
                  <a:lnTo>
                    <a:pt x="27" y="90"/>
                  </a:lnTo>
                  <a:lnTo>
                    <a:pt x="46" y="94"/>
                  </a:lnTo>
                  <a:lnTo>
                    <a:pt x="62" y="91"/>
                  </a:lnTo>
                  <a:lnTo>
                    <a:pt x="77" y="82"/>
                  </a:lnTo>
                  <a:lnTo>
                    <a:pt x="82" y="80"/>
                  </a:lnTo>
                  <a:lnTo>
                    <a:pt x="83" y="82"/>
                  </a:lnTo>
                  <a:lnTo>
                    <a:pt x="83" y="93"/>
                  </a:lnTo>
                  <a:lnTo>
                    <a:pt x="78" y="140"/>
                  </a:lnTo>
                  <a:lnTo>
                    <a:pt x="65" y="181"/>
                  </a:lnTo>
                  <a:lnTo>
                    <a:pt x="45" y="215"/>
                  </a:lnTo>
                  <a:lnTo>
                    <a:pt x="24" y="241"/>
                  </a:lnTo>
                  <a:lnTo>
                    <a:pt x="15" y="251"/>
                  </a:lnTo>
                  <a:lnTo>
                    <a:pt x="14" y="255"/>
                  </a:lnTo>
                  <a:lnTo>
                    <a:pt x="16" y="262"/>
                  </a:lnTo>
                  <a:lnTo>
                    <a:pt x="22" y="265"/>
                  </a:lnTo>
                  <a:lnTo>
                    <a:pt x="39" y="253"/>
                  </a:lnTo>
                  <a:lnTo>
                    <a:pt x="66" y="218"/>
                  </a:lnTo>
                  <a:lnTo>
                    <a:pt x="91" y="164"/>
                  </a:lnTo>
                  <a:lnTo>
                    <a:pt x="103" y="9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94" name="Freeform 98"/>
            <p:cNvSpPr>
              <a:spLocks noChangeAspect="1" noEditPoints="1"/>
            </p:cNvSpPr>
            <p:nvPr/>
          </p:nvSpPr>
          <p:spPr bwMode="auto">
            <a:xfrm>
              <a:off x="4021" y="79"/>
              <a:ext cx="722" cy="617"/>
            </a:xfrm>
            <a:custGeom>
              <a:avLst/>
              <a:gdLst/>
              <a:ahLst/>
              <a:cxnLst>
                <a:cxn ang="0">
                  <a:pos x="215" y="42"/>
                </a:cxn>
                <a:cxn ang="0">
                  <a:pos x="366" y="45"/>
                </a:cxn>
                <a:cxn ang="0">
                  <a:pos x="427" y="66"/>
                </a:cxn>
                <a:cxn ang="0">
                  <a:pos x="455" y="102"/>
                </a:cxn>
                <a:cxn ang="0">
                  <a:pos x="462" y="144"/>
                </a:cxn>
                <a:cxn ang="0">
                  <a:pos x="462" y="184"/>
                </a:cxn>
                <a:cxn ang="0">
                  <a:pos x="455" y="225"/>
                </a:cxn>
                <a:cxn ang="0">
                  <a:pos x="427" y="262"/>
                </a:cxn>
                <a:cxn ang="0">
                  <a:pos x="365" y="284"/>
                </a:cxn>
                <a:cxn ang="0">
                  <a:pos x="215" y="288"/>
                </a:cxn>
                <a:cxn ang="0">
                  <a:pos x="517" y="281"/>
                </a:cxn>
                <a:cxn ang="0">
                  <a:pos x="589" y="207"/>
                </a:cxn>
                <a:cxn ang="0">
                  <a:pos x="580" y="100"/>
                </a:cxn>
                <a:cxn ang="0">
                  <a:pos x="446" y="13"/>
                </a:cxn>
                <a:cxn ang="0">
                  <a:pos x="0" y="0"/>
                </a:cxn>
                <a:cxn ang="0">
                  <a:pos x="95" y="42"/>
                </a:cxn>
                <a:cxn ang="0">
                  <a:pos x="0" y="565"/>
                </a:cxn>
                <a:cxn ang="0">
                  <a:pos x="32" y="606"/>
                </a:cxn>
                <a:cxn ang="0">
                  <a:pos x="120" y="604"/>
                </a:cxn>
                <a:cxn ang="0">
                  <a:pos x="190" y="604"/>
                </a:cxn>
                <a:cxn ang="0">
                  <a:pos x="278" y="606"/>
                </a:cxn>
                <a:cxn ang="0">
                  <a:pos x="310" y="565"/>
                </a:cxn>
                <a:cxn ang="0">
                  <a:pos x="215" y="319"/>
                </a:cxn>
                <a:cxn ang="0">
                  <a:pos x="332" y="320"/>
                </a:cxn>
                <a:cxn ang="0">
                  <a:pos x="375" y="332"/>
                </a:cxn>
                <a:cxn ang="0">
                  <a:pos x="413" y="371"/>
                </a:cxn>
                <a:cxn ang="0">
                  <a:pos x="424" y="421"/>
                </a:cxn>
                <a:cxn ang="0">
                  <a:pos x="426" y="503"/>
                </a:cxn>
                <a:cxn ang="0">
                  <a:pos x="451" y="569"/>
                </a:cxn>
                <a:cxn ang="0">
                  <a:pos x="518" y="606"/>
                </a:cxn>
                <a:cxn ang="0">
                  <a:pos x="586" y="616"/>
                </a:cxn>
                <a:cxn ang="0">
                  <a:pos x="648" y="613"/>
                </a:cxn>
                <a:cxn ang="0">
                  <a:pos x="691" y="591"/>
                </a:cxn>
                <a:cxn ang="0">
                  <a:pos x="713" y="559"/>
                </a:cxn>
                <a:cxn ang="0">
                  <a:pos x="721" y="531"/>
                </a:cxn>
                <a:cxn ang="0">
                  <a:pos x="720" y="512"/>
                </a:cxn>
                <a:cxn ang="0">
                  <a:pos x="708" y="504"/>
                </a:cxn>
                <a:cxn ang="0">
                  <a:pos x="690" y="505"/>
                </a:cxn>
                <a:cxn ang="0">
                  <a:pos x="681" y="516"/>
                </a:cxn>
                <a:cxn ang="0">
                  <a:pos x="673" y="551"/>
                </a:cxn>
                <a:cxn ang="0">
                  <a:pos x="644" y="581"/>
                </a:cxn>
                <a:cxn ang="0">
                  <a:pos x="606" y="582"/>
                </a:cxn>
                <a:cxn ang="0">
                  <a:pos x="581" y="563"/>
                </a:cxn>
                <a:cxn ang="0">
                  <a:pos x="567" y="533"/>
                </a:cxn>
                <a:cxn ang="0">
                  <a:pos x="561" y="500"/>
                </a:cxn>
                <a:cxn ang="0">
                  <a:pos x="557" y="470"/>
                </a:cxn>
                <a:cxn ang="0">
                  <a:pos x="551" y="422"/>
                </a:cxn>
                <a:cxn ang="0">
                  <a:pos x="534" y="369"/>
                </a:cxn>
                <a:cxn ang="0">
                  <a:pos x="480" y="319"/>
                </a:cxn>
              </a:cxnLst>
              <a:rect l="0" t="0" r="r" b="b"/>
              <a:pathLst>
                <a:path w="722" h="617">
                  <a:moveTo>
                    <a:pt x="215" y="288"/>
                  </a:moveTo>
                  <a:lnTo>
                    <a:pt x="215" y="42"/>
                  </a:lnTo>
                  <a:lnTo>
                    <a:pt x="319" y="42"/>
                  </a:lnTo>
                  <a:lnTo>
                    <a:pt x="366" y="45"/>
                  </a:lnTo>
                  <a:lnTo>
                    <a:pt x="402" y="53"/>
                  </a:lnTo>
                  <a:lnTo>
                    <a:pt x="427" y="66"/>
                  </a:lnTo>
                  <a:lnTo>
                    <a:pt x="444" y="83"/>
                  </a:lnTo>
                  <a:lnTo>
                    <a:pt x="455" y="102"/>
                  </a:lnTo>
                  <a:lnTo>
                    <a:pt x="460" y="123"/>
                  </a:lnTo>
                  <a:lnTo>
                    <a:pt x="462" y="144"/>
                  </a:lnTo>
                  <a:lnTo>
                    <a:pt x="463" y="164"/>
                  </a:lnTo>
                  <a:lnTo>
                    <a:pt x="462" y="184"/>
                  </a:lnTo>
                  <a:lnTo>
                    <a:pt x="461" y="205"/>
                  </a:lnTo>
                  <a:lnTo>
                    <a:pt x="455" y="225"/>
                  </a:lnTo>
                  <a:lnTo>
                    <a:pt x="445" y="244"/>
                  </a:lnTo>
                  <a:lnTo>
                    <a:pt x="427" y="262"/>
                  </a:lnTo>
                  <a:lnTo>
                    <a:pt x="401" y="275"/>
                  </a:lnTo>
                  <a:lnTo>
                    <a:pt x="365" y="284"/>
                  </a:lnTo>
                  <a:lnTo>
                    <a:pt x="317" y="288"/>
                  </a:lnTo>
                  <a:lnTo>
                    <a:pt x="215" y="288"/>
                  </a:lnTo>
                  <a:close/>
                  <a:moveTo>
                    <a:pt x="450" y="306"/>
                  </a:moveTo>
                  <a:lnTo>
                    <a:pt x="517" y="281"/>
                  </a:lnTo>
                  <a:lnTo>
                    <a:pt x="562" y="247"/>
                  </a:lnTo>
                  <a:lnTo>
                    <a:pt x="589" y="207"/>
                  </a:lnTo>
                  <a:lnTo>
                    <a:pt x="598" y="164"/>
                  </a:lnTo>
                  <a:lnTo>
                    <a:pt x="580" y="100"/>
                  </a:lnTo>
                  <a:lnTo>
                    <a:pt x="528" y="48"/>
                  </a:lnTo>
                  <a:lnTo>
                    <a:pt x="446" y="13"/>
                  </a:lnTo>
                  <a:lnTo>
                    <a:pt x="335" y="0"/>
                  </a:lnTo>
                  <a:lnTo>
                    <a:pt x="0" y="0"/>
                  </a:lnTo>
                  <a:lnTo>
                    <a:pt x="0" y="42"/>
                  </a:lnTo>
                  <a:lnTo>
                    <a:pt x="95" y="42"/>
                  </a:lnTo>
                  <a:lnTo>
                    <a:pt x="95" y="565"/>
                  </a:lnTo>
                  <a:lnTo>
                    <a:pt x="0" y="565"/>
                  </a:lnTo>
                  <a:lnTo>
                    <a:pt x="0" y="607"/>
                  </a:lnTo>
                  <a:lnTo>
                    <a:pt x="32" y="606"/>
                  </a:lnTo>
                  <a:lnTo>
                    <a:pt x="76" y="605"/>
                  </a:lnTo>
                  <a:lnTo>
                    <a:pt x="120" y="604"/>
                  </a:lnTo>
                  <a:lnTo>
                    <a:pt x="155" y="604"/>
                  </a:lnTo>
                  <a:lnTo>
                    <a:pt x="190" y="604"/>
                  </a:lnTo>
                  <a:lnTo>
                    <a:pt x="235" y="605"/>
                  </a:lnTo>
                  <a:lnTo>
                    <a:pt x="278" y="606"/>
                  </a:lnTo>
                  <a:lnTo>
                    <a:pt x="310" y="607"/>
                  </a:lnTo>
                  <a:lnTo>
                    <a:pt x="310" y="565"/>
                  </a:lnTo>
                  <a:lnTo>
                    <a:pt x="215" y="565"/>
                  </a:lnTo>
                  <a:lnTo>
                    <a:pt x="215" y="319"/>
                  </a:lnTo>
                  <a:lnTo>
                    <a:pt x="318" y="319"/>
                  </a:lnTo>
                  <a:lnTo>
                    <a:pt x="332" y="320"/>
                  </a:lnTo>
                  <a:lnTo>
                    <a:pt x="352" y="323"/>
                  </a:lnTo>
                  <a:lnTo>
                    <a:pt x="375" y="332"/>
                  </a:lnTo>
                  <a:lnTo>
                    <a:pt x="397" y="349"/>
                  </a:lnTo>
                  <a:lnTo>
                    <a:pt x="413" y="371"/>
                  </a:lnTo>
                  <a:lnTo>
                    <a:pt x="421" y="393"/>
                  </a:lnTo>
                  <a:lnTo>
                    <a:pt x="424" y="421"/>
                  </a:lnTo>
                  <a:lnTo>
                    <a:pt x="425" y="462"/>
                  </a:lnTo>
                  <a:lnTo>
                    <a:pt x="426" y="503"/>
                  </a:lnTo>
                  <a:lnTo>
                    <a:pt x="433" y="538"/>
                  </a:lnTo>
                  <a:lnTo>
                    <a:pt x="451" y="569"/>
                  </a:lnTo>
                  <a:lnTo>
                    <a:pt x="486" y="594"/>
                  </a:lnTo>
                  <a:lnTo>
                    <a:pt x="518" y="606"/>
                  </a:lnTo>
                  <a:lnTo>
                    <a:pt x="552" y="613"/>
                  </a:lnTo>
                  <a:lnTo>
                    <a:pt x="586" y="616"/>
                  </a:lnTo>
                  <a:lnTo>
                    <a:pt x="616" y="617"/>
                  </a:lnTo>
                  <a:lnTo>
                    <a:pt x="648" y="613"/>
                  </a:lnTo>
                  <a:lnTo>
                    <a:pt x="672" y="604"/>
                  </a:lnTo>
                  <a:lnTo>
                    <a:pt x="691" y="591"/>
                  </a:lnTo>
                  <a:lnTo>
                    <a:pt x="704" y="575"/>
                  </a:lnTo>
                  <a:lnTo>
                    <a:pt x="713" y="559"/>
                  </a:lnTo>
                  <a:lnTo>
                    <a:pt x="719" y="543"/>
                  </a:lnTo>
                  <a:lnTo>
                    <a:pt x="721" y="531"/>
                  </a:lnTo>
                  <a:lnTo>
                    <a:pt x="722" y="523"/>
                  </a:lnTo>
                  <a:lnTo>
                    <a:pt x="720" y="512"/>
                  </a:lnTo>
                  <a:lnTo>
                    <a:pt x="714" y="506"/>
                  </a:lnTo>
                  <a:lnTo>
                    <a:pt x="708" y="504"/>
                  </a:lnTo>
                  <a:lnTo>
                    <a:pt x="701" y="504"/>
                  </a:lnTo>
                  <a:lnTo>
                    <a:pt x="690" y="505"/>
                  </a:lnTo>
                  <a:lnTo>
                    <a:pt x="684" y="509"/>
                  </a:lnTo>
                  <a:lnTo>
                    <a:pt x="681" y="516"/>
                  </a:lnTo>
                  <a:lnTo>
                    <a:pt x="680" y="524"/>
                  </a:lnTo>
                  <a:lnTo>
                    <a:pt x="673" y="551"/>
                  </a:lnTo>
                  <a:lnTo>
                    <a:pt x="660" y="570"/>
                  </a:lnTo>
                  <a:lnTo>
                    <a:pt x="644" y="581"/>
                  </a:lnTo>
                  <a:lnTo>
                    <a:pt x="624" y="585"/>
                  </a:lnTo>
                  <a:lnTo>
                    <a:pt x="606" y="582"/>
                  </a:lnTo>
                  <a:lnTo>
                    <a:pt x="592" y="575"/>
                  </a:lnTo>
                  <a:lnTo>
                    <a:pt x="581" y="563"/>
                  </a:lnTo>
                  <a:lnTo>
                    <a:pt x="573" y="549"/>
                  </a:lnTo>
                  <a:lnTo>
                    <a:pt x="567" y="533"/>
                  </a:lnTo>
                  <a:lnTo>
                    <a:pt x="563" y="516"/>
                  </a:lnTo>
                  <a:lnTo>
                    <a:pt x="561" y="500"/>
                  </a:lnTo>
                  <a:lnTo>
                    <a:pt x="559" y="485"/>
                  </a:lnTo>
                  <a:lnTo>
                    <a:pt x="557" y="470"/>
                  </a:lnTo>
                  <a:lnTo>
                    <a:pt x="554" y="445"/>
                  </a:lnTo>
                  <a:lnTo>
                    <a:pt x="551" y="422"/>
                  </a:lnTo>
                  <a:lnTo>
                    <a:pt x="549" y="410"/>
                  </a:lnTo>
                  <a:lnTo>
                    <a:pt x="534" y="369"/>
                  </a:lnTo>
                  <a:lnTo>
                    <a:pt x="509" y="340"/>
                  </a:lnTo>
                  <a:lnTo>
                    <a:pt x="480" y="319"/>
                  </a:lnTo>
                  <a:lnTo>
                    <a:pt x="450" y="306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95" name="Freeform 99"/>
            <p:cNvSpPr>
              <a:spLocks noChangeAspect="1"/>
            </p:cNvSpPr>
            <p:nvPr/>
          </p:nvSpPr>
          <p:spPr bwMode="auto">
            <a:xfrm>
              <a:off x="4776" y="538"/>
              <a:ext cx="301" cy="285"/>
            </a:xfrm>
            <a:custGeom>
              <a:avLst/>
              <a:gdLst/>
              <a:ahLst/>
              <a:cxnLst>
                <a:cxn ang="0">
                  <a:pos x="295" y="200"/>
                </a:cxn>
                <a:cxn ang="0">
                  <a:pos x="268" y="200"/>
                </a:cxn>
                <a:cxn ang="0">
                  <a:pos x="253" y="224"/>
                </a:cxn>
                <a:cxn ang="0">
                  <a:pos x="216" y="249"/>
                </a:cxn>
                <a:cxn ang="0">
                  <a:pos x="152" y="249"/>
                </a:cxn>
                <a:cxn ang="0">
                  <a:pos x="110" y="224"/>
                </a:cxn>
                <a:cxn ang="0">
                  <a:pos x="91" y="187"/>
                </a:cxn>
                <a:cxn ang="0">
                  <a:pos x="86" y="153"/>
                </a:cxn>
                <a:cxn ang="0">
                  <a:pos x="87" y="123"/>
                </a:cxn>
                <a:cxn ang="0">
                  <a:pos x="93" y="86"/>
                </a:cxn>
                <a:cxn ang="0">
                  <a:pos x="111" y="54"/>
                </a:cxn>
                <a:cxn ang="0">
                  <a:pos x="149" y="34"/>
                </a:cxn>
                <a:cxn ang="0">
                  <a:pos x="184" y="32"/>
                </a:cxn>
                <a:cxn ang="0">
                  <a:pos x="209" y="33"/>
                </a:cxn>
                <a:cxn ang="0">
                  <a:pos x="214" y="37"/>
                </a:cxn>
                <a:cxn ang="0">
                  <a:pos x="207" y="62"/>
                </a:cxn>
                <a:cxn ang="0">
                  <a:pos x="219" y="93"/>
                </a:cxn>
                <a:cxn ang="0">
                  <a:pos x="249" y="105"/>
                </a:cxn>
                <a:cxn ang="0">
                  <a:pos x="281" y="93"/>
                </a:cxn>
                <a:cxn ang="0">
                  <a:pos x="293" y="61"/>
                </a:cxn>
                <a:cxn ang="0">
                  <a:pos x="279" y="27"/>
                </a:cxn>
                <a:cxn ang="0">
                  <a:pos x="247" y="9"/>
                </a:cxn>
                <a:cxn ang="0">
                  <a:pos x="208" y="1"/>
                </a:cxn>
                <a:cxn ang="0">
                  <a:pos x="174" y="0"/>
                </a:cxn>
                <a:cxn ang="0">
                  <a:pos x="89" y="14"/>
                </a:cxn>
                <a:cxn ang="0">
                  <a:pos x="36" y="50"/>
                </a:cxn>
                <a:cxn ang="0">
                  <a:pos x="8" y="97"/>
                </a:cxn>
                <a:cxn ang="0">
                  <a:pos x="0" y="143"/>
                </a:cxn>
                <a:cxn ang="0">
                  <a:pos x="42" y="241"/>
                </a:cxn>
                <a:cxn ang="0">
                  <a:pos x="171" y="285"/>
                </a:cxn>
                <a:cxn ang="0">
                  <a:pos x="257" y="265"/>
                </a:cxn>
                <a:cxn ang="0">
                  <a:pos x="292" y="231"/>
                </a:cxn>
                <a:cxn ang="0">
                  <a:pos x="301" y="210"/>
                </a:cxn>
              </a:cxnLst>
              <a:rect l="0" t="0" r="r" b="b"/>
              <a:pathLst>
                <a:path w="301" h="285">
                  <a:moveTo>
                    <a:pt x="301" y="210"/>
                  </a:moveTo>
                  <a:lnTo>
                    <a:pt x="295" y="200"/>
                  </a:lnTo>
                  <a:lnTo>
                    <a:pt x="282" y="199"/>
                  </a:lnTo>
                  <a:lnTo>
                    <a:pt x="268" y="200"/>
                  </a:lnTo>
                  <a:lnTo>
                    <a:pt x="262" y="209"/>
                  </a:lnTo>
                  <a:lnTo>
                    <a:pt x="253" y="224"/>
                  </a:lnTo>
                  <a:lnTo>
                    <a:pt x="238" y="238"/>
                  </a:lnTo>
                  <a:lnTo>
                    <a:pt x="216" y="249"/>
                  </a:lnTo>
                  <a:lnTo>
                    <a:pt x="185" y="253"/>
                  </a:lnTo>
                  <a:lnTo>
                    <a:pt x="152" y="249"/>
                  </a:lnTo>
                  <a:lnTo>
                    <a:pt x="128" y="239"/>
                  </a:lnTo>
                  <a:lnTo>
                    <a:pt x="110" y="224"/>
                  </a:lnTo>
                  <a:lnTo>
                    <a:pt x="98" y="206"/>
                  </a:lnTo>
                  <a:lnTo>
                    <a:pt x="91" y="187"/>
                  </a:lnTo>
                  <a:lnTo>
                    <a:pt x="87" y="169"/>
                  </a:lnTo>
                  <a:lnTo>
                    <a:pt x="86" y="153"/>
                  </a:lnTo>
                  <a:lnTo>
                    <a:pt x="86" y="141"/>
                  </a:lnTo>
                  <a:lnTo>
                    <a:pt x="87" y="123"/>
                  </a:lnTo>
                  <a:lnTo>
                    <a:pt x="88" y="104"/>
                  </a:lnTo>
                  <a:lnTo>
                    <a:pt x="93" y="86"/>
                  </a:lnTo>
                  <a:lnTo>
                    <a:pt x="100" y="69"/>
                  </a:lnTo>
                  <a:lnTo>
                    <a:pt x="111" y="54"/>
                  </a:lnTo>
                  <a:lnTo>
                    <a:pt x="127" y="42"/>
                  </a:lnTo>
                  <a:lnTo>
                    <a:pt x="149" y="34"/>
                  </a:lnTo>
                  <a:lnTo>
                    <a:pt x="176" y="32"/>
                  </a:lnTo>
                  <a:lnTo>
                    <a:pt x="184" y="32"/>
                  </a:lnTo>
                  <a:lnTo>
                    <a:pt x="197" y="32"/>
                  </a:lnTo>
                  <a:lnTo>
                    <a:pt x="209" y="33"/>
                  </a:lnTo>
                  <a:lnTo>
                    <a:pt x="215" y="35"/>
                  </a:lnTo>
                  <a:lnTo>
                    <a:pt x="214" y="37"/>
                  </a:lnTo>
                  <a:lnTo>
                    <a:pt x="210" y="45"/>
                  </a:lnTo>
                  <a:lnTo>
                    <a:pt x="207" y="62"/>
                  </a:lnTo>
                  <a:lnTo>
                    <a:pt x="210" y="79"/>
                  </a:lnTo>
                  <a:lnTo>
                    <a:pt x="219" y="93"/>
                  </a:lnTo>
                  <a:lnTo>
                    <a:pt x="233" y="102"/>
                  </a:lnTo>
                  <a:lnTo>
                    <a:pt x="249" y="105"/>
                  </a:lnTo>
                  <a:lnTo>
                    <a:pt x="267" y="102"/>
                  </a:lnTo>
                  <a:lnTo>
                    <a:pt x="281" y="93"/>
                  </a:lnTo>
                  <a:lnTo>
                    <a:pt x="289" y="79"/>
                  </a:lnTo>
                  <a:lnTo>
                    <a:pt x="293" y="61"/>
                  </a:lnTo>
                  <a:lnTo>
                    <a:pt x="289" y="42"/>
                  </a:lnTo>
                  <a:lnTo>
                    <a:pt x="279" y="27"/>
                  </a:lnTo>
                  <a:lnTo>
                    <a:pt x="265" y="16"/>
                  </a:lnTo>
                  <a:lnTo>
                    <a:pt x="247" y="9"/>
                  </a:lnTo>
                  <a:lnTo>
                    <a:pt x="227" y="4"/>
                  </a:lnTo>
                  <a:lnTo>
                    <a:pt x="208" y="1"/>
                  </a:lnTo>
                  <a:lnTo>
                    <a:pt x="190" y="0"/>
                  </a:lnTo>
                  <a:lnTo>
                    <a:pt x="174" y="0"/>
                  </a:lnTo>
                  <a:lnTo>
                    <a:pt x="127" y="4"/>
                  </a:lnTo>
                  <a:lnTo>
                    <a:pt x="89" y="14"/>
                  </a:lnTo>
                  <a:lnTo>
                    <a:pt x="59" y="30"/>
                  </a:lnTo>
                  <a:lnTo>
                    <a:pt x="36" y="50"/>
                  </a:lnTo>
                  <a:lnTo>
                    <a:pt x="19" y="72"/>
                  </a:lnTo>
                  <a:lnTo>
                    <a:pt x="8" y="97"/>
                  </a:lnTo>
                  <a:lnTo>
                    <a:pt x="2" y="120"/>
                  </a:lnTo>
                  <a:lnTo>
                    <a:pt x="0" y="143"/>
                  </a:lnTo>
                  <a:lnTo>
                    <a:pt x="10" y="196"/>
                  </a:lnTo>
                  <a:lnTo>
                    <a:pt x="42" y="241"/>
                  </a:lnTo>
                  <a:lnTo>
                    <a:pt x="95" y="273"/>
                  </a:lnTo>
                  <a:lnTo>
                    <a:pt x="171" y="285"/>
                  </a:lnTo>
                  <a:lnTo>
                    <a:pt x="216" y="280"/>
                  </a:lnTo>
                  <a:lnTo>
                    <a:pt x="257" y="265"/>
                  </a:lnTo>
                  <a:lnTo>
                    <a:pt x="279" y="248"/>
                  </a:lnTo>
                  <a:lnTo>
                    <a:pt x="292" y="231"/>
                  </a:lnTo>
                  <a:lnTo>
                    <a:pt x="300" y="217"/>
                  </a:lnTo>
                  <a:lnTo>
                    <a:pt x="301" y="21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96" name="Freeform 100"/>
            <p:cNvSpPr>
              <a:spLocks noChangeAspect="1"/>
            </p:cNvSpPr>
            <p:nvPr/>
          </p:nvSpPr>
          <p:spPr bwMode="auto">
            <a:xfrm>
              <a:off x="5132" y="538"/>
              <a:ext cx="301" cy="285"/>
            </a:xfrm>
            <a:custGeom>
              <a:avLst/>
              <a:gdLst/>
              <a:ahLst/>
              <a:cxnLst>
                <a:cxn ang="0">
                  <a:pos x="295" y="200"/>
                </a:cxn>
                <a:cxn ang="0">
                  <a:pos x="268" y="200"/>
                </a:cxn>
                <a:cxn ang="0">
                  <a:pos x="252" y="224"/>
                </a:cxn>
                <a:cxn ang="0">
                  <a:pos x="216" y="249"/>
                </a:cxn>
                <a:cxn ang="0">
                  <a:pos x="152" y="249"/>
                </a:cxn>
                <a:cxn ang="0">
                  <a:pos x="110" y="224"/>
                </a:cxn>
                <a:cxn ang="0">
                  <a:pos x="91" y="187"/>
                </a:cxn>
                <a:cxn ang="0">
                  <a:pos x="86" y="153"/>
                </a:cxn>
                <a:cxn ang="0">
                  <a:pos x="86" y="123"/>
                </a:cxn>
                <a:cxn ang="0">
                  <a:pos x="92" y="86"/>
                </a:cxn>
                <a:cxn ang="0">
                  <a:pos x="111" y="54"/>
                </a:cxn>
                <a:cxn ang="0">
                  <a:pos x="148" y="34"/>
                </a:cxn>
                <a:cxn ang="0">
                  <a:pos x="183" y="32"/>
                </a:cxn>
                <a:cxn ang="0">
                  <a:pos x="209" y="33"/>
                </a:cxn>
                <a:cxn ang="0">
                  <a:pos x="213" y="37"/>
                </a:cxn>
                <a:cxn ang="0">
                  <a:pos x="207" y="62"/>
                </a:cxn>
                <a:cxn ang="0">
                  <a:pos x="219" y="93"/>
                </a:cxn>
                <a:cxn ang="0">
                  <a:pos x="249" y="105"/>
                </a:cxn>
                <a:cxn ang="0">
                  <a:pos x="280" y="93"/>
                </a:cxn>
                <a:cxn ang="0">
                  <a:pos x="293" y="61"/>
                </a:cxn>
                <a:cxn ang="0">
                  <a:pos x="279" y="27"/>
                </a:cxn>
                <a:cxn ang="0">
                  <a:pos x="247" y="9"/>
                </a:cxn>
                <a:cxn ang="0">
                  <a:pos x="207" y="1"/>
                </a:cxn>
                <a:cxn ang="0">
                  <a:pos x="174" y="0"/>
                </a:cxn>
                <a:cxn ang="0">
                  <a:pos x="89" y="14"/>
                </a:cxn>
                <a:cxn ang="0">
                  <a:pos x="35" y="50"/>
                </a:cxn>
                <a:cxn ang="0">
                  <a:pos x="8" y="97"/>
                </a:cxn>
                <a:cxn ang="0">
                  <a:pos x="0" y="143"/>
                </a:cxn>
                <a:cxn ang="0">
                  <a:pos x="41" y="241"/>
                </a:cxn>
                <a:cxn ang="0">
                  <a:pos x="170" y="285"/>
                </a:cxn>
                <a:cxn ang="0">
                  <a:pos x="257" y="265"/>
                </a:cxn>
                <a:cxn ang="0">
                  <a:pos x="292" y="231"/>
                </a:cxn>
                <a:cxn ang="0">
                  <a:pos x="301" y="210"/>
                </a:cxn>
              </a:cxnLst>
              <a:rect l="0" t="0" r="r" b="b"/>
              <a:pathLst>
                <a:path w="301" h="285">
                  <a:moveTo>
                    <a:pt x="301" y="210"/>
                  </a:moveTo>
                  <a:lnTo>
                    <a:pt x="295" y="200"/>
                  </a:lnTo>
                  <a:lnTo>
                    <a:pt x="281" y="199"/>
                  </a:lnTo>
                  <a:lnTo>
                    <a:pt x="268" y="200"/>
                  </a:lnTo>
                  <a:lnTo>
                    <a:pt x="262" y="209"/>
                  </a:lnTo>
                  <a:lnTo>
                    <a:pt x="252" y="224"/>
                  </a:lnTo>
                  <a:lnTo>
                    <a:pt x="238" y="238"/>
                  </a:lnTo>
                  <a:lnTo>
                    <a:pt x="216" y="249"/>
                  </a:lnTo>
                  <a:lnTo>
                    <a:pt x="185" y="253"/>
                  </a:lnTo>
                  <a:lnTo>
                    <a:pt x="152" y="249"/>
                  </a:lnTo>
                  <a:lnTo>
                    <a:pt x="128" y="239"/>
                  </a:lnTo>
                  <a:lnTo>
                    <a:pt x="110" y="224"/>
                  </a:lnTo>
                  <a:lnTo>
                    <a:pt x="98" y="206"/>
                  </a:lnTo>
                  <a:lnTo>
                    <a:pt x="91" y="187"/>
                  </a:lnTo>
                  <a:lnTo>
                    <a:pt x="87" y="169"/>
                  </a:lnTo>
                  <a:lnTo>
                    <a:pt x="86" y="153"/>
                  </a:lnTo>
                  <a:lnTo>
                    <a:pt x="86" y="141"/>
                  </a:lnTo>
                  <a:lnTo>
                    <a:pt x="86" y="123"/>
                  </a:lnTo>
                  <a:lnTo>
                    <a:pt x="88" y="104"/>
                  </a:lnTo>
                  <a:lnTo>
                    <a:pt x="92" y="86"/>
                  </a:lnTo>
                  <a:lnTo>
                    <a:pt x="100" y="69"/>
                  </a:lnTo>
                  <a:lnTo>
                    <a:pt x="111" y="54"/>
                  </a:lnTo>
                  <a:lnTo>
                    <a:pt x="127" y="42"/>
                  </a:lnTo>
                  <a:lnTo>
                    <a:pt x="148" y="34"/>
                  </a:lnTo>
                  <a:lnTo>
                    <a:pt x="176" y="32"/>
                  </a:lnTo>
                  <a:lnTo>
                    <a:pt x="183" y="32"/>
                  </a:lnTo>
                  <a:lnTo>
                    <a:pt x="197" y="32"/>
                  </a:lnTo>
                  <a:lnTo>
                    <a:pt x="209" y="33"/>
                  </a:lnTo>
                  <a:lnTo>
                    <a:pt x="215" y="35"/>
                  </a:lnTo>
                  <a:lnTo>
                    <a:pt x="213" y="37"/>
                  </a:lnTo>
                  <a:lnTo>
                    <a:pt x="209" y="45"/>
                  </a:lnTo>
                  <a:lnTo>
                    <a:pt x="207" y="62"/>
                  </a:lnTo>
                  <a:lnTo>
                    <a:pt x="210" y="79"/>
                  </a:lnTo>
                  <a:lnTo>
                    <a:pt x="219" y="93"/>
                  </a:lnTo>
                  <a:lnTo>
                    <a:pt x="232" y="102"/>
                  </a:lnTo>
                  <a:lnTo>
                    <a:pt x="249" y="105"/>
                  </a:lnTo>
                  <a:lnTo>
                    <a:pt x="266" y="102"/>
                  </a:lnTo>
                  <a:lnTo>
                    <a:pt x="280" y="93"/>
                  </a:lnTo>
                  <a:lnTo>
                    <a:pt x="289" y="79"/>
                  </a:lnTo>
                  <a:lnTo>
                    <a:pt x="293" y="61"/>
                  </a:lnTo>
                  <a:lnTo>
                    <a:pt x="289" y="42"/>
                  </a:lnTo>
                  <a:lnTo>
                    <a:pt x="279" y="27"/>
                  </a:lnTo>
                  <a:lnTo>
                    <a:pt x="264" y="16"/>
                  </a:lnTo>
                  <a:lnTo>
                    <a:pt x="247" y="9"/>
                  </a:lnTo>
                  <a:lnTo>
                    <a:pt x="227" y="4"/>
                  </a:lnTo>
                  <a:lnTo>
                    <a:pt x="207" y="1"/>
                  </a:lnTo>
                  <a:lnTo>
                    <a:pt x="189" y="0"/>
                  </a:lnTo>
                  <a:lnTo>
                    <a:pt x="174" y="0"/>
                  </a:lnTo>
                  <a:lnTo>
                    <a:pt x="127" y="4"/>
                  </a:lnTo>
                  <a:lnTo>
                    <a:pt x="89" y="14"/>
                  </a:lnTo>
                  <a:lnTo>
                    <a:pt x="58" y="30"/>
                  </a:lnTo>
                  <a:lnTo>
                    <a:pt x="35" y="50"/>
                  </a:lnTo>
                  <a:lnTo>
                    <a:pt x="19" y="72"/>
                  </a:lnTo>
                  <a:lnTo>
                    <a:pt x="8" y="97"/>
                  </a:lnTo>
                  <a:lnTo>
                    <a:pt x="2" y="120"/>
                  </a:lnTo>
                  <a:lnTo>
                    <a:pt x="0" y="143"/>
                  </a:lnTo>
                  <a:lnTo>
                    <a:pt x="10" y="196"/>
                  </a:lnTo>
                  <a:lnTo>
                    <a:pt x="41" y="241"/>
                  </a:lnTo>
                  <a:lnTo>
                    <a:pt x="94" y="273"/>
                  </a:lnTo>
                  <a:lnTo>
                    <a:pt x="170" y="285"/>
                  </a:lnTo>
                  <a:lnTo>
                    <a:pt x="215" y="280"/>
                  </a:lnTo>
                  <a:lnTo>
                    <a:pt x="257" y="265"/>
                  </a:lnTo>
                  <a:lnTo>
                    <a:pt x="278" y="248"/>
                  </a:lnTo>
                  <a:lnTo>
                    <a:pt x="292" y="231"/>
                  </a:lnTo>
                  <a:lnTo>
                    <a:pt x="299" y="217"/>
                  </a:lnTo>
                  <a:lnTo>
                    <a:pt x="301" y="21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97" name="Freeform 101"/>
            <p:cNvSpPr>
              <a:spLocks noChangeAspect="1"/>
            </p:cNvSpPr>
            <p:nvPr/>
          </p:nvSpPr>
          <p:spPr bwMode="auto">
            <a:xfrm>
              <a:off x="5553" y="22"/>
              <a:ext cx="204" cy="885"/>
            </a:xfrm>
            <a:custGeom>
              <a:avLst/>
              <a:gdLst/>
              <a:ahLst/>
              <a:cxnLst>
                <a:cxn ang="0">
                  <a:pos x="204" y="443"/>
                </a:cxn>
                <a:cxn ang="0">
                  <a:pos x="202" y="384"/>
                </a:cxn>
                <a:cxn ang="0">
                  <a:pos x="193" y="316"/>
                </a:cxn>
                <a:cxn ang="0">
                  <a:pos x="175" y="242"/>
                </a:cxn>
                <a:cxn ang="0">
                  <a:pos x="146" y="166"/>
                </a:cxn>
                <a:cxn ang="0">
                  <a:pos x="103" y="94"/>
                </a:cxn>
                <a:cxn ang="0">
                  <a:pos x="60" y="42"/>
                </a:cxn>
                <a:cxn ang="0">
                  <a:pos x="26" y="11"/>
                </a:cxn>
                <a:cxn ang="0">
                  <a:pos x="9" y="0"/>
                </a:cxn>
                <a:cxn ang="0">
                  <a:pos x="2" y="3"/>
                </a:cxn>
                <a:cxn ang="0">
                  <a:pos x="0" y="9"/>
                </a:cxn>
                <a:cxn ang="0">
                  <a:pos x="0" y="11"/>
                </a:cxn>
                <a:cxn ang="0">
                  <a:pos x="2" y="14"/>
                </a:cxn>
                <a:cxn ang="0">
                  <a:pos x="7" y="20"/>
                </a:cxn>
                <a:cxn ang="0">
                  <a:pos x="16" y="29"/>
                </a:cxn>
                <a:cxn ang="0">
                  <a:pos x="74" y="105"/>
                </a:cxn>
                <a:cxn ang="0">
                  <a:pos x="117" y="199"/>
                </a:cxn>
                <a:cxn ang="0">
                  <a:pos x="144" y="312"/>
                </a:cxn>
                <a:cxn ang="0">
                  <a:pos x="153" y="443"/>
                </a:cxn>
                <a:cxn ang="0">
                  <a:pos x="146" y="556"/>
                </a:cxn>
                <a:cxn ang="0">
                  <a:pos x="123" y="667"/>
                </a:cxn>
                <a:cxn ang="0">
                  <a:pos x="79" y="770"/>
                </a:cxn>
                <a:cxn ang="0">
                  <a:pos x="11" y="861"/>
                </a:cxn>
                <a:cxn ang="0">
                  <a:pos x="1" y="872"/>
                </a:cxn>
                <a:cxn ang="0">
                  <a:pos x="0" y="876"/>
                </a:cxn>
                <a:cxn ang="0">
                  <a:pos x="2" y="883"/>
                </a:cxn>
                <a:cxn ang="0">
                  <a:pos x="9" y="885"/>
                </a:cxn>
                <a:cxn ang="0">
                  <a:pos x="27" y="874"/>
                </a:cxn>
                <a:cxn ang="0">
                  <a:pos x="62" y="841"/>
                </a:cxn>
                <a:cxn ang="0">
                  <a:pos x="106" y="787"/>
                </a:cxn>
                <a:cxn ang="0">
                  <a:pos x="148" y="712"/>
                </a:cxn>
                <a:cxn ang="0">
                  <a:pos x="176" y="640"/>
                </a:cxn>
                <a:cxn ang="0">
                  <a:pos x="193" y="569"/>
                </a:cxn>
                <a:cxn ang="0">
                  <a:pos x="202" y="503"/>
                </a:cxn>
                <a:cxn ang="0">
                  <a:pos x="204" y="443"/>
                </a:cxn>
              </a:cxnLst>
              <a:rect l="0" t="0" r="r" b="b"/>
              <a:pathLst>
                <a:path w="204" h="885">
                  <a:moveTo>
                    <a:pt x="204" y="443"/>
                  </a:moveTo>
                  <a:lnTo>
                    <a:pt x="202" y="384"/>
                  </a:lnTo>
                  <a:lnTo>
                    <a:pt x="193" y="316"/>
                  </a:lnTo>
                  <a:lnTo>
                    <a:pt x="175" y="242"/>
                  </a:lnTo>
                  <a:lnTo>
                    <a:pt x="146" y="166"/>
                  </a:lnTo>
                  <a:lnTo>
                    <a:pt x="103" y="94"/>
                  </a:lnTo>
                  <a:lnTo>
                    <a:pt x="60" y="42"/>
                  </a:lnTo>
                  <a:lnTo>
                    <a:pt x="26" y="11"/>
                  </a:lnTo>
                  <a:lnTo>
                    <a:pt x="9" y="0"/>
                  </a:lnTo>
                  <a:lnTo>
                    <a:pt x="2" y="3"/>
                  </a:lnTo>
                  <a:lnTo>
                    <a:pt x="0" y="9"/>
                  </a:lnTo>
                  <a:lnTo>
                    <a:pt x="0" y="11"/>
                  </a:lnTo>
                  <a:lnTo>
                    <a:pt x="2" y="14"/>
                  </a:lnTo>
                  <a:lnTo>
                    <a:pt x="7" y="20"/>
                  </a:lnTo>
                  <a:lnTo>
                    <a:pt x="16" y="29"/>
                  </a:lnTo>
                  <a:lnTo>
                    <a:pt x="74" y="105"/>
                  </a:lnTo>
                  <a:lnTo>
                    <a:pt x="117" y="199"/>
                  </a:lnTo>
                  <a:lnTo>
                    <a:pt x="144" y="312"/>
                  </a:lnTo>
                  <a:lnTo>
                    <a:pt x="153" y="443"/>
                  </a:lnTo>
                  <a:lnTo>
                    <a:pt x="146" y="556"/>
                  </a:lnTo>
                  <a:lnTo>
                    <a:pt x="123" y="667"/>
                  </a:lnTo>
                  <a:lnTo>
                    <a:pt x="79" y="770"/>
                  </a:lnTo>
                  <a:lnTo>
                    <a:pt x="11" y="861"/>
                  </a:lnTo>
                  <a:lnTo>
                    <a:pt x="1" y="872"/>
                  </a:lnTo>
                  <a:lnTo>
                    <a:pt x="0" y="876"/>
                  </a:lnTo>
                  <a:lnTo>
                    <a:pt x="2" y="883"/>
                  </a:lnTo>
                  <a:lnTo>
                    <a:pt x="9" y="885"/>
                  </a:lnTo>
                  <a:lnTo>
                    <a:pt x="27" y="874"/>
                  </a:lnTo>
                  <a:lnTo>
                    <a:pt x="62" y="841"/>
                  </a:lnTo>
                  <a:lnTo>
                    <a:pt x="106" y="787"/>
                  </a:lnTo>
                  <a:lnTo>
                    <a:pt x="148" y="712"/>
                  </a:lnTo>
                  <a:lnTo>
                    <a:pt x="176" y="640"/>
                  </a:lnTo>
                  <a:lnTo>
                    <a:pt x="193" y="569"/>
                  </a:lnTo>
                  <a:lnTo>
                    <a:pt x="202" y="503"/>
                  </a:lnTo>
                  <a:lnTo>
                    <a:pt x="204" y="44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200" name="Group 104"/>
          <p:cNvGrpSpPr>
            <a:grpSpLocks noChangeAspect="1"/>
          </p:cNvGrpSpPr>
          <p:nvPr>
            <p:custDataLst>
              <p:tags r:id="rId2"/>
            </p:custDataLst>
          </p:nvPr>
        </p:nvGrpSpPr>
        <p:grpSpPr bwMode="auto">
          <a:xfrm>
            <a:off x="383468" y="2818780"/>
            <a:ext cx="1530818" cy="305420"/>
            <a:chOff x="-3" y="3"/>
            <a:chExt cx="5764" cy="1150"/>
          </a:xfrm>
        </p:grpSpPr>
        <p:sp>
          <p:nvSpPr>
            <p:cNvPr id="4201" name="Freeform 105"/>
            <p:cNvSpPr>
              <a:spLocks noChangeAspect="1"/>
            </p:cNvSpPr>
            <p:nvPr/>
          </p:nvSpPr>
          <p:spPr bwMode="auto">
            <a:xfrm>
              <a:off x="-3" y="436"/>
              <a:ext cx="582" cy="461"/>
            </a:xfrm>
            <a:custGeom>
              <a:avLst/>
              <a:gdLst/>
              <a:ahLst/>
              <a:cxnLst>
                <a:cxn ang="0">
                  <a:pos x="70" y="96"/>
                </a:cxn>
                <a:cxn ang="0">
                  <a:pos x="70" y="413"/>
                </a:cxn>
                <a:cxn ang="0">
                  <a:pos x="0" y="413"/>
                </a:cxn>
                <a:cxn ang="0">
                  <a:pos x="0" y="461"/>
                </a:cxn>
                <a:cxn ang="0">
                  <a:pos x="26" y="460"/>
                </a:cxn>
                <a:cxn ang="0">
                  <a:pos x="60" y="459"/>
                </a:cxn>
                <a:cxn ang="0">
                  <a:pos x="96" y="458"/>
                </a:cxn>
                <a:cxn ang="0">
                  <a:pos x="129" y="458"/>
                </a:cxn>
                <a:cxn ang="0">
                  <a:pos x="162" y="458"/>
                </a:cxn>
                <a:cxn ang="0">
                  <a:pos x="197" y="459"/>
                </a:cxn>
                <a:cxn ang="0">
                  <a:pos x="231" y="460"/>
                </a:cxn>
                <a:cxn ang="0">
                  <a:pos x="258" y="461"/>
                </a:cxn>
                <a:cxn ang="0">
                  <a:pos x="258" y="413"/>
                </a:cxn>
                <a:cxn ang="0">
                  <a:pos x="187" y="413"/>
                </a:cxn>
                <a:cxn ang="0">
                  <a:pos x="187" y="199"/>
                </a:cxn>
                <a:cxn ang="0">
                  <a:pos x="201" y="126"/>
                </a:cxn>
                <a:cxn ang="0">
                  <a:pos x="239" y="76"/>
                </a:cxn>
                <a:cxn ang="0">
                  <a:pos x="288" y="46"/>
                </a:cxn>
                <a:cxn ang="0">
                  <a:pos x="339" y="37"/>
                </a:cxn>
                <a:cxn ang="0">
                  <a:pos x="363" y="41"/>
                </a:cxn>
                <a:cxn ang="0">
                  <a:pos x="380" y="57"/>
                </a:cxn>
                <a:cxn ang="0">
                  <a:pos x="391" y="88"/>
                </a:cxn>
                <a:cxn ang="0">
                  <a:pos x="395" y="136"/>
                </a:cxn>
                <a:cxn ang="0">
                  <a:pos x="395" y="413"/>
                </a:cxn>
                <a:cxn ang="0">
                  <a:pos x="325" y="413"/>
                </a:cxn>
                <a:cxn ang="0">
                  <a:pos x="325" y="461"/>
                </a:cxn>
                <a:cxn ang="0">
                  <a:pos x="351" y="460"/>
                </a:cxn>
                <a:cxn ang="0">
                  <a:pos x="385" y="459"/>
                </a:cxn>
                <a:cxn ang="0">
                  <a:pos x="421" y="458"/>
                </a:cxn>
                <a:cxn ang="0">
                  <a:pos x="453" y="458"/>
                </a:cxn>
                <a:cxn ang="0">
                  <a:pos x="486" y="458"/>
                </a:cxn>
                <a:cxn ang="0">
                  <a:pos x="522" y="459"/>
                </a:cxn>
                <a:cxn ang="0">
                  <a:pos x="556" y="460"/>
                </a:cxn>
                <a:cxn ang="0">
                  <a:pos x="582" y="461"/>
                </a:cxn>
                <a:cxn ang="0">
                  <a:pos x="582" y="413"/>
                </a:cxn>
                <a:cxn ang="0">
                  <a:pos x="512" y="413"/>
                </a:cxn>
                <a:cxn ang="0">
                  <a:pos x="512" y="148"/>
                </a:cxn>
                <a:cxn ang="0">
                  <a:pos x="501" y="79"/>
                </a:cxn>
                <a:cxn ang="0">
                  <a:pos x="472" y="33"/>
                </a:cxn>
                <a:cxn ang="0">
                  <a:pos x="422" y="8"/>
                </a:cxn>
                <a:cxn ang="0">
                  <a:pos x="354" y="0"/>
                </a:cxn>
                <a:cxn ang="0">
                  <a:pos x="289" y="10"/>
                </a:cxn>
                <a:cxn ang="0">
                  <a:pos x="238" y="35"/>
                </a:cxn>
                <a:cxn ang="0">
                  <a:pos x="201" y="71"/>
                </a:cxn>
                <a:cxn ang="0">
                  <a:pos x="175" y="110"/>
                </a:cxn>
                <a:cxn ang="0">
                  <a:pos x="175" y="0"/>
                </a:cxn>
                <a:cxn ang="0">
                  <a:pos x="0" y="8"/>
                </a:cxn>
                <a:cxn ang="0">
                  <a:pos x="0" y="56"/>
                </a:cxn>
                <a:cxn ang="0">
                  <a:pos x="38" y="57"/>
                </a:cxn>
                <a:cxn ang="0">
                  <a:pos x="59" y="61"/>
                </a:cxn>
                <a:cxn ang="0">
                  <a:pos x="68" y="73"/>
                </a:cxn>
                <a:cxn ang="0">
                  <a:pos x="70" y="96"/>
                </a:cxn>
              </a:cxnLst>
              <a:rect l="0" t="0" r="r" b="b"/>
              <a:pathLst>
                <a:path w="582" h="461">
                  <a:moveTo>
                    <a:pt x="70" y="96"/>
                  </a:moveTo>
                  <a:lnTo>
                    <a:pt x="70" y="413"/>
                  </a:lnTo>
                  <a:lnTo>
                    <a:pt x="0" y="413"/>
                  </a:lnTo>
                  <a:lnTo>
                    <a:pt x="0" y="461"/>
                  </a:lnTo>
                  <a:lnTo>
                    <a:pt x="26" y="460"/>
                  </a:lnTo>
                  <a:lnTo>
                    <a:pt x="60" y="459"/>
                  </a:lnTo>
                  <a:lnTo>
                    <a:pt x="96" y="458"/>
                  </a:lnTo>
                  <a:lnTo>
                    <a:pt x="129" y="458"/>
                  </a:lnTo>
                  <a:lnTo>
                    <a:pt x="162" y="458"/>
                  </a:lnTo>
                  <a:lnTo>
                    <a:pt x="197" y="459"/>
                  </a:lnTo>
                  <a:lnTo>
                    <a:pt x="231" y="460"/>
                  </a:lnTo>
                  <a:lnTo>
                    <a:pt x="258" y="461"/>
                  </a:lnTo>
                  <a:lnTo>
                    <a:pt x="258" y="413"/>
                  </a:lnTo>
                  <a:lnTo>
                    <a:pt x="187" y="413"/>
                  </a:lnTo>
                  <a:lnTo>
                    <a:pt x="187" y="199"/>
                  </a:lnTo>
                  <a:lnTo>
                    <a:pt x="201" y="126"/>
                  </a:lnTo>
                  <a:lnTo>
                    <a:pt x="239" y="76"/>
                  </a:lnTo>
                  <a:lnTo>
                    <a:pt x="288" y="46"/>
                  </a:lnTo>
                  <a:lnTo>
                    <a:pt x="339" y="37"/>
                  </a:lnTo>
                  <a:lnTo>
                    <a:pt x="363" y="41"/>
                  </a:lnTo>
                  <a:lnTo>
                    <a:pt x="380" y="57"/>
                  </a:lnTo>
                  <a:lnTo>
                    <a:pt x="391" y="88"/>
                  </a:lnTo>
                  <a:lnTo>
                    <a:pt x="395" y="136"/>
                  </a:lnTo>
                  <a:lnTo>
                    <a:pt x="395" y="413"/>
                  </a:lnTo>
                  <a:lnTo>
                    <a:pt x="325" y="413"/>
                  </a:lnTo>
                  <a:lnTo>
                    <a:pt x="325" y="461"/>
                  </a:lnTo>
                  <a:lnTo>
                    <a:pt x="351" y="460"/>
                  </a:lnTo>
                  <a:lnTo>
                    <a:pt x="385" y="459"/>
                  </a:lnTo>
                  <a:lnTo>
                    <a:pt x="421" y="458"/>
                  </a:lnTo>
                  <a:lnTo>
                    <a:pt x="453" y="458"/>
                  </a:lnTo>
                  <a:lnTo>
                    <a:pt x="486" y="458"/>
                  </a:lnTo>
                  <a:lnTo>
                    <a:pt x="522" y="459"/>
                  </a:lnTo>
                  <a:lnTo>
                    <a:pt x="556" y="460"/>
                  </a:lnTo>
                  <a:lnTo>
                    <a:pt x="582" y="461"/>
                  </a:lnTo>
                  <a:lnTo>
                    <a:pt x="582" y="413"/>
                  </a:lnTo>
                  <a:lnTo>
                    <a:pt x="512" y="413"/>
                  </a:lnTo>
                  <a:lnTo>
                    <a:pt x="512" y="148"/>
                  </a:lnTo>
                  <a:lnTo>
                    <a:pt x="501" y="79"/>
                  </a:lnTo>
                  <a:lnTo>
                    <a:pt x="472" y="33"/>
                  </a:lnTo>
                  <a:lnTo>
                    <a:pt x="422" y="8"/>
                  </a:lnTo>
                  <a:lnTo>
                    <a:pt x="354" y="0"/>
                  </a:lnTo>
                  <a:lnTo>
                    <a:pt x="289" y="10"/>
                  </a:lnTo>
                  <a:lnTo>
                    <a:pt x="238" y="35"/>
                  </a:lnTo>
                  <a:lnTo>
                    <a:pt x="201" y="71"/>
                  </a:lnTo>
                  <a:lnTo>
                    <a:pt x="175" y="110"/>
                  </a:lnTo>
                  <a:lnTo>
                    <a:pt x="175" y="0"/>
                  </a:lnTo>
                  <a:lnTo>
                    <a:pt x="0" y="8"/>
                  </a:lnTo>
                  <a:lnTo>
                    <a:pt x="0" y="56"/>
                  </a:lnTo>
                  <a:lnTo>
                    <a:pt x="38" y="57"/>
                  </a:lnTo>
                  <a:lnTo>
                    <a:pt x="59" y="61"/>
                  </a:lnTo>
                  <a:lnTo>
                    <a:pt x="68" y="73"/>
                  </a:lnTo>
                  <a:lnTo>
                    <a:pt x="70" y="96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02" name="Freeform 106"/>
            <p:cNvSpPr>
              <a:spLocks noChangeAspect="1" noEditPoints="1"/>
            </p:cNvSpPr>
            <p:nvPr/>
          </p:nvSpPr>
          <p:spPr bwMode="auto">
            <a:xfrm>
              <a:off x="976" y="456"/>
              <a:ext cx="108" cy="441"/>
            </a:xfrm>
            <a:custGeom>
              <a:avLst/>
              <a:gdLst/>
              <a:ahLst/>
              <a:cxnLst>
                <a:cxn ang="0">
                  <a:pos x="108" y="54"/>
                </a:cxn>
                <a:cxn ang="0">
                  <a:pos x="104" y="33"/>
                </a:cxn>
                <a:cxn ang="0">
                  <a:pos x="92" y="15"/>
                </a:cxn>
                <a:cxn ang="0">
                  <a:pos x="75" y="4"/>
                </a:cxn>
                <a:cxn ang="0">
                  <a:pos x="54" y="0"/>
                </a:cxn>
                <a:cxn ang="0">
                  <a:pos x="33" y="4"/>
                </a:cxn>
                <a:cxn ang="0">
                  <a:pos x="16" y="15"/>
                </a:cxn>
                <a:cxn ang="0">
                  <a:pos x="4" y="33"/>
                </a:cxn>
                <a:cxn ang="0">
                  <a:pos x="0" y="54"/>
                </a:cxn>
                <a:cxn ang="0">
                  <a:pos x="4" y="75"/>
                </a:cxn>
                <a:cxn ang="0">
                  <a:pos x="16" y="92"/>
                </a:cxn>
                <a:cxn ang="0">
                  <a:pos x="33" y="104"/>
                </a:cxn>
                <a:cxn ang="0">
                  <a:pos x="54" y="108"/>
                </a:cxn>
                <a:cxn ang="0">
                  <a:pos x="75" y="104"/>
                </a:cxn>
                <a:cxn ang="0">
                  <a:pos x="92" y="92"/>
                </a:cxn>
                <a:cxn ang="0">
                  <a:pos x="104" y="75"/>
                </a:cxn>
                <a:cxn ang="0">
                  <a:pos x="108" y="54"/>
                </a:cxn>
                <a:cxn ang="0">
                  <a:pos x="108" y="387"/>
                </a:cxn>
                <a:cxn ang="0">
                  <a:pos x="104" y="366"/>
                </a:cxn>
                <a:cxn ang="0">
                  <a:pos x="92" y="348"/>
                </a:cxn>
                <a:cxn ang="0">
                  <a:pos x="75" y="337"/>
                </a:cxn>
                <a:cxn ang="0">
                  <a:pos x="54" y="332"/>
                </a:cxn>
                <a:cxn ang="0">
                  <a:pos x="33" y="337"/>
                </a:cxn>
                <a:cxn ang="0">
                  <a:pos x="16" y="348"/>
                </a:cxn>
                <a:cxn ang="0">
                  <a:pos x="4" y="366"/>
                </a:cxn>
                <a:cxn ang="0">
                  <a:pos x="0" y="387"/>
                </a:cxn>
                <a:cxn ang="0">
                  <a:pos x="4" y="407"/>
                </a:cxn>
                <a:cxn ang="0">
                  <a:pos x="16" y="425"/>
                </a:cxn>
                <a:cxn ang="0">
                  <a:pos x="33" y="437"/>
                </a:cxn>
                <a:cxn ang="0">
                  <a:pos x="54" y="441"/>
                </a:cxn>
                <a:cxn ang="0">
                  <a:pos x="75" y="437"/>
                </a:cxn>
                <a:cxn ang="0">
                  <a:pos x="92" y="425"/>
                </a:cxn>
                <a:cxn ang="0">
                  <a:pos x="104" y="407"/>
                </a:cxn>
                <a:cxn ang="0">
                  <a:pos x="108" y="387"/>
                </a:cxn>
              </a:cxnLst>
              <a:rect l="0" t="0" r="r" b="b"/>
              <a:pathLst>
                <a:path w="108" h="441">
                  <a:moveTo>
                    <a:pt x="108" y="54"/>
                  </a:moveTo>
                  <a:lnTo>
                    <a:pt x="104" y="33"/>
                  </a:lnTo>
                  <a:lnTo>
                    <a:pt x="92" y="15"/>
                  </a:lnTo>
                  <a:lnTo>
                    <a:pt x="75" y="4"/>
                  </a:lnTo>
                  <a:lnTo>
                    <a:pt x="54" y="0"/>
                  </a:lnTo>
                  <a:lnTo>
                    <a:pt x="33" y="4"/>
                  </a:lnTo>
                  <a:lnTo>
                    <a:pt x="16" y="15"/>
                  </a:lnTo>
                  <a:lnTo>
                    <a:pt x="4" y="33"/>
                  </a:lnTo>
                  <a:lnTo>
                    <a:pt x="0" y="54"/>
                  </a:lnTo>
                  <a:lnTo>
                    <a:pt x="4" y="75"/>
                  </a:lnTo>
                  <a:lnTo>
                    <a:pt x="16" y="92"/>
                  </a:lnTo>
                  <a:lnTo>
                    <a:pt x="33" y="104"/>
                  </a:lnTo>
                  <a:lnTo>
                    <a:pt x="54" y="108"/>
                  </a:lnTo>
                  <a:lnTo>
                    <a:pt x="75" y="104"/>
                  </a:lnTo>
                  <a:lnTo>
                    <a:pt x="92" y="92"/>
                  </a:lnTo>
                  <a:lnTo>
                    <a:pt x="104" y="75"/>
                  </a:lnTo>
                  <a:lnTo>
                    <a:pt x="108" y="54"/>
                  </a:lnTo>
                  <a:close/>
                  <a:moveTo>
                    <a:pt x="108" y="387"/>
                  </a:moveTo>
                  <a:lnTo>
                    <a:pt x="104" y="366"/>
                  </a:lnTo>
                  <a:lnTo>
                    <a:pt x="92" y="348"/>
                  </a:lnTo>
                  <a:lnTo>
                    <a:pt x="75" y="337"/>
                  </a:lnTo>
                  <a:lnTo>
                    <a:pt x="54" y="332"/>
                  </a:lnTo>
                  <a:lnTo>
                    <a:pt x="33" y="337"/>
                  </a:lnTo>
                  <a:lnTo>
                    <a:pt x="16" y="348"/>
                  </a:lnTo>
                  <a:lnTo>
                    <a:pt x="4" y="366"/>
                  </a:lnTo>
                  <a:lnTo>
                    <a:pt x="0" y="387"/>
                  </a:lnTo>
                  <a:lnTo>
                    <a:pt x="4" y="407"/>
                  </a:lnTo>
                  <a:lnTo>
                    <a:pt x="16" y="425"/>
                  </a:lnTo>
                  <a:lnTo>
                    <a:pt x="33" y="437"/>
                  </a:lnTo>
                  <a:lnTo>
                    <a:pt x="54" y="441"/>
                  </a:lnTo>
                  <a:lnTo>
                    <a:pt x="75" y="437"/>
                  </a:lnTo>
                  <a:lnTo>
                    <a:pt x="92" y="425"/>
                  </a:lnTo>
                  <a:lnTo>
                    <a:pt x="104" y="407"/>
                  </a:lnTo>
                  <a:lnTo>
                    <a:pt x="108" y="387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03" name="Freeform 107"/>
            <p:cNvSpPr>
              <a:spLocks noChangeAspect="1"/>
            </p:cNvSpPr>
            <p:nvPr/>
          </p:nvSpPr>
          <p:spPr bwMode="auto">
            <a:xfrm>
              <a:off x="1427" y="103"/>
              <a:ext cx="1028" cy="845"/>
            </a:xfrm>
            <a:custGeom>
              <a:avLst/>
              <a:gdLst/>
              <a:ahLst/>
              <a:cxnLst>
                <a:cxn ang="0">
                  <a:pos x="357" y="251"/>
                </a:cxn>
                <a:cxn ang="0">
                  <a:pos x="398" y="376"/>
                </a:cxn>
                <a:cxn ang="0">
                  <a:pos x="471" y="574"/>
                </a:cxn>
                <a:cxn ang="0">
                  <a:pos x="542" y="728"/>
                </a:cxn>
                <a:cxn ang="0">
                  <a:pos x="592" y="809"/>
                </a:cxn>
                <a:cxn ang="0">
                  <a:pos x="602" y="819"/>
                </a:cxn>
                <a:cxn ang="0">
                  <a:pos x="633" y="812"/>
                </a:cxn>
                <a:cxn ang="0">
                  <a:pos x="664" y="790"/>
                </a:cxn>
                <a:cxn ang="0">
                  <a:pos x="675" y="764"/>
                </a:cxn>
                <a:cxn ang="0">
                  <a:pos x="706" y="634"/>
                </a:cxn>
                <a:cxn ang="0">
                  <a:pos x="754" y="439"/>
                </a:cxn>
                <a:cxn ang="0">
                  <a:pos x="798" y="276"/>
                </a:cxn>
                <a:cxn ang="0">
                  <a:pos x="831" y="166"/>
                </a:cxn>
                <a:cxn ang="0">
                  <a:pos x="843" y="135"/>
                </a:cxn>
                <a:cxn ang="0">
                  <a:pos x="855" y="123"/>
                </a:cxn>
                <a:cxn ang="0">
                  <a:pos x="887" y="108"/>
                </a:cxn>
                <a:cxn ang="0">
                  <a:pos x="946" y="96"/>
                </a:cxn>
                <a:cxn ang="0">
                  <a:pos x="1003" y="85"/>
                </a:cxn>
                <a:cxn ang="0">
                  <a:pos x="1025" y="38"/>
                </a:cxn>
                <a:cxn ang="0">
                  <a:pos x="1023" y="2"/>
                </a:cxn>
                <a:cxn ang="0">
                  <a:pos x="941" y="7"/>
                </a:cxn>
                <a:cxn ang="0">
                  <a:pos x="863" y="42"/>
                </a:cxn>
                <a:cxn ang="0">
                  <a:pos x="826" y="92"/>
                </a:cxn>
                <a:cxn ang="0">
                  <a:pos x="779" y="228"/>
                </a:cxn>
                <a:cxn ang="0">
                  <a:pos x="647" y="735"/>
                </a:cxn>
                <a:cxn ang="0">
                  <a:pos x="576" y="604"/>
                </a:cxn>
                <a:cxn ang="0">
                  <a:pos x="510" y="437"/>
                </a:cxn>
                <a:cxn ang="0">
                  <a:pos x="443" y="245"/>
                </a:cxn>
                <a:cxn ang="0">
                  <a:pos x="396" y="93"/>
                </a:cxn>
                <a:cxn ang="0">
                  <a:pos x="389" y="75"/>
                </a:cxn>
                <a:cxn ang="0">
                  <a:pos x="380" y="71"/>
                </a:cxn>
                <a:cxn ang="0">
                  <a:pos x="364" y="75"/>
                </a:cxn>
                <a:cxn ang="0">
                  <a:pos x="327" y="96"/>
                </a:cxn>
                <a:cxn ang="0">
                  <a:pos x="315" y="126"/>
                </a:cxn>
                <a:cxn ang="0">
                  <a:pos x="283" y="326"/>
                </a:cxn>
                <a:cxn ang="0">
                  <a:pos x="239" y="505"/>
                </a:cxn>
                <a:cxn ang="0">
                  <a:pos x="195" y="642"/>
                </a:cxn>
                <a:cxn ang="0">
                  <a:pos x="163" y="717"/>
                </a:cxn>
                <a:cxn ang="0">
                  <a:pos x="147" y="740"/>
                </a:cxn>
                <a:cxn ang="0">
                  <a:pos x="122" y="751"/>
                </a:cxn>
                <a:cxn ang="0">
                  <a:pos x="90" y="745"/>
                </a:cxn>
                <a:cxn ang="0">
                  <a:pos x="46" y="721"/>
                </a:cxn>
                <a:cxn ang="0">
                  <a:pos x="37" y="717"/>
                </a:cxn>
                <a:cxn ang="0">
                  <a:pos x="12" y="746"/>
                </a:cxn>
                <a:cxn ang="0">
                  <a:pos x="0" y="793"/>
                </a:cxn>
                <a:cxn ang="0">
                  <a:pos x="34" y="831"/>
                </a:cxn>
                <a:cxn ang="0">
                  <a:pos x="90" y="845"/>
                </a:cxn>
                <a:cxn ang="0">
                  <a:pos x="176" y="767"/>
                </a:cxn>
                <a:cxn ang="0">
                  <a:pos x="224" y="654"/>
                </a:cxn>
                <a:cxn ang="0">
                  <a:pos x="301" y="401"/>
                </a:cxn>
                <a:cxn ang="0">
                  <a:pos x="342" y="206"/>
                </a:cxn>
              </a:cxnLst>
              <a:rect l="0" t="0" r="r" b="b"/>
              <a:pathLst>
                <a:path w="1028" h="845">
                  <a:moveTo>
                    <a:pt x="342" y="206"/>
                  </a:moveTo>
                  <a:lnTo>
                    <a:pt x="357" y="251"/>
                  </a:lnTo>
                  <a:lnTo>
                    <a:pt x="375" y="307"/>
                  </a:lnTo>
                  <a:lnTo>
                    <a:pt x="398" y="376"/>
                  </a:lnTo>
                  <a:lnTo>
                    <a:pt x="429" y="462"/>
                  </a:lnTo>
                  <a:lnTo>
                    <a:pt x="471" y="574"/>
                  </a:lnTo>
                  <a:lnTo>
                    <a:pt x="507" y="659"/>
                  </a:lnTo>
                  <a:lnTo>
                    <a:pt x="542" y="728"/>
                  </a:lnTo>
                  <a:lnTo>
                    <a:pt x="584" y="797"/>
                  </a:lnTo>
                  <a:lnTo>
                    <a:pt x="592" y="809"/>
                  </a:lnTo>
                  <a:lnTo>
                    <a:pt x="598" y="816"/>
                  </a:lnTo>
                  <a:lnTo>
                    <a:pt x="602" y="819"/>
                  </a:lnTo>
                  <a:lnTo>
                    <a:pt x="608" y="820"/>
                  </a:lnTo>
                  <a:lnTo>
                    <a:pt x="633" y="812"/>
                  </a:lnTo>
                  <a:lnTo>
                    <a:pt x="655" y="799"/>
                  </a:lnTo>
                  <a:lnTo>
                    <a:pt x="664" y="790"/>
                  </a:lnTo>
                  <a:lnTo>
                    <a:pt x="670" y="781"/>
                  </a:lnTo>
                  <a:lnTo>
                    <a:pt x="675" y="764"/>
                  </a:lnTo>
                  <a:lnTo>
                    <a:pt x="682" y="734"/>
                  </a:lnTo>
                  <a:lnTo>
                    <a:pt x="706" y="634"/>
                  </a:lnTo>
                  <a:lnTo>
                    <a:pt x="730" y="534"/>
                  </a:lnTo>
                  <a:lnTo>
                    <a:pt x="754" y="439"/>
                  </a:lnTo>
                  <a:lnTo>
                    <a:pt x="777" y="353"/>
                  </a:lnTo>
                  <a:lnTo>
                    <a:pt x="798" y="276"/>
                  </a:lnTo>
                  <a:lnTo>
                    <a:pt x="816" y="213"/>
                  </a:lnTo>
                  <a:lnTo>
                    <a:pt x="831" y="166"/>
                  </a:lnTo>
                  <a:lnTo>
                    <a:pt x="841" y="137"/>
                  </a:lnTo>
                  <a:lnTo>
                    <a:pt x="843" y="135"/>
                  </a:lnTo>
                  <a:lnTo>
                    <a:pt x="847" y="130"/>
                  </a:lnTo>
                  <a:lnTo>
                    <a:pt x="855" y="123"/>
                  </a:lnTo>
                  <a:lnTo>
                    <a:pt x="868" y="116"/>
                  </a:lnTo>
                  <a:lnTo>
                    <a:pt x="887" y="108"/>
                  </a:lnTo>
                  <a:lnTo>
                    <a:pt x="912" y="101"/>
                  </a:lnTo>
                  <a:lnTo>
                    <a:pt x="946" y="96"/>
                  </a:lnTo>
                  <a:lnTo>
                    <a:pt x="988" y="94"/>
                  </a:lnTo>
                  <a:lnTo>
                    <a:pt x="1003" y="85"/>
                  </a:lnTo>
                  <a:lnTo>
                    <a:pt x="1016" y="64"/>
                  </a:lnTo>
                  <a:lnTo>
                    <a:pt x="1025" y="38"/>
                  </a:lnTo>
                  <a:lnTo>
                    <a:pt x="1028" y="17"/>
                  </a:lnTo>
                  <a:lnTo>
                    <a:pt x="1023" y="2"/>
                  </a:lnTo>
                  <a:lnTo>
                    <a:pt x="1007" y="0"/>
                  </a:lnTo>
                  <a:lnTo>
                    <a:pt x="941" y="7"/>
                  </a:lnTo>
                  <a:lnTo>
                    <a:pt x="894" y="23"/>
                  </a:lnTo>
                  <a:lnTo>
                    <a:pt x="863" y="42"/>
                  </a:lnTo>
                  <a:lnTo>
                    <a:pt x="847" y="56"/>
                  </a:lnTo>
                  <a:lnTo>
                    <a:pt x="826" y="92"/>
                  </a:lnTo>
                  <a:lnTo>
                    <a:pt x="804" y="147"/>
                  </a:lnTo>
                  <a:lnTo>
                    <a:pt x="779" y="228"/>
                  </a:lnTo>
                  <a:lnTo>
                    <a:pt x="747" y="339"/>
                  </a:lnTo>
                  <a:lnTo>
                    <a:pt x="647" y="735"/>
                  </a:lnTo>
                  <a:lnTo>
                    <a:pt x="609" y="672"/>
                  </a:lnTo>
                  <a:lnTo>
                    <a:pt x="576" y="604"/>
                  </a:lnTo>
                  <a:lnTo>
                    <a:pt x="544" y="528"/>
                  </a:lnTo>
                  <a:lnTo>
                    <a:pt x="510" y="437"/>
                  </a:lnTo>
                  <a:lnTo>
                    <a:pt x="473" y="335"/>
                  </a:lnTo>
                  <a:lnTo>
                    <a:pt x="443" y="245"/>
                  </a:lnTo>
                  <a:lnTo>
                    <a:pt x="418" y="166"/>
                  </a:lnTo>
                  <a:lnTo>
                    <a:pt x="396" y="93"/>
                  </a:lnTo>
                  <a:lnTo>
                    <a:pt x="392" y="81"/>
                  </a:lnTo>
                  <a:lnTo>
                    <a:pt x="389" y="75"/>
                  </a:lnTo>
                  <a:lnTo>
                    <a:pt x="385" y="72"/>
                  </a:lnTo>
                  <a:lnTo>
                    <a:pt x="380" y="71"/>
                  </a:lnTo>
                  <a:lnTo>
                    <a:pt x="375" y="72"/>
                  </a:lnTo>
                  <a:lnTo>
                    <a:pt x="364" y="75"/>
                  </a:lnTo>
                  <a:lnTo>
                    <a:pt x="348" y="82"/>
                  </a:lnTo>
                  <a:lnTo>
                    <a:pt x="327" y="96"/>
                  </a:lnTo>
                  <a:lnTo>
                    <a:pt x="318" y="110"/>
                  </a:lnTo>
                  <a:lnTo>
                    <a:pt x="315" y="126"/>
                  </a:lnTo>
                  <a:lnTo>
                    <a:pt x="302" y="228"/>
                  </a:lnTo>
                  <a:lnTo>
                    <a:pt x="283" y="326"/>
                  </a:lnTo>
                  <a:lnTo>
                    <a:pt x="262" y="420"/>
                  </a:lnTo>
                  <a:lnTo>
                    <a:pt x="239" y="505"/>
                  </a:lnTo>
                  <a:lnTo>
                    <a:pt x="216" y="580"/>
                  </a:lnTo>
                  <a:lnTo>
                    <a:pt x="195" y="642"/>
                  </a:lnTo>
                  <a:lnTo>
                    <a:pt x="176" y="689"/>
                  </a:lnTo>
                  <a:lnTo>
                    <a:pt x="163" y="717"/>
                  </a:lnTo>
                  <a:lnTo>
                    <a:pt x="156" y="729"/>
                  </a:lnTo>
                  <a:lnTo>
                    <a:pt x="147" y="740"/>
                  </a:lnTo>
                  <a:lnTo>
                    <a:pt x="136" y="748"/>
                  </a:lnTo>
                  <a:lnTo>
                    <a:pt x="122" y="751"/>
                  </a:lnTo>
                  <a:lnTo>
                    <a:pt x="110" y="750"/>
                  </a:lnTo>
                  <a:lnTo>
                    <a:pt x="90" y="745"/>
                  </a:lnTo>
                  <a:lnTo>
                    <a:pt x="67" y="736"/>
                  </a:lnTo>
                  <a:lnTo>
                    <a:pt x="46" y="721"/>
                  </a:lnTo>
                  <a:lnTo>
                    <a:pt x="40" y="718"/>
                  </a:lnTo>
                  <a:lnTo>
                    <a:pt x="37" y="717"/>
                  </a:lnTo>
                  <a:lnTo>
                    <a:pt x="24" y="726"/>
                  </a:lnTo>
                  <a:lnTo>
                    <a:pt x="12" y="746"/>
                  </a:lnTo>
                  <a:lnTo>
                    <a:pt x="3" y="771"/>
                  </a:lnTo>
                  <a:lnTo>
                    <a:pt x="0" y="793"/>
                  </a:lnTo>
                  <a:lnTo>
                    <a:pt x="10" y="814"/>
                  </a:lnTo>
                  <a:lnTo>
                    <a:pt x="34" y="831"/>
                  </a:lnTo>
                  <a:lnTo>
                    <a:pt x="64" y="842"/>
                  </a:lnTo>
                  <a:lnTo>
                    <a:pt x="90" y="845"/>
                  </a:lnTo>
                  <a:lnTo>
                    <a:pt x="137" y="822"/>
                  </a:lnTo>
                  <a:lnTo>
                    <a:pt x="176" y="767"/>
                  </a:lnTo>
                  <a:lnTo>
                    <a:pt x="206" y="704"/>
                  </a:lnTo>
                  <a:lnTo>
                    <a:pt x="224" y="654"/>
                  </a:lnTo>
                  <a:lnTo>
                    <a:pt x="268" y="521"/>
                  </a:lnTo>
                  <a:lnTo>
                    <a:pt x="301" y="401"/>
                  </a:lnTo>
                  <a:lnTo>
                    <a:pt x="324" y="296"/>
                  </a:lnTo>
                  <a:lnTo>
                    <a:pt x="342" y="206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04" name="Freeform 108"/>
            <p:cNvSpPr>
              <a:spLocks noChangeAspect="1"/>
            </p:cNvSpPr>
            <p:nvPr/>
          </p:nvSpPr>
          <p:spPr bwMode="auto">
            <a:xfrm>
              <a:off x="2546" y="128"/>
              <a:ext cx="237" cy="1025"/>
            </a:xfrm>
            <a:custGeom>
              <a:avLst/>
              <a:gdLst/>
              <a:ahLst/>
              <a:cxnLst>
                <a:cxn ang="0">
                  <a:pos x="237" y="1015"/>
                </a:cxn>
                <a:cxn ang="0">
                  <a:pos x="237" y="1012"/>
                </a:cxn>
                <a:cxn ang="0">
                  <a:pos x="235" y="1009"/>
                </a:cxn>
                <a:cxn ang="0">
                  <a:pos x="230" y="1003"/>
                </a:cxn>
                <a:cxn ang="0">
                  <a:pos x="220" y="992"/>
                </a:cxn>
                <a:cxn ang="0">
                  <a:pos x="142" y="885"/>
                </a:cxn>
                <a:cxn ang="0">
                  <a:pos x="92" y="763"/>
                </a:cxn>
                <a:cxn ang="0">
                  <a:pos x="67" y="635"/>
                </a:cxn>
                <a:cxn ang="0">
                  <a:pos x="60" y="513"/>
                </a:cxn>
                <a:cxn ang="0">
                  <a:pos x="68" y="380"/>
                </a:cxn>
                <a:cxn ang="0">
                  <a:pos x="95" y="252"/>
                </a:cxn>
                <a:cxn ang="0">
                  <a:pos x="145" y="133"/>
                </a:cxn>
                <a:cxn ang="0">
                  <a:pos x="224" y="28"/>
                </a:cxn>
                <a:cxn ang="0">
                  <a:pos x="236" y="16"/>
                </a:cxn>
                <a:cxn ang="0">
                  <a:pos x="237" y="11"/>
                </a:cxn>
                <a:cxn ang="0">
                  <a:pos x="235" y="3"/>
                </a:cxn>
                <a:cxn ang="0">
                  <a:pos x="228" y="0"/>
                </a:cxn>
                <a:cxn ang="0">
                  <a:pos x="206" y="14"/>
                </a:cxn>
                <a:cxn ang="0">
                  <a:pos x="165" y="52"/>
                </a:cxn>
                <a:cxn ang="0">
                  <a:pos x="114" y="114"/>
                </a:cxn>
                <a:cxn ang="0">
                  <a:pos x="65" y="200"/>
                </a:cxn>
                <a:cxn ang="0">
                  <a:pos x="33" y="285"/>
                </a:cxn>
                <a:cxn ang="0">
                  <a:pos x="13" y="366"/>
                </a:cxn>
                <a:cxn ang="0">
                  <a:pos x="3" y="443"/>
                </a:cxn>
                <a:cxn ang="0">
                  <a:pos x="0" y="513"/>
                </a:cxn>
                <a:cxn ang="0">
                  <a:pos x="3" y="580"/>
                </a:cxn>
                <a:cxn ang="0">
                  <a:pos x="13" y="659"/>
                </a:cxn>
                <a:cxn ang="0">
                  <a:pos x="34" y="745"/>
                </a:cxn>
                <a:cxn ang="0">
                  <a:pos x="68" y="832"/>
                </a:cxn>
                <a:cxn ang="0">
                  <a:pos x="118" y="916"/>
                </a:cxn>
                <a:cxn ang="0">
                  <a:pos x="167" y="976"/>
                </a:cxn>
                <a:cxn ang="0">
                  <a:pos x="207" y="1013"/>
                </a:cxn>
                <a:cxn ang="0">
                  <a:pos x="228" y="1025"/>
                </a:cxn>
                <a:cxn ang="0">
                  <a:pos x="235" y="1023"/>
                </a:cxn>
                <a:cxn ang="0">
                  <a:pos x="237" y="1015"/>
                </a:cxn>
              </a:cxnLst>
              <a:rect l="0" t="0" r="r" b="b"/>
              <a:pathLst>
                <a:path w="237" h="1025">
                  <a:moveTo>
                    <a:pt x="237" y="1015"/>
                  </a:moveTo>
                  <a:lnTo>
                    <a:pt x="237" y="1012"/>
                  </a:lnTo>
                  <a:lnTo>
                    <a:pt x="235" y="1009"/>
                  </a:lnTo>
                  <a:lnTo>
                    <a:pt x="230" y="1003"/>
                  </a:lnTo>
                  <a:lnTo>
                    <a:pt x="220" y="992"/>
                  </a:lnTo>
                  <a:lnTo>
                    <a:pt x="142" y="885"/>
                  </a:lnTo>
                  <a:lnTo>
                    <a:pt x="92" y="763"/>
                  </a:lnTo>
                  <a:lnTo>
                    <a:pt x="67" y="635"/>
                  </a:lnTo>
                  <a:lnTo>
                    <a:pt x="60" y="513"/>
                  </a:lnTo>
                  <a:lnTo>
                    <a:pt x="68" y="380"/>
                  </a:lnTo>
                  <a:lnTo>
                    <a:pt x="95" y="252"/>
                  </a:lnTo>
                  <a:lnTo>
                    <a:pt x="145" y="133"/>
                  </a:lnTo>
                  <a:lnTo>
                    <a:pt x="224" y="28"/>
                  </a:lnTo>
                  <a:lnTo>
                    <a:pt x="236" y="16"/>
                  </a:lnTo>
                  <a:lnTo>
                    <a:pt x="237" y="11"/>
                  </a:lnTo>
                  <a:lnTo>
                    <a:pt x="235" y="3"/>
                  </a:lnTo>
                  <a:lnTo>
                    <a:pt x="228" y="0"/>
                  </a:lnTo>
                  <a:lnTo>
                    <a:pt x="206" y="14"/>
                  </a:lnTo>
                  <a:lnTo>
                    <a:pt x="165" y="52"/>
                  </a:lnTo>
                  <a:lnTo>
                    <a:pt x="114" y="114"/>
                  </a:lnTo>
                  <a:lnTo>
                    <a:pt x="65" y="200"/>
                  </a:lnTo>
                  <a:lnTo>
                    <a:pt x="33" y="285"/>
                  </a:lnTo>
                  <a:lnTo>
                    <a:pt x="13" y="366"/>
                  </a:lnTo>
                  <a:lnTo>
                    <a:pt x="3" y="443"/>
                  </a:lnTo>
                  <a:lnTo>
                    <a:pt x="0" y="513"/>
                  </a:lnTo>
                  <a:lnTo>
                    <a:pt x="3" y="580"/>
                  </a:lnTo>
                  <a:lnTo>
                    <a:pt x="13" y="659"/>
                  </a:lnTo>
                  <a:lnTo>
                    <a:pt x="34" y="745"/>
                  </a:lnTo>
                  <a:lnTo>
                    <a:pt x="68" y="832"/>
                  </a:lnTo>
                  <a:lnTo>
                    <a:pt x="118" y="916"/>
                  </a:lnTo>
                  <a:lnTo>
                    <a:pt x="167" y="976"/>
                  </a:lnTo>
                  <a:lnTo>
                    <a:pt x="207" y="1013"/>
                  </a:lnTo>
                  <a:lnTo>
                    <a:pt x="228" y="1025"/>
                  </a:lnTo>
                  <a:lnTo>
                    <a:pt x="235" y="1023"/>
                  </a:lnTo>
                  <a:lnTo>
                    <a:pt x="237" y="101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05" name="Freeform 109"/>
            <p:cNvSpPr>
              <a:spLocks noChangeAspect="1" noEditPoints="1"/>
            </p:cNvSpPr>
            <p:nvPr/>
          </p:nvSpPr>
          <p:spPr bwMode="auto">
            <a:xfrm>
              <a:off x="2889" y="226"/>
              <a:ext cx="495" cy="683"/>
            </a:xfrm>
            <a:custGeom>
              <a:avLst/>
              <a:gdLst/>
              <a:ahLst/>
              <a:cxnLst>
                <a:cxn ang="0">
                  <a:pos x="494" y="301"/>
                </a:cxn>
                <a:cxn ang="0">
                  <a:pos x="481" y="191"/>
                </a:cxn>
                <a:cxn ang="0">
                  <a:pos x="434" y="83"/>
                </a:cxn>
                <a:cxn ang="0">
                  <a:pos x="329" y="11"/>
                </a:cxn>
                <a:cxn ang="0">
                  <a:pos x="166" y="11"/>
                </a:cxn>
                <a:cxn ang="0">
                  <a:pos x="61" y="82"/>
                </a:cxn>
                <a:cxn ang="0">
                  <a:pos x="13" y="191"/>
                </a:cxn>
                <a:cxn ang="0">
                  <a:pos x="1" y="301"/>
                </a:cxn>
                <a:cxn ang="0">
                  <a:pos x="1" y="388"/>
                </a:cxn>
                <a:cxn ang="0">
                  <a:pos x="13" y="496"/>
                </a:cxn>
                <a:cxn ang="0">
                  <a:pos x="61" y="602"/>
                </a:cxn>
                <a:cxn ang="0">
                  <a:pos x="166" y="672"/>
                </a:cxn>
                <a:cxn ang="0">
                  <a:pos x="329" y="672"/>
                </a:cxn>
                <a:cxn ang="0">
                  <a:pos x="434" y="602"/>
                </a:cxn>
                <a:cxn ang="0">
                  <a:pos x="481" y="496"/>
                </a:cxn>
                <a:cxn ang="0">
                  <a:pos x="494" y="388"/>
                </a:cxn>
                <a:cxn ang="0">
                  <a:pos x="247" y="645"/>
                </a:cxn>
                <a:cxn ang="0">
                  <a:pos x="185" y="625"/>
                </a:cxn>
                <a:cxn ang="0">
                  <a:pos x="141" y="548"/>
                </a:cxn>
                <a:cxn ang="0">
                  <a:pos x="132" y="441"/>
                </a:cxn>
                <a:cxn ang="0">
                  <a:pos x="131" y="332"/>
                </a:cxn>
                <a:cxn ang="0">
                  <a:pos x="139" y="138"/>
                </a:cxn>
                <a:cxn ang="0">
                  <a:pos x="158" y="84"/>
                </a:cxn>
                <a:cxn ang="0">
                  <a:pos x="189" y="53"/>
                </a:cxn>
                <a:cxn ang="0">
                  <a:pos x="222" y="40"/>
                </a:cxn>
                <a:cxn ang="0">
                  <a:pos x="247" y="37"/>
                </a:cxn>
                <a:cxn ang="0">
                  <a:pos x="304" y="52"/>
                </a:cxn>
                <a:cxn ang="0">
                  <a:pos x="347" y="101"/>
                </a:cxn>
                <a:cxn ang="0">
                  <a:pos x="362" y="199"/>
                </a:cxn>
                <a:cxn ang="0">
                  <a:pos x="364" y="332"/>
                </a:cxn>
                <a:cxn ang="0">
                  <a:pos x="356" y="536"/>
                </a:cxn>
                <a:cxn ang="0">
                  <a:pos x="338" y="593"/>
                </a:cxn>
                <a:cxn ang="0">
                  <a:pos x="308" y="626"/>
                </a:cxn>
                <a:cxn ang="0">
                  <a:pos x="275" y="642"/>
                </a:cxn>
                <a:cxn ang="0">
                  <a:pos x="247" y="645"/>
                </a:cxn>
              </a:cxnLst>
              <a:rect l="0" t="0" r="r" b="b"/>
              <a:pathLst>
                <a:path w="495" h="683">
                  <a:moveTo>
                    <a:pt x="495" y="344"/>
                  </a:moveTo>
                  <a:lnTo>
                    <a:pt x="494" y="301"/>
                  </a:lnTo>
                  <a:lnTo>
                    <a:pt x="490" y="248"/>
                  </a:lnTo>
                  <a:lnTo>
                    <a:pt x="481" y="191"/>
                  </a:lnTo>
                  <a:lnTo>
                    <a:pt x="463" y="135"/>
                  </a:lnTo>
                  <a:lnTo>
                    <a:pt x="434" y="83"/>
                  </a:lnTo>
                  <a:lnTo>
                    <a:pt x="390" y="40"/>
                  </a:lnTo>
                  <a:lnTo>
                    <a:pt x="329" y="11"/>
                  </a:lnTo>
                  <a:lnTo>
                    <a:pt x="247" y="0"/>
                  </a:lnTo>
                  <a:lnTo>
                    <a:pt x="166" y="11"/>
                  </a:lnTo>
                  <a:lnTo>
                    <a:pt x="105" y="40"/>
                  </a:lnTo>
                  <a:lnTo>
                    <a:pt x="61" y="82"/>
                  </a:lnTo>
                  <a:lnTo>
                    <a:pt x="32" y="134"/>
                  </a:lnTo>
                  <a:lnTo>
                    <a:pt x="13" y="191"/>
                  </a:lnTo>
                  <a:lnTo>
                    <a:pt x="4" y="248"/>
                  </a:lnTo>
                  <a:lnTo>
                    <a:pt x="1" y="301"/>
                  </a:lnTo>
                  <a:lnTo>
                    <a:pt x="0" y="344"/>
                  </a:lnTo>
                  <a:lnTo>
                    <a:pt x="1" y="388"/>
                  </a:lnTo>
                  <a:lnTo>
                    <a:pt x="4" y="440"/>
                  </a:lnTo>
                  <a:lnTo>
                    <a:pt x="13" y="496"/>
                  </a:lnTo>
                  <a:lnTo>
                    <a:pt x="32" y="551"/>
                  </a:lnTo>
                  <a:lnTo>
                    <a:pt x="61" y="602"/>
                  </a:lnTo>
                  <a:lnTo>
                    <a:pt x="105" y="644"/>
                  </a:lnTo>
                  <a:lnTo>
                    <a:pt x="166" y="672"/>
                  </a:lnTo>
                  <a:lnTo>
                    <a:pt x="247" y="683"/>
                  </a:lnTo>
                  <a:lnTo>
                    <a:pt x="329" y="672"/>
                  </a:lnTo>
                  <a:lnTo>
                    <a:pt x="390" y="644"/>
                  </a:lnTo>
                  <a:lnTo>
                    <a:pt x="434" y="602"/>
                  </a:lnTo>
                  <a:lnTo>
                    <a:pt x="463" y="552"/>
                  </a:lnTo>
                  <a:lnTo>
                    <a:pt x="481" y="496"/>
                  </a:lnTo>
                  <a:lnTo>
                    <a:pt x="490" y="440"/>
                  </a:lnTo>
                  <a:lnTo>
                    <a:pt x="494" y="388"/>
                  </a:lnTo>
                  <a:lnTo>
                    <a:pt x="495" y="344"/>
                  </a:lnTo>
                  <a:close/>
                  <a:moveTo>
                    <a:pt x="247" y="645"/>
                  </a:moveTo>
                  <a:lnTo>
                    <a:pt x="217" y="641"/>
                  </a:lnTo>
                  <a:lnTo>
                    <a:pt x="185" y="625"/>
                  </a:lnTo>
                  <a:lnTo>
                    <a:pt x="158" y="595"/>
                  </a:lnTo>
                  <a:lnTo>
                    <a:pt x="141" y="548"/>
                  </a:lnTo>
                  <a:lnTo>
                    <a:pt x="135" y="500"/>
                  </a:lnTo>
                  <a:lnTo>
                    <a:pt x="132" y="441"/>
                  </a:lnTo>
                  <a:lnTo>
                    <a:pt x="131" y="382"/>
                  </a:lnTo>
                  <a:lnTo>
                    <a:pt x="131" y="332"/>
                  </a:lnTo>
                  <a:lnTo>
                    <a:pt x="132" y="227"/>
                  </a:lnTo>
                  <a:lnTo>
                    <a:pt x="139" y="138"/>
                  </a:lnTo>
                  <a:lnTo>
                    <a:pt x="146" y="108"/>
                  </a:lnTo>
                  <a:lnTo>
                    <a:pt x="158" y="84"/>
                  </a:lnTo>
                  <a:lnTo>
                    <a:pt x="172" y="66"/>
                  </a:lnTo>
                  <a:lnTo>
                    <a:pt x="189" y="53"/>
                  </a:lnTo>
                  <a:lnTo>
                    <a:pt x="205" y="45"/>
                  </a:lnTo>
                  <a:lnTo>
                    <a:pt x="222" y="40"/>
                  </a:lnTo>
                  <a:lnTo>
                    <a:pt x="236" y="38"/>
                  </a:lnTo>
                  <a:lnTo>
                    <a:pt x="247" y="37"/>
                  </a:lnTo>
                  <a:lnTo>
                    <a:pt x="276" y="41"/>
                  </a:lnTo>
                  <a:lnTo>
                    <a:pt x="304" y="52"/>
                  </a:lnTo>
                  <a:lnTo>
                    <a:pt x="328" y="72"/>
                  </a:lnTo>
                  <a:lnTo>
                    <a:pt x="347" y="101"/>
                  </a:lnTo>
                  <a:lnTo>
                    <a:pt x="356" y="142"/>
                  </a:lnTo>
                  <a:lnTo>
                    <a:pt x="362" y="199"/>
                  </a:lnTo>
                  <a:lnTo>
                    <a:pt x="364" y="265"/>
                  </a:lnTo>
                  <a:lnTo>
                    <a:pt x="364" y="332"/>
                  </a:lnTo>
                  <a:lnTo>
                    <a:pt x="363" y="436"/>
                  </a:lnTo>
                  <a:lnTo>
                    <a:pt x="356" y="536"/>
                  </a:lnTo>
                  <a:lnTo>
                    <a:pt x="349" y="568"/>
                  </a:lnTo>
                  <a:lnTo>
                    <a:pt x="338" y="593"/>
                  </a:lnTo>
                  <a:lnTo>
                    <a:pt x="324" y="612"/>
                  </a:lnTo>
                  <a:lnTo>
                    <a:pt x="308" y="626"/>
                  </a:lnTo>
                  <a:lnTo>
                    <a:pt x="292" y="636"/>
                  </a:lnTo>
                  <a:lnTo>
                    <a:pt x="275" y="642"/>
                  </a:lnTo>
                  <a:lnTo>
                    <a:pt x="260" y="645"/>
                  </a:lnTo>
                  <a:lnTo>
                    <a:pt x="247" y="64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06" name="Freeform 110"/>
            <p:cNvSpPr>
              <a:spLocks noChangeAspect="1"/>
            </p:cNvSpPr>
            <p:nvPr/>
          </p:nvSpPr>
          <p:spPr bwMode="auto">
            <a:xfrm>
              <a:off x="3519" y="788"/>
              <a:ext cx="119" cy="307"/>
            </a:xfrm>
            <a:custGeom>
              <a:avLst/>
              <a:gdLst/>
              <a:ahLst/>
              <a:cxnLst>
                <a:cxn ang="0">
                  <a:pos x="119" y="108"/>
                </a:cxn>
                <a:cxn ang="0">
                  <a:pos x="114" y="63"/>
                </a:cxn>
                <a:cxn ang="0">
                  <a:pos x="101" y="29"/>
                </a:cxn>
                <a:cxn ang="0">
                  <a:pos x="81" y="8"/>
                </a:cxn>
                <a:cxn ang="0">
                  <a:pos x="54" y="0"/>
                </a:cxn>
                <a:cxn ang="0">
                  <a:pos x="31" y="5"/>
                </a:cxn>
                <a:cxn ang="0">
                  <a:pos x="14" y="17"/>
                </a:cxn>
                <a:cxn ang="0">
                  <a:pos x="3" y="34"/>
                </a:cxn>
                <a:cxn ang="0">
                  <a:pos x="0" y="55"/>
                </a:cxn>
                <a:cxn ang="0">
                  <a:pos x="3" y="75"/>
                </a:cxn>
                <a:cxn ang="0">
                  <a:pos x="14" y="92"/>
                </a:cxn>
                <a:cxn ang="0">
                  <a:pos x="31" y="104"/>
                </a:cxn>
                <a:cxn ang="0">
                  <a:pos x="54" y="109"/>
                </a:cxn>
                <a:cxn ang="0">
                  <a:pos x="72" y="106"/>
                </a:cxn>
                <a:cxn ang="0">
                  <a:pos x="89" y="96"/>
                </a:cxn>
                <a:cxn ang="0">
                  <a:pos x="95" y="93"/>
                </a:cxn>
                <a:cxn ang="0">
                  <a:pos x="96" y="95"/>
                </a:cxn>
                <a:cxn ang="0">
                  <a:pos x="97" y="108"/>
                </a:cxn>
                <a:cxn ang="0">
                  <a:pos x="90" y="162"/>
                </a:cxn>
                <a:cxn ang="0">
                  <a:pos x="74" y="209"/>
                </a:cxn>
                <a:cxn ang="0">
                  <a:pos x="52" y="249"/>
                </a:cxn>
                <a:cxn ang="0">
                  <a:pos x="27" y="279"/>
                </a:cxn>
                <a:cxn ang="0">
                  <a:pos x="17" y="291"/>
                </a:cxn>
                <a:cxn ang="0">
                  <a:pos x="16" y="295"/>
                </a:cxn>
                <a:cxn ang="0">
                  <a:pos x="19" y="304"/>
                </a:cxn>
                <a:cxn ang="0">
                  <a:pos x="26" y="307"/>
                </a:cxn>
                <a:cxn ang="0">
                  <a:pos x="45" y="293"/>
                </a:cxn>
                <a:cxn ang="0">
                  <a:pos x="77" y="252"/>
                </a:cxn>
                <a:cxn ang="0">
                  <a:pos x="106" y="190"/>
                </a:cxn>
                <a:cxn ang="0">
                  <a:pos x="119" y="108"/>
                </a:cxn>
              </a:cxnLst>
              <a:rect l="0" t="0" r="r" b="b"/>
              <a:pathLst>
                <a:path w="119" h="307">
                  <a:moveTo>
                    <a:pt x="119" y="108"/>
                  </a:moveTo>
                  <a:lnTo>
                    <a:pt x="114" y="63"/>
                  </a:lnTo>
                  <a:lnTo>
                    <a:pt x="101" y="29"/>
                  </a:lnTo>
                  <a:lnTo>
                    <a:pt x="81" y="8"/>
                  </a:lnTo>
                  <a:lnTo>
                    <a:pt x="54" y="0"/>
                  </a:lnTo>
                  <a:lnTo>
                    <a:pt x="31" y="5"/>
                  </a:lnTo>
                  <a:lnTo>
                    <a:pt x="14" y="17"/>
                  </a:lnTo>
                  <a:lnTo>
                    <a:pt x="3" y="34"/>
                  </a:lnTo>
                  <a:lnTo>
                    <a:pt x="0" y="55"/>
                  </a:lnTo>
                  <a:lnTo>
                    <a:pt x="3" y="75"/>
                  </a:lnTo>
                  <a:lnTo>
                    <a:pt x="14" y="92"/>
                  </a:lnTo>
                  <a:lnTo>
                    <a:pt x="31" y="104"/>
                  </a:lnTo>
                  <a:lnTo>
                    <a:pt x="54" y="109"/>
                  </a:lnTo>
                  <a:lnTo>
                    <a:pt x="72" y="106"/>
                  </a:lnTo>
                  <a:lnTo>
                    <a:pt x="89" y="96"/>
                  </a:lnTo>
                  <a:lnTo>
                    <a:pt x="95" y="93"/>
                  </a:lnTo>
                  <a:lnTo>
                    <a:pt x="96" y="95"/>
                  </a:lnTo>
                  <a:lnTo>
                    <a:pt x="97" y="108"/>
                  </a:lnTo>
                  <a:lnTo>
                    <a:pt x="90" y="162"/>
                  </a:lnTo>
                  <a:lnTo>
                    <a:pt x="74" y="209"/>
                  </a:lnTo>
                  <a:lnTo>
                    <a:pt x="52" y="249"/>
                  </a:lnTo>
                  <a:lnTo>
                    <a:pt x="27" y="279"/>
                  </a:lnTo>
                  <a:lnTo>
                    <a:pt x="17" y="291"/>
                  </a:lnTo>
                  <a:lnTo>
                    <a:pt x="16" y="295"/>
                  </a:lnTo>
                  <a:lnTo>
                    <a:pt x="19" y="304"/>
                  </a:lnTo>
                  <a:lnTo>
                    <a:pt x="26" y="307"/>
                  </a:lnTo>
                  <a:lnTo>
                    <a:pt x="45" y="293"/>
                  </a:lnTo>
                  <a:lnTo>
                    <a:pt x="77" y="252"/>
                  </a:lnTo>
                  <a:lnTo>
                    <a:pt x="106" y="190"/>
                  </a:lnTo>
                  <a:lnTo>
                    <a:pt x="119" y="10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07" name="Freeform 111"/>
            <p:cNvSpPr>
              <a:spLocks noChangeAspect="1" noEditPoints="1"/>
            </p:cNvSpPr>
            <p:nvPr/>
          </p:nvSpPr>
          <p:spPr bwMode="auto">
            <a:xfrm>
              <a:off x="3924" y="456"/>
              <a:ext cx="540" cy="453"/>
            </a:xfrm>
            <a:custGeom>
              <a:avLst/>
              <a:gdLst/>
              <a:ahLst/>
              <a:cxnLst>
                <a:cxn ang="0">
                  <a:pos x="503" y="59"/>
                </a:cxn>
                <a:cxn ang="0">
                  <a:pos x="534" y="44"/>
                </a:cxn>
                <a:cxn ang="0">
                  <a:pos x="536" y="10"/>
                </a:cxn>
                <a:cxn ang="0">
                  <a:pos x="514" y="0"/>
                </a:cxn>
                <a:cxn ang="0">
                  <a:pos x="267" y="0"/>
                </a:cxn>
                <a:cxn ang="0">
                  <a:pos x="160" y="28"/>
                </a:cxn>
                <a:cxn ang="0">
                  <a:pos x="76" y="99"/>
                </a:cxn>
                <a:cxn ang="0">
                  <a:pos x="20" y="193"/>
                </a:cxn>
                <a:cxn ang="0">
                  <a:pos x="0" y="290"/>
                </a:cxn>
                <a:cxn ang="0">
                  <a:pos x="41" y="405"/>
                </a:cxn>
                <a:cxn ang="0">
                  <a:pos x="153" y="453"/>
                </a:cxn>
                <a:cxn ang="0">
                  <a:pos x="244" y="430"/>
                </a:cxn>
                <a:cxn ang="0">
                  <a:pos x="326" y="371"/>
                </a:cxn>
                <a:cxn ang="0">
                  <a:pos x="386" y="281"/>
                </a:cxn>
                <a:cxn ang="0">
                  <a:pos x="409" y="171"/>
                </a:cxn>
                <a:cxn ang="0">
                  <a:pos x="405" y="125"/>
                </a:cxn>
                <a:cxn ang="0">
                  <a:pos x="378" y="59"/>
                </a:cxn>
                <a:cxn ang="0">
                  <a:pos x="154" y="429"/>
                </a:cxn>
                <a:cxn ang="0">
                  <a:pos x="89" y="402"/>
                </a:cxn>
                <a:cxn ang="0">
                  <a:pos x="63" y="319"/>
                </a:cxn>
                <a:cxn ang="0">
                  <a:pos x="73" y="243"/>
                </a:cxn>
                <a:cxn ang="0">
                  <a:pos x="111" y="144"/>
                </a:cxn>
                <a:cxn ang="0">
                  <a:pos x="183" y="75"/>
                </a:cxn>
                <a:cxn ang="0">
                  <a:pos x="250" y="59"/>
                </a:cxn>
                <a:cxn ang="0">
                  <a:pos x="300" y="70"/>
                </a:cxn>
                <a:cxn ang="0">
                  <a:pos x="329" y="97"/>
                </a:cxn>
                <a:cxn ang="0">
                  <a:pos x="341" y="129"/>
                </a:cxn>
                <a:cxn ang="0">
                  <a:pos x="344" y="158"/>
                </a:cxn>
                <a:cxn ang="0">
                  <a:pos x="329" y="249"/>
                </a:cxn>
                <a:cxn ang="0">
                  <a:pos x="289" y="343"/>
                </a:cxn>
                <a:cxn ang="0">
                  <a:pos x="221" y="409"/>
                </a:cxn>
                <a:cxn ang="0">
                  <a:pos x="154" y="429"/>
                </a:cxn>
              </a:cxnLst>
              <a:rect l="0" t="0" r="r" b="b"/>
              <a:pathLst>
                <a:path w="540" h="453">
                  <a:moveTo>
                    <a:pt x="490" y="59"/>
                  </a:moveTo>
                  <a:lnTo>
                    <a:pt x="503" y="59"/>
                  </a:lnTo>
                  <a:lnTo>
                    <a:pt x="520" y="55"/>
                  </a:lnTo>
                  <a:lnTo>
                    <a:pt x="534" y="44"/>
                  </a:lnTo>
                  <a:lnTo>
                    <a:pt x="540" y="24"/>
                  </a:lnTo>
                  <a:lnTo>
                    <a:pt x="536" y="10"/>
                  </a:lnTo>
                  <a:lnTo>
                    <a:pt x="527" y="3"/>
                  </a:lnTo>
                  <a:lnTo>
                    <a:pt x="514" y="0"/>
                  </a:lnTo>
                  <a:lnTo>
                    <a:pt x="500" y="0"/>
                  </a:lnTo>
                  <a:lnTo>
                    <a:pt x="267" y="0"/>
                  </a:lnTo>
                  <a:lnTo>
                    <a:pt x="212" y="7"/>
                  </a:lnTo>
                  <a:lnTo>
                    <a:pt x="160" y="28"/>
                  </a:lnTo>
                  <a:lnTo>
                    <a:pt x="115" y="60"/>
                  </a:lnTo>
                  <a:lnTo>
                    <a:pt x="76" y="99"/>
                  </a:lnTo>
                  <a:lnTo>
                    <a:pt x="44" y="145"/>
                  </a:lnTo>
                  <a:lnTo>
                    <a:pt x="20" y="193"/>
                  </a:lnTo>
                  <a:lnTo>
                    <a:pt x="5" y="243"/>
                  </a:lnTo>
                  <a:lnTo>
                    <a:pt x="0" y="290"/>
                  </a:lnTo>
                  <a:lnTo>
                    <a:pt x="10" y="354"/>
                  </a:lnTo>
                  <a:lnTo>
                    <a:pt x="41" y="405"/>
                  </a:lnTo>
                  <a:lnTo>
                    <a:pt x="89" y="440"/>
                  </a:lnTo>
                  <a:lnTo>
                    <a:pt x="153" y="453"/>
                  </a:lnTo>
                  <a:lnTo>
                    <a:pt x="198" y="447"/>
                  </a:lnTo>
                  <a:lnTo>
                    <a:pt x="244" y="430"/>
                  </a:lnTo>
                  <a:lnTo>
                    <a:pt x="287" y="405"/>
                  </a:lnTo>
                  <a:lnTo>
                    <a:pt x="326" y="371"/>
                  </a:lnTo>
                  <a:lnTo>
                    <a:pt x="360" y="329"/>
                  </a:lnTo>
                  <a:lnTo>
                    <a:pt x="386" y="281"/>
                  </a:lnTo>
                  <a:lnTo>
                    <a:pt x="403" y="228"/>
                  </a:lnTo>
                  <a:lnTo>
                    <a:pt x="409" y="171"/>
                  </a:lnTo>
                  <a:lnTo>
                    <a:pt x="408" y="152"/>
                  </a:lnTo>
                  <a:lnTo>
                    <a:pt x="405" y="125"/>
                  </a:lnTo>
                  <a:lnTo>
                    <a:pt x="396" y="93"/>
                  </a:lnTo>
                  <a:lnTo>
                    <a:pt x="378" y="59"/>
                  </a:lnTo>
                  <a:lnTo>
                    <a:pt x="490" y="59"/>
                  </a:lnTo>
                  <a:close/>
                  <a:moveTo>
                    <a:pt x="154" y="429"/>
                  </a:moveTo>
                  <a:lnTo>
                    <a:pt x="118" y="423"/>
                  </a:lnTo>
                  <a:lnTo>
                    <a:pt x="89" y="402"/>
                  </a:lnTo>
                  <a:lnTo>
                    <a:pt x="70" y="367"/>
                  </a:lnTo>
                  <a:lnTo>
                    <a:pt x="63" y="319"/>
                  </a:lnTo>
                  <a:lnTo>
                    <a:pt x="66" y="287"/>
                  </a:lnTo>
                  <a:lnTo>
                    <a:pt x="73" y="243"/>
                  </a:lnTo>
                  <a:lnTo>
                    <a:pt x="88" y="192"/>
                  </a:lnTo>
                  <a:lnTo>
                    <a:pt x="111" y="144"/>
                  </a:lnTo>
                  <a:lnTo>
                    <a:pt x="146" y="101"/>
                  </a:lnTo>
                  <a:lnTo>
                    <a:pt x="183" y="75"/>
                  </a:lnTo>
                  <a:lnTo>
                    <a:pt x="219" y="62"/>
                  </a:lnTo>
                  <a:lnTo>
                    <a:pt x="250" y="59"/>
                  </a:lnTo>
                  <a:lnTo>
                    <a:pt x="279" y="62"/>
                  </a:lnTo>
                  <a:lnTo>
                    <a:pt x="300" y="70"/>
                  </a:lnTo>
                  <a:lnTo>
                    <a:pt x="317" y="82"/>
                  </a:lnTo>
                  <a:lnTo>
                    <a:pt x="329" y="97"/>
                  </a:lnTo>
                  <a:lnTo>
                    <a:pt x="337" y="113"/>
                  </a:lnTo>
                  <a:lnTo>
                    <a:pt x="341" y="129"/>
                  </a:lnTo>
                  <a:lnTo>
                    <a:pt x="343" y="145"/>
                  </a:lnTo>
                  <a:lnTo>
                    <a:pt x="344" y="158"/>
                  </a:lnTo>
                  <a:lnTo>
                    <a:pt x="340" y="200"/>
                  </a:lnTo>
                  <a:lnTo>
                    <a:pt x="329" y="249"/>
                  </a:lnTo>
                  <a:lnTo>
                    <a:pt x="312" y="299"/>
                  </a:lnTo>
                  <a:lnTo>
                    <a:pt x="289" y="343"/>
                  </a:lnTo>
                  <a:lnTo>
                    <a:pt x="257" y="381"/>
                  </a:lnTo>
                  <a:lnTo>
                    <a:pt x="221" y="409"/>
                  </a:lnTo>
                  <a:lnTo>
                    <a:pt x="186" y="425"/>
                  </a:lnTo>
                  <a:lnTo>
                    <a:pt x="154" y="42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08" name="Freeform 112"/>
            <p:cNvSpPr>
              <a:spLocks noChangeAspect="1"/>
            </p:cNvSpPr>
            <p:nvPr/>
          </p:nvSpPr>
          <p:spPr bwMode="auto">
            <a:xfrm>
              <a:off x="4554" y="3"/>
              <a:ext cx="365" cy="471"/>
            </a:xfrm>
            <a:custGeom>
              <a:avLst/>
              <a:gdLst/>
              <a:ahLst/>
              <a:cxnLst>
                <a:cxn ang="0">
                  <a:pos x="365" y="307"/>
                </a:cxn>
                <a:cxn ang="0">
                  <a:pos x="320" y="307"/>
                </a:cxn>
                <a:cxn ang="0">
                  <a:pos x="318" y="320"/>
                </a:cxn>
                <a:cxn ang="0">
                  <a:pos x="313" y="340"/>
                </a:cxn>
                <a:cxn ang="0">
                  <a:pos x="308" y="360"/>
                </a:cxn>
                <a:cxn ang="0">
                  <a:pos x="299" y="369"/>
                </a:cxn>
                <a:cxn ang="0">
                  <a:pos x="283" y="371"/>
                </a:cxn>
                <a:cxn ang="0">
                  <a:pos x="262" y="372"/>
                </a:cxn>
                <a:cxn ang="0">
                  <a:pos x="241" y="372"/>
                </a:cxn>
                <a:cxn ang="0">
                  <a:pos x="225" y="372"/>
                </a:cxn>
                <a:cxn ang="0">
                  <a:pos x="127" y="372"/>
                </a:cxn>
                <a:cxn ang="0">
                  <a:pos x="247" y="287"/>
                </a:cxn>
                <a:cxn ang="0">
                  <a:pos x="290" y="259"/>
                </a:cxn>
                <a:cxn ang="0">
                  <a:pos x="328" y="226"/>
                </a:cxn>
                <a:cxn ang="0">
                  <a:pos x="354" y="188"/>
                </a:cxn>
                <a:cxn ang="0">
                  <a:pos x="365" y="140"/>
                </a:cxn>
                <a:cxn ang="0">
                  <a:pos x="350" y="82"/>
                </a:cxn>
                <a:cxn ang="0">
                  <a:pos x="310" y="38"/>
                </a:cxn>
                <a:cxn ang="0">
                  <a:pos x="248" y="10"/>
                </a:cxn>
                <a:cxn ang="0">
                  <a:pos x="170" y="0"/>
                </a:cxn>
                <a:cxn ang="0">
                  <a:pos x="102" y="7"/>
                </a:cxn>
                <a:cxn ang="0">
                  <a:pos x="49" y="28"/>
                </a:cxn>
                <a:cxn ang="0">
                  <a:pos x="13" y="61"/>
                </a:cxn>
                <a:cxn ang="0">
                  <a:pos x="0" y="106"/>
                </a:cxn>
                <a:cxn ang="0">
                  <a:pos x="6" y="133"/>
                </a:cxn>
                <a:cxn ang="0">
                  <a:pos x="19" y="150"/>
                </a:cxn>
                <a:cxn ang="0">
                  <a:pos x="37" y="160"/>
                </a:cxn>
                <a:cxn ang="0">
                  <a:pos x="55" y="163"/>
                </a:cxn>
                <a:cxn ang="0">
                  <a:pos x="75" y="160"/>
                </a:cxn>
                <a:cxn ang="0">
                  <a:pos x="93" y="149"/>
                </a:cxn>
                <a:cxn ang="0">
                  <a:pos x="106" y="132"/>
                </a:cxn>
                <a:cxn ang="0">
                  <a:pos x="111" y="107"/>
                </a:cxn>
                <a:cxn ang="0">
                  <a:pos x="107" y="85"/>
                </a:cxn>
                <a:cxn ang="0">
                  <a:pos x="97" y="69"/>
                </a:cxn>
                <a:cxn ang="0">
                  <a:pos x="88" y="61"/>
                </a:cxn>
                <a:cxn ang="0">
                  <a:pos x="82" y="58"/>
                </a:cxn>
                <a:cxn ang="0">
                  <a:pos x="102" y="48"/>
                </a:cxn>
                <a:cxn ang="0">
                  <a:pos x="122" y="43"/>
                </a:cxn>
                <a:cxn ang="0">
                  <a:pos x="139" y="41"/>
                </a:cxn>
                <a:cxn ang="0">
                  <a:pos x="149" y="41"/>
                </a:cxn>
                <a:cxn ang="0">
                  <a:pos x="192" y="47"/>
                </a:cxn>
                <a:cxn ang="0">
                  <a:pos x="226" y="68"/>
                </a:cxn>
                <a:cxn ang="0">
                  <a:pos x="249" y="99"/>
                </a:cxn>
                <a:cxn ang="0">
                  <a:pos x="258" y="141"/>
                </a:cxn>
                <a:cxn ang="0">
                  <a:pos x="252" y="181"/>
                </a:cxn>
                <a:cxn ang="0">
                  <a:pos x="234" y="217"/>
                </a:cxn>
                <a:cxn ang="0">
                  <a:pos x="209" y="249"/>
                </a:cxn>
                <a:cxn ang="0">
                  <a:pos x="180" y="279"/>
                </a:cxn>
                <a:cxn ang="0">
                  <a:pos x="9" y="430"/>
                </a:cxn>
                <a:cxn ang="0">
                  <a:pos x="1" y="439"/>
                </a:cxn>
                <a:cxn ang="0">
                  <a:pos x="0" y="454"/>
                </a:cxn>
                <a:cxn ang="0">
                  <a:pos x="0" y="471"/>
                </a:cxn>
                <a:cxn ang="0">
                  <a:pos x="340" y="471"/>
                </a:cxn>
                <a:cxn ang="0">
                  <a:pos x="365" y="307"/>
                </a:cxn>
              </a:cxnLst>
              <a:rect l="0" t="0" r="r" b="b"/>
              <a:pathLst>
                <a:path w="365" h="471">
                  <a:moveTo>
                    <a:pt x="365" y="307"/>
                  </a:moveTo>
                  <a:lnTo>
                    <a:pt x="320" y="307"/>
                  </a:lnTo>
                  <a:lnTo>
                    <a:pt x="318" y="320"/>
                  </a:lnTo>
                  <a:lnTo>
                    <a:pt x="313" y="340"/>
                  </a:lnTo>
                  <a:lnTo>
                    <a:pt x="308" y="360"/>
                  </a:lnTo>
                  <a:lnTo>
                    <a:pt x="299" y="369"/>
                  </a:lnTo>
                  <a:lnTo>
                    <a:pt x="283" y="371"/>
                  </a:lnTo>
                  <a:lnTo>
                    <a:pt x="262" y="372"/>
                  </a:lnTo>
                  <a:lnTo>
                    <a:pt x="241" y="372"/>
                  </a:lnTo>
                  <a:lnTo>
                    <a:pt x="225" y="372"/>
                  </a:lnTo>
                  <a:lnTo>
                    <a:pt x="127" y="372"/>
                  </a:lnTo>
                  <a:lnTo>
                    <a:pt x="247" y="287"/>
                  </a:lnTo>
                  <a:lnTo>
                    <a:pt x="290" y="259"/>
                  </a:lnTo>
                  <a:lnTo>
                    <a:pt x="328" y="226"/>
                  </a:lnTo>
                  <a:lnTo>
                    <a:pt x="354" y="188"/>
                  </a:lnTo>
                  <a:lnTo>
                    <a:pt x="365" y="140"/>
                  </a:lnTo>
                  <a:lnTo>
                    <a:pt x="350" y="82"/>
                  </a:lnTo>
                  <a:lnTo>
                    <a:pt x="310" y="38"/>
                  </a:lnTo>
                  <a:lnTo>
                    <a:pt x="248" y="10"/>
                  </a:lnTo>
                  <a:lnTo>
                    <a:pt x="170" y="0"/>
                  </a:lnTo>
                  <a:lnTo>
                    <a:pt x="102" y="7"/>
                  </a:lnTo>
                  <a:lnTo>
                    <a:pt x="49" y="28"/>
                  </a:lnTo>
                  <a:lnTo>
                    <a:pt x="13" y="61"/>
                  </a:lnTo>
                  <a:lnTo>
                    <a:pt x="0" y="106"/>
                  </a:lnTo>
                  <a:lnTo>
                    <a:pt x="6" y="133"/>
                  </a:lnTo>
                  <a:lnTo>
                    <a:pt x="19" y="150"/>
                  </a:lnTo>
                  <a:lnTo>
                    <a:pt x="37" y="160"/>
                  </a:lnTo>
                  <a:lnTo>
                    <a:pt x="55" y="163"/>
                  </a:lnTo>
                  <a:lnTo>
                    <a:pt x="75" y="160"/>
                  </a:lnTo>
                  <a:lnTo>
                    <a:pt x="93" y="149"/>
                  </a:lnTo>
                  <a:lnTo>
                    <a:pt x="106" y="132"/>
                  </a:lnTo>
                  <a:lnTo>
                    <a:pt x="111" y="107"/>
                  </a:lnTo>
                  <a:lnTo>
                    <a:pt x="107" y="85"/>
                  </a:lnTo>
                  <a:lnTo>
                    <a:pt x="97" y="69"/>
                  </a:lnTo>
                  <a:lnTo>
                    <a:pt x="88" y="61"/>
                  </a:lnTo>
                  <a:lnTo>
                    <a:pt x="82" y="58"/>
                  </a:lnTo>
                  <a:lnTo>
                    <a:pt x="102" y="48"/>
                  </a:lnTo>
                  <a:lnTo>
                    <a:pt x="122" y="43"/>
                  </a:lnTo>
                  <a:lnTo>
                    <a:pt x="139" y="41"/>
                  </a:lnTo>
                  <a:lnTo>
                    <a:pt x="149" y="41"/>
                  </a:lnTo>
                  <a:lnTo>
                    <a:pt x="192" y="47"/>
                  </a:lnTo>
                  <a:lnTo>
                    <a:pt x="226" y="68"/>
                  </a:lnTo>
                  <a:lnTo>
                    <a:pt x="249" y="99"/>
                  </a:lnTo>
                  <a:lnTo>
                    <a:pt x="258" y="141"/>
                  </a:lnTo>
                  <a:lnTo>
                    <a:pt x="252" y="181"/>
                  </a:lnTo>
                  <a:lnTo>
                    <a:pt x="234" y="217"/>
                  </a:lnTo>
                  <a:lnTo>
                    <a:pt x="209" y="249"/>
                  </a:lnTo>
                  <a:lnTo>
                    <a:pt x="180" y="279"/>
                  </a:lnTo>
                  <a:lnTo>
                    <a:pt x="9" y="430"/>
                  </a:lnTo>
                  <a:lnTo>
                    <a:pt x="1" y="439"/>
                  </a:lnTo>
                  <a:lnTo>
                    <a:pt x="0" y="454"/>
                  </a:lnTo>
                  <a:lnTo>
                    <a:pt x="0" y="471"/>
                  </a:lnTo>
                  <a:lnTo>
                    <a:pt x="340" y="471"/>
                  </a:lnTo>
                  <a:lnTo>
                    <a:pt x="365" y="307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09" name="Freeform 113"/>
            <p:cNvSpPr>
              <a:spLocks noChangeAspect="1"/>
            </p:cNvSpPr>
            <p:nvPr/>
          </p:nvSpPr>
          <p:spPr bwMode="auto">
            <a:xfrm>
              <a:off x="5054" y="194"/>
              <a:ext cx="377" cy="703"/>
            </a:xfrm>
            <a:custGeom>
              <a:avLst/>
              <a:gdLst/>
              <a:ahLst/>
              <a:cxnLst>
                <a:cxn ang="0">
                  <a:pos x="261" y="49"/>
                </a:cxn>
                <a:cxn ang="0">
                  <a:pos x="377" y="49"/>
                </a:cxn>
                <a:cxn ang="0">
                  <a:pos x="377" y="0"/>
                </a:cxn>
                <a:cxn ang="0">
                  <a:pos x="337" y="2"/>
                </a:cxn>
                <a:cxn ang="0">
                  <a:pos x="285" y="3"/>
                </a:cxn>
                <a:cxn ang="0">
                  <a:pos x="232" y="3"/>
                </a:cxn>
                <a:cxn ang="0">
                  <a:pos x="189" y="3"/>
                </a:cxn>
                <a:cxn ang="0">
                  <a:pos x="145" y="3"/>
                </a:cxn>
                <a:cxn ang="0">
                  <a:pos x="92" y="3"/>
                </a:cxn>
                <a:cxn ang="0">
                  <a:pos x="40" y="2"/>
                </a:cxn>
                <a:cxn ang="0">
                  <a:pos x="0" y="0"/>
                </a:cxn>
                <a:cxn ang="0">
                  <a:pos x="0" y="49"/>
                </a:cxn>
                <a:cxn ang="0">
                  <a:pos x="116" y="49"/>
                </a:cxn>
                <a:cxn ang="0">
                  <a:pos x="116" y="655"/>
                </a:cxn>
                <a:cxn ang="0">
                  <a:pos x="0" y="655"/>
                </a:cxn>
                <a:cxn ang="0">
                  <a:pos x="0" y="703"/>
                </a:cxn>
                <a:cxn ang="0">
                  <a:pos x="40" y="701"/>
                </a:cxn>
                <a:cxn ang="0">
                  <a:pos x="92" y="700"/>
                </a:cxn>
                <a:cxn ang="0">
                  <a:pos x="145" y="700"/>
                </a:cxn>
                <a:cxn ang="0">
                  <a:pos x="189" y="700"/>
                </a:cxn>
                <a:cxn ang="0">
                  <a:pos x="232" y="700"/>
                </a:cxn>
                <a:cxn ang="0">
                  <a:pos x="285" y="700"/>
                </a:cxn>
                <a:cxn ang="0">
                  <a:pos x="337" y="701"/>
                </a:cxn>
                <a:cxn ang="0">
                  <a:pos x="377" y="703"/>
                </a:cxn>
                <a:cxn ang="0">
                  <a:pos x="377" y="655"/>
                </a:cxn>
                <a:cxn ang="0">
                  <a:pos x="261" y="655"/>
                </a:cxn>
                <a:cxn ang="0">
                  <a:pos x="261" y="49"/>
                </a:cxn>
              </a:cxnLst>
              <a:rect l="0" t="0" r="r" b="b"/>
              <a:pathLst>
                <a:path w="377" h="703">
                  <a:moveTo>
                    <a:pt x="261" y="49"/>
                  </a:moveTo>
                  <a:lnTo>
                    <a:pt x="377" y="49"/>
                  </a:lnTo>
                  <a:lnTo>
                    <a:pt x="377" y="0"/>
                  </a:lnTo>
                  <a:lnTo>
                    <a:pt x="337" y="2"/>
                  </a:lnTo>
                  <a:lnTo>
                    <a:pt x="285" y="3"/>
                  </a:lnTo>
                  <a:lnTo>
                    <a:pt x="232" y="3"/>
                  </a:lnTo>
                  <a:lnTo>
                    <a:pt x="189" y="3"/>
                  </a:lnTo>
                  <a:lnTo>
                    <a:pt x="145" y="3"/>
                  </a:lnTo>
                  <a:lnTo>
                    <a:pt x="92" y="3"/>
                  </a:lnTo>
                  <a:lnTo>
                    <a:pt x="40" y="2"/>
                  </a:lnTo>
                  <a:lnTo>
                    <a:pt x="0" y="0"/>
                  </a:lnTo>
                  <a:lnTo>
                    <a:pt x="0" y="49"/>
                  </a:lnTo>
                  <a:lnTo>
                    <a:pt x="116" y="49"/>
                  </a:lnTo>
                  <a:lnTo>
                    <a:pt x="116" y="655"/>
                  </a:lnTo>
                  <a:lnTo>
                    <a:pt x="0" y="655"/>
                  </a:lnTo>
                  <a:lnTo>
                    <a:pt x="0" y="703"/>
                  </a:lnTo>
                  <a:lnTo>
                    <a:pt x="40" y="701"/>
                  </a:lnTo>
                  <a:lnTo>
                    <a:pt x="92" y="700"/>
                  </a:lnTo>
                  <a:lnTo>
                    <a:pt x="145" y="700"/>
                  </a:lnTo>
                  <a:lnTo>
                    <a:pt x="189" y="700"/>
                  </a:lnTo>
                  <a:lnTo>
                    <a:pt x="232" y="700"/>
                  </a:lnTo>
                  <a:lnTo>
                    <a:pt x="285" y="700"/>
                  </a:lnTo>
                  <a:lnTo>
                    <a:pt x="337" y="701"/>
                  </a:lnTo>
                  <a:lnTo>
                    <a:pt x="377" y="703"/>
                  </a:lnTo>
                  <a:lnTo>
                    <a:pt x="377" y="655"/>
                  </a:lnTo>
                  <a:lnTo>
                    <a:pt x="261" y="655"/>
                  </a:lnTo>
                  <a:lnTo>
                    <a:pt x="261" y="4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10" name="Freeform 114"/>
            <p:cNvSpPr>
              <a:spLocks noChangeAspect="1"/>
            </p:cNvSpPr>
            <p:nvPr/>
          </p:nvSpPr>
          <p:spPr bwMode="auto">
            <a:xfrm>
              <a:off x="5524" y="128"/>
              <a:ext cx="237" cy="1025"/>
            </a:xfrm>
            <a:custGeom>
              <a:avLst/>
              <a:gdLst/>
              <a:ahLst/>
              <a:cxnLst>
                <a:cxn ang="0">
                  <a:pos x="237" y="513"/>
                </a:cxn>
                <a:cxn ang="0">
                  <a:pos x="234" y="445"/>
                </a:cxn>
                <a:cxn ang="0">
                  <a:pos x="224" y="366"/>
                </a:cxn>
                <a:cxn ang="0">
                  <a:pos x="204" y="281"/>
                </a:cxn>
                <a:cxn ang="0">
                  <a:pos x="170" y="193"/>
                </a:cxn>
                <a:cxn ang="0">
                  <a:pos x="120" y="110"/>
                </a:cxn>
                <a:cxn ang="0">
                  <a:pos x="71" y="49"/>
                </a:cxn>
                <a:cxn ang="0">
                  <a:pos x="31" y="13"/>
                </a:cxn>
                <a:cxn ang="0">
                  <a:pos x="10" y="0"/>
                </a:cxn>
                <a:cxn ang="0">
                  <a:pos x="2" y="3"/>
                </a:cxn>
                <a:cxn ang="0">
                  <a:pos x="0" y="11"/>
                </a:cxn>
                <a:cxn ang="0">
                  <a:pos x="0" y="13"/>
                </a:cxn>
                <a:cxn ang="0">
                  <a:pos x="2" y="17"/>
                </a:cxn>
                <a:cxn ang="0">
                  <a:pos x="8" y="23"/>
                </a:cxn>
                <a:cxn ang="0">
                  <a:pos x="19" y="34"/>
                </a:cxn>
                <a:cxn ang="0">
                  <a:pos x="86" y="122"/>
                </a:cxn>
                <a:cxn ang="0">
                  <a:pos x="136" y="231"/>
                </a:cxn>
                <a:cxn ang="0">
                  <a:pos x="167" y="362"/>
                </a:cxn>
                <a:cxn ang="0">
                  <a:pos x="178" y="513"/>
                </a:cxn>
                <a:cxn ang="0">
                  <a:pos x="170" y="644"/>
                </a:cxn>
                <a:cxn ang="0">
                  <a:pos x="143" y="772"/>
                </a:cxn>
                <a:cxn ang="0">
                  <a:pos x="92" y="892"/>
                </a:cxn>
                <a:cxn ang="0">
                  <a:pos x="13" y="998"/>
                </a:cxn>
                <a:cxn ang="0">
                  <a:pos x="1" y="1010"/>
                </a:cxn>
                <a:cxn ang="0">
                  <a:pos x="0" y="1015"/>
                </a:cxn>
                <a:cxn ang="0">
                  <a:pos x="2" y="1022"/>
                </a:cxn>
                <a:cxn ang="0">
                  <a:pos x="10" y="1025"/>
                </a:cxn>
                <a:cxn ang="0">
                  <a:pos x="31" y="1012"/>
                </a:cxn>
                <a:cxn ang="0">
                  <a:pos x="73" y="974"/>
                </a:cxn>
                <a:cxn ang="0">
                  <a:pos x="123" y="911"/>
                </a:cxn>
                <a:cxn ang="0">
                  <a:pos x="172" y="825"/>
                </a:cxn>
                <a:cxn ang="0">
                  <a:pos x="205" y="741"/>
                </a:cxn>
                <a:cxn ang="0">
                  <a:pos x="224" y="659"/>
                </a:cxn>
                <a:cxn ang="0">
                  <a:pos x="234" y="582"/>
                </a:cxn>
                <a:cxn ang="0">
                  <a:pos x="237" y="513"/>
                </a:cxn>
              </a:cxnLst>
              <a:rect l="0" t="0" r="r" b="b"/>
              <a:pathLst>
                <a:path w="237" h="1025">
                  <a:moveTo>
                    <a:pt x="237" y="513"/>
                  </a:moveTo>
                  <a:lnTo>
                    <a:pt x="234" y="445"/>
                  </a:lnTo>
                  <a:lnTo>
                    <a:pt x="224" y="366"/>
                  </a:lnTo>
                  <a:lnTo>
                    <a:pt x="204" y="281"/>
                  </a:lnTo>
                  <a:lnTo>
                    <a:pt x="170" y="193"/>
                  </a:lnTo>
                  <a:lnTo>
                    <a:pt x="120" y="110"/>
                  </a:lnTo>
                  <a:lnTo>
                    <a:pt x="71" y="49"/>
                  </a:lnTo>
                  <a:lnTo>
                    <a:pt x="31" y="13"/>
                  </a:lnTo>
                  <a:lnTo>
                    <a:pt x="10" y="0"/>
                  </a:lnTo>
                  <a:lnTo>
                    <a:pt x="2" y="3"/>
                  </a:lnTo>
                  <a:lnTo>
                    <a:pt x="0" y="11"/>
                  </a:lnTo>
                  <a:lnTo>
                    <a:pt x="0" y="13"/>
                  </a:lnTo>
                  <a:lnTo>
                    <a:pt x="2" y="17"/>
                  </a:lnTo>
                  <a:lnTo>
                    <a:pt x="8" y="23"/>
                  </a:lnTo>
                  <a:lnTo>
                    <a:pt x="19" y="34"/>
                  </a:lnTo>
                  <a:lnTo>
                    <a:pt x="86" y="122"/>
                  </a:lnTo>
                  <a:lnTo>
                    <a:pt x="136" y="231"/>
                  </a:lnTo>
                  <a:lnTo>
                    <a:pt x="167" y="362"/>
                  </a:lnTo>
                  <a:lnTo>
                    <a:pt x="178" y="513"/>
                  </a:lnTo>
                  <a:lnTo>
                    <a:pt x="170" y="644"/>
                  </a:lnTo>
                  <a:lnTo>
                    <a:pt x="143" y="772"/>
                  </a:lnTo>
                  <a:lnTo>
                    <a:pt x="92" y="892"/>
                  </a:lnTo>
                  <a:lnTo>
                    <a:pt x="13" y="998"/>
                  </a:lnTo>
                  <a:lnTo>
                    <a:pt x="1" y="1010"/>
                  </a:lnTo>
                  <a:lnTo>
                    <a:pt x="0" y="1015"/>
                  </a:lnTo>
                  <a:lnTo>
                    <a:pt x="2" y="1022"/>
                  </a:lnTo>
                  <a:lnTo>
                    <a:pt x="10" y="1025"/>
                  </a:lnTo>
                  <a:lnTo>
                    <a:pt x="31" y="1012"/>
                  </a:lnTo>
                  <a:lnTo>
                    <a:pt x="73" y="974"/>
                  </a:lnTo>
                  <a:lnTo>
                    <a:pt x="123" y="911"/>
                  </a:lnTo>
                  <a:lnTo>
                    <a:pt x="172" y="825"/>
                  </a:lnTo>
                  <a:lnTo>
                    <a:pt x="205" y="741"/>
                  </a:lnTo>
                  <a:lnTo>
                    <a:pt x="224" y="659"/>
                  </a:lnTo>
                  <a:lnTo>
                    <a:pt x="234" y="582"/>
                  </a:lnTo>
                  <a:lnTo>
                    <a:pt x="237" y="51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261" name="Group 165"/>
          <p:cNvGrpSpPr>
            <a:grpSpLocks noChangeAspect="1"/>
          </p:cNvGrpSpPr>
          <p:nvPr>
            <p:custDataLst>
              <p:tags r:id="rId3"/>
            </p:custDataLst>
          </p:nvPr>
        </p:nvGrpSpPr>
        <p:grpSpPr bwMode="auto">
          <a:xfrm>
            <a:off x="381000" y="1872314"/>
            <a:ext cx="1425450" cy="225692"/>
            <a:chOff x="3" y="4"/>
            <a:chExt cx="5558" cy="880"/>
          </a:xfrm>
        </p:grpSpPr>
        <p:sp>
          <p:nvSpPr>
            <p:cNvPr id="4262" name="Freeform 166"/>
            <p:cNvSpPr>
              <a:spLocks noChangeAspect="1"/>
            </p:cNvSpPr>
            <p:nvPr/>
          </p:nvSpPr>
          <p:spPr bwMode="auto">
            <a:xfrm>
              <a:off x="3" y="4"/>
              <a:ext cx="442" cy="786"/>
            </a:xfrm>
            <a:custGeom>
              <a:avLst/>
              <a:gdLst/>
              <a:ahLst/>
              <a:cxnLst>
                <a:cxn ang="0">
                  <a:pos x="84" y="287"/>
                </a:cxn>
                <a:cxn ang="0">
                  <a:pos x="0" y="287"/>
                </a:cxn>
                <a:cxn ang="0">
                  <a:pos x="0" y="340"/>
                </a:cxn>
                <a:cxn ang="0">
                  <a:pos x="84" y="340"/>
                </a:cxn>
                <a:cxn ang="0">
                  <a:pos x="84" y="734"/>
                </a:cxn>
                <a:cxn ang="0">
                  <a:pos x="7" y="734"/>
                </a:cxn>
                <a:cxn ang="0">
                  <a:pos x="7" y="786"/>
                </a:cxn>
                <a:cxn ang="0">
                  <a:pos x="72" y="784"/>
                </a:cxn>
                <a:cxn ang="0">
                  <a:pos x="148" y="783"/>
                </a:cxn>
                <a:cxn ang="0">
                  <a:pos x="184" y="783"/>
                </a:cxn>
                <a:cxn ang="0">
                  <a:pos x="225" y="784"/>
                </a:cxn>
                <a:cxn ang="0">
                  <a:pos x="267" y="785"/>
                </a:cxn>
                <a:cxn ang="0">
                  <a:pos x="302" y="786"/>
                </a:cxn>
                <a:cxn ang="0">
                  <a:pos x="302" y="734"/>
                </a:cxn>
                <a:cxn ang="0">
                  <a:pos x="204" y="734"/>
                </a:cxn>
                <a:cxn ang="0">
                  <a:pos x="204" y="340"/>
                </a:cxn>
                <a:cxn ang="0">
                  <a:pos x="333" y="340"/>
                </a:cxn>
                <a:cxn ang="0">
                  <a:pos x="333" y="287"/>
                </a:cxn>
                <a:cxn ang="0">
                  <a:pos x="198" y="287"/>
                </a:cxn>
                <a:cxn ang="0">
                  <a:pos x="198" y="174"/>
                </a:cxn>
                <a:cxn ang="0">
                  <a:pos x="202" y="133"/>
                </a:cxn>
                <a:cxn ang="0">
                  <a:pos x="211" y="101"/>
                </a:cxn>
                <a:cxn ang="0">
                  <a:pos x="226" y="77"/>
                </a:cxn>
                <a:cxn ang="0">
                  <a:pos x="244" y="61"/>
                </a:cxn>
                <a:cxn ang="0">
                  <a:pos x="263" y="50"/>
                </a:cxn>
                <a:cxn ang="0">
                  <a:pos x="281" y="44"/>
                </a:cxn>
                <a:cxn ang="0">
                  <a:pos x="298" y="41"/>
                </a:cxn>
                <a:cxn ang="0">
                  <a:pos x="311" y="40"/>
                </a:cxn>
                <a:cxn ang="0">
                  <a:pos x="330" y="42"/>
                </a:cxn>
                <a:cxn ang="0">
                  <a:pos x="311" y="66"/>
                </a:cxn>
                <a:cxn ang="0">
                  <a:pos x="304" y="98"/>
                </a:cxn>
                <a:cxn ang="0">
                  <a:pos x="311" y="129"/>
                </a:cxn>
                <a:cxn ang="0">
                  <a:pos x="327" y="150"/>
                </a:cxn>
                <a:cxn ang="0">
                  <a:pos x="349" y="163"/>
                </a:cxn>
                <a:cxn ang="0">
                  <a:pos x="372" y="168"/>
                </a:cxn>
                <a:cxn ang="0">
                  <a:pos x="397" y="163"/>
                </a:cxn>
                <a:cxn ang="0">
                  <a:pos x="419" y="150"/>
                </a:cxn>
                <a:cxn ang="0">
                  <a:pos x="435" y="128"/>
                </a:cxn>
                <a:cxn ang="0">
                  <a:pos x="442" y="98"/>
                </a:cxn>
                <a:cxn ang="0">
                  <a:pos x="434" y="62"/>
                </a:cxn>
                <a:cxn ang="0">
                  <a:pos x="411" y="31"/>
                </a:cxn>
                <a:cxn ang="0">
                  <a:pos x="371" y="8"/>
                </a:cxn>
                <a:cxn ang="0">
                  <a:pos x="314" y="0"/>
                </a:cxn>
                <a:cxn ang="0">
                  <a:pos x="232" y="9"/>
                </a:cxn>
                <a:cxn ang="0">
                  <a:pos x="158" y="39"/>
                </a:cxn>
                <a:cxn ang="0">
                  <a:pos x="104" y="93"/>
                </a:cxn>
                <a:cxn ang="0">
                  <a:pos x="84" y="174"/>
                </a:cxn>
                <a:cxn ang="0">
                  <a:pos x="84" y="287"/>
                </a:cxn>
              </a:cxnLst>
              <a:rect l="0" t="0" r="r" b="b"/>
              <a:pathLst>
                <a:path w="442" h="786">
                  <a:moveTo>
                    <a:pt x="84" y="287"/>
                  </a:moveTo>
                  <a:lnTo>
                    <a:pt x="0" y="287"/>
                  </a:lnTo>
                  <a:lnTo>
                    <a:pt x="0" y="340"/>
                  </a:lnTo>
                  <a:lnTo>
                    <a:pt x="84" y="340"/>
                  </a:lnTo>
                  <a:lnTo>
                    <a:pt x="84" y="734"/>
                  </a:lnTo>
                  <a:lnTo>
                    <a:pt x="7" y="734"/>
                  </a:lnTo>
                  <a:lnTo>
                    <a:pt x="7" y="786"/>
                  </a:lnTo>
                  <a:lnTo>
                    <a:pt x="72" y="784"/>
                  </a:lnTo>
                  <a:lnTo>
                    <a:pt x="148" y="783"/>
                  </a:lnTo>
                  <a:lnTo>
                    <a:pt x="184" y="783"/>
                  </a:lnTo>
                  <a:lnTo>
                    <a:pt x="225" y="784"/>
                  </a:lnTo>
                  <a:lnTo>
                    <a:pt x="267" y="785"/>
                  </a:lnTo>
                  <a:lnTo>
                    <a:pt x="302" y="786"/>
                  </a:lnTo>
                  <a:lnTo>
                    <a:pt x="302" y="734"/>
                  </a:lnTo>
                  <a:lnTo>
                    <a:pt x="204" y="734"/>
                  </a:lnTo>
                  <a:lnTo>
                    <a:pt x="204" y="340"/>
                  </a:lnTo>
                  <a:lnTo>
                    <a:pt x="333" y="340"/>
                  </a:lnTo>
                  <a:lnTo>
                    <a:pt x="333" y="287"/>
                  </a:lnTo>
                  <a:lnTo>
                    <a:pt x="198" y="287"/>
                  </a:lnTo>
                  <a:lnTo>
                    <a:pt x="198" y="174"/>
                  </a:lnTo>
                  <a:lnTo>
                    <a:pt x="202" y="133"/>
                  </a:lnTo>
                  <a:lnTo>
                    <a:pt x="211" y="101"/>
                  </a:lnTo>
                  <a:lnTo>
                    <a:pt x="226" y="77"/>
                  </a:lnTo>
                  <a:lnTo>
                    <a:pt x="244" y="61"/>
                  </a:lnTo>
                  <a:lnTo>
                    <a:pt x="263" y="50"/>
                  </a:lnTo>
                  <a:lnTo>
                    <a:pt x="281" y="44"/>
                  </a:lnTo>
                  <a:lnTo>
                    <a:pt x="298" y="41"/>
                  </a:lnTo>
                  <a:lnTo>
                    <a:pt x="311" y="40"/>
                  </a:lnTo>
                  <a:lnTo>
                    <a:pt x="330" y="42"/>
                  </a:lnTo>
                  <a:lnTo>
                    <a:pt x="311" y="66"/>
                  </a:lnTo>
                  <a:lnTo>
                    <a:pt x="304" y="98"/>
                  </a:lnTo>
                  <a:lnTo>
                    <a:pt x="311" y="129"/>
                  </a:lnTo>
                  <a:lnTo>
                    <a:pt x="327" y="150"/>
                  </a:lnTo>
                  <a:lnTo>
                    <a:pt x="349" y="163"/>
                  </a:lnTo>
                  <a:lnTo>
                    <a:pt x="372" y="168"/>
                  </a:lnTo>
                  <a:lnTo>
                    <a:pt x="397" y="163"/>
                  </a:lnTo>
                  <a:lnTo>
                    <a:pt x="419" y="150"/>
                  </a:lnTo>
                  <a:lnTo>
                    <a:pt x="435" y="128"/>
                  </a:lnTo>
                  <a:lnTo>
                    <a:pt x="442" y="98"/>
                  </a:lnTo>
                  <a:lnTo>
                    <a:pt x="434" y="62"/>
                  </a:lnTo>
                  <a:lnTo>
                    <a:pt x="411" y="31"/>
                  </a:lnTo>
                  <a:lnTo>
                    <a:pt x="371" y="8"/>
                  </a:lnTo>
                  <a:lnTo>
                    <a:pt x="314" y="0"/>
                  </a:lnTo>
                  <a:lnTo>
                    <a:pt x="232" y="9"/>
                  </a:lnTo>
                  <a:lnTo>
                    <a:pt x="158" y="39"/>
                  </a:lnTo>
                  <a:lnTo>
                    <a:pt x="104" y="93"/>
                  </a:lnTo>
                  <a:lnTo>
                    <a:pt x="84" y="174"/>
                  </a:lnTo>
                  <a:lnTo>
                    <a:pt x="84" y="287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63" name="Freeform 167"/>
            <p:cNvSpPr>
              <a:spLocks noChangeAspect="1" noEditPoints="1"/>
            </p:cNvSpPr>
            <p:nvPr/>
          </p:nvSpPr>
          <p:spPr bwMode="auto">
            <a:xfrm>
              <a:off x="844" y="378"/>
              <a:ext cx="744" cy="263"/>
            </a:xfrm>
            <a:custGeom>
              <a:avLst/>
              <a:gdLst/>
              <a:ahLst/>
              <a:cxnLst>
                <a:cxn ang="0">
                  <a:pos x="705" y="45"/>
                </a:cxn>
                <a:cxn ang="0">
                  <a:pos x="718" y="45"/>
                </a:cxn>
                <a:cxn ang="0">
                  <a:pos x="731" y="42"/>
                </a:cxn>
                <a:cxn ang="0">
                  <a:pos x="740" y="35"/>
                </a:cxn>
                <a:cxn ang="0">
                  <a:pos x="744" y="23"/>
                </a:cxn>
                <a:cxn ang="0">
                  <a:pos x="740" y="10"/>
                </a:cxn>
                <a:cxn ang="0">
                  <a:pos x="731" y="3"/>
                </a:cxn>
                <a:cxn ang="0">
                  <a:pos x="719" y="0"/>
                </a:cxn>
                <a:cxn ang="0">
                  <a:pos x="706" y="0"/>
                </a:cxn>
                <a:cxn ang="0">
                  <a:pos x="37" y="0"/>
                </a:cxn>
                <a:cxn ang="0">
                  <a:pos x="25" y="0"/>
                </a:cxn>
                <a:cxn ang="0">
                  <a:pos x="12" y="3"/>
                </a:cxn>
                <a:cxn ang="0">
                  <a:pos x="4" y="10"/>
                </a:cxn>
                <a:cxn ang="0">
                  <a:pos x="0" y="23"/>
                </a:cxn>
                <a:cxn ang="0">
                  <a:pos x="4" y="35"/>
                </a:cxn>
                <a:cxn ang="0">
                  <a:pos x="13" y="42"/>
                </a:cxn>
                <a:cxn ang="0">
                  <a:pos x="25" y="45"/>
                </a:cxn>
                <a:cxn ang="0">
                  <a:pos x="38" y="45"/>
                </a:cxn>
                <a:cxn ang="0">
                  <a:pos x="705" y="45"/>
                </a:cxn>
                <a:cxn ang="0">
                  <a:pos x="706" y="263"/>
                </a:cxn>
                <a:cxn ang="0">
                  <a:pos x="719" y="263"/>
                </a:cxn>
                <a:cxn ang="0">
                  <a:pos x="731" y="260"/>
                </a:cxn>
                <a:cxn ang="0">
                  <a:pos x="740" y="254"/>
                </a:cxn>
                <a:cxn ang="0">
                  <a:pos x="744" y="240"/>
                </a:cxn>
                <a:cxn ang="0">
                  <a:pos x="740" y="227"/>
                </a:cxn>
                <a:cxn ang="0">
                  <a:pos x="731" y="221"/>
                </a:cxn>
                <a:cxn ang="0">
                  <a:pos x="718" y="219"/>
                </a:cxn>
                <a:cxn ang="0">
                  <a:pos x="705" y="218"/>
                </a:cxn>
                <a:cxn ang="0">
                  <a:pos x="38" y="218"/>
                </a:cxn>
                <a:cxn ang="0">
                  <a:pos x="25" y="219"/>
                </a:cxn>
                <a:cxn ang="0">
                  <a:pos x="13" y="221"/>
                </a:cxn>
                <a:cxn ang="0">
                  <a:pos x="4" y="227"/>
                </a:cxn>
                <a:cxn ang="0">
                  <a:pos x="0" y="240"/>
                </a:cxn>
                <a:cxn ang="0">
                  <a:pos x="4" y="254"/>
                </a:cxn>
                <a:cxn ang="0">
                  <a:pos x="12" y="260"/>
                </a:cxn>
                <a:cxn ang="0">
                  <a:pos x="25" y="263"/>
                </a:cxn>
                <a:cxn ang="0">
                  <a:pos x="37" y="263"/>
                </a:cxn>
                <a:cxn ang="0">
                  <a:pos x="706" y="263"/>
                </a:cxn>
              </a:cxnLst>
              <a:rect l="0" t="0" r="r" b="b"/>
              <a:pathLst>
                <a:path w="744" h="263">
                  <a:moveTo>
                    <a:pt x="705" y="45"/>
                  </a:moveTo>
                  <a:lnTo>
                    <a:pt x="718" y="45"/>
                  </a:lnTo>
                  <a:lnTo>
                    <a:pt x="731" y="42"/>
                  </a:lnTo>
                  <a:lnTo>
                    <a:pt x="740" y="35"/>
                  </a:lnTo>
                  <a:lnTo>
                    <a:pt x="744" y="23"/>
                  </a:lnTo>
                  <a:lnTo>
                    <a:pt x="740" y="10"/>
                  </a:lnTo>
                  <a:lnTo>
                    <a:pt x="731" y="3"/>
                  </a:lnTo>
                  <a:lnTo>
                    <a:pt x="719" y="0"/>
                  </a:lnTo>
                  <a:lnTo>
                    <a:pt x="706" y="0"/>
                  </a:lnTo>
                  <a:lnTo>
                    <a:pt x="37" y="0"/>
                  </a:lnTo>
                  <a:lnTo>
                    <a:pt x="25" y="0"/>
                  </a:lnTo>
                  <a:lnTo>
                    <a:pt x="12" y="3"/>
                  </a:lnTo>
                  <a:lnTo>
                    <a:pt x="4" y="10"/>
                  </a:lnTo>
                  <a:lnTo>
                    <a:pt x="0" y="23"/>
                  </a:lnTo>
                  <a:lnTo>
                    <a:pt x="4" y="35"/>
                  </a:lnTo>
                  <a:lnTo>
                    <a:pt x="13" y="42"/>
                  </a:lnTo>
                  <a:lnTo>
                    <a:pt x="25" y="45"/>
                  </a:lnTo>
                  <a:lnTo>
                    <a:pt x="38" y="45"/>
                  </a:lnTo>
                  <a:lnTo>
                    <a:pt x="705" y="45"/>
                  </a:lnTo>
                  <a:close/>
                  <a:moveTo>
                    <a:pt x="706" y="263"/>
                  </a:moveTo>
                  <a:lnTo>
                    <a:pt x="719" y="263"/>
                  </a:lnTo>
                  <a:lnTo>
                    <a:pt x="731" y="260"/>
                  </a:lnTo>
                  <a:lnTo>
                    <a:pt x="740" y="254"/>
                  </a:lnTo>
                  <a:lnTo>
                    <a:pt x="744" y="240"/>
                  </a:lnTo>
                  <a:lnTo>
                    <a:pt x="740" y="227"/>
                  </a:lnTo>
                  <a:lnTo>
                    <a:pt x="731" y="221"/>
                  </a:lnTo>
                  <a:lnTo>
                    <a:pt x="718" y="219"/>
                  </a:lnTo>
                  <a:lnTo>
                    <a:pt x="705" y="218"/>
                  </a:lnTo>
                  <a:lnTo>
                    <a:pt x="38" y="218"/>
                  </a:lnTo>
                  <a:lnTo>
                    <a:pt x="25" y="219"/>
                  </a:lnTo>
                  <a:lnTo>
                    <a:pt x="13" y="221"/>
                  </a:lnTo>
                  <a:lnTo>
                    <a:pt x="4" y="227"/>
                  </a:lnTo>
                  <a:lnTo>
                    <a:pt x="0" y="240"/>
                  </a:lnTo>
                  <a:lnTo>
                    <a:pt x="4" y="254"/>
                  </a:lnTo>
                  <a:lnTo>
                    <a:pt x="12" y="260"/>
                  </a:lnTo>
                  <a:lnTo>
                    <a:pt x="25" y="263"/>
                  </a:lnTo>
                  <a:lnTo>
                    <a:pt x="37" y="263"/>
                  </a:lnTo>
                  <a:lnTo>
                    <a:pt x="706" y="26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64" name="Freeform 168"/>
            <p:cNvSpPr>
              <a:spLocks noChangeAspect="1"/>
            </p:cNvSpPr>
            <p:nvPr/>
          </p:nvSpPr>
          <p:spPr bwMode="auto">
            <a:xfrm>
              <a:off x="1984" y="19"/>
              <a:ext cx="927" cy="771"/>
            </a:xfrm>
            <a:custGeom>
              <a:avLst/>
              <a:gdLst/>
              <a:ahLst/>
              <a:cxnLst>
                <a:cxn ang="0">
                  <a:pos x="802" y="76"/>
                </a:cxn>
                <a:cxn ang="0">
                  <a:pos x="810" y="67"/>
                </a:cxn>
                <a:cxn ang="0">
                  <a:pos x="818" y="62"/>
                </a:cxn>
                <a:cxn ang="0">
                  <a:pos x="830" y="59"/>
                </a:cxn>
                <a:cxn ang="0">
                  <a:pos x="846" y="57"/>
                </a:cxn>
                <a:cxn ang="0">
                  <a:pos x="904" y="54"/>
                </a:cxn>
                <a:cxn ang="0">
                  <a:pos x="927" y="54"/>
                </a:cxn>
                <a:cxn ang="0">
                  <a:pos x="927" y="0"/>
                </a:cxn>
                <a:cxn ang="0">
                  <a:pos x="858" y="3"/>
                </a:cxn>
                <a:cxn ang="0">
                  <a:pos x="800" y="4"/>
                </a:cxn>
                <a:cxn ang="0">
                  <a:pos x="725" y="4"/>
                </a:cxn>
                <a:cxn ang="0">
                  <a:pos x="653" y="0"/>
                </a:cxn>
                <a:cxn ang="0">
                  <a:pos x="653" y="54"/>
                </a:cxn>
                <a:cxn ang="0">
                  <a:pos x="694" y="55"/>
                </a:cxn>
                <a:cxn ang="0">
                  <a:pos x="738" y="64"/>
                </a:cxn>
                <a:cxn ang="0">
                  <a:pos x="735" y="70"/>
                </a:cxn>
                <a:cxn ang="0">
                  <a:pos x="729" y="78"/>
                </a:cxn>
                <a:cxn ang="0">
                  <a:pos x="520" y="387"/>
                </a:cxn>
                <a:cxn ang="0">
                  <a:pos x="294" y="54"/>
                </a:cxn>
                <a:cxn ang="0">
                  <a:pos x="388" y="54"/>
                </a:cxn>
                <a:cxn ang="0">
                  <a:pos x="388" y="0"/>
                </a:cxn>
                <a:cxn ang="0">
                  <a:pos x="345" y="3"/>
                </a:cxn>
                <a:cxn ang="0">
                  <a:pos x="288" y="4"/>
                </a:cxn>
                <a:cxn ang="0">
                  <a:pos x="231" y="4"/>
                </a:cxn>
                <a:cxn ang="0">
                  <a:pos x="184" y="4"/>
                </a:cxn>
                <a:cxn ang="0">
                  <a:pos x="142" y="4"/>
                </a:cxn>
                <a:cxn ang="0">
                  <a:pos x="90" y="4"/>
                </a:cxn>
                <a:cxn ang="0">
                  <a:pos x="39" y="3"/>
                </a:cxn>
                <a:cxn ang="0">
                  <a:pos x="0" y="0"/>
                </a:cxn>
                <a:cxn ang="0">
                  <a:pos x="0" y="54"/>
                </a:cxn>
                <a:cxn ang="0">
                  <a:pos x="109" y="54"/>
                </a:cxn>
                <a:cxn ang="0">
                  <a:pos x="388" y="464"/>
                </a:cxn>
                <a:cxn ang="0">
                  <a:pos x="388" y="719"/>
                </a:cxn>
                <a:cxn ang="0">
                  <a:pos x="267" y="719"/>
                </a:cxn>
                <a:cxn ang="0">
                  <a:pos x="267" y="771"/>
                </a:cxn>
                <a:cxn ang="0">
                  <a:pos x="308" y="770"/>
                </a:cxn>
                <a:cxn ang="0">
                  <a:pos x="363" y="769"/>
                </a:cxn>
                <a:cxn ang="0">
                  <a:pos x="419" y="768"/>
                </a:cxn>
                <a:cxn ang="0">
                  <a:pos x="464" y="768"/>
                </a:cxn>
                <a:cxn ang="0">
                  <a:pos x="509" y="768"/>
                </a:cxn>
                <a:cxn ang="0">
                  <a:pos x="564" y="769"/>
                </a:cxn>
                <a:cxn ang="0">
                  <a:pos x="619" y="770"/>
                </a:cxn>
                <a:cxn ang="0">
                  <a:pos x="662" y="771"/>
                </a:cxn>
                <a:cxn ang="0">
                  <a:pos x="662" y="719"/>
                </a:cxn>
                <a:cxn ang="0">
                  <a:pos x="540" y="719"/>
                </a:cxn>
                <a:cxn ang="0">
                  <a:pos x="540" y="464"/>
                </a:cxn>
                <a:cxn ang="0">
                  <a:pos x="802" y="76"/>
                </a:cxn>
              </a:cxnLst>
              <a:rect l="0" t="0" r="r" b="b"/>
              <a:pathLst>
                <a:path w="927" h="771">
                  <a:moveTo>
                    <a:pt x="802" y="76"/>
                  </a:moveTo>
                  <a:lnTo>
                    <a:pt x="810" y="67"/>
                  </a:lnTo>
                  <a:lnTo>
                    <a:pt x="818" y="62"/>
                  </a:lnTo>
                  <a:lnTo>
                    <a:pt x="830" y="59"/>
                  </a:lnTo>
                  <a:lnTo>
                    <a:pt x="846" y="57"/>
                  </a:lnTo>
                  <a:lnTo>
                    <a:pt x="904" y="54"/>
                  </a:lnTo>
                  <a:lnTo>
                    <a:pt x="927" y="54"/>
                  </a:lnTo>
                  <a:lnTo>
                    <a:pt x="927" y="0"/>
                  </a:lnTo>
                  <a:lnTo>
                    <a:pt x="858" y="3"/>
                  </a:lnTo>
                  <a:lnTo>
                    <a:pt x="800" y="4"/>
                  </a:lnTo>
                  <a:lnTo>
                    <a:pt x="725" y="4"/>
                  </a:lnTo>
                  <a:lnTo>
                    <a:pt x="653" y="0"/>
                  </a:lnTo>
                  <a:lnTo>
                    <a:pt x="653" y="54"/>
                  </a:lnTo>
                  <a:lnTo>
                    <a:pt x="694" y="55"/>
                  </a:lnTo>
                  <a:lnTo>
                    <a:pt x="738" y="64"/>
                  </a:lnTo>
                  <a:lnTo>
                    <a:pt x="735" y="70"/>
                  </a:lnTo>
                  <a:lnTo>
                    <a:pt x="729" y="78"/>
                  </a:lnTo>
                  <a:lnTo>
                    <a:pt x="520" y="387"/>
                  </a:lnTo>
                  <a:lnTo>
                    <a:pt x="294" y="54"/>
                  </a:lnTo>
                  <a:lnTo>
                    <a:pt x="388" y="54"/>
                  </a:lnTo>
                  <a:lnTo>
                    <a:pt x="388" y="0"/>
                  </a:lnTo>
                  <a:lnTo>
                    <a:pt x="345" y="3"/>
                  </a:lnTo>
                  <a:lnTo>
                    <a:pt x="288" y="4"/>
                  </a:lnTo>
                  <a:lnTo>
                    <a:pt x="231" y="4"/>
                  </a:lnTo>
                  <a:lnTo>
                    <a:pt x="184" y="4"/>
                  </a:lnTo>
                  <a:lnTo>
                    <a:pt x="142" y="4"/>
                  </a:lnTo>
                  <a:lnTo>
                    <a:pt x="90" y="4"/>
                  </a:lnTo>
                  <a:lnTo>
                    <a:pt x="39" y="3"/>
                  </a:lnTo>
                  <a:lnTo>
                    <a:pt x="0" y="0"/>
                  </a:lnTo>
                  <a:lnTo>
                    <a:pt x="0" y="54"/>
                  </a:lnTo>
                  <a:lnTo>
                    <a:pt x="109" y="54"/>
                  </a:lnTo>
                  <a:lnTo>
                    <a:pt x="388" y="464"/>
                  </a:lnTo>
                  <a:lnTo>
                    <a:pt x="388" y="719"/>
                  </a:lnTo>
                  <a:lnTo>
                    <a:pt x="267" y="719"/>
                  </a:lnTo>
                  <a:lnTo>
                    <a:pt x="267" y="771"/>
                  </a:lnTo>
                  <a:lnTo>
                    <a:pt x="308" y="770"/>
                  </a:lnTo>
                  <a:lnTo>
                    <a:pt x="363" y="769"/>
                  </a:lnTo>
                  <a:lnTo>
                    <a:pt x="419" y="768"/>
                  </a:lnTo>
                  <a:lnTo>
                    <a:pt x="464" y="768"/>
                  </a:lnTo>
                  <a:lnTo>
                    <a:pt x="509" y="768"/>
                  </a:lnTo>
                  <a:lnTo>
                    <a:pt x="564" y="769"/>
                  </a:lnTo>
                  <a:lnTo>
                    <a:pt x="619" y="770"/>
                  </a:lnTo>
                  <a:lnTo>
                    <a:pt x="662" y="771"/>
                  </a:lnTo>
                  <a:lnTo>
                    <a:pt x="662" y="719"/>
                  </a:lnTo>
                  <a:lnTo>
                    <a:pt x="540" y="719"/>
                  </a:lnTo>
                  <a:lnTo>
                    <a:pt x="540" y="464"/>
                  </a:lnTo>
                  <a:lnTo>
                    <a:pt x="802" y="76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65" name="Freeform 169"/>
            <p:cNvSpPr>
              <a:spLocks noChangeAspect="1"/>
            </p:cNvSpPr>
            <p:nvPr/>
          </p:nvSpPr>
          <p:spPr bwMode="auto">
            <a:xfrm>
              <a:off x="2978" y="281"/>
              <a:ext cx="491" cy="516"/>
            </a:xfrm>
            <a:custGeom>
              <a:avLst/>
              <a:gdLst/>
              <a:ahLst/>
              <a:cxnLst>
                <a:cxn ang="0">
                  <a:pos x="348" y="66"/>
                </a:cxn>
                <a:cxn ang="0">
                  <a:pos x="338" y="94"/>
                </a:cxn>
                <a:cxn ang="0">
                  <a:pos x="344" y="136"/>
                </a:cxn>
                <a:cxn ang="0">
                  <a:pos x="383" y="171"/>
                </a:cxn>
                <a:cxn ang="0">
                  <a:pos x="432" y="170"/>
                </a:cxn>
                <a:cxn ang="0">
                  <a:pos x="471" y="135"/>
                </a:cxn>
                <a:cxn ang="0">
                  <a:pos x="456" y="47"/>
                </a:cxn>
                <a:cxn ang="0">
                  <a:pos x="340" y="3"/>
                </a:cxn>
                <a:cxn ang="0">
                  <a:pos x="213" y="6"/>
                </a:cxn>
                <a:cxn ang="0">
                  <a:pos x="105" y="48"/>
                </a:cxn>
                <a:cxn ang="0">
                  <a:pos x="36" y="121"/>
                </a:cxn>
                <a:cxn ang="0">
                  <a:pos x="3" y="211"/>
                </a:cxn>
                <a:cxn ang="0">
                  <a:pos x="19" y="363"/>
                </a:cxn>
                <a:cxn ang="0">
                  <a:pos x="161" y="497"/>
                </a:cxn>
                <a:cxn ang="0">
                  <a:pos x="338" y="510"/>
                </a:cxn>
                <a:cxn ang="0">
                  <a:pos x="425" y="474"/>
                </a:cxn>
                <a:cxn ang="0">
                  <a:pos x="471" y="425"/>
                </a:cxn>
                <a:cxn ang="0">
                  <a:pos x="490" y="386"/>
                </a:cxn>
                <a:cxn ang="0">
                  <a:pos x="489" y="369"/>
                </a:cxn>
                <a:cxn ang="0">
                  <a:pos x="474" y="363"/>
                </a:cxn>
                <a:cxn ang="0">
                  <a:pos x="453" y="363"/>
                </a:cxn>
                <a:cxn ang="0">
                  <a:pos x="442" y="371"/>
                </a:cxn>
                <a:cxn ang="0">
                  <a:pos x="412" y="423"/>
                </a:cxn>
                <a:cxn ang="0">
                  <a:pos x="340" y="467"/>
                </a:cxn>
                <a:cxn ang="0">
                  <a:pos x="247" y="464"/>
                </a:cxn>
                <a:cxn ang="0">
                  <a:pos x="181" y="416"/>
                </a:cxn>
                <a:cxn ang="0">
                  <a:pos x="151" y="346"/>
                </a:cxn>
                <a:cxn ang="0">
                  <a:pos x="143" y="279"/>
                </a:cxn>
                <a:cxn ang="0">
                  <a:pos x="143" y="227"/>
                </a:cxn>
                <a:cxn ang="0">
                  <a:pos x="150" y="160"/>
                </a:cxn>
                <a:cxn ang="0">
                  <a:pos x="178" y="95"/>
                </a:cxn>
                <a:cxn ang="0">
                  <a:pos x="240" y="52"/>
                </a:cxn>
                <a:cxn ang="0">
                  <a:pos x="333" y="47"/>
                </a:cxn>
              </a:cxnLst>
              <a:rect l="0" t="0" r="r" b="b"/>
              <a:pathLst>
                <a:path w="491" h="516">
                  <a:moveTo>
                    <a:pt x="359" y="52"/>
                  </a:moveTo>
                  <a:lnTo>
                    <a:pt x="348" y="66"/>
                  </a:lnTo>
                  <a:lnTo>
                    <a:pt x="341" y="81"/>
                  </a:lnTo>
                  <a:lnTo>
                    <a:pt x="338" y="94"/>
                  </a:lnTo>
                  <a:lnTo>
                    <a:pt x="337" y="104"/>
                  </a:lnTo>
                  <a:lnTo>
                    <a:pt x="344" y="136"/>
                  </a:lnTo>
                  <a:lnTo>
                    <a:pt x="360" y="158"/>
                  </a:lnTo>
                  <a:lnTo>
                    <a:pt x="383" y="171"/>
                  </a:lnTo>
                  <a:lnTo>
                    <a:pt x="406" y="174"/>
                  </a:lnTo>
                  <a:lnTo>
                    <a:pt x="432" y="170"/>
                  </a:lnTo>
                  <a:lnTo>
                    <a:pt x="455" y="157"/>
                  </a:lnTo>
                  <a:lnTo>
                    <a:pt x="471" y="135"/>
                  </a:lnTo>
                  <a:lnTo>
                    <a:pt x="477" y="104"/>
                  </a:lnTo>
                  <a:lnTo>
                    <a:pt x="456" y="47"/>
                  </a:lnTo>
                  <a:lnTo>
                    <a:pt x="404" y="16"/>
                  </a:lnTo>
                  <a:lnTo>
                    <a:pt x="340" y="3"/>
                  </a:lnTo>
                  <a:lnTo>
                    <a:pt x="282" y="0"/>
                  </a:lnTo>
                  <a:lnTo>
                    <a:pt x="213" y="6"/>
                  </a:lnTo>
                  <a:lnTo>
                    <a:pt x="154" y="23"/>
                  </a:lnTo>
                  <a:lnTo>
                    <a:pt x="105" y="48"/>
                  </a:lnTo>
                  <a:lnTo>
                    <a:pt x="66" y="81"/>
                  </a:lnTo>
                  <a:lnTo>
                    <a:pt x="36" y="121"/>
                  </a:lnTo>
                  <a:lnTo>
                    <a:pt x="16" y="165"/>
                  </a:lnTo>
                  <a:lnTo>
                    <a:pt x="3" y="211"/>
                  </a:lnTo>
                  <a:lnTo>
                    <a:pt x="0" y="260"/>
                  </a:lnTo>
                  <a:lnTo>
                    <a:pt x="19" y="363"/>
                  </a:lnTo>
                  <a:lnTo>
                    <a:pt x="74" y="444"/>
                  </a:lnTo>
                  <a:lnTo>
                    <a:pt x="161" y="497"/>
                  </a:lnTo>
                  <a:lnTo>
                    <a:pt x="277" y="516"/>
                  </a:lnTo>
                  <a:lnTo>
                    <a:pt x="338" y="510"/>
                  </a:lnTo>
                  <a:lnTo>
                    <a:pt x="387" y="496"/>
                  </a:lnTo>
                  <a:lnTo>
                    <a:pt x="425" y="474"/>
                  </a:lnTo>
                  <a:lnTo>
                    <a:pt x="452" y="450"/>
                  </a:lnTo>
                  <a:lnTo>
                    <a:pt x="471" y="425"/>
                  </a:lnTo>
                  <a:lnTo>
                    <a:pt x="483" y="403"/>
                  </a:lnTo>
                  <a:lnTo>
                    <a:pt x="490" y="386"/>
                  </a:lnTo>
                  <a:lnTo>
                    <a:pt x="491" y="378"/>
                  </a:lnTo>
                  <a:lnTo>
                    <a:pt x="489" y="369"/>
                  </a:lnTo>
                  <a:lnTo>
                    <a:pt x="482" y="364"/>
                  </a:lnTo>
                  <a:lnTo>
                    <a:pt x="474" y="363"/>
                  </a:lnTo>
                  <a:lnTo>
                    <a:pt x="465" y="363"/>
                  </a:lnTo>
                  <a:lnTo>
                    <a:pt x="453" y="363"/>
                  </a:lnTo>
                  <a:lnTo>
                    <a:pt x="446" y="365"/>
                  </a:lnTo>
                  <a:lnTo>
                    <a:pt x="442" y="371"/>
                  </a:lnTo>
                  <a:lnTo>
                    <a:pt x="438" y="379"/>
                  </a:lnTo>
                  <a:lnTo>
                    <a:pt x="412" y="423"/>
                  </a:lnTo>
                  <a:lnTo>
                    <a:pt x="379" y="452"/>
                  </a:lnTo>
                  <a:lnTo>
                    <a:pt x="340" y="467"/>
                  </a:lnTo>
                  <a:lnTo>
                    <a:pt x="298" y="472"/>
                  </a:lnTo>
                  <a:lnTo>
                    <a:pt x="247" y="464"/>
                  </a:lnTo>
                  <a:lnTo>
                    <a:pt x="209" y="445"/>
                  </a:lnTo>
                  <a:lnTo>
                    <a:pt x="181" y="416"/>
                  </a:lnTo>
                  <a:lnTo>
                    <a:pt x="162" y="382"/>
                  </a:lnTo>
                  <a:lnTo>
                    <a:pt x="151" y="346"/>
                  </a:lnTo>
                  <a:lnTo>
                    <a:pt x="145" y="310"/>
                  </a:lnTo>
                  <a:lnTo>
                    <a:pt x="143" y="279"/>
                  </a:lnTo>
                  <a:lnTo>
                    <a:pt x="143" y="254"/>
                  </a:lnTo>
                  <a:lnTo>
                    <a:pt x="143" y="227"/>
                  </a:lnTo>
                  <a:lnTo>
                    <a:pt x="145" y="195"/>
                  </a:lnTo>
                  <a:lnTo>
                    <a:pt x="150" y="160"/>
                  </a:lnTo>
                  <a:lnTo>
                    <a:pt x="161" y="127"/>
                  </a:lnTo>
                  <a:lnTo>
                    <a:pt x="178" y="95"/>
                  </a:lnTo>
                  <a:lnTo>
                    <a:pt x="204" y="69"/>
                  </a:lnTo>
                  <a:lnTo>
                    <a:pt x="240" y="52"/>
                  </a:lnTo>
                  <a:lnTo>
                    <a:pt x="287" y="45"/>
                  </a:lnTo>
                  <a:lnTo>
                    <a:pt x="333" y="47"/>
                  </a:lnTo>
                  <a:lnTo>
                    <a:pt x="359" y="5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66" name="Freeform 170"/>
            <p:cNvSpPr>
              <a:spLocks noChangeAspect="1"/>
            </p:cNvSpPr>
            <p:nvPr/>
          </p:nvSpPr>
          <p:spPr bwMode="auto">
            <a:xfrm>
              <a:off x="3817" y="136"/>
              <a:ext cx="743" cy="748"/>
            </a:xfrm>
            <a:custGeom>
              <a:avLst/>
              <a:gdLst/>
              <a:ahLst/>
              <a:cxnLst>
                <a:cxn ang="0">
                  <a:pos x="394" y="396"/>
                </a:cxn>
                <a:cxn ang="0">
                  <a:pos x="707" y="396"/>
                </a:cxn>
                <a:cxn ang="0">
                  <a:pos x="719" y="396"/>
                </a:cxn>
                <a:cxn ang="0">
                  <a:pos x="731" y="393"/>
                </a:cxn>
                <a:cxn ang="0">
                  <a:pos x="740" y="387"/>
                </a:cxn>
                <a:cxn ang="0">
                  <a:pos x="743" y="374"/>
                </a:cxn>
                <a:cxn ang="0">
                  <a:pos x="740" y="361"/>
                </a:cxn>
                <a:cxn ang="0">
                  <a:pos x="731" y="354"/>
                </a:cxn>
                <a:cxn ang="0">
                  <a:pos x="719" y="352"/>
                </a:cxn>
                <a:cxn ang="0">
                  <a:pos x="707" y="351"/>
                </a:cxn>
                <a:cxn ang="0">
                  <a:pos x="394" y="351"/>
                </a:cxn>
                <a:cxn ang="0">
                  <a:pos x="394" y="36"/>
                </a:cxn>
                <a:cxn ang="0">
                  <a:pos x="394" y="24"/>
                </a:cxn>
                <a:cxn ang="0">
                  <a:pos x="392" y="12"/>
                </a:cxn>
                <a:cxn ang="0">
                  <a:pos x="385" y="3"/>
                </a:cxn>
                <a:cxn ang="0">
                  <a:pos x="372" y="0"/>
                </a:cxn>
                <a:cxn ang="0">
                  <a:pos x="360" y="3"/>
                </a:cxn>
                <a:cxn ang="0">
                  <a:pos x="353" y="12"/>
                </a:cxn>
                <a:cxn ang="0">
                  <a:pos x="351" y="24"/>
                </a:cxn>
                <a:cxn ang="0">
                  <a:pos x="350" y="36"/>
                </a:cxn>
                <a:cxn ang="0">
                  <a:pos x="350" y="351"/>
                </a:cxn>
                <a:cxn ang="0">
                  <a:pos x="37" y="351"/>
                </a:cxn>
                <a:cxn ang="0">
                  <a:pos x="25" y="352"/>
                </a:cxn>
                <a:cxn ang="0">
                  <a:pos x="13" y="354"/>
                </a:cxn>
                <a:cxn ang="0">
                  <a:pos x="4" y="361"/>
                </a:cxn>
                <a:cxn ang="0">
                  <a:pos x="0" y="374"/>
                </a:cxn>
                <a:cxn ang="0">
                  <a:pos x="4" y="387"/>
                </a:cxn>
                <a:cxn ang="0">
                  <a:pos x="13" y="393"/>
                </a:cxn>
                <a:cxn ang="0">
                  <a:pos x="25" y="396"/>
                </a:cxn>
                <a:cxn ang="0">
                  <a:pos x="37" y="396"/>
                </a:cxn>
                <a:cxn ang="0">
                  <a:pos x="350" y="396"/>
                </a:cxn>
                <a:cxn ang="0">
                  <a:pos x="350" y="711"/>
                </a:cxn>
                <a:cxn ang="0">
                  <a:pos x="351" y="723"/>
                </a:cxn>
                <a:cxn ang="0">
                  <a:pos x="353" y="735"/>
                </a:cxn>
                <a:cxn ang="0">
                  <a:pos x="360" y="744"/>
                </a:cxn>
                <a:cxn ang="0">
                  <a:pos x="372" y="748"/>
                </a:cxn>
                <a:cxn ang="0">
                  <a:pos x="385" y="744"/>
                </a:cxn>
                <a:cxn ang="0">
                  <a:pos x="392" y="735"/>
                </a:cxn>
                <a:cxn ang="0">
                  <a:pos x="394" y="723"/>
                </a:cxn>
                <a:cxn ang="0">
                  <a:pos x="394" y="711"/>
                </a:cxn>
                <a:cxn ang="0">
                  <a:pos x="394" y="396"/>
                </a:cxn>
              </a:cxnLst>
              <a:rect l="0" t="0" r="r" b="b"/>
              <a:pathLst>
                <a:path w="743" h="748">
                  <a:moveTo>
                    <a:pt x="394" y="396"/>
                  </a:moveTo>
                  <a:lnTo>
                    <a:pt x="707" y="396"/>
                  </a:lnTo>
                  <a:lnTo>
                    <a:pt x="719" y="396"/>
                  </a:lnTo>
                  <a:lnTo>
                    <a:pt x="731" y="393"/>
                  </a:lnTo>
                  <a:lnTo>
                    <a:pt x="740" y="387"/>
                  </a:lnTo>
                  <a:lnTo>
                    <a:pt x="743" y="374"/>
                  </a:lnTo>
                  <a:lnTo>
                    <a:pt x="740" y="361"/>
                  </a:lnTo>
                  <a:lnTo>
                    <a:pt x="731" y="354"/>
                  </a:lnTo>
                  <a:lnTo>
                    <a:pt x="719" y="352"/>
                  </a:lnTo>
                  <a:lnTo>
                    <a:pt x="707" y="351"/>
                  </a:lnTo>
                  <a:lnTo>
                    <a:pt x="394" y="351"/>
                  </a:lnTo>
                  <a:lnTo>
                    <a:pt x="394" y="36"/>
                  </a:lnTo>
                  <a:lnTo>
                    <a:pt x="394" y="24"/>
                  </a:lnTo>
                  <a:lnTo>
                    <a:pt x="392" y="12"/>
                  </a:lnTo>
                  <a:lnTo>
                    <a:pt x="385" y="3"/>
                  </a:lnTo>
                  <a:lnTo>
                    <a:pt x="372" y="0"/>
                  </a:lnTo>
                  <a:lnTo>
                    <a:pt x="360" y="3"/>
                  </a:lnTo>
                  <a:lnTo>
                    <a:pt x="353" y="12"/>
                  </a:lnTo>
                  <a:lnTo>
                    <a:pt x="351" y="24"/>
                  </a:lnTo>
                  <a:lnTo>
                    <a:pt x="350" y="36"/>
                  </a:lnTo>
                  <a:lnTo>
                    <a:pt x="350" y="351"/>
                  </a:lnTo>
                  <a:lnTo>
                    <a:pt x="37" y="351"/>
                  </a:lnTo>
                  <a:lnTo>
                    <a:pt x="25" y="352"/>
                  </a:lnTo>
                  <a:lnTo>
                    <a:pt x="13" y="354"/>
                  </a:lnTo>
                  <a:lnTo>
                    <a:pt x="4" y="361"/>
                  </a:lnTo>
                  <a:lnTo>
                    <a:pt x="0" y="374"/>
                  </a:lnTo>
                  <a:lnTo>
                    <a:pt x="4" y="387"/>
                  </a:lnTo>
                  <a:lnTo>
                    <a:pt x="13" y="393"/>
                  </a:lnTo>
                  <a:lnTo>
                    <a:pt x="25" y="396"/>
                  </a:lnTo>
                  <a:lnTo>
                    <a:pt x="37" y="396"/>
                  </a:lnTo>
                  <a:lnTo>
                    <a:pt x="350" y="396"/>
                  </a:lnTo>
                  <a:lnTo>
                    <a:pt x="350" y="711"/>
                  </a:lnTo>
                  <a:lnTo>
                    <a:pt x="351" y="723"/>
                  </a:lnTo>
                  <a:lnTo>
                    <a:pt x="353" y="735"/>
                  </a:lnTo>
                  <a:lnTo>
                    <a:pt x="360" y="744"/>
                  </a:lnTo>
                  <a:lnTo>
                    <a:pt x="372" y="748"/>
                  </a:lnTo>
                  <a:lnTo>
                    <a:pt x="385" y="744"/>
                  </a:lnTo>
                  <a:lnTo>
                    <a:pt x="392" y="735"/>
                  </a:lnTo>
                  <a:lnTo>
                    <a:pt x="394" y="723"/>
                  </a:lnTo>
                  <a:lnTo>
                    <a:pt x="394" y="711"/>
                  </a:lnTo>
                  <a:lnTo>
                    <a:pt x="394" y="396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67" name="Freeform 171"/>
            <p:cNvSpPr>
              <a:spLocks noChangeAspect="1"/>
            </p:cNvSpPr>
            <p:nvPr/>
          </p:nvSpPr>
          <p:spPr bwMode="auto">
            <a:xfrm>
              <a:off x="4923" y="285"/>
              <a:ext cx="638" cy="505"/>
            </a:xfrm>
            <a:custGeom>
              <a:avLst/>
              <a:gdLst/>
              <a:ahLst/>
              <a:cxnLst>
                <a:cxn ang="0">
                  <a:pos x="78" y="105"/>
                </a:cxn>
                <a:cxn ang="0">
                  <a:pos x="78" y="453"/>
                </a:cxn>
                <a:cxn ang="0">
                  <a:pos x="0" y="453"/>
                </a:cxn>
                <a:cxn ang="0">
                  <a:pos x="0" y="505"/>
                </a:cxn>
                <a:cxn ang="0">
                  <a:pos x="30" y="504"/>
                </a:cxn>
                <a:cxn ang="0">
                  <a:pos x="67" y="503"/>
                </a:cxn>
                <a:cxn ang="0">
                  <a:pos x="106" y="503"/>
                </a:cxn>
                <a:cxn ang="0">
                  <a:pos x="141" y="502"/>
                </a:cxn>
                <a:cxn ang="0">
                  <a:pos x="177" y="503"/>
                </a:cxn>
                <a:cxn ang="0">
                  <a:pos x="216" y="503"/>
                </a:cxn>
                <a:cxn ang="0">
                  <a:pos x="253" y="504"/>
                </a:cxn>
                <a:cxn ang="0">
                  <a:pos x="282" y="505"/>
                </a:cxn>
                <a:cxn ang="0">
                  <a:pos x="282" y="453"/>
                </a:cxn>
                <a:cxn ang="0">
                  <a:pos x="205" y="453"/>
                </a:cxn>
                <a:cxn ang="0">
                  <a:pos x="205" y="218"/>
                </a:cxn>
                <a:cxn ang="0">
                  <a:pos x="221" y="138"/>
                </a:cxn>
                <a:cxn ang="0">
                  <a:pos x="262" y="83"/>
                </a:cxn>
                <a:cxn ang="0">
                  <a:pos x="316" y="50"/>
                </a:cxn>
                <a:cxn ang="0">
                  <a:pos x="371" y="40"/>
                </a:cxn>
                <a:cxn ang="0">
                  <a:pos x="397" y="45"/>
                </a:cxn>
                <a:cxn ang="0">
                  <a:pos x="416" y="63"/>
                </a:cxn>
                <a:cxn ang="0">
                  <a:pos x="429" y="96"/>
                </a:cxn>
                <a:cxn ang="0">
                  <a:pos x="433" y="149"/>
                </a:cxn>
                <a:cxn ang="0">
                  <a:pos x="433" y="453"/>
                </a:cxn>
                <a:cxn ang="0">
                  <a:pos x="356" y="453"/>
                </a:cxn>
                <a:cxn ang="0">
                  <a:pos x="356" y="505"/>
                </a:cxn>
                <a:cxn ang="0">
                  <a:pos x="385" y="504"/>
                </a:cxn>
                <a:cxn ang="0">
                  <a:pos x="422" y="503"/>
                </a:cxn>
                <a:cxn ang="0">
                  <a:pos x="461" y="503"/>
                </a:cxn>
                <a:cxn ang="0">
                  <a:pos x="497" y="502"/>
                </a:cxn>
                <a:cxn ang="0">
                  <a:pos x="533" y="503"/>
                </a:cxn>
                <a:cxn ang="0">
                  <a:pos x="572" y="503"/>
                </a:cxn>
                <a:cxn ang="0">
                  <a:pos x="608" y="504"/>
                </a:cxn>
                <a:cxn ang="0">
                  <a:pos x="638" y="505"/>
                </a:cxn>
                <a:cxn ang="0">
                  <a:pos x="638" y="453"/>
                </a:cxn>
                <a:cxn ang="0">
                  <a:pos x="561" y="453"/>
                </a:cxn>
                <a:cxn ang="0">
                  <a:pos x="561" y="162"/>
                </a:cxn>
                <a:cxn ang="0">
                  <a:pos x="549" y="86"/>
                </a:cxn>
                <a:cxn ang="0">
                  <a:pos x="516" y="36"/>
                </a:cxn>
                <a:cxn ang="0">
                  <a:pos x="462" y="9"/>
                </a:cxn>
                <a:cxn ang="0">
                  <a:pos x="389" y="0"/>
                </a:cxn>
                <a:cxn ang="0">
                  <a:pos x="316" y="11"/>
                </a:cxn>
                <a:cxn ang="0">
                  <a:pos x="261" y="39"/>
                </a:cxn>
                <a:cxn ang="0">
                  <a:pos x="221" y="78"/>
                </a:cxn>
                <a:cxn ang="0">
                  <a:pos x="193" y="121"/>
                </a:cxn>
                <a:cxn ang="0">
                  <a:pos x="193" y="0"/>
                </a:cxn>
                <a:cxn ang="0">
                  <a:pos x="0" y="9"/>
                </a:cxn>
                <a:cxn ang="0">
                  <a:pos x="0" y="62"/>
                </a:cxn>
                <a:cxn ang="0">
                  <a:pos x="42" y="62"/>
                </a:cxn>
                <a:cxn ang="0">
                  <a:pos x="65" y="67"/>
                </a:cxn>
                <a:cxn ang="0">
                  <a:pos x="75" y="80"/>
                </a:cxn>
                <a:cxn ang="0">
                  <a:pos x="78" y="105"/>
                </a:cxn>
              </a:cxnLst>
              <a:rect l="0" t="0" r="r" b="b"/>
              <a:pathLst>
                <a:path w="638" h="505">
                  <a:moveTo>
                    <a:pt x="78" y="105"/>
                  </a:moveTo>
                  <a:lnTo>
                    <a:pt x="78" y="453"/>
                  </a:lnTo>
                  <a:lnTo>
                    <a:pt x="0" y="453"/>
                  </a:lnTo>
                  <a:lnTo>
                    <a:pt x="0" y="505"/>
                  </a:lnTo>
                  <a:lnTo>
                    <a:pt x="30" y="504"/>
                  </a:lnTo>
                  <a:lnTo>
                    <a:pt x="67" y="503"/>
                  </a:lnTo>
                  <a:lnTo>
                    <a:pt x="106" y="503"/>
                  </a:lnTo>
                  <a:lnTo>
                    <a:pt x="141" y="502"/>
                  </a:lnTo>
                  <a:lnTo>
                    <a:pt x="177" y="503"/>
                  </a:lnTo>
                  <a:lnTo>
                    <a:pt x="216" y="503"/>
                  </a:lnTo>
                  <a:lnTo>
                    <a:pt x="253" y="504"/>
                  </a:lnTo>
                  <a:lnTo>
                    <a:pt x="282" y="505"/>
                  </a:lnTo>
                  <a:lnTo>
                    <a:pt x="282" y="453"/>
                  </a:lnTo>
                  <a:lnTo>
                    <a:pt x="205" y="453"/>
                  </a:lnTo>
                  <a:lnTo>
                    <a:pt x="205" y="218"/>
                  </a:lnTo>
                  <a:lnTo>
                    <a:pt x="221" y="138"/>
                  </a:lnTo>
                  <a:lnTo>
                    <a:pt x="262" y="83"/>
                  </a:lnTo>
                  <a:lnTo>
                    <a:pt x="316" y="50"/>
                  </a:lnTo>
                  <a:lnTo>
                    <a:pt x="371" y="40"/>
                  </a:lnTo>
                  <a:lnTo>
                    <a:pt x="397" y="45"/>
                  </a:lnTo>
                  <a:lnTo>
                    <a:pt x="416" y="63"/>
                  </a:lnTo>
                  <a:lnTo>
                    <a:pt x="429" y="96"/>
                  </a:lnTo>
                  <a:lnTo>
                    <a:pt x="433" y="149"/>
                  </a:lnTo>
                  <a:lnTo>
                    <a:pt x="433" y="453"/>
                  </a:lnTo>
                  <a:lnTo>
                    <a:pt x="356" y="453"/>
                  </a:lnTo>
                  <a:lnTo>
                    <a:pt x="356" y="505"/>
                  </a:lnTo>
                  <a:lnTo>
                    <a:pt x="385" y="504"/>
                  </a:lnTo>
                  <a:lnTo>
                    <a:pt x="422" y="503"/>
                  </a:lnTo>
                  <a:lnTo>
                    <a:pt x="461" y="503"/>
                  </a:lnTo>
                  <a:lnTo>
                    <a:pt x="497" y="502"/>
                  </a:lnTo>
                  <a:lnTo>
                    <a:pt x="533" y="503"/>
                  </a:lnTo>
                  <a:lnTo>
                    <a:pt x="572" y="503"/>
                  </a:lnTo>
                  <a:lnTo>
                    <a:pt x="608" y="504"/>
                  </a:lnTo>
                  <a:lnTo>
                    <a:pt x="638" y="505"/>
                  </a:lnTo>
                  <a:lnTo>
                    <a:pt x="638" y="453"/>
                  </a:lnTo>
                  <a:lnTo>
                    <a:pt x="561" y="453"/>
                  </a:lnTo>
                  <a:lnTo>
                    <a:pt x="561" y="162"/>
                  </a:lnTo>
                  <a:lnTo>
                    <a:pt x="549" y="86"/>
                  </a:lnTo>
                  <a:lnTo>
                    <a:pt x="516" y="36"/>
                  </a:lnTo>
                  <a:lnTo>
                    <a:pt x="462" y="9"/>
                  </a:lnTo>
                  <a:lnTo>
                    <a:pt x="389" y="0"/>
                  </a:lnTo>
                  <a:lnTo>
                    <a:pt x="316" y="11"/>
                  </a:lnTo>
                  <a:lnTo>
                    <a:pt x="261" y="39"/>
                  </a:lnTo>
                  <a:lnTo>
                    <a:pt x="221" y="78"/>
                  </a:lnTo>
                  <a:lnTo>
                    <a:pt x="193" y="121"/>
                  </a:lnTo>
                  <a:lnTo>
                    <a:pt x="193" y="0"/>
                  </a:lnTo>
                  <a:lnTo>
                    <a:pt x="0" y="9"/>
                  </a:lnTo>
                  <a:lnTo>
                    <a:pt x="0" y="62"/>
                  </a:lnTo>
                  <a:lnTo>
                    <a:pt x="42" y="62"/>
                  </a:lnTo>
                  <a:lnTo>
                    <a:pt x="65" y="67"/>
                  </a:lnTo>
                  <a:lnTo>
                    <a:pt x="75" y="80"/>
                  </a:lnTo>
                  <a:lnTo>
                    <a:pt x="78" y="10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80" name="TextBox 79"/>
          <p:cNvSpPr txBox="1"/>
          <p:nvPr/>
        </p:nvSpPr>
        <p:spPr>
          <a:xfrm>
            <a:off x="67510" y="1251466"/>
            <a:ext cx="710662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/>
            <a:r>
              <a:rPr lang="en-US" sz="2000" b="1" dirty="0" smtClean="0">
                <a:latin typeface="Calibri"/>
              </a:rPr>
              <a:t>Model all HRTFs as belonging to the same underlying distribution</a:t>
            </a:r>
            <a:endParaRPr lang="en-US" sz="1800" b="1" dirty="0">
              <a:latin typeface="Calibri"/>
            </a:endParaRPr>
          </a:p>
        </p:txBody>
      </p:sp>
      <p:sp>
        <p:nvSpPr>
          <p:cNvPr id="81" name="Right Brace 80"/>
          <p:cNvSpPr/>
          <p:nvPr/>
        </p:nvSpPr>
        <p:spPr bwMode="auto">
          <a:xfrm>
            <a:off x="2440868" y="2372796"/>
            <a:ext cx="165842" cy="545179"/>
          </a:xfrm>
          <a:prstGeom prst="rightBrace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" pitchFamily="18" charset="0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2595220" y="2426208"/>
            <a:ext cx="18633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+mn-lt"/>
              </a:rPr>
              <a:t>Independent </a:t>
            </a:r>
            <a:endParaRPr lang="en-US" dirty="0">
              <a:latin typeface="+mn-lt"/>
            </a:endParaRPr>
          </a:p>
        </p:txBody>
      </p:sp>
      <p:grpSp>
        <p:nvGrpSpPr>
          <p:cNvPr id="2386" name="Group 338"/>
          <p:cNvGrpSpPr>
            <a:grpSpLocks noChangeAspect="1"/>
          </p:cNvGrpSpPr>
          <p:nvPr>
            <p:custDataLst>
              <p:tags r:id="rId4"/>
            </p:custDataLst>
          </p:nvPr>
        </p:nvGrpSpPr>
        <p:grpSpPr bwMode="auto">
          <a:xfrm>
            <a:off x="4419600" y="5013742"/>
            <a:ext cx="2354561" cy="1539458"/>
            <a:chOff x="0" y="-1"/>
            <a:chExt cx="5760" cy="3766"/>
          </a:xfrm>
        </p:grpSpPr>
        <p:sp>
          <p:nvSpPr>
            <p:cNvPr id="2387" name="Freeform 339"/>
            <p:cNvSpPr>
              <a:spLocks noChangeAspect="1"/>
            </p:cNvSpPr>
            <p:nvPr/>
          </p:nvSpPr>
          <p:spPr bwMode="auto">
            <a:xfrm>
              <a:off x="0" y="1743"/>
              <a:ext cx="621" cy="314"/>
            </a:xfrm>
            <a:custGeom>
              <a:avLst/>
              <a:gdLst/>
              <a:ahLst/>
              <a:cxnLst>
                <a:cxn ang="0">
                  <a:pos x="48" y="281"/>
                </a:cxn>
                <a:cxn ang="0">
                  <a:pos x="0" y="314"/>
                </a:cxn>
                <a:cxn ang="0">
                  <a:pos x="42" y="312"/>
                </a:cxn>
                <a:cxn ang="0">
                  <a:pos x="88" y="312"/>
                </a:cxn>
                <a:cxn ang="0">
                  <a:pos x="135" y="312"/>
                </a:cxn>
                <a:cxn ang="0">
                  <a:pos x="176" y="314"/>
                </a:cxn>
                <a:cxn ang="0">
                  <a:pos x="128" y="281"/>
                </a:cxn>
                <a:cxn ang="0">
                  <a:pos x="138" y="86"/>
                </a:cxn>
                <a:cxn ang="0">
                  <a:pos x="197" y="32"/>
                </a:cxn>
                <a:cxn ang="0">
                  <a:pos x="248" y="28"/>
                </a:cxn>
                <a:cxn ang="0">
                  <a:pos x="268" y="59"/>
                </a:cxn>
                <a:cxn ang="0">
                  <a:pos x="271" y="281"/>
                </a:cxn>
                <a:cxn ang="0">
                  <a:pos x="223" y="314"/>
                </a:cxn>
                <a:cxn ang="0">
                  <a:pos x="264" y="312"/>
                </a:cxn>
                <a:cxn ang="0">
                  <a:pos x="311" y="312"/>
                </a:cxn>
                <a:cxn ang="0">
                  <a:pos x="358" y="312"/>
                </a:cxn>
                <a:cxn ang="0">
                  <a:pos x="399" y="314"/>
                </a:cxn>
                <a:cxn ang="0">
                  <a:pos x="351" y="281"/>
                </a:cxn>
                <a:cxn ang="0">
                  <a:pos x="361" y="86"/>
                </a:cxn>
                <a:cxn ang="0">
                  <a:pos x="420" y="32"/>
                </a:cxn>
                <a:cxn ang="0">
                  <a:pos x="471" y="28"/>
                </a:cxn>
                <a:cxn ang="0">
                  <a:pos x="491" y="59"/>
                </a:cxn>
                <a:cxn ang="0">
                  <a:pos x="494" y="281"/>
                </a:cxn>
                <a:cxn ang="0">
                  <a:pos x="446" y="314"/>
                </a:cxn>
                <a:cxn ang="0">
                  <a:pos x="487" y="312"/>
                </a:cxn>
                <a:cxn ang="0">
                  <a:pos x="534" y="312"/>
                </a:cxn>
                <a:cxn ang="0">
                  <a:pos x="580" y="312"/>
                </a:cxn>
                <a:cxn ang="0">
                  <a:pos x="621" y="314"/>
                </a:cxn>
                <a:cxn ang="0">
                  <a:pos x="573" y="281"/>
                </a:cxn>
                <a:cxn ang="0">
                  <a:pos x="567" y="54"/>
                </a:cxn>
                <a:cxn ang="0">
                  <a:pos x="513" y="6"/>
                </a:cxn>
                <a:cxn ang="0">
                  <a:pos x="423" y="6"/>
                </a:cxn>
                <a:cxn ang="0">
                  <a:pos x="365" y="43"/>
                </a:cxn>
                <a:cxn ang="0">
                  <a:pos x="341" y="45"/>
                </a:cxn>
                <a:cxn ang="0">
                  <a:pos x="316" y="17"/>
                </a:cxn>
                <a:cxn ang="0">
                  <a:pos x="284" y="4"/>
                </a:cxn>
                <a:cxn ang="0">
                  <a:pos x="255" y="0"/>
                </a:cxn>
                <a:cxn ang="0">
                  <a:pos x="201" y="6"/>
                </a:cxn>
                <a:cxn ang="0">
                  <a:pos x="141" y="45"/>
                </a:cxn>
                <a:cxn ang="0">
                  <a:pos x="121" y="0"/>
                </a:cxn>
                <a:cxn ang="0">
                  <a:pos x="0" y="38"/>
                </a:cxn>
                <a:cxn ang="0">
                  <a:pos x="41" y="42"/>
                </a:cxn>
                <a:cxn ang="0">
                  <a:pos x="48" y="65"/>
                </a:cxn>
              </a:cxnLst>
              <a:rect l="0" t="0" r="r" b="b"/>
              <a:pathLst>
                <a:path w="621" h="314">
                  <a:moveTo>
                    <a:pt x="48" y="65"/>
                  </a:moveTo>
                  <a:lnTo>
                    <a:pt x="48" y="281"/>
                  </a:lnTo>
                  <a:lnTo>
                    <a:pt x="0" y="281"/>
                  </a:lnTo>
                  <a:lnTo>
                    <a:pt x="0" y="314"/>
                  </a:lnTo>
                  <a:lnTo>
                    <a:pt x="18" y="313"/>
                  </a:lnTo>
                  <a:lnTo>
                    <a:pt x="42" y="312"/>
                  </a:lnTo>
                  <a:lnTo>
                    <a:pt x="66" y="312"/>
                  </a:lnTo>
                  <a:lnTo>
                    <a:pt x="88" y="312"/>
                  </a:lnTo>
                  <a:lnTo>
                    <a:pt x="111" y="312"/>
                  </a:lnTo>
                  <a:lnTo>
                    <a:pt x="135" y="312"/>
                  </a:lnTo>
                  <a:lnTo>
                    <a:pt x="158" y="313"/>
                  </a:lnTo>
                  <a:lnTo>
                    <a:pt x="176" y="314"/>
                  </a:lnTo>
                  <a:lnTo>
                    <a:pt x="176" y="281"/>
                  </a:lnTo>
                  <a:lnTo>
                    <a:pt x="128" y="281"/>
                  </a:lnTo>
                  <a:lnTo>
                    <a:pt x="128" y="135"/>
                  </a:lnTo>
                  <a:lnTo>
                    <a:pt x="138" y="86"/>
                  </a:lnTo>
                  <a:lnTo>
                    <a:pt x="164" y="52"/>
                  </a:lnTo>
                  <a:lnTo>
                    <a:pt x="197" y="32"/>
                  </a:lnTo>
                  <a:lnTo>
                    <a:pt x="232" y="25"/>
                  </a:lnTo>
                  <a:lnTo>
                    <a:pt x="248" y="28"/>
                  </a:lnTo>
                  <a:lnTo>
                    <a:pt x="260" y="39"/>
                  </a:lnTo>
                  <a:lnTo>
                    <a:pt x="268" y="59"/>
                  </a:lnTo>
                  <a:lnTo>
                    <a:pt x="271" y="93"/>
                  </a:lnTo>
                  <a:lnTo>
                    <a:pt x="271" y="281"/>
                  </a:lnTo>
                  <a:lnTo>
                    <a:pt x="223" y="281"/>
                  </a:lnTo>
                  <a:lnTo>
                    <a:pt x="223" y="314"/>
                  </a:lnTo>
                  <a:lnTo>
                    <a:pt x="241" y="313"/>
                  </a:lnTo>
                  <a:lnTo>
                    <a:pt x="264" y="312"/>
                  </a:lnTo>
                  <a:lnTo>
                    <a:pt x="289" y="312"/>
                  </a:lnTo>
                  <a:lnTo>
                    <a:pt x="311" y="312"/>
                  </a:lnTo>
                  <a:lnTo>
                    <a:pt x="333" y="312"/>
                  </a:lnTo>
                  <a:lnTo>
                    <a:pt x="358" y="312"/>
                  </a:lnTo>
                  <a:lnTo>
                    <a:pt x="381" y="313"/>
                  </a:lnTo>
                  <a:lnTo>
                    <a:pt x="399" y="314"/>
                  </a:lnTo>
                  <a:lnTo>
                    <a:pt x="399" y="281"/>
                  </a:lnTo>
                  <a:lnTo>
                    <a:pt x="351" y="281"/>
                  </a:lnTo>
                  <a:lnTo>
                    <a:pt x="351" y="135"/>
                  </a:lnTo>
                  <a:lnTo>
                    <a:pt x="361" y="86"/>
                  </a:lnTo>
                  <a:lnTo>
                    <a:pt x="386" y="52"/>
                  </a:lnTo>
                  <a:lnTo>
                    <a:pt x="420" y="32"/>
                  </a:lnTo>
                  <a:lnTo>
                    <a:pt x="455" y="25"/>
                  </a:lnTo>
                  <a:lnTo>
                    <a:pt x="471" y="28"/>
                  </a:lnTo>
                  <a:lnTo>
                    <a:pt x="483" y="39"/>
                  </a:lnTo>
                  <a:lnTo>
                    <a:pt x="491" y="59"/>
                  </a:lnTo>
                  <a:lnTo>
                    <a:pt x="494" y="93"/>
                  </a:lnTo>
                  <a:lnTo>
                    <a:pt x="494" y="281"/>
                  </a:lnTo>
                  <a:lnTo>
                    <a:pt x="446" y="281"/>
                  </a:lnTo>
                  <a:lnTo>
                    <a:pt x="446" y="314"/>
                  </a:lnTo>
                  <a:lnTo>
                    <a:pt x="464" y="313"/>
                  </a:lnTo>
                  <a:lnTo>
                    <a:pt x="487" y="312"/>
                  </a:lnTo>
                  <a:lnTo>
                    <a:pt x="512" y="312"/>
                  </a:lnTo>
                  <a:lnTo>
                    <a:pt x="534" y="312"/>
                  </a:lnTo>
                  <a:lnTo>
                    <a:pt x="556" y="312"/>
                  </a:lnTo>
                  <a:lnTo>
                    <a:pt x="580" y="312"/>
                  </a:lnTo>
                  <a:lnTo>
                    <a:pt x="603" y="313"/>
                  </a:lnTo>
                  <a:lnTo>
                    <a:pt x="621" y="314"/>
                  </a:lnTo>
                  <a:lnTo>
                    <a:pt x="621" y="281"/>
                  </a:lnTo>
                  <a:lnTo>
                    <a:pt x="573" y="281"/>
                  </a:lnTo>
                  <a:lnTo>
                    <a:pt x="573" y="100"/>
                  </a:lnTo>
                  <a:lnTo>
                    <a:pt x="567" y="54"/>
                  </a:lnTo>
                  <a:lnTo>
                    <a:pt x="547" y="23"/>
                  </a:lnTo>
                  <a:lnTo>
                    <a:pt x="513" y="6"/>
                  </a:lnTo>
                  <a:lnTo>
                    <a:pt x="466" y="0"/>
                  </a:lnTo>
                  <a:lnTo>
                    <a:pt x="423" y="6"/>
                  </a:lnTo>
                  <a:lnTo>
                    <a:pt x="390" y="21"/>
                  </a:lnTo>
                  <a:lnTo>
                    <a:pt x="365" y="43"/>
                  </a:lnTo>
                  <a:lnTo>
                    <a:pt x="348" y="67"/>
                  </a:lnTo>
                  <a:lnTo>
                    <a:pt x="341" y="45"/>
                  </a:lnTo>
                  <a:lnTo>
                    <a:pt x="330" y="29"/>
                  </a:lnTo>
                  <a:lnTo>
                    <a:pt x="316" y="17"/>
                  </a:lnTo>
                  <a:lnTo>
                    <a:pt x="300" y="9"/>
                  </a:lnTo>
                  <a:lnTo>
                    <a:pt x="284" y="4"/>
                  </a:lnTo>
                  <a:lnTo>
                    <a:pt x="269" y="1"/>
                  </a:lnTo>
                  <a:lnTo>
                    <a:pt x="255" y="0"/>
                  </a:lnTo>
                  <a:lnTo>
                    <a:pt x="243" y="0"/>
                  </a:lnTo>
                  <a:lnTo>
                    <a:pt x="201" y="6"/>
                  </a:lnTo>
                  <a:lnTo>
                    <a:pt x="167" y="21"/>
                  </a:lnTo>
                  <a:lnTo>
                    <a:pt x="141" y="45"/>
                  </a:lnTo>
                  <a:lnTo>
                    <a:pt x="121" y="75"/>
                  </a:lnTo>
                  <a:lnTo>
                    <a:pt x="121" y="0"/>
                  </a:lnTo>
                  <a:lnTo>
                    <a:pt x="0" y="6"/>
                  </a:lnTo>
                  <a:lnTo>
                    <a:pt x="0" y="38"/>
                  </a:lnTo>
                  <a:lnTo>
                    <a:pt x="26" y="39"/>
                  </a:lnTo>
                  <a:lnTo>
                    <a:pt x="41" y="42"/>
                  </a:lnTo>
                  <a:lnTo>
                    <a:pt x="47" y="50"/>
                  </a:lnTo>
                  <a:lnTo>
                    <a:pt x="48" y="6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8" name="Freeform 340"/>
            <p:cNvSpPr>
              <a:spLocks noChangeAspect="1"/>
            </p:cNvSpPr>
            <p:nvPr/>
          </p:nvSpPr>
          <p:spPr bwMode="auto">
            <a:xfrm>
              <a:off x="661" y="1940"/>
              <a:ext cx="239" cy="224"/>
            </a:xfrm>
            <a:custGeom>
              <a:avLst/>
              <a:gdLst/>
              <a:ahLst/>
              <a:cxnLst>
                <a:cxn ang="0">
                  <a:pos x="234" y="158"/>
                </a:cxn>
                <a:cxn ang="0">
                  <a:pos x="213" y="158"/>
                </a:cxn>
                <a:cxn ang="0">
                  <a:pos x="201" y="177"/>
                </a:cxn>
                <a:cxn ang="0">
                  <a:pos x="171" y="196"/>
                </a:cxn>
                <a:cxn ang="0">
                  <a:pos x="121" y="196"/>
                </a:cxn>
                <a:cxn ang="0">
                  <a:pos x="88" y="176"/>
                </a:cxn>
                <a:cxn ang="0">
                  <a:pos x="73" y="148"/>
                </a:cxn>
                <a:cxn ang="0">
                  <a:pos x="69" y="120"/>
                </a:cxn>
                <a:cxn ang="0">
                  <a:pos x="69" y="97"/>
                </a:cxn>
                <a:cxn ang="0">
                  <a:pos x="74" y="68"/>
                </a:cxn>
                <a:cxn ang="0">
                  <a:pos x="88" y="43"/>
                </a:cxn>
                <a:cxn ang="0">
                  <a:pos x="118" y="27"/>
                </a:cxn>
                <a:cxn ang="0">
                  <a:pos x="146" y="25"/>
                </a:cxn>
                <a:cxn ang="0">
                  <a:pos x="166" y="26"/>
                </a:cxn>
                <a:cxn ang="0">
                  <a:pos x="169" y="29"/>
                </a:cxn>
                <a:cxn ang="0">
                  <a:pos x="164" y="49"/>
                </a:cxn>
                <a:cxn ang="0">
                  <a:pos x="174" y="73"/>
                </a:cxn>
                <a:cxn ang="0">
                  <a:pos x="198" y="83"/>
                </a:cxn>
                <a:cxn ang="0">
                  <a:pos x="223" y="73"/>
                </a:cxn>
                <a:cxn ang="0">
                  <a:pos x="232" y="48"/>
                </a:cxn>
                <a:cxn ang="0">
                  <a:pos x="222" y="21"/>
                </a:cxn>
                <a:cxn ang="0">
                  <a:pos x="196" y="7"/>
                </a:cxn>
                <a:cxn ang="0">
                  <a:pos x="165" y="1"/>
                </a:cxn>
                <a:cxn ang="0">
                  <a:pos x="138" y="0"/>
                </a:cxn>
                <a:cxn ang="0">
                  <a:pos x="71" y="11"/>
                </a:cxn>
                <a:cxn ang="0">
                  <a:pos x="29" y="39"/>
                </a:cxn>
                <a:cxn ang="0">
                  <a:pos x="7" y="76"/>
                </a:cxn>
                <a:cxn ang="0">
                  <a:pos x="0" y="113"/>
                </a:cxn>
                <a:cxn ang="0">
                  <a:pos x="33" y="190"/>
                </a:cxn>
                <a:cxn ang="0">
                  <a:pos x="135" y="224"/>
                </a:cxn>
                <a:cxn ang="0">
                  <a:pos x="204" y="209"/>
                </a:cxn>
                <a:cxn ang="0">
                  <a:pos x="232" y="182"/>
                </a:cxn>
                <a:cxn ang="0">
                  <a:pos x="239" y="166"/>
                </a:cxn>
              </a:cxnLst>
              <a:rect l="0" t="0" r="r" b="b"/>
              <a:pathLst>
                <a:path w="239" h="224">
                  <a:moveTo>
                    <a:pt x="239" y="166"/>
                  </a:moveTo>
                  <a:lnTo>
                    <a:pt x="234" y="158"/>
                  </a:lnTo>
                  <a:lnTo>
                    <a:pt x="223" y="157"/>
                  </a:lnTo>
                  <a:lnTo>
                    <a:pt x="213" y="158"/>
                  </a:lnTo>
                  <a:lnTo>
                    <a:pt x="208" y="165"/>
                  </a:lnTo>
                  <a:lnTo>
                    <a:pt x="201" y="177"/>
                  </a:lnTo>
                  <a:lnTo>
                    <a:pt x="189" y="188"/>
                  </a:lnTo>
                  <a:lnTo>
                    <a:pt x="171" y="196"/>
                  </a:lnTo>
                  <a:lnTo>
                    <a:pt x="147" y="199"/>
                  </a:lnTo>
                  <a:lnTo>
                    <a:pt x="121" y="196"/>
                  </a:lnTo>
                  <a:lnTo>
                    <a:pt x="102" y="188"/>
                  </a:lnTo>
                  <a:lnTo>
                    <a:pt x="88" y="176"/>
                  </a:lnTo>
                  <a:lnTo>
                    <a:pt x="78" y="163"/>
                  </a:lnTo>
                  <a:lnTo>
                    <a:pt x="73" y="148"/>
                  </a:lnTo>
                  <a:lnTo>
                    <a:pt x="70" y="133"/>
                  </a:lnTo>
                  <a:lnTo>
                    <a:pt x="69" y="120"/>
                  </a:lnTo>
                  <a:lnTo>
                    <a:pt x="68" y="111"/>
                  </a:lnTo>
                  <a:lnTo>
                    <a:pt x="69" y="97"/>
                  </a:lnTo>
                  <a:lnTo>
                    <a:pt x="70" y="82"/>
                  </a:lnTo>
                  <a:lnTo>
                    <a:pt x="74" y="68"/>
                  </a:lnTo>
                  <a:lnTo>
                    <a:pt x="79" y="54"/>
                  </a:lnTo>
                  <a:lnTo>
                    <a:pt x="88" y="43"/>
                  </a:lnTo>
                  <a:lnTo>
                    <a:pt x="101" y="33"/>
                  </a:lnTo>
                  <a:lnTo>
                    <a:pt x="118" y="27"/>
                  </a:lnTo>
                  <a:lnTo>
                    <a:pt x="140" y="25"/>
                  </a:lnTo>
                  <a:lnTo>
                    <a:pt x="146" y="25"/>
                  </a:lnTo>
                  <a:lnTo>
                    <a:pt x="156" y="25"/>
                  </a:lnTo>
                  <a:lnTo>
                    <a:pt x="166" y="26"/>
                  </a:lnTo>
                  <a:lnTo>
                    <a:pt x="171" y="27"/>
                  </a:lnTo>
                  <a:lnTo>
                    <a:pt x="169" y="29"/>
                  </a:lnTo>
                  <a:lnTo>
                    <a:pt x="166" y="36"/>
                  </a:lnTo>
                  <a:lnTo>
                    <a:pt x="164" y="49"/>
                  </a:lnTo>
                  <a:lnTo>
                    <a:pt x="167" y="63"/>
                  </a:lnTo>
                  <a:lnTo>
                    <a:pt x="174" y="73"/>
                  </a:lnTo>
                  <a:lnTo>
                    <a:pt x="184" y="80"/>
                  </a:lnTo>
                  <a:lnTo>
                    <a:pt x="198" y="83"/>
                  </a:lnTo>
                  <a:lnTo>
                    <a:pt x="212" y="80"/>
                  </a:lnTo>
                  <a:lnTo>
                    <a:pt x="223" y="73"/>
                  </a:lnTo>
                  <a:lnTo>
                    <a:pt x="230" y="62"/>
                  </a:lnTo>
                  <a:lnTo>
                    <a:pt x="232" y="48"/>
                  </a:lnTo>
                  <a:lnTo>
                    <a:pt x="229" y="33"/>
                  </a:lnTo>
                  <a:lnTo>
                    <a:pt x="222" y="21"/>
                  </a:lnTo>
                  <a:lnTo>
                    <a:pt x="210" y="13"/>
                  </a:lnTo>
                  <a:lnTo>
                    <a:pt x="196" y="7"/>
                  </a:lnTo>
                  <a:lnTo>
                    <a:pt x="180" y="3"/>
                  </a:lnTo>
                  <a:lnTo>
                    <a:pt x="165" y="1"/>
                  </a:lnTo>
                  <a:lnTo>
                    <a:pt x="150" y="0"/>
                  </a:lnTo>
                  <a:lnTo>
                    <a:pt x="138" y="0"/>
                  </a:lnTo>
                  <a:lnTo>
                    <a:pt x="101" y="3"/>
                  </a:lnTo>
                  <a:lnTo>
                    <a:pt x="71" y="11"/>
                  </a:lnTo>
                  <a:lnTo>
                    <a:pt x="47" y="24"/>
                  </a:lnTo>
                  <a:lnTo>
                    <a:pt x="29" y="39"/>
                  </a:lnTo>
                  <a:lnTo>
                    <a:pt x="15" y="57"/>
                  </a:lnTo>
                  <a:lnTo>
                    <a:pt x="7" y="76"/>
                  </a:lnTo>
                  <a:lnTo>
                    <a:pt x="2" y="95"/>
                  </a:lnTo>
                  <a:lnTo>
                    <a:pt x="0" y="113"/>
                  </a:lnTo>
                  <a:lnTo>
                    <a:pt x="9" y="154"/>
                  </a:lnTo>
                  <a:lnTo>
                    <a:pt x="33" y="190"/>
                  </a:lnTo>
                  <a:lnTo>
                    <a:pt x="75" y="215"/>
                  </a:lnTo>
                  <a:lnTo>
                    <a:pt x="135" y="224"/>
                  </a:lnTo>
                  <a:lnTo>
                    <a:pt x="171" y="221"/>
                  </a:lnTo>
                  <a:lnTo>
                    <a:pt x="204" y="209"/>
                  </a:lnTo>
                  <a:lnTo>
                    <a:pt x="221" y="196"/>
                  </a:lnTo>
                  <a:lnTo>
                    <a:pt x="232" y="182"/>
                  </a:lnTo>
                  <a:lnTo>
                    <a:pt x="237" y="171"/>
                  </a:lnTo>
                  <a:lnTo>
                    <a:pt x="239" y="166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9" name="Freeform 341"/>
            <p:cNvSpPr>
              <a:spLocks noChangeAspect="1" noEditPoints="1"/>
            </p:cNvSpPr>
            <p:nvPr/>
          </p:nvSpPr>
          <p:spPr bwMode="auto">
            <a:xfrm>
              <a:off x="1188" y="1801"/>
              <a:ext cx="465" cy="163"/>
            </a:xfrm>
            <a:custGeom>
              <a:avLst/>
              <a:gdLst/>
              <a:ahLst/>
              <a:cxnLst>
                <a:cxn ang="0">
                  <a:pos x="441" y="28"/>
                </a:cxn>
                <a:cxn ang="0">
                  <a:pos x="449" y="27"/>
                </a:cxn>
                <a:cxn ang="0">
                  <a:pos x="457" y="26"/>
                </a:cxn>
                <a:cxn ang="0">
                  <a:pos x="463" y="22"/>
                </a:cxn>
                <a:cxn ang="0">
                  <a:pos x="465" y="14"/>
                </a:cxn>
                <a:cxn ang="0">
                  <a:pos x="463" y="6"/>
                </a:cxn>
                <a:cxn ang="0">
                  <a:pos x="457" y="2"/>
                </a:cxn>
                <a:cxn ang="0">
                  <a:pos x="449" y="0"/>
                </a:cxn>
                <a:cxn ang="0">
                  <a:pos x="442" y="0"/>
                </a:cxn>
                <a:cxn ang="0">
                  <a:pos x="23" y="0"/>
                </a:cxn>
                <a:cxn ang="0">
                  <a:pos x="16" y="0"/>
                </a:cxn>
                <a:cxn ang="0">
                  <a:pos x="8" y="2"/>
                </a:cxn>
                <a:cxn ang="0">
                  <a:pos x="3" y="6"/>
                </a:cxn>
                <a:cxn ang="0">
                  <a:pos x="0" y="14"/>
                </a:cxn>
                <a:cxn ang="0">
                  <a:pos x="3" y="22"/>
                </a:cxn>
                <a:cxn ang="0">
                  <a:pos x="8" y="26"/>
                </a:cxn>
                <a:cxn ang="0">
                  <a:pos x="16" y="27"/>
                </a:cxn>
                <a:cxn ang="0">
                  <a:pos x="24" y="28"/>
                </a:cxn>
                <a:cxn ang="0">
                  <a:pos x="441" y="28"/>
                </a:cxn>
                <a:cxn ang="0">
                  <a:pos x="442" y="163"/>
                </a:cxn>
                <a:cxn ang="0">
                  <a:pos x="449" y="163"/>
                </a:cxn>
                <a:cxn ang="0">
                  <a:pos x="457" y="161"/>
                </a:cxn>
                <a:cxn ang="0">
                  <a:pos x="463" y="157"/>
                </a:cxn>
                <a:cxn ang="0">
                  <a:pos x="465" y="149"/>
                </a:cxn>
                <a:cxn ang="0">
                  <a:pos x="463" y="141"/>
                </a:cxn>
                <a:cxn ang="0">
                  <a:pos x="457" y="137"/>
                </a:cxn>
                <a:cxn ang="0">
                  <a:pos x="449" y="135"/>
                </a:cxn>
                <a:cxn ang="0">
                  <a:pos x="441" y="135"/>
                </a:cxn>
                <a:cxn ang="0">
                  <a:pos x="24" y="135"/>
                </a:cxn>
                <a:cxn ang="0">
                  <a:pos x="16" y="135"/>
                </a:cxn>
                <a:cxn ang="0">
                  <a:pos x="8" y="137"/>
                </a:cxn>
                <a:cxn ang="0">
                  <a:pos x="3" y="141"/>
                </a:cxn>
                <a:cxn ang="0">
                  <a:pos x="0" y="149"/>
                </a:cxn>
                <a:cxn ang="0">
                  <a:pos x="3" y="157"/>
                </a:cxn>
                <a:cxn ang="0">
                  <a:pos x="8" y="161"/>
                </a:cxn>
                <a:cxn ang="0">
                  <a:pos x="16" y="163"/>
                </a:cxn>
                <a:cxn ang="0">
                  <a:pos x="23" y="163"/>
                </a:cxn>
                <a:cxn ang="0">
                  <a:pos x="442" y="163"/>
                </a:cxn>
              </a:cxnLst>
              <a:rect l="0" t="0" r="r" b="b"/>
              <a:pathLst>
                <a:path w="465" h="163">
                  <a:moveTo>
                    <a:pt x="441" y="28"/>
                  </a:moveTo>
                  <a:lnTo>
                    <a:pt x="449" y="27"/>
                  </a:lnTo>
                  <a:lnTo>
                    <a:pt x="457" y="26"/>
                  </a:lnTo>
                  <a:lnTo>
                    <a:pt x="463" y="22"/>
                  </a:lnTo>
                  <a:lnTo>
                    <a:pt x="465" y="14"/>
                  </a:lnTo>
                  <a:lnTo>
                    <a:pt x="463" y="6"/>
                  </a:lnTo>
                  <a:lnTo>
                    <a:pt x="457" y="2"/>
                  </a:lnTo>
                  <a:lnTo>
                    <a:pt x="449" y="0"/>
                  </a:lnTo>
                  <a:lnTo>
                    <a:pt x="442" y="0"/>
                  </a:lnTo>
                  <a:lnTo>
                    <a:pt x="23" y="0"/>
                  </a:lnTo>
                  <a:lnTo>
                    <a:pt x="16" y="0"/>
                  </a:lnTo>
                  <a:lnTo>
                    <a:pt x="8" y="2"/>
                  </a:lnTo>
                  <a:lnTo>
                    <a:pt x="3" y="6"/>
                  </a:lnTo>
                  <a:lnTo>
                    <a:pt x="0" y="14"/>
                  </a:lnTo>
                  <a:lnTo>
                    <a:pt x="3" y="22"/>
                  </a:lnTo>
                  <a:lnTo>
                    <a:pt x="8" y="26"/>
                  </a:lnTo>
                  <a:lnTo>
                    <a:pt x="16" y="27"/>
                  </a:lnTo>
                  <a:lnTo>
                    <a:pt x="24" y="28"/>
                  </a:lnTo>
                  <a:lnTo>
                    <a:pt x="441" y="28"/>
                  </a:lnTo>
                  <a:close/>
                  <a:moveTo>
                    <a:pt x="442" y="163"/>
                  </a:moveTo>
                  <a:lnTo>
                    <a:pt x="449" y="163"/>
                  </a:lnTo>
                  <a:lnTo>
                    <a:pt x="457" y="161"/>
                  </a:lnTo>
                  <a:lnTo>
                    <a:pt x="463" y="157"/>
                  </a:lnTo>
                  <a:lnTo>
                    <a:pt x="465" y="149"/>
                  </a:lnTo>
                  <a:lnTo>
                    <a:pt x="463" y="141"/>
                  </a:lnTo>
                  <a:lnTo>
                    <a:pt x="457" y="137"/>
                  </a:lnTo>
                  <a:lnTo>
                    <a:pt x="449" y="135"/>
                  </a:lnTo>
                  <a:lnTo>
                    <a:pt x="441" y="135"/>
                  </a:lnTo>
                  <a:lnTo>
                    <a:pt x="24" y="135"/>
                  </a:lnTo>
                  <a:lnTo>
                    <a:pt x="16" y="135"/>
                  </a:lnTo>
                  <a:lnTo>
                    <a:pt x="8" y="137"/>
                  </a:lnTo>
                  <a:lnTo>
                    <a:pt x="3" y="141"/>
                  </a:lnTo>
                  <a:lnTo>
                    <a:pt x="0" y="149"/>
                  </a:lnTo>
                  <a:lnTo>
                    <a:pt x="3" y="157"/>
                  </a:lnTo>
                  <a:lnTo>
                    <a:pt x="8" y="161"/>
                  </a:lnTo>
                  <a:lnTo>
                    <a:pt x="16" y="163"/>
                  </a:lnTo>
                  <a:lnTo>
                    <a:pt x="23" y="163"/>
                  </a:lnTo>
                  <a:lnTo>
                    <a:pt x="442" y="16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0" name="Freeform 342"/>
            <p:cNvSpPr>
              <a:spLocks noChangeAspect="1"/>
            </p:cNvSpPr>
            <p:nvPr/>
          </p:nvSpPr>
          <p:spPr bwMode="auto">
            <a:xfrm>
              <a:off x="2114" y="-1"/>
              <a:ext cx="233" cy="1255"/>
            </a:xfrm>
            <a:custGeom>
              <a:avLst/>
              <a:gdLst/>
              <a:ahLst/>
              <a:cxnLst>
                <a:cxn ang="0">
                  <a:pos x="0" y="1255"/>
                </a:cxn>
                <a:cxn ang="0">
                  <a:pos x="48" y="1255"/>
                </a:cxn>
                <a:cxn ang="0">
                  <a:pos x="48" y="48"/>
                </a:cxn>
                <a:cxn ang="0">
                  <a:pos x="233" y="48"/>
                </a:cxn>
                <a:cxn ang="0">
                  <a:pos x="233" y="0"/>
                </a:cxn>
                <a:cxn ang="0">
                  <a:pos x="0" y="0"/>
                </a:cxn>
                <a:cxn ang="0">
                  <a:pos x="0" y="1255"/>
                </a:cxn>
              </a:cxnLst>
              <a:rect l="0" t="0" r="r" b="b"/>
              <a:pathLst>
                <a:path w="233" h="1255">
                  <a:moveTo>
                    <a:pt x="0" y="1255"/>
                  </a:moveTo>
                  <a:lnTo>
                    <a:pt x="48" y="1255"/>
                  </a:lnTo>
                  <a:lnTo>
                    <a:pt x="48" y="48"/>
                  </a:lnTo>
                  <a:lnTo>
                    <a:pt x="233" y="48"/>
                  </a:lnTo>
                  <a:lnTo>
                    <a:pt x="233" y="0"/>
                  </a:lnTo>
                  <a:lnTo>
                    <a:pt x="0" y="0"/>
                  </a:lnTo>
                  <a:lnTo>
                    <a:pt x="0" y="125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1" name="Rectangle 343"/>
            <p:cNvSpPr>
              <a:spLocks noChangeAspect="1" noChangeArrowheads="1"/>
            </p:cNvSpPr>
            <p:nvPr/>
          </p:nvSpPr>
          <p:spPr bwMode="auto">
            <a:xfrm>
              <a:off x="2114" y="1254"/>
              <a:ext cx="48" cy="419"/>
            </a:xfrm>
            <a:prstGeom prst="rect">
              <a:avLst/>
            </a:prstGeom>
            <a:solidFill>
              <a:srgbClr val="000000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2" name="Rectangle 344"/>
            <p:cNvSpPr>
              <a:spLocks noChangeAspect="1" noChangeArrowheads="1"/>
            </p:cNvSpPr>
            <p:nvPr/>
          </p:nvSpPr>
          <p:spPr bwMode="auto">
            <a:xfrm>
              <a:off x="2114" y="1672"/>
              <a:ext cx="48" cy="420"/>
            </a:xfrm>
            <a:prstGeom prst="rect">
              <a:avLst/>
            </a:prstGeom>
            <a:solidFill>
              <a:srgbClr val="000000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3" name="Rectangle 345"/>
            <p:cNvSpPr>
              <a:spLocks noChangeAspect="1" noChangeArrowheads="1"/>
            </p:cNvSpPr>
            <p:nvPr/>
          </p:nvSpPr>
          <p:spPr bwMode="auto">
            <a:xfrm>
              <a:off x="2114" y="2091"/>
              <a:ext cx="48" cy="419"/>
            </a:xfrm>
            <a:prstGeom prst="rect">
              <a:avLst/>
            </a:prstGeom>
            <a:solidFill>
              <a:srgbClr val="000000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4" name="Freeform 346"/>
            <p:cNvSpPr>
              <a:spLocks noChangeAspect="1"/>
            </p:cNvSpPr>
            <p:nvPr/>
          </p:nvSpPr>
          <p:spPr bwMode="auto">
            <a:xfrm>
              <a:off x="2114" y="2510"/>
              <a:ext cx="233" cy="1255"/>
            </a:xfrm>
            <a:custGeom>
              <a:avLst/>
              <a:gdLst/>
              <a:ahLst/>
              <a:cxnLst>
                <a:cxn ang="0">
                  <a:pos x="0" y="1255"/>
                </a:cxn>
                <a:cxn ang="0">
                  <a:pos x="233" y="1255"/>
                </a:cxn>
                <a:cxn ang="0">
                  <a:pos x="233" y="1207"/>
                </a:cxn>
                <a:cxn ang="0">
                  <a:pos x="48" y="1207"/>
                </a:cxn>
                <a:cxn ang="0">
                  <a:pos x="48" y="0"/>
                </a:cxn>
                <a:cxn ang="0">
                  <a:pos x="0" y="0"/>
                </a:cxn>
                <a:cxn ang="0">
                  <a:pos x="0" y="1255"/>
                </a:cxn>
              </a:cxnLst>
              <a:rect l="0" t="0" r="r" b="b"/>
              <a:pathLst>
                <a:path w="233" h="1255">
                  <a:moveTo>
                    <a:pt x="0" y="1255"/>
                  </a:moveTo>
                  <a:lnTo>
                    <a:pt x="233" y="1255"/>
                  </a:lnTo>
                  <a:lnTo>
                    <a:pt x="233" y="1207"/>
                  </a:lnTo>
                  <a:lnTo>
                    <a:pt x="48" y="1207"/>
                  </a:lnTo>
                  <a:lnTo>
                    <a:pt x="48" y="0"/>
                  </a:lnTo>
                  <a:lnTo>
                    <a:pt x="0" y="0"/>
                  </a:lnTo>
                  <a:lnTo>
                    <a:pt x="0" y="125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5" name="Freeform 347"/>
            <p:cNvSpPr>
              <a:spLocks noChangeAspect="1"/>
            </p:cNvSpPr>
            <p:nvPr/>
          </p:nvSpPr>
          <p:spPr bwMode="auto">
            <a:xfrm>
              <a:off x="2946" y="87"/>
              <a:ext cx="507" cy="475"/>
            </a:xfrm>
            <a:custGeom>
              <a:avLst/>
              <a:gdLst/>
              <a:ahLst/>
              <a:cxnLst>
                <a:cxn ang="0">
                  <a:pos x="471" y="306"/>
                </a:cxn>
                <a:cxn ang="0">
                  <a:pos x="471" y="298"/>
                </a:cxn>
                <a:cxn ang="0">
                  <a:pos x="457" y="297"/>
                </a:cxn>
                <a:cxn ang="0">
                  <a:pos x="438" y="339"/>
                </a:cxn>
                <a:cxn ang="0">
                  <a:pos x="406" y="396"/>
                </a:cxn>
                <a:cxn ang="0">
                  <a:pos x="364" y="433"/>
                </a:cxn>
                <a:cxn ang="0">
                  <a:pos x="304" y="451"/>
                </a:cxn>
                <a:cxn ang="0">
                  <a:pos x="162" y="453"/>
                </a:cxn>
                <a:cxn ang="0">
                  <a:pos x="146" y="452"/>
                </a:cxn>
                <a:cxn ang="0">
                  <a:pos x="137" y="445"/>
                </a:cxn>
                <a:cxn ang="0">
                  <a:pos x="141" y="429"/>
                </a:cxn>
                <a:cxn ang="0">
                  <a:pos x="258" y="239"/>
                </a:cxn>
                <a:cxn ang="0">
                  <a:pos x="292" y="241"/>
                </a:cxn>
                <a:cxn ang="0">
                  <a:pos x="309" y="248"/>
                </a:cxn>
                <a:cxn ang="0">
                  <a:pos x="316" y="258"/>
                </a:cxn>
                <a:cxn ang="0">
                  <a:pos x="317" y="271"/>
                </a:cxn>
                <a:cxn ang="0">
                  <a:pos x="312" y="305"/>
                </a:cxn>
                <a:cxn ang="0">
                  <a:pos x="312" y="318"/>
                </a:cxn>
                <a:cxn ang="0">
                  <a:pos x="325" y="317"/>
                </a:cxn>
                <a:cxn ang="0">
                  <a:pos x="369" y="143"/>
                </a:cxn>
                <a:cxn ang="0">
                  <a:pos x="361" y="136"/>
                </a:cxn>
                <a:cxn ang="0">
                  <a:pos x="351" y="148"/>
                </a:cxn>
                <a:cxn ang="0">
                  <a:pos x="340" y="181"/>
                </a:cxn>
                <a:cxn ang="0">
                  <a:pos x="324" y="202"/>
                </a:cxn>
                <a:cxn ang="0">
                  <a:pos x="299" y="214"/>
                </a:cxn>
                <a:cxn ang="0">
                  <a:pos x="260" y="217"/>
                </a:cxn>
                <a:cxn ang="0">
                  <a:pos x="236" y="49"/>
                </a:cxn>
                <a:cxn ang="0">
                  <a:pos x="246" y="26"/>
                </a:cxn>
                <a:cxn ang="0">
                  <a:pos x="274" y="22"/>
                </a:cxn>
                <a:cxn ang="0">
                  <a:pos x="401" y="23"/>
                </a:cxn>
                <a:cxn ang="0">
                  <a:pos x="443" y="31"/>
                </a:cxn>
                <a:cxn ang="0">
                  <a:pos x="467" y="50"/>
                </a:cxn>
                <a:cxn ang="0">
                  <a:pos x="477" y="80"/>
                </a:cxn>
                <a:cxn ang="0">
                  <a:pos x="478" y="110"/>
                </a:cxn>
                <a:cxn ang="0">
                  <a:pos x="477" y="125"/>
                </a:cxn>
                <a:cxn ang="0">
                  <a:pos x="475" y="149"/>
                </a:cxn>
                <a:cxn ang="0">
                  <a:pos x="483" y="157"/>
                </a:cxn>
                <a:cxn ang="0">
                  <a:pos x="493" y="140"/>
                </a:cxn>
                <a:cxn ang="0">
                  <a:pos x="507" y="8"/>
                </a:cxn>
                <a:cxn ang="0">
                  <a:pos x="499" y="1"/>
                </a:cxn>
                <a:cxn ang="0">
                  <a:pos x="135" y="0"/>
                </a:cxn>
                <a:cxn ang="0">
                  <a:pos x="120" y="2"/>
                </a:cxn>
                <a:cxn ang="0">
                  <a:pos x="114" y="14"/>
                </a:cxn>
                <a:cxn ang="0">
                  <a:pos x="134" y="22"/>
                </a:cxn>
                <a:cxn ang="0">
                  <a:pos x="166" y="24"/>
                </a:cxn>
                <a:cxn ang="0">
                  <a:pos x="179" y="35"/>
                </a:cxn>
                <a:cxn ang="0">
                  <a:pos x="176" y="51"/>
                </a:cxn>
                <a:cxn ang="0">
                  <a:pos x="81" y="429"/>
                </a:cxn>
                <a:cxn ang="0">
                  <a:pos x="75" y="443"/>
                </a:cxn>
                <a:cxn ang="0">
                  <a:pos x="63" y="450"/>
                </a:cxn>
                <a:cxn ang="0">
                  <a:pos x="39" y="453"/>
                </a:cxn>
                <a:cxn ang="0">
                  <a:pos x="12" y="453"/>
                </a:cxn>
                <a:cxn ang="0">
                  <a:pos x="2" y="459"/>
                </a:cxn>
                <a:cxn ang="0">
                  <a:pos x="5" y="474"/>
                </a:cxn>
                <a:cxn ang="0">
                  <a:pos x="382" y="475"/>
                </a:cxn>
                <a:cxn ang="0">
                  <a:pos x="398" y="473"/>
                </a:cxn>
                <a:cxn ang="0">
                  <a:pos x="404" y="463"/>
                </a:cxn>
              </a:cxnLst>
              <a:rect l="0" t="0" r="r" b="b"/>
              <a:pathLst>
                <a:path w="507" h="475">
                  <a:moveTo>
                    <a:pt x="468" y="312"/>
                  </a:moveTo>
                  <a:lnTo>
                    <a:pt x="471" y="306"/>
                  </a:lnTo>
                  <a:lnTo>
                    <a:pt x="472" y="302"/>
                  </a:lnTo>
                  <a:lnTo>
                    <a:pt x="471" y="298"/>
                  </a:lnTo>
                  <a:lnTo>
                    <a:pt x="464" y="294"/>
                  </a:lnTo>
                  <a:lnTo>
                    <a:pt x="457" y="297"/>
                  </a:lnTo>
                  <a:lnTo>
                    <a:pt x="454" y="303"/>
                  </a:lnTo>
                  <a:lnTo>
                    <a:pt x="438" y="339"/>
                  </a:lnTo>
                  <a:lnTo>
                    <a:pt x="422" y="370"/>
                  </a:lnTo>
                  <a:lnTo>
                    <a:pt x="406" y="396"/>
                  </a:lnTo>
                  <a:lnTo>
                    <a:pt x="387" y="417"/>
                  </a:lnTo>
                  <a:lnTo>
                    <a:pt x="364" y="433"/>
                  </a:lnTo>
                  <a:lnTo>
                    <a:pt x="337" y="444"/>
                  </a:lnTo>
                  <a:lnTo>
                    <a:pt x="304" y="451"/>
                  </a:lnTo>
                  <a:lnTo>
                    <a:pt x="264" y="453"/>
                  </a:lnTo>
                  <a:lnTo>
                    <a:pt x="162" y="453"/>
                  </a:lnTo>
                  <a:lnTo>
                    <a:pt x="152" y="453"/>
                  </a:lnTo>
                  <a:lnTo>
                    <a:pt x="146" y="452"/>
                  </a:lnTo>
                  <a:lnTo>
                    <a:pt x="139" y="451"/>
                  </a:lnTo>
                  <a:lnTo>
                    <a:pt x="137" y="445"/>
                  </a:lnTo>
                  <a:lnTo>
                    <a:pt x="138" y="441"/>
                  </a:lnTo>
                  <a:lnTo>
                    <a:pt x="141" y="429"/>
                  </a:lnTo>
                  <a:lnTo>
                    <a:pt x="188" y="239"/>
                  </a:lnTo>
                  <a:lnTo>
                    <a:pt x="258" y="239"/>
                  </a:lnTo>
                  <a:lnTo>
                    <a:pt x="277" y="239"/>
                  </a:lnTo>
                  <a:lnTo>
                    <a:pt x="292" y="241"/>
                  </a:lnTo>
                  <a:lnTo>
                    <a:pt x="302" y="244"/>
                  </a:lnTo>
                  <a:lnTo>
                    <a:pt x="309" y="248"/>
                  </a:lnTo>
                  <a:lnTo>
                    <a:pt x="314" y="253"/>
                  </a:lnTo>
                  <a:lnTo>
                    <a:pt x="316" y="258"/>
                  </a:lnTo>
                  <a:lnTo>
                    <a:pt x="317" y="264"/>
                  </a:lnTo>
                  <a:lnTo>
                    <a:pt x="317" y="271"/>
                  </a:lnTo>
                  <a:lnTo>
                    <a:pt x="316" y="282"/>
                  </a:lnTo>
                  <a:lnTo>
                    <a:pt x="312" y="305"/>
                  </a:lnTo>
                  <a:lnTo>
                    <a:pt x="310" y="313"/>
                  </a:lnTo>
                  <a:lnTo>
                    <a:pt x="312" y="318"/>
                  </a:lnTo>
                  <a:lnTo>
                    <a:pt x="319" y="321"/>
                  </a:lnTo>
                  <a:lnTo>
                    <a:pt x="325" y="317"/>
                  </a:lnTo>
                  <a:lnTo>
                    <a:pt x="329" y="306"/>
                  </a:lnTo>
                  <a:lnTo>
                    <a:pt x="369" y="143"/>
                  </a:lnTo>
                  <a:lnTo>
                    <a:pt x="367" y="138"/>
                  </a:lnTo>
                  <a:lnTo>
                    <a:pt x="361" y="136"/>
                  </a:lnTo>
                  <a:lnTo>
                    <a:pt x="354" y="139"/>
                  </a:lnTo>
                  <a:lnTo>
                    <a:pt x="351" y="148"/>
                  </a:lnTo>
                  <a:lnTo>
                    <a:pt x="345" y="166"/>
                  </a:lnTo>
                  <a:lnTo>
                    <a:pt x="340" y="181"/>
                  </a:lnTo>
                  <a:lnTo>
                    <a:pt x="333" y="193"/>
                  </a:lnTo>
                  <a:lnTo>
                    <a:pt x="324" y="202"/>
                  </a:lnTo>
                  <a:lnTo>
                    <a:pt x="313" y="209"/>
                  </a:lnTo>
                  <a:lnTo>
                    <a:pt x="299" y="214"/>
                  </a:lnTo>
                  <a:lnTo>
                    <a:pt x="281" y="216"/>
                  </a:lnTo>
                  <a:lnTo>
                    <a:pt x="260" y="217"/>
                  </a:lnTo>
                  <a:lnTo>
                    <a:pt x="194" y="217"/>
                  </a:lnTo>
                  <a:lnTo>
                    <a:pt x="236" y="49"/>
                  </a:lnTo>
                  <a:lnTo>
                    <a:pt x="240" y="35"/>
                  </a:lnTo>
                  <a:lnTo>
                    <a:pt x="246" y="26"/>
                  </a:lnTo>
                  <a:lnTo>
                    <a:pt x="256" y="23"/>
                  </a:lnTo>
                  <a:lnTo>
                    <a:pt x="274" y="22"/>
                  </a:lnTo>
                  <a:lnTo>
                    <a:pt x="372" y="22"/>
                  </a:lnTo>
                  <a:lnTo>
                    <a:pt x="401" y="23"/>
                  </a:lnTo>
                  <a:lnTo>
                    <a:pt x="425" y="26"/>
                  </a:lnTo>
                  <a:lnTo>
                    <a:pt x="443" y="31"/>
                  </a:lnTo>
                  <a:lnTo>
                    <a:pt x="457" y="39"/>
                  </a:lnTo>
                  <a:lnTo>
                    <a:pt x="467" y="50"/>
                  </a:lnTo>
                  <a:lnTo>
                    <a:pt x="474" y="63"/>
                  </a:lnTo>
                  <a:lnTo>
                    <a:pt x="477" y="80"/>
                  </a:lnTo>
                  <a:lnTo>
                    <a:pt x="478" y="99"/>
                  </a:lnTo>
                  <a:lnTo>
                    <a:pt x="478" y="110"/>
                  </a:lnTo>
                  <a:lnTo>
                    <a:pt x="478" y="117"/>
                  </a:lnTo>
                  <a:lnTo>
                    <a:pt x="477" y="125"/>
                  </a:lnTo>
                  <a:lnTo>
                    <a:pt x="475" y="136"/>
                  </a:lnTo>
                  <a:lnTo>
                    <a:pt x="475" y="149"/>
                  </a:lnTo>
                  <a:lnTo>
                    <a:pt x="477" y="154"/>
                  </a:lnTo>
                  <a:lnTo>
                    <a:pt x="483" y="157"/>
                  </a:lnTo>
                  <a:lnTo>
                    <a:pt x="490" y="153"/>
                  </a:lnTo>
                  <a:lnTo>
                    <a:pt x="493" y="140"/>
                  </a:lnTo>
                  <a:lnTo>
                    <a:pt x="507" y="19"/>
                  </a:lnTo>
                  <a:lnTo>
                    <a:pt x="507" y="8"/>
                  </a:lnTo>
                  <a:lnTo>
                    <a:pt x="505" y="3"/>
                  </a:lnTo>
                  <a:lnTo>
                    <a:pt x="499" y="1"/>
                  </a:lnTo>
                  <a:lnTo>
                    <a:pt x="488" y="0"/>
                  </a:lnTo>
                  <a:lnTo>
                    <a:pt x="135" y="0"/>
                  </a:lnTo>
                  <a:lnTo>
                    <a:pt x="126" y="1"/>
                  </a:lnTo>
                  <a:lnTo>
                    <a:pt x="120" y="2"/>
                  </a:lnTo>
                  <a:lnTo>
                    <a:pt x="116" y="6"/>
                  </a:lnTo>
                  <a:lnTo>
                    <a:pt x="114" y="14"/>
                  </a:lnTo>
                  <a:lnTo>
                    <a:pt x="119" y="21"/>
                  </a:lnTo>
                  <a:lnTo>
                    <a:pt x="134" y="22"/>
                  </a:lnTo>
                  <a:lnTo>
                    <a:pt x="152" y="22"/>
                  </a:lnTo>
                  <a:lnTo>
                    <a:pt x="166" y="24"/>
                  </a:lnTo>
                  <a:lnTo>
                    <a:pt x="176" y="27"/>
                  </a:lnTo>
                  <a:lnTo>
                    <a:pt x="179" y="35"/>
                  </a:lnTo>
                  <a:lnTo>
                    <a:pt x="179" y="39"/>
                  </a:lnTo>
                  <a:lnTo>
                    <a:pt x="176" y="51"/>
                  </a:lnTo>
                  <a:lnTo>
                    <a:pt x="84" y="420"/>
                  </a:lnTo>
                  <a:lnTo>
                    <a:pt x="81" y="429"/>
                  </a:lnTo>
                  <a:lnTo>
                    <a:pt x="79" y="437"/>
                  </a:lnTo>
                  <a:lnTo>
                    <a:pt x="75" y="443"/>
                  </a:lnTo>
                  <a:lnTo>
                    <a:pt x="70" y="447"/>
                  </a:lnTo>
                  <a:lnTo>
                    <a:pt x="63" y="450"/>
                  </a:lnTo>
                  <a:lnTo>
                    <a:pt x="53" y="452"/>
                  </a:lnTo>
                  <a:lnTo>
                    <a:pt x="39" y="453"/>
                  </a:lnTo>
                  <a:lnTo>
                    <a:pt x="20" y="453"/>
                  </a:lnTo>
                  <a:lnTo>
                    <a:pt x="12" y="453"/>
                  </a:lnTo>
                  <a:lnTo>
                    <a:pt x="6" y="455"/>
                  </a:lnTo>
                  <a:lnTo>
                    <a:pt x="2" y="459"/>
                  </a:lnTo>
                  <a:lnTo>
                    <a:pt x="0" y="466"/>
                  </a:lnTo>
                  <a:lnTo>
                    <a:pt x="5" y="474"/>
                  </a:lnTo>
                  <a:lnTo>
                    <a:pt x="20" y="475"/>
                  </a:lnTo>
                  <a:lnTo>
                    <a:pt x="382" y="475"/>
                  </a:lnTo>
                  <a:lnTo>
                    <a:pt x="392" y="474"/>
                  </a:lnTo>
                  <a:lnTo>
                    <a:pt x="398" y="473"/>
                  </a:lnTo>
                  <a:lnTo>
                    <a:pt x="401" y="469"/>
                  </a:lnTo>
                  <a:lnTo>
                    <a:pt x="404" y="463"/>
                  </a:lnTo>
                  <a:lnTo>
                    <a:pt x="468" y="31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6" name="Freeform 348"/>
            <p:cNvSpPr>
              <a:spLocks noChangeAspect="1"/>
            </p:cNvSpPr>
            <p:nvPr/>
          </p:nvSpPr>
          <p:spPr bwMode="auto">
            <a:xfrm>
              <a:off x="3559" y="39"/>
              <a:ext cx="95" cy="697"/>
            </a:xfrm>
            <a:custGeom>
              <a:avLst/>
              <a:gdLst/>
              <a:ahLst/>
              <a:cxnLst>
                <a:cxn ang="0">
                  <a:pos x="95" y="697"/>
                </a:cxn>
                <a:cxn ang="0">
                  <a:pos x="95" y="669"/>
                </a:cxn>
                <a:cxn ang="0">
                  <a:pos x="27" y="669"/>
                </a:cxn>
                <a:cxn ang="0">
                  <a:pos x="27" y="27"/>
                </a:cxn>
                <a:cxn ang="0">
                  <a:pos x="95" y="27"/>
                </a:cxn>
                <a:cxn ang="0">
                  <a:pos x="95" y="0"/>
                </a:cxn>
                <a:cxn ang="0">
                  <a:pos x="0" y="0"/>
                </a:cxn>
                <a:cxn ang="0">
                  <a:pos x="0" y="697"/>
                </a:cxn>
                <a:cxn ang="0">
                  <a:pos x="95" y="697"/>
                </a:cxn>
              </a:cxnLst>
              <a:rect l="0" t="0" r="r" b="b"/>
              <a:pathLst>
                <a:path w="95" h="697">
                  <a:moveTo>
                    <a:pt x="95" y="697"/>
                  </a:moveTo>
                  <a:lnTo>
                    <a:pt x="95" y="669"/>
                  </a:lnTo>
                  <a:lnTo>
                    <a:pt x="27" y="669"/>
                  </a:lnTo>
                  <a:lnTo>
                    <a:pt x="27" y="27"/>
                  </a:lnTo>
                  <a:lnTo>
                    <a:pt x="95" y="27"/>
                  </a:lnTo>
                  <a:lnTo>
                    <a:pt x="95" y="0"/>
                  </a:lnTo>
                  <a:lnTo>
                    <a:pt x="0" y="0"/>
                  </a:lnTo>
                  <a:lnTo>
                    <a:pt x="0" y="697"/>
                  </a:lnTo>
                  <a:lnTo>
                    <a:pt x="95" y="697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7" name="Freeform 349"/>
            <p:cNvSpPr>
              <a:spLocks noChangeAspect="1"/>
            </p:cNvSpPr>
            <p:nvPr/>
          </p:nvSpPr>
          <p:spPr bwMode="auto">
            <a:xfrm>
              <a:off x="3705" y="70"/>
              <a:ext cx="496" cy="507"/>
            </a:xfrm>
            <a:custGeom>
              <a:avLst/>
              <a:gdLst/>
              <a:ahLst/>
              <a:cxnLst>
                <a:cxn ang="0">
                  <a:pos x="494" y="3"/>
                </a:cxn>
                <a:cxn ang="0">
                  <a:pos x="485" y="1"/>
                </a:cxn>
                <a:cxn ang="0">
                  <a:pos x="429" y="62"/>
                </a:cxn>
                <a:cxn ang="0">
                  <a:pos x="397" y="27"/>
                </a:cxn>
                <a:cxn ang="0">
                  <a:pos x="313" y="0"/>
                </a:cxn>
                <a:cxn ang="0">
                  <a:pos x="198" y="26"/>
                </a:cxn>
                <a:cxn ang="0">
                  <a:pos x="98" y="97"/>
                </a:cxn>
                <a:cxn ang="0">
                  <a:pos x="27" y="198"/>
                </a:cxn>
                <a:cxn ang="0">
                  <a:pos x="0" y="316"/>
                </a:cxn>
                <a:cxn ang="0">
                  <a:pos x="14" y="394"/>
                </a:cxn>
                <a:cxn ang="0">
                  <a:pos x="55" y="455"/>
                </a:cxn>
                <a:cxn ang="0">
                  <a:pos x="114" y="493"/>
                </a:cxn>
                <a:cxn ang="0">
                  <a:pos x="189" y="507"/>
                </a:cxn>
                <a:cxn ang="0">
                  <a:pos x="273" y="489"/>
                </a:cxn>
                <a:cxn ang="0">
                  <a:pos x="340" y="447"/>
                </a:cxn>
                <a:cxn ang="0">
                  <a:pos x="402" y="365"/>
                </a:cxn>
                <a:cxn ang="0">
                  <a:pos x="417" y="324"/>
                </a:cxn>
                <a:cxn ang="0">
                  <a:pos x="408" y="317"/>
                </a:cxn>
                <a:cxn ang="0">
                  <a:pos x="399" y="324"/>
                </a:cxn>
                <a:cxn ang="0">
                  <a:pos x="379" y="372"/>
                </a:cxn>
                <a:cxn ang="0">
                  <a:pos x="329" y="434"/>
                </a:cxn>
                <a:cxn ang="0">
                  <a:pos x="200" y="485"/>
                </a:cxn>
                <a:cxn ang="0">
                  <a:pos x="152" y="478"/>
                </a:cxn>
                <a:cxn ang="0">
                  <a:pos x="108" y="454"/>
                </a:cxn>
                <a:cxn ang="0">
                  <a:pos x="76" y="409"/>
                </a:cxn>
                <a:cxn ang="0">
                  <a:pos x="63" y="340"/>
                </a:cxn>
                <a:cxn ang="0">
                  <a:pos x="79" y="239"/>
                </a:cxn>
                <a:cxn ang="0">
                  <a:pos x="148" y="106"/>
                </a:cxn>
                <a:cxn ang="0">
                  <a:pos x="226" y="45"/>
                </a:cxn>
                <a:cxn ang="0">
                  <a:pos x="318" y="22"/>
                </a:cxn>
                <a:cxn ang="0">
                  <a:pos x="401" y="58"/>
                </a:cxn>
                <a:cxn ang="0">
                  <a:pos x="431" y="156"/>
                </a:cxn>
                <a:cxn ang="0">
                  <a:pos x="430" y="182"/>
                </a:cxn>
                <a:cxn ang="0">
                  <a:pos x="429" y="192"/>
                </a:cxn>
                <a:cxn ang="0">
                  <a:pos x="439" y="199"/>
                </a:cxn>
                <a:cxn ang="0">
                  <a:pos x="448" y="196"/>
                </a:cxn>
                <a:cxn ang="0">
                  <a:pos x="452" y="185"/>
                </a:cxn>
              </a:cxnLst>
              <a:rect l="0" t="0" r="r" b="b"/>
              <a:pathLst>
                <a:path w="496" h="507">
                  <a:moveTo>
                    <a:pt x="496" y="7"/>
                  </a:moveTo>
                  <a:lnTo>
                    <a:pt x="494" y="3"/>
                  </a:lnTo>
                  <a:lnTo>
                    <a:pt x="488" y="0"/>
                  </a:lnTo>
                  <a:lnTo>
                    <a:pt x="485" y="1"/>
                  </a:lnTo>
                  <a:lnTo>
                    <a:pt x="477" y="8"/>
                  </a:lnTo>
                  <a:lnTo>
                    <a:pt x="429" y="62"/>
                  </a:lnTo>
                  <a:lnTo>
                    <a:pt x="419" y="48"/>
                  </a:lnTo>
                  <a:lnTo>
                    <a:pt x="397" y="27"/>
                  </a:lnTo>
                  <a:lnTo>
                    <a:pt x="362" y="8"/>
                  </a:lnTo>
                  <a:lnTo>
                    <a:pt x="313" y="0"/>
                  </a:lnTo>
                  <a:lnTo>
                    <a:pt x="255" y="7"/>
                  </a:lnTo>
                  <a:lnTo>
                    <a:pt x="198" y="26"/>
                  </a:lnTo>
                  <a:lnTo>
                    <a:pt x="145" y="57"/>
                  </a:lnTo>
                  <a:lnTo>
                    <a:pt x="98" y="97"/>
                  </a:lnTo>
                  <a:lnTo>
                    <a:pt x="58" y="145"/>
                  </a:lnTo>
                  <a:lnTo>
                    <a:pt x="27" y="198"/>
                  </a:lnTo>
                  <a:lnTo>
                    <a:pt x="7" y="256"/>
                  </a:lnTo>
                  <a:lnTo>
                    <a:pt x="0" y="316"/>
                  </a:lnTo>
                  <a:lnTo>
                    <a:pt x="4" y="357"/>
                  </a:lnTo>
                  <a:lnTo>
                    <a:pt x="14" y="394"/>
                  </a:lnTo>
                  <a:lnTo>
                    <a:pt x="32" y="427"/>
                  </a:lnTo>
                  <a:lnTo>
                    <a:pt x="55" y="455"/>
                  </a:lnTo>
                  <a:lnTo>
                    <a:pt x="82" y="477"/>
                  </a:lnTo>
                  <a:lnTo>
                    <a:pt x="114" y="493"/>
                  </a:lnTo>
                  <a:lnTo>
                    <a:pt x="150" y="503"/>
                  </a:lnTo>
                  <a:lnTo>
                    <a:pt x="189" y="507"/>
                  </a:lnTo>
                  <a:lnTo>
                    <a:pt x="233" y="502"/>
                  </a:lnTo>
                  <a:lnTo>
                    <a:pt x="273" y="489"/>
                  </a:lnTo>
                  <a:lnTo>
                    <a:pt x="309" y="470"/>
                  </a:lnTo>
                  <a:lnTo>
                    <a:pt x="340" y="447"/>
                  </a:lnTo>
                  <a:lnTo>
                    <a:pt x="379" y="404"/>
                  </a:lnTo>
                  <a:lnTo>
                    <a:pt x="402" y="365"/>
                  </a:lnTo>
                  <a:lnTo>
                    <a:pt x="414" y="336"/>
                  </a:lnTo>
                  <a:lnTo>
                    <a:pt x="417" y="324"/>
                  </a:lnTo>
                  <a:lnTo>
                    <a:pt x="413" y="318"/>
                  </a:lnTo>
                  <a:lnTo>
                    <a:pt x="408" y="317"/>
                  </a:lnTo>
                  <a:lnTo>
                    <a:pt x="403" y="318"/>
                  </a:lnTo>
                  <a:lnTo>
                    <a:pt x="399" y="324"/>
                  </a:lnTo>
                  <a:lnTo>
                    <a:pt x="392" y="344"/>
                  </a:lnTo>
                  <a:lnTo>
                    <a:pt x="379" y="372"/>
                  </a:lnTo>
                  <a:lnTo>
                    <a:pt x="359" y="403"/>
                  </a:lnTo>
                  <a:lnTo>
                    <a:pt x="329" y="434"/>
                  </a:lnTo>
                  <a:lnTo>
                    <a:pt x="260" y="474"/>
                  </a:lnTo>
                  <a:lnTo>
                    <a:pt x="200" y="485"/>
                  </a:lnTo>
                  <a:lnTo>
                    <a:pt x="176" y="484"/>
                  </a:lnTo>
                  <a:lnTo>
                    <a:pt x="152" y="478"/>
                  </a:lnTo>
                  <a:lnTo>
                    <a:pt x="129" y="468"/>
                  </a:lnTo>
                  <a:lnTo>
                    <a:pt x="108" y="454"/>
                  </a:lnTo>
                  <a:lnTo>
                    <a:pt x="90" y="434"/>
                  </a:lnTo>
                  <a:lnTo>
                    <a:pt x="76" y="409"/>
                  </a:lnTo>
                  <a:lnTo>
                    <a:pt x="67" y="378"/>
                  </a:lnTo>
                  <a:lnTo>
                    <a:pt x="63" y="340"/>
                  </a:lnTo>
                  <a:lnTo>
                    <a:pt x="67" y="298"/>
                  </a:lnTo>
                  <a:lnTo>
                    <a:pt x="79" y="239"/>
                  </a:lnTo>
                  <a:lnTo>
                    <a:pt x="105" y="171"/>
                  </a:lnTo>
                  <a:lnTo>
                    <a:pt x="148" y="106"/>
                  </a:lnTo>
                  <a:lnTo>
                    <a:pt x="184" y="72"/>
                  </a:lnTo>
                  <a:lnTo>
                    <a:pt x="226" y="45"/>
                  </a:lnTo>
                  <a:lnTo>
                    <a:pt x="271" y="28"/>
                  </a:lnTo>
                  <a:lnTo>
                    <a:pt x="318" y="22"/>
                  </a:lnTo>
                  <a:lnTo>
                    <a:pt x="366" y="31"/>
                  </a:lnTo>
                  <a:lnTo>
                    <a:pt x="401" y="58"/>
                  </a:lnTo>
                  <a:lnTo>
                    <a:pt x="423" y="101"/>
                  </a:lnTo>
                  <a:lnTo>
                    <a:pt x="431" y="156"/>
                  </a:lnTo>
                  <a:lnTo>
                    <a:pt x="430" y="172"/>
                  </a:lnTo>
                  <a:lnTo>
                    <a:pt x="430" y="182"/>
                  </a:lnTo>
                  <a:lnTo>
                    <a:pt x="429" y="187"/>
                  </a:lnTo>
                  <a:lnTo>
                    <a:pt x="429" y="192"/>
                  </a:lnTo>
                  <a:lnTo>
                    <a:pt x="433" y="198"/>
                  </a:lnTo>
                  <a:lnTo>
                    <a:pt x="439" y="199"/>
                  </a:lnTo>
                  <a:lnTo>
                    <a:pt x="444" y="198"/>
                  </a:lnTo>
                  <a:lnTo>
                    <a:pt x="448" y="196"/>
                  </a:lnTo>
                  <a:lnTo>
                    <a:pt x="450" y="192"/>
                  </a:lnTo>
                  <a:lnTo>
                    <a:pt x="452" y="185"/>
                  </a:lnTo>
                  <a:lnTo>
                    <a:pt x="496" y="7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8" name="Freeform 350"/>
            <p:cNvSpPr>
              <a:spLocks noChangeAspect="1" noEditPoints="1"/>
            </p:cNvSpPr>
            <p:nvPr/>
          </p:nvSpPr>
          <p:spPr bwMode="auto">
            <a:xfrm>
              <a:off x="4195" y="342"/>
              <a:ext cx="226" cy="334"/>
            </a:xfrm>
            <a:custGeom>
              <a:avLst/>
              <a:gdLst/>
              <a:ahLst/>
              <a:cxnLst>
                <a:cxn ang="0">
                  <a:pos x="226" y="168"/>
                </a:cxn>
                <a:cxn ang="0">
                  <a:pos x="220" y="98"/>
                </a:cxn>
                <a:cxn ang="0">
                  <a:pos x="198" y="42"/>
                </a:cxn>
                <a:cxn ang="0">
                  <a:pos x="183" y="26"/>
                </a:cxn>
                <a:cxn ang="0">
                  <a:pos x="164" y="12"/>
                </a:cxn>
                <a:cxn ang="0">
                  <a:pos x="141" y="3"/>
                </a:cxn>
                <a:cxn ang="0">
                  <a:pos x="113" y="0"/>
                </a:cxn>
                <a:cxn ang="0">
                  <a:pos x="75" y="5"/>
                </a:cxn>
                <a:cxn ang="0">
                  <a:pos x="47" y="21"/>
                </a:cxn>
                <a:cxn ang="0">
                  <a:pos x="27" y="44"/>
                </a:cxn>
                <a:cxn ang="0">
                  <a:pos x="14" y="71"/>
                </a:cxn>
                <a:cxn ang="0">
                  <a:pos x="6" y="100"/>
                </a:cxn>
                <a:cxn ang="0">
                  <a:pos x="1" y="127"/>
                </a:cxn>
                <a:cxn ang="0">
                  <a:pos x="0" y="151"/>
                </a:cxn>
                <a:cxn ang="0">
                  <a:pos x="0" y="168"/>
                </a:cxn>
                <a:cxn ang="0">
                  <a:pos x="0" y="186"/>
                </a:cxn>
                <a:cxn ang="0">
                  <a:pos x="1" y="209"/>
                </a:cxn>
                <a:cxn ang="0">
                  <a:pos x="6" y="236"/>
                </a:cxn>
                <a:cxn ang="0">
                  <a:pos x="14" y="264"/>
                </a:cxn>
                <a:cxn ang="0">
                  <a:pos x="27" y="291"/>
                </a:cxn>
                <a:cxn ang="0">
                  <a:pos x="47" y="313"/>
                </a:cxn>
                <a:cxn ang="0">
                  <a:pos x="75" y="328"/>
                </a:cxn>
                <a:cxn ang="0">
                  <a:pos x="113" y="334"/>
                </a:cxn>
                <a:cxn ang="0">
                  <a:pos x="150" y="328"/>
                </a:cxn>
                <a:cxn ang="0">
                  <a:pos x="179" y="313"/>
                </a:cxn>
                <a:cxn ang="0">
                  <a:pos x="199" y="291"/>
                </a:cxn>
                <a:cxn ang="0">
                  <a:pos x="212" y="264"/>
                </a:cxn>
                <a:cxn ang="0">
                  <a:pos x="220" y="236"/>
                </a:cxn>
                <a:cxn ang="0">
                  <a:pos x="225" y="209"/>
                </a:cxn>
                <a:cxn ang="0">
                  <a:pos x="226" y="186"/>
                </a:cxn>
                <a:cxn ang="0">
                  <a:pos x="226" y="168"/>
                </a:cxn>
                <a:cxn ang="0">
                  <a:pos x="113" y="320"/>
                </a:cxn>
                <a:cxn ang="0">
                  <a:pos x="95" y="318"/>
                </a:cxn>
                <a:cxn ang="0">
                  <a:pos x="77" y="309"/>
                </a:cxn>
                <a:cxn ang="0">
                  <a:pos x="61" y="292"/>
                </a:cxn>
                <a:cxn ang="0">
                  <a:pos x="51" y="267"/>
                </a:cxn>
                <a:cxn ang="0">
                  <a:pos x="47" y="244"/>
                </a:cxn>
                <a:cxn ang="0">
                  <a:pos x="45" y="217"/>
                </a:cxn>
                <a:cxn ang="0">
                  <a:pos x="44" y="190"/>
                </a:cxn>
                <a:cxn ang="0">
                  <a:pos x="44" y="162"/>
                </a:cxn>
                <a:cxn ang="0">
                  <a:pos x="45" y="109"/>
                </a:cxn>
                <a:cxn ang="0">
                  <a:pos x="51" y="62"/>
                </a:cxn>
                <a:cxn ang="0">
                  <a:pos x="62" y="38"/>
                </a:cxn>
                <a:cxn ang="0">
                  <a:pos x="78" y="23"/>
                </a:cxn>
                <a:cxn ang="0">
                  <a:pos x="96" y="16"/>
                </a:cxn>
                <a:cxn ang="0">
                  <a:pos x="113" y="13"/>
                </a:cxn>
                <a:cxn ang="0">
                  <a:pos x="133" y="16"/>
                </a:cxn>
                <a:cxn ang="0">
                  <a:pos x="150" y="25"/>
                </a:cxn>
                <a:cxn ang="0">
                  <a:pos x="164" y="39"/>
                </a:cxn>
                <a:cxn ang="0">
                  <a:pos x="174" y="58"/>
                </a:cxn>
                <a:cxn ang="0">
                  <a:pos x="181" y="104"/>
                </a:cxn>
                <a:cxn ang="0">
                  <a:pos x="182" y="162"/>
                </a:cxn>
                <a:cxn ang="0">
                  <a:pos x="181" y="216"/>
                </a:cxn>
                <a:cxn ang="0">
                  <a:pos x="176" y="265"/>
                </a:cxn>
                <a:cxn ang="0">
                  <a:pos x="164" y="292"/>
                </a:cxn>
                <a:cxn ang="0">
                  <a:pos x="148" y="309"/>
                </a:cxn>
                <a:cxn ang="0">
                  <a:pos x="130" y="318"/>
                </a:cxn>
                <a:cxn ang="0">
                  <a:pos x="113" y="320"/>
                </a:cxn>
              </a:cxnLst>
              <a:rect l="0" t="0" r="r" b="b"/>
              <a:pathLst>
                <a:path w="226" h="334">
                  <a:moveTo>
                    <a:pt x="226" y="168"/>
                  </a:moveTo>
                  <a:lnTo>
                    <a:pt x="220" y="98"/>
                  </a:lnTo>
                  <a:lnTo>
                    <a:pt x="198" y="42"/>
                  </a:lnTo>
                  <a:lnTo>
                    <a:pt x="183" y="26"/>
                  </a:lnTo>
                  <a:lnTo>
                    <a:pt x="164" y="12"/>
                  </a:lnTo>
                  <a:lnTo>
                    <a:pt x="141" y="3"/>
                  </a:lnTo>
                  <a:lnTo>
                    <a:pt x="113" y="0"/>
                  </a:lnTo>
                  <a:lnTo>
                    <a:pt x="75" y="5"/>
                  </a:lnTo>
                  <a:lnTo>
                    <a:pt x="47" y="21"/>
                  </a:lnTo>
                  <a:lnTo>
                    <a:pt x="27" y="44"/>
                  </a:lnTo>
                  <a:lnTo>
                    <a:pt x="14" y="71"/>
                  </a:lnTo>
                  <a:lnTo>
                    <a:pt x="6" y="100"/>
                  </a:lnTo>
                  <a:lnTo>
                    <a:pt x="1" y="127"/>
                  </a:lnTo>
                  <a:lnTo>
                    <a:pt x="0" y="151"/>
                  </a:lnTo>
                  <a:lnTo>
                    <a:pt x="0" y="168"/>
                  </a:lnTo>
                  <a:lnTo>
                    <a:pt x="0" y="186"/>
                  </a:lnTo>
                  <a:lnTo>
                    <a:pt x="1" y="209"/>
                  </a:lnTo>
                  <a:lnTo>
                    <a:pt x="6" y="236"/>
                  </a:lnTo>
                  <a:lnTo>
                    <a:pt x="14" y="264"/>
                  </a:lnTo>
                  <a:lnTo>
                    <a:pt x="27" y="291"/>
                  </a:lnTo>
                  <a:lnTo>
                    <a:pt x="47" y="313"/>
                  </a:lnTo>
                  <a:lnTo>
                    <a:pt x="75" y="328"/>
                  </a:lnTo>
                  <a:lnTo>
                    <a:pt x="113" y="334"/>
                  </a:lnTo>
                  <a:lnTo>
                    <a:pt x="150" y="328"/>
                  </a:lnTo>
                  <a:lnTo>
                    <a:pt x="179" y="313"/>
                  </a:lnTo>
                  <a:lnTo>
                    <a:pt x="199" y="291"/>
                  </a:lnTo>
                  <a:lnTo>
                    <a:pt x="212" y="264"/>
                  </a:lnTo>
                  <a:lnTo>
                    <a:pt x="220" y="236"/>
                  </a:lnTo>
                  <a:lnTo>
                    <a:pt x="225" y="209"/>
                  </a:lnTo>
                  <a:lnTo>
                    <a:pt x="226" y="186"/>
                  </a:lnTo>
                  <a:lnTo>
                    <a:pt x="226" y="168"/>
                  </a:lnTo>
                  <a:close/>
                  <a:moveTo>
                    <a:pt x="113" y="320"/>
                  </a:moveTo>
                  <a:lnTo>
                    <a:pt x="95" y="318"/>
                  </a:lnTo>
                  <a:lnTo>
                    <a:pt x="77" y="309"/>
                  </a:lnTo>
                  <a:lnTo>
                    <a:pt x="61" y="292"/>
                  </a:lnTo>
                  <a:lnTo>
                    <a:pt x="51" y="267"/>
                  </a:lnTo>
                  <a:lnTo>
                    <a:pt x="47" y="244"/>
                  </a:lnTo>
                  <a:lnTo>
                    <a:pt x="45" y="217"/>
                  </a:lnTo>
                  <a:lnTo>
                    <a:pt x="44" y="190"/>
                  </a:lnTo>
                  <a:lnTo>
                    <a:pt x="44" y="162"/>
                  </a:lnTo>
                  <a:lnTo>
                    <a:pt x="45" y="109"/>
                  </a:lnTo>
                  <a:lnTo>
                    <a:pt x="51" y="62"/>
                  </a:lnTo>
                  <a:lnTo>
                    <a:pt x="62" y="38"/>
                  </a:lnTo>
                  <a:lnTo>
                    <a:pt x="78" y="23"/>
                  </a:lnTo>
                  <a:lnTo>
                    <a:pt x="96" y="16"/>
                  </a:lnTo>
                  <a:lnTo>
                    <a:pt x="113" y="13"/>
                  </a:lnTo>
                  <a:lnTo>
                    <a:pt x="133" y="16"/>
                  </a:lnTo>
                  <a:lnTo>
                    <a:pt x="150" y="25"/>
                  </a:lnTo>
                  <a:lnTo>
                    <a:pt x="164" y="39"/>
                  </a:lnTo>
                  <a:lnTo>
                    <a:pt x="174" y="58"/>
                  </a:lnTo>
                  <a:lnTo>
                    <a:pt x="181" y="104"/>
                  </a:lnTo>
                  <a:lnTo>
                    <a:pt x="182" y="162"/>
                  </a:lnTo>
                  <a:lnTo>
                    <a:pt x="181" y="216"/>
                  </a:lnTo>
                  <a:lnTo>
                    <a:pt x="176" y="265"/>
                  </a:lnTo>
                  <a:lnTo>
                    <a:pt x="164" y="292"/>
                  </a:lnTo>
                  <a:lnTo>
                    <a:pt x="148" y="309"/>
                  </a:lnTo>
                  <a:lnTo>
                    <a:pt x="130" y="318"/>
                  </a:lnTo>
                  <a:lnTo>
                    <a:pt x="113" y="32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9" name="Freeform 351"/>
            <p:cNvSpPr>
              <a:spLocks noChangeAspect="1" noEditPoints="1"/>
            </p:cNvSpPr>
            <p:nvPr/>
          </p:nvSpPr>
          <p:spPr bwMode="auto">
            <a:xfrm>
              <a:off x="4473" y="342"/>
              <a:ext cx="227" cy="334"/>
            </a:xfrm>
            <a:custGeom>
              <a:avLst/>
              <a:gdLst/>
              <a:ahLst/>
              <a:cxnLst>
                <a:cxn ang="0">
                  <a:pos x="227" y="168"/>
                </a:cxn>
                <a:cxn ang="0">
                  <a:pos x="221" y="98"/>
                </a:cxn>
                <a:cxn ang="0">
                  <a:pos x="198" y="42"/>
                </a:cxn>
                <a:cxn ang="0">
                  <a:pos x="184" y="26"/>
                </a:cxn>
                <a:cxn ang="0">
                  <a:pos x="165" y="12"/>
                </a:cxn>
                <a:cxn ang="0">
                  <a:pos x="141" y="3"/>
                </a:cxn>
                <a:cxn ang="0">
                  <a:pos x="114" y="0"/>
                </a:cxn>
                <a:cxn ang="0">
                  <a:pos x="76" y="5"/>
                </a:cxn>
                <a:cxn ang="0">
                  <a:pos x="48" y="21"/>
                </a:cxn>
                <a:cxn ang="0">
                  <a:pos x="28" y="44"/>
                </a:cxn>
                <a:cxn ang="0">
                  <a:pos x="14" y="71"/>
                </a:cxn>
                <a:cxn ang="0">
                  <a:pos x="6" y="100"/>
                </a:cxn>
                <a:cxn ang="0">
                  <a:pos x="2" y="127"/>
                </a:cxn>
                <a:cxn ang="0">
                  <a:pos x="0" y="151"/>
                </a:cxn>
                <a:cxn ang="0">
                  <a:pos x="0" y="168"/>
                </a:cxn>
                <a:cxn ang="0">
                  <a:pos x="0" y="186"/>
                </a:cxn>
                <a:cxn ang="0">
                  <a:pos x="2" y="209"/>
                </a:cxn>
                <a:cxn ang="0">
                  <a:pos x="6" y="236"/>
                </a:cxn>
                <a:cxn ang="0">
                  <a:pos x="14" y="264"/>
                </a:cxn>
                <a:cxn ang="0">
                  <a:pos x="28" y="291"/>
                </a:cxn>
                <a:cxn ang="0">
                  <a:pos x="48" y="313"/>
                </a:cxn>
                <a:cxn ang="0">
                  <a:pos x="76" y="328"/>
                </a:cxn>
                <a:cxn ang="0">
                  <a:pos x="114" y="334"/>
                </a:cxn>
                <a:cxn ang="0">
                  <a:pos x="151" y="328"/>
                </a:cxn>
                <a:cxn ang="0">
                  <a:pos x="179" y="313"/>
                </a:cxn>
                <a:cxn ang="0">
                  <a:pos x="199" y="291"/>
                </a:cxn>
                <a:cxn ang="0">
                  <a:pos x="213" y="264"/>
                </a:cxn>
                <a:cxn ang="0">
                  <a:pos x="221" y="236"/>
                </a:cxn>
                <a:cxn ang="0">
                  <a:pos x="225" y="209"/>
                </a:cxn>
                <a:cxn ang="0">
                  <a:pos x="227" y="186"/>
                </a:cxn>
                <a:cxn ang="0">
                  <a:pos x="227" y="168"/>
                </a:cxn>
                <a:cxn ang="0">
                  <a:pos x="114" y="320"/>
                </a:cxn>
                <a:cxn ang="0">
                  <a:pos x="96" y="318"/>
                </a:cxn>
                <a:cxn ang="0">
                  <a:pos x="78" y="309"/>
                </a:cxn>
                <a:cxn ang="0">
                  <a:pos x="62" y="292"/>
                </a:cxn>
                <a:cxn ang="0">
                  <a:pos x="52" y="267"/>
                </a:cxn>
                <a:cxn ang="0">
                  <a:pos x="47" y="244"/>
                </a:cxn>
                <a:cxn ang="0">
                  <a:pos x="46" y="217"/>
                </a:cxn>
                <a:cxn ang="0">
                  <a:pos x="45" y="190"/>
                </a:cxn>
                <a:cxn ang="0">
                  <a:pos x="45" y="162"/>
                </a:cxn>
                <a:cxn ang="0">
                  <a:pos x="46" y="109"/>
                </a:cxn>
                <a:cxn ang="0">
                  <a:pos x="52" y="62"/>
                </a:cxn>
                <a:cxn ang="0">
                  <a:pos x="63" y="38"/>
                </a:cxn>
                <a:cxn ang="0">
                  <a:pos x="79" y="23"/>
                </a:cxn>
                <a:cxn ang="0">
                  <a:pos x="97" y="16"/>
                </a:cxn>
                <a:cxn ang="0">
                  <a:pos x="114" y="13"/>
                </a:cxn>
                <a:cxn ang="0">
                  <a:pos x="133" y="16"/>
                </a:cxn>
                <a:cxn ang="0">
                  <a:pos x="150" y="25"/>
                </a:cxn>
                <a:cxn ang="0">
                  <a:pos x="164" y="39"/>
                </a:cxn>
                <a:cxn ang="0">
                  <a:pos x="174" y="58"/>
                </a:cxn>
                <a:cxn ang="0">
                  <a:pos x="181" y="104"/>
                </a:cxn>
                <a:cxn ang="0">
                  <a:pos x="182" y="162"/>
                </a:cxn>
                <a:cxn ang="0">
                  <a:pos x="181" y="216"/>
                </a:cxn>
                <a:cxn ang="0">
                  <a:pos x="176" y="265"/>
                </a:cxn>
                <a:cxn ang="0">
                  <a:pos x="165" y="292"/>
                </a:cxn>
                <a:cxn ang="0">
                  <a:pos x="148" y="309"/>
                </a:cxn>
                <a:cxn ang="0">
                  <a:pos x="130" y="318"/>
                </a:cxn>
                <a:cxn ang="0">
                  <a:pos x="114" y="320"/>
                </a:cxn>
              </a:cxnLst>
              <a:rect l="0" t="0" r="r" b="b"/>
              <a:pathLst>
                <a:path w="227" h="334">
                  <a:moveTo>
                    <a:pt x="227" y="168"/>
                  </a:moveTo>
                  <a:lnTo>
                    <a:pt x="221" y="98"/>
                  </a:lnTo>
                  <a:lnTo>
                    <a:pt x="198" y="42"/>
                  </a:lnTo>
                  <a:lnTo>
                    <a:pt x="184" y="26"/>
                  </a:lnTo>
                  <a:lnTo>
                    <a:pt x="165" y="12"/>
                  </a:lnTo>
                  <a:lnTo>
                    <a:pt x="141" y="3"/>
                  </a:lnTo>
                  <a:lnTo>
                    <a:pt x="114" y="0"/>
                  </a:lnTo>
                  <a:lnTo>
                    <a:pt x="76" y="5"/>
                  </a:lnTo>
                  <a:lnTo>
                    <a:pt x="48" y="21"/>
                  </a:lnTo>
                  <a:lnTo>
                    <a:pt x="28" y="44"/>
                  </a:lnTo>
                  <a:lnTo>
                    <a:pt x="14" y="71"/>
                  </a:lnTo>
                  <a:lnTo>
                    <a:pt x="6" y="100"/>
                  </a:lnTo>
                  <a:lnTo>
                    <a:pt x="2" y="127"/>
                  </a:lnTo>
                  <a:lnTo>
                    <a:pt x="0" y="151"/>
                  </a:lnTo>
                  <a:lnTo>
                    <a:pt x="0" y="168"/>
                  </a:lnTo>
                  <a:lnTo>
                    <a:pt x="0" y="186"/>
                  </a:lnTo>
                  <a:lnTo>
                    <a:pt x="2" y="209"/>
                  </a:lnTo>
                  <a:lnTo>
                    <a:pt x="6" y="236"/>
                  </a:lnTo>
                  <a:lnTo>
                    <a:pt x="14" y="264"/>
                  </a:lnTo>
                  <a:lnTo>
                    <a:pt x="28" y="291"/>
                  </a:lnTo>
                  <a:lnTo>
                    <a:pt x="48" y="313"/>
                  </a:lnTo>
                  <a:lnTo>
                    <a:pt x="76" y="328"/>
                  </a:lnTo>
                  <a:lnTo>
                    <a:pt x="114" y="334"/>
                  </a:lnTo>
                  <a:lnTo>
                    <a:pt x="151" y="328"/>
                  </a:lnTo>
                  <a:lnTo>
                    <a:pt x="179" y="313"/>
                  </a:lnTo>
                  <a:lnTo>
                    <a:pt x="199" y="291"/>
                  </a:lnTo>
                  <a:lnTo>
                    <a:pt x="213" y="264"/>
                  </a:lnTo>
                  <a:lnTo>
                    <a:pt x="221" y="236"/>
                  </a:lnTo>
                  <a:lnTo>
                    <a:pt x="225" y="209"/>
                  </a:lnTo>
                  <a:lnTo>
                    <a:pt x="227" y="186"/>
                  </a:lnTo>
                  <a:lnTo>
                    <a:pt x="227" y="168"/>
                  </a:lnTo>
                  <a:close/>
                  <a:moveTo>
                    <a:pt x="114" y="320"/>
                  </a:moveTo>
                  <a:lnTo>
                    <a:pt x="96" y="318"/>
                  </a:lnTo>
                  <a:lnTo>
                    <a:pt x="78" y="309"/>
                  </a:lnTo>
                  <a:lnTo>
                    <a:pt x="62" y="292"/>
                  </a:lnTo>
                  <a:lnTo>
                    <a:pt x="52" y="267"/>
                  </a:lnTo>
                  <a:lnTo>
                    <a:pt x="47" y="244"/>
                  </a:lnTo>
                  <a:lnTo>
                    <a:pt x="46" y="217"/>
                  </a:lnTo>
                  <a:lnTo>
                    <a:pt x="45" y="190"/>
                  </a:lnTo>
                  <a:lnTo>
                    <a:pt x="45" y="162"/>
                  </a:lnTo>
                  <a:lnTo>
                    <a:pt x="46" y="109"/>
                  </a:lnTo>
                  <a:lnTo>
                    <a:pt x="52" y="62"/>
                  </a:lnTo>
                  <a:lnTo>
                    <a:pt x="63" y="38"/>
                  </a:lnTo>
                  <a:lnTo>
                    <a:pt x="79" y="23"/>
                  </a:lnTo>
                  <a:lnTo>
                    <a:pt x="97" y="16"/>
                  </a:lnTo>
                  <a:lnTo>
                    <a:pt x="114" y="13"/>
                  </a:lnTo>
                  <a:lnTo>
                    <a:pt x="133" y="16"/>
                  </a:lnTo>
                  <a:lnTo>
                    <a:pt x="150" y="25"/>
                  </a:lnTo>
                  <a:lnTo>
                    <a:pt x="164" y="39"/>
                  </a:lnTo>
                  <a:lnTo>
                    <a:pt x="174" y="58"/>
                  </a:lnTo>
                  <a:lnTo>
                    <a:pt x="181" y="104"/>
                  </a:lnTo>
                  <a:lnTo>
                    <a:pt x="182" y="162"/>
                  </a:lnTo>
                  <a:lnTo>
                    <a:pt x="181" y="216"/>
                  </a:lnTo>
                  <a:lnTo>
                    <a:pt x="176" y="265"/>
                  </a:lnTo>
                  <a:lnTo>
                    <a:pt x="165" y="292"/>
                  </a:lnTo>
                  <a:lnTo>
                    <a:pt x="148" y="309"/>
                  </a:lnTo>
                  <a:lnTo>
                    <a:pt x="130" y="318"/>
                  </a:lnTo>
                  <a:lnTo>
                    <a:pt x="114" y="32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0" name="Freeform 352"/>
            <p:cNvSpPr>
              <a:spLocks noChangeAspect="1"/>
            </p:cNvSpPr>
            <p:nvPr/>
          </p:nvSpPr>
          <p:spPr bwMode="auto">
            <a:xfrm>
              <a:off x="4777" y="39"/>
              <a:ext cx="95" cy="697"/>
            </a:xfrm>
            <a:custGeom>
              <a:avLst/>
              <a:gdLst/>
              <a:ahLst/>
              <a:cxnLst>
                <a:cxn ang="0">
                  <a:pos x="95" y="0"/>
                </a:cxn>
                <a:cxn ang="0">
                  <a:pos x="0" y="0"/>
                </a:cxn>
                <a:cxn ang="0">
                  <a:pos x="0" y="27"/>
                </a:cxn>
                <a:cxn ang="0">
                  <a:pos x="67" y="27"/>
                </a:cxn>
                <a:cxn ang="0">
                  <a:pos x="67" y="669"/>
                </a:cxn>
                <a:cxn ang="0">
                  <a:pos x="0" y="669"/>
                </a:cxn>
                <a:cxn ang="0">
                  <a:pos x="0" y="697"/>
                </a:cxn>
                <a:cxn ang="0">
                  <a:pos x="95" y="697"/>
                </a:cxn>
                <a:cxn ang="0">
                  <a:pos x="95" y="0"/>
                </a:cxn>
              </a:cxnLst>
              <a:rect l="0" t="0" r="r" b="b"/>
              <a:pathLst>
                <a:path w="95" h="697">
                  <a:moveTo>
                    <a:pt x="95" y="0"/>
                  </a:moveTo>
                  <a:lnTo>
                    <a:pt x="0" y="0"/>
                  </a:lnTo>
                  <a:lnTo>
                    <a:pt x="0" y="27"/>
                  </a:lnTo>
                  <a:lnTo>
                    <a:pt x="67" y="27"/>
                  </a:lnTo>
                  <a:lnTo>
                    <a:pt x="67" y="669"/>
                  </a:lnTo>
                  <a:lnTo>
                    <a:pt x="0" y="669"/>
                  </a:lnTo>
                  <a:lnTo>
                    <a:pt x="0" y="697"/>
                  </a:lnTo>
                  <a:lnTo>
                    <a:pt x="95" y="697"/>
                  </a:lnTo>
                  <a:lnTo>
                    <a:pt x="9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1" name="Freeform 353"/>
            <p:cNvSpPr>
              <a:spLocks noChangeAspect="1"/>
            </p:cNvSpPr>
            <p:nvPr/>
          </p:nvSpPr>
          <p:spPr bwMode="auto">
            <a:xfrm>
              <a:off x="2728" y="924"/>
              <a:ext cx="507" cy="475"/>
            </a:xfrm>
            <a:custGeom>
              <a:avLst/>
              <a:gdLst/>
              <a:ahLst/>
              <a:cxnLst>
                <a:cxn ang="0">
                  <a:pos x="470" y="307"/>
                </a:cxn>
                <a:cxn ang="0">
                  <a:pos x="470" y="298"/>
                </a:cxn>
                <a:cxn ang="0">
                  <a:pos x="457" y="297"/>
                </a:cxn>
                <a:cxn ang="0">
                  <a:pos x="438" y="339"/>
                </a:cxn>
                <a:cxn ang="0">
                  <a:pos x="405" y="396"/>
                </a:cxn>
                <a:cxn ang="0">
                  <a:pos x="364" y="433"/>
                </a:cxn>
                <a:cxn ang="0">
                  <a:pos x="304" y="451"/>
                </a:cxn>
                <a:cxn ang="0">
                  <a:pos x="161" y="453"/>
                </a:cxn>
                <a:cxn ang="0">
                  <a:pos x="146" y="452"/>
                </a:cxn>
                <a:cxn ang="0">
                  <a:pos x="137" y="445"/>
                </a:cxn>
                <a:cxn ang="0">
                  <a:pos x="141" y="429"/>
                </a:cxn>
                <a:cxn ang="0">
                  <a:pos x="257" y="239"/>
                </a:cxn>
                <a:cxn ang="0">
                  <a:pos x="291" y="242"/>
                </a:cxn>
                <a:cxn ang="0">
                  <a:pos x="309" y="249"/>
                </a:cxn>
                <a:cxn ang="0">
                  <a:pos x="316" y="259"/>
                </a:cxn>
                <a:cxn ang="0">
                  <a:pos x="317" y="271"/>
                </a:cxn>
                <a:cxn ang="0">
                  <a:pos x="312" y="305"/>
                </a:cxn>
                <a:cxn ang="0">
                  <a:pos x="312" y="318"/>
                </a:cxn>
                <a:cxn ang="0">
                  <a:pos x="325" y="318"/>
                </a:cxn>
                <a:cxn ang="0">
                  <a:pos x="369" y="144"/>
                </a:cxn>
                <a:cxn ang="0">
                  <a:pos x="360" y="136"/>
                </a:cxn>
                <a:cxn ang="0">
                  <a:pos x="351" y="148"/>
                </a:cxn>
                <a:cxn ang="0">
                  <a:pos x="339" y="182"/>
                </a:cxn>
                <a:cxn ang="0">
                  <a:pos x="324" y="203"/>
                </a:cxn>
                <a:cxn ang="0">
                  <a:pos x="299" y="214"/>
                </a:cxn>
                <a:cxn ang="0">
                  <a:pos x="259" y="217"/>
                </a:cxn>
                <a:cxn ang="0">
                  <a:pos x="236" y="49"/>
                </a:cxn>
                <a:cxn ang="0">
                  <a:pos x="245" y="26"/>
                </a:cxn>
                <a:cxn ang="0">
                  <a:pos x="273" y="22"/>
                </a:cxn>
                <a:cxn ang="0">
                  <a:pos x="401" y="23"/>
                </a:cxn>
                <a:cxn ang="0">
                  <a:pos x="443" y="31"/>
                </a:cxn>
                <a:cxn ang="0">
                  <a:pos x="467" y="50"/>
                </a:cxn>
                <a:cxn ang="0">
                  <a:pos x="477" y="80"/>
                </a:cxn>
                <a:cxn ang="0">
                  <a:pos x="478" y="110"/>
                </a:cxn>
                <a:cxn ang="0">
                  <a:pos x="477" y="125"/>
                </a:cxn>
                <a:cxn ang="0">
                  <a:pos x="474" y="149"/>
                </a:cxn>
                <a:cxn ang="0">
                  <a:pos x="483" y="158"/>
                </a:cxn>
                <a:cxn ang="0">
                  <a:pos x="493" y="140"/>
                </a:cxn>
                <a:cxn ang="0">
                  <a:pos x="507" y="8"/>
                </a:cxn>
                <a:cxn ang="0">
                  <a:pos x="498" y="1"/>
                </a:cxn>
                <a:cxn ang="0">
                  <a:pos x="135" y="0"/>
                </a:cxn>
                <a:cxn ang="0">
                  <a:pos x="119" y="2"/>
                </a:cxn>
                <a:cxn ang="0">
                  <a:pos x="114" y="14"/>
                </a:cxn>
                <a:cxn ang="0">
                  <a:pos x="134" y="22"/>
                </a:cxn>
                <a:cxn ang="0">
                  <a:pos x="166" y="24"/>
                </a:cxn>
                <a:cxn ang="0">
                  <a:pos x="179" y="35"/>
                </a:cxn>
                <a:cxn ang="0">
                  <a:pos x="175" y="51"/>
                </a:cxn>
                <a:cxn ang="0">
                  <a:pos x="81" y="429"/>
                </a:cxn>
                <a:cxn ang="0">
                  <a:pos x="75" y="443"/>
                </a:cxn>
                <a:cxn ang="0">
                  <a:pos x="62" y="450"/>
                </a:cxn>
                <a:cxn ang="0">
                  <a:pos x="38" y="453"/>
                </a:cxn>
                <a:cxn ang="0">
                  <a:pos x="12" y="453"/>
                </a:cxn>
                <a:cxn ang="0">
                  <a:pos x="2" y="459"/>
                </a:cxn>
                <a:cxn ang="0">
                  <a:pos x="5" y="474"/>
                </a:cxn>
                <a:cxn ang="0">
                  <a:pos x="382" y="475"/>
                </a:cxn>
                <a:cxn ang="0">
                  <a:pos x="397" y="473"/>
                </a:cxn>
                <a:cxn ang="0">
                  <a:pos x="404" y="463"/>
                </a:cxn>
              </a:cxnLst>
              <a:rect l="0" t="0" r="r" b="b"/>
              <a:pathLst>
                <a:path w="507" h="475">
                  <a:moveTo>
                    <a:pt x="468" y="312"/>
                  </a:moveTo>
                  <a:lnTo>
                    <a:pt x="470" y="307"/>
                  </a:lnTo>
                  <a:lnTo>
                    <a:pt x="472" y="303"/>
                  </a:lnTo>
                  <a:lnTo>
                    <a:pt x="470" y="298"/>
                  </a:lnTo>
                  <a:lnTo>
                    <a:pt x="463" y="295"/>
                  </a:lnTo>
                  <a:lnTo>
                    <a:pt x="457" y="297"/>
                  </a:lnTo>
                  <a:lnTo>
                    <a:pt x="454" y="303"/>
                  </a:lnTo>
                  <a:lnTo>
                    <a:pt x="438" y="339"/>
                  </a:lnTo>
                  <a:lnTo>
                    <a:pt x="422" y="370"/>
                  </a:lnTo>
                  <a:lnTo>
                    <a:pt x="405" y="396"/>
                  </a:lnTo>
                  <a:lnTo>
                    <a:pt x="386" y="417"/>
                  </a:lnTo>
                  <a:lnTo>
                    <a:pt x="364" y="433"/>
                  </a:lnTo>
                  <a:lnTo>
                    <a:pt x="337" y="444"/>
                  </a:lnTo>
                  <a:lnTo>
                    <a:pt x="304" y="451"/>
                  </a:lnTo>
                  <a:lnTo>
                    <a:pt x="263" y="453"/>
                  </a:lnTo>
                  <a:lnTo>
                    <a:pt x="161" y="453"/>
                  </a:lnTo>
                  <a:lnTo>
                    <a:pt x="152" y="453"/>
                  </a:lnTo>
                  <a:lnTo>
                    <a:pt x="146" y="452"/>
                  </a:lnTo>
                  <a:lnTo>
                    <a:pt x="139" y="451"/>
                  </a:lnTo>
                  <a:lnTo>
                    <a:pt x="137" y="445"/>
                  </a:lnTo>
                  <a:lnTo>
                    <a:pt x="138" y="441"/>
                  </a:lnTo>
                  <a:lnTo>
                    <a:pt x="141" y="429"/>
                  </a:lnTo>
                  <a:lnTo>
                    <a:pt x="188" y="239"/>
                  </a:lnTo>
                  <a:lnTo>
                    <a:pt x="257" y="239"/>
                  </a:lnTo>
                  <a:lnTo>
                    <a:pt x="277" y="240"/>
                  </a:lnTo>
                  <a:lnTo>
                    <a:pt x="291" y="242"/>
                  </a:lnTo>
                  <a:lnTo>
                    <a:pt x="302" y="245"/>
                  </a:lnTo>
                  <a:lnTo>
                    <a:pt x="309" y="249"/>
                  </a:lnTo>
                  <a:lnTo>
                    <a:pt x="313" y="253"/>
                  </a:lnTo>
                  <a:lnTo>
                    <a:pt x="316" y="259"/>
                  </a:lnTo>
                  <a:lnTo>
                    <a:pt x="316" y="265"/>
                  </a:lnTo>
                  <a:lnTo>
                    <a:pt x="317" y="271"/>
                  </a:lnTo>
                  <a:lnTo>
                    <a:pt x="316" y="282"/>
                  </a:lnTo>
                  <a:lnTo>
                    <a:pt x="312" y="305"/>
                  </a:lnTo>
                  <a:lnTo>
                    <a:pt x="310" y="313"/>
                  </a:lnTo>
                  <a:lnTo>
                    <a:pt x="312" y="318"/>
                  </a:lnTo>
                  <a:lnTo>
                    <a:pt x="319" y="321"/>
                  </a:lnTo>
                  <a:lnTo>
                    <a:pt x="325" y="318"/>
                  </a:lnTo>
                  <a:lnTo>
                    <a:pt x="329" y="307"/>
                  </a:lnTo>
                  <a:lnTo>
                    <a:pt x="369" y="144"/>
                  </a:lnTo>
                  <a:lnTo>
                    <a:pt x="366" y="138"/>
                  </a:lnTo>
                  <a:lnTo>
                    <a:pt x="360" y="136"/>
                  </a:lnTo>
                  <a:lnTo>
                    <a:pt x="354" y="139"/>
                  </a:lnTo>
                  <a:lnTo>
                    <a:pt x="351" y="148"/>
                  </a:lnTo>
                  <a:lnTo>
                    <a:pt x="345" y="167"/>
                  </a:lnTo>
                  <a:lnTo>
                    <a:pt x="339" y="182"/>
                  </a:lnTo>
                  <a:lnTo>
                    <a:pt x="332" y="194"/>
                  </a:lnTo>
                  <a:lnTo>
                    <a:pt x="324" y="203"/>
                  </a:lnTo>
                  <a:lnTo>
                    <a:pt x="313" y="210"/>
                  </a:lnTo>
                  <a:lnTo>
                    <a:pt x="299" y="214"/>
                  </a:lnTo>
                  <a:lnTo>
                    <a:pt x="281" y="217"/>
                  </a:lnTo>
                  <a:lnTo>
                    <a:pt x="259" y="217"/>
                  </a:lnTo>
                  <a:lnTo>
                    <a:pt x="194" y="217"/>
                  </a:lnTo>
                  <a:lnTo>
                    <a:pt x="236" y="49"/>
                  </a:lnTo>
                  <a:lnTo>
                    <a:pt x="240" y="35"/>
                  </a:lnTo>
                  <a:lnTo>
                    <a:pt x="245" y="26"/>
                  </a:lnTo>
                  <a:lnTo>
                    <a:pt x="255" y="23"/>
                  </a:lnTo>
                  <a:lnTo>
                    <a:pt x="273" y="22"/>
                  </a:lnTo>
                  <a:lnTo>
                    <a:pt x="372" y="22"/>
                  </a:lnTo>
                  <a:lnTo>
                    <a:pt x="401" y="23"/>
                  </a:lnTo>
                  <a:lnTo>
                    <a:pt x="424" y="26"/>
                  </a:lnTo>
                  <a:lnTo>
                    <a:pt x="443" y="31"/>
                  </a:lnTo>
                  <a:lnTo>
                    <a:pt x="457" y="39"/>
                  </a:lnTo>
                  <a:lnTo>
                    <a:pt x="467" y="50"/>
                  </a:lnTo>
                  <a:lnTo>
                    <a:pt x="473" y="63"/>
                  </a:lnTo>
                  <a:lnTo>
                    <a:pt x="477" y="80"/>
                  </a:lnTo>
                  <a:lnTo>
                    <a:pt x="478" y="100"/>
                  </a:lnTo>
                  <a:lnTo>
                    <a:pt x="478" y="110"/>
                  </a:lnTo>
                  <a:lnTo>
                    <a:pt x="478" y="117"/>
                  </a:lnTo>
                  <a:lnTo>
                    <a:pt x="477" y="125"/>
                  </a:lnTo>
                  <a:lnTo>
                    <a:pt x="475" y="137"/>
                  </a:lnTo>
                  <a:lnTo>
                    <a:pt x="474" y="149"/>
                  </a:lnTo>
                  <a:lnTo>
                    <a:pt x="476" y="155"/>
                  </a:lnTo>
                  <a:lnTo>
                    <a:pt x="483" y="158"/>
                  </a:lnTo>
                  <a:lnTo>
                    <a:pt x="490" y="154"/>
                  </a:lnTo>
                  <a:lnTo>
                    <a:pt x="493" y="140"/>
                  </a:lnTo>
                  <a:lnTo>
                    <a:pt x="506" y="19"/>
                  </a:lnTo>
                  <a:lnTo>
                    <a:pt x="507" y="8"/>
                  </a:lnTo>
                  <a:lnTo>
                    <a:pt x="504" y="3"/>
                  </a:lnTo>
                  <a:lnTo>
                    <a:pt x="498" y="1"/>
                  </a:lnTo>
                  <a:lnTo>
                    <a:pt x="488" y="0"/>
                  </a:lnTo>
                  <a:lnTo>
                    <a:pt x="135" y="0"/>
                  </a:lnTo>
                  <a:lnTo>
                    <a:pt x="126" y="1"/>
                  </a:lnTo>
                  <a:lnTo>
                    <a:pt x="119" y="2"/>
                  </a:lnTo>
                  <a:lnTo>
                    <a:pt x="115" y="6"/>
                  </a:lnTo>
                  <a:lnTo>
                    <a:pt x="114" y="14"/>
                  </a:lnTo>
                  <a:lnTo>
                    <a:pt x="119" y="21"/>
                  </a:lnTo>
                  <a:lnTo>
                    <a:pt x="134" y="22"/>
                  </a:lnTo>
                  <a:lnTo>
                    <a:pt x="152" y="22"/>
                  </a:lnTo>
                  <a:lnTo>
                    <a:pt x="166" y="24"/>
                  </a:lnTo>
                  <a:lnTo>
                    <a:pt x="175" y="27"/>
                  </a:lnTo>
                  <a:lnTo>
                    <a:pt x="179" y="35"/>
                  </a:lnTo>
                  <a:lnTo>
                    <a:pt x="179" y="39"/>
                  </a:lnTo>
                  <a:lnTo>
                    <a:pt x="175" y="51"/>
                  </a:lnTo>
                  <a:lnTo>
                    <a:pt x="83" y="420"/>
                  </a:lnTo>
                  <a:lnTo>
                    <a:pt x="81" y="429"/>
                  </a:lnTo>
                  <a:lnTo>
                    <a:pt x="78" y="437"/>
                  </a:lnTo>
                  <a:lnTo>
                    <a:pt x="75" y="443"/>
                  </a:lnTo>
                  <a:lnTo>
                    <a:pt x="70" y="447"/>
                  </a:lnTo>
                  <a:lnTo>
                    <a:pt x="62" y="450"/>
                  </a:lnTo>
                  <a:lnTo>
                    <a:pt x="52" y="452"/>
                  </a:lnTo>
                  <a:lnTo>
                    <a:pt x="38" y="453"/>
                  </a:lnTo>
                  <a:lnTo>
                    <a:pt x="20" y="453"/>
                  </a:lnTo>
                  <a:lnTo>
                    <a:pt x="12" y="453"/>
                  </a:lnTo>
                  <a:lnTo>
                    <a:pt x="6" y="455"/>
                  </a:lnTo>
                  <a:lnTo>
                    <a:pt x="2" y="459"/>
                  </a:lnTo>
                  <a:lnTo>
                    <a:pt x="0" y="466"/>
                  </a:lnTo>
                  <a:lnTo>
                    <a:pt x="5" y="474"/>
                  </a:lnTo>
                  <a:lnTo>
                    <a:pt x="20" y="475"/>
                  </a:lnTo>
                  <a:lnTo>
                    <a:pt x="382" y="475"/>
                  </a:lnTo>
                  <a:lnTo>
                    <a:pt x="391" y="474"/>
                  </a:lnTo>
                  <a:lnTo>
                    <a:pt x="397" y="473"/>
                  </a:lnTo>
                  <a:lnTo>
                    <a:pt x="400" y="469"/>
                  </a:lnTo>
                  <a:lnTo>
                    <a:pt x="404" y="463"/>
                  </a:lnTo>
                  <a:lnTo>
                    <a:pt x="468" y="31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2" name="Freeform 354"/>
            <p:cNvSpPr>
              <a:spLocks noChangeAspect="1"/>
            </p:cNvSpPr>
            <p:nvPr/>
          </p:nvSpPr>
          <p:spPr bwMode="auto">
            <a:xfrm>
              <a:off x="3340" y="876"/>
              <a:ext cx="96" cy="697"/>
            </a:xfrm>
            <a:custGeom>
              <a:avLst/>
              <a:gdLst/>
              <a:ahLst/>
              <a:cxnLst>
                <a:cxn ang="0">
                  <a:pos x="96" y="697"/>
                </a:cxn>
                <a:cxn ang="0">
                  <a:pos x="96" y="669"/>
                </a:cxn>
                <a:cxn ang="0">
                  <a:pos x="28" y="669"/>
                </a:cxn>
                <a:cxn ang="0">
                  <a:pos x="28" y="28"/>
                </a:cxn>
                <a:cxn ang="0">
                  <a:pos x="96" y="28"/>
                </a:cxn>
                <a:cxn ang="0">
                  <a:pos x="96" y="0"/>
                </a:cxn>
                <a:cxn ang="0">
                  <a:pos x="0" y="0"/>
                </a:cxn>
                <a:cxn ang="0">
                  <a:pos x="0" y="697"/>
                </a:cxn>
                <a:cxn ang="0">
                  <a:pos x="96" y="697"/>
                </a:cxn>
              </a:cxnLst>
              <a:rect l="0" t="0" r="r" b="b"/>
              <a:pathLst>
                <a:path w="96" h="697">
                  <a:moveTo>
                    <a:pt x="96" y="697"/>
                  </a:moveTo>
                  <a:lnTo>
                    <a:pt x="96" y="669"/>
                  </a:lnTo>
                  <a:lnTo>
                    <a:pt x="28" y="669"/>
                  </a:lnTo>
                  <a:lnTo>
                    <a:pt x="28" y="28"/>
                  </a:lnTo>
                  <a:lnTo>
                    <a:pt x="96" y="28"/>
                  </a:lnTo>
                  <a:lnTo>
                    <a:pt x="96" y="0"/>
                  </a:lnTo>
                  <a:lnTo>
                    <a:pt x="0" y="0"/>
                  </a:lnTo>
                  <a:lnTo>
                    <a:pt x="0" y="697"/>
                  </a:lnTo>
                  <a:lnTo>
                    <a:pt x="96" y="697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3" name="Freeform 355"/>
            <p:cNvSpPr>
              <a:spLocks noChangeAspect="1"/>
            </p:cNvSpPr>
            <p:nvPr/>
          </p:nvSpPr>
          <p:spPr bwMode="auto">
            <a:xfrm>
              <a:off x="3487" y="907"/>
              <a:ext cx="495" cy="507"/>
            </a:xfrm>
            <a:custGeom>
              <a:avLst/>
              <a:gdLst/>
              <a:ahLst/>
              <a:cxnLst>
                <a:cxn ang="0">
                  <a:pos x="494" y="3"/>
                </a:cxn>
                <a:cxn ang="0">
                  <a:pos x="484" y="1"/>
                </a:cxn>
                <a:cxn ang="0">
                  <a:pos x="428" y="62"/>
                </a:cxn>
                <a:cxn ang="0">
                  <a:pos x="397" y="27"/>
                </a:cxn>
                <a:cxn ang="0">
                  <a:pos x="312" y="0"/>
                </a:cxn>
                <a:cxn ang="0">
                  <a:pos x="198" y="27"/>
                </a:cxn>
                <a:cxn ang="0">
                  <a:pos x="98" y="97"/>
                </a:cxn>
                <a:cxn ang="0">
                  <a:pos x="26" y="198"/>
                </a:cxn>
                <a:cxn ang="0">
                  <a:pos x="0" y="316"/>
                </a:cxn>
                <a:cxn ang="0">
                  <a:pos x="14" y="394"/>
                </a:cxn>
                <a:cxn ang="0">
                  <a:pos x="54" y="455"/>
                </a:cxn>
                <a:cxn ang="0">
                  <a:pos x="114" y="493"/>
                </a:cxn>
                <a:cxn ang="0">
                  <a:pos x="189" y="507"/>
                </a:cxn>
                <a:cxn ang="0">
                  <a:pos x="273" y="489"/>
                </a:cxn>
                <a:cxn ang="0">
                  <a:pos x="340" y="447"/>
                </a:cxn>
                <a:cxn ang="0">
                  <a:pos x="402" y="365"/>
                </a:cxn>
                <a:cxn ang="0">
                  <a:pos x="416" y="324"/>
                </a:cxn>
                <a:cxn ang="0">
                  <a:pos x="408" y="317"/>
                </a:cxn>
                <a:cxn ang="0">
                  <a:pos x="399" y="324"/>
                </a:cxn>
                <a:cxn ang="0">
                  <a:pos x="379" y="372"/>
                </a:cxn>
                <a:cxn ang="0">
                  <a:pos x="328" y="434"/>
                </a:cxn>
                <a:cxn ang="0">
                  <a:pos x="200" y="485"/>
                </a:cxn>
                <a:cxn ang="0">
                  <a:pos x="152" y="478"/>
                </a:cxn>
                <a:cxn ang="0">
                  <a:pos x="108" y="454"/>
                </a:cxn>
                <a:cxn ang="0">
                  <a:pos x="76" y="409"/>
                </a:cxn>
                <a:cxn ang="0">
                  <a:pos x="63" y="340"/>
                </a:cxn>
                <a:cxn ang="0">
                  <a:pos x="79" y="239"/>
                </a:cxn>
                <a:cxn ang="0">
                  <a:pos x="148" y="106"/>
                </a:cxn>
                <a:cxn ang="0">
                  <a:pos x="225" y="45"/>
                </a:cxn>
                <a:cxn ang="0">
                  <a:pos x="318" y="22"/>
                </a:cxn>
                <a:cxn ang="0">
                  <a:pos x="401" y="59"/>
                </a:cxn>
                <a:cxn ang="0">
                  <a:pos x="430" y="156"/>
                </a:cxn>
                <a:cxn ang="0">
                  <a:pos x="429" y="182"/>
                </a:cxn>
                <a:cxn ang="0">
                  <a:pos x="428" y="192"/>
                </a:cxn>
                <a:cxn ang="0">
                  <a:pos x="439" y="199"/>
                </a:cxn>
                <a:cxn ang="0">
                  <a:pos x="447" y="197"/>
                </a:cxn>
                <a:cxn ang="0">
                  <a:pos x="451" y="185"/>
                </a:cxn>
              </a:cxnLst>
              <a:rect l="0" t="0" r="r" b="b"/>
              <a:pathLst>
                <a:path w="495" h="507">
                  <a:moveTo>
                    <a:pt x="495" y="7"/>
                  </a:moveTo>
                  <a:lnTo>
                    <a:pt x="494" y="3"/>
                  </a:lnTo>
                  <a:lnTo>
                    <a:pt x="488" y="0"/>
                  </a:lnTo>
                  <a:lnTo>
                    <a:pt x="484" y="1"/>
                  </a:lnTo>
                  <a:lnTo>
                    <a:pt x="477" y="8"/>
                  </a:lnTo>
                  <a:lnTo>
                    <a:pt x="428" y="62"/>
                  </a:lnTo>
                  <a:lnTo>
                    <a:pt x="418" y="48"/>
                  </a:lnTo>
                  <a:lnTo>
                    <a:pt x="397" y="27"/>
                  </a:lnTo>
                  <a:lnTo>
                    <a:pt x="362" y="8"/>
                  </a:lnTo>
                  <a:lnTo>
                    <a:pt x="312" y="0"/>
                  </a:lnTo>
                  <a:lnTo>
                    <a:pt x="254" y="7"/>
                  </a:lnTo>
                  <a:lnTo>
                    <a:pt x="198" y="27"/>
                  </a:lnTo>
                  <a:lnTo>
                    <a:pt x="145" y="57"/>
                  </a:lnTo>
                  <a:lnTo>
                    <a:pt x="98" y="97"/>
                  </a:lnTo>
                  <a:lnTo>
                    <a:pt x="58" y="145"/>
                  </a:lnTo>
                  <a:lnTo>
                    <a:pt x="26" y="198"/>
                  </a:lnTo>
                  <a:lnTo>
                    <a:pt x="6" y="256"/>
                  </a:lnTo>
                  <a:lnTo>
                    <a:pt x="0" y="316"/>
                  </a:lnTo>
                  <a:lnTo>
                    <a:pt x="3" y="357"/>
                  </a:lnTo>
                  <a:lnTo>
                    <a:pt x="14" y="394"/>
                  </a:lnTo>
                  <a:lnTo>
                    <a:pt x="31" y="427"/>
                  </a:lnTo>
                  <a:lnTo>
                    <a:pt x="54" y="455"/>
                  </a:lnTo>
                  <a:lnTo>
                    <a:pt x="82" y="477"/>
                  </a:lnTo>
                  <a:lnTo>
                    <a:pt x="114" y="493"/>
                  </a:lnTo>
                  <a:lnTo>
                    <a:pt x="150" y="503"/>
                  </a:lnTo>
                  <a:lnTo>
                    <a:pt x="189" y="507"/>
                  </a:lnTo>
                  <a:lnTo>
                    <a:pt x="233" y="502"/>
                  </a:lnTo>
                  <a:lnTo>
                    <a:pt x="273" y="489"/>
                  </a:lnTo>
                  <a:lnTo>
                    <a:pt x="309" y="470"/>
                  </a:lnTo>
                  <a:lnTo>
                    <a:pt x="340" y="447"/>
                  </a:lnTo>
                  <a:lnTo>
                    <a:pt x="379" y="404"/>
                  </a:lnTo>
                  <a:lnTo>
                    <a:pt x="402" y="365"/>
                  </a:lnTo>
                  <a:lnTo>
                    <a:pt x="413" y="336"/>
                  </a:lnTo>
                  <a:lnTo>
                    <a:pt x="416" y="324"/>
                  </a:lnTo>
                  <a:lnTo>
                    <a:pt x="412" y="318"/>
                  </a:lnTo>
                  <a:lnTo>
                    <a:pt x="408" y="317"/>
                  </a:lnTo>
                  <a:lnTo>
                    <a:pt x="402" y="319"/>
                  </a:lnTo>
                  <a:lnTo>
                    <a:pt x="399" y="324"/>
                  </a:lnTo>
                  <a:lnTo>
                    <a:pt x="392" y="344"/>
                  </a:lnTo>
                  <a:lnTo>
                    <a:pt x="379" y="372"/>
                  </a:lnTo>
                  <a:lnTo>
                    <a:pt x="359" y="403"/>
                  </a:lnTo>
                  <a:lnTo>
                    <a:pt x="328" y="434"/>
                  </a:lnTo>
                  <a:lnTo>
                    <a:pt x="260" y="475"/>
                  </a:lnTo>
                  <a:lnTo>
                    <a:pt x="200" y="485"/>
                  </a:lnTo>
                  <a:lnTo>
                    <a:pt x="176" y="484"/>
                  </a:lnTo>
                  <a:lnTo>
                    <a:pt x="152" y="478"/>
                  </a:lnTo>
                  <a:lnTo>
                    <a:pt x="129" y="468"/>
                  </a:lnTo>
                  <a:lnTo>
                    <a:pt x="108" y="454"/>
                  </a:lnTo>
                  <a:lnTo>
                    <a:pt x="90" y="434"/>
                  </a:lnTo>
                  <a:lnTo>
                    <a:pt x="76" y="409"/>
                  </a:lnTo>
                  <a:lnTo>
                    <a:pt x="66" y="378"/>
                  </a:lnTo>
                  <a:lnTo>
                    <a:pt x="63" y="340"/>
                  </a:lnTo>
                  <a:lnTo>
                    <a:pt x="67" y="299"/>
                  </a:lnTo>
                  <a:lnTo>
                    <a:pt x="79" y="239"/>
                  </a:lnTo>
                  <a:lnTo>
                    <a:pt x="105" y="172"/>
                  </a:lnTo>
                  <a:lnTo>
                    <a:pt x="148" y="106"/>
                  </a:lnTo>
                  <a:lnTo>
                    <a:pt x="183" y="72"/>
                  </a:lnTo>
                  <a:lnTo>
                    <a:pt x="225" y="45"/>
                  </a:lnTo>
                  <a:lnTo>
                    <a:pt x="271" y="28"/>
                  </a:lnTo>
                  <a:lnTo>
                    <a:pt x="318" y="22"/>
                  </a:lnTo>
                  <a:lnTo>
                    <a:pt x="365" y="31"/>
                  </a:lnTo>
                  <a:lnTo>
                    <a:pt x="401" y="59"/>
                  </a:lnTo>
                  <a:lnTo>
                    <a:pt x="422" y="101"/>
                  </a:lnTo>
                  <a:lnTo>
                    <a:pt x="430" y="156"/>
                  </a:lnTo>
                  <a:lnTo>
                    <a:pt x="430" y="173"/>
                  </a:lnTo>
                  <a:lnTo>
                    <a:pt x="429" y="182"/>
                  </a:lnTo>
                  <a:lnTo>
                    <a:pt x="428" y="187"/>
                  </a:lnTo>
                  <a:lnTo>
                    <a:pt x="428" y="192"/>
                  </a:lnTo>
                  <a:lnTo>
                    <a:pt x="432" y="198"/>
                  </a:lnTo>
                  <a:lnTo>
                    <a:pt x="439" y="199"/>
                  </a:lnTo>
                  <a:lnTo>
                    <a:pt x="444" y="199"/>
                  </a:lnTo>
                  <a:lnTo>
                    <a:pt x="447" y="197"/>
                  </a:lnTo>
                  <a:lnTo>
                    <a:pt x="449" y="192"/>
                  </a:lnTo>
                  <a:lnTo>
                    <a:pt x="451" y="185"/>
                  </a:lnTo>
                  <a:lnTo>
                    <a:pt x="495" y="7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4" name="Freeform 356"/>
            <p:cNvSpPr>
              <a:spLocks noChangeAspect="1"/>
            </p:cNvSpPr>
            <p:nvPr/>
          </p:nvSpPr>
          <p:spPr bwMode="auto">
            <a:xfrm>
              <a:off x="4004" y="1369"/>
              <a:ext cx="330" cy="24"/>
            </a:xfrm>
            <a:custGeom>
              <a:avLst/>
              <a:gdLst/>
              <a:ahLst/>
              <a:cxnLst>
                <a:cxn ang="0">
                  <a:pos x="311" y="24"/>
                </a:cxn>
                <a:cxn ang="0">
                  <a:pos x="317" y="24"/>
                </a:cxn>
                <a:cxn ang="0">
                  <a:pos x="323" y="23"/>
                </a:cxn>
                <a:cxn ang="0">
                  <a:pos x="328" y="19"/>
                </a:cxn>
                <a:cxn ang="0">
                  <a:pos x="330" y="13"/>
                </a:cxn>
                <a:cxn ang="0">
                  <a:pos x="328" y="6"/>
                </a:cxn>
                <a:cxn ang="0">
                  <a:pos x="324" y="2"/>
                </a:cxn>
                <a:cxn ang="0">
                  <a:pos x="317" y="1"/>
                </a:cxn>
                <a:cxn ang="0">
                  <a:pos x="311" y="0"/>
                </a:cxn>
                <a:cxn ang="0">
                  <a:pos x="19" y="0"/>
                </a:cxn>
                <a:cxn ang="0">
                  <a:pos x="13" y="1"/>
                </a:cxn>
                <a:cxn ang="0">
                  <a:pos x="6" y="2"/>
                </a:cxn>
                <a:cxn ang="0">
                  <a:pos x="2" y="5"/>
                </a:cxn>
                <a:cxn ang="0">
                  <a:pos x="0" y="12"/>
                </a:cxn>
                <a:cxn ang="0">
                  <a:pos x="2" y="19"/>
                </a:cxn>
                <a:cxn ang="0">
                  <a:pos x="6" y="23"/>
                </a:cxn>
                <a:cxn ang="0">
                  <a:pos x="13" y="24"/>
                </a:cxn>
                <a:cxn ang="0">
                  <a:pos x="19" y="24"/>
                </a:cxn>
                <a:cxn ang="0">
                  <a:pos x="311" y="24"/>
                </a:cxn>
              </a:cxnLst>
              <a:rect l="0" t="0" r="r" b="b"/>
              <a:pathLst>
                <a:path w="330" h="24">
                  <a:moveTo>
                    <a:pt x="311" y="24"/>
                  </a:moveTo>
                  <a:lnTo>
                    <a:pt x="317" y="24"/>
                  </a:lnTo>
                  <a:lnTo>
                    <a:pt x="323" y="23"/>
                  </a:lnTo>
                  <a:lnTo>
                    <a:pt x="328" y="19"/>
                  </a:lnTo>
                  <a:lnTo>
                    <a:pt x="330" y="13"/>
                  </a:lnTo>
                  <a:lnTo>
                    <a:pt x="328" y="6"/>
                  </a:lnTo>
                  <a:lnTo>
                    <a:pt x="324" y="2"/>
                  </a:lnTo>
                  <a:lnTo>
                    <a:pt x="317" y="1"/>
                  </a:lnTo>
                  <a:lnTo>
                    <a:pt x="311" y="0"/>
                  </a:lnTo>
                  <a:lnTo>
                    <a:pt x="19" y="0"/>
                  </a:lnTo>
                  <a:lnTo>
                    <a:pt x="13" y="1"/>
                  </a:lnTo>
                  <a:lnTo>
                    <a:pt x="6" y="2"/>
                  </a:lnTo>
                  <a:lnTo>
                    <a:pt x="2" y="5"/>
                  </a:lnTo>
                  <a:lnTo>
                    <a:pt x="0" y="12"/>
                  </a:lnTo>
                  <a:lnTo>
                    <a:pt x="2" y="19"/>
                  </a:lnTo>
                  <a:lnTo>
                    <a:pt x="6" y="23"/>
                  </a:lnTo>
                  <a:lnTo>
                    <a:pt x="13" y="24"/>
                  </a:lnTo>
                  <a:lnTo>
                    <a:pt x="19" y="24"/>
                  </a:lnTo>
                  <a:lnTo>
                    <a:pt x="311" y="24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5" name="Freeform 357"/>
            <p:cNvSpPr>
              <a:spLocks noChangeAspect="1"/>
            </p:cNvSpPr>
            <p:nvPr/>
          </p:nvSpPr>
          <p:spPr bwMode="auto">
            <a:xfrm>
              <a:off x="4441" y="1180"/>
              <a:ext cx="178" cy="324"/>
            </a:xfrm>
            <a:custGeom>
              <a:avLst/>
              <a:gdLst/>
              <a:ahLst/>
              <a:cxnLst>
                <a:cxn ang="0">
                  <a:pos x="110" y="13"/>
                </a:cxn>
                <a:cxn ang="0">
                  <a:pos x="110" y="6"/>
                </a:cxn>
                <a:cxn ang="0">
                  <a:pos x="108" y="1"/>
                </a:cxn>
                <a:cxn ang="0">
                  <a:pos x="104" y="0"/>
                </a:cxn>
                <a:cxn ang="0">
                  <a:pos x="96" y="0"/>
                </a:cxn>
                <a:cxn ang="0">
                  <a:pos x="70" y="17"/>
                </a:cxn>
                <a:cxn ang="0">
                  <a:pos x="43" y="27"/>
                </a:cxn>
                <a:cxn ang="0">
                  <a:pos x="19" y="30"/>
                </a:cxn>
                <a:cxn ang="0">
                  <a:pos x="0" y="31"/>
                </a:cxn>
                <a:cxn ang="0">
                  <a:pos x="0" y="48"/>
                </a:cxn>
                <a:cxn ang="0">
                  <a:pos x="12" y="48"/>
                </a:cxn>
                <a:cxn ang="0">
                  <a:pos x="29" y="47"/>
                </a:cxn>
                <a:cxn ang="0">
                  <a:pos x="50" y="43"/>
                </a:cxn>
                <a:cxn ang="0">
                  <a:pos x="71" y="35"/>
                </a:cxn>
                <a:cxn ang="0">
                  <a:pos x="71" y="284"/>
                </a:cxn>
                <a:cxn ang="0">
                  <a:pos x="70" y="294"/>
                </a:cxn>
                <a:cxn ang="0">
                  <a:pos x="65" y="301"/>
                </a:cxn>
                <a:cxn ang="0">
                  <a:pos x="50" y="305"/>
                </a:cxn>
                <a:cxn ang="0">
                  <a:pos x="22" y="306"/>
                </a:cxn>
                <a:cxn ang="0">
                  <a:pos x="3" y="306"/>
                </a:cxn>
                <a:cxn ang="0">
                  <a:pos x="3" y="324"/>
                </a:cxn>
                <a:cxn ang="0">
                  <a:pos x="18" y="323"/>
                </a:cxn>
                <a:cxn ang="0">
                  <a:pos x="43" y="322"/>
                </a:cxn>
                <a:cxn ang="0">
                  <a:pos x="70" y="322"/>
                </a:cxn>
                <a:cxn ang="0">
                  <a:pos x="90" y="322"/>
                </a:cxn>
                <a:cxn ang="0">
                  <a:pos x="109" y="322"/>
                </a:cxn>
                <a:cxn ang="0">
                  <a:pos x="136" y="322"/>
                </a:cxn>
                <a:cxn ang="0">
                  <a:pos x="162" y="323"/>
                </a:cxn>
                <a:cxn ang="0">
                  <a:pos x="178" y="324"/>
                </a:cxn>
                <a:cxn ang="0">
                  <a:pos x="178" y="306"/>
                </a:cxn>
                <a:cxn ang="0">
                  <a:pos x="159" y="306"/>
                </a:cxn>
                <a:cxn ang="0">
                  <a:pos x="131" y="305"/>
                </a:cxn>
                <a:cxn ang="0">
                  <a:pos x="116" y="301"/>
                </a:cxn>
                <a:cxn ang="0">
                  <a:pos x="111" y="294"/>
                </a:cxn>
                <a:cxn ang="0">
                  <a:pos x="110" y="284"/>
                </a:cxn>
                <a:cxn ang="0">
                  <a:pos x="110" y="13"/>
                </a:cxn>
              </a:cxnLst>
              <a:rect l="0" t="0" r="r" b="b"/>
              <a:pathLst>
                <a:path w="178" h="324">
                  <a:moveTo>
                    <a:pt x="110" y="13"/>
                  </a:moveTo>
                  <a:lnTo>
                    <a:pt x="110" y="6"/>
                  </a:lnTo>
                  <a:lnTo>
                    <a:pt x="108" y="1"/>
                  </a:lnTo>
                  <a:lnTo>
                    <a:pt x="104" y="0"/>
                  </a:lnTo>
                  <a:lnTo>
                    <a:pt x="96" y="0"/>
                  </a:lnTo>
                  <a:lnTo>
                    <a:pt x="70" y="17"/>
                  </a:lnTo>
                  <a:lnTo>
                    <a:pt x="43" y="27"/>
                  </a:lnTo>
                  <a:lnTo>
                    <a:pt x="19" y="30"/>
                  </a:lnTo>
                  <a:lnTo>
                    <a:pt x="0" y="31"/>
                  </a:lnTo>
                  <a:lnTo>
                    <a:pt x="0" y="48"/>
                  </a:lnTo>
                  <a:lnTo>
                    <a:pt x="12" y="48"/>
                  </a:lnTo>
                  <a:lnTo>
                    <a:pt x="29" y="47"/>
                  </a:lnTo>
                  <a:lnTo>
                    <a:pt x="50" y="43"/>
                  </a:lnTo>
                  <a:lnTo>
                    <a:pt x="71" y="35"/>
                  </a:lnTo>
                  <a:lnTo>
                    <a:pt x="71" y="284"/>
                  </a:lnTo>
                  <a:lnTo>
                    <a:pt x="70" y="294"/>
                  </a:lnTo>
                  <a:lnTo>
                    <a:pt x="65" y="301"/>
                  </a:lnTo>
                  <a:lnTo>
                    <a:pt x="50" y="305"/>
                  </a:lnTo>
                  <a:lnTo>
                    <a:pt x="22" y="306"/>
                  </a:lnTo>
                  <a:lnTo>
                    <a:pt x="3" y="306"/>
                  </a:lnTo>
                  <a:lnTo>
                    <a:pt x="3" y="324"/>
                  </a:lnTo>
                  <a:lnTo>
                    <a:pt x="18" y="323"/>
                  </a:lnTo>
                  <a:lnTo>
                    <a:pt x="43" y="322"/>
                  </a:lnTo>
                  <a:lnTo>
                    <a:pt x="70" y="322"/>
                  </a:lnTo>
                  <a:lnTo>
                    <a:pt x="90" y="322"/>
                  </a:lnTo>
                  <a:lnTo>
                    <a:pt x="109" y="322"/>
                  </a:lnTo>
                  <a:lnTo>
                    <a:pt x="136" y="322"/>
                  </a:lnTo>
                  <a:lnTo>
                    <a:pt x="162" y="323"/>
                  </a:lnTo>
                  <a:lnTo>
                    <a:pt x="178" y="324"/>
                  </a:lnTo>
                  <a:lnTo>
                    <a:pt x="178" y="306"/>
                  </a:lnTo>
                  <a:lnTo>
                    <a:pt x="159" y="306"/>
                  </a:lnTo>
                  <a:lnTo>
                    <a:pt x="131" y="305"/>
                  </a:lnTo>
                  <a:lnTo>
                    <a:pt x="116" y="301"/>
                  </a:lnTo>
                  <a:lnTo>
                    <a:pt x="111" y="294"/>
                  </a:lnTo>
                  <a:lnTo>
                    <a:pt x="110" y="284"/>
                  </a:lnTo>
                  <a:lnTo>
                    <a:pt x="110" y="1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6" name="Freeform 358"/>
            <p:cNvSpPr>
              <a:spLocks noChangeAspect="1"/>
            </p:cNvSpPr>
            <p:nvPr/>
          </p:nvSpPr>
          <p:spPr bwMode="auto">
            <a:xfrm>
              <a:off x="4719" y="1180"/>
              <a:ext cx="178" cy="324"/>
            </a:xfrm>
            <a:custGeom>
              <a:avLst/>
              <a:gdLst/>
              <a:ahLst/>
              <a:cxnLst>
                <a:cxn ang="0">
                  <a:pos x="111" y="13"/>
                </a:cxn>
                <a:cxn ang="0">
                  <a:pos x="110" y="6"/>
                </a:cxn>
                <a:cxn ang="0">
                  <a:pos x="108" y="1"/>
                </a:cxn>
                <a:cxn ang="0">
                  <a:pos x="104" y="0"/>
                </a:cxn>
                <a:cxn ang="0">
                  <a:pos x="96" y="0"/>
                </a:cxn>
                <a:cxn ang="0">
                  <a:pos x="71" y="17"/>
                </a:cxn>
                <a:cxn ang="0">
                  <a:pos x="44" y="27"/>
                </a:cxn>
                <a:cxn ang="0">
                  <a:pos x="19" y="30"/>
                </a:cxn>
                <a:cxn ang="0">
                  <a:pos x="0" y="31"/>
                </a:cxn>
                <a:cxn ang="0">
                  <a:pos x="0" y="48"/>
                </a:cxn>
                <a:cxn ang="0">
                  <a:pos x="13" y="48"/>
                </a:cxn>
                <a:cxn ang="0">
                  <a:pos x="30" y="47"/>
                </a:cxn>
                <a:cxn ang="0">
                  <a:pos x="50" y="43"/>
                </a:cxn>
                <a:cxn ang="0">
                  <a:pos x="71" y="35"/>
                </a:cxn>
                <a:cxn ang="0">
                  <a:pos x="71" y="284"/>
                </a:cxn>
                <a:cxn ang="0">
                  <a:pos x="70" y="294"/>
                </a:cxn>
                <a:cxn ang="0">
                  <a:pos x="65" y="301"/>
                </a:cxn>
                <a:cxn ang="0">
                  <a:pos x="50" y="305"/>
                </a:cxn>
                <a:cxn ang="0">
                  <a:pos x="22" y="306"/>
                </a:cxn>
                <a:cxn ang="0">
                  <a:pos x="4" y="306"/>
                </a:cxn>
                <a:cxn ang="0">
                  <a:pos x="4" y="324"/>
                </a:cxn>
                <a:cxn ang="0">
                  <a:pos x="18" y="323"/>
                </a:cxn>
                <a:cxn ang="0">
                  <a:pos x="44" y="322"/>
                </a:cxn>
                <a:cxn ang="0">
                  <a:pos x="71" y="322"/>
                </a:cxn>
                <a:cxn ang="0">
                  <a:pos x="91" y="322"/>
                </a:cxn>
                <a:cxn ang="0">
                  <a:pos x="109" y="322"/>
                </a:cxn>
                <a:cxn ang="0">
                  <a:pos x="136" y="322"/>
                </a:cxn>
                <a:cxn ang="0">
                  <a:pos x="162" y="323"/>
                </a:cxn>
                <a:cxn ang="0">
                  <a:pos x="178" y="324"/>
                </a:cxn>
                <a:cxn ang="0">
                  <a:pos x="178" y="306"/>
                </a:cxn>
                <a:cxn ang="0">
                  <a:pos x="160" y="306"/>
                </a:cxn>
                <a:cxn ang="0">
                  <a:pos x="131" y="305"/>
                </a:cxn>
                <a:cxn ang="0">
                  <a:pos x="117" y="301"/>
                </a:cxn>
                <a:cxn ang="0">
                  <a:pos x="111" y="294"/>
                </a:cxn>
                <a:cxn ang="0">
                  <a:pos x="111" y="284"/>
                </a:cxn>
                <a:cxn ang="0">
                  <a:pos x="111" y="13"/>
                </a:cxn>
              </a:cxnLst>
              <a:rect l="0" t="0" r="r" b="b"/>
              <a:pathLst>
                <a:path w="178" h="324">
                  <a:moveTo>
                    <a:pt x="111" y="13"/>
                  </a:moveTo>
                  <a:lnTo>
                    <a:pt x="110" y="6"/>
                  </a:lnTo>
                  <a:lnTo>
                    <a:pt x="108" y="1"/>
                  </a:lnTo>
                  <a:lnTo>
                    <a:pt x="104" y="0"/>
                  </a:lnTo>
                  <a:lnTo>
                    <a:pt x="96" y="0"/>
                  </a:lnTo>
                  <a:lnTo>
                    <a:pt x="71" y="17"/>
                  </a:lnTo>
                  <a:lnTo>
                    <a:pt x="44" y="27"/>
                  </a:lnTo>
                  <a:lnTo>
                    <a:pt x="19" y="30"/>
                  </a:lnTo>
                  <a:lnTo>
                    <a:pt x="0" y="31"/>
                  </a:lnTo>
                  <a:lnTo>
                    <a:pt x="0" y="48"/>
                  </a:lnTo>
                  <a:lnTo>
                    <a:pt x="13" y="48"/>
                  </a:lnTo>
                  <a:lnTo>
                    <a:pt x="30" y="47"/>
                  </a:lnTo>
                  <a:lnTo>
                    <a:pt x="50" y="43"/>
                  </a:lnTo>
                  <a:lnTo>
                    <a:pt x="71" y="35"/>
                  </a:lnTo>
                  <a:lnTo>
                    <a:pt x="71" y="284"/>
                  </a:lnTo>
                  <a:lnTo>
                    <a:pt x="70" y="294"/>
                  </a:lnTo>
                  <a:lnTo>
                    <a:pt x="65" y="301"/>
                  </a:lnTo>
                  <a:lnTo>
                    <a:pt x="50" y="305"/>
                  </a:lnTo>
                  <a:lnTo>
                    <a:pt x="22" y="306"/>
                  </a:lnTo>
                  <a:lnTo>
                    <a:pt x="4" y="306"/>
                  </a:lnTo>
                  <a:lnTo>
                    <a:pt x="4" y="324"/>
                  </a:lnTo>
                  <a:lnTo>
                    <a:pt x="18" y="323"/>
                  </a:lnTo>
                  <a:lnTo>
                    <a:pt x="44" y="322"/>
                  </a:lnTo>
                  <a:lnTo>
                    <a:pt x="71" y="322"/>
                  </a:lnTo>
                  <a:lnTo>
                    <a:pt x="91" y="322"/>
                  </a:lnTo>
                  <a:lnTo>
                    <a:pt x="109" y="322"/>
                  </a:lnTo>
                  <a:lnTo>
                    <a:pt x="136" y="322"/>
                  </a:lnTo>
                  <a:lnTo>
                    <a:pt x="162" y="323"/>
                  </a:lnTo>
                  <a:lnTo>
                    <a:pt x="178" y="324"/>
                  </a:lnTo>
                  <a:lnTo>
                    <a:pt x="178" y="306"/>
                  </a:lnTo>
                  <a:lnTo>
                    <a:pt x="160" y="306"/>
                  </a:lnTo>
                  <a:lnTo>
                    <a:pt x="131" y="305"/>
                  </a:lnTo>
                  <a:lnTo>
                    <a:pt x="117" y="301"/>
                  </a:lnTo>
                  <a:lnTo>
                    <a:pt x="111" y="294"/>
                  </a:lnTo>
                  <a:lnTo>
                    <a:pt x="111" y="284"/>
                  </a:lnTo>
                  <a:lnTo>
                    <a:pt x="111" y="1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7" name="Freeform 359"/>
            <p:cNvSpPr>
              <a:spLocks noChangeAspect="1"/>
            </p:cNvSpPr>
            <p:nvPr/>
          </p:nvSpPr>
          <p:spPr bwMode="auto">
            <a:xfrm>
              <a:off x="4995" y="876"/>
              <a:ext cx="96" cy="697"/>
            </a:xfrm>
            <a:custGeom>
              <a:avLst/>
              <a:gdLst/>
              <a:ahLst/>
              <a:cxnLst>
                <a:cxn ang="0">
                  <a:pos x="96" y="0"/>
                </a:cxn>
                <a:cxn ang="0">
                  <a:pos x="0" y="0"/>
                </a:cxn>
                <a:cxn ang="0">
                  <a:pos x="0" y="28"/>
                </a:cxn>
                <a:cxn ang="0">
                  <a:pos x="68" y="28"/>
                </a:cxn>
                <a:cxn ang="0">
                  <a:pos x="68" y="669"/>
                </a:cxn>
                <a:cxn ang="0">
                  <a:pos x="0" y="669"/>
                </a:cxn>
                <a:cxn ang="0">
                  <a:pos x="0" y="697"/>
                </a:cxn>
                <a:cxn ang="0">
                  <a:pos x="96" y="697"/>
                </a:cxn>
                <a:cxn ang="0">
                  <a:pos x="96" y="0"/>
                </a:cxn>
              </a:cxnLst>
              <a:rect l="0" t="0" r="r" b="b"/>
              <a:pathLst>
                <a:path w="96" h="697">
                  <a:moveTo>
                    <a:pt x="96" y="0"/>
                  </a:moveTo>
                  <a:lnTo>
                    <a:pt x="0" y="0"/>
                  </a:lnTo>
                  <a:lnTo>
                    <a:pt x="0" y="28"/>
                  </a:lnTo>
                  <a:lnTo>
                    <a:pt x="68" y="28"/>
                  </a:lnTo>
                  <a:lnTo>
                    <a:pt x="68" y="669"/>
                  </a:lnTo>
                  <a:lnTo>
                    <a:pt x="0" y="669"/>
                  </a:lnTo>
                  <a:lnTo>
                    <a:pt x="0" y="697"/>
                  </a:lnTo>
                  <a:lnTo>
                    <a:pt x="96" y="697"/>
                  </a:lnTo>
                  <a:lnTo>
                    <a:pt x="96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8" name="Freeform 360"/>
            <p:cNvSpPr>
              <a:spLocks noChangeAspect="1"/>
            </p:cNvSpPr>
            <p:nvPr/>
          </p:nvSpPr>
          <p:spPr bwMode="auto">
            <a:xfrm>
              <a:off x="3900" y="2069"/>
              <a:ext cx="75" cy="73"/>
            </a:xfrm>
            <a:custGeom>
              <a:avLst/>
              <a:gdLst/>
              <a:ahLst/>
              <a:cxnLst>
                <a:cxn ang="0">
                  <a:pos x="75" y="36"/>
                </a:cxn>
                <a:cxn ang="0">
                  <a:pos x="72" y="22"/>
                </a:cxn>
                <a:cxn ang="0">
                  <a:pos x="64" y="10"/>
                </a:cxn>
                <a:cxn ang="0">
                  <a:pos x="52" y="2"/>
                </a:cxn>
                <a:cxn ang="0">
                  <a:pos x="38" y="0"/>
                </a:cxn>
                <a:cxn ang="0">
                  <a:pos x="23" y="2"/>
                </a:cxn>
                <a:cxn ang="0">
                  <a:pos x="11" y="10"/>
                </a:cxn>
                <a:cxn ang="0">
                  <a:pos x="3" y="22"/>
                </a:cxn>
                <a:cxn ang="0">
                  <a:pos x="0" y="36"/>
                </a:cxn>
                <a:cxn ang="0">
                  <a:pos x="3" y="51"/>
                </a:cxn>
                <a:cxn ang="0">
                  <a:pos x="11" y="62"/>
                </a:cxn>
                <a:cxn ang="0">
                  <a:pos x="23" y="70"/>
                </a:cxn>
                <a:cxn ang="0">
                  <a:pos x="38" y="73"/>
                </a:cxn>
                <a:cxn ang="0">
                  <a:pos x="52" y="70"/>
                </a:cxn>
                <a:cxn ang="0">
                  <a:pos x="64" y="62"/>
                </a:cxn>
                <a:cxn ang="0">
                  <a:pos x="72" y="51"/>
                </a:cxn>
                <a:cxn ang="0">
                  <a:pos x="75" y="36"/>
                </a:cxn>
              </a:cxnLst>
              <a:rect l="0" t="0" r="r" b="b"/>
              <a:pathLst>
                <a:path w="75" h="73">
                  <a:moveTo>
                    <a:pt x="75" y="36"/>
                  </a:moveTo>
                  <a:lnTo>
                    <a:pt x="72" y="22"/>
                  </a:lnTo>
                  <a:lnTo>
                    <a:pt x="64" y="10"/>
                  </a:lnTo>
                  <a:lnTo>
                    <a:pt x="52" y="2"/>
                  </a:lnTo>
                  <a:lnTo>
                    <a:pt x="38" y="0"/>
                  </a:lnTo>
                  <a:lnTo>
                    <a:pt x="23" y="2"/>
                  </a:lnTo>
                  <a:lnTo>
                    <a:pt x="11" y="10"/>
                  </a:lnTo>
                  <a:lnTo>
                    <a:pt x="3" y="22"/>
                  </a:lnTo>
                  <a:lnTo>
                    <a:pt x="0" y="36"/>
                  </a:lnTo>
                  <a:lnTo>
                    <a:pt x="3" y="51"/>
                  </a:lnTo>
                  <a:lnTo>
                    <a:pt x="11" y="62"/>
                  </a:lnTo>
                  <a:lnTo>
                    <a:pt x="23" y="70"/>
                  </a:lnTo>
                  <a:lnTo>
                    <a:pt x="38" y="73"/>
                  </a:lnTo>
                  <a:lnTo>
                    <a:pt x="52" y="70"/>
                  </a:lnTo>
                  <a:lnTo>
                    <a:pt x="64" y="62"/>
                  </a:lnTo>
                  <a:lnTo>
                    <a:pt x="72" y="51"/>
                  </a:lnTo>
                  <a:lnTo>
                    <a:pt x="75" y="36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9" name="Freeform 361"/>
            <p:cNvSpPr>
              <a:spLocks noChangeAspect="1"/>
            </p:cNvSpPr>
            <p:nvPr/>
          </p:nvSpPr>
          <p:spPr bwMode="auto">
            <a:xfrm>
              <a:off x="3900" y="2348"/>
              <a:ext cx="75" cy="74"/>
            </a:xfrm>
            <a:custGeom>
              <a:avLst/>
              <a:gdLst/>
              <a:ahLst/>
              <a:cxnLst>
                <a:cxn ang="0">
                  <a:pos x="75" y="37"/>
                </a:cxn>
                <a:cxn ang="0">
                  <a:pos x="72" y="22"/>
                </a:cxn>
                <a:cxn ang="0">
                  <a:pos x="64" y="11"/>
                </a:cxn>
                <a:cxn ang="0">
                  <a:pos x="52" y="3"/>
                </a:cxn>
                <a:cxn ang="0">
                  <a:pos x="38" y="0"/>
                </a:cxn>
                <a:cxn ang="0">
                  <a:pos x="23" y="3"/>
                </a:cxn>
                <a:cxn ang="0">
                  <a:pos x="11" y="11"/>
                </a:cxn>
                <a:cxn ang="0">
                  <a:pos x="3" y="22"/>
                </a:cxn>
                <a:cxn ang="0">
                  <a:pos x="0" y="37"/>
                </a:cxn>
                <a:cxn ang="0">
                  <a:pos x="3" y="51"/>
                </a:cxn>
                <a:cxn ang="0">
                  <a:pos x="11" y="63"/>
                </a:cxn>
                <a:cxn ang="0">
                  <a:pos x="23" y="71"/>
                </a:cxn>
                <a:cxn ang="0">
                  <a:pos x="38" y="74"/>
                </a:cxn>
                <a:cxn ang="0">
                  <a:pos x="52" y="71"/>
                </a:cxn>
                <a:cxn ang="0">
                  <a:pos x="64" y="63"/>
                </a:cxn>
                <a:cxn ang="0">
                  <a:pos x="72" y="51"/>
                </a:cxn>
                <a:cxn ang="0">
                  <a:pos x="75" y="37"/>
                </a:cxn>
              </a:cxnLst>
              <a:rect l="0" t="0" r="r" b="b"/>
              <a:pathLst>
                <a:path w="75" h="74">
                  <a:moveTo>
                    <a:pt x="75" y="37"/>
                  </a:moveTo>
                  <a:lnTo>
                    <a:pt x="72" y="22"/>
                  </a:lnTo>
                  <a:lnTo>
                    <a:pt x="64" y="11"/>
                  </a:lnTo>
                  <a:lnTo>
                    <a:pt x="52" y="3"/>
                  </a:lnTo>
                  <a:lnTo>
                    <a:pt x="38" y="0"/>
                  </a:lnTo>
                  <a:lnTo>
                    <a:pt x="23" y="3"/>
                  </a:lnTo>
                  <a:lnTo>
                    <a:pt x="11" y="11"/>
                  </a:lnTo>
                  <a:lnTo>
                    <a:pt x="3" y="22"/>
                  </a:lnTo>
                  <a:lnTo>
                    <a:pt x="0" y="37"/>
                  </a:lnTo>
                  <a:lnTo>
                    <a:pt x="3" y="51"/>
                  </a:lnTo>
                  <a:lnTo>
                    <a:pt x="11" y="63"/>
                  </a:lnTo>
                  <a:lnTo>
                    <a:pt x="23" y="71"/>
                  </a:lnTo>
                  <a:lnTo>
                    <a:pt x="38" y="74"/>
                  </a:lnTo>
                  <a:lnTo>
                    <a:pt x="52" y="71"/>
                  </a:lnTo>
                  <a:lnTo>
                    <a:pt x="64" y="63"/>
                  </a:lnTo>
                  <a:lnTo>
                    <a:pt x="72" y="51"/>
                  </a:lnTo>
                  <a:lnTo>
                    <a:pt x="75" y="37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10" name="Freeform 362"/>
            <p:cNvSpPr>
              <a:spLocks noChangeAspect="1"/>
            </p:cNvSpPr>
            <p:nvPr/>
          </p:nvSpPr>
          <p:spPr bwMode="auto">
            <a:xfrm>
              <a:off x="3900" y="2627"/>
              <a:ext cx="75" cy="74"/>
            </a:xfrm>
            <a:custGeom>
              <a:avLst/>
              <a:gdLst/>
              <a:ahLst/>
              <a:cxnLst>
                <a:cxn ang="0">
                  <a:pos x="75" y="37"/>
                </a:cxn>
                <a:cxn ang="0">
                  <a:pos x="72" y="22"/>
                </a:cxn>
                <a:cxn ang="0">
                  <a:pos x="64" y="11"/>
                </a:cxn>
                <a:cxn ang="0">
                  <a:pos x="52" y="3"/>
                </a:cxn>
                <a:cxn ang="0">
                  <a:pos x="38" y="0"/>
                </a:cxn>
                <a:cxn ang="0">
                  <a:pos x="23" y="3"/>
                </a:cxn>
                <a:cxn ang="0">
                  <a:pos x="11" y="11"/>
                </a:cxn>
                <a:cxn ang="0">
                  <a:pos x="3" y="22"/>
                </a:cxn>
                <a:cxn ang="0">
                  <a:pos x="0" y="37"/>
                </a:cxn>
                <a:cxn ang="0">
                  <a:pos x="3" y="51"/>
                </a:cxn>
                <a:cxn ang="0">
                  <a:pos x="11" y="63"/>
                </a:cxn>
                <a:cxn ang="0">
                  <a:pos x="23" y="71"/>
                </a:cxn>
                <a:cxn ang="0">
                  <a:pos x="38" y="74"/>
                </a:cxn>
                <a:cxn ang="0">
                  <a:pos x="52" y="71"/>
                </a:cxn>
                <a:cxn ang="0">
                  <a:pos x="64" y="63"/>
                </a:cxn>
                <a:cxn ang="0">
                  <a:pos x="72" y="51"/>
                </a:cxn>
                <a:cxn ang="0">
                  <a:pos x="75" y="37"/>
                </a:cxn>
              </a:cxnLst>
              <a:rect l="0" t="0" r="r" b="b"/>
              <a:pathLst>
                <a:path w="75" h="74">
                  <a:moveTo>
                    <a:pt x="75" y="37"/>
                  </a:moveTo>
                  <a:lnTo>
                    <a:pt x="72" y="22"/>
                  </a:lnTo>
                  <a:lnTo>
                    <a:pt x="64" y="11"/>
                  </a:lnTo>
                  <a:lnTo>
                    <a:pt x="52" y="3"/>
                  </a:lnTo>
                  <a:lnTo>
                    <a:pt x="38" y="0"/>
                  </a:lnTo>
                  <a:lnTo>
                    <a:pt x="23" y="3"/>
                  </a:lnTo>
                  <a:lnTo>
                    <a:pt x="11" y="11"/>
                  </a:lnTo>
                  <a:lnTo>
                    <a:pt x="3" y="22"/>
                  </a:lnTo>
                  <a:lnTo>
                    <a:pt x="0" y="37"/>
                  </a:lnTo>
                  <a:lnTo>
                    <a:pt x="3" y="51"/>
                  </a:lnTo>
                  <a:lnTo>
                    <a:pt x="11" y="63"/>
                  </a:lnTo>
                  <a:lnTo>
                    <a:pt x="23" y="71"/>
                  </a:lnTo>
                  <a:lnTo>
                    <a:pt x="38" y="74"/>
                  </a:lnTo>
                  <a:lnTo>
                    <a:pt x="52" y="71"/>
                  </a:lnTo>
                  <a:lnTo>
                    <a:pt x="64" y="63"/>
                  </a:lnTo>
                  <a:lnTo>
                    <a:pt x="72" y="51"/>
                  </a:lnTo>
                  <a:lnTo>
                    <a:pt x="75" y="37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11" name="Freeform 363"/>
            <p:cNvSpPr>
              <a:spLocks noChangeAspect="1"/>
            </p:cNvSpPr>
            <p:nvPr/>
          </p:nvSpPr>
          <p:spPr bwMode="auto">
            <a:xfrm>
              <a:off x="2794" y="3064"/>
              <a:ext cx="506" cy="474"/>
            </a:xfrm>
            <a:custGeom>
              <a:avLst/>
              <a:gdLst/>
              <a:ahLst/>
              <a:cxnLst>
                <a:cxn ang="0">
                  <a:pos x="470" y="306"/>
                </a:cxn>
                <a:cxn ang="0">
                  <a:pos x="470" y="297"/>
                </a:cxn>
                <a:cxn ang="0">
                  <a:pos x="457" y="296"/>
                </a:cxn>
                <a:cxn ang="0">
                  <a:pos x="437" y="338"/>
                </a:cxn>
                <a:cxn ang="0">
                  <a:pos x="405" y="395"/>
                </a:cxn>
                <a:cxn ang="0">
                  <a:pos x="364" y="432"/>
                </a:cxn>
                <a:cxn ang="0">
                  <a:pos x="304" y="450"/>
                </a:cxn>
                <a:cxn ang="0">
                  <a:pos x="161" y="452"/>
                </a:cxn>
                <a:cxn ang="0">
                  <a:pos x="146" y="452"/>
                </a:cxn>
                <a:cxn ang="0">
                  <a:pos x="137" y="445"/>
                </a:cxn>
                <a:cxn ang="0">
                  <a:pos x="140" y="429"/>
                </a:cxn>
                <a:cxn ang="0">
                  <a:pos x="257" y="238"/>
                </a:cxn>
                <a:cxn ang="0">
                  <a:pos x="291" y="241"/>
                </a:cxn>
                <a:cxn ang="0">
                  <a:pos x="309" y="248"/>
                </a:cxn>
                <a:cxn ang="0">
                  <a:pos x="315" y="258"/>
                </a:cxn>
                <a:cxn ang="0">
                  <a:pos x="316" y="270"/>
                </a:cxn>
                <a:cxn ang="0">
                  <a:pos x="311" y="304"/>
                </a:cxn>
                <a:cxn ang="0">
                  <a:pos x="311" y="317"/>
                </a:cxn>
                <a:cxn ang="0">
                  <a:pos x="325" y="317"/>
                </a:cxn>
                <a:cxn ang="0">
                  <a:pos x="369" y="143"/>
                </a:cxn>
                <a:cxn ang="0">
                  <a:pos x="360" y="135"/>
                </a:cxn>
                <a:cxn ang="0">
                  <a:pos x="350" y="147"/>
                </a:cxn>
                <a:cxn ang="0">
                  <a:pos x="339" y="181"/>
                </a:cxn>
                <a:cxn ang="0">
                  <a:pos x="323" y="202"/>
                </a:cxn>
                <a:cxn ang="0">
                  <a:pos x="298" y="213"/>
                </a:cxn>
                <a:cxn ang="0">
                  <a:pos x="259" y="216"/>
                </a:cxn>
                <a:cxn ang="0">
                  <a:pos x="235" y="48"/>
                </a:cxn>
                <a:cxn ang="0">
                  <a:pos x="245" y="26"/>
                </a:cxn>
                <a:cxn ang="0">
                  <a:pos x="273" y="21"/>
                </a:cxn>
                <a:cxn ang="0">
                  <a:pos x="401" y="22"/>
                </a:cxn>
                <a:cxn ang="0">
                  <a:pos x="442" y="31"/>
                </a:cxn>
                <a:cxn ang="0">
                  <a:pos x="466" y="49"/>
                </a:cxn>
                <a:cxn ang="0">
                  <a:pos x="476" y="79"/>
                </a:cxn>
                <a:cxn ang="0">
                  <a:pos x="477" y="109"/>
                </a:cxn>
                <a:cxn ang="0">
                  <a:pos x="476" y="124"/>
                </a:cxn>
                <a:cxn ang="0">
                  <a:pos x="474" y="148"/>
                </a:cxn>
                <a:cxn ang="0">
                  <a:pos x="482" y="157"/>
                </a:cxn>
                <a:cxn ang="0">
                  <a:pos x="492" y="139"/>
                </a:cxn>
                <a:cxn ang="0">
                  <a:pos x="506" y="8"/>
                </a:cxn>
                <a:cxn ang="0">
                  <a:pos x="498" y="0"/>
                </a:cxn>
                <a:cxn ang="0">
                  <a:pos x="135" y="0"/>
                </a:cxn>
                <a:cxn ang="0">
                  <a:pos x="119" y="1"/>
                </a:cxn>
                <a:cxn ang="0">
                  <a:pos x="114" y="14"/>
                </a:cxn>
                <a:cxn ang="0">
                  <a:pos x="133" y="21"/>
                </a:cxn>
                <a:cxn ang="0">
                  <a:pos x="166" y="23"/>
                </a:cxn>
                <a:cxn ang="0">
                  <a:pos x="179" y="34"/>
                </a:cxn>
                <a:cxn ang="0">
                  <a:pos x="175" y="51"/>
                </a:cxn>
                <a:cxn ang="0">
                  <a:pos x="81" y="429"/>
                </a:cxn>
                <a:cxn ang="0">
                  <a:pos x="74" y="442"/>
                </a:cxn>
                <a:cxn ang="0">
                  <a:pos x="62" y="449"/>
                </a:cxn>
                <a:cxn ang="0">
                  <a:pos x="38" y="452"/>
                </a:cxn>
                <a:cxn ang="0">
                  <a:pos x="12" y="453"/>
                </a:cxn>
                <a:cxn ang="0">
                  <a:pos x="2" y="458"/>
                </a:cxn>
                <a:cxn ang="0">
                  <a:pos x="5" y="473"/>
                </a:cxn>
                <a:cxn ang="0">
                  <a:pos x="382" y="474"/>
                </a:cxn>
                <a:cxn ang="0">
                  <a:pos x="397" y="472"/>
                </a:cxn>
                <a:cxn ang="0">
                  <a:pos x="404" y="462"/>
                </a:cxn>
              </a:cxnLst>
              <a:rect l="0" t="0" r="r" b="b"/>
              <a:pathLst>
                <a:path w="506" h="474">
                  <a:moveTo>
                    <a:pt x="468" y="311"/>
                  </a:moveTo>
                  <a:lnTo>
                    <a:pt x="470" y="306"/>
                  </a:lnTo>
                  <a:lnTo>
                    <a:pt x="471" y="302"/>
                  </a:lnTo>
                  <a:lnTo>
                    <a:pt x="470" y="297"/>
                  </a:lnTo>
                  <a:lnTo>
                    <a:pt x="463" y="294"/>
                  </a:lnTo>
                  <a:lnTo>
                    <a:pt x="457" y="296"/>
                  </a:lnTo>
                  <a:lnTo>
                    <a:pt x="454" y="302"/>
                  </a:lnTo>
                  <a:lnTo>
                    <a:pt x="437" y="338"/>
                  </a:lnTo>
                  <a:lnTo>
                    <a:pt x="422" y="369"/>
                  </a:lnTo>
                  <a:lnTo>
                    <a:pt x="405" y="395"/>
                  </a:lnTo>
                  <a:lnTo>
                    <a:pt x="386" y="416"/>
                  </a:lnTo>
                  <a:lnTo>
                    <a:pt x="364" y="432"/>
                  </a:lnTo>
                  <a:lnTo>
                    <a:pt x="337" y="443"/>
                  </a:lnTo>
                  <a:lnTo>
                    <a:pt x="304" y="450"/>
                  </a:lnTo>
                  <a:lnTo>
                    <a:pt x="263" y="452"/>
                  </a:lnTo>
                  <a:lnTo>
                    <a:pt x="161" y="452"/>
                  </a:lnTo>
                  <a:lnTo>
                    <a:pt x="151" y="452"/>
                  </a:lnTo>
                  <a:lnTo>
                    <a:pt x="146" y="452"/>
                  </a:lnTo>
                  <a:lnTo>
                    <a:pt x="139" y="450"/>
                  </a:lnTo>
                  <a:lnTo>
                    <a:pt x="137" y="445"/>
                  </a:lnTo>
                  <a:lnTo>
                    <a:pt x="137" y="441"/>
                  </a:lnTo>
                  <a:lnTo>
                    <a:pt x="140" y="429"/>
                  </a:lnTo>
                  <a:lnTo>
                    <a:pt x="188" y="238"/>
                  </a:lnTo>
                  <a:lnTo>
                    <a:pt x="257" y="238"/>
                  </a:lnTo>
                  <a:lnTo>
                    <a:pt x="276" y="239"/>
                  </a:lnTo>
                  <a:lnTo>
                    <a:pt x="291" y="241"/>
                  </a:lnTo>
                  <a:lnTo>
                    <a:pt x="302" y="244"/>
                  </a:lnTo>
                  <a:lnTo>
                    <a:pt x="309" y="248"/>
                  </a:lnTo>
                  <a:lnTo>
                    <a:pt x="313" y="252"/>
                  </a:lnTo>
                  <a:lnTo>
                    <a:pt x="315" y="258"/>
                  </a:lnTo>
                  <a:lnTo>
                    <a:pt x="316" y="264"/>
                  </a:lnTo>
                  <a:lnTo>
                    <a:pt x="316" y="270"/>
                  </a:lnTo>
                  <a:lnTo>
                    <a:pt x="316" y="281"/>
                  </a:lnTo>
                  <a:lnTo>
                    <a:pt x="311" y="304"/>
                  </a:lnTo>
                  <a:lnTo>
                    <a:pt x="309" y="312"/>
                  </a:lnTo>
                  <a:lnTo>
                    <a:pt x="311" y="317"/>
                  </a:lnTo>
                  <a:lnTo>
                    <a:pt x="318" y="320"/>
                  </a:lnTo>
                  <a:lnTo>
                    <a:pt x="325" y="317"/>
                  </a:lnTo>
                  <a:lnTo>
                    <a:pt x="329" y="306"/>
                  </a:lnTo>
                  <a:lnTo>
                    <a:pt x="369" y="143"/>
                  </a:lnTo>
                  <a:lnTo>
                    <a:pt x="366" y="137"/>
                  </a:lnTo>
                  <a:lnTo>
                    <a:pt x="360" y="135"/>
                  </a:lnTo>
                  <a:lnTo>
                    <a:pt x="354" y="138"/>
                  </a:lnTo>
                  <a:lnTo>
                    <a:pt x="350" y="147"/>
                  </a:lnTo>
                  <a:lnTo>
                    <a:pt x="345" y="166"/>
                  </a:lnTo>
                  <a:lnTo>
                    <a:pt x="339" y="181"/>
                  </a:lnTo>
                  <a:lnTo>
                    <a:pt x="332" y="193"/>
                  </a:lnTo>
                  <a:lnTo>
                    <a:pt x="323" y="202"/>
                  </a:lnTo>
                  <a:lnTo>
                    <a:pt x="312" y="209"/>
                  </a:lnTo>
                  <a:lnTo>
                    <a:pt x="298" y="213"/>
                  </a:lnTo>
                  <a:lnTo>
                    <a:pt x="281" y="216"/>
                  </a:lnTo>
                  <a:lnTo>
                    <a:pt x="259" y="216"/>
                  </a:lnTo>
                  <a:lnTo>
                    <a:pt x="193" y="216"/>
                  </a:lnTo>
                  <a:lnTo>
                    <a:pt x="235" y="48"/>
                  </a:lnTo>
                  <a:lnTo>
                    <a:pt x="240" y="34"/>
                  </a:lnTo>
                  <a:lnTo>
                    <a:pt x="245" y="26"/>
                  </a:lnTo>
                  <a:lnTo>
                    <a:pt x="255" y="22"/>
                  </a:lnTo>
                  <a:lnTo>
                    <a:pt x="273" y="21"/>
                  </a:lnTo>
                  <a:lnTo>
                    <a:pt x="372" y="21"/>
                  </a:lnTo>
                  <a:lnTo>
                    <a:pt x="401" y="22"/>
                  </a:lnTo>
                  <a:lnTo>
                    <a:pt x="424" y="25"/>
                  </a:lnTo>
                  <a:lnTo>
                    <a:pt x="442" y="31"/>
                  </a:lnTo>
                  <a:lnTo>
                    <a:pt x="456" y="39"/>
                  </a:lnTo>
                  <a:lnTo>
                    <a:pt x="466" y="49"/>
                  </a:lnTo>
                  <a:lnTo>
                    <a:pt x="473" y="62"/>
                  </a:lnTo>
                  <a:lnTo>
                    <a:pt x="476" y="79"/>
                  </a:lnTo>
                  <a:lnTo>
                    <a:pt x="477" y="99"/>
                  </a:lnTo>
                  <a:lnTo>
                    <a:pt x="477" y="109"/>
                  </a:lnTo>
                  <a:lnTo>
                    <a:pt x="477" y="116"/>
                  </a:lnTo>
                  <a:lnTo>
                    <a:pt x="476" y="124"/>
                  </a:lnTo>
                  <a:lnTo>
                    <a:pt x="475" y="136"/>
                  </a:lnTo>
                  <a:lnTo>
                    <a:pt x="474" y="148"/>
                  </a:lnTo>
                  <a:lnTo>
                    <a:pt x="476" y="154"/>
                  </a:lnTo>
                  <a:lnTo>
                    <a:pt x="482" y="157"/>
                  </a:lnTo>
                  <a:lnTo>
                    <a:pt x="490" y="153"/>
                  </a:lnTo>
                  <a:lnTo>
                    <a:pt x="492" y="139"/>
                  </a:lnTo>
                  <a:lnTo>
                    <a:pt x="506" y="18"/>
                  </a:lnTo>
                  <a:lnTo>
                    <a:pt x="506" y="8"/>
                  </a:lnTo>
                  <a:lnTo>
                    <a:pt x="504" y="2"/>
                  </a:lnTo>
                  <a:lnTo>
                    <a:pt x="498" y="0"/>
                  </a:lnTo>
                  <a:lnTo>
                    <a:pt x="487" y="0"/>
                  </a:lnTo>
                  <a:lnTo>
                    <a:pt x="135" y="0"/>
                  </a:lnTo>
                  <a:lnTo>
                    <a:pt x="125" y="0"/>
                  </a:lnTo>
                  <a:lnTo>
                    <a:pt x="119" y="1"/>
                  </a:lnTo>
                  <a:lnTo>
                    <a:pt x="115" y="6"/>
                  </a:lnTo>
                  <a:lnTo>
                    <a:pt x="114" y="14"/>
                  </a:lnTo>
                  <a:lnTo>
                    <a:pt x="118" y="20"/>
                  </a:lnTo>
                  <a:lnTo>
                    <a:pt x="133" y="21"/>
                  </a:lnTo>
                  <a:lnTo>
                    <a:pt x="151" y="21"/>
                  </a:lnTo>
                  <a:lnTo>
                    <a:pt x="166" y="23"/>
                  </a:lnTo>
                  <a:lnTo>
                    <a:pt x="175" y="27"/>
                  </a:lnTo>
                  <a:lnTo>
                    <a:pt x="179" y="34"/>
                  </a:lnTo>
                  <a:lnTo>
                    <a:pt x="178" y="39"/>
                  </a:lnTo>
                  <a:lnTo>
                    <a:pt x="175" y="51"/>
                  </a:lnTo>
                  <a:lnTo>
                    <a:pt x="83" y="420"/>
                  </a:lnTo>
                  <a:lnTo>
                    <a:pt x="81" y="429"/>
                  </a:lnTo>
                  <a:lnTo>
                    <a:pt x="78" y="436"/>
                  </a:lnTo>
                  <a:lnTo>
                    <a:pt x="74" y="442"/>
                  </a:lnTo>
                  <a:lnTo>
                    <a:pt x="69" y="446"/>
                  </a:lnTo>
                  <a:lnTo>
                    <a:pt x="62" y="449"/>
                  </a:lnTo>
                  <a:lnTo>
                    <a:pt x="52" y="451"/>
                  </a:lnTo>
                  <a:lnTo>
                    <a:pt x="38" y="452"/>
                  </a:lnTo>
                  <a:lnTo>
                    <a:pt x="20" y="452"/>
                  </a:lnTo>
                  <a:lnTo>
                    <a:pt x="12" y="453"/>
                  </a:lnTo>
                  <a:lnTo>
                    <a:pt x="5" y="454"/>
                  </a:lnTo>
                  <a:lnTo>
                    <a:pt x="2" y="458"/>
                  </a:lnTo>
                  <a:lnTo>
                    <a:pt x="0" y="466"/>
                  </a:lnTo>
                  <a:lnTo>
                    <a:pt x="5" y="473"/>
                  </a:lnTo>
                  <a:lnTo>
                    <a:pt x="20" y="474"/>
                  </a:lnTo>
                  <a:lnTo>
                    <a:pt x="382" y="474"/>
                  </a:lnTo>
                  <a:lnTo>
                    <a:pt x="391" y="474"/>
                  </a:lnTo>
                  <a:lnTo>
                    <a:pt x="397" y="472"/>
                  </a:lnTo>
                  <a:lnTo>
                    <a:pt x="400" y="469"/>
                  </a:lnTo>
                  <a:lnTo>
                    <a:pt x="404" y="462"/>
                  </a:lnTo>
                  <a:lnTo>
                    <a:pt x="468" y="31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12" name="Freeform 364"/>
            <p:cNvSpPr>
              <a:spLocks noChangeAspect="1"/>
            </p:cNvSpPr>
            <p:nvPr/>
          </p:nvSpPr>
          <p:spPr bwMode="auto">
            <a:xfrm>
              <a:off x="3406" y="3015"/>
              <a:ext cx="95" cy="697"/>
            </a:xfrm>
            <a:custGeom>
              <a:avLst/>
              <a:gdLst/>
              <a:ahLst/>
              <a:cxnLst>
                <a:cxn ang="0">
                  <a:pos x="95" y="697"/>
                </a:cxn>
                <a:cxn ang="0">
                  <a:pos x="95" y="669"/>
                </a:cxn>
                <a:cxn ang="0">
                  <a:pos x="28" y="669"/>
                </a:cxn>
                <a:cxn ang="0">
                  <a:pos x="28" y="28"/>
                </a:cxn>
                <a:cxn ang="0">
                  <a:pos x="95" y="28"/>
                </a:cxn>
                <a:cxn ang="0">
                  <a:pos x="95" y="0"/>
                </a:cxn>
                <a:cxn ang="0">
                  <a:pos x="0" y="0"/>
                </a:cxn>
                <a:cxn ang="0">
                  <a:pos x="0" y="697"/>
                </a:cxn>
                <a:cxn ang="0">
                  <a:pos x="95" y="697"/>
                </a:cxn>
              </a:cxnLst>
              <a:rect l="0" t="0" r="r" b="b"/>
              <a:pathLst>
                <a:path w="95" h="697">
                  <a:moveTo>
                    <a:pt x="95" y="697"/>
                  </a:moveTo>
                  <a:lnTo>
                    <a:pt x="95" y="669"/>
                  </a:lnTo>
                  <a:lnTo>
                    <a:pt x="28" y="669"/>
                  </a:lnTo>
                  <a:lnTo>
                    <a:pt x="28" y="28"/>
                  </a:lnTo>
                  <a:lnTo>
                    <a:pt x="95" y="28"/>
                  </a:lnTo>
                  <a:lnTo>
                    <a:pt x="95" y="0"/>
                  </a:lnTo>
                  <a:lnTo>
                    <a:pt x="0" y="0"/>
                  </a:lnTo>
                  <a:lnTo>
                    <a:pt x="0" y="697"/>
                  </a:lnTo>
                  <a:lnTo>
                    <a:pt x="95" y="697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13" name="Freeform 365"/>
            <p:cNvSpPr>
              <a:spLocks noChangeAspect="1"/>
            </p:cNvSpPr>
            <p:nvPr/>
          </p:nvSpPr>
          <p:spPr bwMode="auto">
            <a:xfrm>
              <a:off x="3552" y="3046"/>
              <a:ext cx="496" cy="507"/>
            </a:xfrm>
            <a:custGeom>
              <a:avLst/>
              <a:gdLst/>
              <a:ahLst/>
              <a:cxnLst>
                <a:cxn ang="0">
                  <a:pos x="494" y="3"/>
                </a:cxn>
                <a:cxn ang="0">
                  <a:pos x="485" y="2"/>
                </a:cxn>
                <a:cxn ang="0">
                  <a:pos x="429" y="62"/>
                </a:cxn>
                <a:cxn ang="0">
                  <a:pos x="398" y="28"/>
                </a:cxn>
                <a:cxn ang="0">
                  <a:pos x="313" y="0"/>
                </a:cxn>
                <a:cxn ang="0">
                  <a:pos x="199" y="27"/>
                </a:cxn>
                <a:cxn ang="0">
                  <a:pos x="98" y="97"/>
                </a:cxn>
                <a:cxn ang="0">
                  <a:pos x="27" y="198"/>
                </a:cxn>
                <a:cxn ang="0">
                  <a:pos x="0" y="316"/>
                </a:cxn>
                <a:cxn ang="0">
                  <a:pos x="15" y="394"/>
                </a:cxn>
                <a:cxn ang="0">
                  <a:pos x="55" y="455"/>
                </a:cxn>
                <a:cxn ang="0">
                  <a:pos x="115" y="494"/>
                </a:cxn>
                <a:cxn ang="0">
                  <a:pos x="190" y="507"/>
                </a:cxn>
                <a:cxn ang="0">
                  <a:pos x="274" y="489"/>
                </a:cxn>
                <a:cxn ang="0">
                  <a:pos x="340" y="447"/>
                </a:cxn>
                <a:cxn ang="0">
                  <a:pos x="403" y="365"/>
                </a:cxn>
                <a:cxn ang="0">
                  <a:pos x="417" y="324"/>
                </a:cxn>
                <a:cxn ang="0">
                  <a:pos x="409" y="317"/>
                </a:cxn>
                <a:cxn ang="0">
                  <a:pos x="400" y="324"/>
                </a:cxn>
                <a:cxn ang="0">
                  <a:pos x="380" y="372"/>
                </a:cxn>
                <a:cxn ang="0">
                  <a:pos x="329" y="434"/>
                </a:cxn>
                <a:cxn ang="0">
                  <a:pos x="201" y="486"/>
                </a:cxn>
                <a:cxn ang="0">
                  <a:pos x="153" y="478"/>
                </a:cxn>
                <a:cxn ang="0">
                  <a:pos x="109" y="454"/>
                </a:cxn>
                <a:cxn ang="0">
                  <a:pos x="76" y="409"/>
                </a:cxn>
                <a:cxn ang="0">
                  <a:pos x="64" y="340"/>
                </a:cxn>
                <a:cxn ang="0">
                  <a:pos x="80" y="239"/>
                </a:cxn>
                <a:cxn ang="0">
                  <a:pos x="148" y="106"/>
                </a:cxn>
                <a:cxn ang="0">
                  <a:pos x="226" y="45"/>
                </a:cxn>
                <a:cxn ang="0">
                  <a:pos x="319" y="22"/>
                </a:cxn>
                <a:cxn ang="0">
                  <a:pos x="402" y="59"/>
                </a:cxn>
                <a:cxn ang="0">
                  <a:pos x="431" y="156"/>
                </a:cxn>
                <a:cxn ang="0">
                  <a:pos x="430" y="182"/>
                </a:cxn>
                <a:cxn ang="0">
                  <a:pos x="429" y="192"/>
                </a:cxn>
                <a:cxn ang="0">
                  <a:pos x="439" y="199"/>
                </a:cxn>
                <a:cxn ang="0">
                  <a:pos x="448" y="197"/>
                </a:cxn>
                <a:cxn ang="0">
                  <a:pos x="452" y="185"/>
                </a:cxn>
              </a:cxnLst>
              <a:rect l="0" t="0" r="r" b="b"/>
              <a:pathLst>
                <a:path w="496" h="507">
                  <a:moveTo>
                    <a:pt x="496" y="7"/>
                  </a:moveTo>
                  <a:lnTo>
                    <a:pt x="494" y="3"/>
                  </a:lnTo>
                  <a:lnTo>
                    <a:pt x="488" y="0"/>
                  </a:lnTo>
                  <a:lnTo>
                    <a:pt x="485" y="2"/>
                  </a:lnTo>
                  <a:lnTo>
                    <a:pt x="478" y="9"/>
                  </a:lnTo>
                  <a:lnTo>
                    <a:pt x="429" y="62"/>
                  </a:lnTo>
                  <a:lnTo>
                    <a:pt x="419" y="48"/>
                  </a:lnTo>
                  <a:lnTo>
                    <a:pt x="398" y="28"/>
                  </a:lnTo>
                  <a:lnTo>
                    <a:pt x="363" y="9"/>
                  </a:lnTo>
                  <a:lnTo>
                    <a:pt x="313" y="0"/>
                  </a:lnTo>
                  <a:lnTo>
                    <a:pt x="255" y="7"/>
                  </a:lnTo>
                  <a:lnTo>
                    <a:pt x="199" y="27"/>
                  </a:lnTo>
                  <a:lnTo>
                    <a:pt x="146" y="58"/>
                  </a:lnTo>
                  <a:lnTo>
                    <a:pt x="98" y="97"/>
                  </a:lnTo>
                  <a:lnTo>
                    <a:pt x="58" y="145"/>
                  </a:lnTo>
                  <a:lnTo>
                    <a:pt x="27" y="198"/>
                  </a:lnTo>
                  <a:lnTo>
                    <a:pt x="8" y="256"/>
                  </a:lnTo>
                  <a:lnTo>
                    <a:pt x="0" y="316"/>
                  </a:lnTo>
                  <a:lnTo>
                    <a:pt x="4" y="357"/>
                  </a:lnTo>
                  <a:lnTo>
                    <a:pt x="15" y="394"/>
                  </a:lnTo>
                  <a:lnTo>
                    <a:pt x="32" y="427"/>
                  </a:lnTo>
                  <a:lnTo>
                    <a:pt x="55" y="455"/>
                  </a:lnTo>
                  <a:lnTo>
                    <a:pt x="83" y="477"/>
                  </a:lnTo>
                  <a:lnTo>
                    <a:pt x="115" y="494"/>
                  </a:lnTo>
                  <a:lnTo>
                    <a:pt x="151" y="504"/>
                  </a:lnTo>
                  <a:lnTo>
                    <a:pt x="190" y="507"/>
                  </a:lnTo>
                  <a:lnTo>
                    <a:pt x="234" y="502"/>
                  </a:lnTo>
                  <a:lnTo>
                    <a:pt x="274" y="489"/>
                  </a:lnTo>
                  <a:lnTo>
                    <a:pt x="310" y="470"/>
                  </a:lnTo>
                  <a:lnTo>
                    <a:pt x="340" y="447"/>
                  </a:lnTo>
                  <a:lnTo>
                    <a:pt x="380" y="404"/>
                  </a:lnTo>
                  <a:lnTo>
                    <a:pt x="403" y="365"/>
                  </a:lnTo>
                  <a:lnTo>
                    <a:pt x="414" y="336"/>
                  </a:lnTo>
                  <a:lnTo>
                    <a:pt x="417" y="324"/>
                  </a:lnTo>
                  <a:lnTo>
                    <a:pt x="414" y="318"/>
                  </a:lnTo>
                  <a:lnTo>
                    <a:pt x="409" y="317"/>
                  </a:lnTo>
                  <a:lnTo>
                    <a:pt x="403" y="319"/>
                  </a:lnTo>
                  <a:lnTo>
                    <a:pt x="400" y="324"/>
                  </a:lnTo>
                  <a:lnTo>
                    <a:pt x="393" y="344"/>
                  </a:lnTo>
                  <a:lnTo>
                    <a:pt x="380" y="372"/>
                  </a:lnTo>
                  <a:lnTo>
                    <a:pt x="359" y="403"/>
                  </a:lnTo>
                  <a:lnTo>
                    <a:pt x="329" y="434"/>
                  </a:lnTo>
                  <a:lnTo>
                    <a:pt x="260" y="475"/>
                  </a:lnTo>
                  <a:lnTo>
                    <a:pt x="201" y="486"/>
                  </a:lnTo>
                  <a:lnTo>
                    <a:pt x="177" y="484"/>
                  </a:lnTo>
                  <a:lnTo>
                    <a:pt x="153" y="478"/>
                  </a:lnTo>
                  <a:lnTo>
                    <a:pt x="130" y="468"/>
                  </a:lnTo>
                  <a:lnTo>
                    <a:pt x="109" y="454"/>
                  </a:lnTo>
                  <a:lnTo>
                    <a:pt x="90" y="434"/>
                  </a:lnTo>
                  <a:lnTo>
                    <a:pt x="76" y="409"/>
                  </a:lnTo>
                  <a:lnTo>
                    <a:pt x="67" y="378"/>
                  </a:lnTo>
                  <a:lnTo>
                    <a:pt x="64" y="340"/>
                  </a:lnTo>
                  <a:lnTo>
                    <a:pt x="67" y="298"/>
                  </a:lnTo>
                  <a:lnTo>
                    <a:pt x="80" y="239"/>
                  </a:lnTo>
                  <a:lnTo>
                    <a:pt x="106" y="172"/>
                  </a:lnTo>
                  <a:lnTo>
                    <a:pt x="148" y="106"/>
                  </a:lnTo>
                  <a:lnTo>
                    <a:pt x="184" y="72"/>
                  </a:lnTo>
                  <a:lnTo>
                    <a:pt x="226" y="45"/>
                  </a:lnTo>
                  <a:lnTo>
                    <a:pt x="272" y="28"/>
                  </a:lnTo>
                  <a:lnTo>
                    <a:pt x="319" y="22"/>
                  </a:lnTo>
                  <a:lnTo>
                    <a:pt x="366" y="32"/>
                  </a:lnTo>
                  <a:lnTo>
                    <a:pt x="402" y="59"/>
                  </a:lnTo>
                  <a:lnTo>
                    <a:pt x="424" y="101"/>
                  </a:lnTo>
                  <a:lnTo>
                    <a:pt x="431" y="156"/>
                  </a:lnTo>
                  <a:lnTo>
                    <a:pt x="431" y="173"/>
                  </a:lnTo>
                  <a:lnTo>
                    <a:pt x="430" y="182"/>
                  </a:lnTo>
                  <a:lnTo>
                    <a:pt x="429" y="187"/>
                  </a:lnTo>
                  <a:lnTo>
                    <a:pt x="429" y="192"/>
                  </a:lnTo>
                  <a:lnTo>
                    <a:pt x="433" y="198"/>
                  </a:lnTo>
                  <a:lnTo>
                    <a:pt x="439" y="199"/>
                  </a:lnTo>
                  <a:lnTo>
                    <a:pt x="445" y="198"/>
                  </a:lnTo>
                  <a:lnTo>
                    <a:pt x="448" y="197"/>
                  </a:lnTo>
                  <a:lnTo>
                    <a:pt x="450" y="192"/>
                  </a:lnTo>
                  <a:lnTo>
                    <a:pt x="452" y="185"/>
                  </a:lnTo>
                  <a:lnTo>
                    <a:pt x="496" y="7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14" name="Freeform 366"/>
            <p:cNvSpPr>
              <a:spLocks noChangeAspect="1" noEditPoints="1"/>
            </p:cNvSpPr>
            <p:nvPr/>
          </p:nvSpPr>
          <p:spPr bwMode="auto">
            <a:xfrm>
              <a:off x="4051" y="3309"/>
              <a:ext cx="373" cy="333"/>
            </a:xfrm>
            <a:custGeom>
              <a:avLst/>
              <a:gdLst/>
              <a:ahLst/>
              <a:cxnLst>
                <a:cxn ang="0">
                  <a:pos x="221" y="182"/>
                </a:cxn>
                <a:cxn ang="0">
                  <a:pos x="328" y="149"/>
                </a:cxn>
                <a:cxn ang="0">
                  <a:pos x="373" y="76"/>
                </a:cxn>
                <a:cxn ang="0">
                  <a:pos x="345" y="22"/>
                </a:cxn>
                <a:cxn ang="0">
                  <a:pos x="266" y="0"/>
                </a:cxn>
                <a:cxn ang="0">
                  <a:pos x="84" y="1"/>
                </a:cxn>
                <a:cxn ang="0">
                  <a:pos x="84" y="17"/>
                </a:cxn>
                <a:cxn ang="0">
                  <a:pos x="105" y="18"/>
                </a:cxn>
                <a:cxn ang="0">
                  <a:pos x="123" y="20"/>
                </a:cxn>
                <a:cxn ang="0">
                  <a:pos x="125" y="28"/>
                </a:cxn>
                <a:cxn ang="0">
                  <a:pos x="59" y="293"/>
                </a:cxn>
                <a:cxn ang="0">
                  <a:pos x="49" y="312"/>
                </a:cxn>
                <a:cxn ang="0">
                  <a:pos x="15" y="316"/>
                </a:cxn>
                <a:cxn ang="0">
                  <a:pos x="0" y="327"/>
                </a:cxn>
                <a:cxn ang="0">
                  <a:pos x="8" y="333"/>
                </a:cxn>
                <a:cxn ang="0">
                  <a:pos x="40" y="332"/>
                </a:cxn>
                <a:cxn ang="0">
                  <a:pos x="72" y="331"/>
                </a:cxn>
                <a:cxn ang="0">
                  <a:pos x="105" y="332"/>
                </a:cxn>
                <a:cxn ang="0">
                  <a:pos x="140" y="333"/>
                </a:cxn>
                <a:cxn ang="0">
                  <a:pos x="146" y="329"/>
                </a:cxn>
                <a:cxn ang="0">
                  <a:pos x="143" y="317"/>
                </a:cxn>
                <a:cxn ang="0">
                  <a:pos x="125" y="316"/>
                </a:cxn>
                <a:cxn ang="0">
                  <a:pos x="103" y="313"/>
                </a:cxn>
                <a:cxn ang="0">
                  <a:pos x="102" y="305"/>
                </a:cxn>
                <a:cxn ang="0">
                  <a:pos x="132" y="182"/>
                </a:cxn>
                <a:cxn ang="0">
                  <a:pos x="170" y="25"/>
                </a:cxn>
                <a:cxn ang="0">
                  <a:pos x="180" y="18"/>
                </a:cxn>
                <a:cxn ang="0">
                  <a:pos x="250" y="17"/>
                </a:cxn>
                <a:cxn ang="0">
                  <a:pos x="304" y="29"/>
                </a:cxn>
                <a:cxn ang="0">
                  <a:pos x="323" y="66"/>
                </a:cxn>
                <a:cxn ang="0">
                  <a:pos x="317" y="101"/>
                </a:cxn>
                <a:cxn ang="0">
                  <a:pos x="293" y="141"/>
                </a:cxn>
                <a:cxn ang="0">
                  <a:pos x="259" y="160"/>
                </a:cxn>
                <a:cxn ang="0">
                  <a:pos x="212" y="166"/>
                </a:cxn>
                <a:cxn ang="0">
                  <a:pos x="167" y="34"/>
                </a:cxn>
              </a:cxnLst>
              <a:rect l="0" t="0" r="r" b="b"/>
              <a:pathLst>
                <a:path w="373" h="333">
                  <a:moveTo>
                    <a:pt x="132" y="182"/>
                  </a:moveTo>
                  <a:lnTo>
                    <a:pt x="221" y="182"/>
                  </a:lnTo>
                  <a:lnTo>
                    <a:pt x="279" y="173"/>
                  </a:lnTo>
                  <a:lnTo>
                    <a:pt x="328" y="149"/>
                  </a:lnTo>
                  <a:lnTo>
                    <a:pt x="361" y="115"/>
                  </a:lnTo>
                  <a:lnTo>
                    <a:pt x="373" y="76"/>
                  </a:lnTo>
                  <a:lnTo>
                    <a:pt x="366" y="47"/>
                  </a:lnTo>
                  <a:lnTo>
                    <a:pt x="345" y="22"/>
                  </a:lnTo>
                  <a:lnTo>
                    <a:pt x="311" y="6"/>
                  </a:lnTo>
                  <a:lnTo>
                    <a:pt x="266" y="0"/>
                  </a:lnTo>
                  <a:lnTo>
                    <a:pt x="95" y="0"/>
                  </a:lnTo>
                  <a:lnTo>
                    <a:pt x="84" y="1"/>
                  </a:lnTo>
                  <a:lnTo>
                    <a:pt x="80" y="11"/>
                  </a:lnTo>
                  <a:lnTo>
                    <a:pt x="84" y="17"/>
                  </a:lnTo>
                  <a:lnTo>
                    <a:pt x="96" y="17"/>
                  </a:lnTo>
                  <a:lnTo>
                    <a:pt x="105" y="18"/>
                  </a:lnTo>
                  <a:lnTo>
                    <a:pt x="114" y="18"/>
                  </a:lnTo>
                  <a:lnTo>
                    <a:pt x="123" y="20"/>
                  </a:lnTo>
                  <a:lnTo>
                    <a:pt x="125" y="25"/>
                  </a:lnTo>
                  <a:lnTo>
                    <a:pt x="125" y="28"/>
                  </a:lnTo>
                  <a:lnTo>
                    <a:pt x="123" y="36"/>
                  </a:lnTo>
                  <a:lnTo>
                    <a:pt x="59" y="293"/>
                  </a:lnTo>
                  <a:lnTo>
                    <a:pt x="55" y="305"/>
                  </a:lnTo>
                  <a:lnTo>
                    <a:pt x="49" y="312"/>
                  </a:lnTo>
                  <a:lnTo>
                    <a:pt x="37" y="315"/>
                  </a:lnTo>
                  <a:lnTo>
                    <a:pt x="15" y="316"/>
                  </a:lnTo>
                  <a:lnTo>
                    <a:pt x="4" y="317"/>
                  </a:lnTo>
                  <a:lnTo>
                    <a:pt x="0" y="327"/>
                  </a:lnTo>
                  <a:lnTo>
                    <a:pt x="1" y="330"/>
                  </a:lnTo>
                  <a:lnTo>
                    <a:pt x="8" y="333"/>
                  </a:lnTo>
                  <a:lnTo>
                    <a:pt x="22" y="333"/>
                  </a:lnTo>
                  <a:lnTo>
                    <a:pt x="40" y="332"/>
                  </a:lnTo>
                  <a:lnTo>
                    <a:pt x="58" y="332"/>
                  </a:lnTo>
                  <a:lnTo>
                    <a:pt x="72" y="331"/>
                  </a:lnTo>
                  <a:lnTo>
                    <a:pt x="89" y="332"/>
                  </a:lnTo>
                  <a:lnTo>
                    <a:pt x="105" y="332"/>
                  </a:lnTo>
                  <a:lnTo>
                    <a:pt x="137" y="333"/>
                  </a:lnTo>
                  <a:lnTo>
                    <a:pt x="140" y="333"/>
                  </a:lnTo>
                  <a:lnTo>
                    <a:pt x="143" y="332"/>
                  </a:lnTo>
                  <a:lnTo>
                    <a:pt x="146" y="329"/>
                  </a:lnTo>
                  <a:lnTo>
                    <a:pt x="147" y="323"/>
                  </a:lnTo>
                  <a:lnTo>
                    <a:pt x="143" y="317"/>
                  </a:lnTo>
                  <a:lnTo>
                    <a:pt x="131" y="316"/>
                  </a:lnTo>
                  <a:lnTo>
                    <a:pt x="125" y="316"/>
                  </a:lnTo>
                  <a:lnTo>
                    <a:pt x="113" y="315"/>
                  </a:lnTo>
                  <a:lnTo>
                    <a:pt x="103" y="313"/>
                  </a:lnTo>
                  <a:lnTo>
                    <a:pt x="102" y="308"/>
                  </a:lnTo>
                  <a:lnTo>
                    <a:pt x="102" y="305"/>
                  </a:lnTo>
                  <a:lnTo>
                    <a:pt x="103" y="297"/>
                  </a:lnTo>
                  <a:lnTo>
                    <a:pt x="132" y="182"/>
                  </a:lnTo>
                  <a:close/>
                  <a:moveTo>
                    <a:pt x="167" y="34"/>
                  </a:moveTo>
                  <a:lnTo>
                    <a:pt x="170" y="25"/>
                  </a:lnTo>
                  <a:lnTo>
                    <a:pt x="174" y="20"/>
                  </a:lnTo>
                  <a:lnTo>
                    <a:pt x="180" y="18"/>
                  </a:lnTo>
                  <a:lnTo>
                    <a:pt x="192" y="17"/>
                  </a:lnTo>
                  <a:lnTo>
                    <a:pt x="250" y="17"/>
                  </a:lnTo>
                  <a:lnTo>
                    <a:pt x="280" y="20"/>
                  </a:lnTo>
                  <a:lnTo>
                    <a:pt x="304" y="29"/>
                  </a:lnTo>
                  <a:lnTo>
                    <a:pt x="318" y="44"/>
                  </a:lnTo>
                  <a:lnTo>
                    <a:pt x="323" y="66"/>
                  </a:lnTo>
                  <a:lnTo>
                    <a:pt x="322" y="81"/>
                  </a:lnTo>
                  <a:lnTo>
                    <a:pt x="317" y="101"/>
                  </a:lnTo>
                  <a:lnTo>
                    <a:pt x="308" y="122"/>
                  </a:lnTo>
                  <a:lnTo>
                    <a:pt x="293" y="141"/>
                  </a:lnTo>
                  <a:lnTo>
                    <a:pt x="278" y="152"/>
                  </a:lnTo>
                  <a:lnTo>
                    <a:pt x="259" y="160"/>
                  </a:lnTo>
                  <a:lnTo>
                    <a:pt x="237" y="165"/>
                  </a:lnTo>
                  <a:lnTo>
                    <a:pt x="212" y="166"/>
                  </a:lnTo>
                  <a:lnTo>
                    <a:pt x="134" y="166"/>
                  </a:lnTo>
                  <a:lnTo>
                    <a:pt x="167" y="34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15" name="Freeform 367"/>
            <p:cNvSpPr>
              <a:spLocks noChangeAspect="1" noEditPoints="1"/>
            </p:cNvSpPr>
            <p:nvPr/>
          </p:nvSpPr>
          <p:spPr bwMode="auto">
            <a:xfrm>
              <a:off x="4482" y="3309"/>
              <a:ext cx="373" cy="333"/>
            </a:xfrm>
            <a:custGeom>
              <a:avLst/>
              <a:gdLst/>
              <a:ahLst/>
              <a:cxnLst>
                <a:cxn ang="0">
                  <a:pos x="220" y="182"/>
                </a:cxn>
                <a:cxn ang="0">
                  <a:pos x="327" y="149"/>
                </a:cxn>
                <a:cxn ang="0">
                  <a:pos x="373" y="76"/>
                </a:cxn>
                <a:cxn ang="0">
                  <a:pos x="344" y="22"/>
                </a:cxn>
                <a:cxn ang="0">
                  <a:pos x="266" y="0"/>
                </a:cxn>
                <a:cxn ang="0">
                  <a:pos x="83" y="1"/>
                </a:cxn>
                <a:cxn ang="0">
                  <a:pos x="83" y="17"/>
                </a:cxn>
                <a:cxn ang="0">
                  <a:pos x="104" y="18"/>
                </a:cxn>
                <a:cxn ang="0">
                  <a:pos x="123" y="20"/>
                </a:cxn>
                <a:cxn ang="0">
                  <a:pos x="124" y="28"/>
                </a:cxn>
                <a:cxn ang="0">
                  <a:pos x="58" y="293"/>
                </a:cxn>
                <a:cxn ang="0">
                  <a:pos x="49" y="312"/>
                </a:cxn>
                <a:cxn ang="0">
                  <a:pos x="15" y="316"/>
                </a:cxn>
                <a:cxn ang="0">
                  <a:pos x="0" y="327"/>
                </a:cxn>
                <a:cxn ang="0">
                  <a:pos x="8" y="333"/>
                </a:cxn>
                <a:cxn ang="0">
                  <a:pos x="40" y="332"/>
                </a:cxn>
                <a:cxn ang="0">
                  <a:pos x="71" y="331"/>
                </a:cxn>
                <a:cxn ang="0">
                  <a:pos x="105" y="332"/>
                </a:cxn>
                <a:cxn ang="0">
                  <a:pos x="139" y="333"/>
                </a:cxn>
                <a:cxn ang="0">
                  <a:pos x="145" y="329"/>
                </a:cxn>
                <a:cxn ang="0">
                  <a:pos x="142" y="317"/>
                </a:cxn>
                <a:cxn ang="0">
                  <a:pos x="125" y="316"/>
                </a:cxn>
                <a:cxn ang="0">
                  <a:pos x="102" y="313"/>
                </a:cxn>
                <a:cxn ang="0">
                  <a:pos x="101" y="305"/>
                </a:cxn>
                <a:cxn ang="0">
                  <a:pos x="132" y="182"/>
                </a:cxn>
                <a:cxn ang="0">
                  <a:pos x="170" y="25"/>
                </a:cxn>
                <a:cxn ang="0">
                  <a:pos x="180" y="18"/>
                </a:cxn>
                <a:cxn ang="0">
                  <a:pos x="249" y="17"/>
                </a:cxn>
                <a:cxn ang="0">
                  <a:pos x="303" y="29"/>
                </a:cxn>
                <a:cxn ang="0">
                  <a:pos x="323" y="66"/>
                </a:cxn>
                <a:cxn ang="0">
                  <a:pos x="317" y="101"/>
                </a:cxn>
                <a:cxn ang="0">
                  <a:pos x="293" y="141"/>
                </a:cxn>
                <a:cxn ang="0">
                  <a:pos x="259" y="160"/>
                </a:cxn>
                <a:cxn ang="0">
                  <a:pos x="212" y="166"/>
                </a:cxn>
                <a:cxn ang="0">
                  <a:pos x="167" y="34"/>
                </a:cxn>
              </a:cxnLst>
              <a:rect l="0" t="0" r="r" b="b"/>
              <a:pathLst>
                <a:path w="373" h="333">
                  <a:moveTo>
                    <a:pt x="132" y="182"/>
                  </a:moveTo>
                  <a:lnTo>
                    <a:pt x="220" y="182"/>
                  </a:lnTo>
                  <a:lnTo>
                    <a:pt x="279" y="173"/>
                  </a:lnTo>
                  <a:lnTo>
                    <a:pt x="327" y="149"/>
                  </a:lnTo>
                  <a:lnTo>
                    <a:pt x="360" y="115"/>
                  </a:lnTo>
                  <a:lnTo>
                    <a:pt x="373" y="76"/>
                  </a:lnTo>
                  <a:lnTo>
                    <a:pt x="365" y="47"/>
                  </a:lnTo>
                  <a:lnTo>
                    <a:pt x="344" y="22"/>
                  </a:lnTo>
                  <a:lnTo>
                    <a:pt x="311" y="6"/>
                  </a:lnTo>
                  <a:lnTo>
                    <a:pt x="266" y="0"/>
                  </a:lnTo>
                  <a:lnTo>
                    <a:pt x="95" y="0"/>
                  </a:lnTo>
                  <a:lnTo>
                    <a:pt x="83" y="1"/>
                  </a:lnTo>
                  <a:lnTo>
                    <a:pt x="79" y="11"/>
                  </a:lnTo>
                  <a:lnTo>
                    <a:pt x="83" y="17"/>
                  </a:lnTo>
                  <a:lnTo>
                    <a:pt x="95" y="17"/>
                  </a:lnTo>
                  <a:lnTo>
                    <a:pt x="104" y="18"/>
                  </a:lnTo>
                  <a:lnTo>
                    <a:pt x="114" y="18"/>
                  </a:lnTo>
                  <a:lnTo>
                    <a:pt x="123" y="20"/>
                  </a:lnTo>
                  <a:lnTo>
                    <a:pt x="124" y="25"/>
                  </a:lnTo>
                  <a:lnTo>
                    <a:pt x="124" y="28"/>
                  </a:lnTo>
                  <a:lnTo>
                    <a:pt x="123" y="36"/>
                  </a:lnTo>
                  <a:lnTo>
                    <a:pt x="58" y="293"/>
                  </a:lnTo>
                  <a:lnTo>
                    <a:pt x="55" y="305"/>
                  </a:lnTo>
                  <a:lnTo>
                    <a:pt x="49" y="312"/>
                  </a:lnTo>
                  <a:lnTo>
                    <a:pt x="37" y="315"/>
                  </a:lnTo>
                  <a:lnTo>
                    <a:pt x="15" y="316"/>
                  </a:lnTo>
                  <a:lnTo>
                    <a:pt x="4" y="317"/>
                  </a:lnTo>
                  <a:lnTo>
                    <a:pt x="0" y="327"/>
                  </a:lnTo>
                  <a:lnTo>
                    <a:pt x="1" y="330"/>
                  </a:lnTo>
                  <a:lnTo>
                    <a:pt x="8" y="333"/>
                  </a:lnTo>
                  <a:lnTo>
                    <a:pt x="22" y="333"/>
                  </a:lnTo>
                  <a:lnTo>
                    <a:pt x="40" y="332"/>
                  </a:lnTo>
                  <a:lnTo>
                    <a:pt x="57" y="332"/>
                  </a:lnTo>
                  <a:lnTo>
                    <a:pt x="71" y="331"/>
                  </a:lnTo>
                  <a:lnTo>
                    <a:pt x="88" y="332"/>
                  </a:lnTo>
                  <a:lnTo>
                    <a:pt x="105" y="332"/>
                  </a:lnTo>
                  <a:lnTo>
                    <a:pt x="136" y="333"/>
                  </a:lnTo>
                  <a:lnTo>
                    <a:pt x="139" y="333"/>
                  </a:lnTo>
                  <a:lnTo>
                    <a:pt x="142" y="332"/>
                  </a:lnTo>
                  <a:lnTo>
                    <a:pt x="145" y="329"/>
                  </a:lnTo>
                  <a:lnTo>
                    <a:pt x="146" y="323"/>
                  </a:lnTo>
                  <a:lnTo>
                    <a:pt x="142" y="317"/>
                  </a:lnTo>
                  <a:lnTo>
                    <a:pt x="131" y="316"/>
                  </a:lnTo>
                  <a:lnTo>
                    <a:pt x="125" y="316"/>
                  </a:lnTo>
                  <a:lnTo>
                    <a:pt x="112" y="315"/>
                  </a:lnTo>
                  <a:lnTo>
                    <a:pt x="102" y="313"/>
                  </a:lnTo>
                  <a:lnTo>
                    <a:pt x="101" y="308"/>
                  </a:lnTo>
                  <a:lnTo>
                    <a:pt x="101" y="305"/>
                  </a:lnTo>
                  <a:lnTo>
                    <a:pt x="103" y="297"/>
                  </a:lnTo>
                  <a:lnTo>
                    <a:pt x="132" y="182"/>
                  </a:lnTo>
                  <a:close/>
                  <a:moveTo>
                    <a:pt x="167" y="34"/>
                  </a:moveTo>
                  <a:lnTo>
                    <a:pt x="170" y="25"/>
                  </a:lnTo>
                  <a:lnTo>
                    <a:pt x="173" y="20"/>
                  </a:lnTo>
                  <a:lnTo>
                    <a:pt x="180" y="18"/>
                  </a:lnTo>
                  <a:lnTo>
                    <a:pt x="192" y="17"/>
                  </a:lnTo>
                  <a:lnTo>
                    <a:pt x="249" y="17"/>
                  </a:lnTo>
                  <a:lnTo>
                    <a:pt x="280" y="20"/>
                  </a:lnTo>
                  <a:lnTo>
                    <a:pt x="303" y="29"/>
                  </a:lnTo>
                  <a:lnTo>
                    <a:pt x="318" y="44"/>
                  </a:lnTo>
                  <a:lnTo>
                    <a:pt x="323" y="66"/>
                  </a:lnTo>
                  <a:lnTo>
                    <a:pt x="322" y="81"/>
                  </a:lnTo>
                  <a:lnTo>
                    <a:pt x="317" y="101"/>
                  </a:lnTo>
                  <a:lnTo>
                    <a:pt x="308" y="122"/>
                  </a:lnTo>
                  <a:lnTo>
                    <a:pt x="293" y="141"/>
                  </a:lnTo>
                  <a:lnTo>
                    <a:pt x="278" y="152"/>
                  </a:lnTo>
                  <a:lnTo>
                    <a:pt x="259" y="160"/>
                  </a:lnTo>
                  <a:lnTo>
                    <a:pt x="237" y="165"/>
                  </a:lnTo>
                  <a:lnTo>
                    <a:pt x="212" y="166"/>
                  </a:lnTo>
                  <a:lnTo>
                    <a:pt x="134" y="166"/>
                  </a:lnTo>
                  <a:lnTo>
                    <a:pt x="167" y="34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16" name="Freeform 368"/>
            <p:cNvSpPr>
              <a:spLocks noChangeAspect="1"/>
            </p:cNvSpPr>
            <p:nvPr/>
          </p:nvSpPr>
          <p:spPr bwMode="auto">
            <a:xfrm>
              <a:off x="4929" y="3015"/>
              <a:ext cx="95" cy="697"/>
            </a:xfrm>
            <a:custGeom>
              <a:avLst/>
              <a:gdLst/>
              <a:ahLst/>
              <a:cxnLst>
                <a:cxn ang="0">
                  <a:pos x="95" y="0"/>
                </a:cxn>
                <a:cxn ang="0">
                  <a:pos x="0" y="0"/>
                </a:cxn>
                <a:cxn ang="0">
                  <a:pos x="0" y="28"/>
                </a:cxn>
                <a:cxn ang="0">
                  <a:pos x="67" y="28"/>
                </a:cxn>
                <a:cxn ang="0">
                  <a:pos x="67" y="669"/>
                </a:cxn>
                <a:cxn ang="0">
                  <a:pos x="0" y="669"/>
                </a:cxn>
                <a:cxn ang="0">
                  <a:pos x="0" y="697"/>
                </a:cxn>
                <a:cxn ang="0">
                  <a:pos x="95" y="697"/>
                </a:cxn>
                <a:cxn ang="0">
                  <a:pos x="95" y="0"/>
                </a:cxn>
              </a:cxnLst>
              <a:rect l="0" t="0" r="r" b="b"/>
              <a:pathLst>
                <a:path w="95" h="697">
                  <a:moveTo>
                    <a:pt x="95" y="0"/>
                  </a:moveTo>
                  <a:lnTo>
                    <a:pt x="0" y="0"/>
                  </a:lnTo>
                  <a:lnTo>
                    <a:pt x="0" y="28"/>
                  </a:lnTo>
                  <a:lnTo>
                    <a:pt x="67" y="28"/>
                  </a:lnTo>
                  <a:lnTo>
                    <a:pt x="67" y="669"/>
                  </a:lnTo>
                  <a:lnTo>
                    <a:pt x="0" y="669"/>
                  </a:lnTo>
                  <a:lnTo>
                    <a:pt x="0" y="697"/>
                  </a:lnTo>
                  <a:lnTo>
                    <a:pt x="95" y="697"/>
                  </a:lnTo>
                  <a:lnTo>
                    <a:pt x="9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17" name="Freeform 369"/>
            <p:cNvSpPr>
              <a:spLocks noChangeAspect="1"/>
            </p:cNvSpPr>
            <p:nvPr/>
          </p:nvSpPr>
          <p:spPr bwMode="auto">
            <a:xfrm>
              <a:off x="5528" y="-1"/>
              <a:ext cx="232" cy="1255"/>
            </a:xfrm>
            <a:custGeom>
              <a:avLst/>
              <a:gdLst/>
              <a:ahLst/>
              <a:cxnLst>
                <a:cxn ang="0">
                  <a:pos x="184" y="1255"/>
                </a:cxn>
                <a:cxn ang="0">
                  <a:pos x="232" y="1255"/>
                </a:cxn>
                <a:cxn ang="0">
                  <a:pos x="232" y="0"/>
                </a:cxn>
                <a:cxn ang="0">
                  <a:pos x="0" y="0"/>
                </a:cxn>
                <a:cxn ang="0">
                  <a:pos x="0" y="48"/>
                </a:cxn>
                <a:cxn ang="0">
                  <a:pos x="184" y="48"/>
                </a:cxn>
                <a:cxn ang="0">
                  <a:pos x="184" y="1255"/>
                </a:cxn>
              </a:cxnLst>
              <a:rect l="0" t="0" r="r" b="b"/>
              <a:pathLst>
                <a:path w="232" h="1255">
                  <a:moveTo>
                    <a:pt x="184" y="1255"/>
                  </a:moveTo>
                  <a:lnTo>
                    <a:pt x="232" y="1255"/>
                  </a:lnTo>
                  <a:lnTo>
                    <a:pt x="232" y="0"/>
                  </a:lnTo>
                  <a:lnTo>
                    <a:pt x="0" y="0"/>
                  </a:lnTo>
                  <a:lnTo>
                    <a:pt x="0" y="48"/>
                  </a:lnTo>
                  <a:lnTo>
                    <a:pt x="184" y="48"/>
                  </a:lnTo>
                  <a:lnTo>
                    <a:pt x="184" y="125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18" name="Rectangle 370"/>
            <p:cNvSpPr>
              <a:spLocks noChangeAspect="1" noChangeArrowheads="1"/>
            </p:cNvSpPr>
            <p:nvPr/>
          </p:nvSpPr>
          <p:spPr bwMode="auto">
            <a:xfrm>
              <a:off x="5712" y="1254"/>
              <a:ext cx="48" cy="419"/>
            </a:xfrm>
            <a:prstGeom prst="rect">
              <a:avLst/>
            </a:prstGeom>
            <a:solidFill>
              <a:srgbClr val="000000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19" name="Rectangle 371"/>
            <p:cNvSpPr>
              <a:spLocks noChangeAspect="1" noChangeArrowheads="1"/>
            </p:cNvSpPr>
            <p:nvPr/>
          </p:nvSpPr>
          <p:spPr bwMode="auto">
            <a:xfrm>
              <a:off x="5712" y="1672"/>
              <a:ext cx="48" cy="420"/>
            </a:xfrm>
            <a:prstGeom prst="rect">
              <a:avLst/>
            </a:prstGeom>
            <a:solidFill>
              <a:srgbClr val="000000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20" name="Rectangle 372"/>
            <p:cNvSpPr>
              <a:spLocks noChangeAspect="1" noChangeArrowheads="1"/>
            </p:cNvSpPr>
            <p:nvPr/>
          </p:nvSpPr>
          <p:spPr bwMode="auto">
            <a:xfrm>
              <a:off x="5712" y="2091"/>
              <a:ext cx="48" cy="419"/>
            </a:xfrm>
            <a:prstGeom prst="rect">
              <a:avLst/>
            </a:prstGeom>
            <a:solidFill>
              <a:srgbClr val="000000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21" name="Freeform 373"/>
            <p:cNvSpPr>
              <a:spLocks noChangeAspect="1"/>
            </p:cNvSpPr>
            <p:nvPr/>
          </p:nvSpPr>
          <p:spPr bwMode="auto">
            <a:xfrm>
              <a:off x="5528" y="2510"/>
              <a:ext cx="232" cy="1255"/>
            </a:xfrm>
            <a:custGeom>
              <a:avLst/>
              <a:gdLst/>
              <a:ahLst/>
              <a:cxnLst>
                <a:cxn ang="0">
                  <a:pos x="184" y="1207"/>
                </a:cxn>
                <a:cxn ang="0">
                  <a:pos x="0" y="1207"/>
                </a:cxn>
                <a:cxn ang="0">
                  <a:pos x="0" y="1255"/>
                </a:cxn>
                <a:cxn ang="0">
                  <a:pos x="232" y="1255"/>
                </a:cxn>
                <a:cxn ang="0">
                  <a:pos x="232" y="0"/>
                </a:cxn>
                <a:cxn ang="0">
                  <a:pos x="184" y="0"/>
                </a:cxn>
                <a:cxn ang="0">
                  <a:pos x="184" y="1207"/>
                </a:cxn>
              </a:cxnLst>
              <a:rect l="0" t="0" r="r" b="b"/>
              <a:pathLst>
                <a:path w="232" h="1255">
                  <a:moveTo>
                    <a:pt x="184" y="1207"/>
                  </a:moveTo>
                  <a:lnTo>
                    <a:pt x="0" y="1207"/>
                  </a:lnTo>
                  <a:lnTo>
                    <a:pt x="0" y="1255"/>
                  </a:lnTo>
                  <a:lnTo>
                    <a:pt x="232" y="1255"/>
                  </a:lnTo>
                  <a:lnTo>
                    <a:pt x="232" y="0"/>
                  </a:lnTo>
                  <a:lnTo>
                    <a:pt x="184" y="0"/>
                  </a:lnTo>
                  <a:lnTo>
                    <a:pt x="184" y="1207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702" name="TextBox 701"/>
          <p:cNvSpPr txBox="1"/>
          <p:nvPr/>
        </p:nvSpPr>
        <p:spPr>
          <a:xfrm>
            <a:off x="76200" y="4290536"/>
            <a:ext cx="396240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1" dirty="0" smtClean="0">
                <a:solidFill>
                  <a:srgbClr val="800000"/>
                </a:solidFill>
                <a:latin typeface="+mn-lt"/>
              </a:rPr>
              <a:t>Non-individual information is incorporated through hyper-parameters</a:t>
            </a:r>
            <a:r>
              <a:rPr lang="en-US" b="1" dirty="0" smtClean="0">
                <a:solidFill>
                  <a:srgbClr val="800000"/>
                </a:solidFill>
                <a:latin typeface="+mn-lt"/>
              </a:rPr>
              <a:t> </a:t>
            </a:r>
            <a:endParaRPr lang="en-US" b="1" dirty="0">
              <a:solidFill>
                <a:srgbClr val="800000"/>
              </a:solidFill>
              <a:latin typeface="+mn-lt"/>
            </a:endParaRPr>
          </a:p>
        </p:txBody>
      </p:sp>
      <p:sp>
        <p:nvSpPr>
          <p:cNvPr id="703" name="Right Brace 702"/>
          <p:cNvSpPr/>
          <p:nvPr/>
        </p:nvSpPr>
        <p:spPr bwMode="auto">
          <a:xfrm flipH="1">
            <a:off x="3962398" y="3889807"/>
            <a:ext cx="215157" cy="1927353"/>
          </a:xfrm>
          <a:prstGeom prst="rightBrace">
            <a:avLst/>
          </a:prstGeom>
          <a:noFill/>
          <a:ln w="28575" cap="flat" cmpd="sng" algn="ctr">
            <a:solidFill>
              <a:srgbClr val="8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" pitchFamily="18" charset="0"/>
            </a:endParaRPr>
          </a:p>
        </p:txBody>
      </p:sp>
      <p:grpSp>
        <p:nvGrpSpPr>
          <p:cNvPr id="2424" name="Group 376"/>
          <p:cNvGrpSpPr>
            <a:grpSpLocks noChangeAspect="1"/>
          </p:cNvGrpSpPr>
          <p:nvPr>
            <p:custDataLst>
              <p:tags r:id="rId5"/>
            </p:custDataLst>
          </p:nvPr>
        </p:nvGrpSpPr>
        <p:grpSpPr bwMode="auto">
          <a:xfrm>
            <a:off x="4343400" y="3200400"/>
            <a:ext cx="4061020" cy="1499616"/>
            <a:chOff x="-1" y="-1"/>
            <a:chExt cx="5760" cy="2127"/>
          </a:xfrm>
        </p:grpSpPr>
        <p:sp>
          <p:nvSpPr>
            <p:cNvPr id="2425" name="Freeform 377"/>
            <p:cNvSpPr>
              <a:spLocks noChangeAspect="1" noEditPoints="1"/>
            </p:cNvSpPr>
            <p:nvPr/>
          </p:nvSpPr>
          <p:spPr bwMode="auto">
            <a:xfrm>
              <a:off x="-1" y="896"/>
              <a:ext cx="321" cy="273"/>
            </a:xfrm>
            <a:custGeom>
              <a:avLst/>
              <a:gdLst/>
              <a:ahLst/>
              <a:cxnLst>
                <a:cxn ang="0">
                  <a:pos x="95" y="19"/>
                </a:cxn>
                <a:cxn ang="0">
                  <a:pos x="163" y="20"/>
                </a:cxn>
                <a:cxn ang="0">
                  <a:pos x="190" y="29"/>
                </a:cxn>
                <a:cxn ang="0">
                  <a:pos x="202" y="45"/>
                </a:cxn>
                <a:cxn ang="0">
                  <a:pos x="206" y="64"/>
                </a:cxn>
                <a:cxn ang="0">
                  <a:pos x="206" y="82"/>
                </a:cxn>
                <a:cxn ang="0">
                  <a:pos x="202" y="100"/>
                </a:cxn>
                <a:cxn ang="0">
                  <a:pos x="190" y="116"/>
                </a:cxn>
                <a:cxn ang="0">
                  <a:pos x="162" y="126"/>
                </a:cxn>
                <a:cxn ang="0">
                  <a:pos x="95" y="128"/>
                </a:cxn>
                <a:cxn ang="0">
                  <a:pos x="230" y="125"/>
                </a:cxn>
                <a:cxn ang="0">
                  <a:pos x="262" y="92"/>
                </a:cxn>
                <a:cxn ang="0">
                  <a:pos x="258" y="45"/>
                </a:cxn>
                <a:cxn ang="0">
                  <a:pos x="198" y="6"/>
                </a:cxn>
                <a:cxn ang="0">
                  <a:pos x="0" y="0"/>
                </a:cxn>
                <a:cxn ang="0">
                  <a:pos x="42" y="19"/>
                </a:cxn>
                <a:cxn ang="0">
                  <a:pos x="0" y="251"/>
                </a:cxn>
                <a:cxn ang="0">
                  <a:pos x="14" y="268"/>
                </a:cxn>
                <a:cxn ang="0">
                  <a:pos x="53" y="268"/>
                </a:cxn>
                <a:cxn ang="0">
                  <a:pos x="84" y="268"/>
                </a:cxn>
                <a:cxn ang="0">
                  <a:pos x="123" y="268"/>
                </a:cxn>
                <a:cxn ang="0">
                  <a:pos x="138" y="251"/>
                </a:cxn>
                <a:cxn ang="0">
                  <a:pos x="95" y="142"/>
                </a:cxn>
                <a:cxn ang="0">
                  <a:pos x="148" y="142"/>
                </a:cxn>
                <a:cxn ang="0">
                  <a:pos x="166" y="147"/>
                </a:cxn>
                <a:cxn ang="0">
                  <a:pos x="184" y="164"/>
                </a:cxn>
                <a:cxn ang="0">
                  <a:pos x="189" y="187"/>
                </a:cxn>
                <a:cxn ang="0">
                  <a:pos x="189" y="223"/>
                </a:cxn>
                <a:cxn ang="0">
                  <a:pos x="200" y="252"/>
                </a:cxn>
                <a:cxn ang="0">
                  <a:pos x="230" y="268"/>
                </a:cxn>
                <a:cxn ang="0">
                  <a:pos x="261" y="273"/>
                </a:cxn>
                <a:cxn ang="0">
                  <a:pos x="288" y="272"/>
                </a:cxn>
                <a:cxn ang="0">
                  <a:pos x="307" y="262"/>
                </a:cxn>
                <a:cxn ang="0">
                  <a:pos x="317" y="248"/>
                </a:cxn>
                <a:cxn ang="0">
                  <a:pos x="321" y="235"/>
                </a:cxn>
                <a:cxn ang="0">
                  <a:pos x="320" y="227"/>
                </a:cxn>
                <a:cxn ang="0">
                  <a:pos x="315" y="223"/>
                </a:cxn>
                <a:cxn ang="0">
                  <a:pos x="307" y="224"/>
                </a:cxn>
                <a:cxn ang="0">
                  <a:pos x="303" y="229"/>
                </a:cxn>
                <a:cxn ang="0">
                  <a:pos x="300" y="244"/>
                </a:cxn>
                <a:cxn ang="0">
                  <a:pos x="286" y="258"/>
                </a:cxn>
                <a:cxn ang="0">
                  <a:pos x="270" y="258"/>
                </a:cxn>
                <a:cxn ang="0">
                  <a:pos x="258" y="250"/>
                </a:cxn>
                <a:cxn ang="0">
                  <a:pos x="252" y="236"/>
                </a:cxn>
                <a:cxn ang="0">
                  <a:pos x="249" y="222"/>
                </a:cxn>
                <a:cxn ang="0">
                  <a:pos x="248" y="208"/>
                </a:cxn>
                <a:cxn ang="0">
                  <a:pos x="245" y="187"/>
                </a:cxn>
                <a:cxn ang="0">
                  <a:pos x="237" y="164"/>
                </a:cxn>
                <a:cxn ang="0">
                  <a:pos x="213" y="142"/>
                </a:cxn>
              </a:cxnLst>
              <a:rect l="0" t="0" r="r" b="b"/>
              <a:pathLst>
                <a:path w="321" h="273">
                  <a:moveTo>
                    <a:pt x="95" y="128"/>
                  </a:moveTo>
                  <a:lnTo>
                    <a:pt x="95" y="19"/>
                  </a:lnTo>
                  <a:lnTo>
                    <a:pt x="142" y="19"/>
                  </a:lnTo>
                  <a:lnTo>
                    <a:pt x="163" y="20"/>
                  </a:lnTo>
                  <a:lnTo>
                    <a:pt x="178" y="24"/>
                  </a:lnTo>
                  <a:lnTo>
                    <a:pt x="190" y="29"/>
                  </a:lnTo>
                  <a:lnTo>
                    <a:pt x="197" y="37"/>
                  </a:lnTo>
                  <a:lnTo>
                    <a:pt x="202" y="45"/>
                  </a:lnTo>
                  <a:lnTo>
                    <a:pt x="205" y="54"/>
                  </a:lnTo>
                  <a:lnTo>
                    <a:pt x="206" y="64"/>
                  </a:lnTo>
                  <a:lnTo>
                    <a:pt x="206" y="73"/>
                  </a:lnTo>
                  <a:lnTo>
                    <a:pt x="206" y="82"/>
                  </a:lnTo>
                  <a:lnTo>
                    <a:pt x="205" y="91"/>
                  </a:lnTo>
                  <a:lnTo>
                    <a:pt x="202" y="100"/>
                  </a:lnTo>
                  <a:lnTo>
                    <a:pt x="198" y="109"/>
                  </a:lnTo>
                  <a:lnTo>
                    <a:pt x="190" y="116"/>
                  </a:lnTo>
                  <a:lnTo>
                    <a:pt x="178" y="122"/>
                  </a:lnTo>
                  <a:lnTo>
                    <a:pt x="162" y="126"/>
                  </a:lnTo>
                  <a:lnTo>
                    <a:pt x="141" y="128"/>
                  </a:lnTo>
                  <a:lnTo>
                    <a:pt x="95" y="128"/>
                  </a:lnTo>
                  <a:close/>
                  <a:moveTo>
                    <a:pt x="200" y="136"/>
                  </a:moveTo>
                  <a:lnTo>
                    <a:pt x="230" y="125"/>
                  </a:lnTo>
                  <a:lnTo>
                    <a:pt x="250" y="110"/>
                  </a:lnTo>
                  <a:lnTo>
                    <a:pt x="262" y="92"/>
                  </a:lnTo>
                  <a:lnTo>
                    <a:pt x="266" y="73"/>
                  </a:lnTo>
                  <a:lnTo>
                    <a:pt x="258" y="45"/>
                  </a:lnTo>
                  <a:lnTo>
                    <a:pt x="235" y="22"/>
                  </a:lnTo>
                  <a:lnTo>
                    <a:pt x="198" y="6"/>
                  </a:lnTo>
                  <a:lnTo>
                    <a:pt x="149" y="0"/>
                  </a:lnTo>
                  <a:lnTo>
                    <a:pt x="0" y="0"/>
                  </a:lnTo>
                  <a:lnTo>
                    <a:pt x="0" y="19"/>
                  </a:lnTo>
                  <a:lnTo>
                    <a:pt x="42" y="19"/>
                  </a:lnTo>
                  <a:lnTo>
                    <a:pt x="42" y="251"/>
                  </a:lnTo>
                  <a:lnTo>
                    <a:pt x="0" y="251"/>
                  </a:lnTo>
                  <a:lnTo>
                    <a:pt x="0" y="269"/>
                  </a:lnTo>
                  <a:lnTo>
                    <a:pt x="14" y="268"/>
                  </a:lnTo>
                  <a:lnTo>
                    <a:pt x="33" y="268"/>
                  </a:lnTo>
                  <a:lnTo>
                    <a:pt x="53" y="268"/>
                  </a:lnTo>
                  <a:lnTo>
                    <a:pt x="69" y="268"/>
                  </a:lnTo>
                  <a:lnTo>
                    <a:pt x="84" y="268"/>
                  </a:lnTo>
                  <a:lnTo>
                    <a:pt x="104" y="268"/>
                  </a:lnTo>
                  <a:lnTo>
                    <a:pt x="123" y="268"/>
                  </a:lnTo>
                  <a:lnTo>
                    <a:pt x="138" y="269"/>
                  </a:lnTo>
                  <a:lnTo>
                    <a:pt x="138" y="251"/>
                  </a:lnTo>
                  <a:lnTo>
                    <a:pt x="95" y="251"/>
                  </a:lnTo>
                  <a:lnTo>
                    <a:pt x="95" y="142"/>
                  </a:lnTo>
                  <a:lnTo>
                    <a:pt x="141" y="142"/>
                  </a:lnTo>
                  <a:lnTo>
                    <a:pt x="148" y="142"/>
                  </a:lnTo>
                  <a:lnTo>
                    <a:pt x="156" y="143"/>
                  </a:lnTo>
                  <a:lnTo>
                    <a:pt x="166" y="147"/>
                  </a:lnTo>
                  <a:lnTo>
                    <a:pt x="176" y="155"/>
                  </a:lnTo>
                  <a:lnTo>
                    <a:pt x="184" y="164"/>
                  </a:lnTo>
                  <a:lnTo>
                    <a:pt x="187" y="174"/>
                  </a:lnTo>
                  <a:lnTo>
                    <a:pt x="189" y="187"/>
                  </a:lnTo>
                  <a:lnTo>
                    <a:pt x="189" y="205"/>
                  </a:lnTo>
                  <a:lnTo>
                    <a:pt x="189" y="223"/>
                  </a:lnTo>
                  <a:lnTo>
                    <a:pt x="192" y="239"/>
                  </a:lnTo>
                  <a:lnTo>
                    <a:pt x="200" y="252"/>
                  </a:lnTo>
                  <a:lnTo>
                    <a:pt x="216" y="263"/>
                  </a:lnTo>
                  <a:lnTo>
                    <a:pt x="230" y="268"/>
                  </a:lnTo>
                  <a:lnTo>
                    <a:pt x="245" y="272"/>
                  </a:lnTo>
                  <a:lnTo>
                    <a:pt x="261" y="273"/>
                  </a:lnTo>
                  <a:lnTo>
                    <a:pt x="274" y="273"/>
                  </a:lnTo>
                  <a:lnTo>
                    <a:pt x="288" y="272"/>
                  </a:lnTo>
                  <a:lnTo>
                    <a:pt x="299" y="268"/>
                  </a:lnTo>
                  <a:lnTo>
                    <a:pt x="307" y="262"/>
                  </a:lnTo>
                  <a:lnTo>
                    <a:pt x="313" y="255"/>
                  </a:lnTo>
                  <a:lnTo>
                    <a:pt x="317" y="248"/>
                  </a:lnTo>
                  <a:lnTo>
                    <a:pt x="320" y="241"/>
                  </a:lnTo>
                  <a:lnTo>
                    <a:pt x="321" y="235"/>
                  </a:lnTo>
                  <a:lnTo>
                    <a:pt x="321" y="232"/>
                  </a:lnTo>
                  <a:lnTo>
                    <a:pt x="320" y="227"/>
                  </a:lnTo>
                  <a:lnTo>
                    <a:pt x="318" y="224"/>
                  </a:lnTo>
                  <a:lnTo>
                    <a:pt x="315" y="223"/>
                  </a:lnTo>
                  <a:lnTo>
                    <a:pt x="312" y="223"/>
                  </a:lnTo>
                  <a:lnTo>
                    <a:pt x="307" y="224"/>
                  </a:lnTo>
                  <a:lnTo>
                    <a:pt x="304" y="226"/>
                  </a:lnTo>
                  <a:lnTo>
                    <a:pt x="303" y="229"/>
                  </a:lnTo>
                  <a:lnTo>
                    <a:pt x="303" y="232"/>
                  </a:lnTo>
                  <a:lnTo>
                    <a:pt x="300" y="244"/>
                  </a:lnTo>
                  <a:lnTo>
                    <a:pt x="294" y="253"/>
                  </a:lnTo>
                  <a:lnTo>
                    <a:pt x="286" y="258"/>
                  </a:lnTo>
                  <a:lnTo>
                    <a:pt x="278" y="259"/>
                  </a:lnTo>
                  <a:lnTo>
                    <a:pt x="270" y="258"/>
                  </a:lnTo>
                  <a:lnTo>
                    <a:pt x="263" y="255"/>
                  </a:lnTo>
                  <a:lnTo>
                    <a:pt x="258" y="250"/>
                  </a:lnTo>
                  <a:lnTo>
                    <a:pt x="255" y="243"/>
                  </a:lnTo>
                  <a:lnTo>
                    <a:pt x="252" y="236"/>
                  </a:lnTo>
                  <a:lnTo>
                    <a:pt x="251" y="229"/>
                  </a:lnTo>
                  <a:lnTo>
                    <a:pt x="249" y="222"/>
                  </a:lnTo>
                  <a:lnTo>
                    <a:pt x="249" y="215"/>
                  </a:lnTo>
                  <a:lnTo>
                    <a:pt x="248" y="208"/>
                  </a:lnTo>
                  <a:lnTo>
                    <a:pt x="246" y="198"/>
                  </a:lnTo>
                  <a:lnTo>
                    <a:pt x="245" y="187"/>
                  </a:lnTo>
                  <a:lnTo>
                    <a:pt x="244" y="182"/>
                  </a:lnTo>
                  <a:lnTo>
                    <a:pt x="237" y="164"/>
                  </a:lnTo>
                  <a:lnTo>
                    <a:pt x="226" y="151"/>
                  </a:lnTo>
                  <a:lnTo>
                    <a:pt x="213" y="142"/>
                  </a:lnTo>
                  <a:lnTo>
                    <a:pt x="200" y="136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26" name="Freeform 378"/>
            <p:cNvSpPr>
              <a:spLocks noChangeAspect="1"/>
            </p:cNvSpPr>
            <p:nvPr/>
          </p:nvSpPr>
          <p:spPr bwMode="auto">
            <a:xfrm>
              <a:off x="335" y="1100"/>
              <a:ext cx="134" cy="126"/>
            </a:xfrm>
            <a:custGeom>
              <a:avLst/>
              <a:gdLst/>
              <a:ahLst/>
              <a:cxnLst>
                <a:cxn ang="0">
                  <a:pos x="131" y="88"/>
                </a:cxn>
                <a:cxn ang="0">
                  <a:pos x="119" y="88"/>
                </a:cxn>
                <a:cxn ang="0">
                  <a:pos x="112" y="99"/>
                </a:cxn>
                <a:cxn ang="0">
                  <a:pos x="96" y="110"/>
                </a:cxn>
                <a:cxn ang="0">
                  <a:pos x="68" y="110"/>
                </a:cxn>
                <a:cxn ang="0">
                  <a:pos x="49" y="99"/>
                </a:cxn>
                <a:cxn ang="0">
                  <a:pos x="40" y="83"/>
                </a:cxn>
                <a:cxn ang="0">
                  <a:pos x="38" y="67"/>
                </a:cxn>
                <a:cxn ang="0">
                  <a:pos x="38" y="54"/>
                </a:cxn>
                <a:cxn ang="0">
                  <a:pos x="41" y="38"/>
                </a:cxn>
                <a:cxn ang="0">
                  <a:pos x="49" y="24"/>
                </a:cxn>
                <a:cxn ang="0">
                  <a:pos x="66" y="15"/>
                </a:cxn>
                <a:cxn ang="0">
                  <a:pos x="82" y="14"/>
                </a:cxn>
                <a:cxn ang="0">
                  <a:pos x="93" y="14"/>
                </a:cxn>
                <a:cxn ang="0">
                  <a:pos x="95" y="16"/>
                </a:cxn>
                <a:cxn ang="0">
                  <a:pos x="92" y="27"/>
                </a:cxn>
                <a:cxn ang="0">
                  <a:pos x="98" y="41"/>
                </a:cxn>
                <a:cxn ang="0">
                  <a:pos x="111" y="46"/>
                </a:cxn>
                <a:cxn ang="0">
                  <a:pos x="125" y="41"/>
                </a:cxn>
                <a:cxn ang="0">
                  <a:pos x="130" y="27"/>
                </a:cxn>
                <a:cxn ang="0">
                  <a:pos x="124" y="11"/>
                </a:cxn>
                <a:cxn ang="0">
                  <a:pos x="110" y="3"/>
                </a:cxn>
                <a:cxn ang="0">
                  <a:pos x="92" y="0"/>
                </a:cxn>
                <a:cxn ang="0">
                  <a:pos x="77" y="0"/>
                </a:cxn>
                <a:cxn ang="0">
                  <a:pos x="40" y="6"/>
                </a:cxn>
                <a:cxn ang="0">
                  <a:pos x="16" y="22"/>
                </a:cxn>
                <a:cxn ang="0">
                  <a:pos x="3" y="42"/>
                </a:cxn>
                <a:cxn ang="0">
                  <a:pos x="0" y="63"/>
                </a:cxn>
                <a:cxn ang="0">
                  <a:pos x="18" y="106"/>
                </a:cxn>
                <a:cxn ang="0">
                  <a:pos x="76" y="126"/>
                </a:cxn>
                <a:cxn ang="0">
                  <a:pos x="114" y="117"/>
                </a:cxn>
                <a:cxn ang="0">
                  <a:pos x="130" y="102"/>
                </a:cxn>
                <a:cxn ang="0">
                  <a:pos x="134" y="93"/>
                </a:cxn>
              </a:cxnLst>
              <a:rect l="0" t="0" r="r" b="b"/>
              <a:pathLst>
                <a:path w="134" h="126">
                  <a:moveTo>
                    <a:pt x="134" y="93"/>
                  </a:moveTo>
                  <a:lnTo>
                    <a:pt x="131" y="88"/>
                  </a:lnTo>
                  <a:lnTo>
                    <a:pt x="125" y="88"/>
                  </a:lnTo>
                  <a:lnTo>
                    <a:pt x="119" y="88"/>
                  </a:lnTo>
                  <a:lnTo>
                    <a:pt x="117" y="92"/>
                  </a:lnTo>
                  <a:lnTo>
                    <a:pt x="112" y="99"/>
                  </a:lnTo>
                  <a:lnTo>
                    <a:pt x="106" y="105"/>
                  </a:lnTo>
                  <a:lnTo>
                    <a:pt x="96" y="110"/>
                  </a:lnTo>
                  <a:lnTo>
                    <a:pt x="82" y="112"/>
                  </a:lnTo>
                  <a:lnTo>
                    <a:pt x="68" y="110"/>
                  </a:lnTo>
                  <a:lnTo>
                    <a:pt x="57" y="105"/>
                  </a:lnTo>
                  <a:lnTo>
                    <a:pt x="49" y="99"/>
                  </a:lnTo>
                  <a:lnTo>
                    <a:pt x="44" y="91"/>
                  </a:lnTo>
                  <a:lnTo>
                    <a:pt x="40" y="83"/>
                  </a:lnTo>
                  <a:lnTo>
                    <a:pt x="39" y="74"/>
                  </a:lnTo>
                  <a:lnTo>
                    <a:pt x="38" y="67"/>
                  </a:lnTo>
                  <a:lnTo>
                    <a:pt x="38" y="62"/>
                  </a:lnTo>
                  <a:lnTo>
                    <a:pt x="38" y="54"/>
                  </a:lnTo>
                  <a:lnTo>
                    <a:pt x="39" y="46"/>
                  </a:lnTo>
                  <a:lnTo>
                    <a:pt x="41" y="38"/>
                  </a:lnTo>
                  <a:lnTo>
                    <a:pt x="44" y="30"/>
                  </a:lnTo>
                  <a:lnTo>
                    <a:pt x="49" y="24"/>
                  </a:lnTo>
                  <a:lnTo>
                    <a:pt x="56" y="18"/>
                  </a:lnTo>
                  <a:lnTo>
                    <a:pt x="66" y="15"/>
                  </a:lnTo>
                  <a:lnTo>
                    <a:pt x="78" y="14"/>
                  </a:lnTo>
                  <a:lnTo>
                    <a:pt x="82" y="14"/>
                  </a:lnTo>
                  <a:lnTo>
                    <a:pt x="88" y="14"/>
                  </a:lnTo>
                  <a:lnTo>
                    <a:pt x="93" y="14"/>
                  </a:lnTo>
                  <a:lnTo>
                    <a:pt x="96" y="15"/>
                  </a:lnTo>
                  <a:lnTo>
                    <a:pt x="95" y="16"/>
                  </a:lnTo>
                  <a:lnTo>
                    <a:pt x="93" y="20"/>
                  </a:lnTo>
                  <a:lnTo>
                    <a:pt x="92" y="27"/>
                  </a:lnTo>
                  <a:lnTo>
                    <a:pt x="93" y="35"/>
                  </a:lnTo>
                  <a:lnTo>
                    <a:pt x="98" y="41"/>
                  </a:lnTo>
                  <a:lnTo>
                    <a:pt x="103" y="45"/>
                  </a:lnTo>
                  <a:lnTo>
                    <a:pt x="111" y="46"/>
                  </a:lnTo>
                  <a:lnTo>
                    <a:pt x="119" y="45"/>
                  </a:lnTo>
                  <a:lnTo>
                    <a:pt x="125" y="41"/>
                  </a:lnTo>
                  <a:lnTo>
                    <a:pt x="129" y="35"/>
                  </a:lnTo>
                  <a:lnTo>
                    <a:pt x="130" y="27"/>
                  </a:lnTo>
                  <a:lnTo>
                    <a:pt x="129" y="18"/>
                  </a:lnTo>
                  <a:lnTo>
                    <a:pt x="124" y="11"/>
                  </a:lnTo>
                  <a:lnTo>
                    <a:pt x="118" y="7"/>
                  </a:lnTo>
                  <a:lnTo>
                    <a:pt x="110" y="3"/>
                  </a:lnTo>
                  <a:lnTo>
                    <a:pt x="101" y="1"/>
                  </a:lnTo>
                  <a:lnTo>
                    <a:pt x="92" y="0"/>
                  </a:lnTo>
                  <a:lnTo>
                    <a:pt x="84" y="0"/>
                  </a:lnTo>
                  <a:lnTo>
                    <a:pt x="77" y="0"/>
                  </a:lnTo>
                  <a:lnTo>
                    <a:pt x="56" y="1"/>
                  </a:lnTo>
                  <a:lnTo>
                    <a:pt x="40" y="6"/>
                  </a:lnTo>
                  <a:lnTo>
                    <a:pt x="26" y="13"/>
                  </a:lnTo>
                  <a:lnTo>
                    <a:pt x="16" y="22"/>
                  </a:lnTo>
                  <a:lnTo>
                    <a:pt x="8" y="32"/>
                  </a:lnTo>
                  <a:lnTo>
                    <a:pt x="3" y="42"/>
                  </a:lnTo>
                  <a:lnTo>
                    <a:pt x="1" y="53"/>
                  </a:lnTo>
                  <a:lnTo>
                    <a:pt x="0" y="63"/>
                  </a:lnTo>
                  <a:lnTo>
                    <a:pt x="4" y="86"/>
                  </a:lnTo>
                  <a:lnTo>
                    <a:pt x="18" y="106"/>
                  </a:lnTo>
                  <a:lnTo>
                    <a:pt x="42" y="120"/>
                  </a:lnTo>
                  <a:lnTo>
                    <a:pt x="76" y="126"/>
                  </a:lnTo>
                  <a:lnTo>
                    <a:pt x="96" y="124"/>
                  </a:lnTo>
                  <a:lnTo>
                    <a:pt x="114" y="117"/>
                  </a:lnTo>
                  <a:lnTo>
                    <a:pt x="124" y="110"/>
                  </a:lnTo>
                  <a:lnTo>
                    <a:pt x="130" y="102"/>
                  </a:lnTo>
                  <a:lnTo>
                    <a:pt x="133" y="96"/>
                  </a:lnTo>
                  <a:lnTo>
                    <a:pt x="134" y="9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27" name="Freeform 379"/>
            <p:cNvSpPr>
              <a:spLocks noChangeAspect="1"/>
            </p:cNvSpPr>
            <p:nvPr/>
          </p:nvSpPr>
          <p:spPr bwMode="auto">
            <a:xfrm>
              <a:off x="493" y="1100"/>
              <a:ext cx="134" cy="126"/>
            </a:xfrm>
            <a:custGeom>
              <a:avLst/>
              <a:gdLst/>
              <a:ahLst/>
              <a:cxnLst>
                <a:cxn ang="0">
                  <a:pos x="132" y="88"/>
                </a:cxn>
                <a:cxn ang="0">
                  <a:pos x="120" y="88"/>
                </a:cxn>
                <a:cxn ang="0">
                  <a:pos x="113" y="99"/>
                </a:cxn>
                <a:cxn ang="0">
                  <a:pos x="96" y="110"/>
                </a:cxn>
                <a:cxn ang="0">
                  <a:pos x="68" y="110"/>
                </a:cxn>
                <a:cxn ang="0">
                  <a:pos x="49" y="99"/>
                </a:cxn>
                <a:cxn ang="0">
                  <a:pos x="41" y="83"/>
                </a:cxn>
                <a:cxn ang="0">
                  <a:pos x="38" y="67"/>
                </a:cxn>
                <a:cxn ang="0">
                  <a:pos x="39" y="54"/>
                </a:cxn>
                <a:cxn ang="0">
                  <a:pos x="41" y="38"/>
                </a:cxn>
                <a:cxn ang="0">
                  <a:pos x="50" y="24"/>
                </a:cxn>
                <a:cxn ang="0">
                  <a:pos x="66" y="15"/>
                </a:cxn>
                <a:cxn ang="0">
                  <a:pos x="82" y="14"/>
                </a:cxn>
                <a:cxn ang="0">
                  <a:pos x="93" y="14"/>
                </a:cxn>
                <a:cxn ang="0">
                  <a:pos x="95" y="16"/>
                </a:cxn>
                <a:cxn ang="0">
                  <a:pos x="92" y="27"/>
                </a:cxn>
                <a:cxn ang="0">
                  <a:pos x="98" y="41"/>
                </a:cxn>
                <a:cxn ang="0">
                  <a:pos x="111" y="46"/>
                </a:cxn>
                <a:cxn ang="0">
                  <a:pos x="125" y="41"/>
                </a:cxn>
                <a:cxn ang="0">
                  <a:pos x="131" y="27"/>
                </a:cxn>
                <a:cxn ang="0">
                  <a:pos x="125" y="11"/>
                </a:cxn>
                <a:cxn ang="0">
                  <a:pos x="110" y="3"/>
                </a:cxn>
                <a:cxn ang="0">
                  <a:pos x="93" y="0"/>
                </a:cxn>
                <a:cxn ang="0">
                  <a:pos x="78" y="0"/>
                </a:cxn>
                <a:cxn ang="0">
                  <a:pos x="40" y="6"/>
                </a:cxn>
                <a:cxn ang="0">
                  <a:pos x="16" y="22"/>
                </a:cxn>
                <a:cxn ang="0">
                  <a:pos x="4" y="42"/>
                </a:cxn>
                <a:cxn ang="0">
                  <a:pos x="0" y="63"/>
                </a:cxn>
                <a:cxn ang="0">
                  <a:pos x="19" y="106"/>
                </a:cxn>
                <a:cxn ang="0">
                  <a:pos x="76" y="126"/>
                </a:cxn>
                <a:cxn ang="0">
                  <a:pos x="115" y="117"/>
                </a:cxn>
                <a:cxn ang="0">
                  <a:pos x="130" y="102"/>
                </a:cxn>
                <a:cxn ang="0">
                  <a:pos x="134" y="93"/>
                </a:cxn>
              </a:cxnLst>
              <a:rect l="0" t="0" r="r" b="b"/>
              <a:pathLst>
                <a:path w="134" h="126">
                  <a:moveTo>
                    <a:pt x="134" y="93"/>
                  </a:moveTo>
                  <a:lnTo>
                    <a:pt x="132" y="88"/>
                  </a:lnTo>
                  <a:lnTo>
                    <a:pt x="126" y="88"/>
                  </a:lnTo>
                  <a:lnTo>
                    <a:pt x="120" y="88"/>
                  </a:lnTo>
                  <a:lnTo>
                    <a:pt x="117" y="92"/>
                  </a:lnTo>
                  <a:lnTo>
                    <a:pt x="113" y="99"/>
                  </a:lnTo>
                  <a:lnTo>
                    <a:pt x="106" y="105"/>
                  </a:lnTo>
                  <a:lnTo>
                    <a:pt x="96" y="110"/>
                  </a:lnTo>
                  <a:lnTo>
                    <a:pt x="83" y="112"/>
                  </a:lnTo>
                  <a:lnTo>
                    <a:pt x="68" y="110"/>
                  </a:lnTo>
                  <a:lnTo>
                    <a:pt x="57" y="105"/>
                  </a:lnTo>
                  <a:lnTo>
                    <a:pt x="49" y="99"/>
                  </a:lnTo>
                  <a:lnTo>
                    <a:pt x="44" y="91"/>
                  </a:lnTo>
                  <a:lnTo>
                    <a:pt x="41" y="83"/>
                  </a:lnTo>
                  <a:lnTo>
                    <a:pt x="39" y="74"/>
                  </a:lnTo>
                  <a:lnTo>
                    <a:pt x="38" y="67"/>
                  </a:lnTo>
                  <a:lnTo>
                    <a:pt x="38" y="62"/>
                  </a:lnTo>
                  <a:lnTo>
                    <a:pt x="39" y="54"/>
                  </a:lnTo>
                  <a:lnTo>
                    <a:pt x="40" y="46"/>
                  </a:lnTo>
                  <a:lnTo>
                    <a:pt x="41" y="38"/>
                  </a:lnTo>
                  <a:lnTo>
                    <a:pt x="45" y="30"/>
                  </a:lnTo>
                  <a:lnTo>
                    <a:pt x="50" y="24"/>
                  </a:lnTo>
                  <a:lnTo>
                    <a:pt x="57" y="18"/>
                  </a:lnTo>
                  <a:lnTo>
                    <a:pt x="66" y="15"/>
                  </a:lnTo>
                  <a:lnTo>
                    <a:pt x="79" y="14"/>
                  </a:lnTo>
                  <a:lnTo>
                    <a:pt x="82" y="14"/>
                  </a:lnTo>
                  <a:lnTo>
                    <a:pt x="88" y="14"/>
                  </a:lnTo>
                  <a:lnTo>
                    <a:pt x="93" y="14"/>
                  </a:lnTo>
                  <a:lnTo>
                    <a:pt x="96" y="15"/>
                  </a:lnTo>
                  <a:lnTo>
                    <a:pt x="95" y="16"/>
                  </a:lnTo>
                  <a:lnTo>
                    <a:pt x="94" y="20"/>
                  </a:lnTo>
                  <a:lnTo>
                    <a:pt x="92" y="27"/>
                  </a:lnTo>
                  <a:lnTo>
                    <a:pt x="94" y="35"/>
                  </a:lnTo>
                  <a:lnTo>
                    <a:pt x="98" y="41"/>
                  </a:lnTo>
                  <a:lnTo>
                    <a:pt x="104" y="45"/>
                  </a:lnTo>
                  <a:lnTo>
                    <a:pt x="111" y="46"/>
                  </a:lnTo>
                  <a:lnTo>
                    <a:pt x="119" y="45"/>
                  </a:lnTo>
                  <a:lnTo>
                    <a:pt x="125" y="41"/>
                  </a:lnTo>
                  <a:lnTo>
                    <a:pt x="129" y="35"/>
                  </a:lnTo>
                  <a:lnTo>
                    <a:pt x="131" y="27"/>
                  </a:lnTo>
                  <a:lnTo>
                    <a:pt x="129" y="18"/>
                  </a:lnTo>
                  <a:lnTo>
                    <a:pt x="125" y="11"/>
                  </a:lnTo>
                  <a:lnTo>
                    <a:pt x="118" y="7"/>
                  </a:lnTo>
                  <a:lnTo>
                    <a:pt x="110" y="3"/>
                  </a:lnTo>
                  <a:lnTo>
                    <a:pt x="102" y="1"/>
                  </a:lnTo>
                  <a:lnTo>
                    <a:pt x="93" y="0"/>
                  </a:lnTo>
                  <a:lnTo>
                    <a:pt x="85" y="0"/>
                  </a:lnTo>
                  <a:lnTo>
                    <a:pt x="78" y="0"/>
                  </a:lnTo>
                  <a:lnTo>
                    <a:pt x="57" y="1"/>
                  </a:lnTo>
                  <a:lnTo>
                    <a:pt x="40" y="6"/>
                  </a:lnTo>
                  <a:lnTo>
                    <a:pt x="26" y="13"/>
                  </a:lnTo>
                  <a:lnTo>
                    <a:pt x="16" y="22"/>
                  </a:lnTo>
                  <a:lnTo>
                    <a:pt x="9" y="32"/>
                  </a:lnTo>
                  <a:lnTo>
                    <a:pt x="4" y="42"/>
                  </a:lnTo>
                  <a:lnTo>
                    <a:pt x="1" y="53"/>
                  </a:lnTo>
                  <a:lnTo>
                    <a:pt x="0" y="63"/>
                  </a:lnTo>
                  <a:lnTo>
                    <a:pt x="5" y="86"/>
                  </a:lnTo>
                  <a:lnTo>
                    <a:pt x="19" y="106"/>
                  </a:lnTo>
                  <a:lnTo>
                    <a:pt x="42" y="120"/>
                  </a:lnTo>
                  <a:lnTo>
                    <a:pt x="76" y="126"/>
                  </a:lnTo>
                  <a:lnTo>
                    <a:pt x="96" y="124"/>
                  </a:lnTo>
                  <a:lnTo>
                    <a:pt x="115" y="117"/>
                  </a:lnTo>
                  <a:lnTo>
                    <a:pt x="124" y="110"/>
                  </a:lnTo>
                  <a:lnTo>
                    <a:pt x="130" y="102"/>
                  </a:lnTo>
                  <a:lnTo>
                    <a:pt x="133" y="96"/>
                  </a:lnTo>
                  <a:lnTo>
                    <a:pt x="134" y="9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28" name="Freeform 380"/>
            <p:cNvSpPr>
              <a:spLocks noChangeAspect="1" noEditPoints="1"/>
            </p:cNvSpPr>
            <p:nvPr/>
          </p:nvSpPr>
          <p:spPr bwMode="auto">
            <a:xfrm>
              <a:off x="790" y="1021"/>
              <a:ext cx="260" cy="92"/>
            </a:xfrm>
            <a:custGeom>
              <a:avLst/>
              <a:gdLst/>
              <a:ahLst/>
              <a:cxnLst>
                <a:cxn ang="0">
                  <a:pos x="247" y="16"/>
                </a:cxn>
                <a:cxn ang="0">
                  <a:pos x="252" y="16"/>
                </a:cxn>
                <a:cxn ang="0">
                  <a:pos x="256" y="15"/>
                </a:cxn>
                <a:cxn ang="0">
                  <a:pos x="259" y="13"/>
                </a:cxn>
                <a:cxn ang="0">
                  <a:pos x="260" y="8"/>
                </a:cxn>
                <a:cxn ang="0">
                  <a:pos x="259" y="3"/>
                </a:cxn>
                <a:cxn ang="0">
                  <a:pos x="256" y="1"/>
                </a:cxn>
                <a:cxn ang="0">
                  <a:pos x="252" y="0"/>
                </a:cxn>
                <a:cxn ang="0">
                  <a:pos x="247" y="0"/>
                </a:cxn>
                <a:cxn ang="0">
                  <a:pos x="12" y="0"/>
                </a:cxn>
                <a:cxn ang="0">
                  <a:pos x="8" y="0"/>
                </a:cxn>
                <a:cxn ang="0">
                  <a:pos x="4" y="1"/>
                </a:cxn>
                <a:cxn ang="0">
                  <a:pos x="1" y="3"/>
                </a:cxn>
                <a:cxn ang="0">
                  <a:pos x="0" y="8"/>
                </a:cxn>
                <a:cxn ang="0">
                  <a:pos x="1" y="13"/>
                </a:cxn>
                <a:cxn ang="0">
                  <a:pos x="4" y="15"/>
                </a:cxn>
                <a:cxn ang="0">
                  <a:pos x="8" y="16"/>
                </a:cxn>
                <a:cxn ang="0">
                  <a:pos x="13" y="16"/>
                </a:cxn>
                <a:cxn ang="0">
                  <a:pos x="247" y="16"/>
                </a:cxn>
                <a:cxn ang="0">
                  <a:pos x="247" y="92"/>
                </a:cxn>
                <a:cxn ang="0">
                  <a:pos x="252" y="92"/>
                </a:cxn>
                <a:cxn ang="0">
                  <a:pos x="256" y="91"/>
                </a:cxn>
                <a:cxn ang="0">
                  <a:pos x="259" y="89"/>
                </a:cxn>
                <a:cxn ang="0">
                  <a:pos x="260" y="84"/>
                </a:cxn>
                <a:cxn ang="0">
                  <a:pos x="259" y="80"/>
                </a:cxn>
                <a:cxn ang="0">
                  <a:pos x="256" y="77"/>
                </a:cxn>
                <a:cxn ang="0">
                  <a:pos x="252" y="76"/>
                </a:cxn>
                <a:cxn ang="0">
                  <a:pos x="247" y="76"/>
                </a:cxn>
                <a:cxn ang="0">
                  <a:pos x="13" y="76"/>
                </a:cxn>
                <a:cxn ang="0">
                  <a:pos x="8" y="76"/>
                </a:cxn>
                <a:cxn ang="0">
                  <a:pos x="4" y="77"/>
                </a:cxn>
                <a:cxn ang="0">
                  <a:pos x="1" y="80"/>
                </a:cxn>
                <a:cxn ang="0">
                  <a:pos x="0" y="84"/>
                </a:cxn>
                <a:cxn ang="0">
                  <a:pos x="1" y="89"/>
                </a:cxn>
                <a:cxn ang="0">
                  <a:pos x="4" y="91"/>
                </a:cxn>
                <a:cxn ang="0">
                  <a:pos x="8" y="92"/>
                </a:cxn>
                <a:cxn ang="0">
                  <a:pos x="12" y="92"/>
                </a:cxn>
                <a:cxn ang="0">
                  <a:pos x="247" y="92"/>
                </a:cxn>
              </a:cxnLst>
              <a:rect l="0" t="0" r="r" b="b"/>
              <a:pathLst>
                <a:path w="260" h="92">
                  <a:moveTo>
                    <a:pt x="247" y="16"/>
                  </a:moveTo>
                  <a:lnTo>
                    <a:pt x="252" y="16"/>
                  </a:lnTo>
                  <a:lnTo>
                    <a:pt x="256" y="15"/>
                  </a:lnTo>
                  <a:lnTo>
                    <a:pt x="259" y="13"/>
                  </a:lnTo>
                  <a:lnTo>
                    <a:pt x="260" y="8"/>
                  </a:lnTo>
                  <a:lnTo>
                    <a:pt x="259" y="3"/>
                  </a:lnTo>
                  <a:lnTo>
                    <a:pt x="256" y="1"/>
                  </a:lnTo>
                  <a:lnTo>
                    <a:pt x="252" y="0"/>
                  </a:lnTo>
                  <a:lnTo>
                    <a:pt x="247" y="0"/>
                  </a:lnTo>
                  <a:lnTo>
                    <a:pt x="12" y="0"/>
                  </a:lnTo>
                  <a:lnTo>
                    <a:pt x="8" y="0"/>
                  </a:lnTo>
                  <a:lnTo>
                    <a:pt x="4" y="1"/>
                  </a:lnTo>
                  <a:lnTo>
                    <a:pt x="1" y="3"/>
                  </a:lnTo>
                  <a:lnTo>
                    <a:pt x="0" y="8"/>
                  </a:lnTo>
                  <a:lnTo>
                    <a:pt x="1" y="13"/>
                  </a:lnTo>
                  <a:lnTo>
                    <a:pt x="4" y="15"/>
                  </a:lnTo>
                  <a:lnTo>
                    <a:pt x="8" y="16"/>
                  </a:lnTo>
                  <a:lnTo>
                    <a:pt x="13" y="16"/>
                  </a:lnTo>
                  <a:lnTo>
                    <a:pt x="247" y="16"/>
                  </a:lnTo>
                  <a:close/>
                  <a:moveTo>
                    <a:pt x="247" y="92"/>
                  </a:moveTo>
                  <a:lnTo>
                    <a:pt x="252" y="92"/>
                  </a:lnTo>
                  <a:lnTo>
                    <a:pt x="256" y="91"/>
                  </a:lnTo>
                  <a:lnTo>
                    <a:pt x="259" y="89"/>
                  </a:lnTo>
                  <a:lnTo>
                    <a:pt x="260" y="84"/>
                  </a:lnTo>
                  <a:lnTo>
                    <a:pt x="259" y="80"/>
                  </a:lnTo>
                  <a:lnTo>
                    <a:pt x="256" y="77"/>
                  </a:lnTo>
                  <a:lnTo>
                    <a:pt x="252" y="76"/>
                  </a:lnTo>
                  <a:lnTo>
                    <a:pt x="247" y="76"/>
                  </a:lnTo>
                  <a:lnTo>
                    <a:pt x="13" y="76"/>
                  </a:lnTo>
                  <a:lnTo>
                    <a:pt x="8" y="76"/>
                  </a:lnTo>
                  <a:lnTo>
                    <a:pt x="4" y="77"/>
                  </a:lnTo>
                  <a:lnTo>
                    <a:pt x="1" y="80"/>
                  </a:lnTo>
                  <a:lnTo>
                    <a:pt x="0" y="84"/>
                  </a:lnTo>
                  <a:lnTo>
                    <a:pt x="1" y="89"/>
                  </a:lnTo>
                  <a:lnTo>
                    <a:pt x="4" y="91"/>
                  </a:lnTo>
                  <a:lnTo>
                    <a:pt x="8" y="92"/>
                  </a:lnTo>
                  <a:lnTo>
                    <a:pt x="12" y="92"/>
                  </a:lnTo>
                  <a:lnTo>
                    <a:pt x="247" y="9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29" name="Freeform 381"/>
            <p:cNvSpPr>
              <a:spLocks noChangeAspect="1"/>
            </p:cNvSpPr>
            <p:nvPr/>
          </p:nvSpPr>
          <p:spPr bwMode="auto">
            <a:xfrm>
              <a:off x="1310" y="8"/>
              <a:ext cx="131" cy="705"/>
            </a:xfrm>
            <a:custGeom>
              <a:avLst/>
              <a:gdLst/>
              <a:ahLst/>
              <a:cxnLst>
                <a:cxn ang="0">
                  <a:pos x="0" y="705"/>
                </a:cxn>
                <a:cxn ang="0">
                  <a:pos x="27" y="705"/>
                </a:cxn>
                <a:cxn ang="0">
                  <a:pos x="27" y="27"/>
                </a:cxn>
                <a:cxn ang="0">
                  <a:pos x="131" y="27"/>
                </a:cxn>
                <a:cxn ang="0">
                  <a:pos x="131" y="0"/>
                </a:cxn>
                <a:cxn ang="0">
                  <a:pos x="0" y="0"/>
                </a:cxn>
                <a:cxn ang="0">
                  <a:pos x="0" y="705"/>
                </a:cxn>
              </a:cxnLst>
              <a:rect l="0" t="0" r="r" b="b"/>
              <a:pathLst>
                <a:path w="131" h="705">
                  <a:moveTo>
                    <a:pt x="0" y="705"/>
                  </a:moveTo>
                  <a:lnTo>
                    <a:pt x="27" y="705"/>
                  </a:lnTo>
                  <a:lnTo>
                    <a:pt x="27" y="27"/>
                  </a:lnTo>
                  <a:lnTo>
                    <a:pt x="131" y="27"/>
                  </a:lnTo>
                  <a:lnTo>
                    <a:pt x="131" y="0"/>
                  </a:lnTo>
                  <a:lnTo>
                    <a:pt x="0" y="0"/>
                  </a:lnTo>
                  <a:lnTo>
                    <a:pt x="0" y="70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30" name="Rectangle 382"/>
            <p:cNvSpPr>
              <a:spLocks noChangeAspect="1" noChangeArrowheads="1"/>
            </p:cNvSpPr>
            <p:nvPr/>
          </p:nvSpPr>
          <p:spPr bwMode="auto">
            <a:xfrm>
              <a:off x="1310" y="713"/>
              <a:ext cx="27" cy="236"/>
            </a:xfrm>
            <a:prstGeom prst="rect">
              <a:avLst/>
            </a:prstGeom>
            <a:solidFill>
              <a:srgbClr val="000000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31" name="Rectangle 383"/>
            <p:cNvSpPr>
              <a:spLocks noChangeAspect="1" noChangeArrowheads="1"/>
            </p:cNvSpPr>
            <p:nvPr/>
          </p:nvSpPr>
          <p:spPr bwMode="auto">
            <a:xfrm>
              <a:off x="1310" y="949"/>
              <a:ext cx="27" cy="236"/>
            </a:xfrm>
            <a:prstGeom prst="rect">
              <a:avLst/>
            </a:prstGeom>
            <a:solidFill>
              <a:srgbClr val="000000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32" name="Rectangle 384"/>
            <p:cNvSpPr>
              <a:spLocks noChangeAspect="1" noChangeArrowheads="1"/>
            </p:cNvSpPr>
            <p:nvPr/>
          </p:nvSpPr>
          <p:spPr bwMode="auto">
            <a:xfrm>
              <a:off x="1310" y="1184"/>
              <a:ext cx="27" cy="236"/>
            </a:xfrm>
            <a:prstGeom prst="rect">
              <a:avLst/>
            </a:prstGeom>
            <a:solidFill>
              <a:srgbClr val="000000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33" name="Freeform 385"/>
            <p:cNvSpPr>
              <a:spLocks noChangeAspect="1"/>
            </p:cNvSpPr>
            <p:nvPr/>
          </p:nvSpPr>
          <p:spPr bwMode="auto">
            <a:xfrm>
              <a:off x="1310" y="1420"/>
              <a:ext cx="131" cy="706"/>
            </a:xfrm>
            <a:custGeom>
              <a:avLst/>
              <a:gdLst/>
              <a:ahLst/>
              <a:cxnLst>
                <a:cxn ang="0">
                  <a:pos x="0" y="706"/>
                </a:cxn>
                <a:cxn ang="0">
                  <a:pos x="131" y="706"/>
                </a:cxn>
                <a:cxn ang="0">
                  <a:pos x="131" y="679"/>
                </a:cxn>
                <a:cxn ang="0">
                  <a:pos x="27" y="679"/>
                </a:cxn>
                <a:cxn ang="0">
                  <a:pos x="27" y="0"/>
                </a:cxn>
                <a:cxn ang="0">
                  <a:pos x="0" y="0"/>
                </a:cxn>
                <a:cxn ang="0">
                  <a:pos x="0" y="706"/>
                </a:cxn>
              </a:cxnLst>
              <a:rect l="0" t="0" r="r" b="b"/>
              <a:pathLst>
                <a:path w="131" h="706">
                  <a:moveTo>
                    <a:pt x="0" y="706"/>
                  </a:moveTo>
                  <a:lnTo>
                    <a:pt x="131" y="706"/>
                  </a:lnTo>
                  <a:lnTo>
                    <a:pt x="131" y="679"/>
                  </a:lnTo>
                  <a:lnTo>
                    <a:pt x="27" y="679"/>
                  </a:lnTo>
                  <a:lnTo>
                    <a:pt x="27" y="0"/>
                  </a:lnTo>
                  <a:lnTo>
                    <a:pt x="0" y="0"/>
                  </a:lnTo>
                  <a:lnTo>
                    <a:pt x="0" y="706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34" name="Freeform 386"/>
            <p:cNvSpPr>
              <a:spLocks noChangeAspect="1" noEditPoints="1"/>
            </p:cNvSpPr>
            <p:nvPr/>
          </p:nvSpPr>
          <p:spPr bwMode="auto">
            <a:xfrm>
              <a:off x="1655" y="155"/>
              <a:ext cx="208" cy="174"/>
            </a:xfrm>
            <a:custGeom>
              <a:avLst/>
              <a:gdLst/>
              <a:ahLst/>
              <a:cxnLst>
                <a:cxn ang="0">
                  <a:pos x="193" y="23"/>
                </a:cxn>
                <a:cxn ang="0">
                  <a:pos x="205" y="17"/>
                </a:cxn>
                <a:cxn ang="0">
                  <a:pos x="206" y="4"/>
                </a:cxn>
                <a:cxn ang="0">
                  <a:pos x="198" y="0"/>
                </a:cxn>
                <a:cxn ang="0">
                  <a:pos x="103" y="0"/>
                </a:cxn>
                <a:cxn ang="0">
                  <a:pos x="62" y="11"/>
                </a:cxn>
                <a:cxn ang="0">
                  <a:pos x="29" y="38"/>
                </a:cxn>
                <a:cxn ang="0">
                  <a:pos x="8" y="75"/>
                </a:cxn>
                <a:cxn ang="0">
                  <a:pos x="0" y="112"/>
                </a:cxn>
                <a:cxn ang="0">
                  <a:pos x="16" y="156"/>
                </a:cxn>
                <a:cxn ang="0">
                  <a:pos x="59" y="174"/>
                </a:cxn>
                <a:cxn ang="0">
                  <a:pos x="94" y="165"/>
                </a:cxn>
                <a:cxn ang="0">
                  <a:pos x="125" y="142"/>
                </a:cxn>
                <a:cxn ang="0">
                  <a:pos x="148" y="108"/>
                </a:cxn>
                <a:cxn ang="0">
                  <a:pos x="157" y="66"/>
                </a:cxn>
                <a:cxn ang="0">
                  <a:pos x="156" y="48"/>
                </a:cxn>
                <a:cxn ang="0">
                  <a:pos x="145" y="23"/>
                </a:cxn>
                <a:cxn ang="0">
                  <a:pos x="59" y="165"/>
                </a:cxn>
                <a:cxn ang="0">
                  <a:pos x="34" y="154"/>
                </a:cxn>
                <a:cxn ang="0">
                  <a:pos x="24" y="123"/>
                </a:cxn>
                <a:cxn ang="0">
                  <a:pos x="28" y="93"/>
                </a:cxn>
                <a:cxn ang="0">
                  <a:pos x="43" y="55"/>
                </a:cxn>
                <a:cxn ang="0">
                  <a:pos x="71" y="29"/>
                </a:cxn>
                <a:cxn ang="0">
                  <a:pos x="96" y="23"/>
                </a:cxn>
                <a:cxn ang="0">
                  <a:pos x="116" y="27"/>
                </a:cxn>
                <a:cxn ang="0">
                  <a:pos x="126" y="37"/>
                </a:cxn>
                <a:cxn ang="0">
                  <a:pos x="131" y="50"/>
                </a:cxn>
                <a:cxn ang="0">
                  <a:pos x="132" y="61"/>
                </a:cxn>
                <a:cxn ang="0">
                  <a:pos x="127" y="96"/>
                </a:cxn>
                <a:cxn ang="0">
                  <a:pos x="111" y="132"/>
                </a:cxn>
                <a:cxn ang="0">
                  <a:pos x="85" y="157"/>
                </a:cxn>
                <a:cxn ang="0">
                  <a:pos x="59" y="165"/>
                </a:cxn>
              </a:cxnLst>
              <a:rect l="0" t="0" r="r" b="b"/>
              <a:pathLst>
                <a:path w="208" h="174">
                  <a:moveTo>
                    <a:pt x="188" y="23"/>
                  </a:moveTo>
                  <a:lnTo>
                    <a:pt x="193" y="23"/>
                  </a:lnTo>
                  <a:lnTo>
                    <a:pt x="200" y="21"/>
                  </a:lnTo>
                  <a:lnTo>
                    <a:pt x="205" y="17"/>
                  </a:lnTo>
                  <a:lnTo>
                    <a:pt x="208" y="10"/>
                  </a:lnTo>
                  <a:lnTo>
                    <a:pt x="206" y="4"/>
                  </a:lnTo>
                  <a:lnTo>
                    <a:pt x="202" y="1"/>
                  </a:lnTo>
                  <a:lnTo>
                    <a:pt x="198" y="0"/>
                  </a:lnTo>
                  <a:lnTo>
                    <a:pt x="192" y="0"/>
                  </a:lnTo>
                  <a:lnTo>
                    <a:pt x="103" y="0"/>
                  </a:lnTo>
                  <a:lnTo>
                    <a:pt x="81" y="3"/>
                  </a:lnTo>
                  <a:lnTo>
                    <a:pt x="62" y="11"/>
                  </a:lnTo>
                  <a:lnTo>
                    <a:pt x="44" y="23"/>
                  </a:lnTo>
                  <a:lnTo>
                    <a:pt x="29" y="38"/>
                  </a:lnTo>
                  <a:lnTo>
                    <a:pt x="17" y="56"/>
                  </a:lnTo>
                  <a:lnTo>
                    <a:pt x="8" y="75"/>
                  </a:lnTo>
                  <a:lnTo>
                    <a:pt x="2" y="94"/>
                  </a:lnTo>
                  <a:lnTo>
                    <a:pt x="0" y="112"/>
                  </a:lnTo>
                  <a:lnTo>
                    <a:pt x="4" y="136"/>
                  </a:lnTo>
                  <a:lnTo>
                    <a:pt x="16" y="156"/>
                  </a:lnTo>
                  <a:lnTo>
                    <a:pt x="35" y="169"/>
                  </a:lnTo>
                  <a:lnTo>
                    <a:pt x="59" y="174"/>
                  </a:lnTo>
                  <a:lnTo>
                    <a:pt x="76" y="171"/>
                  </a:lnTo>
                  <a:lnTo>
                    <a:pt x="94" y="165"/>
                  </a:lnTo>
                  <a:lnTo>
                    <a:pt x="110" y="155"/>
                  </a:lnTo>
                  <a:lnTo>
                    <a:pt x="125" y="142"/>
                  </a:lnTo>
                  <a:lnTo>
                    <a:pt x="138" y="126"/>
                  </a:lnTo>
                  <a:lnTo>
                    <a:pt x="148" y="108"/>
                  </a:lnTo>
                  <a:lnTo>
                    <a:pt x="155" y="88"/>
                  </a:lnTo>
                  <a:lnTo>
                    <a:pt x="157" y="66"/>
                  </a:lnTo>
                  <a:lnTo>
                    <a:pt x="157" y="59"/>
                  </a:lnTo>
                  <a:lnTo>
                    <a:pt x="156" y="48"/>
                  </a:lnTo>
                  <a:lnTo>
                    <a:pt x="152" y="36"/>
                  </a:lnTo>
                  <a:lnTo>
                    <a:pt x="145" y="23"/>
                  </a:lnTo>
                  <a:lnTo>
                    <a:pt x="188" y="23"/>
                  </a:lnTo>
                  <a:close/>
                  <a:moveTo>
                    <a:pt x="59" y="165"/>
                  </a:moveTo>
                  <a:lnTo>
                    <a:pt x="46" y="162"/>
                  </a:lnTo>
                  <a:lnTo>
                    <a:pt x="34" y="154"/>
                  </a:lnTo>
                  <a:lnTo>
                    <a:pt x="27" y="141"/>
                  </a:lnTo>
                  <a:lnTo>
                    <a:pt x="24" y="123"/>
                  </a:lnTo>
                  <a:lnTo>
                    <a:pt x="25" y="110"/>
                  </a:lnTo>
                  <a:lnTo>
                    <a:pt x="28" y="93"/>
                  </a:lnTo>
                  <a:lnTo>
                    <a:pt x="34" y="74"/>
                  </a:lnTo>
                  <a:lnTo>
                    <a:pt x="43" y="55"/>
                  </a:lnTo>
                  <a:lnTo>
                    <a:pt x="56" y="39"/>
                  </a:lnTo>
                  <a:lnTo>
                    <a:pt x="71" y="29"/>
                  </a:lnTo>
                  <a:lnTo>
                    <a:pt x="84" y="24"/>
                  </a:lnTo>
                  <a:lnTo>
                    <a:pt x="96" y="23"/>
                  </a:lnTo>
                  <a:lnTo>
                    <a:pt x="107" y="24"/>
                  </a:lnTo>
                  <a:lnTo>
                    <a:pt x="116" y="27"/>
                  </a:lnTo>
                  <a:lnTo>
                    <a:pt x="122" y="32"/>
                  </a:lnTo>
                  <a:lnTo>
                    <a:pt x="126" y="37"/>
                  </a:lnTo>
                  <a:lnTo>
                    <a:pt x="129" y="44"/>
                  </a:lnTo>
                  <a:lnTo>
                    <a:pt x="131" y="50"/>
                  </a:lnTo>
                  <a:lnTo>
                    <a:pt x="132" y="56"/>
                  </a:lnTo>
                  <a:lnTo>
                    <a:pt x="132" y="61"/>
                  </a:lnTo>
                  <a:lnTo>
                    <a:pt x="131" y="77"/>
                  </a:lnTo>
                  <a:lnTo>
                    <a:pt x="127" y="96"/>
                  </a:lnTo>
                  <a:lnTo>
                    <a:pt x="120" y="115"/>
                  </a:lnTo>
                  <a:lnTo>
                    <a:pt x="111" y="132"/>
                  </a:lnTo>
                  <a:lnTo>
                    <a:pt x="99" y="147"/>
                  </a:lnTo>
                  <a:lnTo>
                    <a:pt x="85" y="157"/>
                  </a:lnTo>
                  <a:lnTo>
                    <a:pt x="72" y="163"/>
                  </a:lnTo>
                  <a:lnTo>
                    <a:pt x="59" y="16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35" name="Freeform 387"/>
            <p:cNvSpPr>
              <a:spLocks noChangeAspect="1"/>
            </p:cNvSpPr>
            <p:nvPr/>
          </p:nvSpPr>
          <p:spPr bwMode="auto">
            <a:xfrm>
              <a:off x="1896" y="-1"/>
              <a:ext cx="121" cy="183"/>
            </a:xfrm>
            <a:custGeom>
              <a:avLst/>
              <a:gdLst/>
              <a:ahLst/>
              <a:cxnLst>
                <a:cxn ang="0">
                  <a:pos x="121" y="133"/>
                </a:cxn>
                <a:cxn ang="0">
                  <a:pos x="112" y="133"/>
                </a:cxn>
                <a:cxn ang="0">
                  <a:pos x="111" y="139"/>
                </a:cxn>
                <a:cxn ang="0">
                  <a:pos x="109" y="147"/>
                </a:cxn>
                <a:cxn ang="0">
                  <a:pos x="107" y="154"/>
                </a:cxn>
                <a:cxn ang="0">
                  <a:pos x="105" y="158"/>
                </a:cxn>
                <a:cxn ang="0">
                  <a:pos x="100" y="159"/>
                </a:cxn>
                <a:cxn ang="0">
                  <a:pos x="92" y="159"/>
                </a:cxn>
                <a:cxn ang="0">
                  <a:pos x="83" y="159"/>
                </a:cxn>
                <a:cxn ang="0">
                  <a:pos x="77" y="159"/>
                </a:cxn>
                <a:cxn ang="0">
                  <a:pos x="27" y="159"/>
                </a:cxn>
                <a:cxn ang="0">
                  <a:pos x="45" y="143"/>
                </a:cxn>
                <a:cxn ang="0">
                  <a:pos x="59" y="132"/>
                </a:cxn>
                <a:cxn ang="0">
                  <a:pos x="70" y="122"/>
                </a:cxn>
                <a:cxn ang="0">
                  <a:pos x="82" y="113"/>
                </a:cxn>
                <a:cxn ang="0">
                  <a:pos x="97" y="101"/>
                </a:cxn>
                <a:cxn ang="0">
                  <a:pos x="109" y="87"/>
                </a:cxn>
                <a:cxn ang="0">
                  <a:pos x="118" y="72"/>
                </a:cxn>
                <a:cxn ang="0">
                  <a:pos x="121" y="54"/>
                </a:cxn>
                <a:cxn ang="0">
                  <a:pos x="116" y="32"/>
                </a:cxn>
                <a:cxn ang="0">
                  <a:pos x="102" y="15"/>
                </a:cxn>
                <a:cxn ang="0">
                  <a:pos x="82" y="4"/>
                </a:cxn>
                <a:cxn ang="0">
                  <a:pos x="57" y="0"/>
                </a:cxn>
                <a:cxn ang="0">
                  <a:pos x="45" y="2"/>
                </a:cxn>
                <a:cxn ang="0">
                  <a:pos x="34" y="5"/>
                </a:cxn>
                <a:cxn ang="0">
                  <a:pos x="24" y="9"/>
                </a:cxn>
                <a:cxn ang="0">
                  <a:pos x="15" y="16"/>
                </a:cxn>
                <a:cxn ang="0">
                  <a:pos x="9" y="23"/>
                </a:cxn>
                <a:cxn ang="0">
                  <a:pos x="4" y="31"/>
                </a:cxn>
                <a:cxn ang="0">
                  <a:pos x="1" y="40"/>
                </a:cxn>
                <a:cxn ang="0">
                  <a:pos x="0" y="50"/>
                </a:cxn>
                <a:cxn ang="0">
                  <a:pos x="2" y="58"/>
                </a:cxn>
                <a:cxn ang="0">
                  <a:pos x="6" y="63"/>
                </a:cxn>
                <a:cxn ang="0">
                  <a:pos x="11" y="65"/>
                </a:cxn>
                <a:cxn ang="0">
                  <a:pos x="14" y="65"/>
                </a:cxn>
                <a:cxn ang="0">
                  <a:pos x="19" y="64"/>
                </a:cxn>
                <a:cxn ang="0">
                  <a:pos x="24" y="61"/>
                </a:cxn>
                <a:cxn ang="0">
                  <a:pos x="28" y="57"/>
                </a:cxn>
                <a:cxn ang="0">
                  <a:pos x="29" y="51"/>
                </a:cxn>
                <a:cxn ang="0">
                  <a:pos x="28" y="46"/>
                </a:cxn>
                <a:cxn ang="0">
                  <a:pos x="26" y="41"/>
                </a:cxn>
                <a:cxn ang="0">
                  <a:pos x="21" y="38"/>
                </a:cxn>
                <a:cxn ang="0">
                  <a:pos x="13" y="36"/>
                </a:cxn>
                <a:cxn ang="0">
                  <a:pos x="21" y="24"/>
                </a:cxn>
                <a:cxn ang="0">
                  <a:pos x="31" y="16"/>
                </a:cxn>
                <a:cxn ang="0">
                  <a:pos x="42" y="12"/>
                </a:cxn>
                <a:cxn ang="0">
                  <a:pos x="53" y="10"/>
                </a:cxn>
                <a:cxn ang="0">
                  <a:pos x="71" y="14"/>
                </a:cxn>
                <a:cxn ang="0">
                  <a:pos x="84" y="24"/>
                </a:cxn>
                <a:cxn ang="0">
                  <a:pos x="92" y="38"/>
                </a:cxn>
                <a:cxn ang="0">
                  <a:pos x="95" y="54"/>
                </a:cxn>
                <a:cxn ang="0">
                  <a:pos x="92" y="71"/>
                </a:cxn>
                <a:cxn ang="0">
                  <a:pos x="85" y="86"/>
                </a:cxn>
                <a:cxn ang="0">
                  <a:pos x="76" y="98"/>
                </a:cxn>
                <a:cxn ang="0">
                  <a:pos x="69" y="107"/>
                </a:cxn>
                <a:cxn ang="0">
                  <a:pos x="3" y="172"/>
                </a:cxn>
                <a:cxn ang="0">
                  <a:pos x="0" y="175"/>
                </a:cxn>
                <a:cxn ang="0">
                  <a:pos x="0" y="183"/>
                </a:cxn>
                <a:cxn ang="0">
                  <a:pos x="113" y="183"/>
                </a:cxn>
                <a:cxn ang="0">
                  <a:pos x="121" y="133"/>
                </a:cxn>
              </a:cxnLst>
              <a:rect l="0" t="0" r="r" b="b"/>
              <a:pathLst>
                <a:path w="121" h="183">
                  <a:moveTo>
                    <a:pt x="121" y="133"/>
                  </a:moveTo>
                  <a:lnTo>
                    <a:pt x="112" y="133"/>
                  </a:lnTo>
                  <a:lnTo>
                    <a:pt x="111" y="139"/>
                  </a:lnTo>
                  <a:lnTo>
                    <a:pt x="109" y="147"/>
                  </a:lnTo>
                  <a:lnTo>
                    <a:pt x="107" y="154"/>
                  </a:lnTo>
                  <a:lnTo>
                    <a:pt x="105" y="158"/>
                  </a:lnTo>
                  <a:lnTo>
                    <a:pt x="100" y="159"/>
                  </a:lnTo>
                  <a:lnTo>
                    <a:pt x="92" y="159"/>
                  </a:lnTo>
                  <a:lnTo>
                    <a:pt x="83" y="159"/>
                  </a:lnTo>
                  <a:lnTo>
                    <a:pt x="77" y="159"/>
                  </a:lnTo>
                  <a:lnTo>
                    <a:pt x="27" y="159"/>
                  </a:lnTo>
                  <a:lnTo>
                    <a:pt x="45" y="143"/>
                  </a:lnTo>
                  <a:lnTo>
                    <a:pt x="59" y="132"/>
                  </a:lnTo>
                  <a:lnTo>
                    <a:pt x="70" y="122"/>
                  </a:lnTo>
                  <a:lnTo>
                    <a:pt x="82" y="113"/>
                  </a:lnTo>
                  <a:lnTo>
                    <a:pt x="97" y="101"/>
                  </a:lnTo>
                  <a:lnTo>
                    <a:pt x="109" y="87"/>
                  </a:lnTo>
                  <a:lnTo>
                    <a:pt x="118" y="72"/>
                  </a:lnTo>
                  <a:lnTo>
                    <a:pt x="121" y="54"/>
                  </a:lnTo>
                  <a:lnTo>
                    <a:pt x="116" y="32"/>
                  </a:lnTo>
                  <a:lnTo>
                    <a:pt x="102" y="15"/>
                  </a:lnTo>
                  <a:lnTo>
                    <a:pt x="82" y="4"/>
                  </a:lnTo>
                  <a:lnTo>
                    <a:pt x="57" y="0"/>
                  </a:lnTo>
                  <a:lnTo>
                    <a:pt x="45" y="2"/>
                  </a:lnTo>
                  <a:lnTo>
                    <a:pt x="34" y="5"/>
                  </a:lnTo>
                  <a:lnTo>
                    <a:pt x="24" y="9"/>
                  </a:lnTo>
                  <a:lnTo>
                    <a:pt x="15" y="16"/>
                  </a:lnTo>
                  <a:lnTo>
                    <a:pt x="9" y="23"/>
                  </a:lnTo>
                  <a:lnTo>
                    <a:pt x="4" y="31"/>
                  </a:lnTo>
                  <a:lnTo>
                    <a:pt x="1" y="40"/>
                  </a:lnTo>
                  <a:lnTo>
                    <a:pt x="0" y="50"/>
                  </a:lnTo>
                  <a:lnTo>
                    <a:pt x="2" y="58"/>
                  </a:lnTo>
                  <a:lnTo>
                    <a:pt x="6" y="63"/>
                  </a:lnTo>
                  <a:lnTo>
                    <a:pt x="11" y="65"/>
                  </a:lnTo>
                  <a:lnTo>
                    <a:pt x="14" y="65"/>
                  </a:lnTo>
                  <a:lnTo>
                    <a:pt x="19" y="64"/>
                  </a:lnTo>
                  <a:lnTo>
                    <a:pt x="24" y="61"/>
                  </a:lnTo>
                  <a:lnTo>
                    <a:pt x="28" y="57"/>
                  </a:lnTo>
                  <a:lnTo>
                    <a:pt x="29" y="51"/>
                  </a:lnTo>
                  <a:lnTo>
                    <a:pt x="28" y="46"/>
                  </a:lnTo>
                  <a:lnTo>
                    <a:pt x="26" y="41"/>
                  </a:lnTo>
                  <a:lnTo>
                    <a:pt x="21" y="38"/>
                  </a:lnTo>
                  <a:lnTo>
                    <a:pt x="13" y="36"/>
                  </a:lnTo>
                  <a:lnTo>
                    <a:pt x="21" y="24"/>
                  </a:lnTo>
                  <a:lnTo>
                    <a:pt x="31" y="16"/>
                  </a:lnTo>
                  <a:lnTo>
                    <a:pt x="42" y="12"/>
                  </a:lnTo>
                  <a:lnTo>
                    <a:pt x="53" y="10"/>
                  </a:lnTo>
                  <a:lnTo>
                    <a:pt x="71" y="14"/>
                  </a:lnTo>
                  <a:lnTo>
                    <a:pt x="84" y="24"/>
                  </a:lnTo>
                  <a:lnTo>
                    <a:pt x="92" y="38"/>
                  </a:lnTo>
                  <a:lnTo>
                    <a:pt x="95" y="54"/>
                  </a:lnTo>
                  <a:lnTo>
                    <a:pt x="92" y="71"/>
                  </a:lnTo>
                  <a:lnTo>
                    <a:pt x="85" y="86"/>
                  </a:lnTo>
                  <a:lnTo>
                    <a:pt x="76" y="98"/>
                  </a:lnTo>
                  <a:lnTo>
                    <a:pt x="69" y="107"/>
                  </a:lnTo>
                  <a:lnTo>
                    <a:pt x="3" y="172"/>
                  </a:lnTo>
                  <a:lnTo>
                    <a:pt x="0" y="175"/>
                  </a:lnTo>
                  <a:lnTo>
                    <a:pt x="0" y="183"/>
                  </a:lnTo>
                  <a:lnTo>
                    <a:pt x="113" y="183"/>
                  </a:lnTo>
                  <a:lnTo>
                    <a:pt x="121" y="13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36" name="Freeform 388"/>
            <p:cNvSpPr>
              <a:spLocks noChangeAspect="1" noEditPoints="1"/>
            </p:cNvSpPr>
            <p:nvPr/>
          </p:nvSpPr>
          <p:spPr bwMode="auto">
            <a:xfrm>
              <a:off x="1879" y="239"/>
              <a:ext cx="127" cy="188"/>
            </a:xfrm>
            <a:custGeom>
              <a:avLst/>
              <a:gdLst/>
              <a:ahLst/>
              <a:cxnLst>
                <a:cxn ang="0">
                  <a:pos x="127" y="95"/>
                </a:cxn>
                <a:cxn ang="0">
                  <a:pos x="124" y="55"/>
                </a:cxn>
                <a:cxn ang="0">
                  <a:pos x="111" y="24"/>
                </a:cxn>
                <a:cxn ang="0">
                  <a:pos x="103" y="15"/>
                </a:cxn>
                <a:cxn ang="0">
                  <a:pos x="92" y="7"/>
                </a:cxn>
                <a:cxn ang="0">
                  <a:pos x="79" y="2"/>
                </a:cxn>
                <a:cxn ang="0">
                  <a:pos x="63" y="0"/>
                </a:cxn>
                <a:cxn ang="0">
                  <a:pos x="42" y="4"/>
                </a:cxn>
                <a:cxn ang="0">
                  <a:pos x="27" y="12"/>
                </a:cxn>
                <a:cxn ang="0">
                  <a:pos x="15" y="25"/>
                </a:cxn>
                <a:cxn ang="0">
                  <a:pos x="8" y="40"/>
                </a:cxn>
                <a:cxn ang="0">
                  <a:pos x="3" y="56"/>
                </a:cxn>
                <a:cxn ang="0">
                  <a:pos x="1" y="72"/>
                </a:cxn>
                <a:cxn ang="0">
                  <a:pos x="0" y="85"/>
                </a:cxn>
                <a:cxn ang="0">
                  <a:pos x="0" y="95"/>
                </a:cxn>
                <a:cxn ang="0">
                  <a:pos x="0" y="105"/>
                </a:cxn>
                <a:cxn ang="0">
                  <a:pos x="1" y="118"/>
                </a:cxn>
                <a:cxn ang="0">
                  <a:pos x="3" y="133"/>
                </a:cxn>
                <a:cxn ang="0">
                  <a:pos x="8" y="149"/>
                </a:cxn>
                <a:cxn ang="0">
                  <a:pos x="15" y="164"/>
                </a:cxn>
                <a:cxn ang="0">
                  <a:pos x="27" y="176"/>
                </a:cxn>
                <a:cxn ang="0">
                  <a:pos x="42" y="185"/>
                </a:cxn>
                <a:cxn ang="0">
                  <a:pos x="63" y="188"/>
                </a:cxn>
                <a:cxn ang="0">
                  <a:pos x="84" y="185"/>
                </a:cxn>
                <a:cxn ang="0">
                  <a:pos x="100" y="176"/>
                </a:cxn>
                <a:cxn ang="0">
                  <a:pos x="112" y="164"/>
                </a:cxn>
                <a:cxn ang="0">
                  <a:pos x="119" y="149"/>
                </a:cxn>
                <a:cxn ang="0">
                  <a:pos x="124" y="133"/>
                </a:cxn>
                <a:cxn ang="0">
                  <a:pos x="126" y="118"/>
                </a:cxn>
                <a:cxn ang="0">
                  <a:pos x="127" y="105"/>
                </a:cxn>
                <a:cxn ang="0">
                  <a:pos x="127" y="95"/>
                </a:cxn>
                <a:cxn ang="0">
                  <a:pos x="63" y="180"/>
                </a:cxn>
                <a:cxn ang="0">
                  <a:pos x="54" y="179"/>
                </a:cxn>
                <a:cxn ang="0">
                  <a:pos x="43" y="174"/>
                </a:cxn>
                <a:cxn ang="0">
                  <a:pos x="35" y="165"/>
                </a:cxn>
                <a:cxn ang="0">
                  <a:pos x="29" y="150"/>
                </a:cxn>
                <a:cxn ang="0">
                  <a:pos x="26" y="137"/>
                </a:cxn>
                <a:cxn ang="0">
                  <a:pos x="25" y="122"/>
                </a:cxn>
                <a:cxn ang="0">
                  <a:pos x="25" y="107"/>
                </a:cxn>
                <a:cxn ang="0">
                  <a:pos x="25" y="91"/>
                </a:cxn>
                <a:cxn ang="0">
                  <a:pos x="25" y="61"/>
                </a:cxn>
                <a:cxn ang="0">
                  <a:pos x="29" y="35"/>
                </a:cxn>
                <a:cxn ang="0">
                  <a:pos x="35" y="22"/>
                </a:cxn>
                <a:cxn ang="0">
                  <a:pos x="44" y="13"/>
                </a:cxn>
                <a:cxn ang="0">
                  <a:pos x="54" y="9"/>
                </a:cxn>
                <a:cxn ang="0">
                  <a:pos x="63" y="8"/>
                </a:cxn>
                <a:cxn ang="0">
                  <a:pos x="74" y="10"/>
                </a:cxn>
                <a:cxn ang="0">
                  <a:pos x="84" y="14"/>
                </a:cxn>
                <a:cxn ang="0">
                  <a:pos x="92" y="22"/>
                </a:cxn>
                <a:cxn ang="0">
                  <a:pos x="97" y="33"/>
                </a:cxn>
                <a:cxn ang="0">
                  <a:pos x="102" y="59"/>
                </a:cxn>
                <a:cxn ang="0">
                  <a:pos x="102" y="91"/>
                </a:cxn>
                <a:cxn ang="0">
                  <a:pos x="102" y="121"/>
                </a:cxn>
                <a:cxn ang="0">
                  <a:pos x="99" y="149"/>
                </a:cxn>
                <a:cxn ang="0">
                  <a:pos x="92" y="165"/>
                </a:cxn>
                <a:cxn ang="0">
                  <a:pos x="83" y="174"/>
                </a:cxn>
                <a:cxn ang="0">
                  <a:pos x="73" y="179"/>
                </a:cxn>
                <a:cxn ang="0">
                  <a:pos x="63" y="180"/>
                </a:cxn>
              </a:cxnLst>
              <a:rect l="0" t="0" r="r" b="b"/>
              <a:pathLst>
                <a:path w="127" h="188">
                  <a:moveTo>
                    <a:pt x="127" y="95"/>
                  </a:moveTo>
                  <a:lnTo>
                    <a:pt x="124" y="55"/>
                  </a:lnTo>
                  <a:lnTo>
                    <a:pt x="111" y="24"/>
                  </a:lnTo>
                  <a:lnTo>
                    <a:pt x="103" y="15"/>
                  </a:lnTo>
                  <a:lnTo>
                    <a:pt x="92" y="7"/>
                  </a:lnTo>
                  <a:lnTo>
                    <a:pt x="79" y="2"/>
                  </a:lnTo>
                  <a:lnTo>
                    <a:pt x="63" y="0"/>
                  </a:lnTo>
                  <a:lnTo>
                    <a:pt x="42" y="4"/>
                  </a:lnTo>
                  <a:lnTo>
                    <a:pt x="27" y="12"/>
                  </a:lnTo>
                  <a:lnTo>
                    <a:pt x="15" y="25"/>
                  </a:lnTo>
                  <a:lnTo>
                    <a:pt x="8" y="40"/>
                  </a:lnTo>
                  <a:lnTo>
                    <a:pt x="3" y="56"/>
                  </a:lnTo>
                  <a:lnTo>
                    <a:pt x="1" y="72"/>
                  </a:lnTo>
                  <a:lnTo>
                    <a:pt x="0" y="85"/>
                  </a:lnTo>
                  <a:lnTo>
                    <a:pt x="0" y="95"/>
                  </a:lnTo>
                  <a:lnTo>
                    <a:pt x="0" y="105"/>
                  </a:lnTo>
                  <a:lnTo>
                    <a:pt x="1" y="118"/>
                  </a:lnTo>
                  <a:lnTo>
                    <a:pt x="3" y="133"/>
                  </a:lnTo>
                  <a:lnTo>
                    <a:pt x="8" y="149"/>
                  </a:lnTo>
                  <a:lnTo>
                    <a:pt x="15" y="164"/>
                  </a:lnTo>
                  <a:lnTo>
                    <a:pt x="27" y="176"/>
                  </a:lnTo>
                  <a:lnTo>
                    <a:pt x="42" y="185"/>
                  </a:lnTo>
                  <a:lnTo>
                    <a:pt x="63" y="188"/>
                  </a:lnTo>
                  <a:lnTo>
                    <a:pt x="84" y="185"/>
                  </a:lnTo>
                  <a:lnTo>
                    <a:pt x="100" y="176"/>
                  </a:lnTo>
                  <a:lnTo>
                    <a:pt x="112" y="164"/>
                  </a:lnTo>
                  <a:lnTo>
                    <a:pt x="119" y="149"/>
                  </a:lnTo>
                  <a:lnTo>
                    <a:pt x="124" y="133"/>
                  </a:lnTo>
                  <a:lnTo>
                    <a:pt x="126" y="118"/>
                  </a:lnTo>
                  <a:lnTo>
                    <a:pt x="127" y="105"/>
                  </a:lnTo>
                  <a:lnTo>
                    <a:pt x="127" y="95"/>
                  </a:lnTo>
                  <a:close/>
                  <a:moveTo>
                    <a:pt x="63" y="180"/>
                  </a:moveTo>
                  <a:lnTo>
                    <a:pt x="54" y="179"/>
                  </a:lnTo>
                  <a:lnTo>
                    <a:pt x="43" y="174"/>
                  </a:lnTo>
                  <a:lnTo>
                    <a:pt x="35" y="165"/>
                  </a:lnTo>
                  <a:lnTo>
                    <a:pt x="29" y="150"/>
                  </a:lnTo>
                  <a:lnTo>
                    <a:pt x="26" y="137"/>
                  </a:lnTo>
                  <a:lnTo>
                    <a:pt x="25" y="122"/>
                  </a:lnTo>
                  <a:lnTo>
                    <a:pt x="25" y="107"/>
                  </a:lnTo>
                  <a:lnTo>
                    <a:pt x="25" y="91"/>
                  </a:lnTo>
                  <a:lnTo>
                    <a:pt x="25" y="61"/>
                  </a:lnTo>
                  <a:lnTo>
                    <a:pt x="29" y="35"/>
                  </a:lnTo>
                  <a:lnTo>
                    <a:pt x="35" y="22"/>
                  </a:lnTo>
                  <a:lnTo>
                    <a:pt x="44" y="13"/>
                  </a:lnTo>
                  <a:lnTo>
                    <a:pt x="54" y="9"/>
                  </a:lnTo>
                  <a:lnTo>
                    <a:pt x="63" y="8"/>
                  </a:lnTo>
                  <a:lnTo>
                    <a:pt x="74" y="10"/>
                  </a:lnTo>
                  <a:lnTo>
                    <a:pt x="84" y="14"/>
                  </a:lnTo>
                  <a:lnTo>
                    <a:pt x="92" y="22"/>
                  </a:lnTo>
                  <a:lnTo>
                    <a:pt x="97" y="33"/>
                  </a:lnTo>
                  <a:lnTo>
                    <a:pt x="102" y="59"/>
                  </a:lnTo>
                  <a:lnTo>
                    <a:pt x="102" y="91"/>
                  </a:lnTo>
                  <a:lnTo>
                    <a:pt x="102" y="121"/>
                  </a:lnTo>
                  <a:lnTo>
                    <a:pt x="99" y="149"/>
                  </a:lnTo>
                  <a:lnTo>
                    <a:pt x="92" y="165"/>
                  </a:lnTo>
                  <a:lnTo>
                    <a:pt x="83" y="174"/>
                  </a:lnTo>
                  <a:lnTo>
                    <a:pt x="73" y="179"/>
                  </a:lnTo>
                  <a:lnTo>
                    <a:pt x="63" y="18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37" name="Freeform 389"/>
            <p:cNvSpPr>
              <a:spLocks noChangeAspect="1" noEditPoints="1"/>
            </p:cNvSpPr>
            <p:nvPr/>
          </p:nvSpPr>
          <p:spPr bwMode="auto">
            <a:xfrm>
              <a:off x="2035" y="239"/>
              <a:ext cx="128" cy="188"/>
            </a:xfrm>
            <a:custGeom>
              <a:avLst/>
              <a:gdLst/>
              <a:ahLst/>
              <a:cxnLst>
                <a:cxn ang="0">
                  <a:pos x="128" y="95"/>
                </a:cxn>
                <a:cxn ang="0">
                  <a:pos x="124" y="55"/>
                </a:cxn>
                <a:cxn ang="0">
                  <a:pos x="111" y="24"/>
                </a:cxn>
                <a:cxn ang="0">
                  <a:pos x="104" y="15"/>
                </a:cxn>
                <a:cxn ang="0">
                  <a:pos x="93" y="7"/>
                </a:cxn>
                <a:cxn ang="0">
                  <a:pos x="80" y="2"/>
                </a:cxn>
                <a:cxn ang="0">
                  <a:pos x="64" y="0"/>
                </a:cxn>
                <a:cxn ang="0">
                  <a:pos x="43" y="4"/>
                </a:cxn>
                <a:cxn ang="0">
                  <a:pos x="27" y="12"/>
                </a:cxn>
                <a:cxn ang="0">
                  <a:pos x="16" y="25"/>
                </a:cxn>
                <a:cxn ang="0">
                  <a:pos x="8" y="40"/>
                </a:cxn>
                <a:cxn ang="0">
                  <a:pos x="4" y="56"/>
                </a:cxn>
                <a:cxn ang="0">
                  <a:pos x="1" y="72"/>
                </a:cxn>
                <a:cxn ang="0">
                  <a:pos x="0" y="85"/>
                </a:cxn>
                <a:cxn ang="0">
                  <a:pos x="0" y="95"/>
                </a:cxn>
                <a:cxn ang="0">
                  <a:pos x="0" y="105"/>
                </a:cxn>
                <a:cxn ang="0">
                  <a:pos x="1" y="118"/>
                </a:cxn>
                <a:cxn ang="0">
                  <a:pos x="4" y="133"/>
                </a:cxn>
                <a:cxn ang="0">
                  <a:pos x="8" y="149"/>
                </a:cxn>
                <a:cxn ang="0">
                  <a:pos x="16" y="164"/>
                </a:cxn>
                <a:cxn ang="0">
                  <a:pos x="27" y="176"/>
                </a:cxn>
                <a:cxn ang="0">
                  <a:pos x="43" y="185"/>
                </a:cxn>
                <a:cxn ang="0">
                  <a:pos x="64" y="188"/>
                </a:cxn>
                <a:cxn ang="0">
                  <a:pos x="85" y="185"/>
                </a:cxn>
                <a:cxn ang="0">
                  <a:pos x="101" y="176"/>
                </a:cxn>
                <a:cxn ang="0">
                  <a:pos x="112" y="164"/>
                </a:cxn>
                <a:cxn ang="0">
                  <a:pos x="120" y="149"/>
                </a:cxn>
                <a:cxn ang="0">
                  <a:pos x="124" y="133"/>
                </a:cxn>
                <a:cxn ang="0">
                  <a:pos x="127" y="118"/>
                </a:cxn>
                <a:cxn ang="0">
                  <a:pos x="128" y="105"/>
                </a:cxn>
                <a:cxn ang="0">
                  <a:pos x="128" y="95"/>
                </a:cxn>
                <a:cxn ang="0">
                  <a:pos x="64" y="180"/>
                </a:cxn>
                <a:cxn ang="0">
                  <a:pos x="54" y="179"/>
                </a:cxn>
                <a:cxn ang="0">
                  <a:pos x="44" y="174"/>
                </a:cxn>
                <a:cxn ang="0">
                  <a:pos x="35" y="165"/>
                </a:cxn>
                <a:cxn ang="0">
                  <a:pos x="29" y="150"/>
                </a:cxn>
                <a:cxn ang="0">
                  <a:pos x="27" y="137"/>
                </a:cxn>
                <a:cxn ang="0">
                  <a:pos x="26" y="122"/>
                </a:cxn>
                <a:cxn ang="0">
                  <a:pos x="25" y="107"/>
                </a:cxn>
                <a:cxn ang="0">
                  <a:pos x="25" y="91"/>
                </a:cxn>
                <a:cxn ang="0">
                  <a:pos x="26" y="61"/>
                </a:cxn>
                <a:cxn ang="0">
                  <a:pos x="29" y="35"/>
                </a:cxn>
                <a:cxn ang="0">
                  <a:pos x="36" y="22"/>
                </a:cxn>
                <a:cxn ang="0">
                  <a:pos x="45" y="13"/>
                </a:cxn>
                <a:cxn ang="0">
                  <a:pos x="55" y="9"/>
                </a:cxn>
                <a:cxn ang="0">
                  <a:pos x="64" y="8"/>
                </a:cxn>
                <a:cxn ang="0">
                  <a:pos x="75" y="10"/>
                </a:cxn>
                <a:cxn ang="0">
                  <a:pos x="85" y="14"/>
                </a:cxn>
                <a:cxn ang="0">
                  <a:pos x="93" y="22"/>
                </a:cxn>
                <a:cxn ang="0">
                  <a:pos x="98" y="33"/>
                </a:cxn>
                <a:cxn ang="0">
                  <a:pos x="102" y="59"/>
                </a:cxn>
                <a:cxn ang="0">
                  <a:pos x="103" y="91"/>
                </a:cxn>
                <a:cxn ang="0">
                  <a:pos x="102" y="121"/>
                </a:cxn>
                <a:cxn ang="0">
                  <a:pos x="99" y="149"/>
                </a:cxn>
                <a:cxn ang="0">
                  <a:pos x="93" y="165"/>
                </a:cxn>
                <a:cxn ang="0">
                  <a:pos x="84" y="174"/>
                </a:cxn>
                <a:cxn ang="0">
                  <a:pos x="73" y="179"/>
                </a:cxn>
                <a:cxn ang="0">
                  <a:pos x="64" y="180"/>
                </a:cxn>
              </a:cxnLst>
              <a:rect l="0" t="0" r="r" b="b"/>
              <a:pathLst>
                <a:path w="128" h="188">
                  <a:moveTo>
                    <a:pt x="128" y="95"/>
                  </a:moveTo>
                  <a:lnTo>
                    <a:pt x="124" y="55"/>
                  </a:lnTo>
                  <a:lnTo>
                    <a:pt x="111" y="24"/>
                  </a:lnTo>
                  <a:lnTo>
                    <a:pt x="104" y="15"/>
                  </a:lnTo>
                  <a:lnTo>
                    <a:pt x="93" y="7"/>
                  </a:lnTo>
                  <a:lnTo>
                    <a:pt x="80" y="2"/>
                  </a:lnTo>
                  <a:lnTo>
                    <a:pt x="64" y="0"/>
                  </a:lnTo>
                  <a:lnTo>
                    <a:pt x="43" y="4"/>
                  </a:lnTo>
                  <a:lnTo>
                    <a:pt x="27" y="12"/>
                  </a:lnTo>
                  <a:lnTo>
                    <a:pt x="16" y="25"/>
                  </a:lnTo>
                  <a:lnTo>
                    <a:pt x="8" y="40"/>
                  </a:lnTo>
                  <a:lnTo>
                    <a:pt x="4" y="56"/>
                  </a:lnTo>
                  <a:lnTo>
                    <a:pt x="1" y="72"/>
                  </a:lnTo>
                  <a:lnTo>
                    <a:pt x="0" y="85"/>
                  </a:lnTo>
                  <a:lnTo>
                    <a:pt x="0" y="95"/>
                  </a:lnTo>
                  <a:lnTo>
                    <a:pt x="0" y="105"/>
                  </a:lnTo>
                  <a:lnTo>
                    <a:pt x="1" y="118"/>
                  </a:lnTo>
                  <a:lnTo>
                    <a:pt x="4" y="133"/>
                  </a:lnTo>
                  <a:lnTo>
                    <a:pt x="8" y="149"/>
                  </a:lnTo>
                  <a:lnTo>
                    <a:pt x="16" y="164"/>
                  </a:lnTo>
                  <a:lnTo>
                    <a:pt x="27" y="176"/>
                  </a:lnTo>
                  <a:lnTo>
                    <a:pt x="43" y="185"/>
                  </a:lnTo>
                  <a:lnTo>
                    <a:pt x="64" y="188"/>
                  </a:lnTo>
                  <a:lnTo>
                    <a:pt x="85" y="185"/>
                  </a:lnTo>
                  <a:lnTo>
                    <a:pt x="101" y="176"/>
                  </a:lnTo>
                  <a:lnTo>
                    <a:pt x="112" y="164"/>
                  </a:lnTo>
                  <a:lnTo>
                    <a:pt x="120" y="149"/>
                  </a:lnTo>
                  <a:lnTo>
                    <a:pt x="124" y="133"/>
                  </a:lnTo>
                  <a:lnTo>
                    <a:pt x="127" y="118"/>
                  </a:lnTo>
                  <a:lnTo>
                    <a:pt x="128" y="105"/>
                  </a:lnTo>
                  <a:lnTo>
                    <a:pt x="128" y="95"/>
                  </a:lnTo>
                  <a:close/>
                  <a:moveTo>
                    <a:pt x="64" y="180"/>
                  </a:moveTo>
                  <a:lnTo>
                    <a:pt x="54" y="179"/>
                  </a:lnTo>
                  <a:lnTo>
                    <a:pt x="44" y="174"/>
                  </a:lnTo>
                  <a:lnTo>
                    <a:pt x="35" y="165"/>
                  </a:lnTo>
                  <a:lnTo>
                    <a:pt x="29" y="150"/>
                  </a:lnTo>
                  <a:lnTo>
                    <a:pt x="27" y="137"/>
                  </a:lnTo>
                  <a:lnTo>
                    <a:pt x="26" y="122"/>
                  </a:lnTo>
                  <a:lnTo>
                    <a:pt x="25" y="107"/>
                  </a:lnTo>
                  <a:lnTo>
                    <a:pt x="25" y="91"/>
                  </a:lnTo>
                  <a:lnTo>
                    <a:pt x="26" y="61"/>
                  </a:lnTo>
                  <a:lnTo>
                    <a:pt x="29" y="35"/>
                  </a:lnTo>
                  <a:lnTo>
                    <a:pt x="36" y="22"/>
                  </a:lnTo>
                  <a:lnTo>
                    <a:pt x="45" y="13"/>
                  </a:lnTo>
                  <a:lnTo>
                    <a:pt x="55" y="9"/>
                  </a:lnTo>
                  <a:lnTo>
                    <a:pt x="64" y="8"/>
                  </a:lnTo>
                  <a:lnTo>
                    <a:pt x="75" y="10"/>
                  </a:lnTo>
                  <a:lnTo>
                    <a:pt x="85" y="14"/>
                  </a:lnTo>
                  <a:lnTo>
                    <a:pt x="93" y="22"/>
                  </a:lnTo>
                  <a:lnTo>
                    <a:pt x="98" y="33"/>
                  </a:lnTo>
                  <a:lnTo>
                    <a:pt x="102" y="59"/>
                  </a:lnTo>
                  <a:lnTo>
                    <a:pt x="103" y="91"/>
                  </a:lnTo>
                  <a:lnTo>
                    <a:pt x="102" y="121"/>
                  </a:lnTo>
                  <a:lnTo>
                    <a:pt x="99" y="149"/>
                  </a:lnTo>
                  <a:lnTo>
                    <a:pt x="93" y="165"/>
                  </a:lnTo>
                  <a:lnTo>
                    <a:pt x="84" y="174"/>
                  </a:lnTo>
                  <a:lnTo>
                    <a:pt x="73" y="179"/>
                  </a:lnTo>
                  <a:lnTo>
                    <a:pt x="64" y="18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38" name="Freeform 390"/>
            <p:cNvSpPr>
              <a:spLocks noChangeAspect="1" noEditPoints="1"/>
            </p:cNvSpPr>
            <p:nvPr/>
          </p:nvSpPr>
          <p:spPr bwMode="auto">
            <a:xfrm>
              <a:off x="2908" y="63"/>
              <a:ext cx="165" cy="270"/>
            </a:xfrm>
            <a:custGeom>
              <a:avLst/>
              <a:gdLst/>
              <a:ahLst/>
              <a:cxnLst>
                <a:cxn ang="0">
                  <a:pos x="162" y="89"/>
                </a:cxn>
                <a:cxn ang="0">
                  <a:pos x="134" y="21"/>
                </a:cxn>
                <a:cxn ang="0">
                  <a:pos x="98" y="2"/>
                </a:cxn>
                <a:cxn ang="0">
                  <a:pos x="64" y="2"/>
                </a:cxn>
                <a:cxn ang="0">
                  <a:pos x="29" y="24"/>
                </a:cxn>
                <a:cxn ang="0">
                  <a:pos x="3" y="90"/>
                </a:cxn>
                <a:cxn ang="0">
                  <a:pos x="0" y="159"/>
                </a:cxn>
                <a:cxn ang="0">
                  <a:pos x="8" y="207"/>
                </a:cxn>
                <a:cxn ang="0">
                  <a:pos x="32" y="250"/>
                </a:cxn>
                <a:cxn ang="0">
                  <a:pos x="67" y="268"/>
                </a:cxn>
                <a:cxn ang="0">
                  <a:pos x="100" y="268"/>
                </a:cxn>
                <a:cxn ang="0">
                  <a:pos x="136" y="247"/>
                </a:cxn>
                <a:cxn ang="0">
                  <a:pos x="163" y="182"/>
                </a:cxn>
                <a:cxn ang="0">
                  <a:pos x="82" y="261"/>
                </a:cxn>
                <a:cxn ang="0">
                  <a:pos x="70" y="259"/>
                </a:cxn>
                <a:cxn ang="0">
                  <a:pos x="57" y="252"/>
                </a:cxn>
                <a:cxn ang="0">
                  <a:pos x="45" y="237"/>
                </a:cxn>
                <a:cxn ang="0">
                  <a:pos x="37" y="214"/>
                </a:cxn>
                <a:cxn ang="0">
                  <a:pos x="33" y="131"/>
                </a:cxn>
                <a:cxn ang="0">
                  <a:pos x="36" y="59"/>
                </a:cxn>
                <a:cxn ang="0">
                  <a:pos x="45" y="31"/>
                </a:cxn>
                <a:cxn ang="0">
                  <a:pos x="58" y="16"/>
                </a:cxn>
                <a:cxn ang="0">
                  <a:pos x="72" y="10"/>
                </a:cxn>
                <a:cxn ang="0">
                  <a:pos x="82" y="9"/>
                </a:cxn>
                <a:cxn ang="0">
                  <a:pos x="94" y="11"/>
                </a:cxn>
                <a:cxn ang="0">
                  <a:pos x="108" y="17"/>
                </a:cxn>
                <a:cxn ang="0">
                  <a:pos x="120" y="31"/>
                </a:cxn>
                <a:cxn ang="0">
                  <a:pos x="129" y="55"/>
                </a:cxn>
                <a:cxn ang="0">
                  <a:pos x="133" y="131"/>
                </a:cxn>
                <a:cxn ang="0">
                  <a:pos x="128" y="212"/>
                </a:cxn>
                <a:cxn ang="0">
                  <a:pos x="121" y="236"/>
                </a:cxn>
                <a:cxn ang="0">
                  <a:pos x="110" y="251"/>
                </a:cxn>
                <a:cxn ang="0">
                  <a:pos x="96" y="259"/>
                </a:cxn>
                <a:cxn ang="0">
                  <a:pos x="82" y="261"/>
                </a:cxn>
              </a:cxnLst>
              <a:rect l="0" t="0" r="r" b="b"/>
              <a:pathLst>
                <a:path w="165" h="270">
                  <a:moveTo>
                    <a:pt x="165" y="136"/>
                  </a:moveTo>
                  <a:lnTo>
                    <a:pt x="162" y="89"/>
                  </a:lnTo>
                  <a:lnTo>
                    <a:pt x="149" y="44"/>
                  </a:lnTo>
                  <a:lnTo>
                    <a:pt x="134" y="21"/>
                  </a:lnTo>
                  <a:lnTo>
                    <a:pt x="116" y="8"/>
                  </a:lnTo>
                  <a:lnTo>
                    <a:pt x="98" y="2"/>
                  </a:lnTo>
                  <a:lnTo>
                    <a:pt x="83" y="0"/>
                  </a:lnTo>
                  <a:lnTo>
                    <a:pt x="64" y="2"/>
                  </a:lnTo>
                  <a:lnTo>
                    <a:pt x="46" y="10"/>
                  </a:lnTo>
                  <a:lnTo>
                    <a:pt x="29" y="24"/>
                  </a:lnTo>
                  <a:lnTo>
                    <a:pt x="15" y="47"/>
                  </a:lnTo>
                  <a:lnTo>
                    <a:pt x="3" y="90"/>
                  </a:lnTo>
                  <a:lnTo>
                    <a:pt x="0" y="136"/>
                  </a:lnTo>
                  <a:lnTo>
                    <a:pt x="0" y="159"/>
                  </a:lnTo>
                  <a:lnTo>
                    <a:pt x="3" y="183"/>
                  </a:lnTo>
                  <a:lnTo>
                    <a:pt x="8" y="207"/>
                  </a:lnTo>
                  <a:lnTo>
                    <a:pt x="18" y="230"/>
                  </a:lnTo>
                  <a:lnTo>
                    <a:pt x="32" y="250"/>
                  </a:lnTo>
                  <a:lnTo>
                    <a:pt x="49" y="262"/>
                  </a:lnTo>
                  <a:lnTo>
                    <a:pt x="67" y="268"/>
                  </a:lnTo>
                  <a:lnTo>
                    <a:pt x="82" y="270"/>
                  </a:lnTo>
                  <a:lnTo>
                    <a:pt x="100" y="268"/>
                  </a:lnTo>
                  <a:lnTo>
                    <a:pt x="118" y="261"/>
                  </a:lnTo>
                  <a:lnTo>
                    <a:pt x="136" y="247"/>
                  </a:lnTo>
                  <a:lnTo>
                    <a:pt x="151" y="224"/>
                  </a:lnTo>
                  <a:lnTo>
                    <a:pt x="163" y="182"/>
                  </a:lnTo>
                  <a:lnTo>
                    <a:pt x="165" y="136"/>
                  </a:lnTo>
                  <a:close/>
                  <a:moveTo>
                    <a:pt x="82" y="261"/>
                  </a:moveTo>
                  <a:lnTo>
                    <a:pt x="76" y="261"/>
                  </a:lnTo>
                  <a:lnTo>
                    <a:pt x="70" y="259"/>
                  </a:lnTo>
                  <a:lnTo>
                    <a:pt x="63" y="256"/>
                  </a:lnTo>
                  <a:lnTo>
                    <a:pt x="57" y="252"/>
                  </a:lnTo>
                  <a:lnTo>
                    <a:pt x="50" y="245"/>
                  </a:lnTo>
                  <a:lnTo>
                    <a:pt x="45" y="237"/>
                  </a:lnTo>
                  <a:lnTo>
                    <a:pt x="40" y="227"/>
                  </a:lnTo>
                  <a:lnTo>
                    <a:pt x="37" y="214"/>
                  </a:lnTo>
                  <a:lnTo>
                    <a:pt x="33" y="172"/>
                  </a:lnTo>
                  <a:lnTo>
                    <a:pt x="33" y="131"/>
                  </a:lnTo>
                  <a:lnTo>
                    <a:pt x="33" y="93"/>
                  </a:lnTo>
                  <a:lnTo>
                    <a:pt x="36" y="59"/>
                  </a:lnTo>
                  <a:lnTo>
                    <a:pt x="40" y="43"/>
                  </a:lnTo>
                  <a:lnTo>
                    <a:pt x="45" y="31"/>
                  </a:lnTo>
                  <a:lnTo>
                    <a:pt x="51" y="23"/>
                  </a:lnTo>
                  <a:lnTo>
                    <a:pt x="58" y="16"/>
                  </a:lnTo>
                  <a:lnTo>
                    <a:pt x="65" y="12"/>
                  </a:lnTo>
                  <a:lnTo>
                    <a:pt x="72" y="10"/>
                  </a:lnTo>
                  <a:lnTo>
                    <a:pt x="78" y="9"/>
                  </a:lnTo>
                  <a:lnTo>
                    <a:pt x="82" y="9"/>
                  </a:lnTo>
                  <a:lnTo>
                    <a:pt x="88" y="9"/>
                  </a:lnTo>
                  <a:lnTo>
                    <a:pt x="94" y="11"/>
                  </a:lnTo>
                  <a:lnTo>
                    <a:pt x="101" y="13"/>
                  </a:lnTo>
                  <a:lnTo>
                    <a:pt x="108" y="17"/>
                  </a:lnTo>
                  <a:lnTo>
                    <a:pt x="114" y="23"/>
                  </a:lnTo>
                  <a:lnTo>
                    <a:pt x="120" y="31"/>
                  </a:lnTo>
                  <a:lnTo>
                    <a:pt x="125" y="41"/>
                  </a:lnTo>
                  <a:lnTo>
                    <a:pt x="129" y="55"/>
                  </a:lnTo>
                  <a:lnTo>
                    <a:pt x="132" y="92"/>
                  </a:lnTo>
                  <a:lnTo>
                    <a:pt x="133" y="131"/>
                  </a:lnTo>
                  <a:lnTo>
                    <a:pt x="132" y="173"/>
                  </a:lnTo>
                  <a:lnTo>
                    <a:pt x="128" y="212"/>
                  </a:lnTo>
                  <a:lnTo>
                    <a:pt x="125" y="225"/>
                  </a:lnTo>
                  <a:lnTo>
                    <a:pt x="121" y="236"/>
                  </a:lnTo>
                  <a:lnTo>
                    <a:pt x="116" y="244"/>
                  </a:lnTo>
                  <a:lnTo>
                    <a:pt x="110" y="251"/>
                  </a:lnTo>
                  <a:lnTo>
                    <a:pt x="103" y="255"/>
                  </a:lnTo>
                  <a:lnTo>
                    <a:pt x="96" y="259"/>
                  </a:lnTo>
                  <a:lnTo>
                    <a:pt x="89" y="261"/>
                  </a:lnTo>
                  <a:lnTo>
                    <a:pt x="82" y="26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39" name="Freeform 391"/>
            <p:cNvSpPr>
              <a:spLocks noChangeAspect="1"/>
            </p:cNvSpPr>
            <p:nvPr/>
          </p:nvSpPr>
          <p:spPr bwMode="auto">
            <a:xfrm>
              <a:off x="3819" y="205"/>
              <a:ext cx="41" cy="42"/>
            </a:xfrm>
            <a:custGeom>
              <a:avLst/>
              <a:gdLst/>
              <a:ahLst/>
              <a:cxnLst>
                <a:cxn ang="0">
                  <a:pos x="41" y="21"/>
                </a:cxn>
                <a:cxn ang="0">
                  <a:pos x="40" y="13"/>
                </a:cxn>
                <a:cxn ang="0">
                  <a:pos x="35" y="7"/>
                </a:cxn>
                <a:cxn ang="0">
                  <a:pos x="28" y="2"/>
                </a:cxn>
                <a:cxn ang="0">
                  <a:pos x="20" y="0"/>
                </a:cxn>
                <a:cxn ang="0">
                  <a:pos x="12" y="2"/>
                </a:cxn>
                <a:cxn ang="0">
                  <a:pos x="6" y="7"/>
                </a:cxn>
                <a:cxn ang="0">
                  <a:pos x="1" y="13"/>
                </a:cxn>
                <a:cxn ang="0">
                  <a:pos x="0" y="21"/>
                </a:cxn>
                <a:cxn ang="0">
                  <a:pos x="1" y="29"/>
                </a:cxn>
                <a:cxn ang="0">
                  <a:pos x="6" y="36"/>
                </a:cxn>
                <a:cxn ang="0">
                  <a:pos x="12" y="40"/>
                </a:cxn>
                <a:cxn ang="0">
                  <a:pos x="20" y="42"/>
                </a:cxn>
                <a:cxn ang="0">
                  <a:pos x="28" y="40"/>
                </a:cxn>
                <a:cxn ang="0">
                  <a:pos x="35" y="36"/>
                </a:cxn>
                <a:cxn ang="0">
                  <a:pos x="40" y="29"/>
                </a:cxn>
                <a:cxn ang="0">
                  <a:pos x="41" y="21"/>
                </a:cxn>
              </a:cxnLst>
              <a:rect l="0" t="0" r="r" b="b"/>
              <a:pathLst>
                <a:path w="41" h="42">
                  <a:moveTo>
                    <a:pt x="41" y="21"/>
                  </a:moveTo>
                  <a:lnTo>
                    <a:pt x="40" y="13"/>
                  </a:lnTo>
                  <a:lnTo>
                    <a:pt x="35" y="7"/>
                  </a:lnTo>
                  <a:lnTo>
                    <a:pt x="28" y="2"/>
                  </a:lnTo>
                  <a:lnTo>
                    <a:pt x="20" y="0"/>
                  </a:lnTo>
                  <a:lnTo>
                    <a:pt x="12" y="2"/>
                  </a:lnTo>
                  <a:lnTo>
                    <a:pt x="6" y="7"/>
                  </a:lnTo>
                  <a:lnTo>
                    <a:pt x="1" y="13"/>
                  </a:lnTo>
                  <a:lnTo>
                    <a:pt x="0" y="21"/>
                  </a:lnTo>
                  <a:lnTo>
                    <a:pt x="1" y="29"/>
                  </a:lnTo>
                  <a:lnTo>
                    <a:pt x="6" y="36"/>
                  </a:lnTo>
                  <a:lnTo>
                    <a:pt x="12" y="40"/>
                  </a:lnTo>
                  <a:lnTo>
                    <a:pt x="20" y="42"/>
                  </a:lnTo>
                  <a:lnTo>
                    <a:pt x="28" y="40"/>
                  </a:lnTo>
                  <a:lnTo>
                    <a:pt x="35" y="36"/>
                  </a:lnTo>
                  <a:lnTo>
                    <a:pt x="40" y="29"/>
                  </a:lnTo>
                  <a:lnTo>
                    <a:pt x="41" y="2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40" name="Freeform 392"/>
            <p:cNvSpPr>
              <a:spLocks noChangeAspect="1"/>
            </p:cNvSpPr>
            <p:nvPr/>
          </p:nvSpPr>
          <p:spPr bwMode="auto">
            <a:xfrm>
              <a:off x="3993" y="205"/>
              <a:ext cx="42" cy="42"/>
            </a:xfrm>
            <a:custGeom>
              <a:avLst/>
              <a:gdLst/>
              <a:ahLst/>
              <a:cxnLst>
                <a:cxn ang="0">
                  <a:pos x="42" y="21"/>
                </a:cxn>
                <a:cxn ang="0">
                  <a:pos x="40" y="13"/>
                </a:cxn>
                <a:cxn ang="0">
                  <a:pos x="35" y="7"/>
                </a:cxn>
                <a:cxn ang="0">
                  <a:pos x="29" y="2"/>
                </a:cxn>
                <a:cxn ang="0">
                  <a:pos x="21" y="0"/>
                </a:cxn>
                <a:cxn ang="0">
                  <a:pos x="13" y="2"/>
                </a:cxn>
                <a:cxn ang="0">
                  <a:pos x="6" y="7"/>
                </a:cxn>
                <a:cxn ang="0">
                  <a:pos x="2" y="13"/>
                </a:cxn>
                <a:cxn ang="0">
                  <a:pos x="0" y="21"/>
                </a:cxn>
                <a:cxn ang="0">
                  <a:pos x="2" y="29"/>
                </a:cxn>
                <a:cxn ang="0">
                  <a:pos x="6" y="36"/>
                </a:cxn>
                <a:cxn ang="0">
                  <a:pos x="13" y="40"/>
                </a:cxn>
                <a:cxn ang="0">
                  <a:pos x="21" y="42"/>
                </a:cxn>
                <a:cxn ang="0">
                  <a:pos x="29" y="40"/>
                </a:cxn>
                <a:cxn ang="0">
                  <a:pos x="35" y="36"/>
                </a:cxn>
                <a:cxn ang="0">
                  <a:pos x="40" y="29"/>
                </a:cxn>
                <a:cxn ang="0">
                  <a:pos x="42" y="21"/>
                </a:cxn>
              </a:cxnLst>
              <a:rect l="0" t="0" r="r" b="b"/>
              <a:pathLst>
                <a:path w="42" h="42">
                  <a:moveTo>
                    <a:pt x="42" y="21"/>
                  </a:moveTo>
                  <a:lnTo>
                    <a:pt x="40" y="13"/>
                  </a:lnTo>
                  <a:lnTo>
                    <a:pt x="35" y="7"/>
                  </a:lnTo>
                  <a:lnTo>
                    <a:pt x="29" y="2"/>
                  </a:lnTo>
                  <a:lnTo>
                    <a:pt x="21" y="0"/>
                  </a:lnTo>
                  <a:lnTo>
                    <a:pt x="13" y="2"/>
                  </a:lnTo>
                  <a:lnTo>
                    <a:pt x="6" y="7"/>
                  </a:lnTo>
                  <a:lnTo>
                    <a:pt x="2" y="13"/>
                  </a:lnTo>
                  <a:lnTo>
                    <a:pt x="0" y="21"/>
                  </a:lnTo>
                  <a:lnTo>
                    <a:pt x="2" y="29"/>
                  </a:lnTo>
                  <a:lnTo>
                    <a:pt x="6" y="36"/>
                  </a:lnTo>
                  <a:lnTo>
                    <a:pt x="13" y="40"/>
                  </a:lnTo>
                  <a:lnTo>
                    <a:pt x="21" y="42"/>
                  </a:lnTo>
                  <a:lnTo>
                    <a:pt x="29" y="40"/>
                  </a:lnTo>
                  <a:lnTo>
                    <a:pt x="35" y="36"/>
                  </a:lnTo>
                  <a:lnTo>
                    <a:pt x="40" y="29"/>
                  </a:lnTo>
                  <a:lnTo>
                    <a:pt x="42" y="2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41" name="Freeform 393"/>
            <p:cNvSpPr>
              <a:spLocks noChangeAspect="1"/>
            </p:cNvSpPr>
            <p:nvPr/>
          </p:nvSpPr>
          <p:spPr bwMode="auto">
            <a:xfrm>
              <a:off x="4167" y="205"/>
              <a:ext cx="42" cy="42"/>
            </a:xfrm>
            <a:custGeom>
              <a:avLst/>
              <a:gdLst/>
              <a:ahLst/>
              <a:cxnLst>
                <a:cxn ang="0">
                  <a:pos x="42" y="21"/>
                </a:cxn>
                <a:cxn ang="0">
                  <a:pos x="40" y="13"/>
                </a:cxn>
                <a:cxn ang="0">
                  <a:pos x="36" y="7"/>
                </a:cxn>
                <a:cxn ang="0">
                  <a:pos x="29" y="2"/>
                </a:cxn>
                <a:cxn ang="0">
                  <a:pos x="21" y="0"/>
                </a:cxn>
                <a:cxn ang="0">
                  <a:pos x="13" y="2"/>
                </a:cxn>
                <a:cxn ang="0">
                  <a:pos x="6" y="7"/>
                </a:cxn>
                <a:cxn ang="0">
                  <a:pos x="2" y="13"/>
                </a:cxn>
                <a:cxn ang="0">
                  <a:pos x="0" y="21"/>
                </a:cxn>
                <a:cxn ang="0">
                  <a:pos x="2" y="29"/>
                </a:cxn>
                <a:cxn ang="0">
                  <a:pos x="6" y="36"/>
                </a:cxn>
                <a:cxn ang="0">
                  <a:pos x="13" y="40"/>
                </a:cxn>
                <a:cxn ang="0">
                  <a:pos x="21" y="42"/>
                </a:cxn>
                <a:cxn ang="0">
                  <a:pos x="29" y="40"/>
                </a:cxn>
                <a:cxn ang="0">
                  <a:pos x="36" y="36"/>
                </a:cxn>
                <a:cxn ang="0">
                  <a:pos x="40" y="29"/>
                </a:cxn>
                <a:cxn ang="0">
                  <a:pos x="42" y="21"/>
                </a:cxn>
              </a:cxnLst>
              <a:rect l="0" t="0" r="r" b="b"/>
              <a:pathLst>
                <a:path w="42" h="42">
                  <a:moveTo>
                    <a:pt x="42" y="21"/>
                  </a:moveTo>
                  <a:lnTo>
                    <a:pt x="40" y="13"/>
                  </a:lnTo>
                  <a:lnTo>
                    <a:pt x="36" y="7"/>
                  </a:lnTo>
                  <a:lnTo>
                    <a:pt x="29" y="2"/>
                  </a:lnTo>
                  <a:lnTo>
                    <a:pt x="21" y="0"/>
                  </a:lnTo>
                  <a:lnTo>
                    <a:pt x="13" y="2"/>
                  </a:lnTo>
                  <a:lnTo>
                    <a:pt x="6" y="7"/>
                  </a:lnTo>
                  <a:lnTo>
                    <a:pt x="2" y="13"/>
                  </a:lnTo>
                  <a:lnTo>
                    <a:pt x="0" y="21"/>
                  </a:lnTo>
                  <a:lnTo>
                    <a:pt x="2" y="29"/>
                  </a:lnTo>
                  <a:lnTo>
                    <a:pt x="6" y="36"/>
                  </a:lnTo>
                  <a:lnTo>
                    <a:pt x="13" y="40"/>
                  </a:lnTo>
                  <a:lnTo>
                    <a:pt x="21" y="42"/>
                  </a:lnTo>
                  <a:lnTo>
                    <a:pt x="29" y="40"/>
                  </a:lnTo>
                  <a:lnTo>
                    <a:pt x="36" y="36"/>
                  </a:lnTo>
                  <a:lnTo>
                    <a:pt x="40" y="29"/>
                  </a:lnTo>
                  <a:lnTo>
                    <a:pt x="42" y="2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42" name="Freeform 394"/>
            <p:cNvSpPr>
              <a:spLocks noChangeAspect="1" noEditPoints="1"/>
            </p:cNvSpPr>
            <p:nvPr/>
          </p:nvSpPr>
          <p:spPr bwMode="auto">
            <a:xfrm>
              <a:off x="4982" y="63"/>
              <a:ext cx="166" cy="270"/>
            </a:xfrm>
            <a:custGeom>
              <a:avLst/>
              <a:gdLst/>
              <a:ahLst/>
              <a:cxnLst>
                <a:cxn ang="0">
                  <a:pos x="163" y="89"/>
                </a:cxn>
                <a:cxn ang="0">
                  <a:pos x="134" y="21"/>
                </a:cxn>
                <a:cxn ang="0">
                  <a:pos x="98" y="2"/>
                </a:cxn>
                <a:cxn ang="0">
                  <a:pos x="65" y="2"/>
                </a:cxn>
                <a:cxn ang="0">
                  <a:pos x="29" y="24"/>
                </a:cxn>
                <a:cxn ang="0">
                  <a:pos x="3" y="90"/>
                </a:cxn>
                <a:cxn ang="0">
                  <a:pos x="1" y="159"/>
                </a:cxn>
                <a:cxn ang="0">
                  <a:pos x="9" y="207"/>
                </a:cxn>
                <a:cxn ang="0">
                  <a:pos x="33" y="250"/>
                </a:cxn>
                <a:cxn ang="0">
                  <a:pos x="67" y="268"/>
                </a:cxn>
                <a:cxn ang="0">
                  <a:pos x="100" y="268"/>
                </a:cxn>
                <a:cxn ang="0">
                  <a:pos x="136" y="247"/>
                </a:cxn>
                <a:cxn ang="0">
                  <a:pos x="163" y="182"/>
                </a:cxn>
                <a:cxn ang="0">
                  <a:pos x="83" y="261"/>
                </a:cxn>
                <a:cxn ang="0">
                  <a:pos x="70" y="259"/>
                </a:cxn>
                <a:cxn ang="0">
                  <a:pos x="57" y="252"/>
                </a:cxn>
                <a:cxn ang="0">
                  <a:pos x="45" y="237"/>
                </a:cxn>
                <a:cxn ang="0">
                  <a:pos x="37" y="214"/>
                </a:cxn>
                <a:cxn ang="0">
                  <a:pos x="33" y="131"/>
                </a:cxn>
                <a:cxn ang="0">
                  <a:pos x="36" y="59"/>
                </a:cxn>
                <a:cxn ang="0">
                  <a:pos x="45" y="31"/>
                </a:cxn>
                <a:cxn ang="0">
                  <a:pos x="59" y="16"/>
                </a:cxn>
                <a:cxn ang="0">
                  <a:pos x="72" y="10"/>
                </a:cxn>
                <a:cxn ang="0">
                  <a:pos x="83" y="9"/>
                </a:cxn>
                <a:cxn ang="0">
                  <a:pos x="94" y="11"/>
                </a:cxn>
                <a:cxn ang="0">
                  <a:pos x="108" y="17"/>
                </a:cxn>
                <a:cxn ang="0">
                  <a:pos x="120" y="31"/>
                </a:cxn>
                <a:cxn ang="0">
                  <a:pos x="129" y="55"/>
                </a:cxn>
                <a:cxn ang="0">
                  <a:pos x="133" y="131"/>
                </a:cxn>
                <a:cxn ang="0">
                  <a:pos x="129" y="212"/>
                </a:cxn>
                <a:cxn ang="0">
                  <a:pos x="122" y="236"/>
                </a:cxn>
                <a:cxn ang="0">
                  <a:pos x="110" y="251"/>
                </a:cxn>
                <a:cxn ang="0">
                  <a:pos x="97" y="259"/>
                </a:cxn>
                <a:cxn ang="0">
                  <a:pos x="83" y="261"/>
                </a:cxn>
              </a:cxnLst>
              <a:rect l="0" t="0" r="r" b="b"/>
              <a:pathLst>
                <a:path w="166" h="270">
                  <a:moveTo>
                    <a:pt x="166" y="136"/>
                  </a:moveTo>
                  <a:lnTo>
                    <a:pt x="163" y="89"/>
                  </a:lnTo>
                  <a:lnTo>
                    <a:pt x="150" y="44"/>
                  </a:lnTo>
                  <a:lnTo>
                    <a:pt x="134" y="21"/>
                  </a:lnTo>
                  <a:lnTo>
                    <a:pt x="116" y="8"/>
                  </a:lnTo>
                  <a:lnTo>
                    <a:pt x="98" y="2"/>
                  </a:lnTo>
                  <a:lnTo>
                    <a:pt x="83" y="0"/>
                  </a:lnTo>
                  <a:lnTo>
                    <a:pt x="65" y="2"/>
                  </a:lnTo>
                  <a:lnTo>
                    <a:pt x="46" y="10"/>
                  </a:lnTo>
                  <a:lnTo>
                    <a:pt x="29" y="24"/>
                  </a:lnTo>
                  <a:lnTo>
                    <a:pt x="15" y="47"/>
                  </a:lnTo>
                  <a:lnTo>
                    <a:pt x="3" y="90"/>
                  </a:lnTo>
                  <a:lnTo>
                    <a:pt x="0" y="136"/>
                  </a:lnTo>
                  <a:lnTo>
                    <a:pt x="1" y="159"/>
                  </a:lnTo>
                  <a:lnTo>
                    <a:pt x="3" y="183"/>
                  </a:lnTo>
                  <a:lnTo>
                    <a:pt x="9" y="207"/>
                  </a:lnTo>
                  <a:lnTo>
                    <a:pt x="18" y="230"/>
                  </a:lnTo>
                  <a:lnTo>
                    <a:pt x="33" y="250"/>
                  </a:lnTo>
                  <a:lnTo>
                    <a:pt x="50" y="262"/>
                  </a:lnTo>
                  <a:lnTo>
                    <a:pt x="67" y="268"/>
                  </a:lnTo>
                  <a:lnTo>
                    <a:pt x="83" y="270"/>
                  </a:lnTo>
                  <a:lnTo>
                    <a:pt x="100" y="268"/>
                  </a:lnTo>
                  <a:lnTo>
                    <a:pt x="118" y="261"/>
                  </a:lnTo>
                  <a:lnTo>
                    <a:pt x="136" y="247"/>
                  </a:lnTo>
                  <a:lnTo>
                    <a:pt x="151" y="224"/>
                  </a:lnTo>
                  <a:lnTo>
                    <a:pt x="163" y="182"/>
                  </a:lnTo>
                  <a:lnTo>
                    <a:pt x="166" y="136"/>
                  </a:lnTo>
                  <a:close/>
                  <a:moveTo>
                    <a:pt x="83" y="261"/>
                  </a:moveTo>
                  <a:lnTo>
                    <a:pt x="77" y="261"/>
                  </a:lnTo>
                  <a:lnTo>
                    <a:pt x="70" y="259"/>
                  </a:lnTo>
                  <a:lnTo>
                    <a:pt x="64" y="256"/>
                  </a:lnTo>
                  <a:lnTo>
                    <a:pt x="57" y="252"/>
                  </a:lnTo>
                  <a:lnTo>
                    <a:pt x="51" y="245"/>
                  </a:lnTo>
                  <a:lnTo>
                    <a:pt x="45" y="237"/>
                  </a:lnTo>
                  <a:lnTo>
                    <a:pt x="41" y="227"/>
                  </a:lnTo>
                  <a:lnTo>
                    <a:pt x="37" y="214"/>
                  </a:lnTo>
                  <a:lnTo>
                    <a:pt x="34" y="172"/>
                  </a:lnTo>
                  <a:lnTo>
                    <a:pt x="33" y="131"/>
                  </a:lnTo>
                  <a:lnTo>
                    <a:pt x="33" y="93"/>
                  </a:lnTo>
                  <a:lnTo>
                    <a:pt x="36" y="59"/>
                  </a:lnTo>
                  <a:lnTo>
                    <a:pt x="40" y="43"/>
                  </a:lnTo>
                  <a:lnTo>
                    <a:pt x="45" y="31"/>
                  </a:lnTo>
                  <a:lnTo>
                    <a:pt x="52" y="23"/>
                  </a:lnTo>
                  <a:lnTo>
                    <a:pt x="59" y="16"/>
                  </a:lnTo>
                  <a:lnTo>
                    <a:pt x="66" y="12"/>
                  </a:lnTo>
                  <a:lnTo>
                    <a:pt x="72" y="10"/>
                  </a:lnTo>
                  <a:lnTo>
                    <a:pt x="78" y="9"/>
                  </a:lnTo>
                  <a:lnTo>
                    <a:pt x="83" y="9"/>
                  </a:lnTo>
                  <a:lnTo>
                    <a:pt x="88" y="9"/>
                  </a:lnTo>
                  <a:lnTo>
                    <a:pt x="94" y="11"/>
                  </a:lnTo>
                  <a:lnTo>
                    <a:pt x="101" y="13"/>
                  </a:lnTo>
                  <a:lnTo>
                    <a:pt x="108" y="17"/>
                  </a:lnTo>
                  <a:lnTo>
                    <a:pt x="115" y="23"/>
                  </a:lnTo>
                  <a:lnTo>
                    <a:pt x="120" y="31"/>
                  </a:lnTo>
                  <a:lnTo>
                    <a:pt x="126" y="41"/>
                  </a:lnTo>
                  <a:lnTo>
                    <a:pt x="129" y="55"/>
                  </a:lnTo>
                  <a:lnTo>
                    <a:pt x="132" y="92"/>
                  </a:lnTo>
                  <a:lnTo>
                    <a:pt x="133" y="131"/>
                  </a:lnTo>
                  <a:lnTo>
                    <a:pt x="132" y="173"/>
                  </a:lnTo>
                  <a:lnTo>
                    <a:pt x="129" y="212"/>
                  </a:lnTo>
                  <a:lnTo>
                    <a:pt x="126" y="225"/>
                  </a:lnTo>
                  <a:lnTo>
                    <a:pt x="122" y="236"/>
                  </a:lnTo>
                  <a:lnTo>
                    <a:pt x="116" y="244"/>
                  </a:lnTo>
                  <a:lnTo>
                    <a:pt x="110" y="251"/>
                  </a:lnTo>
                  <a:lnTo>
                    <a:pt x="104" y="255"/>
                  </a:lnTo>
                  <a:lnTo>
                    <a:pt x="97" y="259"/>
                  </a:lnTo>
                  <a:lnTo>
                    <a:pt x="90" y="261"/>
                  </a:lnTo>
                  <a:lnTo>
                    <a:pt x="83" y="26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43" name="Freeform 395"/>
            <p:cNvSpPr>
              <a:spLocks noChangeAspect="1" noEditPoints="1"/>
            </p:cNvSpPr>
            <p:nvPr/>
          </p:nvSpPr>
          <p:spPr bwMode="auto">
            <a:xfrm>
              <a:off x="1836" y="534"/>
              <a:ext cx="165" cy="270"/>
            </a:xfrm>
            <a:custGeom>
              <a:avLst/>
              <a:gdLst/>
              <a:ahLst/>
              <a:cxnLst>
                <a:cxn ang="0">
                  <a:pos x="162" y="89"/>
                </a:cxn>
                <a:cxn ang="0">
                  <a:pos x="133" y="21"/>
                </a:cxn>
                <a:cxn ang="0">
                  <a:pos x="97" y="1"/>
                </a:cxn>
                <a:cxn ang="0">
                  <a:pos x="64" y="2"/>
                </a:cxn>
                <a:cxn ang="0">
                  <a:pos x="28" y="24"/>
                </a:cxn>
                <a:cxn ang="0">
                  <a:pos x="2" y="89"/>
                </a:cxn>
                <a:cxn ang="0">
                  <a:pos x="0" y="158"/>
                </a:cxn>
                <a:cxn ang="0">
                  <a:pos x="8" y="207"/>
                </a:cxn>
                <a:cxn ang="0">
                  <a:pos x="32" y="250"/>
                </a:cxn>
                <a:cxn ang="0">
                  <a:pos x="66" y="268"/>
                </a:cxn>
                <a:cxn ang="0">
                  <a:pos x="99" y="268"/>
                </a:cxn>
                <a:cxn ang="0">
                  <a:pos x="135" y="247"/>
                </a:cxn>
                <a:cxn ang="0">
                  <a:pos x="162" y="181"/>
                </a:cxn>
                <a:cxn ang="0">
                  <a:pos x="82" y="261"/>
                </a:cxn>
                <a:cxn ang="0">
                  <a:pos x="69" y="259"/>
                </a:cxn>
                <a:cxn ang="0">
                  <a:pos x="56" y="252"/>
                </a:cxn>
                <a:cxn ang="0">
                  <a:pos x="45" y="237"/>
                </a:cxn>
                <a:cxn ang="0">
                  <a:pos x="36" y="214"/>
                </a:cxn>
                <a:cxn ang="0">
                  <a:pos x="32" y="131"/>
                </a:cxn>
                <a:cxn ang="0">
                  <a:pos x="35" y="59"/>
                </a:cxn>
                <a:cxn ang="0">
                  <a:pos x="45" y="31"/>
                </a:cxn>
                <a:cxn ang="0">
                  <a:pos x="58" y="16"/>
                </a:cxn>
                <a:cxn ang="0">
                  <a:pos x="72" y="10"/>
                </a:cxn>
                <a:cxn ang="0">
                  <a:pos x="82" y="9"/>
                </a:cxn>
                <a:cxn ang="0">
                  <a:pos x="94" y="10"/>
                </a:cxn>
                <a:cxn ang="0">
                  <a:pos x="107" y="17"/>
                </a:cxn>
                <a:cxn ang="0">
                  <a:pos x="120" y="31"/>
                </a:cxn>
                <a:cxn ang="0">
                  <a:pos x="128" y="54"/>
                </a:cxn>
                <a:cxn ang="0">
                  <a:pos x="132" y="131"/>
                </a:cxn>
                <a:cxn ang="0">
                  <a:pos x="128" y="212"/>
                </a:cxn>
                <a:cxn ang="0">
                  <a:pos x="121" y="235"/>
                </a:cxn>
                <a:cxn ang="0">
                  <a:pos x="109" y="251"/>
                </a:cxn>
                <a:cxn ang="0">
                  <a:pos x="96" y="259"/>
                </a:cxn>
                <a:cxn ang="0">
                  <a:pos x="82" y="261"/>
                </a:cxn>
              </a:cxnLst>
              <a:rect l="0" t="0" r="r" b="b"/>
              <a:pathLst>
                <a:path w="165" h="270">
                  <a:moveTo>
                    <a:pt x="165" y="136"/>
                  </a:moveTo>
                  <a:lnTo>
                    <a:pt x="162" y="89"/>
                  </a:lnTo>
                  <a:lnTo>
                    <a:pt x="149" y="44"/>
                  </a:lnTo>
                  <a:lnTo>
                    <a:pt x="133" y="21"/>
                  </a:lnTo>
                  <a:lnTo>
                    <a:pt x="115" y="8"/>
                  </a:lnTo>
                  <a:lnTo>
                    <a:pt x="97" y="1"/>
                  </a:lnTo>
                  <a:lnTo>
                    <a:pt x="82" y="0"/>
                  </a:lnTo>
                  <a:lnTo>
                    <a:pt x="64" y="2"/>
                  </a:lnTo>
                  <a:lnTo>
                    <a:pt x="45" y="10"/>
                  </a:lnTo>
                  <a:lnTo>
                    <a:pt x="28" y="24"/>
                  </a:lnTo>
                  <a:lnTo>
                    <a:pt x="14" y="47"/>
                  </a:lnTo>
                  <a:lnTo>
                    <a:pt x="2" y="89"/>
                  </a:lnTo>
                  <a:lnTo>
                    <a:pt x="0" y="136"/>
                  </a:lnTo>
                  <a:lnTo>
                    <a:pt x="0" y="158"/>
                  </a:lnTo>
                  <a:lnTo>
                    <a:pt x="2" y="183"/>
                  </a:lnTo>
                  <a:lnTo>
                    <a:pt x="8" y="207"/>
                  </a:lnTo>
                  <a:lnTo>
                    <a:pt x="17" y="230"/>
                  </a:lnTo>
                  <a:lnTo>
                    <a:pt x="32" y="250"/>
                  </a:lnTo>
                  <a:lnTo>
                    <a:pt x="49" y="262"/>
                  </a:lnTo>
                  <a:lnTo>
                    <a:pt x="66" y="268"/>
                  </a:lnTo>
                  <a:lnTo>
                    <a:pt x="82" y="270"/>
                  </a:lnTo>
                  <a:lnTo>
                    <a:pt x="99" y="268"/>
                  </a:lnTo>
                  <a:lnTo>
                    <a:pt x="118" y="261"/>
                  </a:lnTo>
                  <a:lnTo>
                    <a:pt x="135" y="247"/>
                  </a:lnTo>
                  <a:lnTo>
                    <a:pt x="150" y="224"/>
                  </a:lnTo>
                  <a:lnTo>
                    <a:pt x="162" y="181"/>
                  </a:lnTo>
                  <a:lnTo>
                    <a:pt x="165" y="136"/>
                  </a:lnTo>
                  <a:close/>
                  <a:moveTo>
                    <a:pt x="82" y="261"/>
                  </a:moveTo>
                  <a:lnTo>
                    <a:pt x="76" y="261"/>
                  </a:lnTo>
                  <a:lnTo>
                    <a:pt x="69" y="259"/>
                  </a:lnTo>
                  <a:lnTo>
                    <a:pt x="63" y="256"/>
                  </a:lnTo>
                  <a:lnTo>
                    <a:pt x="56" y="252"/>
                  </a:lnTo>
                  <a:lnTo>
                    <a:pt x="50" y="245"/>
                  </a:lnTo>
                  <a:lnTo>
                    <a:pt x="45" y="237"/>
                  </a:lnTo>
                  <a:lnTo>
                    <a:pt x="40" y="226"/>
                  </a:lnTo>
                  <a:lnTo>
                    <a:pt x="36" y="214"/>
                  </a:lnTo>
                  <a:lnTo>
                    <a:pt x="33" y="172"/>
                  </a:lnTo>
                  <a:lnTo>
                    <a:pt x="32" y="131"/>
                  </a:lnTo>
                  <a:lnTo>
                    <a:pt x="33" y="93"/>
                  </a:lnTo>
                  <a:lnTo>
                    <a:pt x="35" y="59"/>
                  </a:lnTo>
                  <a:lnTo>
                    <a:pt x="39" y="43"/>
                  </a:lnTo>
                  <a:lnTo>
                    <a:pt x="45" y="31"/>
                  </a:lnTo>
                  <a:lnTo>
                    <a:pt x="51" y="22"/>
                  </a:lnTo>
                  <a:lnTo>
                    <a:pt x="58" y="16"/>
                  </a:lnTo>
                  <a:lnTo>
                    <a:pt x="65" y="12"/>
                  </a:lnTo>
                  <a:lnTo>
                    <a:pt x="72" y="10"/>
                  </a:lnTo>
                  <a:lnTo>
                    <a:pt x="78" y="9"/>
                  </a:lnTo>
                  <a:lnTo>
                    <a:pt x="82" y="9"/>
                  </a:lnTo>
                  <a:lnTo>
                    <a:pt x="88" y="9"/>
                  </a:lnTo>
                  <a:lnTo>
                    <a:pt x="94" y="10"/>
                  </a:lnTo>
                  <a:lnTo>
                    <a:pt x="100" y="13"/>
                  </a:lnTo>
                  <a:lnTo>
                    <a:pt x="107" y="17"/>
                  </a:lnTo>
                  <a:lnTo>
                    <a:pt x="114" y="23"/>
                  </a:lnTo>
                  <a:lnTo>
                    <a:pt x="120" y="31"/>
                  </a:lnTo>
                  <a:lnTo>
                    <a:pt x="125" y="41"/>
                  </a:lnTo>
                  <a:lnTo>
                    <a:pt x="128" y="54"/>
                  </a:lnTo>
                  <a:lnTo>
                    <a:pt x="132" y="92"/>
                  </a:lnTo>
                  <a:lnTo>
                    <a:pt x="132" y="131"/>
                  </a:lnTo>
                  <a:lnTo>
                    <a:pt x="132" y="173"/>
                  </a:lnTo>
                  <a:lnTo>
                    <a:pt x="128" y="212"/>
                  </a:lnTo>
                  <a:lnTo>
                    <a:pt x="125" y="225"/>
                  </a:lnTo>
                  <a:lnTo>
                    <a:pt x="121" y="235"/>
                  </a:lnTo>
                  <a:lnTo>
                    <a:pt x="115" y="244"/>
                  </a:lnTo>
                  <a:lnTo>
                    <a:pt x="109" y="251"/>
                  </a:lnTo>
                  <a:lnTo>
                    <a:pt x="103" y="255"/>
                  </a:lnTo>
                  <a:lnTo>
                    <a:pt x="96" y="259"/>
                  </a:lnTo>
                  <a:lnTo>
                    <a:pt x="89" y="261"/>
                  </a:lnTo>
                  <a:lnTo>
                    <a:pt x="82" y="26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44" name="Freeform 396"/>
            <p:cNvSpPr>
              <a:spLocks noChangeAspect="1" noEditPoints="1"/>
            </p:cNvSpPr>
            <p:nvPr/>
          </p:nvSpPr>
          <p:spPr bwMode="auto">
            <a:xfrm>
              <a:off x="2605" y="626"/>
              <a:ext cx="207" cy="173"/>
            </a:xfrm>
            <a:custGeom>
              <a:avLst/>
              <a:gdLst/>
              <a:ahLst/>
              <a:cxnLst>
                <a:cxn ang="0">
                  <a:pos x="193" y="23"/>
                </a:cxn>
                <a:cxn ang="0">
                  <a:pos x="205" y="17"/>
                </a:cxn>
                <a:cxn ang="0">
                  <a:pos x="206" y="4"/>
                </a:cxn>
                <a:cxn ang="0">
                  <a:pos x="197" y="0"/>
                </a:cxn>
                <a:cxn ang="0">
                  <a:pos x="102" y="0"/>
                </a:cxn>
                <a:cxn ang="0">
                  <a:pos x="61" y="11"/>
                </a:cxn>
                <a:cxn ang="0">
                  <a:pos x="29" y="38"/>
                </a:cxn>
                <a:cxn ang="0">
                  <a:pos x="7" y="74"/>
                </a:cxn>
                <a:cxn ang="0">
                  <a:pos x="0" y="112"/>
                </a:cxn>
                <a:cxn ang="0">
                  <a:pos x="16" y="155"/>
                </a:cxn>
                <a:cxn ang="0">
                  <a:pos x="59" y="173"/>
                </a:cxn>
                <a:cxn ang="0">
                  <a:pos x="93" y="165"/>
                </a:cxn>
                <a:cxn ang="0">
                  <a:pos x="125" y="142"/>
                </a:cxn>
                <a:cxn ang="0">
                  <a:pos x="148" y="108"/>
                </a:cxn>
                <a:cxn ang="0">
                  <a:pos x="157" y="66"/>
                </a:cxn>
                <a:cxn ang="0">
                  <a:pos x="155" y="48"/>
                </a:cxn>
                <a:cxn ang="0">
                  <a:pos x="145" y="23"/>
                </a:cxn>
                <a:cxn ang="0">
                  <a:pos x="59" y="165"/>
                </a:cxn>
                <a:cxn ang="0">
                  <a:pos x="34" y="154"/>
                </a:cxn>
                <a:cxn ang="0">
                  <a:pos x="24" y="122"/>
                </a:cxn>
                <a:cxn ang="0">
                  <a:pos x="28" y="93"/>
                </a:cxn>
                <a:cxn ang="0">
                  <a:pos x="42" y="55"/>
                </a:cxn>
                <a:cxn ang="0">
                  <a:pos x="70" y="29"/>
                </a:cxn>
                <a:cxn ang="0">
                  <a:pos x="96" y="23"/>
                </a:cxn>
                <a:cxn ang="0">
                  <a:pos x="115" y="27"/>
                </a:cxn>
                <a:cxn ang="0">
                  <a:pos x="126" y="37"/>
                </a:cxn>
                <a:cxn ang="0">
                  <a:pos x="131" y="50"/>
                </a:cxn>
                <a:cxn ang="0">
                  <a:pos x="132" y="61"/>
                </a:cxn>
                <a:cxn ang="0">
                  <a:pos x="126" y="96"/>
                </a:cxn>
                <a:cxn ang="0">
                  <a:pos x="111" y="131"/>
                </a:cxn>
                <a:cxn ang="0">
                  <a:pos x="85" y="157"/>
                </a:cxn>
                <a:cxn ang="0">
                  <a:pos x="59" y="165"/>
                </a:cxn>
              </a:cxnLst>
              <a:rect l="0" t="0" r="r" b="b"/>
              <a:pathLst>
                <a:path w="207" h="173">
                  <a:moveTo>
                    <a:pt x="188" y="23"/>
                  </a:moveTo>
                  <a:lnTo>
                    <a:pt x="193" y="23"/>
                  </a:lnTo>
                  <a:lnTo>
                    <a:pt x="199" y="21"/>
                  </a:lnTo>
                  <a:lnTo>
                    <a:pt x="205" y="17"/>
                  </a:lnTo>
                  <a:lnTo>
                    <a:pt x="207" y="9"/>
                  </a:lnTo>
                  <a:lnTo>
                    <a:pt x="206" y="4"/>
                  </a:lnTo>
                  <a:lnTo>
                    <a:pt x="202" y="1"/>
                  </a:lnTo>
                  <a:lnTo>
                    <a:pt x="197" y="0"/>
                  </a:lnTo>
                  <a:lnTo>
                    <a:pt x="192" y="0"/>
                  </a:lnTo>
                  <a:lnTo>
                    <a:pt x="102" y="0"/>
                  </a:lnTo>
                  <a:lnTo>
                    <a:pt x="81" y="3"/>
                  </a:lnTo>
                  <a:lnTo>
                    <a:pt x="61" y="11"/>
                  </a:lnTo>
                  <a:lnTo>
                    <a:pt x="44" y="23"/>
                  </a:lnTo>
                  <a:lnTo>
                    <a:pt x="29" y="38"/>
                  </a:lnTo>
                  <a:lnTo>
                    <a:pt x="17" y="56"/>
                  </a:lnTo>
                  <a:lnTo>
                    <a:pt x="7" y="74"/>
                  </a:lnTo>
                  <a:lnTo>
                    <a:pt x="1" y="93"/>
                  </a:lnTo>
                  <a:lnTo>
                    <a:pt x="0" y="112"/>
                  </a:lnTo>
                  <a:lnTo>
                    <a:pt x="4" y="136"/>
                  </a:lnTo>
                  <a:lnTo>
                    <a:pt x="16" y="155"/>
                  </a:lnTo>
                  <a:lnTo>
                    <a:pt x="34" y="169"/>
                  </a:lnTo>
                  <a:lnTo>
                    <a:pt x="59" y="173"/>
                  </a:lnTo>
                  <a:lnTo>
                    <a:pt x="76" y="171"/>
                  </a:lnTo>
                  <a:lnTo>
                    <a:pt x="93" y="165"/>
                  </a:lnTo>
                  <a:lnTo>
                    <a:pt x="110" y="155"/>
                  </a:lnTo>
                  <a:lnTo>
                    <a:pt x="125" y="142"/>
                  </a:lnTo>
                  <a:lnTo>
                    <a:pt x="138" y="126"/>
                  </a:lnTo>
                  <a:lnTo>
                    <a:pt x="148" y="108"/>
                  </a:lnTo>
                  <a:lnTo>
                    <a:pt x="155" y="87"/>
                  </a:lnTo>
                  <a:lnTo>
                    <a:pt x="157" y="66"/>
                  </a:lnTo>
                  <a:lnTo>
                    <a:pt x="157" y="58"/>
                  </a:lnTo>
                  <a:lnTo>
                    <a:pt x="155" y="48"/>
                  </a:lnTo>
                  <a:lnTo>
                    <a:pt x="152" y="36"/>
                  </a:lnTo>
                  <a:lnTo>
                    <a:pt x="145" y="23"/>
                  </a:lnTo>
                  <a:lnTo>
                    <a:pt x="188" y="23"/>
                  </a:lnTo>
                  <a:close/>
                  <a:moveTo>
                    <a:pt x="59" y="165"/>
                  </a:moveTo>
                  <a:lnTo>
                    <a:pt x="45" y="162"/>
                  </a:lnTo>
                  <a:lnTo>
                    <a:pt x="34" y="154"/>
                  </a:lnTo>
                  <a:lnTo>
                    <a:pt x="27" y="141"/>
                  </a:lnTo>
                  <a:lnTo>
                    <a:pt x="24" y="122"/>
                  </a:lnTo>
                  <a:lnTo>
                    <a:pt x="25" y="110"/>
                  </a:lnTo>
                  <a:lnTo>
                    <a:pt x="28" y="93"/>
                  </a:lnTo>
                  <a:lnTo>
                    <a:pt x="34" y="74"/>
                  </a:lnTo>
                  <a:lnTo>
                    <a:pt x="42" y="55"/>
                  </a:lnTo>
                  <a:lnTo>
                    <a:pt x="56" y="39"/>
                  </a:lnTo>
                  <a:lnTo>
                    <a:pt x="70" y="29"/>
                  </a:lnTo>
                  <a:lnTo>
                    <a:pt x="84" y="24"/>
                  </a:lnTo>
                  <a:lnTo>
                    <a:pt x="96" y="23"/>
                  </a:lnTo>
                  <a:lnTo>
                    <a:pt x="107" y="24"/>
                  </a:lnTo>
                  <a:lnTo>
                    <a:pt x="115" y="27"/>
                  </a:lnTo>
                  <a:lnTo>
                    <a:pt x="122" y="32"/>
                  </a:lnTo>
                  <a:lnTo>
                    <a:pt x="126" y="37"/>
                  </a:lnTo>
                  <a:lnTo>
                    <a:pt x="129" y="43"/>
                  </a:lnTo>
                  <a:lnTo>
                    <a:pt x="131" y="50"/>
                  </a:lnTo>
                  <a:lnTo>
                    <a:pt x="132" y="56"/>
                  </a:lnTo>
                  <a:lnTo>
                    <a:pt x="132" y="61"/>
                  </a:lnTo>
                  <a:lnTo>
                    <a:pt x="130" y="77"/>
                  </a:lnTo>
                  <a:lnTo>
                    <a:pt x="126" y="96"/>
                  </a:lnTo>
                  <a:lnTo>
                    <a:pt x="120" y="115"/>
                  </a:lnTo>
                  <a:lnTo>
                    <a:pt x="111" y="131"/>
                  </a:lnTo>
                  <a:lnTo>
                    <a:pt x="98" y="146"/>
                  </a:lnTo>
                  <a:lnTo>
                    <a:pt x="85" y="157"/>
                  </a:lnTo>
                  <a:lnTo>
                    <a:pt x="71" y="163"/>
                  </a:lnTo>
                  <a:lnTo>
                    <a:pt x="59" y="16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45" name="Freeform 397"/>
            <p:cNvSpPr>
              <a:spLocks noChangeAspect="1"/>
            </p:cNvSpPr>
            <p:nvPr/>
          </p:nvSpPr>
          <p:spPr bwMode="auto">
            <a:xfrm>
              <a:off x="2845" y="471"/>
              <a:ext cx="122" cy="182"/>
            </a:xfrm>
            <a:custGeom>
              <a:avLst/>
              <a:gdLst/>
              <a:ahLst/>
              <a:cxnLst>
                <a:cxn ang="0">
                  <a:pos x="122" y="132"/>
                </a:cxn>
                <a:cxn ang="0">
                  <a:pos x="112" y="132"/>
                </a:cxn>
                <a:cxn ang="0">
                  <a:pos x="112" y="138"/>
                </a:cxn>
                <a:cxn ang="0">
                  <a:pos x="110" y="146"/>
                </a:cxn>
                <a:cxn ang="0">
                  <a:pos x="108" y="153"/>
                </a:cxn>
                <a:cxn ang="0">
                  <a:pos x="105" y="157"/>
                </a:cxn>
                <a:cxn ang="0">
                  <a:pos x="101" y="158"/>
                </a:cxn>
                <a:cxn ang="0">
                  <a:pos x="92" y="158"/>
                </a:cxn>
                <a:cxn ang="0">
                  <a:pos x="84" y="158"/>
                </a:cxn>
                <a:cxn ang="0">
                  <a:pos x="78" y="159"/>
                </a:cxn>
                <a:cxn ang="0">
                  <a:pos x="28" y="159"/>
                </a:cxn>
                <a:cxn ang="0">
                  <a:pos x="46" y="142"/>
                </a:cxn>
                <a:cxn ang="0">
                  <a:pos x="60" y="131"/>
                </a:cxn>
                <a:cxn ang="0">
                  <a:pos x="71" y="122"/>
                </a:cxn>
                <a:cxn ang="0">
                  <a:pos x="82" y="113"/>
                </a:cxn>
                <a:cxn ang="0">
                  <a:pos x="97" y="100"/>
                </a:cxn>
                <a:cxn ang="0">
                  <a:pos x="110" y="86"/>
                </a:cxn>
                <a:cxn ang="0">
                  <a:pos x="118" y="71"/>
                </a:cxn>
                <a:cxn ang="0">
                  <a:pos x="122" y="53"/>
                </a:cxn>
                <a:cxn ang="0">
                  <a:pos x="117" y="31"/>
                </a:cxn>
                <a:cxn ang="0">
                  <a:pos x="103" y="14"/>
                </a:cxn>
                <a:cxn ang="0">
                  <a:pos x="82" y="3"/>
                </a:cxn>
                <a:cxn ang="0">
                  <a:pos x="57" y="0"/>
                </a:cxn>
                <a:cxn ang="0">
                  <a:pos x="45" y="1"/>
                </a:cxn>
                <a:cxn ang="0">
                  <a:pos x="34" y="4"/>
                </a:cxn>
                <a:cxn ang="0">
                  <a:pos x="24" y="8"/>
                </a:cxn>
                <a:cxn ang="0">
                  <a:pos x="16" y="15"/>
                </a:cxn>
                <a:cxn ang="0">
                  <a:pos x="9" y="22"/>
                </a:cxn>
                <a:cxn ang="0">
                  <a:pos x="5" y="30"/>
                </a:cxn>
                <a:cxn ang="0">
                  <a:pos x="1" y="39"/>
                </a:cxn>
                <a:cxn ang="0">
                  <a:pos x="0" y="49"/>
                </a:cxn>
                <a:cxn ang="0">
                  <a:pos x="2" y="57"/>
                </a:cxn>
                <a:cxn ang="0">
                  <a:pos x="7" y="62"/>
                </a:cxn>
                <a:cxn ang="0">
                  <a:pos x="11" y="64"/>
                </a:cxn>
                <a:cxn ang="0">
                  <a:pos x="15" y="64"/>
                </a:cxn>
                <a:cxn ang="0">
                  <a:pos x="20" y="63"/>
                </a:cxn>
                <a:cxn ang="0">
                  <a:pos x="25" y="61"/>
                </a:cxn>
                <a:cxn ang="0">
                  <a:pos x="28" y="56"/>
                </a:cxn>
                <a:cxn ang="0">
                  <a:pos x="30" y="49"/>
                </a:cxn>
                <a:cxn ang="0">
                  <a:pos x="29" y="45"/>
                </a:cxn>
                <a:cxn ang="0">
                  <a:pos x="27" y="40"/>
                </a:cxn>
                <a:cxn ang="0">
                  <a:pos x="22" y="37"/>
                </a:cxn>
                <a:cxn ang="0">
                  <a:pos x="13" y="35"/>
                </a:cxn>
                <a:cxn ang="0">
                  <a:pos x="21" y="23"/>
                </a:cxn>
                <a:cxn ang="0">
                  <a:pos x="32" y="15"/>
                </a:cxn>
                <a:cxn ang="0">
                  <a:pos x="43" y="11"/>
                </a:cxn>
                <a:cxn ang="0">
                  <a:pos x="53" y="10"/>
                </a:cxn>
                <a:cxn ang="0">
                  <a:pos x="72" y="13"/>
                </a:cxn>
                <a:cxn ang="0">
                  <a:pos x="84" y="23"/>
                </a:cxn>
                <a:cxn ang="0">
                  <a:pos x="92" y="37"/>
                </a:cxn>
                <a:cxn ang="0">
                  <a:pos x="95" y="53"/>
                </a:cxn>
                <a:cxn ang="0">
                  <a:pos x="92" y="70"/>
                </a:cxn>
                <a:cxn ang="0">
                  <a:pos x="86" y="85"/>
                </a:cxn>
                <a:cxn ang="0">
                  <a:pos x="77" y="97"/>
                </a:cxn>
                <a:cxn ang="0">
                  <a:pos x="69" y="106"/>
                </a:cxn>
                <a:cxn ang="0">
                  <a:pos x="3" y="171"/>
                </a:cxn>
                <a:cxn ang="0">
                  <a:pos x="1" y="175"/>
                </a:cxn>
                <a:cxn ang="0">
                  <a:pos x="0" y="182"/>
                </a:cxn>
                <a:cxn ang="0">
                  <a:pos x="114" y="182"/>
                </a:cxn>
                <a:cxn ang="0">
                  <a:pos x="122" y="132"/>
                </a:cxn>
              </a:cxnLst>
              <a:rect l="0" t="0" r="r" b="b"/>
              <a:pathLst>
                <a:path w="122" h="182">
                  <a:moveTo>
                    <a:pt x="122" y="132"/>
                  </a:moveTo>
                  <a:lnTo>
                    <a:pt x="112" y="132"/>
                  </a:lnTo>
                  <a:lnTo>
                    <a:pt x="112" y="138"/>
                  </a:lnTo>
                  <a:lnTo>
                    <a:pt x="110" y="146"/>
                  </a:lnTo>
                  <a:lnTo>
                    <a:pt x="108" y="153"/>
                  </a:lnTo>
                  <a:lnTo>
                    <a:pt x="105" y="157"/>
                  </a:lnTo>
                  <a:lnTo>
                    <a:pt x="101" y="158"/>
                  </a:lnTo>
                  <a:lnTo>
                    <a:pt x="92" y="158"/>
                  </a:lnTo>
                  <a:lnTo>
                    <a:pt x="84" y="158"/>
                  </a:lnTo>
                  <a:lnTo>
                    <a:pt x="78" y="159"/>
                  </a:lnTo>
                  <a:lnTo>
                    <a:pt x="28" y="159"/>
                  </a:lnTo>
                  <a:lnTo>
                    <a:pt x="46" y="142"/>
                  </a:lnTo>
                  <a:lnTo>
                    <a:pt x="60" y="131"/>
                  </a:lnTo>
                  <a:lnTo>
                    <a:pt x="71" y="122"/>
                  </a:lnTo>
                  <a:lnTo>
                    <a:pt x="82" y="113"/>
                  </a:lnTo>
                  <a:lnTo>
                    <a:pt x="97" y="100"/>
                  </a:lnTo>
                  <a:lnTo>
                    <a:pt x="110" y="86"/>
                  </a:lnTo>
                  <a:lnTo>
                    <a:pt x="118" y="71"/>
                  </a:lnTo>
                  <a:lnTo>
                    <a:pt x="122" y="53"/>
                  </a:lnTo>
                  <a:lnTo>
                    <a:pt x="117" y="31"/>
                  </a:lnTo>
                  <a:lnTo>
                    <a:pt x="103" y="14"/>
                  </a:lnTo>
                  <a:lnTo>
                    <a:pt x="82" y="3"/>
                  </a:lnTo>
                  <a:lnTo>
                    <a:pt x="57" y="0"/>
                  </a:lnTo>
                  <a:lnTo>
                    <a:pt x="45" y="1"/>
                  </a:lnTo>
                  <a:lnTo>
                    <a:pt x="34" y="4"/>
                  </a:lnTo>
                  <a:lnTo>
                    <a:pt x="24" y="8"/>
                  </a:lnTo>
                  <a:lnTo>
                    <a:pt x="16" y="15"/>
                  </a:lnTo>
                  <a:lnTo>
                    <a:pt x="9" y="22"/>
                  </a:lnTo>
                  <a:lnTo>
                    <a:pt x="5" y="30"/>
                  </a:lnTo>
                  <a:lnTo>
                    <a:pt x="1" y="39"/>
                  </a:lnTo>
                  <a:lnTo>
                    <a:pt x="0" y="49"/>
                  </a:lnTo>
                  <a:lnTo>
                    <a:pt x="2" y="57"/>
                  </a:lnTo>
                  <a:lnTo>
                    <a:pt x="7" y="62"/>
                  </a:lnTo>
                  <a:lnTo>
                    <a:pt x="11" y="64"/>
                  </a:lnTo>
                  <a:lnTo>
                    <a:pt x="15" y="64"/>
                  </a:lnTo>
                  <a:lnTo>
                    <a:pt x="20" y="63"/>
                  </a:lnTo>
                  <a:lnTo>
                    <a:pt x="25" y="61"/>
                  </a:lnTo>
                  <a:lnTo>
                    <a:pt x="28" y="56"/>
                  </a:lnTo>
                  <a:lnTo>
                    <a:pt x="30" y="49"/>
                  </a:lnTo>
                  <a:lnTo>
                    <a:pt x="29" y="45"/>
                  </a:lnTo>
                  <a:lnTo>
                    <a:pt x="27" y="40"/>
                  </a:lnTo>
                  <a:lnTo>
                    <a:pt x="22" y="37"/>
                  </a:lnTo>
                  <a:lnTo>
                    <a:pt x="13" y="35"/>
                  </a:lnTo>
                  <a:lnTo>
                    <a:pt x="21" y="23"/>
                  </a:lnTo>
                  <a:lnTo>
                    <a:pt x="32" y="15"/>
                  </a:lnTo>
                  <a:lnTo>
                    <a:pt x="43" y="11"/>
                  </a:lnTo>
                  <a:lnTo>
                    <a:pt x="53" y="10"/>
                  </a:lnTo>
                  <a:lnTo>
                    <a:pt x="72" y="13"/>
                  </a:lnTo>
                  <a:lnTo>
                    <a:pt x="84" y="23"/>
                  </a:lnTo>
                  <a:lnTo>
                    <a:pt x="92" y="37"/>
                  </a:lnTo>
                  <a:lnTo>
                    <a:pt x="95" y="53"/>
                  </a:lnTo>
                  <a:lnTo>
                    <a:pt x="92" y="70"/>
                  </a:lnTo>
                  <a:lnTo>
                    <a:pt x="86" y="85"/>
                  </a:lnTo>
                  <a:lnTo>
                    <a:pt x="77" y="97"/>
                  </a:lnTo>
                  <a:lnTo>
                    <a:pt x="69" y="106"/>
                  </a:lnTo>
                  <a:lnTo>
                    <a:pt x="3" y="171"/>
                  </a:lnTo>
                  <a:lnTo>
                    <a:pt x="1" y="175"/>
                  </a:lnTo>
                  <a:lnTo>
                    <a:pt x="0" y="182"/>
                  </a:lnTo>
                  <a:lnTo>
                    <a:pt x="114" y="182"/>
                  </a:lnTo>
                  <a:lnTo>
                    <a:pt x="122" y="13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46" name="Freeform 398"/>
            <p:cNvSpPr>
              <a:spLocks noChangeAspect="1"/>
            </p:cNvSpPr>
            <p:nvPr/>
          </p:nvSpPr>
          <p:spPr bwMode="auto">
            <a:xfrm>
              <a:off x="2844" y="817"/>
              <a:ext cx="186" cy="14"/>
            </a:xfrm>
            <a:custGeom>
              <a:avLst/>
              <a:gdLst/>
              <a:ahLst/>
              <a:cxnLst>
                <a:cxn ang="0">
                  <a:pos x="174" y="14"/>
                </a:cxn>
                <a:cxn ang="0">
                  <a:pos x="178" y="14"/>
                </a:cxn>
                <a:cxn ang="0">
                  <a:pos x="182" y="13"/>
                </a:cxn>
                <a:cxn ang="0">
                  <a:pos x="184" y="11"/>
                </a:cxn>
                <a:cxn ang="0">
                  <a:pos x="186" y="7"/>
                </a:cxn>
                <a:cxn ang="0">
                  <a:pos x="184" y="3"/>
                </a:cxn>
                <a:cxn ang="0">
                  <a:pos x="182" y="1"/>
                </a:cxn>
                <a:cxn ang="0">
                  <a:pos x="178" y="0"/>
                </a:cxn>
                <a:cxn ang="0">
                  <a:pos x="174" y="0"/>
                </a:cxn>
                <a:cxn ang="0">
                  <a:pos x="11" y="0"/>
                </a:cxn>
                <a:cxn ang="0">
                  <a:pos x="7" y="0"/>
                </a:cxn>
                <a:cxn ang="0">
                  <a:pos x="3" y="1"/>
                </a:cxn>
                <a:cxn ang="0">
                  <a:pos x="1" y="3"/>
                </a:cxn>
                <a:cxn ang="0">
                  <a:pos x="0" y="7"/>
                </a:cxn>
                <a:cxn ang="0">
                  <a:pos x="1" y="11"/>
                </a:cxn>
                <a:cxn ang="0">
                  <a:pos x="3" y="13"/>
                </a:cxn>
                <a:cxn ang="0">
                  <a:pos x="7" y="14"/>
                </a:cxn>
                <a:cxn ang="0">
                  <a:pos x="11" y="14"/>
                </a:cxn>
                <a:cxn ang="0">
                  <a:pos x="174" y="14"/>
                </a:cxn>
              </a:cxnLst>
              <a:rect l="0" t="0" r="r" b="b"/>
              <a:pathLst>
                <a:path w="186" h="14">
                  <a:moveTo>
                    <a:pt x="174" y="14"/>
                  </a:moveTo>
                  <a:lnTo>
                    <a:pt x="178" y="14"/>
                  </a:lnTo>
                  <a:lnTo>
                    <a:pt x="182" y="13"/>
                  </a:lnTo>
                  <a:lnTo>
                    <a:pt x="184" y="11"/>
                  </a:lnTo>
                  <a:lnTo>
                    <a:pt x="186" y="7"/>
                  </a:lnTo>
                  <a:lnTo>
                    <a:pt x="184" y="3"/>
                  </a:lnTo>
                  <a:lnTo>
                    <a:pt x="182" y="1"/>
                  </a:lnTo>
                  <a:lnTo>
                    <a:pt x="178" y="0"/>
                  </a:lnTo>
                  <a:lnTo>
                    <a:pt x="174" y="0"/>
                  </a:lnTo>
                  <a:lnTo>
                    <a:pt x="11" y="0"/>
                  </a:lnTo>
                  <a:lnTo>
                    <a:pt x="7" y="0"/>
                  </a:lnTo>
                  <a:lnTo>
                    <a:pt x="3" y="1"/>
                  </a:lnTo>
                  <a:lnTo>
                    <a:pt x="1" y="3"/>
                  </a:lnTo>
                  <a:lnTo>
                    <a:pt x="0" y="7"/>
                  </a:lnTo>
                  <a:lnTo>
                    <a:pt x="1" y="11"/>
                  </a:lnTo>
                  <a:lnTo>
                    <a:pt x="3" y="13"/>
                  </a:lnTo>
                  <a:lnTo>
                    <a:pt x="7" y="14"/>
                  </a:lnTo>
                  <a:lnTo>
                    <a:pt x="11" y="14"/>
                  </a:lnTo>
                  <a:lnTo>
                    <a:pt x="174" y="14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47" name="Freeform 399"/>
            <p:cNvSpPr>
              <a:spLocks noChangeAspect="1"/>
            </p:cNvSpPr>
            <p:nvPr/>
          </p:nvSpPr>
          <p:spPr bwMode="auto">
            <a:xfrm>
              <a:off x="3089" y="710"/>
              <a:ext cx="100" cy="183"/>
            </a:xfrm>
            <a:custGeom>
              <a:avLst/>
              <a:gdLst/>
              <a:ahLst/>
              <a:cxnLst>
                <a:cxn ang="0">
                  <a:pos x="63" y="8"/>
                </a:cxn>
                <a:cxn ang="0">
                  <a:pos x="62" y="4"/>
                </a:cxn>
                <a:cxn ang="0">
                  <a:pos x="61" y="1"/>
                </a:cxn>
                <a:cxn ang="0">
                  <a:pos x="59" y="0"/>
                </a:cxn>
                <a:cxn ang="0">
                  <a:pos x="54" y="0"/>
                </a:cxn>
                <a:cxn ang="0">
                  <a:pos x="40" y="10"/>
                </a:cxn>
                <a:cxn ang="0">
                  <a:pos x="25" y="16"/>
                </a:cxn>
                <a:cxn ang="0">
                  <a:pos x="11" y="18"/>
                </a:cxn>
                <a:cxn ang="0">
                  <a:pos x="0" y="18"/>
                </a:cxn>
                <a:cxn ang="0">
                  <a:pos x="0" y="28"/>
                </a:cxn>
                <a:cxn ang="0">
                  <a:pos x="7" y="28"/>
                </a:cxn>
                <a:cxn ang="0">
                  <a:pos x="17" y="27"/>
                </a:cxn>
                <a:cxn ang="0">
                  <a:pos x="29" y="25"/>
                </a:cxn>
                <a:cxn ang="0">
                  <a:pos x="40" y="20"/>
                </a:cxn>
                <a:cxn ang="0">
                  <a:pos x="40" y="160"/>
                </a:cxn>
                <a:cxn ang="0">
                  <a:pos x="40" y="166"/>
                </a:cxn>
                <a:cxn ang="0">
                  <a:pos x="37" y="170"/>
                </a:cxn>
                <a:cxn ang="0">
                  <a:pos x="29" y="172"/>
                </a:cxn>
                <a:cxn ang="0">
                  <a:pos x="13" y="173"/>
                </a:cxn>
                <a:cxn ang="0">
                  <a:pos x="2" y="173"/>
                </a:cxn>
                <a:cxn ang="0">
                  <a:pos x="2" y="183"/>
                </a:cxn>
                <a:cxn ang="0">
                  <a:pos x="11" y="182"/>
                </a:cxn>
                <a:cxn ang="0">
                  <a:pos x="25" y="182"/>
                </a:cxn>
                <a:cxn ang="0">
                  <a:pos x="40" y="182"/>
                </a:cxn>
                <a:cxn ang="0">
                  <a:pos x="51" y="181"/>
                </a:cxn>
                <a:cxn ang="0">
                  <a:pos x="62" y="182"/>
                </a:cxn>
                <a:cxn ang="0">
                  <a:pos x="77" y="182"/>
                </a:cxn>
                <a:cxn ang="0">
                  <a:pos x="91" y="182"/>
                </a:cxn>
                <a:cxn ang="0">
                  <a:pos x="100" y="183"/>
                </a:cxn>
                <a:cxn ang="0">
                  <a:pos x="100" y="173"/>
                </a:cxn>
                <a:cxn ang="0">
                  <a:pos x="90" y="173"/>
                </a:cxn>
                <a:cxn ang="0">
                  <a:pos x="74" y="172"/>
                </a:cxn>
                <a:cxn ang="0">
                  <a:pos x="66" y="170"/>
                </a:cxn>
                <a:cxn ang="0">
                  <a:pos x="63" y="166"/>
                </a:cxn>
                <a:cxn ang="0">
                  <a:pos x="63" y="160"/>
                </a:cxn>
                <a:cxn ang="0">
                  <a:pos x="63" y="8"/>
                </a:cxn>
              </a:cxnLst>
              <a:rect l="0" t="0" r="r" b="b"/>
              <a:pathLst>
                <a:path w="100" h="183">
                  <a:moveTo>
                    <a:pt x="63" y="8"/>
                  </a:moveTo>
                  <a:lnTo>
                    <a:pt x="62" y="4"/>
                  </a:lnTo>
                  <a:lnTo>
                    <a:pt x="61" y="1"/>
                  </a:lnTo>
                  <a:lnTo>
                    <a:pt x="59" y="0"/>
                  </a:lnTo>
                  <a:lnTo>
                    <a:pt x="54" y="0"/>
                  </a:lnTo>
                  <a:lnTo>
                    <a:pt x="40" y="10"/>
                  </a:lnTo>
                  <a:lnTo>
                    <a:pt x="25" y="16"/>
                  </a:lnTo>
                  <a:lnTo>
                    <a:pt x="11" y="18"/>
                  </a:lnTo>
                  <a:lnTo>
                    <a:pt x="0" y="18"/>
                  </a:lnTo>
                  <a:lnTo>
                    <a:pt x="0" y="28"/>
                  </a:lnTo>
                  <a:lnTo>
                    <a:pt x="7" y="28"/>
                  </a:lnTo>
                  <a:lnTo>
                    <a:pt x="17" y="27"/>
                  </a:lnTo>
                  <a:lnTo>
                    <a:pt x="29" y="25"/>
                  </a:lnTo>
                  <a:lnTo>
                    <a:pt x="40" y="20"/>
                  </a:lnTo>
                  <a:lnTo>
                    <a:pt x="40" y="160"/>
                  </a:lnTo>
                  <a:lnTo>
                    <a:pt x="40" y="166"/>
                  </a:lnTo>
                  <a:lnTo>
                    <a:pt x="37" y="170"/>
                  </a:lnTo>
                  <a:lnTo>
                    <a:pt x="29" y="172"/>
                  </a:lnTo>
                  <a:lnTo>
                    <a:pt x="13" y="173"/>
                  </a:lnTo>
                  <a:lnTo>
                    <a:pt x="2" y="173"/>
                  </a:lnTo>
                  <a:lnTo>
                    <a:pt x="2" y="183"/>
                  </a:lnTo>
                  <a:lnTo>
                    <a:pt x="11" y="182"/>
                  </a:lnTo>
                  <a:lnTo>
                    <a:pt x="25" y="182"/>
                  </a:lnTo>
                  <a:lnTo>
                    <a:pt x="40" y="182"/>
                  </a:lnTo>
                  <a:lnTo>
                    <a:pt x="51" y="181"/>
                  </a:lnTo>
                  <a:lnTo>
                    <a:pt x="62" y="182"/>
                  </a:lnTo>
                  <a:lnTo>
                    <a:pt x="77" y="182"/>
                  </a:lnTo>
                  <a:lnTo>
                    <a:pt x="91" y="182"/>
                  </a:lnTo>
                  <a:lnTo>
                    <a:pt x="100" y="183"/>
                  </a:lnTo>
                  <a:lnTo>
                    <a:pt x="100" y="173"/>
                  </a:lnTo>
                  <a:lnTo>
                    <a:pt x="90" y="173"/>
                  </a:lnTo>
                  <a:lnTo>
                    <a:pt x="74" y="172"/>
                  </a:lnTo>
                  <a:lnTo>
                    <a:pt x="66" y="170"/>
                  </a:lnTo>
                  <a:lnTo>
                    <a:pt x="63" y="166"/>
                  </a:lnTo>
                  <a:lnTo>
                    <a:pt x="63" y="160"/>
                  </a:lnTo>
                  <a:lnTo>
                    <a:pt x="63" y="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48" name="Freeform 400"/>
            <p:cNvSpPr>
              <a:spLocks noChangeAspect="1"/>
            </p:cNvSpPr>
            <p:nvPr/>
          </p:nvSpPr>
          <p:spPr bwMode="auto">
            <a:xfrm>
              <a:off x="3246" y="710"/>
              <a:ext cx="100" cy="183"/>
            </a:xfrm>
            <a:custGeom>
              <a:avLst/>
              <a:gdLst/>
              <a:ahLst/>
              <a:cxnLst>
                <a:cxn ang="0">
                  <a:pos x="62" y="8"/>
                </a:cxn>
                <a:cxn ang="0">
                  <a:pos x="62" y="4"/>
                </a:cxn>
                <a:cxn ang="0">
                  <a:pos x="61" y="1"/>
                </a:cxn>
                <a:cxn ang="0">
                  <a:pos x="58" y="0"/>
                </a:cxn>
                <a:cxn ang="0">
                  <a:pos x="54" y="0"/>
                </a:cxn>
                <a:cxn ang="0">
                  <a:pos x="40" y="10"/>
                </a:cxn>
                <a:cxn ang="0">
                  <a:pos x="25" y="16"/>
                </a:cxn>
                <a:cxn ang="0">
                  <a:pos x="11" y="18"/>
                </a:cxn>
                <a:cxn ang="0">
                  <a:pos x="0" y="18"/>
                </a:cxn>
                <a:cxn ang="0">
                  <a:pos x="0" y="28"/>
                </a:cxn>
                <a:cxn ang="0">
                  <a:pos x="7" y="28"/>
                </a:cxn>
                <a:cxn ang="0">
                  <a:pos x="17" y="27"/>
                </a:cxn>
                <a:cxn ang="0">
                  <a:pos x="28" y="25"/>
                </a:cxn>
                <a:cxn ang="0">
                  <a:pos x="40" y="20"/>
                </a:cxn>
                <a:cxn ang="0">
                  <a:pos x="40" y="160"/>
                </a:cxn>
                <a:cxn ang="0">
                  <a:pos x="39" y="166"/>
                </a:cxn>
                <a:cxn ang="0">
                  <a:pos x="36" y="170"/>
                </a:cxn>
                <a:cxn ang="0">
                  <a:pos x="28" y="172"/>
                </a:cxn>
                <a:cxn ang="0">
                  <a:pos x="12" y="173"/>
                </a:cxn>
                <a:cxn ang="0">
                  <a:pos x="2" y="173"/>
                </a:cxn>
                <a:cxn ang="0">
                  <a:pos x="2" y="183"/>
                </a:cxn>
                <a:cxn ang="0">
                  <a:pos x="10" y="182"/>
                </a:cxn>
                <a:cxn ang="0">
                  <a:pos x="24" y="182"/>
                </a:cxn>
                <a:cxn ang="0">
                  <a:pos x="40" y="182"/>
                </a:cxn>
                <a:cxn ang="0">
                  <a:pos x="51" y="181"/>
                </a:cxn>
                <a:cxn ang="0">
                  <a:pos x="61" y="182"/>
                </a:cxn>
                <a:cxn ang="0">
                  <a:pos x="76" y="182"/>
                </a:cxn>
                <a:cxn ang="0">
                  <a:pos x="91" y="182"/>
                </a:cxn>
                <a:cxn ang="0">
                  <a:pos x="100" y="183"/>
                </a:cxn>
                <a:cxn ang="0">
                  <a:pos x="100" y="173"/>
                </a:cxn>
                <a:cxn ang="0">
                  <a:pos x="89" y="173"/>
                </a:cxn>
                <a:cxn ang="0">
                  <a:pos x="74" y="172"/>
                </a:cxn>
                <a:cxn ang="0">
                  <a:pos x="65" y="170"/>
                </a:cxn>
                <a:cxn ang="0">
                  <a:pos x="62" y="166"/>
                </a:cxn>
                <a:cxn ang="0">
                  <a:pos x="62" y="160"/>
                </a:cxn>
                <a:cxn ang="0">
                  <a:pos x="62" y="8"/>
                </a:cxn>
              </a:cxnLst>
              <a:rect l="0" t="0" r="r" b="b"/>
              <a:pathLst>
                <a:path w="100" h="183">
                  <a:moveTo>
                    <a:pt x="62" y="8"/>
                  </a:moveTo>
                  <a:lnTo>
                    <a:pt x="62" y="4"/>
                  </a:lnTo>
                  <a:lnTo>
                    <a:pt x="61" y="1"/>
                  </a:lnTo>
                  <a:lnTo>
                    <a:pt x="58" y="0"/>
                  </a:lnTo>
                  <a:lnTo>
                    <a:pt x="54" y="0"/>
                  </a:lnTo>
                  <a:lnTo>
                    <a:pt x="40" y="10"/>
                  </a:lnTo>
                  <a:lnTo>
                    <a:pt x="25" y="16"/>
                  </a:lnTo>
                  <a:lnTo>
                    <a:pt x="11" y="18"/>
                  </a:lnTo>
                  <a:lnTo>
                    <a:pt x="0" y="18"/>
                  </a:lnTo>
                  <a:lnTo>
                    <a:pt x="0" y="28"/>
                  </a:lnTo>
                  <a:lnTo>
                    <a:pt x="7" y="28"/>
                  </a:lnTo>
                  <a:lnTo>
                    <a:pt x="17" y="27"/>
                  </a:lnTo>
                  <a:lnTo>
                    <a:pt x="28" y="25"/>
                  </a:lnTo>
                  <a:lnTo>
                    <a:pt x="40" y="20"/>
                  </a:lnTo>
                  <a:lnTo>
                    <a:pt x="40" y="160"/>
                  </a:lnTo>
                  <a:lnTo>
                    <a:pt x="39" y="166"/>
                  </a:lnTo>
                  <a:lnTo>
                    <a:pt x="36" y="170"/>
                  </a:lnTo>
                  <a:lnTo>
                    <a:pt x="28" y="172"/>
                  </a:lnTo>
                  <a:lnTo>
                    <a:pt x="12" y="173"/>
                  </a:lnTo>
                  <a:lnTo>
                    <a:pt x="2" y="173"/>
                  </a:lnTo>
                  <a:lnTo>
                    <a:pt x="2" y="183"/>
                  </a:lnTo>
                  <a:lnTo>
                    <a:pt x="10" y="182"/>
                  </a:lnTo>
                  <a:lnTo>
                    <a:pt x="24" y="182"/>
                  </a:lnTo>
                  <a:lnTo>
                    <a:pt x="40" y="182"/>
                  </a:lnTo>
                  <a:lnTo>
                    <a:pt x="51" y="181"/>
                  </a:lnTo>
                  <a:lnTo>
                    <a:pt x="61" y="182"/>
                  </a:lnTo>
                  <a:lnTo>
                    <a:pt x="76" y="182"/>
                  </a:lnTo>
                  <a:lnTo>
                    <a:pt x="91" y="182"/>
                  </a:lnTo>
                  <a:lnTo>
                    <a:pt x="100" y="183"/>
                  </a:lnTo>
                  <a:lnTo>
                    <a:pt x="100" y="173"/>
                  </a:lnTo>
                  <a:lnTo>
                    <a:pt x="89" y="173"/>
                  </a:lnTo>
                  <a:lnTo>
                    <a:pt x="74" y="172"/>
                  </a:lnTo>
                  <a:lnTo>
                    <a:pt x="65" y="170"/>
                  </a:lnTo>
                  <a:lnTo>
                    <a:pt x="62" y="166"/>
                  </a:lnTo>
                  <a:lnTo>
                    <a:pt x="62" y="160"/>
                  </a:lnTo>
                  <a:lnTo>
                    <a:pt x="62" y="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49" name="Freeform 401"/>
            <p:cNvSpPr>
              <a:spLocks noChangeAspect="1"/>
            </p:cNvSpPr>
            <p:nvPr/>
          </p:nvSpPr>
          <p:spPr bwMode="auto">
            <a:xfrm>
              <a:off x="3819" y="676"/>
              <a:ext cx="41" cy="42"/>
            </a:xfrm>
            <a:custGeom>
              <a:avLst/>
              <a:gdLst/>
              <a:ahLst/>
              <a:cxnLst>
                <a:cxn ang="0">
                  <a:pos x="41" y="21"/>
                </a:cxn>
                <a:cxn ang="0">
                  <a:pos x="40" y="13"/>
                </a:cxn>
                <a:cxn ang="0">
                  <a:pos x="35" y="6"/>
                </a:cxn>
                <a:cxn ang="0">
                  <a:pos x="28" y="2"/>
                </a:cxn>
                <a:cxn ang="0">
                  <a:pos x="20" y="0"/>
                </a:cxn>
                <a:cxn ang="0">
                  <a:pos x="12" y="2"/>
                </a:cxn>
                <a:cxn ang="0">
                  <a:pos x="6" y="6"/>
                </a:cxn>
                <a:cxn ang="0">
                  <a:pos x="1" y="13"/>
                </a:cxn>
                <a:cxn ang="0">
                  <a:pos x="0" y="21"/>
                </a:cxn>
                <a:cxn ang="0">
                  <a:pos x="1" y="29"/>
                </a:cxn>
                <a:cxn ang="0">
                  <a:pos x="6" y="36"/>
                </a:cxn>
                <a:cxn ang="0">
                  <a:pos x="12" y="40"/>
                </a:cxn>
                <a:cxn ang="0">
                  <a:pos x="20" y="42"/>
                </a:cxn>
                <a:cxn ang="0">
                  <a:pos x="28" y="40"/>
                </a:cxn>
                <a:cxn ang="0">
                  <a:pos x="35" y="36"/>
                </a:cxn>
                <a:cxn ang="0">
                  <a:pos x="40" y="29"/>
                </a:cxn>
                <a:cxn ang="0">
                  <a:pos x="41" y="21"/>
                </a:cxn>
              </a:cxnLst>
              <a:rect l="0" t="0" r="r" b="b"/>
              <a:pathLst>
                <a:path w="41" h="42">
                  <a:moveTo>
                    <a:pt x="41" y="21"/>
                  </a:moveTo>
                  <a:lnTo>
                    <a:pt x="40" y="13"/>
                  </a:lnTo>
                  <a:lnTo>
                    <a:pt x="35" y="6"/>
                  </a:lnTo>
                  <a:lnTo>
                    <a:pt x="28" y="2"/>
                  </a:lnTo>
                  <a:lnTo>
                    <a:pt x="20" y="0"/>
                  </a:lnTo>
                  <a:lnTo>
                    <a:pt x="12" y="2"/>
                  </a:lnTo>
                  <a:lnTo>
                    <a:pt x="6" y="6"/>
                  </a:lnTo>
                  <a:lnTo>
                    <a:pt x="1" y="13"/>
                  </a:lnTo>
                  <a:lnTo>
                    <a:pt x="0" y="21"/>
                  </a:lnTo>
                  <a:lnTo>
                    <a:pt x="1" y="29"/>
                  </a:lnTo>
                  <a:lnTo>
                    <a:pt x="6" y="36"/>
                  </a:lnTo>
                  <a:lnTo>
                    <a:pt x="12" y="40"/>
                  </a:lnTo>
                  <a:lnTo>
                    <a:pt x="20" y="42"/>
                  </a:lnTo>
                  <a:lnTo>
                    <a:pt x="28" y="40"/>
                  </a:lnTo>
                  <a:lnTo>
                    <a:pt x="35" y="36"/>
                  </a:lnTo>
                  <a:lnTo>
                    <a:pt x="40" y="29"/>
                  </a:lnTo>
                  <a:lnTo>
                    <a:pt x="41" y="2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50" name="Freeform 402"/>
            <p:cNvSpPr>
              <a:spLocks noChangeAspect="1"/>
            </p:cNvSpPr>
            <p:nvPr/>
          </p:nvSpPr>
          <p:spPr bwMode="auto">
            <a:xfrm>
              <a:off x="3993" y="676"/>
              <a:ext cx="42" cy="42"/>
            </a:xfrm>
            <a:custGeom>
              <a:avLst/>
              <a:gdLst/>
              <a:ahLst/>
              <a:cxnLst>
                <a:cxn ang="0">
                  <a:pos x="42" y="21"/>
                </a:cxn>
                <a:cxn ang="0">
                  <a:pos x="40" y="13"/>
                </a:cxn>
                <a:cxn ang="0">
                  <a:pos x="35" y="6"/>
                </a:cxn>
                <a:cxn ang="0">
                  <a:pos x="29" y="2"/>
                </a:cxn>
                <a:cxn ang="0">
                  <a:pos x="21" y="0"/>
                </a:cxn>
                <a:cxn ang="0">
                  <a:pos x="13" y="2"/>
                </a:cxn>
                <a:cxn ang="0">
                  <a:pos x="6" y="6"/>
                </a:cxn>
                <a:cxn ang="0">
                  <a:pos x="2" y="13"/>
                </a:cxn>
                <a:cxn ang="0">
                  <a:pos x="0" y="21"/>
                </a:cxn>
                <a:cxn ang="0">
                  <a:pos x="2" y="29"/>
                </a:cxn>
                <a:cxn ang="0">
                  <a:pos x="6" y="36"/>
                </a:cxn>
                <a:cxn ang="0">
                  <a:pos x="13" y="40"/>
                </a:cxn>
                <a:cxn ang="0">
                  <a:pos x="21" y="42"/>
                </a:cxn>
                <a:cxn ang="0">
                  <a:pos x="29" y="40"/>
                </a:cxn>
                <a:cxn ang="0">
                  <a:pos x="35" y="36"/>
                </a:cxn>
                <a:cxn ang="0">
                  <a:pos x="40" y="29"/>
                </a:cxn>
                <a:cxn ang="0">
                  <a:pos x="42" y="21"/>
                </a:cxn>
              </a:cxnLst>
              <a:rect l="0" t="0" r="r" b="b"/>
              <a:pathLst>
                <a:path w="42" h="42">
                  <a:moveTo>
                    <a:pt x="42" y="21"/>
                  </a:moveTo>
                  <a:lnTo>
                    <a:pt x="40" y="13"/>
                  </a:lnTo>
                  <a:lnTo>
                    <a:pt x="35" y="6"/>
                  </a:lnTo>
                  <a:lnTo>
                    <a:pt x="29" y="2"/>
                  </a:lnTo>
                  <a:lnTo>
                    <a:pt x="21" y="0"/>
                  </a:lnTo>
                  <a:lnTo>
                    <a:pt x="13" y="2"/>
                  </a:lnTo>
                  <a:lnTo>
                    <a:pt x="6" y="6"/>
                  </a:lnTo>
                  <a:lnTo>
                    <a:pt x="2" y="13"/>
                  </a:lnTo>
                  <a:lnTo>
                    <a:pt x="0" y="21"/>
                  </a:lnTo>
                  <a:lnTo>
                    <a:pt x="2" y="29"/>
                  </a:lnTo>
                  <a:lnTo>
                    <a:pt x="6" y="36"/>
                  </a:lnTo>
                  <a:lnTo>
                    <a:pt x="13" y="40"/>
                  </a:lnTo>
                  <a:lnTo>
                    <a:pt x="21" y="42"/>
                  </a:lnTo>
                  <a:lnTo>
                    <a:pt x="29" y="40"/>
                  </a:lnTo>
                  <a:lnTo>
                    <a:pt x="35" y="36"/>
                  </a:lnTo>
                  <a:lnTo>
                    <a:pt x="40" y="29"/>
                  </a:lnTo>
                  <a:lnTo>
                    <a:pt x="42" y="2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51" name="Freeform 403"/>
            <p:cNvSpPr>
              <a:spLocks noChangeAspect="1"/>
            </p:cNvSpPr>
            <p:nvPr/>
          </p:nvSpPr>
          <p:spPr bwMode="auto">
            <a:xfrm>
              <a:off x="4167" y="676"/>
              <a:ext cx="42" cy="42"/>
            </a:xfrm>
            <a:custGeom>
              <a:avLst/>
              <a:gdLst/>
              <a:ahLst/>
              <a:cxnLst>
                <a:cxn ang="0">
                  <a:pos x="42" y="21"/>
                </a:cxn>
                <a:cxn ang="0">
                  <a:pos x="40" y="13"/>
                </a:cxn>
                <a:cxn ang="0">
                  <a:pos x="36" y="6"/>
                </a:cxn>
                <a:cxn ang="0">
                  <a:pos x="29" y="2"/>
                </a:cxn>
                <a:cxn ang="0">
                  <a:pos x="21" y="0"/>
                </a:cxn>
                <a:cxn ang="0">
                  <a:pos x="13" y="2"/>
                </a:cxn>
                <a:cxn ang="0">
                  <a:pos x="6" y="6"/>
                </a:cxn>
                <a:cxn ang="0">
                  <a:pos x="2" y="13"/>
                </a:cxn>
                <a:cxn ang="0">
                  <a:pos x="0" y="21"/>
                </a:cxn>
                <a:cxn ang="0">
                  <a:pos x="2" y="29"/>
                </a:cxn>
                <a:cxn ang="0">
                  <a:pos x="6" y="36"/>
                </a:cxn>
                <a:cxn ang="0">
                  <a:pos x="13" y="40"/>
                </a:cxn>
                <a:cxn ang="0">
                  <a:pos x="21" y="42"/>
                </a:cxn>
                <a:cxn ang="0">
                  <a:pos x="29" y="40"/>
                </a:cxn>
                <a:cxn ang="0">
                  <a:pos x="36" y="36"/>
                </a:cxn>
                <a:cxn ang="0">
                  <a:pos x="40" y="29"/>
                </a:cxn>
                <a:cxn ang="0">
                  <a:pos x="42" y="21"/>
                </a:cxn>
              </a:cxnLst>
              <a:rect l="0" t="0" r="r" b="b"/>
              <a:pathLst>
                <a:path w="42" h="42">
                  <a:moveTo>
                    <a:pt x="42" y="21"/>
                  </a:moveTo>
                  <a:lnTo>
                    <a:pt x="40" y="13"/>
                  </a:lnTo>
                  <a:lnTo>
                    <a:pt x="36" y="6"/>
                  </a:lnTo>
                  <a:lnTo>
                    <a:pt x="29" y="2"/>
                  </a:lnTo>
                  <a:lnTo>
                    <a:pt x="21" y="0"/>
                  </a:lnTo>
                  <a:lnTo>
                    <a:pt x="13" y="2"/>
                  </a:lnTo>
                  <a:lnTo>
                    <a:pt x="6" y="6"/>
                  </a:lnTo>
                  <a:lnTo>
                    <a:pt x="2" y="13"/>
                  </a:lnTo>
                  <a:lnTo>
                    <a:pt x="0" y="21"/>
                  </a:lnTo>
                  <a:lnTo>
                    <a:pt x="2" y="29"/>
                  </a:lnTo>
                  <a:lnTo>
                    <a:pt x="6" y="36"/>
                  </a:lnTo>
                  <a:lnTo>
                    <a:pt x="13" y="40"/>
                  </a:lnTo>
                  <a:lnTo>
                    <a:pt x="21" y="42"/>
                  </a:lnTo>
                  <a:lnTo>
                    <a:pt x="29" y="40"/>
                  </a:lnTo>
                  <a:lnTo>
                    <a:pt x="36" y="36"/>
                  </a:lnTo>
                  <a:lnTo>
                    <a:pt x="40" y="29"/>
                  </a:lnTo>
                  <a:lnTo>
                    <a:pt x="42" y="2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52" name="Freeform 404"/>
            <p:cNvSpPr>
              <a:spLocks noChangeAspect="1" noEditPoints="1"/>
            </p:cNvSpPr>
            <p:nvPr/>
          </p:nvSpPr>
          <p:spPr bwMode="auto">
            <a:xfrm>
              <a:off x="4982" y="534"/>
              <a:ext cx="166" cy="270"/>
            </a:xfrm>
            <a:custGeom>
              <a:avLst/>
              <a:gdLst/>
              <a:ahLst/>
              <a:cxnLst>
                <a:cxn ang="0">
                  <a:pos x="163" y="89"/>
                </a:cxn>
                <a:cxn ang="0">
                  <a:pos x="134" y="21"/>
                </a:cxn>
                <a:cxn ang="0">
                  <a:pos x="98" y="1"/>
                </a:cxn>
                <a:cxn ang="0">
                  <a:pos x="65" y="2"/>
                </a:cxn>
                <a:cxn ang="0">
                  <a:pos x="29" y="24"/>
                </a:cxn>
                <a:cxn ang="0">
                  <a:pos x="3" y="89"/>
                </a:cxn>
                <a:cxn ang="0">
                  <a:pos x="1" y="158"/>
                </a:cxn>
                <a:cxn ang="0">
                  <a:pos x="9" y="207"/>
                </a:cxn>
                <a:cxn ang="0">
                  <a:pos x="33" y="250"/>
                </a:cxn>
                <a:cxn ang="0">
                  <a:pos x="67" y="268"/>
                </a:cxn>
                <a:cxn ang="0">
                  <a:pos x="100" y="268"/>
                </a:cxn>
                <a:cxn ang="0">
                  <a:pos x="136" y="247"/>
                </a:cxn>
                <a:cxn ang="0">
                  <a:pos x="163" y="181"/>
                </a:cxn>
                <a:cxn ang="0">
                  <a:pos x="83" y="261"/>
                </a:cxn>
                <a:cxn ang="0">
                  <a:pos x="70" y="259"/>
                </a:cxn>
                <a:cxn ang="0">
                  <a:pos x="57" y="252"/>
                </a:cxn>
                <a:cxn ang="0">
                  <a:pos x="45" y="237"/>
                </a:cxn>
                <a:cxn ang="0">
                  <a:pos x="37" y="214"/>
                </a:cxn>
                <a:cxn ang="0">
                  <a:pos x="33" y="131"/>
                </a:cxn>
                <a:cxn ang="0">
                  <a:pos x="36" y="59"/>
                </a:cxn>
                <a:cxn ang="0">
                  <a:pos x="45" y="31"/>
                </a:cxn>
                <a:cxn ang="0">
                  <a:pos x="59" y="16"/>
                </a:cxn>
                <a:cxn ang="0">
                  <a:pos x="72" y="10"/>
                </a:cxn>
                <a:cxn ang="0">
                  <a:pos x="83" y="9"/>
                </a:cxn>
                <a:cxn ang="0">
                  <a:pos x="94" y="10"/>
                </a:cxn>
                <a:cxn ang="0">
                  <a:pos x="108" y="17"/>
                </a:cxn>
                <a:cxn ang="0">
                  <a:pos x="120" y="31"/>
                </a:cxn>
                <a:cxn ang="0">
                  <a:pos x="129" y="54"/>
                </a:cxn>
                <a:cxn ang="0">
                  <a:pos x="133" y="131"/>
                </a:cxn>
                <a:cxn ang="0">
                  <a:pos x="129" y="212"/>
                </a:cxn>
                <a:cxn ang="0">
                  <a:pos x="122" y="235"/>
                </a:cxn>
                <a:cxn ang="0">
                  <a:pos x="110" y="251"/>
                </a:cxn>
                <a:cxn ang="0">
                  <a:pos x="97" y="259"/>
                </a:cxn>
                <a:cxn ang="0">
                  <a:pos x="83" y="261"/>
                </a:cxn>
              </a:cxnLst>
              <a:rect l="0" t="0" r="r" b="b"/>
              <a:pathLst>
                <a:path w="166" h="270">
                  <a:moveTo>
                    <a:pt x="166" y="136"/>
                  </a:moveTo>
                  <a:lnTo>
                    <a:pt x="163" y="89"/>
                  </a:lnTo>
                  <a:lnTo>
                    <a:pt x="150" y="44"/>
                  </a:lnTo>
                  <a:lnTo>
                    <a:pt x="134" y="21"/>
                  </a:lnTo>
                  <a:lnTo>
                    <a:pt x="116" y="8"/>
                  </a:lnTo>
                  <a:lnTo>
                    <a:pt x="98" y="1"/>
                  </a:lnTo>
                  <a:lnTo>
                    <a:pt x="83" y="0"/>
                  </a:lnTo>
                  <a:lnTo>
                    <a:pt x="65" y="2"/>
                  </a:lnTo>
                  <a:lnTo>
                    <a:pt x="46" y="10"/>
                  </a:lnTo>
                  <a:lnTo>
                    <a:pt x="29" y="24"/>
                  </a:lnTo>
                  <a:lnTo>
                    <a:pt x="15" y="47"/>
                  </a:lnTo>
                  <a:lnTo>
                    <a:pt x="3" y="89"/>
                  </a:lnTo>
                  <a:lnTo>
                    <a:pt x="0" y="136"/>
                  </a:lnTo>
                  <a:lnTo>
                    <a:pt x="1" y="158"/>
                  </a:lnTo>
                  <a:lnTo>
                    <a:pt x="3" y="183"/>
                  </a:lnTo>
                  <a:lnTo>
                    <a:pt x="9" y="207"/>
                  </a:lnTo>
                  <a:lnTo>
                    <a:pt x="18" y="230"/>
                  </a:lnTo>
                  <a:lnTo>
                    <a:pt x="33" y="250"/>
                  </a:lnTo>
                  <a:lnTo>
                    <a:pt x="50" y="262"/>
                  </a:lnTo>
                  <a:lnTo>
                    <a:pt x="67" y="268"/>
                  </a:lnTo>
                  <a:lnTo>
                    <a:pt x="83" y="270"/>
                  </a:lnTo>
                  <a:lnTo>
                    <a:pt x="100" y="268"/>
                  </a:lnTo>
                  <a:lnTo>
                    <a:pt x="118" y="261"/>
                  </a:lnTo>
                  <a:lnTo>
                    <a:pt x="136" y="247"/>
                  </a:lnTo>
                  <a:lnTo>
                    <a:pt x="151" y="224"/>
                  </a:lnTo>
                  <a:lnTo>
                    <a:pt x="163" y="181"/>
                  </a:lnTo>
                  <a:lnTo>
                    <a:pt x="166" y="136"/>
                  </a:lnTo>
                  <a:close/>
                  <a:moveTo>
                    <a:pt x="83" y="261"/>
                  </a:moveTo>
                  <a:lnTo>
                    <a:pt x="77" y="261"/>
                  </a:lnTo>
                  <a:lnTo>
                    <a:pt x="70" y="259"/>
                  </a:lnTo>
                  <a:lnTo>
                    <a:pt x="64" y="256"/>
                  </a:lnTo>
                  <a:lnTo>
                    <a:pt x="57" y="252"/>
                  </a:lnTo>
                  <a:lnTo>
                    <a:pt x="51" y="245"/>
                  </a:lnTo>
                  <a:lnTo>
                    <a:pt x="45" y="237"/>
                  </a:lnTo>
                  <a:lnTo>
                    <a:pt x="41" y="226"/>
                  </a:lnTo>
                  <a:lnTo>
                    <a:pt x="37" y="214"/>
                  </a:lnTo>
                  <a:lnTo>
                    <a:pt x="34" y="172"/>
                  </a:lnTo>
                  <a:lnTo>
                    <a:pt x="33" y="131"/>
                  </a:lnTo>
                  <a:lnTo>
                    <a:pt x="33" y="93"/>
                  </a:lnTo>
                  <a:lnTo>
                    <a:pt x="36" y="59"/>
                  </a:lnTo>
                  <a:lnTo>
                    <a:pt x="40" y="43"/>
                  </a:lnTo>
                  <a:lnTo>
                    <a:pt x="45" y="31"/>
                  </a:lnTo>
                  <a:lnTo>
                    <a:pt x="52" y="22"/>
                  </a:lnTo>
                  <a:lnTo>
                    <a:pt x="59" y="16"/>
                  </a:lnTo>
                  <a:lnTo>
                    <a:pt x="66" y="12"/>
                  </a:lnTo>
                  <a:lnTo>
                    <a:pt x="72" y="10"/>
                  </a:lnTo>
                  <a:lnTo>
                    <a:pt x="78" y="9"/>
                  </a:lnTo>
                  <a:lnTo>
                    <a:pt x="83" y="9"/>
                  </a:lnTo>
                  <a:lnTo>
                    <a:pt x="88" y="9"/>
                  </a:lnTo>
                  <a:lnTo>
                    <a:pt x="94" y="10"/>
                  </a:lnTo>
                  <a:lnTo>
                    <a:pt x="101" y="13"/>
                  </a:lnTo>
                  <a:lnTo>
                    <a:pt x="108" y="17"/>
                  </a:lnTo>
                  <a:lnTo>
                    <a:pt x="115" y="23"/>
                  </a:lnTo>
                  <a:lnTo>
                    <a:pt x="120" y="31"/>
                  </a:lnTo>
                  <a:lnTo>
                    <a:pt x="126" y="41"/>
                  </a:lnTo>
                  <a:lnTo>
                    <a:pt x="129" y="54"/>
                  </a:lnTo>
                  <a:lnTo>
                    <a:pt x="132" y="92"/>
                  </a:lnTo>
                  <a:lnTo>
                    <a:pt x="133" y="131"/>
                  </a:lnTo>
                  <a:lnTo>
                    <a:pt x="132" y="173"/>
                  </a:lnTo>
                  <a:lnTo>
                    <a:pt x="129" y="212"/>
                  </a:lnTo>
                  <a:lnTo>
                    <a:pt x="126" y="225"/>
                  </a:lnTo>
                  <a:lnTo>
                    <a:pt x="122" y="235"/>
                  </a:lnTo>
                  <a:lnTo>
                    <a:pt x="116" y="244"/>
                  </a:lnTo>
                  <a:lnTo>
                    <a:pt x="110" y="251"/>
                  </a:lnTo>
                  <a:lnTo>
                    <a:pt x="104" y="255"/>
                  </a:lnTo>
                  <a:lnTo>
                    <a:pt x="97" y="259"/>
                  </a:lnTo>
                  <a:lnTo>
                    <a:pt x="90" y="261"/>
                  </a:lnTo>
                  <a:lnTo>
                    <a:pt x="83" y="26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53" name="Freeform 405"/>
            <p:cNvSpPr>
              <a:spLocks noChangeAspect="1"/>
            </p:cNvSpPr>
            <p:nvPr/>
          </p:nvSpPr>
          <p:spPr bwMode="auto">
            <a:xfrm>
              <a:off x="1898" y="1172"/>
              <a:ext cx="41" cy="41"/>
            </a:xfrm>
            <a:custGeom>
              <a:avLst/>
              <a:gdLst/>
              <a:ahLst/>
              <a:cxnLst>
                <a:cxn ang="0">
                  <a:pos x="41" y="21"/>
                </a:cxn>
                <a:cxn ang="0">
                  <a:pos x="40" y="12"/>
                </a:cxn>
                <a:cxn ang="0">
                  <a:pos x="35" y="6"/>
                </a:cxn>
                <a:cxn ang="0">
                  <a:pos x="29" y="1"/>
                </a:cxn>
                <a:cxn ang="0">
                  <a:pos x="20" y="0"/>
                </a:cxn>
                <a:cxn ang="0">
                  <a:pos x="12" y="1"/>
                </a:cxn>
                <a:cxn ang="0">
                  <a:pos x="6" y="6"/>
                </a:cxn>
                <a:cxn ang="0">
                  <a:pos x="1" y="12"/>
                </a:cxn>
                <a:cxn ang="0">
                  <a:pos x="0" y="21"/>
                </a:cxn>
                <a:cxn ang="0">
                  <a:pos x="1" y="29"/>
                </a:cxn>
                <a:cxn ang="0">
                  <a:pos x="6" y="35"/>
                </a:cxn>
                <a:cxn ang="0">
                  <a:pos x="12" y="40"/>
                </a:cxn>
                <a:cxn ang="0">
                  <a:pos x="20" y="41"/>
                </a:cxn>
                <a:cxn ang="0">
                  <a:pos x="29" y="40"/>
                </a:cxn>
                <a:cxn ang="0">
                  <a:pos x="35" y="35"/>
                </a:cxn>
                <a:cxn ang="0">
                  <a:pos x="40" y="29"/>
                </a:cxn>
                <a:cxn ang="0">
                  <a:pos x="41" y="21"/>
                </a:cxn>
              </a:cxnLst>
              <a:rect l="0" t="0" r="r" b="b"/>
              <a:pathLst>
                <a:path w="41" h="41">
                  <a:moveTo>
                    <a:pt x="41" y="21"/>
                  </a:moveTo>
                  <a:lnTo>
                    <a:pt x="40" y="12"/>
                  </a:lnTo>
                  <a:lnTo>
                    <a:pt x="35" y="6"/>
                  </a:lnTo>
                  <a:lnTo>
                    <a:pt x="29" y="1"/>
                  </a:lnTo>
                  <a:lnTo>
                    <a:pt x="20" y="0"/>
                  </a:lnTo>
                  <a:lnTo>
                    <a:pt x="12" y="1"/>
                  </a:lnTo>
                  <a:lnTo>
                    <a:pt x="6" y="6"/>
                  </a:lnTo>
                  <a:lnTo>
                    <a:pt x="1" y="12"/>
                  </a:lnTo>
                  <a:lnTo>
                    <a:pt x="0" y="21"/>
                  </a:lnTo>
                  <a:lnTo>
                    <a:pt x="1" y="29"/>
                  </a:lnTo>
                  <a:lnTo>
                    <a:pt x="6" y="35"/>
                  </a:lnTo>
                  <a:lnTo>
                    <a:pt x="12" y="40"/>
                  </a:lnTo>
                  <a:lnTo>
                    <a:pt x="20" y="41"/>
                  </a:lnTo>
                  <a:lnTo>
                    <a:pt x="29" y="40"/>
                  </a:lnTo>
                  <a:lnTo>
                    <a:pt x="35" y="35"/>
                  </a:lnTo>
                  <a:lnTo>
                    <a:pt x="40" y="29"/>
                  </a:lnTo>
                  <a:lnTo>
                    <a:pt x="41" y="2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54" name="Freeform 406"/>
            <p:cNvSpPr>
              <a:spLocks noChangeAspect="1"/>
            </p:cNvSpPr>
            <p:nvPr/>
          </p:nvSpPr>
          <p:spPr bwMode="auto">
            <a:xfrm>
              <a:off x="1898" y="1329"/>
              <a:ext cx="41" cy="41"/>
            </a:xfrm>
            <a:custGeom>
              <a:avLst/>
              <a:gdLst/>
              <a:ahLst/>
              <a:cxnLst>
                <a:cxn ang="0">
                  <a:pos x="41" y="21"/>
                </a:cxn>
                <a:cxn ang="0">
                  <a:pos x="40" y="12"/>
                </a:cxn>
                <a:cxn ang="0">
                  <a:pos x="35" y="6"/>
                </a:cxn>
                <a:cxn ang="0">
                  <a:pos x="29" y="1"/>
                </a:cxn>
                <a:cxn ang="0">
                  <a:pos x="20" y="0"/>
                </a:cxn>
                <a:cxn ang="0">
                  <a:pos x="12" y="1"/>
                </a:cxn>
                <a:cxn ang="0">
                  <a:pos x="6" y="6"/>
                </a:cxn>
                <a:cxn ang="0">
                  <a:pos x="1" y="12"/>
                </a:cxn>
                <a:cxn ang="0">
                  <a:pos x="0" y="21"/>
                </a:cxn>
                <a:cxn ang="0">
                  <a:pos x="1" y="29"/>
                </a:cxn>
                <a:cxn ang="0">
                  <a:pos x="6" y="35"/>
                </a:cxn>
                <a:cxn ang="0">
                  <a:pos x="12" y="40"/>
                </a:cxn>
                <a:cxn ang="0">
                  <a:pos x="20" y="41"/>
                </a:cxn>
                <a:cxn ang="0">
                  <a:pos x="29" y="40"/>
                </a:cxn>
                <a:cxn ang="0">
                  <a:pos x="35" y="35"/>
                </a:cxn>
                <a:cxn ang="0">
                  <a:pos x="40" y="29"/>
                </a:cxn>
                <a:cxn ang="0">
                  <a:pos x="41" y="21"/>
                </a:cxn>
              </a:cxnLst>
              <a:rect l="0" t="0" r="r" b="b"/>
              <a:pathLst>
                <a:path w="41" h="41">
                  <a:moveTo>
                    <a:pt x="41" y="21"/>
                  </a:moveTo>
                  <a:lnTo>
                    <a:pt x="40" y="12"/>
                  </a:lnTo>
                  <a:lnTo>
                    <a:pt x="35" y="6"/>
                  </a:lnTo>
                  <a:lnTo>
                    <a:pt x="29" y="1"/>
                  </a:lnTo>
                  <a:lnTo>
                    <a:pt x="20" y="0"/>
                  </a:lnTo>
                  <a:lnTo>
                    <a:pt x="12" y="1"/>
                  </a:lnTo>
                  <a:lnTo>
                    <a:pt x="6" y="6"/>
                  </a:lnTo>
                  <a:lnTo>
                    <a:pt x="1" y="12"/>
                  </a:lnTo>
                  <a:lnTo>
                    <a:pt x="0" y="21"/>
                  </a:lnTo>
                  <a:lnTo>
                    <a:pt x="1" y="29"/>
                  </a:lnTo>
                  <a:lnTo>
                    <a:pt x="6" y="35"/>
                  </a:lnTo>
                  <a:lnTo>
                    <a:pt x="12" y="40"/>
                  </a:lnTo>
                  <a:lnTo>
                    <a:pt x="20" y="41"/>
                  </a:lnTo>
                  <a:lnTo>
                    <a:pt x="29" y="40"/>
                  </a:lnTo>
                  <a:lnTo>
                    <a:pt x="35" y="35"/>
                  </a:lnTo>
                  <a:lnTo>
                    <a:pt x="40" y="29"/>
                  </a:lnTo>
                  <a:lnTo>
                    <a:pt x="41" y="2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55" name="Freeform 407"/>
            <p:cNvSpPr>
              <a:spLocks noChangeAspect="1"/>
            </p:cNvSpPr>
            <p:nvPr/>
          </p:nvSpPr>
          <p:spPr bwMode="auto">
            <a:xfrm>
              <a:off x="1898" y="1486"/>
              <a:ext cx="41" cy="41"/>
            </a:xfrm>
            <a:custGeom>
              <a:avLst/>
              <a:gdLst/>
              <a:ahLst/>
              <a:cxnLst>
                <a:cxn ang="0">
                  <a:pos x="41" y="21"/>
                </a:cxn>
                <a:cxn ang="0">
                  <a:pos x="40" y="12"/>
                </a:cxn>
                <a:cxn ang="0">
                  <a:pos x="35" y="6"/>
                </a:cxn>
                <a:cxn ang="0">
                  <a:pos x="29" y="1"/>
                </a:cxn>
                <a:cxn ang="0">
                  <a:pos x="20" y="0"/>
                </a:cxn>
                <a:cxn ang="0">
                  <a:pos x="12" y="1"/>
                </a:cxn>
                <a:cxn ang="0">
                  <a:pos x="6" y="6"/>
                </a:cxn>
                <a:cxn ang="0">
                  <a:pos x="1" y="12"/>
                </a:cxn>
                <a:cxn ang="0">
                  <a:pos x="0" y="21"/>
                </a:cxn>
                <a:cxn ang="0">
                  <a:pos x="1" y="29"/>
                </a:cxn>
                <a:cxn ang="0">
                  <a:pos x="6" y="35"/>
                </a:cxn>
                <a:cxn ang="0">
                  <a:pos x="12" y="40"/>
                </a:cxn>
                <a:cxn ang="0">
                  <a:pos x="20" y="41"/>
                </a:cxn>
                <a:cxn ang="0">
                  <a:pos x="29" y="40"/>
                </a:cxn>
                <a:cxn ang="0">
                  <a:pos x="35" y="35"/>
                </a:cxn>
                <a:cxn ang="0">
                  <a:pos x="40" y="29"/>
                </a:cxn>
                <a:cxn ang="0">
                  <a:pos x="41" y="21"/>
                </a:cxn>
              </a:cxnLst>
              <a:rect l="0" t="0" r="r" b="b"/>
              <a:pathLst>
                <a:path w="41" h="41">
                  <a:moveTo>
                    <a:pt x="41" y="21"/>
                  </a:moveTo>
                  <a:lnTo>
                    <a:pt x="40" y="12"/>
                  </a:lnTo>
                  <a:lnTo>
                    <a:pt x="35" y="6"/>
                  </a:lnTo>
                  <a:lnTo>
                    <a:pt x="29" y="1"/>
                  </a:lnTo>
                  <a:lnTo>
                    <a:pt x="20" y="0"/>
                  </a:lnTo>
                  <a:lnTo>
                    <a:pt x="12" y="1"/>
                  </a:lnTo>
                  <a:lnTo>
                    <a:pt x="6" y="6"/>
                  </a:lnTo>
                  <a:lnTo>
                    <a:pt x="1" y="12"/>
                  </a:lnTo>
                  <a:lnTo>
                    <a:pt x="0" y="21"/>
                  </a:lnTo>
                  <a:lnTo>
                    <a:pt x="1" y="29"/>
                  </a:lnTo>
                  <a:lnTo>
                    <a:pt x="6" y="35"/>
                  </a:lnTo>
                  <a:lnTo>
                    <a:pt x="12" y="40"/>
                  </a:lnTo>
                  <a:lnTo>
                    <a:pt x="20" y="41"/>
                  </a:lnTo>
                  <a:lnTo>
                    <a:pt x="29" y="40"/>
                  </a:lnTo>
                  <a:lnTo>
                    <a:pt x="35" y="35"/>
                  </a:lnTo>
                  <a:lnTo>
                    <a:pt x="40" y="29"/>
                  </a:lnTo>
                  <a:lnTo>
                    <a:pt x="41" y="2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56" name="Freeform 408"/>
            <p:cNvSpPr>
              <a:spLocks noChangeAspect="1"/>
            </p:cNvSpPr>
            <p:nvPr/>
          </p:nvSpPr>
          <p:spPr bwMode="auto">
            <a:xfrm>
              <a:off x="2970" y="1172"/>
              <a:ext cx="42" cy="41"/>
            </a:xfrm>
            <a:custGeom>
              <a:avLst/>
              <a:gdLst/>
              <a:ahLst/>
              <a:cxnLst>
                <a:cxn ang="0">
                  <a:pos x="42" y="21"/>
                </a:cxn>
                <a:cxn ang="0">
                  <a:pos x="40" y="12"/>
                </a:cxn>
                <a:cxn ang="0">
                  <a:pos x="36" y="6"/>
                </a:cxn>
                <a:cxn ang="0">
                  <a:pos x="29" y="1"/>
                </a:cxn>
                <a:cxn ang="0">
                  <a:pos x="21" y="0"/>
                </a:cxn>
                <a:cxn ang="0">
                  <a:pos x="13" y="1"/>
                </a:cxn>
                <a:cxn ang="0">
                  <a:pos x="6" y="6"/>
                </a:cxn>
                <a:cxn ang="0">
                  <a:pos x="2" y="12"/>
                </a:cxn>
                <a:cxn ang="0">
                  <a:pos x="0" y="21"/>
                </a:cxn>
                <a:cxn ang="0">
                  <a:pos x="2" y="29"/>
                </a:cxn>
                <a:cxn ang="0">
                  <a:pos x="6" y="35"/>
                </a:cxn>
                <a:cxn ang="0">
                  <a:pos x="13" y="40"/>
                </a:cxn>
                <a:cxn ang="0">
                  <a:pos x="21" y="41"/>
                </a:cxn>
                <a:cxn ang="0">
                  <a:pos x="29" y="40"/>
                </a:cxn>
                <a:cxn ang="0">
                  <a:pos x="36" y="35"/>
                </a:cxn>
                <a:cxn ang="0">
                  <a:pos x="40" y="29"/>
                </a:cxn>
                <a:cxn ang="0">
                  <a:pos x="42" y="21"/>
                </a:cxn>
              </a:cxnLst>
              <a:rect l="0" t="0" r="r" b="b"/>
              <a:pathLst>
                <a:path w="42" h="41">
                  <a:moveTo>
                    <a:pt x="42" y="21"/>
                  </a:moveTo>
                  <a:lnTo>
                    <a:pt x="40" y="12"/>
                  </a:lnTo>
                  <a:lnTo>
                    <a:pt x="36" y="6"/>
                  </a:lnTo>
                  <a:lnTo>
                    <a:pt x="29" y="1"/>
                  </a:lnTo>
                  <a:lnTo>
                    <a:pt x="21" y="0"/>
                  </a:lnTo>
                  <a:lnTo>
                    <a:pt x="13" y="1"/>
                  </a:lnTo>
                  <a:lnTo>
                    <a:pt x="6" y="6"/>
                  </a:lnTo>
                  <a:lnTo>
                    <a:pt x="2" y="12"/>
                  </a:lnTo>
                  <a:lnTo>
                    <a:pt x="0" y="21"/>
                  </a:lnTo>
                  <a:lnTo>
                    <a:pt x="2" y="29"/>
                  </a:lnTo>
                  <a:lnTo>
                    <a:pt x="6" y="35"/>
                  </a:lnTo>
                  <a:lnTo>
                    <a:pt x="13" y="40"/>
                  </a:lnTo>
                  <a:lnTo>
                    <a:pt x="21" y="41"/>
                  </a:lnTo>
                  <a:lnTo>
                    <a:pt x="29" y="40"/>
                  </a:lnTo>
                  <a:lnTo>
                    <a:pt x="36" y="35"/>
                  </a:lnTo>
                  <a:lnTo>
                    <a:pt x="40" y="29"/>
                  </a:lnTo>
                  <a:lnTo>
                    <a:pt x="42" y="2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57" name="Freeform 409"/>
            <p:cNvSpPr>
              <a:spLocks noChangeAspect="1"/>
            </p:cNvSpPr>
            <p:nvPr/>
          </p:nvSpPr>
          <p:spPr bwMode="auto">
            <a:xfrm>
              <a:off x="2970" y="1329"/>
              <a:ext cx="42" cy="41"/>
            </a:xfrm>
            <a:custGeom>
              <a:avLst/>
              <a:gdLst/>
              <a:ahLst/>
              <a:cxnLst>
                <a:cxn ang="0">
                  <a:pos x="42" y="21"/>
                </a:cxn>
                <a:cxn ang="0">
                  <a:pos x="40" y="12"/>
                </a:cxn>
                <a:cxn ang="0">
                  <a:pos x="36" y="6"/>
                </a:cxn>
                <a:cxn ang="0">
                  <a:pos x="29" y="1"/>
                </a:cxn>
                <a:cxn ang="0">
                  <a:pos x="21" y="0"/>
                </a:cxn>
                <a:cxn ang="0">
                  <a:pos x="13" y="1"/>
                </a:cxn>
                <a:cxn ang="0">
                  <a:pos x="6" y="6"/>
                </a:cxn>
                <a:cxn ang="0">
                  <a:pos x="2" y="12"/>
                </a:cxn>
                <a:cxn ang="0">
                  <a:pos x="0" y="21"/>
                </a:cxn>
                <a:cxn ang="0">
                  <a:pos x="2" y="29"/>
                </a:cxn>
                <a:cxn ang="0">
                  <a:pos x="6" y="35"/>
                </a:cxn>
                <a:cxn ang="0">
                  <a:pos x="13" y="40"/>
                </a:cxn>
                <a:cxn ang="0">
                  <a:pos x="21" y="41"/>
                </a:cxn>
                <a:cxn ang="0">
                  <a:pos x="29" y="40"/>
                </a:cxn>
                <a:cxn ang="0">
                  <a:pos x="36" y="35"/>
                </a:cxn>
                <a:cxn ang="0">
                  <a:pos x="40" y="29"/>
                </a:cxn>
                <a:cxn ang="0">
                  <a:pos x="42" y="21"/>
                </a:cxn>
              </a:cxnLst>
              <a:rect l="0" t="0" r="r" b="b"/>
              <a:pathLst>
                <a:path w="42" h="41">
                  <a:moveTo>
                    <a:pt x="42" y="21"/>
                  </a:moveTo>
                  <a:lnTo>
                    <a:pt x="40" y="12"/>
                  </a:lnTo>
                  <a:lnTo>
                    <a:pt x="36" y="6"/>
                  </a:lnTo>
                  <a:lnTo>
                    <a:pt x="29" y="1"/>
                  </a:lnTo>
                  <a:lnTo>
                    <a:pt x="21" y="0"/>
                  </a:lnTo>
                  <a:lnTo>
                    <a:pt x="13" y="1"/>
                  </a:lnTo>
                  <a:lnTo>
                    <a:pt x="6" y="6"/>
                  </a:lnTo>
                  <a:lnTo>
                    <a:pt x="2" y="12"/>
                  </a:lnTo>
                  <a:lnTo>
                    <a:pt x="0" y="21"/>
                  </a:lnTo>
                  <a:lnTo>
                    <a:pt x="2" y="29"/>
                  </a:lnTo>
                  <a:lnTo>
                    <a:pt x="6" y="35"/>
                  </a:lnTo>
                  <a:lnTo>
                    <a:pt x="13" y="40"/>
                  </a:lnTo>
                  <a:lnTo>
                    <a:pt x="21" y="41"/>
                  </a:lnTo>
                  <a:lnTo>
                    <a:pt x="29" y="40"/>
                  </a:lnTo>
                  <a:lnTo>
                    <a:pt x="36" y="35"/>
                  </a:lnTo>
                  <a:lnTo>
                    <a:pt x="40" y="29"/>
                  </a:lnTo>
                  <a:lnTo>
                    <a:pt x="42" y="2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58" name="Freeform 410"/>
            <p:cNvSpPr>
              <a:spLocks noChangeAspect="1"/>
            </p:cNvSpPr>
            <p:nvPr/>
          </p:nvSpPr>
          <p:spPr bwMode="auto">
            <a:xfrm>
              <a:off x="2970" y="1486"/>
              <a:ext cx="42" cy="41"/>
            </a:xfrm>
            <a:custGeom>
              <a:avLst/>
              <a:gdLst/>
              <a:ahLst/>
              <a:cxnLst>
                <a:cxn ang="0">
                  <a:pos x="42" y="21"/>
                </a:cxn>
                <a:cxn ang="0">
                  <a:pos x="40" y="12"/>
                </a:cxn>
                <a:cxn ang="0">
                  <a:pos x="36" y="6"/>
                </a:cxn>
                <a:cxn ang="0">
                  <a:pos x="29" y="1"/>
                </a:cxn>
                <a:cxn ang="0">
                  <a:pos x="21" y="0"/>
                </a:cxn>
                <a:cxn ang="0">
                  <a:pos x="13" y="1"/>
                </a:cxn>
                <a:cxn ang="0">
                  <a:pos x="6" y="6"/>
                </a:cxn>
                <a:cxn ang="0">
                  <a:pos x="2" y="12"/>
                </a:cxn>
                <a:cxn ang="0">
                  <a:pos x="0" y="21"/>
                </a:cxn>
                <a:cxn ang="0">
                  <a:pos x="2" y="29"/>
                </a:cxn>
                <a:cxn ang="0">
                  <a:pos x="6" y="35"/>
                </a:cxn>
                <a:cxn ang="0">
                  <a:pos x="13" y="40"/>
                </a:cxn>
                <a:cxn ang="0">
                  <a:pos x="21" y="41"/>
                </a:cxn>
                <a:cxn ang="0">
                  <a:pos x="29" y="40"/>
                </a:cxn>
                <a:cxn ang="0">
                  <a:pos x="36" y="35"/>
                </a:cxn>
                <a:cxn ang="0">
                  <a:pos x="40" y="29"/>
                </a:cxn>
                <a:cxn ang="0">
                  <a:pos x="42" y="21"/>
                </a:cxn>
              </a:cxnLst>
              <a:rect l="0" t="0" r="r" b="b"/>
              <a:pathLst>
                <a:path w="42" h="41">
                  <a:moveTo>
                    <a:pt x="42" y="21"/>
                  </a:moveTo>
                  <a:lnTo>
                    <a:pt x="40" y="12"/>
                  </a:lnTo>
                  <a:lnTo>
                    <a:pt x="36" y="6"/>
                  </a:lnTo>
                  <a:lnTo>
                    <a:pt x="29" y="1"/>
                  </a:lnTo>
                  <a:lnTo>
                    <a:pt x="21" y="0"/>
                  </a:lnTo>
                  <a:lnTo>
                    <a:pt x="13" y="1"/>
                  </a:lnTo>
                  <a:lnTo>
                    <a:pt x="6" y="6"/>
                  </a:lnTo>
                  <a:lnTo>
                    <a:pt x="2" y="12"/>
                  </a:lnTo>
                  <a:lnTo>
                    <a:pt x="0" y="21"/>
                  </a:lnTo>
                  <a:lnTo>
                    <a:pt x="2" y="29"/>
                  </a:lnTo>
                  <a:lnTo>
                    <a:pt x="6" y="35"/>
                  </a:lnTo>
                  <a:lnTo>
                    <a:pt x="13" y="40"/>
                  </a:lnTo>
                  <a:lnTo>
                    <a:pt x="21" y="41"/>
                  </a:lnTo>
                  <a:lnTo>
                    <a:pt x="29" y="40"/>
                  </a:lnTo>
                  <a:lnTo>
                    <a:pt x="36" y="35"/>
                  </a:lnTo>
                  <a:lnTo>
                    <a:pt x="40" y="29"/>
                  </a:lnTo>
                  <a:lnTo>
                    <a:pt x="42" y="2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59" name="Freeform 411"/>
            <p:cNvSpPr>
              <a:spLocks noChangeAspect="1"/>
            </p:cNvSpPr>
            <p:nvPr/>
          </p:nvSpPr>
          <p:spPr bwMode="auto">
            <a:xfrm>
              <a:off x="3873" y="1211"/>
              <a:ext cx="42" cy="41"/>
            </a:xfrm>
            <a:custGeom>
              <a:avLst/>
              <a:gdLst/>
              <a:ahLst/>
              <a:cxnLst>
                <a:cxn ang="0">
                  <a:pos x="42" y="21"/>
                </a:cxn>
                <a:cxn ang="0">
                  <a:pos x="40" y="12"/>
                </a:cxn>
                <a:cxn ang="0">
                  <a:pos x="36" y="6"/>
                </a:cxn>
                <a:cxn ang="0">
                  <a:pos x="29" y="2"/>
                </a:cxn>
                <a:cxn ang="0">
                  <a:pos x="21" y="0"/>
                </a:cxn>
                <a:cxn ang="0">
                  <a:pos x="13" y="2"/>
                </a:cxn>
                <a:cxn ang="0">
                  <a:pos x="6" y="6"/>
                </a:cxn>
                <a:cxn ang="0">
                  <a:pos x="2" y="12"/>
                </a:cxn>
                <a:cxn ang="0">
                  <a:pos x="0" y="21"/>
                </a:cxn>
                <a:cxn ang="0">
                  <a:pos x="2" y="29"/>
                </a:cxn>
                <a:cxn ang="0">
                  <a:pos x="6" y="35"/>
                </a:cxn>
                <a:cxn ang="0">
                  <a:pos x="13" y="40"/>
                </a:cxn>
                <a:cxn ang="0">
                  <a:pos x="21" y="41"/>
                </a:cxn>
                <a:cxn ang="0">
                  <a:pos x="29" y="40"/>
                </a:cxn>
                <a:cxn ang="0">
                  <a:pos x="36" y="35"/>
                </a:cxn>
                <a:cxn ang="0">
                  <a:pos x="40" y="29"/>
                </a:cxn>
                <a:cxn ang="0">
                  <a:pos x="42" y="21"/>
                </a:cxn>
              </a:cxnLst>
              <a:rect l="0" t="0" r="r" b="b"/>
              <a:pathLst>
                <a:path w="42" h="41">
                  <a:moveTo>
                    <a:pt x="42" y="21"/>
                  </a:moveTo>
                  <a:lnTo>
                    <a:pt x="40" y="12"/>
                  </a:lnTo>
                  <a:lnTo>
                    <a:pt x="36" y="6"/>
                  </a:lnTo>
                  <a:lnTo>
                    <a:pt x="29" y="2"/>
                  </a:lnTo>
                  <a:lnTo>
                    <a:pt x="21" y="0"/>
                  </a:lnTo>
                  <a:lnTo>
                    <a:pt x="13" y="2"/>
                  </a:lnTo>
                  <a:lnTo>
                    <a:pt x="6" y="6"/>
                  </a:lnTo>
                  <a:lnTo>
                    <a:pt x="2" y="12"/>
                  </a:lnTo>
                  <a:lnTo>
                    <a:pt x="0" y="21"/>
                  </a:lnTo>
                  <a:lnTo>
                    <a:pt x="2" y="29"/>
                  </a:lnTo>
                  <a:lnTo>
                    <a:pt x="6" y="35"/>
                  </a:lnTo>
                  <a:lnTo>
                    <a:pt x="13" y="40"/>
                  </a:lnTo>
                  <a:lnTo>
                    <a:pt x="21" y="41"/>
                  </a:lnTo>
                  <a:lnTo>
                    <a:pt x="29" y="40"/>
                  </a:lnTo>
                  <a:lnTo>
                    <a:pt x="36" y="35"/>
                  </a:lnTo>
                  <a:lnTo>
                    <a:pt x="40" y="29"/>
                  </a:lnTo>
                  <a:lnTo>
                    <a:pt x="42" y="2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60" name="Freeform 412"/>
            <p:cNvSpPr>
              <a:spLocks noChangeAspect="1"/>
            </p:cNvSpPr>
            <p:nvPr/>
          </p:nvSpPr>
          <p:spPr bwMode="auto">
            <a:xfrm>
              <a:off x="4026" y="1329"/>
              <a:ext cx="41" cy="41"/>
            </a:xfrm>
            <a:custGeom>
              <a:avLst/>
              <a:gdLst/>
              <a:ahLst/>
              <a:cxnLst>
                <a:cxn ang="0">
                  <a:pos x="41" y="21"/>
                </a:cxn>
                <a:cxn ang="0">
                  <a:pos x="40" y="12"/>
                </a:cxn>
                <a:cxn ang="0">
                  <a:pos x="35" y="6"/>
                </a:cxn>
                <a:cxn ang="0">
                  <a:pos x="28" y="1"/>
                </a:cxn>
                <a:cxn ang="0">
                  <a:pos x="21" y="0"/>
                </a:cxn>
                <a:cxn ang="0">
                  <a:pos x="13" y="1"/>
                </a:cxn>
                <a:cxn ang="0">
                  <a:pos x="6" y="6"/>
                </a:cxn>
                <a:cxn ang="0">
                  <a:pos x="1" y="12"/>
                </a:cxn>
                <a:cxn ang="0">
                  <a:pos x="0" y="21"/>
                </a:cxn>
                <a:cxn ang="0">
                  <a:pos x="1" y="29"/>
                </a:cxn>
                <a:cxn ang="0">
                  <a:pos x="6" y="35"/>
                </a:cxn>
                <a:cxn ang="0">
                  <a:pos x="13" y="40"/>
                </a:cxn>
                <a:cxn ang="0">
                  <a:pos x="21" y="41"/>
                </a:cxn>
                <a:cxn ang="0">
                  <a:pos x="28" y="40"/>
                </a:cxn>
                <a:cxn ang="0">
                  <a:pos x="35" y="35"/>
                </a:cxn>
                <a:cxn ang="0">
                  <a:pos x="40" y="29"/>
                </a:cxn>
                <a:cxn ang="0">
                  <a:pos x="41" y="21"/>
                </a:cxn>
              </a:cxnLst>
              <a:rect l="0" t="0" r="r" b="b"/>
              <a:pathLst>
                <a:path w="41" h="41">
                  <a:moveTo>
                    <a:pt x="41" y="21"/>
                  </a:moveTo>
                  <a:lnTo>
                    <a:pt x="40" y="12"/>
                  </a:lnTo>
                  <a:lnTo>
                    <a:pt x="35" y="6"/>
                  </a:lnTo>
                  <a:lnTo>
                    <a:pt x="28" y="1"/>
                  </a:lnTo>
                  <a:lnTo>
                    <a:pt x="21" y="0"/>
                  </a:lnTo>
                  <a:lnTo>
                    <a:pt x="13" y="1"/>
                  </a:lnTo>
                  <a:lnTo>
                    <a:pt x="6" y="6"/>
                  </a:lnTo>
                  <a:lnTo>
                    <a:pt x="1" y="12"/>
                  </a:lnTo>
                  <a:lnTo>
                    <a:pt x="0" y="21"/>
                  </a:lnTo>
                  <a:lnTo>
                    <a:pt x="1" y="29"/>
                  </a:lnTo>
                  <a:lnTo>
                    <a:pt x="6" y="35"/>
                  </a:lnTo>
                  <a:lnTo>
                    <a:pt x="13" y="40"/>
                  </a:lnTo>
                  <a:lnTo>
                    <a:pt x="21" y="41"/>
                  </a:lnTo>
                  <a:lnTo>
                    <a:pt x="28" y="40"/>
                  </a:lnTo>
                  <a:lnTo>
                    <a:pt x="35" y="35"/>
                  </a:lnTo>
                  <a:lnTo>
                    <a:pt x="40" y="29"/>
                  </a:lnTo>
                  <a:lnTo>
                    <a:pt x="41" y="2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61" name="Freeform 413"/>
            <p:cNvSpPr>
              <a:spLocks noChangeAspect="1"/>
            </p:cNvSpPr>
            <p:nvPr/>
          </p:nvSpPr>
          <p:spPr bwMode="auto">
            <a:xfrm>
              <a:off x="4179" y="1447"/>
              <a:ext cx="41" cy="41"/>
            </a:xfrm>
            <a:custGeom>
              <a:avLst/>
              <a:gdLst/>
              <a:ahLst/>
              <a:cxnLst>
                <a:cxn ang="0">
                  <a:pos x="41" y="20"/>
                </a:cxn>
                <a:cxn ang="0">
                  <a:pos x="39" y="12"/>
                </a:cxn>
                <a:cxn ang="0">
                  <a:pos x="35" y="6"/>
                </a:cxn>
                <a:cxn ang="0">
                  <a:pos x="28" y="1"/>
                </a:cxn>
                <a:cxn ang="0">
                  <a:pos x="20" y="0"/>
                </a:cxn>
                <a:cxn ang="0">
                  <a:pos x="12" y="1"/>
                </a:cxn>
                <a:cxn ang="0">
                  <a:pos x="6" y="6"/>
                </a:cxn>
                <a:cxn ang="0">
                  <a:pos x="1" y="12"/>
                </a:cxn>
                <a:cxn ang="0">
                  <a:pos x="0" y="20"/>
                </a:cxn>
                <a:cxn ang="0">
                  <a:pos x="1" y="28"/>
                </a:cxn>
                <a:cxn ang="0">
                  <a:pos x="6" y="35"/>
                </a:cxn>
                <a:cxn ang="0">
                  <a:pos x="12" y="39"/>
                </a:cxn>
                <a:cxn ang="0">
                  <a:pos x="20" y="41"/>
                </a:cxn>
                <a:cxn ang="0">
                  <a:pos x="28" y="39"/>
                </a:cxn>
                <a:cxn ang="0">
                  <a:pos x="35" y="35"/>
                </a:cxn>
                <a:cxn ang="0">
                  <a:pos x="39" y="28"/>
                </a:cxn>
                <a:cxn ang="0">
                  <a:pos x="41" y="20"/>
                </a:cxn>
              </a:cxnLst>
              <a:rect l="0" t="0" r="r" b="b"/>
              <a:pathLst>
                <a:path w="41" h="41">
                  <a:moveTo>
                    <a:pt x="41" y="20"/>
                  </a:moveTo>
                  <a:lnTo>
                    <a:pt x="39" y="12"/>
                  </a:lnTo>
                  <a:lnTo>
                    <a:pt x="35" y="6"/>
                  </a:lnTo>
                  <a:lnTo>
                    <a:pt x="28" y="1"/>
                  </a:lnTo>
                  <a:lnTo>
                    <a:pt x="20" y="0"/>
                  </a:lnTo>
                  <a:lnTo>
                    <a:pt x="12" y="1"/>
                  </a:lnTo>
                  <a:lnTo>
                    <a:pt x="6" y="6"/>
                  </a:lnTo>
                  <a:lnTo>
                    <a:pt x="1" y="12"/>
                  </a:lnTo>
                  <a:lnTo>
                    <a:pt x="0" y="20"/>
                  </a:lnTo>
                  <a:lnTo>
                    <a:pt x="1" y="28"/>
                  </a:lnTo>
                  <a:lnTo>
                    <a:pt x="6" y="35"/>
                  </a:lnTo>
                  <a:lnTo>
                    <a:pt x="12" y="39"/>
                  </a:lnTo>
                  <a:lnTo>
                    <a:pt x="20" y="41"/>
                  </a:lnTo>
                  <a:lnTo>
                    <a:pt x="28" y="39"/>
                  </a:lnTo>
                  <a:lnTo>
                    <a:pt x="35" y="35"/>
                  </a:lnTo>
                  <a:lnTo>
                    <a:pt x="39" y="28"/>
                  </a:lnTo>
                  <a:lnTo>
                    <a:pt x="41" y="2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62" name="Freeform 414"/>
            <p:cNvSpPr>
              <a:spLocks noChangeAspect="1"/>
            </p:cNvSpPr>
            <p:nvPr/>
          </p:nvSpPr>
          <p:spPr bwMode="auto">
            <a:xfrm>
              <a:off x="5044" y="1172"/>
              <a:ext cx="42" cy="41"/>
            </a:xfrm>
            <a:custGeom>
              <a:avLst/>
              <a:gdLst/>
              <a:ahLst/>
              <a:cxnLst>
                <a:cxn ang="0">
                  <a:pos x="42" y="21"/>
                </a:cxn>
                <a:cxn ang="0">
                  <a:pos x="40" y="12"/>
                </a:cxn>
                <a:cxn ang="0">
                  <a:pos x="36" y="6"/>
                </a:cxn>
                <a:cxn ang="0">
                  <a:pos x="29" y="1"/>
                </a:cxn>
                <a:cxn ang="0">
                  <a:pos x="21" y="0"/>
                </a:cxn>
                <a:cxn ang="0">
                  <a:pos x="13" y="1"/>
                </a:cxn>
                <a:cxn ang="0">
                  <a:pos x="7" y="6"/>
                </a:cxn>
                <a:cxn ang="0">
                  <a:pos x="2" y="12"/>
                </a:cxn>
                <a:cxn ang="0">
                  <a:pos x="0" y="21"/>
                </a:cxn>
                <a:cxn ang="0">
                  <a:pos x="2" y="29"/>
                </a:cxn>
                <a:cxn ang="0">
                  <a:pos x="7" y="35"/>
                </a:cxn>
                <a:cxn ang="0">
                  <a:pos x="13" y="40"/>
                </a:cxn>
                <a:cxn ang="0">
                  <a:pos x="21" y="41"/>
                </a:cxn>
                <a:cxn ang="0">
                  <a:pos x="29" y="40"/>
                </a:cxn>
                <a:cxn ang="0">
                  <a:pos x="36" y="35"/>
                </a:cxn>
                <a:cxn ang="0">
                  <a:pos x="40" y="29"/>
                </a:cxn>
                <a:cxn ang="0">
                  <a:pos x="42" y="21"/>
                </a:cxn>
              </a:cxnLst>
              <a:rect l="0" t="0" r="r" b="b"/>
              <a:pathLst>
                <a:path w="42" h="41">
                  <a:moveTo>
                    <a:pt x="42" y="21"/>
                  </a:moveTo>
                  <a:lnTo>
                    <a:pt x="40" y="12"/>
                  </a:lnTo>
                  <a:lnTo>
                    <a:pt x="36" y="6"/>
                  </a:lnTo>
                  <a:lnTo>
                    <a:pt x="29" y="1"/>
                  </a:lnTo>
                  <a:lnTo>
                    <a:pt x="21" y="0"/>
                  </a:lnTo>
                  <a:lnTo>
                    <a:pt x="13" y="1"/>
                  </a:lnTo>
                  <a:lnTo>
                    <a:pt x="7" y="6"/>
                  </a:lnTo>
                  <a:lnTo>
                    <a:pt x="2" y="12"/>
                  </a:lnTo>
                  <a:lnTo>
                    <a:pt x="0" y="21"/>
                  </a:lnTo>
                  <a:lnTo>
                    <a:pt x="2" y="29"/>
                  </a:lnTo>
                  <a:lnTo>
                    <a:pt x="7" y="35"/>
                  </a:lnTo>
                  <a:lnTo>
                    <a:pt x="13" y="40"/>
                  </a:lnTo>
                  <a:lnTo>
                    <a:pt x="21" y="41"/>
                  </a:lnTo>
                  <a:lnTo>
                    <a:pt x="29" y="40"/>
                  </a:lnTo>
                  <a:lnTo>
                    <a:pt x="36" y="35"/>
                  </a:lnTo>
                  <a:lnTo>
                    <a:pt x="40" y="29"/>
                  </a:lnTo>
                  <a:lnTo>
                    <a:pt x="42" y="2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63" name="Freeform 415"/>
            <p:cNvSpPr>
              <a:spLocks noChangeAspect="1"/>
            </p:cNvSpPr>
            <p:nvPr/>
          </p:nvSpPr>
          <p:spPr bwMode="auto">
            <a:xfrm>
              <a:off x="5044" y="1329"/>
              <a:ext cx="42" cy="41"/>
            </a:xfrm>
            <a:custGeom>
              <a:avLst/>
              <a:gdLst/>
              <a:ahLst/>
              <a:cxnLst>
                <a:cxn ang="0">
                  <a:pos x="42" y="21"/>
                </a:cxn>
                <a:cxn ang="0">
                  <a:pos x="40" y="12"/>
                </a:cxn>
                <a:cxn ang="0">
                  <a:pos x="36" y="6"/>
                </a:cxn>
                <a:cxn ang="0">
                  <a:pos x="29" y="1"/>
                </a:cxn>
                <a:cxn ang="0">
                  <a:pos x="21" y="0"/>
                </a:cxn>
                <a:cxn ang="0">
                  <a:pos x="13" y="1"/>
                </a:cxn>
                <a:cxn ang="0">
                  <a:pos x="7" y="6"/>
                </a:cxn>
                <a:cxn ang="0">
                  <a:pos x="2" y="12"/>
                </a:cxn>
                <a:cxn ang="0">
                  <a:pos x="0" y="21"/>
                </a:cxn>
                <a:cxn ang="0">
                  <a:pos x="2" y="29"/>
                </a:cxn>
                <a:cxn ang="0">
                  <a:pos x="7" y="35"/>
                </a:cxn>
                <a:cxn ang="0">
                  <a:pos x="13" y="40"/>
                </a:cxn>
                <a:cxn ang="0">
                  <a:pos x="21" y="41"/>
                </a:cxn>
                <a:cxn ang="0">
                  <a:pos x="29" y="40"/>
                </a:cxn>
                <a:cxn ang="0">
                  <a:pos x="36" y="35"/>
                </a:cxn>
                <a:cxn ang="0">
                  <a:pos x="40" y="29"/>
                </a:cxn>
                <a:cxn ang="0">
                  <a:pos x="42" y="21"/>
                </a:cxn>
              </a:cxnLst>
              <a:rect l="0" t="0" r="r" b="b"/>
              <a:pathLst>
                <a:path w="42" h="41">
                  <a:moveTo>
                    <a:pt x="42" y="21"/>
                  </a:moveTo>
                  <a:lnTo>
                    <a:pt x="40" y="12"/>
                  </a:lnTo>
                  <a:lnTo>
                    <a:pt x="36" y="6"/>
                  </a:lnTo>
                  <a:lnTo>
                    <a:pt x="29" y="1"/>
                  </a:lnTo>
                  <a:lnTo>
                    <a:pt x="21" y="0"/>
                  </a:lnTo>
                  <a:lnTo>
                    <a:pt x="13" y="1"/>
                  </a:lnTo>
                  <a:lnTo>
                    <a:pt x="7" y="6"/>
                  </a:lnTo>
                  <a:lnTo>
                    <a:pt x="2" y="12"/>
                  </a:lnTo>
                  <a:lnTo>
                    <a:pt x="0" y="21"/>
                  </a:lnTo>
                  <a:lnTo>
                    <a:pt x="2" y="29"/>
                  </a:lnTo>
                  <a:lnTo>
                    <a:pt x="7" y="35"/>
                  </a:lnTo>
                  <a:lnTo>
                    <a:pt x="13" y="40"/>
                  </a:lnTo>
                  <a:lnTo>
                    <a:pt x="21" y="41"/>
                  </a:lnTo>
                  <a:lnTo>
                    <a:pt x="29" y="40"/>
                  </a:lnTo>
                  <a:lnTo>
                    <a:pt x="36" y="35"/>
                  </a:lnTo>
                  <a:lnTo>
                    <a:pt x="40" y="29"/>
                  </a:lnTo>
                  <a:lnTo>
                    <a:pt x="42" y="2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64" name="Freeform 416"/>
            <p:cNvSpPr>
              <a:spLocks noChangeAspect="1"/>
            </p:cNvSpPr>
            <p:nvPr/>
          </p:nvSpPr>
          <p:spPr bwMode="auto">
            <a:xfrm>
              <a:off x="5044" y="1486"/>
              <a:ext cx="42" cy="41"/>
            </a:xfrm>
            <a:custGeom>
              <a:avLst/>
              <a:gdLst/>
              <a:ahLst/>
              <a:cxnLst>
                <a:cxn ang="0">
                  <a:pos x="42" y="21"/>
                </a:cxn>
                <a:cxn ang="0">
                  <a:pos x="40" y="12"/>
                </a:cxn>
                <a:cxn ang="0">
                  <a:pos x="36" y="6"/>
                </a:cxn>
                <a:cxn ang="0">
                  <a:pos x="29" y="1"/>
                </a:cxn>
                <a:cxn ang="0">
                  <a:pos x="21" y="0"/>
                </a:cxn>
                <a:cxn ang="0">
                  <a:pos x="13" y="1"/>
                </a:cxn>
                <a:cxn ang="0">
                  <a:pos x="7" y="6"/>
                </a:cxn>
                <a:cxn ang="0">
                  <a:pos x="2" y="12"/>
                </a:cxn>
                <a:cxn ang="0">
                  <a:pos x="0" y="21"/>
                </a:cxn>
                <a:cxn ang="0">
                  <a:pos x="2" y="29"/>
                </a:cxn>
                <a:cxn ang="0">
                  <a:pos x="7" y="35"/>
                </a:cxn>
                <a:cxn ang="0">
                  <a:pos x="13" y="40"/>
                </a:cxn>
                <a:cxn ang="0">
                  <a:pos x="21" y="41"/>
                </a:cxn>
                <a:cxn ang="0">
                  <a:pos x="29" y="40"/>
                </a:cxn>
                <a:cxn ang="0">
                  <a:pos x="36" y="35"/>
                </a:cxn>
                <a:cxn ang="0">
                  <a:pos x="40" y="29"/>
                </a:cxn>
                <a:cxn ang="0">
                  <a:pos x="42" y="21"/>
                </a:cxn>
              </a:cxnLst>
              <a:rect l="0" t="0" r="r" b="b"/>
              <a:pathLst>
                <a:path w="42" h="41">
                  <a:moveTo>
                    <a:pt x="42" y="21"/>
                  </a:moveTo>
                  <a:lnTo>
                    <a:pt x="40" y="12"/>
                  </a:lnTo>
                  <a:lnTo>
                    <a:pt x="36" y="6"/>
                  </a:lnTo>
                  <a:lnTo>
                    <a:pt x="29" y="1"/>
                  </a:lnTo>
                  <a:lnTo>
                    <a:pt x="21" y="0"/>
                  </a:lnTo>
                  <a:lnTo>
                    <a:pt x="13" y="1"/>
                  </a:lnTo>
                  <a:lnTo>
                    <a:pt x="7" y="6"/>
                  </a:lnTo>
                  <a:lnTo>
                    <a:pt x="2" y="12"/>
                  </a:lnTo>
                  <a:lnTo>
                    <a:pt x="0" y="21"/>
                  </a:lnTo>
                  <a:lnTo>
                    <a:pt x="2" y="29"/>
                  </a:lnTo>
                  <a:lnTo>
                    <a:pt x="7" y="35"/>
                  </a:lnTo>
                  <a:lnTo>
                    <a:pt x="13" y="40"/>
                  </a:lnTo>
                  <a:lnTo>
                    <a:pt x="21" y="41"/>
                  </a:lnTo>
                  <a:lnTo>
                    <a:pt x="29" y="40"/>
                  </a:lnTo>
                  <a:lnTo>
                    <a:pt x="36" y="35"/>
                  </a:lnTo>
                  <a:lnTo>
                    <a:pt x="40" y="29"/>
                  </a:lnTo>
                  <a:lnTo>
                    <a:pt x="42" y="2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65" name="Freeform 417"/>
            <p:cNvSpPr>
              <a:spLocks noChangeAspect="1" noEditPoints="1"/>
            </p:cNvSpPr>
            <p:nvPr/>
          </p:nvSpPr>
          <p:spPr bwMode="auto">
            <a:xfrm>
              <a:off x="1836" y="1737"/>
              <a:ext cx="165" cy="270"/>
            </a:xfrm>
            <a:custGeom>
              <a:avLst/>
              <a:gdLst/>
              <a:ahLst/>
              <a:cxnLst>
                <a:cxn ang="0">
                  <a:pos x="162" y="89"/>
                </a:cxn>
                <a:cxn ang="0">
                  <a:pos x="133" y="21"/>
                </a:cxn>
                <a:cxn ang="0">
                  <a:pos x="97" y="2"/>
                </a:cxn>
                <a:cxn ang="0">
                  <a:pos x="64" y="2"/>
                </a:cxn>
                <a:cxn ang="0">
                  <a:pos x="28" y="24"/>
                </a:cxn>
                <a:cxn ang="0">
                  <a:pos x="2" y="90"/>
                </a:cxn>
                <a:cxn ang="0">
                  <a:pos x="0" y="159"/>
                </a:cxn>
                <a:cxn ang="0">
                  <a:pos x="8" y="207"/>
                </a:cxn>
                <a:cxn ang="0">
                  <a:pos x="32" y="250"/>
                </a:cxn>
                <a:cxn ang="0">
                  <a:pos x="66" y="268"/>
                </a:cxn>
                <a:cxn ang="0">
                  <a:pos x="99" y="268"/>
                </a:cxn>
                <a:cxn ang="0">
                  <a:pos x="135" y="247"/>
                </a:cxn>
                <a:cxn ang="0">
                  <a:pos x="162" y="181"/>
                </a:cxn>
                <a:cxn ang="0">
                  <a:pos x="82" y="261"/>
                </a:cxn>
                <a:cxn ang="0">
                  <a:pos x="69" y="259"/>
                </a:cxn>
                <a:cxn ang="0">
                  <a:pos x="56" y="252"/>
                </a:cxn>
                <a:cxn ang="0">
                  <a:pos x="45" y="237"/>
                </a:cxn>
                <a:cxn ang="0">
                  <a:pos x="36" y="214"/>
                </a:cxn>
                <a:cxn ang="0">
                  <a:pos x="32" y="131"/>
                </a:cxn>
                <a:cxn ang="0">
                  <a:pos x="35" y="59"/>
                </a:cxn>
                <a:cxn ang="0">
                  <a:pos x="45" y="31"/>
                </a:cxn>
                <a:cxn ang="0">
                  <a:pos x="58" y="16"/>
                </a:cxn>
                <a:cxn ang="0">
                  <a:pos x="72" y="10"/>
                </a:cxn>
                <a:cxn ang="0">
                  <a:pos x="82" y="9"/>
                </a:cxn>
                <a:cxn ang="0">
                  <a:pos x="94" y="10"/>
                </a:cxn>
                <a:cxn ang="0">
                  <a:pos x="107" y="17"/>
                </a:cxn>
                <a:cxn ang="0">
                  <a:pos x="120" y="31"/>
                </a:cxn>
                <a:cxn ang="0">
                  <a:pos x="128" y="54"/>
                </a:cxn>
                <a:cxn ang="0">
                  <a:pos x="132" y="131"/>
                </a:cxn>
                <a:cxn ang="0">
                  <a:pos x="128" y="212"/>
                </a:cxn>
                <a:cxn ang="0">
                  <a:pos x="121" y="235"/>
                </a:cxn>
                <a:cxn ang="0">
                  <a:pos x="109" y="251"/>
                </a:cxn>
                <a:cxn ang="0">
                  <a:pos x="96" y="259"/>
                </a:cxn>
                <a:cxn ang="0">
                  <a:pos x="82" y="261"/>
                </a:cxn>
              </a:cxnLst>
              <a:rect l="0" t="0" r="r" b="b"/>
              <a:pathLst>
                <a:path w="165" h="270">
                  <a:moveTo>
                    <a:pt x="165" y="136"/>
                  </a:moveTo>
                  <a:lnTo>
                    <a:pt x="162" y="89"/>
                  </a:lnTo>
                  <a:lnTo>
                    <a:pt x="149" y="44"/>
                  </a:lnTo>
                  <a:lnTo>
                    <a:pt x="133" y="21"/>
                  </a:lnTo>
                  <a:lnTo>
                    <a:pt x="115" y="8"/>
                  </a:lnTo>
                  <a:lnTo>
                    <a:pt x="97" y="2"/>
                  </a:lnTo>
                  <a:lnTo>
                    <a:pt x="82" y="0"/>
                  </a:lnTo>
                  <a:lnTo>
                    <a:pt x="64" y="2"/>
                  </a:lnTo>
                  <a:lnTo>
                    <a:pt x="45" y="10"/>
                  </a:lnTo>
                  <a:lnTo>
                    <a:pt x="28" y="24"/>
                  </a:lnTo>
                  <a:lnTo>
                    <a:pt x="14" y="47"/>
                  </a:lnTo>
                  <a:lnTo>
                    <a:pt x="2" y="90"/>
                  </a:lnTo>
                  <a:lnTo>
                    <a:pt x="0" y="136"/>
                  </a:lnTo>
                  <a:lnTo>
                    <a:pt x="0" y="159"/>
                  </a:lnTo>
                  <a:lnTo>
                    <a:pt x="2" y="183"/>
                  </a:lnTo>
                  <a:lnTo>
                    <a:pt x="8" y="207"/>
                  </a:lnTo>
                  <a:lnTo>
                    <a:pt x="17" y="230"/>
                  </a:lnTo>
                  <a:lnTo>
                    <a:pt x="32" y="250"/>
                  </a:lnTo>
                  <a:lnTo>
                    <a:pt x="49" y="262"/>
                  </a:lnTo>
                  <a:lnTo>
                    <a:pt x="66" y="268"/>
                  </a:lnTo>
                  <a:lnTo>
                    <a:pt x="82" y="270"/>
                  </a:lnTo>
                  <a:lnTo>
                    <a:pt x="99" y="268"/>
                  </a:lnTo>
                  <a:lnTo>
                    <a:pt x="118" y="261"/>
                  </a:lnTo>
                  <a:lnTo>
                    <a:pt x="135" y="247"/>
                  </a:lnTo>
                  <a:lnTo>
                    <a:pt x="150" y="224"/>
                  </a:lnTo>
                  <a:lnTo>
                    <a:pt x="162" y="181"/>
                  </a:lnTo>
                  <a:lnTo>
                    <a:pt x="165" y="136"/>
                  </a:lnTo>
                  <a:close/>
                  <a:moveTo>
                    <a:pt x="82" y="261"/>
                  </a:moveTo>
                  <a:lnTo>
                    <a:pt x="76" y="261"/>
                  </a:lnTo>
                  <a:lnTo>
                    <a:pt x="69" y="259"/>
                  </a:lnTo>
                  <a:lnTo>
                    <a:pt x="63" y="256"/>
                  </a:lnTo>
                  <a:lnTo>
                    <a:pt x="56" y="252"/>
                  </a:lnTo>
                  <a:lnTo>
                    <a:pt x="50" y="245"/>
                  </a:lnTo>
                  <a:lnTo>
                    <a:pt x="45" y="237"/>
                  </a:lnTo>
                  <a:lnTo>
                    <a:pt x="40" y="226"/>
                  </a:lnTo>
                  <a:lnTo>
                    <a:pt x="36" y="214"/>
                  </a:lnTo>
                  <a:lnTo>
                    <a:pt x="33" y="172"/>
                  </a:lnTo>
                  <a:lnTo>
                    <a:pt x="32" y="131"/>
                  </a:lnTo>
                  <a:lnTo>
                    <a:pt x="33" y="93"/>
                  </a:lnTo>
                  <a:lnTo>
                    <a:pt x="35" y="59"/>
                  </a:lnTo>
                  <a:lnTo>
                    <a:pt x="39" y="43"/>
                  </a:lnTo>
                  <a:lnTo>
                    <a:pt x="45" y="31"/>
                  </a:lnTo>
                  <a:lnTo>
                    <a:pt x="51" y="22"/>
                  </a:lnTo>
                  <a:lnTo>
                    <a:pt x="58" y="16"/>
                  </a:lnTo>
                  <a:lnTo>
                    <a:pt x="65" y="12"/>
                  </a:lnTo>
                  <a:lnTo>
                    <a:pt x="72" y="10"/>
                  </a:lnTo>
                  <a:lnTo>
                    <a:pt x="78" y="9"/>
                  </a:lnTo>
                  <a:lnTo>
                    <a:pt x="82" y="9"/>
                  </a:lnTo>
                  <a:lnTo>
                    <a:pt x="88" y="9"/>
                  </a:lnTo>
                  <a:lnTo>
                    <a:pt x="94" y="10"/>
                  </a:lnTo>
                  <a:lnTo>
                    <a:pt x="100" y="13"/>
                  </a:lnTo>
                  <a:lnTo>
                    <a:pt x="107" y="17"/>
                  </a:lnTo>
                  <a:lnTo>
                    <a:pt x="114" y="23"/>
                  </a:lnTo>
                  <a:lnTo>
                    <a:pt x="120" y="31"/>
                  </a:lnTo>
                  <a:lnTo>
                    <a:pt x="125" y="41"/>
                  </a:lnTo>
                  <a:lnTo>
                    <a:pt x="128" y="54"/>
                  </a:lnTo>
                  <a:lnTo>
                    <a:pt x="132" y="92"/>
                  </a:lnTo>
                  <a:lnTo>
                    <a:pt x="132" y="131"/>
                  </a:lnTo>
                  <a:lnTo>
                    <a:pt x="132" y="173"/>
                  </a:lnTo>
                  <a:lnTo>
                    <a:pt x="128" y="212"/>
                  </a:lnTo>
                  <a:lnTo>
                    <a:pt x="125" y="225"/>
                  </a:lnTo>
                  <a:lnTo>
                    <a:pt x="121" y="235"/>
                  </a:lnTo>
                  <a:lnTo>
                    <a:pt x="115" y="244"/>
                  </a:lnTo>
                  <a:lnTo>
                    <a:pt x="109" y="251"/>
                  </a:lnTo>
                  <a:lnTo>
                    <a:pt x="103" y="255"/>
                  </a:lnTo>
                  <a:lnTo>
                    <a:pt x="96" y="259"/>
                  </a:lnTo>
                  <a:lnTo>
                    <a:pt x="89" y="261"/>
                  </a:lnTo>
                  <a:lnTo>
                    <a:pt x="82" y="26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66" name="Freeform 418"/>
            <p:cNvSpPr>
              <a:spLocks noChangeAspect="1" noEditPoints="1"/>
            </p:cNvSpPr>
            <p:nvPr/>
          </p:nvSpPr>
          <p:spPr bwMode="auto">
            <a:xfrm>
              <a:off x="2908" y="1737"/>
              <a:ext cx="165" cy="270"/>
            </a:xfrm>
            <a:custGeom>
              <a:avLst/>
              <a:gdLst/>
              <a:ahLst/>
              <a:cxnLst>
                <a:cxn ang="0">
                  <a:pos x="162" y="89"/>
                </a:cxn>
                <a:cxn ang="0">
                  <a:pos x="134" y="21"/>
                </a:cxn>
                <a:cxn ang="0">
                  <a:pos x="98" y="2"/>
                </a:cxn>
                <a:cxn ang="0">
                  <a:pos x="64" y="2"/>
                </a:cxn>
                <a:cxn ang="0">
                  <a:pos x="29" y="24"/>
                </a:cxn>
                <a:cxn ang="0">
                  <a:pos x="3" y="90"/>
                </a:cxn>
                <a:cxn ang="0">
                  <a:pos x="0" y="159"/>
                </a:cxn>
                <a:cxn ang="0">
                  <a:pos x="8" y="207"/>
                </a:cxn>
                <a:cxn ang="0">
                  <a:pos x="32" y="250"/>
                </a:cxn>
                <a:cxn ang="0">
                  <a:pos x="67" y="268"/>
                </a:cxn>
                <a:cxn ang="0">
                  <a:pos x="100" y="268"/>
                </a:cxn>
                <a:cxn ang="0">
                  <a:pos x="136" y="247"/>
                </a:cxn>
                <a:cxn ang="0">
                  <a:pos x="163" y="181"/>
                </a:cxn>
                <a:cxn ang="0">
                  <a:pos x="82" y="261"/>
                </a:cxn>
                <a:cxn ang="0">
                  <a:pos x="70" y="259"/>
                </a:cxn>
                <a:cxn ang="0">
                  <a:pos x="57" y="252"/>
                </a:cxn>
                <a:cxn ang="0">
                  <a:pos x="45" y="237"/>
                </a:cxn>
                <a:cxn ang="0">
                  <a:pos x="37" y="214"/>
                </a:cxn>
                <a:cxn ang="0">
                  <a:pos x="33" y="131"/>
                </a:cxn>
                <a:cxn ang="0">
                  <a:pos x="36" y="59"/>
                </a:cxn>
                <a:cxn ang="0">
                  <a:pos x="45" y="31"/>
                </a:cxn>
                <a:cxn ang="0">
                  <a:pos x="58" y="16"/>
                </a:cxn>
                <a:cxn ang="0">
                  <a:pos x="72" y="10"/>
                </a:cxn>
                <a:cxn ang="0">
                  <a:pos x="82" y="9"/>
                </a:cxn>
                <a:cxn ang="0">
                  <a:pos x="94" y="10"/>
                </a:cxn>
                <a:cxn ang="0">
                  <a:pos x="108" y="17"/>
                </a:cxn>
                <a:cxn ang="0">
                  <a:pos x="120" y="31"/>
                </a:cxn>
                <a:cxn ang="0">
                  <a:pos x="129" y="54"/>
                </a:cxn>
                <a:cxn ang="0">
                  <a:pos x="133" y="131"/>
                </a:cxn>
                <a:cxn ang="0">
                  <a:pos x="128" y="212"/>
                </a:cxn>
                <a:cxn ang="0">
                  <a:pos x="121" y="235"/>
                </a:cxn>
                <a:cxn ang="0">
                  <a:pos x="110" y="251"/>
                </a:cxn>
                <a:cxn ang="0">
                  <a:pos x="96" y="259"/>
                </a:cxn>
                <a:cxn ang="0">
                  <a:pos x="82" y="261"/>
                </a:cxn>
              </a:cxnLst>
              <a:rect l="0" t="0" r="r" b="b"/>
              <a:pathLst>
                <a:path w="165" h="270">
                  <a:moveTo>
                    <a:pt x="165" y="136"/>
                  </a:moveTo>
                  <a:lnTo>
                    <a:pt x="162" y="89"/>
                  </a:lnTo>
                  <a:lnTo>
                    <a:pt x="149" y="44"/>
                  </a:lnTo>
                  <a:lnTo>
                    <a:pt x="134" y="21"/>
                  </a:lnTo>
                  <a:lnTo>
                    <a:pt x="116" y="8"/>
                  </a:lnTo>
                  <a:lnTo>
                    <a:pt x="98" y="2"/>
                  </a:lnTo>
                  <a:lnTo>
                    <a:pt x="83" y="0"/>
                  </a:lnTo>
                  <a:lnTo>
                    <a:pt x="64" y="2"/>
                  </a:lnTo>
                  <a:lnTo>
                    <a:pt x="46" y="10"/>
                  </a:lnTo>
                  <a:lnTo>
                    <a:pt x="29" y="24"/>
                  </a:lnTo>
                  <a:lnTo>
                    <a:pt x="15" y="47"/>
                  </a:lnTo>
                  <a:lnTo>
                    <a:pt x="3" y="90"/>
                  </a:lnTo>
                  <a:lnTo>
                    <a:pt x="0" y="136"/>
                  </a:lnTo>
                  <a:lnTo>
                    <a:pt x="0" y="159"/>
                  </a:lnTo>
                  <a:lnTo>
                    <a:pt x="3" y="183"/>
                  </a:lnTo>
                  <a:lnTo>
                    <a:pt x="8" y="207"/>
                  </a:lnTo>
                  <a:lnTo>
                    <a:pt x="18" y="230"/>
                  </a:lnTo>
                  <a:lnTo>
                    <a:pt x="32" y="250"/>
                  </a:lnTo>
                  <a:lnTo>
                    <a:pt x="49" y="262"/>
                  </a:lnTo>
                  <a:lnTo>
                    <a:pt x="67" y="268"/>
                  </a:lnTo>
                  <a:lnTo>
                    <a:pt x="82" y="270"/>
                  </a:lnTo>
                  <a:lnTo>
                    <a:pt x="100" y="268"/>
                  </a:lnTo>
                  <a:lnTo>
                    <a:pt x="118" y="261"/>
                  </a:lnTo>
                  <a:lnTo>
                    <a:pt x="136" y="247"/>
                  </a:lnTo>
                  <a:lnTo>
                    <a:pt x="151" y="224"/>
                  </a:lnTo>
                  <a:lnTo>
                    <a:pt x="163" y="181"/>
                  </a:lnTo>
                  <a:lnTo>
                    <a:pt x="165" y="136"/>
                  </a:lnTo>
                  <a:close/>
                  <a:moveTo>
                    <a:pt x="82" y="261"/>
                  </a:moveTo>
                  <a:lnTo>
                    <a:pt x="76" y="261"/>
                  </a:lnTo>
                  <a:lnTo>
                    <a:pt x="70" y="259"/>
                  </a:lnTo>
                  <a:lnTo>
                    <a:pt x="63" y="256"/>
                  </a:lnTo>
                  <a:lnTo>
                    <a:pt x="57" y="252"/>
                  </a:lnTo>
                  <a:lnTo>
                    <a:pt x="50" y="245"/>
                  </a:lnTo>
                  <a:lnTo>
                    <a:pt x="45" y="237"/>
                  </a:lnTo>
                  <a:lnTo>
                    <a:pt x="40" y="226"/>
                  </a:lnTo>
                  <a:lnTo>
                    <a:pt x="37" y="214"/>
                  </a:lnTo>
                  <a:lnTo>
                    <a:pt x="33" y="172"/>
                  </a:lnTo>
                  <a:lnTo>
                    <a:pt x="33" y="131"/>
                  </a:lnTo>
                  <a:lnTo>
                    <a:pt x="33" y="93"/>
                  </a:lnTo>
                  <a:lnTo>
                    <a:pt x="36" y="59"/>
                  </a:lnTo>
                  <a:lnTo>
                    <a:pt x="40" y="43"/>
                  </a:lnTo>
                  <a:lnTo>
                    <a:pt x="45" y="31"/>
                  </a:lnTo>
                  <a:lnTo>
                    <a:pt x="51" y="22"/>
                  </a:lnTo>
                  <a:lnTo>
                    <a:pt x="58" y="16"/>
                  </a:lnTo>
                  <a:lnTo>
                    <a:pt x="65" y="12"/>
                  </a:lnTo>
                  <a:lnTo>
                    <a:pt x="72" y="10"/>
                  </a:lnTo>
                  <a:lnTo>
                    <a:pt x="78" y="9"/>
                  </a:lnTo>
                  <a:lnTo>
                    <a:pt x="82" y="9"/>
                  </a:lnTo>
                  <a:lnTo>
                    <a:pt x="88" y="9"/>
                  </a:lnTo>
                  <a:lnTo>
                    <a:pt x="94" y="10"/>
                  </a:lnTo>
                  <a:lnTo>
                    <a:pt x="101" y="13"/>
                  </a:lnTo>
                  <a:lnTo>
                    <a:pt x="108" y="17"/>
                  </a:lnTo>
                  <a:lnTo>
                    <a:pt x="114" y="23"/>
                  </a:lnTo>
                  <a:lnTo>
                    <a:pt x="120" y="31"/>
                  </a:lnTo>
                  <a:lnTo>
                    <a:pt x="125" y="41"/>
                  </a:lnTo>
                  <a:lnTo>
                    <a:pt x="129" y="54"/>
                  </a:lnTo>
                  <a:lnTo>
                    <a:pt x="132" y="92"/>
                  </a:lnTo>
                  <a:lnTo>
                    <a:pt x="133" y="131"/>
                  </a:lnTo>
                  <a:lnTo>
                    <a:pt x="132" y="173"/>
                  </a:lnTo>
                  <a:lnTo>
                    <a:pt x="128" y="212"/>
                  </a:lnTo>
                  <a:lnTo>
                    <a:pt x="125" y="225"/>
                  </a:lnTo>
                  <a:lnTo>
                    <a:pt x="121" y="235"/>
                  </a:lnTo>
                  <a:lnTo>
                    <a:pt x="116" y="244"/>
                  </a:lnTo>
                  <a:lnTo>
                    <a:pt x="110" y="251"/>
                  </a:lnTo>
                  <a:lnTo>
                    <a:pt x="103" y="255"/>
                  </a:lnTo>
                  <a:lnTo>
                    <a:pt x="96" y="259"/>
                  </a:lnTo>
                  <a:lnTo>
                    <a:pt x="89" y="261"/>
                  </a:lnTo>
                  <a:lnTo>
                    <a:pt x="82" y="26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67" name="Freeform 419"/>
            <p:cNvSpPr>
              <a:spLocks noChangeAspect="1"/>
            </p:cNvSpPr>
            <p:nvPr/>
          </p:nvSpPr>
          <p:spPr bwMode="auto">
            <a:xfrm>
              <a:off x="3819" y="1879"/>
              <a:ext cx="41" cy="42"/>
            </a:xfrm>
            <a:custGeom>
              <a:avLst/>
              <a:gdLst/>
              <a:ahLst/>
              <a:cxnLst>
                <a:cxn ang="0">
                  <a:pos x="41" y="21"/>
                </a:cxn>
                <a:cxn ang="0">
                  <a:pos x="40" y="13"/>
                </a:cxn>
                <a:cxn ang="0">
                  <a:pos x="35" y="6"/>
                </a:cxn>
                <a:cxn ang="0">
                  <a:pos x="28" y="2"/>
                </a:cxn>
                <a:cxn ang="0">
                  <a:pos x="20" y="0"/>
                </a:cxn>
                <a:cxn ang="0">
                  <a:pos x="12" y="2"/>
                </a:cxn>
                <a:cxn ang="0">
                  <a:pos x="6" y="6"/>
                </a:cxn>
                <a:cxn ang="0">
                  <a:pos x="1" y="13"/>
                </a:cxn>
                <a:cxn ang="0">
                  <a:pos x="0" y="21"/>
                </a:cxn>
                <a:cxn ang="0">
                  <a:pos x="1" y="29"/>
                </a:cxn>
                <a:cxn ang="0">
                  <a:pos x="6" y="36"/>
                </a:cxn>
                <a:cxn ang="0">
                  <a:pos x="12" y="40"/>
                </a:cxn>
                <a:cxn ang="0">
                  <a:pos x="20" y="42"/>
                </a:cxn>
                <a:cxn ang="0">
                  <a:pos x="28" y="40"/>
                </a:cxn>
                <a:cxn ang="0">
                  <a:pos x="35" y="36"/>
                </a:cxn>
                <a:cxn ang="0">
                  <a:pos x="40" y="29"/>
                </a:cxn>
                <a:cxn ang="0">
                  <a:pos x="41" y="21"/>
                </a:cxn>
              </a:cxnLst>
              <a:rect l="0" t="0" r="r" b="b"/>
              <a:pathLst>
                <a:path w="41" h="42">
                  <a:moveTo>
                    <a:pt x="41" y="21"/>
                  </a:moveTo>
                  <a:lnTo>
                    <a:pt x="40" y="13"/>
                  </a:lnTo>
                  <a:lnTo>
                    <a:pt x="35" y="6"/>
                  </a:lnTo>
                  <a:lnTo>
                    <a:pt x="28" y="2"/>
                  </a:lnTo>
                  <a:lnTo>
                    <a:pt x="20" y="0"/>
                  </a:lnTo>
                  <a:lnTo>
                    <a:pt x="12" y="2"/>
                  </a:lnTo>
                  <a:lnTo>
                    <a:pt x="6" y="6"/>
                  </a:lnTo>
                  <a:lnTo>
                    <a:pt x="1" y="13"/>
                  </a:lnTo>
                  <a:lnTo>
                    <a:pt x="0" y="21"/>
                  </a:lnTo>
                  <a:lnTo>
                    <a:pt x="1" y="29"/>
                  </a:lnTo>
                  <a:lnTo>
                    <a:pt x="6" y="36"/>
                  </a:lnTo>
                  <a:lnTo>
                    <a:pt x="12" y="40"/>
                  </a:lnTo>
                  <a:lnTo>
                    <a:pt x="20" y="42"/>
                  </a:lnTo>
                  <a:lnTo>
                    <a:pt x="28" y="40"/>
                  </a:lnTo>
                  <a:lnTo>
                    <a:pt x="35" y="36"/>
                  </a:lnTo>
                  <a:lnTo>
                    <a:pt x="40" y="29"/>
                  </a:lnTo>
                  <a:lnTo>
                    <a:pt x="41" y="2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68" name="Freeform 420"/>
            <p:cNvSpPr>
              <a:spLocks noChangeAspect="1"/>
            </p:cNvSpPr>
            <p:nvPr/>
          </p:nvSpPr>
          <p:spPr bwMode="auto">
            <a:xfrm>
              <a:off x="3993" y="1879"/>
              <a:ext cx="42" cy="42"/>
            </a:xfrm>
            <a:custGeom>
              <a:avLst/>
              <a:gdLst/>
              <a:ahLst/>
              <a:cxnLst>
                <a:cxn ang="0">
                  <a:pos x="42" y="21"/>
                </a:cxn>
                <a:cxn ang="0">
                  <a:pos x="40" y="13"/>
                </a:cxn>
                <a:cxn ang="0">
                  <a:pos x="35" y="6"/>
                </a:cxn>
                <a:cxn ang="0">
                  <a:pos x="29" y="2"/>
                </a:cxn>
                <a:cxn ang="0">
                  <a:pos x="21" y="0"/>
                </a:cxn>
                <a:cxn ang="0">
                  <a:pos x="13" y="2"/>
                </a:cxn>
                <a:cxn ang="0">
                  <a:pos x="6" y="6"/>
                </a:cxn>
                <a:cxn ang="0">
                  <a:pos x="2" y="13"/>
                </a:cxn>
                <a:cxn ang="0">
                  <a:pos x="0" y="21"/>
                </a:cxn>
                <a:cxn ang="0">
                  <a:pos x="2" y="29"/>
                </a:cxn>
                <a:cxn ang="0">
                  <a:pos x="6" y="36"/>
                </a:cxn>
                <a:cxn ang="0">
                  <a:pos x="13" y="40"/>
                </a:cxn>
                <a:cxn ang="0">
                  <a:pos x="21" y="42"/>
                </a:cxn>
                <a:cxn ang="0">
                  <a:pos x="29" y="40"/>
                </a:cxn>
                <a:cxn ang="0">
                  <a:pos x="35" y="36"/>
                </a:cxn>
                <a:cxn ang="0">
                  <a:pos x="40" y="29"/>
                </a:cxn>
                <a:cxn ang="0">
                  <a:pos x="42" y="21"/>
                </a:cxn>
              </a:cxnLst>
              <a:rect l="0" t="0" r="r" b="b"/>
              <a:pathLst>
                <a:path w="42" h="42">
                  <a:moveTo>
                    <a:pt x="42" y="21"/>
                  </a:moveTo>
                  <a:lnTo>
                    <a:pt x="40" y="13"/>
                  </a:lnTo>
                  <a:lnTo>
                    <a:pt x="35" y="6"/>
                  </a:lnTo>
                  <a:lnTo>
                    <a:pt x="29" y="2"/>
                  </a:lnTo>
                  <a:lnTo>
                    <a:pt x="21" y="0"/>
                  </a:lnTo>
                  <a:lnTo>
                    <a:pt x="13" y="2"/>
                  </a:lnTo>
                  <a:lnTo>
                    <a:pt x="6" y="6"/>
                  </a:lnTo>
                  <a:lnTo>
                    <a:pt x="2" y="13"/>
                  </a:lnTo>
                  <a:lnTo>
                    <a:pt x="0" y="21"/>
                  </a:lnTo>
                  <a:lnTo>
                    <a:pt x="2" y="29"/>
                  </a:lnTo>
                  <a:lnTo>
                    <a:pt x="6" y="36"/>
                  </a:lnTo>
                  <a:lnTo>
                    <a:pt x="13" y="40"/>
                  </a:lnTo>
                  <a:lnTo>
                    <a:pt x="21" y="42"/>
                  </a:lnTo>
                  <a:lnTo>
                    <a:pt x="29" y="40"/>
                  </a:lnTo>
                  <a:lnTo>
                    <a:pt x="35" y="36"/>
                  </a:lnTo>
                  <a:lnTo>
                    <a:pt x="40" y="29"/>
                  </a:lnTo>
                  <a:lnTo>
                    <a:pt x="42" y="2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69" name="Freeform 421"/>
            <p:cNvSpPr>
              <a:spLocks noChangeAspect="1"/>
            </p:cNvSpPr>
            <p:nvPr/>
          </p:nvSpPr>
          <p:spPr bwMode="auto">
            <a:xfrm>
              <a:off x="4167" y="1879"/>
              <a:ext cx="42" cy="42"/>
            </a:xfrm>
            <a:custGeom>
              <a:avLst/>
              <a:gdLst/>
              <a:ahLst/>
              <a:cxnLst>
                <a:cxn ang="0">
                  <a:pos x="42" y="21"/>
                </a:cxn>
                <a:cxn ang="0">
                  <a:pos x="40" y="13"/>
                </a:cxn>
                <a:cxn ang="0">
                  <a:pos x="36" y="6"/>
                </a:cxn>
                <a:cxn ang="0">
                  <a:pos x="29" y="2"/>
                </a:cxn>
                <a:cxn ang="0">
                  <a:pos x="21" y="0"/>
                </a:cxn>
                <a:cxn ang="0">
                  <a:pos x="13" y="2"/>
                </a:cxn>
                <a:cxn ang="0">
                  <a:pos x="6" y="6"/>
                </a:cxn>
                <a:cxn ang="0">
                  <a:pos x="2" y="13"/>
                </a:cxn>
                <a:cxn ang="0">
                  <a:pos x="0" y="21"/>
                </a:cxn>
                <a:cxn ang="0">
                  <a:pos x="2" y="29"/>
                </a:cxn>
                <a:cxn ang="0">
                  <a:pos x="6" y="36"/>
                </a:cxn>
                <a:cxn ang="0">
                  <a:pos x="13" y="40"/>
                </a:cxn>
                <a:cxn ang="0">
                  <a:pos x="21" y="42"/>
                </a:cxn>
                <a:cxn ang="0">
                  <a:pos x="29" y="40"/>
                </a:cxn>
                <a:cxn ang="0">
                  <a:pos x="36" y="36"/>
                </a:cxn>
                <a:cxn ang="0">
                  <a:pos x="40" y="29"/>
                </a:cxn>
                <a:cxn ang="0">
                  <a:pos x="42" y="21"/>
                </a:cxn>
              </a:cxnLst>
              <a:rect l="0" t="0" r="r" b="b"/>
              <a:pathLst>
                <a:path w="42" h="42">
                  <a:moveTo>
                    <a:pt x="42" y="21"/>
                  </a:moveTo>
                  <a:lnTo>
                    <a:pt x="40" y="13"/>
                  </a:lnTo>
                  <a:lnTo>
                    <a:pt x="36" y="6"/>
                  </a:lnTo>
                  <a:lnTo>
                    <a:pt x="29" y="2"/>
                  </a:lnTo>
                  <a:lnTo>
                    <a:pt x="21" y="0"/>
                  </a:lnTo>
                  <a:lnTo>
                    <a:pt x="13" y="2"/>
                  </a:lnTo>
                  <a:lnTo>
                    <a:pt x="6" y="6"/>
                  </a:lnTo>
                  <a:lnTo>
                    <a:pt x="2" y="13"/>
                  </a:lnTo>
                  <a:lnTo>
                    <a:pt x="0" y="21"/>
                  </a:lnTo>
                  <a:lnTo>
                    <a:pt x="2" y="29"/>
                  </a:lnTo>
                  <a:lnTo>
                    <a:pt x="6" y="36"/>
                  </a:lnTo>
                  <a:lnTo>
                    <a:pt x="13" y="40"/>
                  </a:lnTo>
                  <a:lnTo>
                    <a:pt x="21" y="42"/>
                  </a:lnTo>
                  <a:lnTo>
                    <a:pt x="29" y="40"/>
                  </a:lnTo>
                  <a:lnTo>
                    <a:pt x="36" y="36"/>
                  </a:lnTo>
                  <a:lnTo>
                    <a:pt x="40" y="29"/>
                  </a:lnTo>
                  <a:lnTo>
                    <a:pt x="42" y="2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70" name="Freeform 422"/>
            <p:cNvSpPr>
              <a:spLocks noChangeAspect="1" noEditPoints="1"/>
            </p:cNvSpPr>
            <p:nvPr/>
          </p:nvSpPr>
          <p:spPr bwMode="auto">
            <a:xfrm>
              <a:off x="4716" y="1829"/>
              <a:ext cx="207" cy="173"/>
            </a:xfrm>
            <a:custGeom>
              <a:avLst/>
              <a:gdLst/>
              <a:ahLst/>
              <a:cxnLst>
                <a:cxn ang="0">
                  <a:pos x="193" y="23"/>
                </a:cxn>
                <a:cxn ang="0">
                  <a:pos x="205" y="17"/>
                </a:cxn>
                <a:cxn ang="0">
                  <a:pos x="206" y="4"/>
                </a:cxn>
                <a:cxn ang="0">
                  <a:pos x="198" y="0"/>
                </a:cxn>
                <a:cxn ang="0">
                  <a:pos x="103" y="0"/>
                </a:cxn>
                <a:cxn ang="0">
                  <a:pos x="62" y="11"/>
                </a:cxn>
                <a:cxn ang="0">
                  <a:pos x="29" y="38"/>
                </a:cxn>
                <a:cxn ang="0">
                  <a:pos x="8" y="74"/>
                </a:cxn>
                <a:cxn ang="0">
                  <a:pos x="0" y="112"/>
                </a:cxn>
                <a:cxn ang="0">
                  <a:pos x="16" y="155"/>
                </a:cxn>
                <a:cxn ang="0">
                  <a:pos x="59" y="173"/>
                </a:cxn>
                <a:cxn ang="0">
                  <a:pos x="94" y="165"/>
                </a:cxn>
                <a:cxn ang="0">
                  <a:pos x="125" y="142"/>
                </a:cxn>
                <a:cxn ang="0">
                  <a:pos x="149" y="108"/>
                </a:cxn>
                <a:cxn ang="0">
                  <a:pos x="157" y="66"/>
                </a:cxn>
                <a:cxn ang="0">
                  <a:pos x="156" y="48"/>
                </a:cxn>
                <a:cxn ang="0">
                  <a:pos x="145" y="23"/>
                </a:cxn>
                <a:cxn ang="0">
                  <a:pos x="59" y="165"/>
                </a:cxn>
                <a:cxn ang="0">
                  <a:pos x="35" y="154"/>
                </a:cxn>
                <a:cxn ang="0">
                  <a:pos x="24" y="122"/>
                </a:cxn>
                <a:cxn ang="0">
                  <a:pos x="28" y="93"/>
                </a:cxn>
                <a:cxn ang="0">
                  <a:pos x="43" y="55"/>
                </a:cxn>
                <a:cxn ang="0">
                  <a:pos x="71" y="29"/>
                </a:cxn>
                <a:cxn ang="0">
                  <a:pos x="96" y="23"/>
                </a:cxn>
                <a:cxn ang="0">
                  <a:pos x="116" y="27"/>
                </a:cxn>
                <a:cxn ang="0">
                  <a:pos x="127" y="37"/>
                </a:cxn>
                <a:cxn ang="0">
                  <a:pos x="131" y="50"/>
                </a:cxn>
                <a:cxn ang="0">
                  <a:pos x="132" y="61"/>
                </a:cxn>
                <a:cxn ang="0">
                  <a:pos x="127" y="96"/>
                </a:cxn>
                <a:cxn ang="0">
                  <a:pos x="111" y="131"/>
                </a:cxn>
                <a:cxn ang="0">
                  <a:pos x="85" y="157"/>
                </a:cxn>
                <a:cxn ang="0">
                  <a:pos x="59" y="165"/>
                </a:cxn>
              </a:cxnLst>
              <a:rect l="0" t="0" r="r" b="b"/>
              <a:pathLst>
                <a:path w="207" h="173">
                  <a:moveTo>
                    <a:pt x="188" y="23"/>
                  </a:moveTo>
                  <a:lnTo>
                    <a:pt x="193" y="23"/>
                  </a:lnTo>
                  <a:lnTo>
                    <a:pt x="200" y="21"/>
                  </a:lnTo>
                  <a:lnTo>
                    <a:pt x="205" y="17"/>
                  </a:lnTo>
                  <a:lnTo>
                    <a:pt x="207" y="10"/>
                  </a:lnTo>
                  <a:lnTo>
                    <a:pt x="206" y="4"/>
                  </a:lnTo>
                  <a:lnTo>
                    <a:pt x="203" y="1"/>
                  </a:lnTo>
                  <a:lnTo>
                    <a:pt x="198" y="0"/>
                  </a:lnTo>
                  <a:lnTo>
                    <a:pt x="192" y="0"/>
                  </a:lnTo>
                  <a:lnTo>
                    <a:pt x="103" y="0"/>
                  </a:lnTo>
                  <a:lnTo>
                    <a:pt x="81" y="3"/>
                  </a:lnTo>
                  <a:lnTo>
                    <a:pt x="62" y="11"/>
                  </a:lnTo>
                  <a:lnTo>
                    <a:pt x="44" y="23"/>
                  </a:lnTo>
                  <a:lnTo>
                    <a:pt x="29" y="38"/>
                  </a:lnTo>
                  <a:lnTo>
                    <a:pt x="17" y="56"/>
                  </a:lnTo>
                  <a:lnTo>
                    <a:pt x="8" y="74"/>
                  </a:lnTo>
                  <a:lnTo>
                    <a:pt x="2" y="93"/>
                  </a:lnTo>
                  <a:lnTo>
                    <a:pt x="0" y="112"/>
                  </a:lnTo>
                  <a:lnTo>
                    <a:pt x="4" y="136"/>
                  </a:lnTo>
                  <a:lnTo>
                    <a:pt x="16" y="155"/>
                  </a:lnTo>
                  <a:lnTo>
                    <a:pt x="35" y="169"/>
                  </a:lnTo>
                  <a:lnTo>
                    <a:pt x="59" y="173"/>
                  </a:lnTo>
                  <a:lnTo>
                    <a:pt x="76" y="171"/>
                  </a:lnTo>
                  <a:lnTo>
                    <a:pt x="94" y="165"/>
                  </a:lnTo>
                  <a:lnTo>
                    <a:pt x="110" y="155"/>
                  </a:lnTo>
                  <a:lnTo>
                    <a:pt x="125" y="142"/>
                  </a:lnTo>
                  <a:lnTo>
                    <a:pt x="138" y="126"/>
                  </a:lnTo>
                  <a:lnTo>
                    <a:pt x="149" y="108"/>
                  </a:lnTo>
                  <a:lnTo>
                    <a:pt x="155" y="88"/>
                  </a:lnTo>
                  <a:lnTo>
                    <a:pt x="157" y="66"/>
                  </a:lnTo>
                  <a:lnTo>
                    <a:pt x="157" y="58"/>
                  </a:lnTo>
                  <a:lnTo>
                    <a:pt x="156" y="48"/>
                  </a:lnTo>
                  <a:lnTo>
                    <a:pt x="152" y="36"/>
                  </a:lnTo>
                  <a:lnTo>
                    <a:pt x="145" y="23"/>
                  </a:lnTo>
                  <a:lnTo>
                    <a:pt x="188" y="23"/>
                  </a:lnTo>
                  <a:close/>
                  <a:moveTo>
                    <a:pt x="59" y="165"/>
                  </a:moveTo>
                  <a:lnTo>
                    <a:pt x="46" y="162"/>
                  </a:lnTo>
                  <a:lnTo>
                    <a:pt x="35" y="154"/>
                  </a:lnTo>
                  <a:lnTo>
                    <a:pt x="27" y="141"/>
                  </a:lnTo>
                  <a:lnTo>
                    <a:pt x="24" y="122"/>
                  </a:lnTo>
                  <a:lnTo>
                    <a:pt x="25" y="110"/>
                  </a:lnTo>
                  <a:lnTo>
                    <a:pt x="28" y="93"/>
                  </a:lnTo>
                  <a:lnTo>
                    <a:pt x="34" y="74"/>
                  </a:lnTo>
                  <a:lnTo>
                    <a:pt x="43" y="55"/>
                  </a:lnTo>
                  <a:lnTo>
                    <a:pt x="56" y="39"/>
                  </a:lnTo>
                  <a:lnTo>
                    <a:pt x="71" y="29"/>
                  </a:lnTo>
                  <a:lnTo>
                    <a:pt x="85" y="24"/>
                  </a:lnTo>
                  <a:lnTo>
                    <a:pt x="96" y="23"/>
                  </a:lnTo>
                  <a:lnTo>
                    <a:pt x="107" y="24"/>
                  </a:lnTo>
                  <a:lnTo>
                    <a:pt x="116" y="27"/>
                  </a:lnTo>
                  <a:lnTo>
                    <a:pt x="122" y="32"/>
                  </a:lnTo>
                  <a:lnTo>
                    <a:pt x="127" y="37"/>
                  </a:lnTo>
                  <a:lnTo>
                    <a:pt x="130" y="43"/>
                  </a:lnTo>
                  <a:lnTo>
                    <a:pt x="131" y="50"/>
                  </a:lnTo>
                  <a:lnTo>
                    <a:pt x="132" y="56"/>
                  </a:lnTo>
                  <a:lnTo>
                    <a:pt x="132" y="61"/>
                  </a:lnTo>
                  <a:lnTo>
                    <a:pt x="131" y="77"/>
                  </a:lnTo>
                  <a:lnTo>
                    <a:pt x="127" y="96"/>
                  </a:lnTo>
                  <a:lnTo>
                    <a:pt x="120" y="115"/>
                  </a:lnTo>
                  <a:lnTo>
                    <a:pt x="111" y="131"/>
                  </a:lnTo>
                  <a:lnTo>
                    <a:pt x="99" y="146"/>
                  </a:lnTo>
                  <a:lnTo>
                    <a:pt x="85" y="157"/>
                  </a:lnTo>
                  <a:lnTo>
                    <a:pt x="72" y="163"/>
                  </a:lnTo>
                  <a:lnTo>
                    <a:pt x="59" y="16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71" name="Freeform 423"/>
            <p:cNvSpPr>
              <a:spLocks noChangeAspect="1"/>
            </p:cNvSpPr>
            <p:nvPr/>
          </p:nvSpPr>
          <p:spPr bwMode="auto">
            <a:xfrm>
              <a:off x="4957" y="1673"/>
              <a:ext cx="121" cy="183"/>
            </a:xfrm>
            <a:custGeom>
              <a:avLst/>
              <a:gdLst/>
              <a:ahLst/>
              <a:cxnLst>
                <a:cxn ang="0">
                  <a:pos x="121" y="133"/>
                </a:cxn>
                <a:cxn ang="0">
                  <a:pos x="112" y="133"/>
                </a:cxn>
                <a:cxn ang="0">
                  <a:pos x="111" y="139"/>
                </a:cxn>
                <a:cxn ang="0">
                  <a:pos x="109" y="146"/>
                </a:cxn>
                <a:cxn ang="0">
                  <a:pos x="107" y="154"/>
                </a:cxn>
                <a:cxn ang="0">
                  <a:pos x="105" y="158"/>
                </a:cxn>
                <a:cxn ang="0">
                  <a:pos x="100" y="159"/>
                </a:cxn>
                <a:cxn ang="0">
                  <a:pos x="92" y="159"/>
                </a:cxn>
                <a:cxn ang="0">
                  <a:pos x="83" y="159"/>
                </a:cxn>
                <a:cxn ang="0">
                  <a:pos x="78" y="159"/>
                </a:cxn>
                <a:cxn ang="0">
                  <a:pos x="27" y="159"/>
                </a:cxn>
                <a:cxn ang="0">
                  <a:pos x="45" y="143"/>
                </a:cxn>
                <a:cxn ang="0">
                  <a:pos x="59" y="132"/>
                </a:cxn>
                <a:cxn ang="0">
                  <a:pos x="70" y="122"/>
                </a:cxn>
                <a:cxn ang="0">
                  <a:pos x="82" y="113"/>
                </a:cxn>
                <a:cxn ang="0">
                  <a:pos x="97" y="101"/>
                </a:cxn>
                <a:cxn ang="0">
                  <a:pos x="109" y="87"/>
                </a:cxn>
                <a:cxn ang="0">
                  <a:pos x="118" y="72"/>
                </a:cxn>
                <a:cxn ang="0">
                  <a:pos x="121" y="54"/>
                </a:cxn>
                <a:cxn ang="0">
                  <a:pos x="116" y="31"/>
                </a:cxn>
                <a:cxn ang="0">
                  <a:pos x="102" y="15"/>
                </a:cxn>
                <a:cxn ang="0">
                  <a:pos x="82" y="4"/>
                </a:cxn>
                <a:cxn ang="0">
                  <a:pos x="57" y="0"/>
                </a:cxn>
                <a:cxn ang="0">
                  <a:pos x="45" y="1"/>
                </a:cxn>
                <a:cxn ang="0">
                  <a:pos x="34" y="4"/>
                </a:cxn>
                <a:cxn ang="0">
                  <a:pos x="24" y="9"/>
                </a:cxn>
                <a:cxn ang="0">
                  <a:pos x="16" y="15"/>
                </a:cxn>
                <a:cxn ang="0">
                  <a:pos x="9" y="23"/>
                </a:cxn>
                <a:cxn ang="0">
                  <a:pos x="4" y="31"/>
                </a:cxn>
                <a:cxn ang="0">
                  <a:pos x="1" y="40"/>
                </a:cxn>
                <a:cxn ang="0">
                  <a:pos x="0" y="49"/>
                </a:cxn>
                <a:cxn ang="0">
                  <a:pos x="2" y="58"/>
                </a:cxn>
                <a:cxn ang="0">
                  <a:pos x="6" y="62"/>
                </a:cxn>
                <a:cxn ang="0">
                  <a:pos x="11" y="64"/>
                </a:cxn>
                <a:cxn ang="0">
                  <a:pos x="14" y="65"/>
                </a:cxn>
                <a:cxn ang="0">
                  <a:pos x="19" y="64"/>
                </a:cxn>
                <a:cxn ang="0">
                  <a:pos x="24" y="61"/>
                </a:cxn>
                <a:cxn ang="0">
                  <a:pos x="28" y="57"/>
                </a:cxn>
                <a:cxn ang="0">
                  <a:pos x="29" y="50"/>
                </a:cxn>
                <a:cxn ang="0">
                  <a:pos x="28" y="46"/>
                </a:cxn>
                <a:cxn ang="0">
                  <a:pos x="26" y="41"/>
                </a:cxn>
                <a:cxn ang="0">
                  <a:pos x="21" y="37"/>
                </a:cxn>
                <a:cxn ang="0">
                  <a:pos x="13" y="36"/>
                </a:cxn>
                <a:cxn ang="0">
                  <a:pos x="21" y="24"/>
                </a:cxn>
                <a:cxn ang="0">
                  <a:pos x="31" y="16"/>
                </a:cxn>
                <a:cxn ang="0">
                  <a:pos x="42" y="12"/>
                </a:cxn>
                <a:cxn ang="0">
                  <a:pos x="53" y="10"/>
                </a:cxn>
                <a:cxn ang="0">
                  <a:pos x="71" y="14"/>
                </a:cxn>
                <a:cxn ang="0">
                  <a:pos x="84" y="24"/>
                </a:cxn>
                <a:cxn ang="0">
                  <a:pos x="92" y="38"/>
                </a:cxn>
                <a:cxn ang="0">
                  <a:pos x="95" y="54"/>
                </a:cxn>
                <a:cxn ang="0">
                  <a:pos x="92" y="71"/>
                </a:cxn>
                <a:cxn ang="0">
                  <a:pos x="85" y="85"/>
                </a:cxn>
                <a:cxn ang="0">
                  <a:pos x="76" y="98"/>
                </a:cxn>
                <a:cxn ang="0">
                  <a:pos x="69" y="107"/>
                </a:cxn>
                <a:cxn ang="0">
                  <a:pos x="2" y="172"/>
                </a:cxn>
                <a:cxn ang="0">
                  <a:pos x="0" y="175"/>
                </a:cxn>
                <a:cxn ang="0">
                  <a:pos x="0" y="183"/>
                </a:cxn>
                <a:cxn ang="0">
                  <a:pos x="113" y="183"/>
                </a:cxn>
                <a:cxn ang="0">
                  <a:pos x="121" y="133"/>
                </a:cxn>
              </a:cxnLst>
              <a:rect l="0" t="0" r="r" b="b"/>
              <a:pathLst>
                <a:path w="121" h="183">
                  <a:moveTo>
                    <a:pt x="121" y="133"/>
                  </a:moveTo>
                  <a:lnTo>
                    <a:pt x="112" y="133"/>
                  </a:lnTo>
                  <a:lnTo>
                    <a:pt x="111" y="139"/>
                  </a:lnTo>
                  <a:lnTo>
                    <a:pt x="109" y="146"/>
                  </a:lnTo>
                  <a:lnTo>
                    <a:pt x="107" y="154"/>
                  </a:lnTo>
                  <a:lnTo>
                    <a:pt x="105" y="158"/>
                  </a:lnTo>
                  <a:lnTo>
                    <a:pt x="100" y="159"/>
                  </a:lnTo>
                  <a:lnTo>
                    <a:pt x="92" y="159"/>
                  </a:lnTo>
                  <a:lnTo>
                    <a:pt x="83" y="159"/>
                  </a:lnTo>
                  <a:lnTo>
                    <a:pt x="78" y="159"/>
                  </a:lnTo>
                  <a:lnTo>
                    <a:pt x="27" y="159"/>
                  </a:lnTo>
                  <a:lnTo>
                    <a:pt x="45" y="143"/>
                  </a:lnTo>
                  <a:lnTo>
                    <a:pt x="59" y="132"/>
                  </a:lnTo>
                  <a:lnTo>
                    <a:pt x="70" y="122"/>
                  </a:lnTo>
                  <a:lnTo>
                    <a:pt x="82" y="113"/>
                  </a:lnTo>
                  <a:lnTo>
                    <a:pt x="97" y="101"/>
                  </a:lnTo>
                  <a:lnTo>
                    <a:pt x="109" y="87"/>
                  </a:lnTo>
                  <a:lnTo>
                    <a:pt x="118" y="72"/>
                  </a:lnTo>
                  <a:lnTo>
                    <a:pt x="121" y="54"/>
                  </a:lnTo>
                  <a:lnTo>
                    <a:pt x="116" y="31"/>
                  </a:lnTo>
                  <a:lnTo>
                    <a:pt x="102" y="15"/>
                  </a:lnTo>
                  <a:lnTo>
                    <a:pt x="82" y="4"/>
                  </a:lnTo>
                  <a:lnTo>
                    <a:pt x="57" y="0"/>
                  </a:lnTo>
                  <a:lnTo>
                    <a:pt x="45" y="1"/>
                  </a:lnTo>
                  <a:lnTo>
                    <a:pt x="34" y="4"/>
                  </a:lnTo>
                  <a:lnTo>
                    <a:pt x="24" y="9"/>
                  </a:lnTo>
                  <a:lnTo>
                    <a:pt x="16" y="15"/>
                  </a:lnTo>
                  <a:lnTo>
                    <a:pt x="9" y="23"/>
                  </a:lnTo>
                  <a:lnTo>
                    <a:pt x="4" y="31"/>
                  </a:lnTo>
                  <a:lnTo>
                    <a:pt x="1" y="40"/>
                  </a:lnTo>
                  <a:lnTo>
                    <a:pt x="0" y="49"/>
                  </a:lnTo>
                  <a:lnTo>
                    <a:pt x="2" y="58"/>
                  </a:lnTo>
                  <a:lnTo>
                    <a:pt x="6" y="62"/>
                  </a:lnTo>
                  <a:lnTo>
                    <a:pt x="11" y="64"/>
                  </a:lnTo>
                  <a:lnTo>
                    <a:pt x="14" y="65"/>
                  </a:lnTo>
                  <a:lnTo>
                    <a:pt x="19" y="64"/>
                  </a:lnTo>
                  <a:lnTo>
                    <a:pt x="24" y="61"/>
                  </a:lnTo>
                  <a:lnTo>
                    <a:pt x="28" y="57"/>
                  </a:lnTo>
                  <a:lnTo>
                    <a:pt x="29" y="50"/>
                  </a:lnTo>
                  <a:lnTo>
                    <a:pt x="28" y="46"/>
                  </a:lnTo>
                  <a:lnTo>
                    <a:pt x="26" y="41"/>
                  </a:lnTo>
                  <a:lnTo>
                    <a:pt x="21" y="37"/>
                  </a:lnTo>
                  <a:lnTo>
                    <a:pt x="13" y="36"/>
                  </a:lnTo>
                  <a:lnTo>
                    <a:pt x="21" y="24"/>
                  </a:lnTo>
                  <a:lnTo>
                    <a:pt x="31" y="16"/>
                  </a:lnTo>
                  <a:lnTo>
                    <a:pt x="42" y="12"/>
                  </a:lnTo>
                  <a:lnTo>
                    <a:pt x="53" y="10"/>
                  </a:lnTo>
                  <a:lnTo>
                    <a:pt x="71" y="14"/>
                  </a:lnTo>
                  <a:lnTo>
                    <a:pt x="84" y="24"/>
                  </a:lnTo>
                  <a:lnTo>
                    <a:pt x="92" y="38"/>
                  </a:lnTo>
                  <a:lnTo>
                    <a:pt x="95" y="54"/>
                  </a:lnTo>
                  <a:lnTo>
                    <a:pt x="92" y="71"/>
                  </a:lnTo>
                  <a:lnTo>
                    <a:pt x="85" y="85"/>
                  </a:lnTo>
                  <a:lnTo>
                    <a:pt x="76" y="98"/>
                  </a:lnTo>
                  <a:lnTo>
                    <a:pt x="69" y="107"/>
                  </a:lnTo>
                  <a:lnTo>
                    <a:pt x="2" y="172"/>
                  </a:lnTo>
                  <a:lnTo>
                    <a:pt x="0" y="175"/>
                  </a:lnTo>
                  <a:lnTo>
                    <a:pt x="0" y="183"/>
                  </a:lnTo>
                  <a:lnTo>
                    <a:pt x="113" y="183"/>
                  </a:lnTo>
                  <a:lnTo>
                    <a:pt x="121" y="13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72" name="Freeform 424"/>
            <p:cNvSpPr>
              <a:spLocks noChangeAspect="1" noEditPoints="1"/>
            </p:cNvSpPr>
            <p:nvPr/>
          </p:nvSpPr>
          <p:spPr bwMode="auto">
            <a:xfrm>
              <a:off x="4945" y="1919"/>
              <a:ext cx="210" cy="187"/>
            </a:xfrm>
            <a:custGeom>
              <a:avLst/>
              <a:gdLst/>
              <a:ahLst/>
              <a:cxnLst>
                <a:cxn ang="0">
                  <a:pos x="124" y="102"/>
                </a:cxn>
                <a:cxn ang="0">
                  <a:pos x="184" y="84"/>
                </a:cxn>
                <a:cxn ang="0">
                  <a:pos x="210" y="43"/>
                </a:cxn>
                <a:cxn ang="0">
                  <a:pos x="194" y="12"/>
                </a:cxn>
                <a:cxn ang="0">
                  <a:pos x="149" y="0"/>
                </a:cxn>
                <a:cxn ang="0">
                  <a:pos x="47" y="0"/>
                </a:cxn>
                <a:cxn ang="0">
                  <a:pos x="47" y="9"/>
                </a:cxn>
                <a:cxn ang="0">
                  <a:pos x="59" y="10"/>
                </a:cxn>
                <a:cxn ang="0">
                  <a:pos x="69" y="11"/>
                </a:cxn>
                <a:cxn ang="0">
                  <a:pos x="70" y="16"/>
                </a:cxn>
                <a:cxn ang="0">
                  <a:pos x="33" y="165"/>
                </a:cxn>
                <a:cxn ang="0">
                  <a:pos x="27" y="175"/>
                </a:cxn>
                <a:cxn ang="0">
                  <a:pos x="8" y="177"/>
                </a:cxn>
                <a:cxn ang="0">
                  <a:pos x="0" y="183"/>
                </a:cxn>
                <a:cxn ang="0">
                  <a:pos x="4" y="187"/>
                </a:cxn>
                <a:cxn ang="0">
                  <a:pos x="22" y="187"/>
                </a:cxn>
                <a:cxn ang="0">
                  <a:pos x="40" y="186"/>
                </a:cxn>
                <a:cxn ang="0">
                  <a:pos x="59" y="186"/>
                </a:cxn>
                <a:cxn ang="0">
                  <a:pos x="78" y="187"/>
                </a:cxn>
                <a:cxn ang="0">
                  <a:pos x="82" y="185"/>
                </a:cxn>
                <a:cxn ang="0">
                  <a:pos x="80" y="178"/>
                </a:cxn>
                <a:cxn ang="0">
                  <a:pos x="70" y="177"/>
                </a:cxn>
                <a:cxn ang="0">
                  <a:pos x="58" y="176"/>
                </a:cxn>
                <a:cxn ang="0">
                  <a:pos x="57" y="171"/>
                </a:cxn>
                <a:cxn ang="0">
                  <a:pos x="74" y="102"/>
                </a:cxn>
                <a:cxn ang="0">
                  <a:pos x="96" y="14"/>
                </a:cxn>
                <a:cxn ang="0">
                  <a:pos x="101" y="10"/>
                </a:cxn>
                <a:cxn ang="0">
                  <a:pos x="140" y="10"/>
                </a:cxn>
                <a:cxn ang="0">
                  <a:pos x="170" y="16"/>
                </a:cxn>
                <a:cxn ang="0">
                  <a:pos x="182" y="37"/>
                </a:cxn>
                <a:cxn ang="0">
                  <a:pos x="178" y="57"/>
                </a:cxn>
                <a:cxn ang="0">
                  <a:pos x="165" y="79"/>
                </a:cxn>
                <a:cxn ang="0">
                  <a:pos x="146" y="90"/>
                </a:cxn>
                <a:cxn ang="0">
                  <a:pos x="119" y="93"/>
                </a:cxn>
                <a:cxn ang="0">
                  <a:pos x="94" y="19"/>
                </a:cxn>
              </a:cxnLst>
              <a:rect l="0" t="0" r="r" b="b"/>
              <a:pathLst>
                <a:path w="210" h="187">
                  <a:moveTo>
                    <a:pt x="74" y="102"/>
                  </a:moveTo>
                  <a:lnTo>
                    <a:pt x="124" y="102"/>
                  </a:lnTo>
                  <a:lnTo>
                    <a:pt x="157" y="97"/>
                  </a:lnTo>
                  <a:lnTo>
                    <a:pt x="184" y="84"/>
                  </a:lnTo>
                  <a:lnTo>
                    <a:pt x="203" y="65"/>
                  </a:lnTo>
                  <a:lnTo>
                    <a:pt x="210" y="43"/>
                  </a:lnTo>
                  <a:lnTo>
                    <a:pt x="206" y="26"/>
                  </a:lnTo>
                  <a:lnTo>
                    <a:pt x="194" y="12"/>
                  </a:lnTo>
                  <a:lnTo>
                    <a:pt x="175" y="3"/>
                  </a:lnTo>
                  <a:lnTo>
                    <a:pt x="149" y="0"/>
                  </a:lnTo>
                  <a:lnTo>
                    <a:pt x="53" y="0"/>
                  </a:lnTo>
                  <a:lnTo>
                    <a:pt x="47" y="0"/>
                  </a:lnTo>
                  <a:lnTo>
                    <a:pt x="45" y="6"/>
                  </a:lnTo>
                  <a:lnTo>
                    <a:pt x="47" y="9"/>
                  </a:lnTo>
                  <a:lnTo>
                    <a:pt x="54" y="10"/>
                  </a:lnTo>
                  <a:lnTo>
                    <a:pt x="59" y="10"/>
                  </a:lnTo>
                  <a:lnTo>
                    <a:pt x="64" y="10"/>
                  </a:lnTo>
                  <a:lnTo>
                    <a:pt x="69" y="11"/>
                  </a:lnTo>
                  <a:lnTo>
                    <a:pt x="70" y="14"/>
                  </a:lnTo>
                  <a:lnTo>
                    <a:pt x="70" y="16"/>
                  </a:lnTo>
                  <a:lnTo>
                    <a:pt x="69" y="20"/>
                  </a:lnTo>
                  <a:lnTo>
                    <a:pt x="33" y="165"/>
                  </a:lnTo>
                  <a:lnTo>
                    <a:pt x="31" y="171"/>
                  </a:lnTo>
                  <a:lnTo>
                    <a:pt x="27" y="175"/>
                  </a:lnTo>
                  <a:lnTo>
                    <a:pt x="21" y="177"/>
                  </a:lnTo>
                  <a:lnTo>
                    <a:pt x="8" y="177"/>
                  </a:lnTo>
                  <a:lnTo>
                    <a:pt x="2" y="178"/>
                  </a:lnTo>
                  <a:lnTo>
                    <a:pt x="0" y="183"/>
                  </a:lnTo>
                  <a:lnTo>
                    <a:pt x="1" y="185"/>
                  </a:lnTo>
                  <a:lnTo>
                    <a:pt x="4" y="187"/>
                  </a:lnTo>
                  <a:lnTo>
                    <a:pt x="12" y="187"/>
                  </a:lnTo>
                  <a:lnTo>
                    <a:pt x="22" y="187"/>
                  </a:lnTo>
                  <a:lnTo>
                    <a:pt x="32" y="186"/>
                  </a:lnTo>
                  <a:lnTo>
                    <a:pt x="40" y="186"/>
                  </a:lnTo>
                  <a:lnTo>
                    <a:pt x="50" y="186"/>
                  </a:lnTo>
                  <a:lnTo>
                    <a:pt x="59" y="186"/>
                  </a:lnTo>
                  <a:lnTo>
                    <a:pt x="77" y="187"/>
                  </a:lnTo>
                  <a:lnTo>
                    <a:pt x="78" y="187"/>
                  </a:lnTo>
                  <a:lnTo>
                    <a:pt x="80" y="186"/>
                  </a:lnTo>
                  <a:lnTo>
                    <a:pt x="82" y="185"/>
                  </a:lnTo>
                  <a:lnTo>
                    <a:pt x="82" y="181"/>
                  </a:lnTo>
                  <a:lnTo>
                    <a:pt x="80" y="178"/>
                  </a:lnTo>
                  <a:lnTo>
                    <a:pt x="74" y="177"/>
                  </a:lnTo>
                  <a:lnTo>
                    <a:pt x="70" y="177"/>
                  </a:lnTo>
                  <a:lnTo>
                    <a:pt x="63" y="177"/>
                  </a:lnTo>
                  <a:lnTo>
                    <a:pt x="58" y="176"/>
                  </a:lnTo>
                  <a:lnTo>
                    <a:pt x="57" y="173"/>
                  </a:lnTo>
                  <a:lnTo>
                    <a:pt x="57" y="171"/>
                  </a:lnTo>
                  <a:lnTo>
                    <a:pt x="58" y="167"/>
                  </a:lnTo>
                  <a:lnTo>
                    <a:pt x="74" y="102"/>
                  </a:lnTo>
                  <a:close/>
                  <a:moveTo>
                    <a:pt x="94" y="19"/>
                  </a:moveTo>
                  <a:lnTo>
                    <a:pt x="96" y="14"/>
                  </a:lnTo>
                  <a:lnTo>
                    <a:pt x="97" y="11"/>
                  </a:lnTo>
                  <a:lnTo>
                    <a:pt x="101" y="10"/>
                  </a:lnTo>
                  <a:lnTo>
                    <a:pt x="108" y="10"/>
                  </a:lnTo>
                  <a:lnTo>
                    <a:pt x="140" y="10"/>
                  </a:lnTo>
                  <a:lnTo>
                    <a:pt x="157" y="11"/>
                  </a:lnTo>
                  <a:lnTo>
                    <a:pt x="170" y="16"/>
                  </a:lnTo>
                  <a:lnTo>
                    <a:pt x="179" y="24"/>
                  </a:lnTo>
                  <a:lnTo>
                    <a:pt x="182" y="37"/>
                  </a:lnTo>
                  <a:lnTo>
                    <a:pt x="181" y="45"/>
                  </a:lnTo>
                  <a:lnTo>
                    <a:pt x="178" y="57"/>
                  </a:lnTo>
                  <a:lnTo>
                    <a:pt x="173" y="69"/>
                  </a:lnTo>
                  <a:lnTo>
                    <a:pt x="165" y="79"/>
                  </a:lnTo>
                  <a:lnTo>
                    <a:pt x="156" y="85"/>
                  </a:lnTo>
                  <a:lnTo>
                    <a:pt x="146" y="90"/>
                  </a:lnTo>
                  <a:lnTo>
                    <a:pt x="133" y="92"/>
                  </a:lnTo>
                  <a:lnTo>
                    <a:pt x="119" y="93"/>
                  </a:lnTo>
                  <a:lnTo>
                    <a:pt x="75" y="93"/>
                  </a:lnTo>
                  <a:lnTo>
                    <a:pt x="94" y="1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73" name="Freeform 425"/>
            <p:cNvSpPr>
              <a:spLocks noChangeAspect="1" noEditPoints="1"/>
            </p:cNvSpPr>
            <p:nvPr/>
          </p:nvSpPr>
          <p:spPr bwMode="auto">
            <a:xfrm>
              <a:off x="5187" y="1919"/>
              <a:ext cx="210" cy="187"/>
            </a:xfrm>
            <a:custGeom>
              <a:avLst/>
              <a:gdLst/>
              <a:ahLst/>
              <a:cxnLst>
                <a:cxn ang="0">
                  <a:pos x="124" y="102"/>
                </a:cxn>
                <a:cxn ang="0">
                  <a:pos x="184" y="84"/>
                </a:cxn>
                <a:cxn ang="0">
                  <a:pos x="210" y="43"/>
                </a:cxn>
                <a:cxn ang="0">
                  <a:pos x="194" y="12"/>
                </a:cxn>
                <a:cxn ang="0">
                  <a:pos x="150" y="0"/>
                </a:cxn>
                <a:cxn ang="0">
                  <a:pos x="47" y="0"/>
                </a:cxn>
                <a:cxn ang="0">
                  <a:pos x="47" y="9"/>
                </a:cxn>
                <a:cxn ang="0">
                  <a:pos x="59" y="10"/>
                </a:cxn>
                <a:cxn ang="0">
                  <a:pos x="69" y="11"/>
                </a:cxn>
                <a:cxn ang="0">
                  <a:pos x="70" y="16"/>
                </a:cxn>
                <a:cxn ang="0">
                  <a:pos x="33" y="165"/>
                </a:cxn>
                <a:cxn ang="0">
                  <a:pos x="28" y="175"/>
                </a:cxn>
                <a:cxn ang="0">
                  <a:pos x="8" y="177"/>
                </a:cxn>
                <a:cxn ang="0">
                  <a:pos x="0" y="183"/>
                </a:cxn>
                <a:cxn ang="0">
                  <a:pos x="4" y="187"/>
                </a:cxn>
                <a:cxn ang="0">
                  <a:pos x="22" y="187"/>
                </a:cxn>
                <a:cxn ang="0">
                  <a:pos x="40" y="186"/>
                </a:cxn>
                <a:cxn ang="0">
                  <a:pos x="59" y="186"/>
                </a:cxn>
                <a:cxn ang="0">
                  <a:pos x="78" y="187"/>
                </a:cxn>
                <a:cxn ang="0">
                  <a:pos x="82" y="185"/>
                </a:cxn>
                <a:cxn ang="0">
                  <a:pos x="80" y="178"/>
                </a:cxn>
                <a:cxn ang="0">
                  <a:pos x="70" y="177"/>
                </a:cxn>
                <a:cxn ang="0">
                  <a:pos x="58" y="176"/>
                </a:cxn>
                <a:cxn ang="0">
                  <a:pos x="57" y="171"/>
                </a:cxn>
                <a:cxn ang="0">
                  <a:pos x="74" y="102"/>
                </a:cxn>
                <a:cxn ang="0">
                  <a:pos x="95" y="14"/>
                </a:cxn>
                <a:cxn ang="0">
                  <a:pos x="101" y="10"/>
                </a:cxn>
                <a:cxn ang="0">
                  <a:pos x="140" y="10"/>
                </a:cxn>
                <a:cxn ang="0">
                  <a:pos x="171" y="16"/>
                </a:cxn>
                <a:cxn ang="0">
                  <a:pos x="182" y="37"/>
                </a:cxn>
                <a:cxn ang="0">
                  <a:pos x="178" y="57"/>
                </a:cxn>
                <a:cxn ang="0">
                  <a:pos x="165" y="79"/>
                </a:cxn>
                <a:cxn ang="0">
                  <a:pos x="146" y="90"/>
                </a:cxn>
                <a:cxn ang="0">
                  <a:pos x="119" y="93"/>
                </a:cxn>
                <a:cxn ang="0">
                  <a:pos x="94" y="19"/>
                </a:cxn>
              </a:cxnLst>
              <a:rect l="0" t="0" r="r" b="b"/>
              <a:pathLst>
                <a:path w="210" h="187">
                  <a:moveTo>
                    <a:pt x="74" y="102"/>
                  </a:moveTo>
                  <a:lnTo>
                    <a:pt x="124" y="102"/>
                  </a:lnTo>
                  <a:lnTo>
                    <a:pt x="157" y="97"/>
                  </a:lnTo>
                  <a:lnTo>
                    <a:pt x="184" y="84"/>
                  </a:lnTo>
                  <a:lnTo>
                    <a:pt x="203" y="65"/>
                  </a:lnTo>
                  <a:lnTo>
                    <a:pt x="210" y="43"/>
                  </a:lnTo>
                  <a:lnTo>
                    <a:pt x="205" y="26"/>
                  </a:lnTo>
                  <a:lnTo>
                    <a:pt x="194" y="12"/>
                  </a:lnTo>
                  <a:lnTo>
                    <a:pt x="175" y="3"/>
                  </a:lnTo>
                  <a:lnTo>
                    <a:pt x="150" y="0"/>
                  </a:lnTo>
                  <a:lnTo>
                    <a:pt x="53" y="0"/>
                  </a:lnTo>
                  <a:lnTo>
                    <a:pt x="47" y="0"/>
                  </a:lnTo>
                  <a:lnTo>
                    <a:pt x="45" y="6"/>
                  </a:lnTo>
                  <a:lnTo>
                    <a:pt x="47" y="9"/>
                  </a:lnTo>
                  <a:lnTo>
                    <a:pt x="54" y="10"/>
                  </a:lnTo>
                  <a:lnTo>
                    <a:pt x="59" y="10"/>
                  </a:lnTo>
                  <a:lnTo>
                    <a:pt x="64" y="10"/>
                  </a:lnTo>
                  <a:lnTo>
                    <a:pt x="69" y="11"/>
                  </a:lnTo>
                  <a:lnTo>
                    <a:pt x="70" y="14"/>
                  </a:lnTo>
                  <a:lnTo>
                    <a:pt x="70" y="16"/>
                  </a:lnTo>
                  <a:lnTo>
                    <a:pt x="69" y="20"/>
                  </a:lnTo>
                  <a:lnTo>
                    <a:pt x="33" y="165"/>
                  </a:lnTo>
                  <a:lnTo>
                    <a:pt x="31" y="171"/>
                  </a:lnTo>
                  <a:lnTo>
                    <a:pt x="28" y="175"/>
                  </a:lnTo>
                  <a:lnTo>
                    <a:pt x="21" y="177"/>
                  </a:lnTo>
                  <a:lnTo>
                    <a:pt x="8" y="177"/>
                  </a:lnTo>
                  <a:lnTo>
                    <a:pt x="2" y="178"/>
                  </a:lnTo>
                  <a:lnTo>
                    <a:pt x="0" y="183"/>
                  </a:lnTo>
                  <a:lnTo>
                    <a:pt x="1" y="185"/>
                  </a:lnTo>
                  <a:lnTo>
                    <a:pt x="4" y="187"/>
                  </a:lnTo>
                  <a:lnTo>
                    <a:pt x="12" y="187"/>
                  </a:lnTo>
                  <a:lnTo>
                    <a:pt x="22" y="187"/>
                  </a:lnTo>
                  <a:lnTo>
                    <a:pt x="32" y="186"/>
                  </a:lnTo>
                  <a:lnTo>
                    <a:pt x="40" y="186"/>
                  </a:lnTo>
                  <a:lnTo>
                    <a:pt x="50" y="186"/>
                  </a:lnTo>
                  <a:lnTo>
                    <a:pt x="59" y="186"/>
                  </a:lnTo>
                  <a:lnTo>
                    <a:pt x="77" y="187"/>
                  </a:lnTo>
                  <a:lnTo>
                    <a:pt x="78" y="187"/>
                  </a:lnTo>
                  <a:lnTo>
                    <a:pt x="80" y="186"/>
                  </a:lnTo>
                  <a:lnTo>
                    <a:pt x="82" y="185"/>
                  </a:lnTo>
                  <a:lnTo>
                    <a:pt x="83" y="181"/>
                  </a:lnTo>
                  <a:lnTo>
                    <a:pt x="80" y="178"/>
                  </a:lnTo>
                  <a:lnTo>
                    <a:pt x="74" y="177"/>
                  </a:lnTo>
                  <a:lnTo>
                    <a:pt x="70" y="177"/>
                  </a:lnTo>
                  <a:lnTo>
                    <a:pt x="63" y="177"/>
                  </a:lnTo>
                  <a:lnTo>
                    <a:pt x="58" y="176"/>
                  </a:lnTo>
                  <a:lnTo>
                    <a:pt x="57" y="173"/>
                  </a:lnTo>
                  <a:lnTo>
                    <a:pt x="57" y="171"/>
                  </a:lnTo>
                  <a:lnTo>
                    <a:pt x="58" y="167"/>
                  </a:lnTo>
                  <a:lnTo>
                    <a:pt x="74" y="102"/>
                  </a:lnTo>
                  <a:close/>
                  <a:moveTo>
                    <a:pt x="94" y="19"/>
                  </a:moveTo>
                  <a:lnTo>
                    <a:pt x="95" y="14"/>
                  </a:lnTo>
                  <a:lnTo>
                    <a:pt x="98" y="11"/>
                  </a:lnTo>
                  <a:lnTo>
                    <a:pt x="101" y="10"/>
                  </a:lnTo>
                  <a:lnTo>
                    <a:pt x="108" y="10"/>
                  </a:lnTo>
                  <a:lnTo>
                    <a:pt x="140" y="10"/>
                  </a:lnTo>
                  <a:lnTo>
                    <a:pt x="157" y="11"/>
                  </a:lnTo>
                  <a:lnTo>
                    <a:pt x="171" y="16"/>
                  </a:lnTo>
                  <a:lnTo>
                    <a:pt x="179" y="24"/>
                  </a:lnTo>
                  <a:lnTo>
                    <a:pt x="182" y="37"/>
                  </a:lnTo>
                  <a:lnTo>
                    <a:pt x="181" y="45"/>
                  </a:lnTo>
                  <a:lnTo>
                    <a:pt x="178" y="57"/>
                  </a:lnTo>
                  <a:lnTo>
                    <a:pt x="173" y="69"/>
                  </a:lnTo>
                  <a:lnTo>
                    <a:pt x="165" y="79"/>
                  </a:lnTo>
                  <a:lnTo>
                    <a:pt x="156" y="85"/>
                  </a:lnTo>
                  <a:lnTo>
                    <a:pt x="146" y="90"/>
                  </a:lnTo>
                  <a:lnTo>
                    <a:pt x="133" y="92"/>
                  </a:lnTo>
                  <a:lnTo>
                    <a:pt x="119" y="93"/>
                  </a:lnTo>
                  <a:lnTo>
                    <a:pt x="75" y="93"/>
                  </a:lnTo>
                  <a:lnTo>
                    <a:pt x="94" y="1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74" name="Freeform 426"/>
            <p:cNvSpPr>
              <a:spLocks noChangeAspect="1"/>
            </p:cNvSpPr>
            <p:nvPr/>
          </p:nvSpPr>
          <p:spPr bwMode="auto">
            <a:xfrm>
              <a:off x="5628" y="8"/>
              <a:ext cx="131" cy="705"/>
            </a:xfrm>
            <a:custGeom>
              <a:avLst/>
              <a:gdLst/>
              <a:ahLst/>
              <a:cxnLst>
                <a:cxn ang="0">
                  <a:pos x="104" y="705"/>
                </a:cxn>
                <a:cxn ang="0">
                  <a:pos x="131" y="705"/>
                </a:cxn>
                <a:cxn ang="0">
                  <a:pos x="131" y="0"/>
                </a:cxn>
                <a:cxn ang="0">
                  <a:pos x="0" y="0"/>
                </a:cxn>
                <a:cxn ang="0">
                  <a:pos x="0" y="27"/>
                </a:cxn>
                <a:cxn ang="0">
                  <a:pos x="104" y="27"/>
                </a:cxn>
                <a:cxn ang="0">
                  <a:pos x="104" y="705"/>
                </a:cxn>
              </a:cxnLst>
              <a:rect l="0" t="0" r="r" b="b"/>
              <a:pathLst>
                <a:path w="131" h="705">
                  <a:moveTo>
                    <a:pt x="104" y="705"/>
                  </a:moveTo>
                  <a:lnTo>
                    <a:pt x="131" y="705"/>
                  </a:lnTo>
                  <a:lnTo>
                    <a:pt x="131" y="0"/>
                  </a:lnTo>
                  <a:lnTo>
                    <a:pt x="0" y="0"/>
                  </a:lnTo>
                  <a:lnTo>
                    <a:pt x="0" y="27"/>
                  </a:lnTo>
                  <a:lnTo>
                    <a:pt x="104" y="27"/>
                  </a:lnTo>
                  <a:lnTo>
                    <a:pt x="104" y="70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75" name="Rectangle 427"/>
            <p:cNvSpPr>
              <a:spLocks noChangeAspect="1" noChangeArrowheads="1"/>
            </p:cNvSpPr>
            <p:nvPr/>
          </p:nvSpPr>
          <p:spPr bwMode="auto">
            <a:xfrm>
              <a:off x="5732" y="713"/>
              <a:ext cx="27" cy="236"/>
            </a:xfrm>
            <a:prstGeom prst="rect">
              <a:avLst/>
            </a:prstGeom>
            <a:solidFill>
              <a:srgbClr val="000000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76" name="Rectangle 428"/>
            <p:cNvSpPr>
              <a:spLocks noChangeAspect="1" noChangeArrowheads="1"/>
            </p:cNvSpPr>
            <p:nvPr/>
          </p:nvSpPr>
          <p:spPr bwMode="auto">
            <a:xfrm>
              <a:off x="5732" y="949"/>
              <a:ext cx="27" cy="236"/>
            </a:xfrm>
            <a:prstGeom prst="rect">
              <a:avLst/>
            </a:prstGeom>
            <a:solidFill>
              <a:srgbClr val="000000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77" name="Rectangle 429"/>
            <p:cNvSpPr>
              <a:spLocks noChangeAspect="1" noChangeArrowheads="1"/>
            </p:cNvSpPr>
            <p:nvPr/>
          </p:nvSpPr>
          <p:spPr bwMode="auto">
            <a:xfrm>
              <a:off x="5732" y="1184"/>
              <a:ext cx="27" cy="236"/>
            </a:xfrm>
            <a:prstGeom prst="rect">
              <a:avLst/>
            </a:prstGeom>
            <a:solidFill>
              <a:srgbClr val="000000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78" name="Freeform 430"/>
            <p:cNvSpPr>
              <a:spLocks noChangeAspect="1"/>
            </p:cNvSpPr>
            <p:nvPr/>
          </p:nvSpPr>
          <p:spPr bwMode="auto">
            <a:xfrm>
              <a:off x="5628" y="1420"/>
              <a:ext cx="131" cy="706"/>
            </a:xfrm>
            <a:custGeom>
              <a:avLst/>
              <a:gdLst/>
              <a:ahLst/>
              <a:cxnLst>
                <a:cxn ang="0">
                  <a:pos x="104" y="679"/>
                </a:cxn>
                <a:cxn ang="0">
                  <a:pos x="0" y="679"/>
                </a:cxn>
                <a:cxn ang="0">
                  <a:pos x="0" y="706"/>
                </a:cxn>
                <a:cxn ang="0">
                  <a:pos x="131" y="706"/>
                </a:cxn>
                <a:cxn ang="0">
                  <a:pos x="131" y="0"/>
                </a:cxn>
                <a:cxn ang="0">
                  <a:pos x="104" y="0"/>
                </a:cxn>
                <a:cxn ang="0">
                  <a:pos x="104" y="679"/>
                </a:cxn>
              </a:cxnLst>
              <a:rect l="0" t="0" r="r" b="b"/>
              <a:pathLst>
                <a:path w="131" h="706">
                  <a:moveTo>
                    <a:pt x="104" y="679"/>
                  </a:moveTo>
                  <a:lnTo>
                    <a:pt x="0" y="679"/>
                  </a:lnTo>
                  <a:lnTo>
                    <a:pt x="0" y="706"/>
                  </a:lnTo>
                  <a:lnTo>
                    <a:pt x="131" y="706"/>
                  </a:lnTo>
                  <a:lnTo>
                    <a:pt x="131" y="0"/>
                  </a:lnTo>
                  <a:lnTo>
                    <a:pt x="104" y="0"/>
                  </a:lnTo>
                  <a:lnTo>
                    <a:pt x="104" y="67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30475830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Rectangle 62"/>
          <p:cNvSpPr/>
          <p:nvPr/>
        </p:nvSpPr>
        <p:spPr bwMode="auto">
          <a:xfrm>
            <a:off x="190581" y="5927026"/>
            <a:ext cx="1926599" cy="778574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" pitchFamily="18" charset="0"/>
            </a:endParaRPr>
          </a:p>
        </p:txBody>
      </p:sp>
      <p:sp>
        <p:nvSpPr>
          <p:cNvPr id="135" name="TextBox 134"/>
          <p:cNvSpPr txBox="1"/>
          <p:nvPr/>
        </p:nvSpPr>
        <p:spPr>
          <a:xfrm>
            <a:off x="190581" y="1143000"/>
            <a:ext cx="5099473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u="sng" dirty="0" err="1" smtClean="0">
                <a:latin typeface="Calibri" pitchFamily="34" charset="0"/>
                <a:cs typeface="Calibri" pitchFamily="34" charset="0"/>
              </a:rPr>
              <a:t>Interaural</a:t>
            </a:r>
            <a:r>
              <a:rPr lang="en-US" sz="2800" b="1" u="sng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b="1" u="sng" dirty="0" smtClean="0">
                <a:latin typeface="Calibri" pitchFamily="34" charset="0"/>
                <a:cs typeface="Calibri" pitchFamily="34" charset="0"/>
              </a:rPr>
              <a:t>Level Difference (ILD</a:t>
            </a:r>
            <a:r>
              <a:rPr lang="en-US" sz="2800" b="1" u="sng" dirty="0" smtClean="0">
                <a:latin typeface="Calibri" pitchFamily="34" charset="0"/>
                <a:cs typeface="Calibri" pitchFamily="34" charset="0"/>
              </a:rPr>
              <a:t>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 smtClean="0">
                <a:latin typeface="Calibri" pitchFamily="34" charset="0"/>
                <a:cs typeface="Calibri" pitchFamily="34" charset="0"/>
              </a:rPr>
              <a:t>Sound 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energy is scattered by the head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b="1" dirty="0" smtClean="0">
                <a:latin typeface="Calibri" pitchFamily="34" charset="0"/>
                <a:cs typeface="Calibri" pitchFamily="34" charset="0"/>
              </a:rPr>
              <a:t>Less energy arrives at the far ear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 smtClean="0">
                <a:latin typeface="Calibri" pitchFamily="34" charset="0"/>
                <a:cs typeface="Calibri" pitchFamily="34" charset="0"/>
              </a:rPr>
              <a:t>Results in a level difference at the two ears</a:t>
            </a:r>
            <a:endParaRPr lang="en-US" sz="2800" b="1" dirty="0" smtClean="0">
              <a:latin typeface="Calibri" pitchFamily="34" charset="0"/>
              <a:cs typeface="Calibri" pitchFamily="34" charset="0"/>
            </a:endParaRPr>
          </a:p>
          <a:p>
            <a:pPr marL="457200" indent="-457200"/>
            <a:r>
              <a:rPr lang="en-US" sz="2000" b="1" dirty="0" smtClean="0">
                <a:latin typeface="Calibri" pitchFamily="34" charset="0"/>
                <a:cs typeface="Calibri" pitchFamily="34" charset="0"/>
              </a:rPr>
              <a:t>	</a:t>
            </a:r>
            <a:endParaRPr lang="en-US" b="1" dirty="0">
              <a:latin typeface="Calibri" pitchFamily="34" charset="0"/>
              <a:cs typeface="Calibri" pitchFamily="34" charset="0"/>
            </a:endParaRPr>
          </a:p>
        </p:txBody>
      </p:sp>
      <p:grpSp>
        <p:nvGrpSpPr>
          <p:cNvPr id="2" name="Group 66"/>
          <p:cNvGrpSpPr/>
          <p:nvPr/>
        </p:nvGrpSpPr>
        <p:grpSpPr>
          <a:xfrm>
            <a:off x="476616" y="-1238827"/>
            <a:ext cx="9040193" cy="7330700"/>
            <a:chOff x="92766" y="-1765849"/>
            <a:chExt cx="10271807" cy="8329416"/>
          </a:xfrm>
        </p:grpSpPr>
        <p:grpSp>
          <p:nvGrpSpPr>
            <p:cNvPr id="3" name="Group 51"/>
            <p:cNvGrpSpPr/>
            <p:nvPr/>
          </p:nvGrpSpPr>
          <p:grpSpPr>
            <a:xfrm>
              <a:off x="171176" y="-1765849"/>
              <a:ext cx="10193397" cy="8329416"/>
              <a:chOff x="2142877" y="-5013296"/>
              <a:chExt cx="14749436" cy="12052331"/>
            </a:xfrm>
          </p:grpSpPr>
          <p:sp>
            <p:nvSpPr>
              <p:cNvPr id="50" name="Arc 49"/>
              <p:cNvSpPr/>
              <p:nvPr/>
            </p:nvSpPr>
            <p:spPr bwMode="auto">
              <a:xfrm rot="11700000">
                <a:off x="8045455" y="1618080"/>
                <a:ext cx="1375565" cy="1387285"/>
              </a:xfrm>
              <a:prstGeom prst="arc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" pitchFamily="18" charset="0"/>
                </a:endParaRPr>
              </a:p>
            </p:txBody>
          </p:sp>
          <p:sp>
            <p:nvSpPr>
              <p:cNvPr id="84" name="Rounded Rectangle 83"/>
              <p:cNvSpPr/>
              <p:nvPr/>
            </p:nvSpPr>
            <p:spPr bwMode="auto">
              <a:xfrm rot="19800000">
                <a:off x="8467359" y="2083326"/>
                <a:ext cx="320528" cy="641058"/>
              </a:xfrm>
              <a:prstGeom prst="roundRect">
                <a:avLst/>
              </a:prstGeom>
              <a:solidFill>
                <a:schemeClr val="tx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" pitchFamily="18" charset="0"/>
                </a:endParaRPr>
              </a:p>
            </p:txBody>
          </p:sp>
          <p:sp>
            <p:nvSpPr>
              <p:cNvPr id="85" name="Diagonal Stripe 84"/>
              <p:cNvSpPr/>
              <p:nvPr/>
            </p:nvSpPr>
            <p:spPr bwMode="auto">
              <a:xfrm rot="6300000">
                <a:off x="7815623" y="2198553"/>
                <a:ext cx="854743" cy="854742"/>
              </a:xfrm>
              <a:prstGeom prst="diagStripe">
                <a:avLst/>
              </a:prstGeom>
              <a:solidFill>
                <a:schemeClr val="accent4">
                  <a:lumMod val="85000"/>
                  <a:lumOff val="15000"/>
                </a:schemeClr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" pitchFamily="18" charset="0"/>
                </a:endParaRPr>
              </a:p>
            </p:txBody>
          </p:sp>
          <p:grpSp>
            <p:nvGrpSpPr>
              <p:cNvPr id="4" name="Group 102"/>
              <p:cNvGrpSpPr/>
              <p:nvPr/>
            </p:nvGrpSpPr>
            <p:grpSpPr>
              <a:xfrm rot="19800000">
                <a:off x="4990631" y="2822073"/>
                <a:ext cx="2308935" cy="1979087"/>
                <a:chOff x="914400" y="3429000"/>
                <a:chExt cx="1066800" cy="914400"/>
              </a:xfrm>
            </p:grpSpPr>
            <p:cxnSp>
              <p:nvCxnSpPr>
                <p:cNvPr id="95" name="Straight Connector 94"/>
                <p:cNvCxnSpPr/>
                <p:nvPr/>
              </p:nvCxnSpPr>
              <p:spPr bwMode="auto">
                <a:xfrm rot="5400000">
                  <a:off x="457200" y="3886200"/>
                  <a:ext cx="914400" cy="0"/>
                </a:xfrm>
                <a:prstGeom prst="line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cxnSp>
              <p:nvCxnSpPr>
                <p:cNvPr id="96" name="Straight Connector 95"/>
                <p:cNvCxnSpPr/>
                <p:nvPr/>
              </p:nvCxnSpPr>
              <p:spPr bwMode="auto">
                <a:xfrm rot="5400000">
                  <a:off x="609600" y="3886200"/>
                  <a:ext cx="914400" cy="0"/>
                </a:xfrm>
                <a:prstGeom prst="line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cxnSp>
              <p:nvCxnSpPr>
                <p:cNvPr id="97" name="Straight Connector 96"/>
                <p:cNvCxnSpPr/>
                <p:nvPr/>
              </p:nvCxnSpPr>
              <p:spPr bwMode="auto">
                <a:xfrm rot="5400000">
                  <a:off x="762000" y="3886200"/>
                  <a:ext cx="914400" cy="0"/>
                </a:xfrm>
                <a:prstGeom prst="line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cxnSp>
              <p:nvCxnSpPr>
                <p:cNvPr id="98" name="Straight Connector 97"/>
                <p:cNvCxnSpPr/>
                <p:nvPr/>
              </p:nvCxnSpPr>
              <p:spPr bwMode="auto">
                <a:xfrm rot="5400000">
                  <a:off x="914400" y="3886200"/>
                  <a:ext cx="914400" cy="0"/>
                </a:xfrm>
                <a:prstGeom prst="line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cxnSp>
              <p:nvCxnSpPr>
                <p:cNvPr id="99" name="Straight Connector 98"/>
                <p:cNvCxnSpPr/>
                <p:nvPr/>
              </p:nvCxnSpPr>
              <p:spPr bwMode="auto">
                <a:xfrm rot="5400000">
                  <a:off x="1066800" y="3886200"/>
                  <a:ext cx="914400" cy="0"/>
                </a:xfrm>
                <a:prstGeom prst="line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cxnSp>
              <p:nvCxnSpPr>
                <p:cNvPr id="100" name="Straight Connector 99"/>
                <p:cNvCxnSpPr/>
                <p:nvPr/>
              </p:nvCxnSpPr>
              <p:spPr bwMode="auto">
                <a:xfrm rot="5400000">
                  <a:off x="1219200" y="3886200"/>
                  <a:ext cx="914400" cy="0"/>
                </a:xfrm>
                <a:prstGeom prst="line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cxnSp>
              <p:nvCxnSpPr>
                <p:cNvPr id="101" name="Straight Connector 100"/>
                <p:cNvCxnSpPr/>
                <p:nvPr/>
              </p:nvCxnSpPr>
              <p:spPr bwMode="auto">
                <a:xfrm rot="5400000">
                  <a:off x="1371600" y="3886200"/>
                  <a:ext cx="914400" cy="0"/>
                </a:xfrm>
                <a:prstGeom prst="line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cxnSp>
              <p:nvCxnSpPr>
                <p:cNvPr id="102" name="Straight Connector 101"/>
                <p:cNvCxnSpPr/>
                <p:nvPr/>
              </p:nvCxnSpPr>
              <p:spPr bwMode="auto">
                <a:xfrm rot="5400000">
                  <a:off x="1524000" y="3886200"/>
                  <a:ext cx="914400" cy="0"/>
                </a:xfrm>
                <a:prstGeom prst="line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</p:grpSp>
          <p:sp>
            <p:nvSpPr>
              <p:cNvPr id="116" name="Arc 115"/>
              <p:cNvSpPr/>
              <p:nvPr/>
            </p:nvSpPr>
            <p:spPr bwMode="auto">
              <a:xfrm rot="11700000">
                <a:off x="7751518" y="1788627"/>
                <a:ext cx="1375565" cy="1387285"/>
              </a:xfrm>
              <a:prstGeom prst="arc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" pitchFamily="18" charset="0"/>
                </a:endParaRPr>
              </a:p>
            </p:txBody>
          </p:sp>
          <p:sp>
            <p:nvSpPr>
              <p:cNvPr id="117" name="Arc 116"/>
              <p:cNvSpPr/>
              <p:nvPr/>
            </p:nvSpPr>
            <p:spPr bwMode="auto">
              <a:xfrm rot="11700000">
                <a:off x="7486477" y="639809"/>
                <a:ext cx="3026226" cy="3037953"/>
              </a:xfrm>
              <a:prstGeom prst="arc">
                <a:avLst>
                  <a:gd name="adj1" fmla="val 17437309"/>
                  <a:gd name="adj2" fmla="val 20418859"/>
                </a:avLst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" pitchFamily="18" charset="0"/>
                </a:endParaRPr>
              </a:p>
            </p:txBody>
          </p:sp>
          <p:sp>
            <p:nvSpPr>
              <p:cNvPr id="118" name="Arc 117"/>
              <p:cNvSpPr/>
              <p:nvPr/>
            </p:nvSpPr>
            <p:spPr bwMode="auto">
              <a:xfrm rot="11700000">
                <a:off x="7143163" y="-1606215"/>
                <a:ext cx="5563295" cy="6053714"/>
              </a:xfrm>
              <a:prstGeom prst="arc">
                <a:avLst>
                  <a:gd name="adj1" fmla="val 17808514"/>
                  <a:gd name="adj2" fmla="val 19593312"/>
                </a:avLst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" pitchFamily="18" charset="0"/>
                </a:endParaRPr>
              </a:p>
            </p:txBody>
          </p:sp>
          <p:sp>
            <p:nvSpPr>
              <p:cNvPr id="119" name="Arc 118"/>
              <p:cNvSpPr/>
              <p:nvPr/>
            </p:nvSpPr>
            <p:spPr bwMode="auto">
              <a:xfrm rot="11700000">
                <a:off x="6647060" y="-5013296"/>
                <a:ext cx="10245253" cy="10746135"/>
              </a:xfrm>
              <a:prstGeom prst="arc">
                <a:avLst>
                  <a:gd name="adj1" fmla="val 18246191"/>
                  <a:gd name="adj2" fmla="val 19378616"/>
                </a:avLst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" pitchFamily="18" charset="0"/>
                </a:endParaRPr>
              </a:p>
            </p:txBody>
          </p:sp>
          <p:grpSp>
            <p:nvGrpSpPr>
              <p:cNvPr id="5" name="Group 121"/>
              <p:cNvGrpSpPr/>
              <p:nvPr/>
            </p:nvGrpSpPr>
            <p:grpSpPr>
              <a:xfrm rot="19800000">
                <a:off x="2667000" y="4236702"/>
                <a:ext cx="2308935" cy="1979087"/>
                <a:chOff x="914400" y="3429000"/>
                <a:chExt cx="1066800" cy="914400"/>
              </a:xfrm>
            </p:grpSpPr>
            <p:cxnSp>
              <p:nvCxnSpPr>
                <p:cNvPr id="123" name="Straight Connector 122"/>
                <p:cNvCxnSpPr/>
                <p:nvPr/>
              </p:nvCxnSpPr>
              <p:spPr bwMode="auto">
                <a:xfrm rot="5400000">
                  <a:off x="457200" y="3886200"/>
                  <a:ext cx="914400" cy="0"/>
                </a:xfrm>
                <a:prstGeom prst="line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cxnSp>
              <p:nvCxnSpPr>
                <p:cNvPr id="124" name="Straight Connector 123"/>
                <p:cNvCxnSpPr/>
                <p:nvPr/>
              </p:nvCxnSpPr>
              <p:spPr bwMode="auto">
                <a:xfrm rot="5400000">
                  <a:off x="609600" y="3886200"/>
                  <a:ext cx="914400" cy="0"/>
                </a:xfrm>
                <a:prstGeom prst="line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cxnSp>
              <p:nvCxnSpPr>
                <p:cNvPr id="125" name="Straight Connector 124"/>
                <p:cNvCxnSpPr/>
                <p:nvPr/>
              </p:nvCxnSpPr>
              <p:spPr bwMode="auto">
                <a:xfrm rot="5400000">
                  <a:off x="762000" y="3886200"/>
                  <a:ext cx="914400" cy="0"/>
                </a:xfrm>
                <a:prstGeom prst="line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cxnSp>
              <p:nvCxnSpPr>
                <p:cNvPr id="126" name="Straight Connector 125"/>
                <p:cNvCxnSpPr/>
                <p:nvPr/>
              </p:nvCxnSpPr>
              <p:spPr bwMode="auto">
                <a:xfrm rot="5400000">
                  <a:off x="914400" y="3886200"/>
                  <a:ext cx="914400" cy="0"/>
                </a:xfrm>
                <a:prstGeom prst="line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cxnSp>
              <p:nvCxnSpPr>
                <p:cNvPr id="127" name="Straight Connector 126"/>
                <p:cNvCxnSpPr/>
                <p:nvPr/>
              </p:nvCxnSpPr>
              <p:spPr bwMode="auto">
                <a:xfrm rot="5400000">
                  <a:off x="1066800" y="3886200"/>
                  <a:ext cx="914400" cy="0"/>
                </a:xfrm>
                <a:prstGeom prst="line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cxnSp>
              <p:nvCxnSpPr>
                <p:cNvPr id="128" name="Straight Connector 127"/>
                <p:cNvCxnSpPr/>
                <p:nvPr/>
              </p:nvCxnSpPr>
              <p:spPr bwMode="auto">
                <a:xfrm rot="5400000">
                  <a:off x="1219200" y="3886200"/>
                  <a:ext cx="914400" cy="0"/>
                </a:xfrm>
                <a:prstGeom prst="line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cxnSp>
              <p:nvCxnSpPr>
                <p:cNvPr id="129" name="Straight Connector 128"/>
                <p:cNvCxnSpPr/>
                <p:nvPr/>
              </p:nvCxnSpPr>
              <p:spPr bwMode="auto">
                <a:xfrm rot="5400000">
                  <a:off x="1371600" y="3886200"/>
                  <a:ext cx="914400" cy="0"/>
                </a:xfrm>
                <a:prstGeom prst="line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cxnSp>
              <p:nvCxnSpPr>
                <p:cNvPr id="130" name="Straight Connector 129"/>
                <p:cNvCxnSpPr/>
                <p:nvPr/>
              </p:nvCxnSpPr>
              <p:spPr bwMode="auto">
                <a:xfrm rot="5400000">
                  <a:off x="1524000" y="3886200"/>
                  <a:ext cx="914400" cy="0"/>
                </a:xfrm>
                <a:prstGeom prst="line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</p:grpSp>
          <p:sp>
            <p:nvSpPr>
              <p:cNvPr id="34" name="Rectangle 33"/>
              <p:cNvSpPr/>
              <p:nvPr/>
            </p:nvSpPr>
            <p:spPr bwMode="auto">
              <a:xfrm rot="19645756">
                <a:off x="2142877" y="5440013"/>
                <a:ext cx="2382374" cy="1599022"/>
              </a:xfrm>
              <a:prstGeom prst="rect">
                <a:avLst/>
              </a:prstGeom>
              <a:gradFill flip="none" rotWithShape="1">
                <a:gsLst>
                  <a:gs pos="0">
                    <a:schemeClr val="bg2">
                      <a:lumMod val="20000"/>
                      <a:lumOff val="80000"/>
                      <a:shade val="30000"/>
                      <a:satMod val="115000"/>
                    </a:schemeClr>
                  </a:gs>
                  <a:gs pos="50000">
                    <a:schemeClr val="bg2">
                      <a:lumMod val="20000"/>
                      <a:lumOff val="80000"/>
                      <a:shade val="67500"/>
                      <a:satMod val="115000"/>
                    </a:schemeClr>
                  </a:gs>
                  <a:gs pos="100000">
                    <a:schemeClr val="bg2">
                      <a:lumMod val="20000"/>
                      <a:lumOff val="80000"/>
                      <a:shade val="100000"/>
                      <a:satMod val="115000"/>
                    </a:schemeClr>
                  </a:gs>
                </a:gsLst>
                <a:lin ang="10800000" scaled="1"/>
                <a:tileRect/>
              </a:gra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r>
                  <a:rPr lang="en-US" sz="1800" i="1" dirty="0" smtClean="0">
                    <a:solidFill>
                      <a:srgbClr val="0070C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Calibri" pitchFamily="34" charset="0"/>
                    <a:cs typeface="Calibri" pitchFamily="34" charset="0"/>
                  </a:rPr>
                  <a:t> </a:t>
                </a:r>
                <a:r>
                  <a:rPr lang="en-US" sz="2000" i="1" dirty="0" smtClean="0">
                    <a:solidFill>
                      <a:srgbClr val="0070C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Calibri" pitchFamily="34" charset="0"/>
                    <a:cs typeface="Calibri" pitchFamily="34" charset="0"/>
                  </a:rPr>
                  <a:t>Head </a:t>
                </a:r>
                <a:endParaRPr lang="en-US" sz="2000" i="1" dirty="0" smtClean="0">
                  <a:solidFill>
                    <a:srgbClr val="0070C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 pitchFamily="34" charset="0"/>
                  <a:cs typeface="Calibri" pitchFamily="34" charset="0"/>
                </a:endParaRPr>
              </a:p>
              <a:p>
                <a:r>
                  <a:rPr lang="en-US" sz="2000" i="1" dirty="0" smtClean="0">
                    <a:solidFill>
                      <a:srgbClr val="0070C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Calibri" pitchFamily="34" charset="0"/>
                    <a:cs typeface="Calibri" pitchFamily="34" charset="0"/>
                  </a:rPr>
                  <a:t>Shadow</a:t>
                </a:r>
                <a:endParaRPr lang="en-US" sz="2000" i="1" dirty="0">
                  <a:solidFill>
                    <a:srgbClr val="0070C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 pitchFamily="34" charset="0"/>
                  <a:cs typeface="Calibri" pitchFamily="34" charset="0"/>
                </a:endParaRPr>
              </a:p>
            </p:txBody>
          </p:sp>
          <p:pic>
            <p:nvPicPr>
              <p:cNvPr id="92" name="Picture 91" descr="dummyhead.png"/>
              <p:cNvPicPr>
                <a:picLocks noChangeAspect="1"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3522300" y="4359304"/>
                <a:ext cx="1848241" cy="1990414"/>
              </a:xfrm>
              <a:prstGeom prst="rect">
                <a:avLst/>
              </a:prstGeom>
            </p:spPr>
          </p:pic>
        </p:grpSp>
        <p:cxnSp>
          <p:nvCxnSpPr>
            <p:cNvPr id="64" name="Straight Connector 63"/>
            <p:cNvCxnSpPr/>
            <p:nvPr/>
          </p:nvCxnSpPr>
          <p:spPr bwMode="auto">
            <a:xfrm rot="16200000" flipH="1">
              <a:off x="-8739" y="5311795"/>
              <a:ext cx="480324" cy="277314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sp>
        <p:nvSpPr>
          <p:cNvPr id="41" name="Title 1"/>
          <p:cNvSpPr txBox="1">
            <a:spLocks/>
          </p:cNvSpPr>
          <p:nvPr/>
        </p:nvSpPr>
        <p:spPr bwMode="auto">
          <a:xfrm>
            <a:off x="482358" y="102540"/>
            <a:ext cx="82296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Spatial </a:t>
            </a:r>
            <a:r>
              <a:rPr kumimoji="0" lang="en-US" sz="4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Hearing</a:t>
            </a:r>
            <a:endParaRPr kumimoji="0" lang="en-US" sz="3600" i="1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3937589" y="5407346"/>
            <a:ext cx="4990469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>
                <a:latin typeface="Calibri" pitchFamily="34" charset="0"/>
                <a:cs typeface="Calibri" pitchFamily="34" charset="0"/>
              </a:rPr>
              <a:t>S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maller wavelengths are attenuated more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 smtClean="0">
                <a:latin typeface="Calibri" pitchFamily="34" charset="0"/>
                <a:cs typeface="Calibri" pitchFamily="34" charset="0"/>
              </a:rPr>
              <a:t>Results in larger ILDs at high frequencies</a:t>
            </a:r>
          </a:p>
          <a:p>
            <a:endParaRPr lang="en-US" sz="2000" dirty="0" smtClean="0">
              <a:latin typeface="Calibri" pitchFamily="34" charset="0"/>
              <a:cs typeface="Calibri" pitchFamily="34" charset="0"/>
            </a:endParaRPr>
          </a:p>
          <a:p>
            <a:pPr marL="457200" indent="-457200"/>
            <a:r>
              <a:rPr lang="en-US" sz="2000" b="1" dirty="0" smtClean="0">
                <a:latin typeface="Calibri" pitchFamily="34" charset="0"/>
                <a:cs typeface="Calibri" pitchFamily="34" charset="0"/>
              </a:rPr>
              <a:t>	</a:t>
            </a:r>
            <a:endParaRPr lang="en-US" b="1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7677" y="1324146"/>
            <a:ext cx="4707023" cy="35302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5846914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Bayesian Estimation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/>
          <a:lstStyle/>
          <a:p>
            <a:fld id="{C8A3C2DC-176B-490C-97D2-8ED4C1EC2C7D}" type="slidenum">
              <a:rPr lang="en-US" smtClean="0"/>
              <a:pPr/>
              <a:t>30</a:t>
            </a:fld>
            <a:endParaRPr lang="en-US"/>
          </a:p>
        </p:txBody>
      </p:sp>
      <p:sp>
        <p:nvSpPr>
          <p:cNvPr id="146" name="TextBox 145"/>
          <p:cNvSpPr txBox="1"/>
          <p:nvPr/>
        </p:nvSpPr>
        <p:spPr>
          <a:xfrm>
            <a:off x="242853" y="1219200"/>
            <a:ext cx="401263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u="sng" dirty="0" smtClean="0">
                <a:latin typeface="+mn-lt"/>
              </a:rPr>
              <a:t>Estimation via MMSE Estimator</a:t>
            </a:r>
            <a:endParaRPr lang="en-US" sz="2000" u="sng" dirty="0">
              <a:latin typeface="+mn-lt"/>
            </a:endParaRPr>
          </a:p>
        </p:txBody>
      </p:sp>
      <p:sp>
        <p:nvSpPr>
          <p:cNvPr id="279" name="TextBox 278"/>
          <p:cNvSpPr txBox="1"/>
          <p:nvPr/>
        </p:nvSpPr>
        <p:spPr>
          <a:xfrm>
            <a:off x="144989" y="2962870"/>
            <a:ext cx="260667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rgbClr val="800000"/>
                </a:solidFill>
                <a:latin typeface="+mn-lt"/>
              </a:rPr>
              <a:t>Estimated SH coefficients</a:t>
            </a:r>
          </a:p>
          <a:p>
            <a:pPr algn="ctr"/>
            <a:r>
              <a:rPr lang="en-US" sz="2000" b="1" dirty="0" smtClean="0">
                <a:solidFill>
                  <a:srgbClr val="800000"/>
                </a:solidFill>
                <a:latin typeface="+mn-lt"/>
              </a:rPr>
              <a:t>for individual</a:t>
            </a:r>
            <a:endParaRPr lang="en-US" sz="1800" b="1" dirty="0">
              <a:solidFill>
                <a:srgbClr val="800000"/>
              </a:solidFill>
              <a:latin typeface="+mn-lt"/>
            </a:endParaRPr>
          </a:p>
        </p:txBody>
      </p:sp>
      <p:sp>
        <p:nvSpPr>
          <p:cNvPr id="280" name="TextBox 279"/>
          <p:cNvSpPr txBox="1"/>
          <p:nvPr/>
        </p:nvSpPr>
        <p:spPr>
          <a:xfrm>
            <a:off x="3953929" y="2886670"/>
            <a:ext cx="374227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rgbClr val="800000"/>
                </a:solidFill>
                <a:latin typeface="+mn-lt"/>
              </a:rPr>
              <a:t>Difference between individual HRTF and average HRTF at measurement locations</a:t>
            </a:r>
            <a:endParaRPr lang="en-US" sz="1800" b="1" dirty="0">
              <a:solidFill>
                <a:srgbClr val="800000"/>
              </a:solidFill>
              <a:latin typeface="+mn-lt"/>
            </a:endParaRPr>
          </a:p>
        </p:txBody>
      </p:sp>
      <p:cxnSp>
        <p:nvCxnSpPr>
          <p:cNvPr id="283" name="Straight Arrow Connector 282"/>
          <p:cNvCxnSpPr/>
          <p:nvPr/>
        </p:nvCxnSpPr>
        <p:spPr bwMode="auto">
          <a:xfrm flipH="1" flipV="1">
            <a:off x="434445" y="2451694"/>
            <a:ext cx="74641" cy="511176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rgbClr val="800000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289" name="Left Brace 288"/>
          <p:cNvSpPr/>
          <p:nvPr/>
        </p:nvSpPr>
        <p:spPr bwMode="auto">
          <a:xfrm rot="16200000">
            <a:off x="5838826" y="2181226"/>
            <a:ext cx="335492" cy="1093255"/>
          </a:xfrm>
          <a:prstGeom prst="leftBrace">
            <a:avLst/>
          </a:prstGeom>
          <a:noFill/>
          <a:ln w="28575" cap="flat" cmpd="sng" algn="ctr">
            <a:solidFill>
              <a:srgbClr val="8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" pitchFamily="18" charset="0"/>
            </a:endParaRPr>
          </a:p>
        </p:txBody>
      </p:sp>
      <p:sp>
        <p:nvSpPr>
          <p:cNvPr id="290" name="TextBox 289"/>
          <p:cNvSpPr txBox="1"/>
          <p:nvPr/>
        </p:nvSpPr>
        <p:spPr>
          <a:xfrm>
            <a:off x="381000" y="4567535"/>
            <a:ext cx="795762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latin typeface="+mn-lt"/>
              </a:rPr>
              <a:t>Estimator is based on how the HRTF is different from average…</a:t>
            </a:r>
            <a:endParaRPr lang="en-US" sz="2000" dirty="0">
              <a:latin typeface="+mn-lt"/>
            </a:endParaRPr>
          </a:p>
        </p:txBody>
      </p:sp>
      <p:grpSp>
        <p:nvGrpSpPr>
          <p:cNvPr id="2052" name="Group 4"/>
          <p:cNvGrpSpPr>
            <a:grpSpLocks noChangeAspect="1"/>
          </p:cNvGrpSpPr>
          <p:nvPr>
            <p:custDataLst>
              <p:tags r:id="rId1"/>
            </p:custDataLst>
          </p:nvPr>
        </p:nvGrpSpPr>
        <p:grpSpPr bwMode="auto">
          <a:xfrm>
            <a:off x="381000" y="2200868"/>
            <a:ext cx="6172200" cy="279727"/>
            <a:chOff x="0" y="0"/>
            <a:chExt cx="5759" cy="261"/>
          </a:xfrm>
        </p:grpSpPr>
        <p:sp>
          <p:nvSpPr>
            <p:cNvPr id="2053" name="Freeform 5"/>
            <p:cNvSpPr>
              <a:spLocks noChangeAspect="1"/>
            </p:cNvSpPr>
            <p:nvPr/>
          </p:nvSpPr>
          <p:spPr bwMode="auto">
            <a:xfrm>
              <a:off x="14" y="43"/>
              <a:ext cx="72" cy="38"/>
            </a:xfrm>
            <a:custGeom>
              <a:avLst/>
              <a:gdLst/>
              <a:ahLst/>
              <a:cxnLst>
                <a:cxn ang="0">
                  <a:pos x="36" y="0"/>
                </a:cxn>
                <a:cxn ang="0">
                  <a:pos x="0" y="29"/>
                </a:cxn>
                <a:cxn ang="0">
                  <a:pos x="7" y="38"/>
                </a:cxn>
                <a:cxn ang="0">
                  <a:pos x="36" y="19"/>
                </a:cxn>
                <a:cxn ang="0">
                  <a:pos x="66" y="38"/>
                </a:cxn>
                <a:cxn ang="0">
                  <a:pos x="72" y="30"/>
                </a:cxn>
                <a:cxn ang="0">
                  <a:pos x="36" y="0"/>
                </a:cxn>
              </a:cxnLst>
              <a:rect l="0" t="0" r="r" b="b"/>
              <a:pathLst>
                <a:path w="72" h="38">
                  <a:moveTo>
                    <a:pt x="36" y="0"/>
                  </a:moveTo>
                  <a:lnTo>
                    <a:pt x="0" y="29"/>
                  </a:lnTo>
                  <a:lnTo>
                    <a:pt x="7" y="38"/>
                  </a:lnTo>
                  <a:lnTo>
                    <a:pt x="36" y="19"/>
                  </a:lnTo>
                  <a:lnTo>
                    <a:pt x="66" y="38"/>
                  </a:lnTo>
                  <a:lnTo>
                    <a:pt x="72" y="30"/>
                  </a:lnTo>
                  <a:lnTo>
                    <a:pt x="36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54" name="Freeform 6"/>
            <p:cNvSpPr>
              <a:spLocks noChangeAspect="1"/>
            </p:cNvSpPr>
            <p:nvPr/>
          </p:nvSpPr>
          <p:spPr bwMode="auto">
            <a:xfrm>
              <a:off x="0" y="99"/>
              <a:ext cx="101" cy="106"/>
            </a:xfrm>
            <a:custGeom>
              <a:avLst/>
              <a:gdLst/>
              <a:ahLst/>
              <a:cxnLst>
                <a:cxn ang="0">
                  <a:pos x="72" y="13"/>
                </a:cxn>
                <a:cxn ang="0">
                  <a:pos x="70" y="19"/>
                </a:cxn>
                <a:cxn ang="0">
                  <a:pos x="71" y="28"/>
                </a:cxn>
                <a:cxn ang="0">
                  <a:pos x="79" y="35"/>
                </a:cxn>
                <a:cxn ang="0">
                  <a:pos x="89" y="35"/>
                </a:cxn>
                <a:cxn ang="0">
                  <a:pos x="97" y="27"/>
                </a:cxn>
                <a:cxn ang="0">
                  <a:pos x="94" y="9"/>
                </a:cxn>
                <a:cxn ang="0">
                  <a:pos x="70" y="0"/>
                </a:cxn>
                <a:cxn ang="0">
                  <a:pos x="44" y="1"/>
                </a:cxn>
                <a:cxn ang="0">
                  <a:pos x="22" y="10"/>
                </a:cxn>
                <a:cxn ang="0">
                  <a:pos x="8" y="25"/>
                </a:cxn>
                <a:cxn ang="0">
                  <a:pos x="1" y="43"/>
                </a:cxn>
                <a:cxn ang="0">
                  <a:pos x="4" y="74"/>
                </a:cxn>
                <a:cxn ang="0">
                  <a:pos x="33" y="102"/>
                </a:cxn>
                <a:cxn ang="0">
                  <a:pos x="70" y="104"/>
                </a:cxn>
                <a:cxn ang="0">
                  <a:pos x="87" y="97"/>
                </a:cxn>
                <a:cxn ang="0">
                  <a:pos x="97" y="87"/>
                </a:cxn>
                <a:cxn ang="0">
                  <a:pos x="101" y="79"/>
                </a:cxn>
                <a:cxn ang="0">
                  <a:pos x="101" y="75"/>
                </a:cxn>
                <a:cxn ang="0">
                  <a:pos x="97" y="74"/>
                </a:cxn>
                <a:cxn ang="0">
                  <a:pos x="93" y="74"/>
                </a:cxn>
                <a:cxn ang="0">
                  <a:pos x="91" y="76"/>
                </a:cxn>
                <a:cxn ang="0">
                  <a:pos x="85" y="87"/>
                </a:cxn>
                <a:cxn ang="0">
                  <a:pos x="70" y="95"/>
                </a:cxn>
                <a:cxn ang="0">
                  <a:pos x="51" y="95"/>
                </a:cxn>
                <a:cxn ang="0">
                  <a:pos x="37" y="85"/>
                </a:cxn>
                <a:cxn ang="0">
                  <a:pos x="31" y="71"/>
                </a:cxn>
                <a:cxn ang="0">
                  <a:pos x="30" y="57"/>
                </a:cxn>
                <a:cxn ang="0">
                  <a:pos x="30" y="46"/>
                </a:cxn>
                <a:cxn ang="0">
                  <a:pos x="31" y="33"/>
                </a:cxn>
                <a:cxn ang="0">
                  <a:pos x="37" y="19"/>
                </a:cxn>
                <a:cxn ang="0">
                  <a:pos x="49" y="10"/>
                </a:cxn>
                <a:cxn ang="0">
                  <a:pos x="69" y="10"/>
                </a:cxn>
              </a:cxnLst>
              <a:rect l="0" t="0" r="r" b="b"/>
              <a:pathLst>
                <a:path w="101" h="106">
                  <a:moveTo>
                    <a:pt x="74" y="11"/>
                  </a:moveTo>
                  <a:lnTo>
                    <a:pt x="72" y="13"/>
                  </a:lnTo>
                  <a:lnTo>
                    <a:pt x="70" y="16"/>
                  </a:lnTo>
                  <a:lnTo>
                    <a:pt x="70" y="19"/>
                  </a:lnTo>
                  <a:lnTo>
                    <a:pt x="70" y="21"/>
                  </a:lnTo>
                  <a:lnTo>
                    <a:pt x="71" y="28"/>
                  </a:lnTo>
                  <a:lnTo>
                    <a:pt x="74" y="32"/>
                  </a:lnTo>
                  <a:lnTo>
                    <a:pt x="79" y="35"/>
                  </a:lnTo>
                  <a:lnTo>
                    <a:pt x="84" y="36"/>
                  </a:lnTo>
                  <a:lnTo>
                    <a:pt x="89" y="35"/>
                  </a:lnTo>
                  <a:lnTo>
                    <a:pt x="94" y="32"/>
                  </a:lnTo>
                  <a:lnTo>
                    <a:pt x="97" y="27"/>
                  </a:lnTo>
                  <a:lnTo>
                    <a:pt x="98" y="21"/>
                  </a:lnTo>
                  <a:lnTo>
                    <a:pt x="94" y="9"/>
                  </a:lnTo>
                  <a:lnTo>
                    <a:pt x="83" y="3"/>
                  </a:lnTo>
                  <a:lnTo>
                    <a:pt x="70" y="0"/>
                  </a:lnTo>
                  <a:lnTo>
                    <a:pt x="58" y="0"/>
                  </a:lnTo>
                  <a:lnTo>
                    <a:pt x="44" y="1"/>
                  </a:lnTo>
                  <a:lnTo>
                    <a:pt x="32" y="5"/>
                  </a:lnTo>
                  <a:lnTo>
                    <a:pt x="22" y="10"/>
                  </a:lnTo>
                  <a:lnTo>
                    <a:pt x="14" y="17"/>
                  </a:lnTo>
                  <a:lnTo>
                    <a:pt x="8" y="25"/>
                  </a:lnTo>
                  <a:lnTo>
                    <a:pt x="4" y="34"/>
                  </a:lnTo>
                  <a:lnTo>
                    <a:pt x="1" y="43"/>
                  </a:lnTo>
                  <a:lnTo>
                    <a:pt x="0" y="53"/>
                  </a:lnTo>
                  <a:lnTo>
                    <a:pt x="4" y="74"/>
                  </a:lnTo>
                  <a:lnTo>
                    <a:pt x="15" y="91"/>
                  </a:lnTo>
                  <a:lnTo>
                    <a:pt x="33" y="102"/>
                  </a:lnTo>
                  <a:lnTo>
                    <a:pt x="57" y="106"/>
                  </a:lnTo>
                  <a:lnTo>
                    <a:pt x="70" y="104"/>
                  </a:lnTo>
                  <a:lnTo>
                    <a:pt x="80" y="101"/>
                  </a:lnTo>
                  <a:lnTo>
                    <a:pt x="87" y="97"/>
                  </a:lnTo>
                  <a:lnTo>
                    <a:pt x="93" y="92"/>
                  </a:lnTo>
                  <a:lnTo>
                    <a:pt x="97" y="87"/>
                  </a:lnTo>
                  <a:lnTo>
                    <a:pt x="100" y="82"/>
                  </a:lnTo>
                  <a:lnTo>
                    <a:pt x="101" y="79"/>
                  </a:lnTo>
                  <a:lnTo>
                    <a:pt x="101" y="77"/>
                  </a:lnTo>
                  <a:lnTo>
                    <a:pt x="101" y="75"/>
                  </a:lnTo>
                  <a:lnTo>
                    <a:pt x="99" y="74"/>
                  </a:lnTo>
                  <a:lnTo>
                    <a:pt x="97" y="74"/>
                  </a:lnTo>
                  <a:lnTo>
                    <a:pt x="96" y="74"/>
                  </a:lnTo>
                  <a:lnTo>
                    <a:pt x="93" y="74"/>
                  </a:lnTo>
                  <a:lnTo>
                    <a:pt x="92" y="75"/>
                  </a:lnTo>
                  <a:lnTo>
                    <a:pt x="91" y="76"/>
                  </a:lnTo>
                  <a:lnTo>
                    <a:pt x="90" y="78"/>
                  </a:lnTo>
                  <a:lnTo>
                    <a:pt x="85" y="87"/>
                  </a:lnTo>
                  <a:lnTo>
                    <a:pt x="78" y="92"/>
                  </a:lnTo>
                  <a:lnTo>
                    <a:pt x="70" y="95"/>
                  </a:lnTo>
                  <a:lnTo>
                    <a:pt x="62" y="96"/>
                  </a:lnTo>
                  <a:lnTo>
                    <a:pt x="51" y="95"/>
                  </a:lnTo>
                  <a:lnTo>
                    <a:pt x="43" y="91"/>
                  </a:lnTo>
                  <a:lnTo>
                    <a:pt x="37" y="85"/>
                  </a:lnTo>
                  <a:lnTo>
                    <a:pt x="34" y="78"/>
                  </a:lnTo>
                  <a:lnTo>
                    <a:pt x="31" y="71"/>
                  </a:lnTo>
                  <a:lnTo>
                    <a:pt x="30" y="63"/>
                  </a:lnTo>
                  <a:lnTo>
                    <a:pt x="30" y="57"/>
                  </a:lnTo>
                  <a:lnTo>
                    <a:pt x="30" y="52"/>
                  </a:lnTo>
                  <a:lnTo>
                    <a:pt x="30" y="46"/>
                  </a:lnTo>
                  <a:lnTo>
                    <a:pt x="30" y="40"/>
                  </a:lnTo>
                  <a:lnTo>
                    <a:pt x="31" y="33"/>
                  </a:lnTo>
                  <a:lnTo>
                    <a:pt x="33" y="26"/>
                  </a:lnTo>
                  <a:lnTo>
                    <a:pt x="37" y="19"/>
                  </a:lnTo>
                  <a:lnTo>
                    <a:pt x="42" y="14"/>
                  </a:lnTo>
                  <a:lnTo>
                    <a:pt x="49" y="10"/>
                  </a:lnTo>
                  <a:lnTo>
                    <a:pt x="59" y="9"/>
                  </a:lnTo>
                  <a:lnTo>
                    <a:pt x="69" y="10"/>
                  </a:lnTo>
                  <a:lnTo>
                    <a:pt x="74" y="1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55" name="Freeform 7"/>
            <p:cNvSpPr>
              <a:spLocks noChangeAspect="1" noEditPoints="1"/>
            </p:cNvSpPr>
            <p:nvPr/>
          </p:nvSpPr>
          <p:spPr bwMode="auto">
            <a:xfrm>
              <a:off x="185" y="119"/>
              <a:ext cx="153" cy="54"/>
            </a:xfrm>
            <a:custGeom>
              <a:avLst/>
              <a:gdLst/>
              <a:ahLst/>
              <a:cxnLst>
                <a:cxn ang="0">
                  <a:pos x="145" y="9"/>
                </a:cxn>
                <a:cxn ang="0">
                  <a:pos x="148" y="9"/>
                </a:cxn>
                <a:cxn ang="0">
                  <a:pos x="150" y="8"/>
                </a:cxn>
                <a:cxn ang="0">
                  <a:pos x="152" y="7"/>
                </a:cxn>
                <a:cxn ang="0">
                  <a:pos x="153" y="4"/>
                </a:cxn>
                <a:cxn ang="0">
                  <a:pos x="152" y="2"/>
                </a:cxn>
                <a:cxn ang="0">
                  <a:pos x="150" y="0"/>
                </a:cxn>
                <a:cxn ang="0">
                  <a:pos x="148" y="0"/>
                </a:cxn>
                <a:cxn ang="0">
                  <a:pos x="145" y="0"/>
                </a:cxn>
                <a:cxn ang="0">
                  <a:pos x="8" y="0"/>
                </a:cxn>
                <a:cxn ang="0">
                  <a:pos x="5" y="0"/>
                </a:cxn>
                <a:cxn ang="0">
                  <a:pos x="3" y="0"/>
                </a:cxn>
                <a:cxn ang="0">
                  <a:pos x="1" y="2"/>
                </a:cxn>
                <a:cxn ang="0">
                  <a:pos x="0" y="4"/>
                </a:cxn>
                <a:cxn ang="0">
                  <a:pos x="1" y="7"/>
                </a:cxn>
                <a:cxn ang="0">
                  <a:pos x="3" y="8"/>
                </a:cxn>
                <a:cxn ang="0">
                  <a:pos x="6" y="9"/>
                </a:cxn>
                <a:cxn ang="0">
                  <a:pos x="8" y="9"/>
                </a:cxn>
                <a:cxn ang="0">
                  <a:pos x="145" y="9"/>
                </a:cxn>
                <a:cxn ang="0">
                  <a:pos x="145" y="54"/>
                </a:cxn>
                <a:cxn ang="0">
                  <a:pos x="148" y="54"/>
                </a:cxn>
                <a:cxn ang="0">
                  <a:pos x="150" y="53"/>
                </a:cxn>
                <a:cxn ang="0">
                  <a:pos x="152" y="52"/>
                </a:cxn>
                <a:cxn ang="0">
                  <a:pos x="153" y="49"/>
                </a:cxn>
                <a:cxn ang="0">
                  <a:pos x="152" y="46"/>
                </a:cxn>
                <a:cxn ang="0">
                  <a:pos x="150" y="45"/>
                </a:cxn>
                <a:cxn ang="0">
                  <a:pos x="148" y="45"/>
                </a:cxn>
                <a:cxn ang="0">
                  <a:pos x="145" y="44"/>
                </a:cxn>
                <a:cxn ang="0">
                  <a:pos x="8" y="44"/>
                </a:cxn>
                <a:cxn ang="0">
                  <a:pos x="6" y="45"/>
                </a:cxn>
                <a:cxn ang="0">
                  <a:pos x="3" y="45"/>
                </a:cxn>
                <a:cxn ang="0">
                  <a:pos x="1" y="46"/>
                </a:cxn>
                <a:cxn ang="0">
                  <a:pos x="0" y="49"/>
                </a:cxn>
                <a:cxn ang="0">
                  <a:pos x="1" y="52"/>
                </a:cxn>
                <a:cxn ang="0">
                  <a:pos x="3" y="53"/>
                </a:cxn>
                <a:cxn ang="0">
                  <a:pos x="5" y="54"/>
                </a:cxn>
                <a:cxn ang="0">
                  <a:pos x="8" y="54"/>
                </a:cxn>
                <a:cxn ang="0">
                  <a:pos x="145" y="54"/>
                </a:cxn>
              </a:cxnLst>
              <a:rect l="0" t="0" r="r" b="b"/>
              <a:pathLst>
                <a:path w="153" h="54">
                  <a:moveTo>
                    <a:pt x="145" y="9"/>
                  </a:moveTo>
                  <a:lnTo>
                    <a:pt x="148" y="9"/>
                  </a:lnTo>
                  <a:lnTo>
                    <a:pt x="150" y="8"/>
                  </a:lnTo>
                  <a:lnTo>
                    <a:pt x="152" y="7"/>
                  </a:lnTo>
                  <a:lnTo>
                    <a:pt x="153" y="4"/>
                  </a:lnTo>
                  <a:lnTo>
                    <a:pt x="152" y="2"/>
                  </a:lnTo>
                  <a:lnTo>
                    <a:pt x="150" y="0"/>
                  </a:lnTo>
                  <a:lnTo>
                    <a:pt x="148" y="0"/>
                  </a:lnTo>
                  <a:lnTo>
                    <a:pt x="145" y="0"/>
                  </a:lnTo>
                  <a:lnTo>
                    <a:pt x="8" y="0"/>
                  </a:lnTo>
                  <a:lnTo>
                    <a:pt x="5" y="0"/>
                  </a:lnTo>
                  <a:lnTo>
                    <a:pt x="3" y="0"/>
                  </a:lnTo>
                  <a:lnTo>
                    <a:pt x="1" y="2"/>
                  </a:lnTo>
                  <a:lnTo>
                    <a:pt x="0" y="4"/>
                  </a:lnTo>
                  <a:lnTo>
                    <a:pt x="1" y="7"/>
                  </a:lnTo>
                  <a:lnTo>
                    <a:pt x="3" y="8"/>
                  </a:lnTo>
                  <a:lnTo>
                    <a:pt x="6" y="9"/>
                  </a:lnTo>
                  <a:lnTo>
                    <a:pt x="8" y="9"/>
                  </a:lnTo>
                  <a:lnTo>
                    <a:pt x="145" y="9"/>
                  </a:lnTo>
                  <a:close/>
                  <a:moveTo>
                    <a:pt x="145" y="54"/>
                  </a:moveTo>
                  <a:lnTo>
                    <a:pt x="148" y="54"/>
                  </a:lnTo>
                  <a:lnTo>
                    <a:pt x="150" y="53"/>
                  </a:lnTo>
                  <a:lnTo>
                    <a:pt x="152" y="52"/>
                  </a:lnTo>
                  <a:lnTo>
                    <a:pt x="153" y="49"/>
                  </a:lnTo>
                  <a:lnTo>
                    <a:pt x="152" y="46"/>
                  </a:lnTo>
                  <a:lnTo>
                    <a:pt x="150" y="45"/>
                  </a:lnTo>
                  <a:lnTo>
                    <a:pt x="148" y="45"/>
                  </a:lnTo>
                  <a:lnTo>
                    <a:pt x="145" y="44"/>
                  </a:lnTo>
                  <a:lnTo>
                    <a:pt x="8" y="44"/>
                  </a:lnTo>
                  <a:lnTo>
                    <a:pt x="6" y="45"/>
                  </a:lnTo>
                  <a:lnTo>
                    <a:pt x="3" y="45"/>
                  </a:lnTo>
                  <a:lnTo>
                    <a:pt x="1" y="46"/>
                  </a:lnTo>
                  <a:lnTo>
                    <a:pt x="0" y="49"/>
                  </a:lnTo>
                  <a:lnTo>
                    <a:pt x="1" y="52"/>
                  </a:lnTo>
                  <a:lnTo>
                    <a:pt x="3" y="53"/>
                  </a:lnTo>
                  <a:lnTo>
                    <a:pt x="5" y="54"/>
                  </a:lnTo>
                  <a:lnTo>
                    <a:pt x="8" y="54"/>
                  </a:lnTo>
                  <a:lnTo>
                    <a:pt x="145" y="54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56" name="Freeform 8"/>
            <p:cNvSpPr>
              <a:spLocks noChangeAspect="1"/>
            </p:cNvSpPr>
            <p:nvPr/>
          </p:nvSpPr>
          <p:spPr bwMode="auto">
            <a:xfrm>
              <a:off x="424" y="47"/>
              <a:ext cx="156" cy="156"/>
            </a:xfrm>
            <a:custGeom>
              <a:avLst/>
              <a:gdLst/>
              <a:ahLst/>
              <a:cxnLst>
                <a:cxn ang="0">
                  <a:pos x="156" y="93"/>
                </a:cxn>
                <a:cxn ang="0">
                  <a:pos x="146" y="93"/>
                </a:cxn>
                <a:cxn ang="0">
                  <a:pos x="144" y="105"/>
                </a:cxn>
                <a:cxn ang="0">
                  <a:pos x="141" y="115"/>
                </a:cxn>
                <a:cxn ang="0">
                  <a:pos x="138" y="124"/>
                </a:cxn>
                <a:cxn ang="0">
                  <a:pos x="133" y="131"/>
                </a:cxn>
                <a:cxn ang="0">
                  <a:pos x="126" y="137"/>
                </a:cxn>
                <a:cxn ang="0">
                  <a:pos x="117" y="142"/>
                </a:cxn>
                <a:cxn ang="0">
                  <a:pos x="106" y="145"/>
                </a:cxn>
                <a:cxn ang="0">
                  <a:pos x="92" y="145"/>
                </a:cxn>
                <a:cxn ang="0">
                  <a:pos x="57" y="145"/>
                </a:cxn>
                <a:cxn ang="0">
                  <a:pos x="57" y="81"/>
                </a:cxn>
                <a:cxn ang="0">
                  <a:pos x="69" y="81"/>
                </a:cxn>
                <a:cxn ang="0">
                  <a:pos x="77" y="81"/>
                </a:cxn>
                <a:cxn ang="0">
                  <a:pos x="83" y="82"/>
                </a:cxn>
                <a:cxn ang="0">
                  <a:pos x="87" y="84"/>
                </a:cxn>
                <a:cxn ang="0">
                  <a:pos x="90" y="88"/>
                </a:cxn>
                <a:cxn ang="0">
                  <a:pos x="92" y="91"/>
                </a:cxn>
                <a:cxn ang="0">
                  <a:pos x="93" y="96"/>
                </a:cxn>
                <a:cxn ang="0">
                  <a:pos x="94" y="101"/>
                </a:cxn>
                <a:cxn ang="0">
                  <a:pos x="94" y="107"/>
                </a:cxn>
                <a:cxn ang="0">
                  <a:pos x="105" y="107"/>
                </a:cxn>
                <a:cxn ang="0">
                  <a:pos x="105" y="43"/>
                </a:cxn>
                <a:cxn ang="0">
                  <a:pos x="94" y="43"/>
                </a:cxn>
                <a:cxn ang="0">
                  <a:pos x="94" y="49"/>
                </a:cxn>
                <a:cxn ang="0">
                  <a:pos x="93" y="54"/>
                </a:cxn>
                <a:cxn ang="0">
                  <a:pos x="92" y="59"/>
                </a:cxn>
                <a:cxn ang="0">
                  <a:pos x="90" y="63"/>
                </a:cxn>
                <a:cxn ang="0">
                  <a:pos x="87" y="66"/>
                </a:cxn>
                <a:cxn ang="0">
                  <a:pos x="83" y="68"/>
                </a:cxn>
                <a:cxn ang="0">
                  <a:pos x="77" y="69"/>
                </a:cxn>
                <a:cxn ang="0">
                  <a:pos x="69" y="70"/>
                </a:cxn>
                <a:cxn ang="0">
                  <a:pos x="57" y="70"/>
                </a:cxn>
                <a:cxn ang="0">
                  <a:pos x="57" y="10"/>
                </a:cxn>
                <a:cxn ang="0">
                  <a:pos x="92" y="10"/>
                </a:cxn>
                <a:cxn ang="0">
                  <a:pos x="104" y="11"/>
                </a:cxn>
                <a:cxn ang="0">
                  <a:pos x="114" y="14"/>
                </a:cxn>
                <a:cxn ang="0">
                  <a:pos x="122" y="17"/>
                </a:cxn>
                <a:cxn ang="0">
                  <a:pos x="127" y="22"/>
                </a:cxn>
                <a:cxn ang="0">
                  <a:pos x="132" y="29"/>
                </a:cxn>
                <a:cxn ang="0">
                  <a:pos x="135" y="36"/>
                </a:cxn>
                <a:cxn ang="0">
                  <a:pos x="137" y="45"/>
                </a:cxn>
                <a:cxn ang="0">
                  <a:pos x="138" y="55"/>
                </a:cxn>
                <a:cxn ang="0">
                  <a:pos x="149" y="55"/>
                </a:cxn>
                <a:cxn ang="0">
                  <a:pos x="142" y="0"/>
                </a:cxn>
                <a:cxn ang="0">
                  <a:pos x="0" y="0"/>
                </a:cxn>
                <a:cxn ang="0">
                  <a:pos x="0" y="10"/>
                </a:cxn>
                <a:cxn ang="0">
                  <a:pos x="24" y="10"/>
                </a:cxn>
                <a:cxn ang="0">
                  <a:pos x="24" y="145"/>
                </a:cxn>
                <a:cxn ang="0">
                  <a:pos x="0" y="145"/>
                </a:cxn>
                <a:cxn ang="0">
                  <a:pos x="0" y="156"/>
                </a:cxn>
                <a:cxn ang="0">
                  <a:pos x="146" y="156"/>
                </a:cxn>
                <a:cxn ang="0">
                  <a:pos x="156" y="93"/>
                </a:cxn>
              </a:cxnLst>
              <a:rect l="0" t="0" r="r" b="b"/>
              <a:pathLst>
                <a:path w="156" h="156">
                  <a:moveTo>
                    <a:pt x="156" y="93"/>
                  </a:moveTo>
                  <a:lnTo>
                    <a:pt x="146" y="93"/>
                  </a:lnTo>
                  <a:lnTo>
                    <a:pt x="144" y="105"/>
                  </a:lnTo>
                  <a:lnTo>
                    <a:pt x="141" y="115"/>
                  </a:lnTo>
                  <a:lnTo>
                    <a:pt x="138" y="124"/>
                  </a:lnTo>
                  <a:lnTo>
                    <a:pt x="133" y="131"/>
                  </a:lnTo>
                  <a:lnTo>
                    <a:pt x="126" y="137"/>
                  </a:lnTo>
                  <a:lnTo>
                    <a:pt x="117" y="142"/>
                  </a:lnTo>
                  <a:lnTo>
                    <a:pt x="106" y="145"/>
                  </a:lnTo>
                  <a:lnTo>
                    <a:pt x="92" y="145"/>
                  </a:lnTo>
                  <a:lnTo>
                    <a:pt x="57" y="145"/>
                  </a:lnTo>
                  <a:lnTo>
                    <a:pt x="57" y="81"/>
                  </a:lnTo>
                  <a:lnTo>
                    <a:pt x="69" y="81"/>
                  </a:lnTo>
                  <a:lnTo>
                    <a:pt x="77" y="81"/>
                  </a:lnTo>
                  <a:lnTo>
                    <a:pt x="83" y="82"/>
                  </a:lnTo>
                  <a:lnTo>
                    <a:pt x="87" y="84"/>
                  </a:lnTo>
                  <a:lnTo>
                    <a:pt x="90" y="88"/>
                  </a:lnTo>
                  <a:lnTo>
                    <a:pt x="92" y="91"/>
                  </a:lnTo>
                  <a:lnTo>
                    <a:pt x="93" y="96"/>
                  </a:lnTo>
                  <a:lnTo>
                    <a:pt x="94" y="101"/>
                  </a:lnTo>
                  <a:lnTo>
                    <a:pt x="94" y="107"/>
                  </a:lnTo>
                  <a:lnTo>
                    <a:pt x="105" y="107"/>
                  </a:lnTo>
                  <a:lnTo>
                    <a:pt x="105" y="43"/>
                  </a:lnTo>
                  <a:lnTo>
                    <a:pt x="94" y="43"/>
                  </a:lnTo>
                  <a:lnTo>
                    <a:pt x="94" y="49"/>
                  </a:lnTo>
                  <a:lnTo>
                    <a:pt x="93" y="54"/>
                  </a:lnTo>
                  <a:lnTo>
                    <a:pt x="92" y="59"/>
                  </a:lnTo>
                  <a:lnTo>
                    <a:pt x="90" y="63"/>
                  </a:lnTo>
                  <a:lnTo>
                    <a:pt x="87" y="66"/>
                  </a:lnTo>
                  <a:lnTo>
                    <a:pt x="83" y="68"/>
                  </a:lnTo>
                  <a:lnTo>
                    <a:pt x="77" y="69"/>
                  </a:lnTo>
                  <a:lnTo>
                    <a:pt x="69" y="70"/>
                  </a:lnTo>
                  <a:lnTo>
                    <a:pt x="57" y="70"/>
                  </a:lnTo>
                  <a:lnTo>
                    <a:pt x="57" y="10"/>
                  </a:lnTo>
                  <a:lnTo>
                    <a:pt x="92" y="10"/>
                  </a:lnTo>
                  <a:lnTo>
                    <a:pt x="104" y="11"/>
                  </a:lnTo>
                  <a:lnTo>
                    <a:pt x="114" y="14"/>
                  </a:lnTo>
                  <a:lnTo>
                    <a:pt x="122" y="17"/>
                  </a:lnTo>
                  <a:lnTo>
                    <a:pt x="127" y="22"/>
                  </a:lnTo>
                  <a:lnTo>
                    <a:pt x="132" y="29"/>
                  </a:lnTo>
                  <a:lnTo>
                    <a:pt x="135" y="36"/>
                  </a:lnTo>
                  <a:lnTo>
                    <a:pt x="137" y="45"/>
                  </a:lnTo>
                  <a:lnTo>
                    <a:pt x="138" y="55"/>
                  </a:lnTo>
                  <a:lnTo>
                    <a:pt x="149" y="55"/>
                  </a:lnTo>
                  <a:lnTo>
                    <a:pt x="142" y="0"/>
                  </a:lnTo>
                  <a:lnTo>
                    <a:pt x="0" y="0"/>
                  </a:lnTo>
                  <a:lnTo>
                    <a:pt x="0" y="10"/>
                  </a:lnTo>
                  <a:lnTo>
                    <a:pt x="24" y="10"/>
                  </a:lnTo>
                  <a:lnTo>
                    <a:pt x="24" y="145"/>
                  </a:lnTo>
                  <a:lnTo>
                    <a:pt x="0" y="145"/>
                  </a:lnTo>
                  <a:lnTo>
                    <a:pt x="0" y="156"/>
                  </a:lnTo>
                  <a:lnTo>
                    <a:pt x="146" y="156"/>
                  </a:lnTo>
                  <a:lnTo>
                    <a:pt x="156" y="9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57" name="Freeform 9"/>
            <p:cNvSpPr>
              <a:spLocks noChangeAspect="1"/>
            </p:cNvSpPr>
            <p:nvPr/>
          </p:nvSpPr>
          <p:spPr bwMode="auto">
            <a:xfrm>
              <a:off x="615" y="30"/>
              <a:ext cx="31" cy="231"/>
            </a:xfrm>
            <a:custGeom>
              <a:avLst/>
              <a:gdLst/>
              <a:ahLst/>
              <a:cxnLst>
                <a:cxn ang="0">
                  <a:pos x="31" y="231"/>
                </a:cxn>
                <a:cxn ang="0">
                  <a:pos x="31" y="222"/>
                </a:cxn>
                <a:cxn ang="0">
                  <a:pos x="9" y="222"/>
                </a:cxn>
                <a:cxn ang="0">
                  <a:pos x="9" y="10"/>
                </a:cxn>
                <a:cxn ang="0">
                  <a:pos x="31" y="10"/>
                </a:cxn>
                <a:cxn ang="0">
                  <a:pos x="31" y="0"/>
                </a:cxn>
                <a:cxn ang="0">
                  <a:pos x="0" y="0"/>
                </a:cxn>
                <a:cxn ang="0">
                  <a:pos x="0" y="231"/>
                </a:cxn>
                <a:cxn ang="0">
                  <a:pos x="31" y="231"/>
                </a:cxn>
              </a:cxnLst>
              <a:rect l="0" t="0" r="r" b="b"/>
              <a:pathLst>
                <a:path w="31" h="231">
                  <a:moveTo>
                    <a:pt x="31" y="231"/>
                  </a:moveTo>
                  <a:lnTo>
                    <a:pt x="31" y="222"/>
                  </a:lnTo>
                  <a:lnTo>
                    <a:pt x="9" y="222"/>
                  </a:lnTo>
                  <a:lnTo>
                    <a:pt x="9" y="10"/>
                  </a:lnTo>
                  <a:lnTo>
                    <a:pt x="31" y="10"/>
                  </a:lnTo>
                  <a:lnTo>
                    <a:pt x="31" y="0"/>
                  </a:lnTo>
                  <a:lnTo>
                    <a:pt x="0" y="0"/>
                  </a:lnTo>
                  <a:lnTo>
                    <a:pt x="0" y="231"/>
                  </a:lnTo>
                  <a:lnTo>
                    <a:pt x="31" y="23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58" name="Freeform 10"/>
            <p:cNvSpPr>
              <a:spLocks noChangeAspect="1"/>
            </p:cNvSpPr>
            <p:nvPr/>
          </p:nvSpPr>
          <p:spPr bwMode="auto">
            <a:xfrm>
              <a:off x="660" y="99"/>
              <a:ext cx="101" cy="106"/>
            </a:xfrm>
            <a:custGeom>
              <a:avLst/>
              <a:gdLst/>
              <a:ahLst/>
              <a:cxnLst>
                <a:cxn ang="0">
                  <a:pos x="72" y="13"/>
                </a:cxn>
                <a:cxn ang="0">
                  <a:pos x="70" y="19"/>
                </a:cxn>
                <a:cxn ang="0">
                  <a:pos x="71" y="28"/>
                </a:cxn>
                <a:cxn ang="0">
                  <a:pos x="79" y="35"/>
                </a:cxn>
                <a:cxn ang="0">
                  <a:pos x="89" y="35"/>
                </a:cxn>
                <a:cxn ang="0">
                  <a:pos x="97" y="27"/>
                </a:cxn>
                <a:cxn ang="0">
                  <a:pos x="94" y="9"/>
                </a:cxn>
                <a:cxn ang="0">
                  <a:pos x="70" y="0"/>
                </a:cxn>
                <a:cxn ang="0">
                  <a:pos x="44" y="1"/>
                </a:cxn>
                <a:cxn ang="0">
                  <a:pos x="22" y="10"/>
                </a:cxn>
                <a:cxn ang="0">
                  <a:pos x="8" y="25"/>
                </a:cxn>
                <a:cxn ang="0">
                  <a:pos x="1" y="43"/>
                </a:cxn>
                <a:cxn ang="0">
                  <a:pos x="4" y="74"/>
                </a:cxn>
                <a:cxn ang="0">
                  <a:pos x="33" y="102"/>
                </a:cxn>
                <a:cxn ang="0">
                  <a:pos x="70" y="104"/>
                </a:cxn>
                <a:cxn ang="0">
                  <a:pos x="87" y="97"/>
                </a:cxn>
                <a:cxn ang="0">
                  <a:pos x="97" y="87"/>
                </a:cxn>
                <a:cxn ang="0">
                  <a:pos x="101" y="79"/>
                </a:cxn>
                <a:cxn ang="0">
                  <a:pos x="101" y="75"/>
                </a:cxn>
                <a:cxn ang="0">
                  <a:pos x="97" y="74"/>
                </a:cxn>
                <a:cxn ang="0">
                  <a:pos x="93" y="74"/>
                </a:cxn>
                <a:cxn ang="0">
                  <a:pos x="91" y="76"/>
                </a:cxn>
                <a:cxn ang="0">
                  <a:pos x="85" y="87"/>
                </a:cxn>
                <a:cxn ang="0">
                  <a:pos x="70" y="95"/>
                </a:cxn>
                <a:cxn ang="0">
                  <a:pos x="51" y="95"/>
                </a:cxn>
                <a:cxn ang="0">
                  <a:pos x="37" y="85"/>
                </a:cxn>
                <a:cxn ang="0">
                  <a:pos x="31" y="71"/>
                </a:cxn>
                <a:cxn ang="0">
                  <a:pos x="30" y="57"/>
                </a:cxn>
                <a:cxn ang="0">
                  <a:pos x="30" y="46"/>
                </a:cxn>
                <a:cxn ang="0">
                  <a:pos x="31" y="33"/>
                </a:cxn>
                <a:cxn ang="0">
                  <a:pos x="37" y="19"/>
                </a:cxn>
                <a:cxn ang="0">
                  <a:pos x="49" y="10"/>
                </a:cxn>
                <a:cxn ang="0">
                  <a:pos x="68" y="10"/>
                </a:cxn>
              </a:cxnLst>
              <a:rect l="0" t="0" r="r" b="b"/>
              <a:pathLst>
                <a:path w="101" h="106">
                  <a:moveTo>
                    <a:pt x="74" y="11"/>
                  </a:moveTo>
                  <a:lnTo>
                    <a:pt x="72" y="13"/>
                  </a:lnTo>
                  <a:lnTo>
                    <a:pt x="70" y="16"/>
                  </a:lnTo>
                  <a:lnTo>
                    <a:pt x="70" y="19"/>
                  </a:lnTo>
                  <a:lnTo>
                    <a:pt x="70" y="21"/>
                  </a:lnTo>
                  <a:lnTo>
                    <a:pt x="71" y="28"/>
                  </a:lnTo>
                  <a:lnTo>
                    <a:pt x="74" y="32"/>
                  </a:lnTo>
                  <a:lnTo>
                    <a:pt x="79" y="35"/>
                  </a:lnTo>
                  <a:lnTo>
                    <a:pt x="84" y="36"/>
                  </a:lnTo>
                  <a:lnTo>
                    <a:pt x="89" y="35"/>
                  </a:lnTo>
                  <a:lnTo>
                    <a:pt x="94" y="32"/>
                  </a:lnTo>
                  <a:lnTo>
                    <a:pt x="97" y="27"/>
                  </a:lnTo>
                  <a:lnTo>
                    <a:pt x="98" y="21"/>
                  </a:lnTo>
                  <a:lnTo>
                    <a:pt x="94" y="9"/>
                  </a:lnTo>
                  <a:lnTo>
                    <a:pt x="83" y="3"/>
                  </a:lnTo>
                  <a:lnTo>
                    <a:pt x="70" y="0"/>
                  </a:lnTo>
                  <a:lnTo>
                    <a:pt x="58" y="0"/>
                  </a:lnTo>
                  <a:lnTo>
                    <a:pt x="44" y="1"/>
                  </a:lnTo>
                  <a:lnTo>
                    <a:pt x="32" y="5"/>
                  </a:lnTo>
                  <a:lnTo>
                    <a:pt x="22" y="10"/>
                  </a:lnTo>
                  <a:lnTo>
                    <a:pt x="14" y="17"/>
                  </a:lnTo>
                  <a:lnTo>
                    <a:pt x="8" y="25"/>
                  </a:lnTo>
                  <a:lnTo>
                    <a:pt x="4" y="34"/>
                  </a:lnTo>
                  <a:lnTo>
                    <a:pt x="1" y="43"/>
                  </a:lnTo>
                  <a:lnTo>
                    <a:pt x="0" y="53"/>
                  </a:lnTo>
                  <a:lnTo>
                    <a:pt x="4" y="74"/>
                  </a:lnTo>
                  <a:lnTo>
                    <a:pt x="15" y="91"/>
                  </a:lnTo>
                  <a:lnTo>
                    <a:pt x="33" y="102"/>
                  </a:lnTo>
                  <a:lnTo>
                    <a:pt x="57" y="106"/>
                  </a:lnTo>
                  <a:lnTo>
                    <a:pt x="70" y="104"/>
                  </a:lnTo>
                  <a:lnTo>
                    <a:pt x="80" y="101"/>
                  </a:lnTo>
                  <a:lnTo>
                    <a:pt x="87" y="97"/>
                  </a:lnTo>
                  <a:lnTo>
                    <a:pt x="93" y="92"/>
                  </a:lnTo>
                  <a:lnTo>
                    <a:pt x="97" y="87"/>
                  </a:lnTo>
                  <a:lnTo>
                    <a:pt x="99" y="82"/>
                  </a:lnTo>
                  <a:lnTo>
                    <a:pt x="101" y="79"/>
                  </a:lnTo>
                  <a:lnTo>
                    <a:pt x="101" y="77"/>
                  </a:lnTo>
                  <a:lnTo>
                    <a:pt x="101" y="75"/>
                  </a:lnTo>
                  <a:lnTo>
                    <a:pt x="99" y="74"/>
                  </a:lnTo>
                  <a:lnTo>
                    <a:pt x="97" y="74"/>
                  </a:lnTo>
                  <a:lnTo>
                    <a:pt x="96" y="74"/>
                  </a:lnTo>
                  <a:lnTo>
                    <a:pt x="93" y="74"/>
                  </a:lnTo>
                  <a:lnTo>
                    <a:pt x="92" y="75"/>
                  </a:lnTo>
                  <a:lnTo>
                    <a:pt x="91" y="76"/>
                  </a:lnTo>
                  <a:lnTo>
                    <a:pt x="90" y="78"/>
                  </a:lnTo>
                  <a:lnTo>
                    <a:pt x="85" y="87"/>
                  </a:lnTo>
                  <a:lnTo>
                    <a:pt x="78" y="92"/>
                  </a:lnTo>
                  <a:lnTo>
                    <a:pt x="70" y="95"/>
                  </a:lnTo>
                  <a:lnTo>
                    <a:pt x="61" y="96"/>
                  </a:lnTo>
                  <a:lnTo>
                    <a:pt x="51" y="95"/>
                  </a:lnTo>
                  <a:lnTo>
                    <a:pt x="43" y="91"/>
                  </a:lnTo>
                  <a:lnTo>
                    <a:pt x="37" y="85"/>
                  </a:lnTo>
                  <a:lnTo>
                    <a:pt x="34" y="78"/>
                  </a:lnTo>
                  <a:lnTo>
                    <a:pt x="31" y="71"/>
                  </a:lnTo>
                  <a:lnTo>
                    <a:pt x="30" y="63"/>
                  </a:lnTo>
                  <a:lnTo>
                    <a:pt x="30" y="57"/>
                  </a:lnTo>
                  <a:lnTo>
                    <a:pt x="30" y="52"/>
                  </a:lnTo>
                  <a:lnTo>
                    <a:pt x="30" y="46"/>
                  </a:lnTo>
                  <a:lnTo>
                    <a:pt x="30" y="40"/>
                  </a:lnTo>
                  <a:lnTo>
                    <a:pt x="31" y="33"/>
                  </a:lnTo>
                  <a:lnTo>
                    <a:pt x="33" y="26"/>
                  </a:lnTo>
                  <a:lnTo>
                    <a:pt x="37" y="19"/>
                  </a:lnTo>
                  <a:lnTo>
                    <a:pt x="42" y="14"/>
                  </a:lnTo>
                  <a:lnTo>
                    <a:pt x="49" y="10"/>
                  </a:lnTo>
                  <a:lnTo>
                    <a:pt x="59" y="9"/>
                  </a:lnTo>
                  <a:lnTo>
                    <a:pt x="68" y="10"/>
                  </a:lnTo>
                  <a:lnTo>
                    <a:pt x="74" y="1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59" name="Freeform 11"/>
            <p:cNvSpPr>
              <a:spLocks noChangeAspect="1"/>
            </p:cNvSpPr>
            <p:nvPr/>
          </p:nvSpPr>
          <p:spPr bwMode="auto">
            <a:xfrm>
              <a:off x="796" y="30"/>
              <a:ext cx="9" cy="231"/>
            </a:xfrm>
            <a:custGeom>
              <a:avLst/>
              <a:gdLst/>
              <a:ahLst/>
              <a:cxnLst>
                <a:cxn ang="0">
                  <a:pos x="9" y="9"/>
                </a:cxn>
                <a:cxn ang="0">
                  <a:pos x="9" y="6"/>
                </a:cxn>
                <a:cxn ang="0">
                  <a:pos x="9" y="3"/>
                </a:cxn>
                <a:cxn ang="0">
                  <a:pos x="7" y="1"/>
                </a:cxn>
                <a:cxn ang="0">
                  <a:pos x="5" y="0"/>
                </a:cxn>
                <a:cxn ang="0">
                  <a:pos x="2" y="1"/>
                </a:cxn>
                <a:cxn ang="0">
                  <a:pos x="1" y="3"/>
                </a:cxn>
                <a:cxn ang="0">
                  <a:pos x="0" y="6"/>
                </a:cxn>
                <a:cxn ang="0">
                  <a:pos x="0" y="9"/>
                </a:cxn>
                <a:cxn ang="0">
                  <a:pos x="0" y="223"/>
                </a:cxn>
                <a:cxn ang="0">
                  <a:pos x="0" y="226"/>
                </a:cxn>
                <a:cxn ang="0">
                  <a:pos x="1" y="228"/>
                </a:cxn>
                <a:cxn ang="0">
                  <a:pos x="2" y="230"/>
                </a:cxn>
                <a:cxn ang="0">
                  <a:pos x="5" y="231"/>
                </a:cxn>
                <a:cxn ang="0">
                  <a:pos x="7" y="230"/>
                </a:cxn>
                <a:cxn ang="0">
                  <a:pos x="9" y="228"/>
                </a:cxn>
                <a:cxn ang="0">
                  <a:pos x="9" y="226"/>
                </a:cxn>
                <a:cxn ang="0">
                  <a:pos x="9" y="223"/>
                </a:cxn>
                <a:cxn ang="0">
                  <a:pos x="9" y="9"/>
                </a:cxn>
              </a:cxnLst>
              <a:rect l="0" t="0" r="r" b="b"/>
              <a:pathLst>
                <a:path w="9" h="231">
                  <a:moveTo>
                    <a:pt x="9" y="9"/>
                  </a:moveTo>
                  <a:lnTo>
                    <a:pt x="9" y="6"/>
                  </a:lnTo>
                  <a:lnTo>
                    <a:pt x="9" y="3"/>
                  </a:lnTo>
                  <a:lnTo>
                    <a:pt x="7" y="1"/>
                  </a:lnTo>
                  <a:lnTo>
                    <a:pt x="5" y="0"/>
                  </a:lnTo>
                  <a:lnTo>
                    <a:pt x="2" y="1"/>
                  </a:lnTo>
                  <a:lnTo>
                    <a:pt x="1" y="3"/>
                  </a:lnTo>
                  <a:lnTo>
                    <a:pt x="0" y="6"/>
                  </a:lnTo>
                  <a:lnTo>
                    <a:pt x="0" y="9"/>
                  </a:lnTo>
                  <a:lnTo>
                    <a:pt x="0" y="223"/>
                  </a:lnTo>
                  <a:lnTo>
                    <a:pt x="0" y="226"/>
                  </a:lnTo>
                  <a:lnTo>
                    <a:pt x="1" y="228"/>
                  </a:lnTo>
                  <a:lnTo>
                    <a:pt x="2" y="230"/>
                  </a:lnTo>
                  <a:lnTo>
                    <a:pt x="5" y="231"/>
                  </a:lnTo>
                  <a:lnTo>
                    <a:pt x="7" y="230"/>
                  </a:lnTo>
                  <a:lnTo>
                    <a:pt x="9" y="228"/>
                  </a:lnTo>
                  <a:lnTo>
                    <a:pt x="9" y="226"/>
                  </a:lnTo>
                  <a:lnTo>
                    <a:pt x="9" y="223"/>
                  </a:lnTo>
                  <a:lnTo>
                    <a:pt x="9" y="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0" name="Freeform 12"/>
            <p:cNvSpPr>
              <a:spLocks noChangeAspect="1"/>
            </p:cNvSpPr>
            <p:nvPr/>
          </p:nvSpPr>
          <p:spPr bwMode="auto">
            <a:xfrm>
              <a:off x="842" y="42"/>
              <a:ext cx="91" cy="161"/>
            </a:xfrm>
            <a:custGeom>
              <a:avLst/>
              <a:gdLst/>
              <a:ahLst/>
              <a:cxnLst>
                <a:cxn ang="0">
                  <a:pos x="17" y="59"/>
                </a:cxn>
                <a:cxn ang="0">
                  <a:pos x="0" y="59"/>
                </a:cxn>
                <a:cxn ang="0">
                  <a:pos x="0" y="70"/>
                </a:cxn>
                <a:cxn ang="0">
                  <a:pos x="17" y="70"/>
                </a:cxn>
                <a:cxn ang="0">
                  <a:pos x="17" y="150"/>
                </a:cxn>
                <a:cxn ang="0">
                  <a:pos x="1" y="150"/>
                </a:cxn>
                <a:cxn ang="0">
                  <a:pos x="1" y="161"/>
                </a:cxn>
                <a:cxn ang="0">
                  <a:pos x="15" y="161"/>
                </a:cxn>
                <a:cxn ang="0">
                  <a:pos x="30" y="161"/>
                </a:cxn>
                <a:cxn ang="0">
                  <a:pos x="38" y="161"/>
                </a:cxn>
                <a:cxn ang="0">
                  <a:pos x="46" y="161"/>
                </a:cxn>
                <a:cxn ang="0">
                  <a:pos x="55" y="161"/>
                </a:cxn>
                <a:cxn ang="0">
                  <a:pos x="62" y="161"/>
                </a:cxn>
                <a:cxn ang="0">
                  <a:pos x="62" y="150"/>
                </a:cxn>
                <a:cxn ang="0">
                  <a:pos x="42" y="150"/>
                </a:cxn>
                <a:cxn ang="0">
                  <a:pos x="42" y="70"/>
                </a:cxn>
                <a:cxn ang="0">
                  <a:pos x="68" y="70"/>
                </a:cxn>
                <a:cxn ang="0">
                  <a:pos x="68" y="59"/>
                </a:cxn>
                <a:cxn ang="0">
                  <a:pos x="41" y="59"/>
                </a:cxn>
                <a:cxn ang="0">
                  <a:pos x="41" y="36"/>
                </a:cxn>
                <a:cxn ang="0">
                  <a:pos x="41" y="27"/>
                </a:cxn>
                <a:cxn ang="0">
                  <a:pos x="43" y="21"/>
                </a:cxn>
                <a:cxn ang="0">
                  <a:pos x="46" y="16"/>
                </a:cxn>
                <a:cxn ang="0">
                  <a:pos x="50" y="12"/>
                </a:cxn>
                <a:cxn ang="0">
                  <a:pos x="54" y="10"/>
                </a:cxn>
                <a:cxn ang="0">
                  <a:pos x="58" y="9"/>
                </a:cxn>
                <a:cxn ang="0">
                  <a:pos x="61" y="9"/>
                </a:cxn>
                <a:cxn ang="0">
                  <a:pos x="64" y="8"/>
                </a:cxn>
                <a:cxn ang="0">
                  <a:pos x="68" y="9"/>
                </a:cxn>
                <a:cxn ang="0">
                  <a:pos x="64" y="14"/>
                </a:cxn>
                <a:cxn ang="0">
                  <a:pos x="62" y="20"/>
                </a:cxn>
                <a:cxn ang="0">
                  <a:pos x="64" y="26"/>
                </a:cxn>
                <a:cxn ang="0">
                  <a:pos x="67" y="31"/>
                </a:cxn>
                <a:cxn ang="0">
                  <a:pos x="72" y="34"/>
                </a:cxn>
                <a:cxn ang="0">
                  <a:pos x="76" y="34"/>
                </a:cxn>
                <a:cxn ang="0">
                  <a:pos x="81" y="33"/>
                </a:cxn>
                <a:cxn ang="0">
                  <a:pos x="86" y="31"/>
                </a:cxn>
                <a:cxn ang="0">
                  <a:pos x="89" y="26"/>
                </a:cxn>
                <a:cxn ang="0">
                  <a:pos x="91" y="20"/>
                </a:cxn>
                <a:cxn ang="0">
                  <a:pos x="89" y="13"/>
                </a:cxn>
                <a:cxn ang="0">
                  <a:pos x="84" y="6"/>
                </a:cxn>
                <a:cxn ang="0">
                  <a:pos x="76" y="2"/>
                </a:cxn>
                <a:cxn ang="0">
                  <a:pos x="64" y="0"/>
                </a:cxn>
                <a:cxn ang="0">
                  <a:pos x="47" y="2"/>
                </a:cxn>
                <a:cxn ang="0">
                  <a:pos x="32" y="8"/>
                </a:cxn>
                <a:cxn ang="0">
                  <a:pos x="21" y="19"/>
                </a:cxn>
                <a:cxn ang="0">
                  <a:pos x="17" y="36"/>
                </a:cxn>
                <a:cxn ang="0">
                  <a:pos x="17" y="59"/>
                </a:cxn>
              </a:cxnLst>
              <a:rect l="0" t="0" r="r" b="b"/>
              <a:pathLst>
                <a:path w="91" h="161">
                  <a:moveTo>
                    <a:pt x="17" y="59"/>
                  </a:moveTo>
                  <a:lnTo>
                    <a:pt x="0" y="59"/>
                  </a:lnTo>
                  <a:lnTo>
                    <a:pt x="0" y="70"/>
                  </a:lnTo>
                  <a:lnTo>
                    <a:pt x="17" y="70"/>
                  </a:lnTo>
                  <a:lnTo>
                    <a:pt x="17" y="150"/>
                  </a:lnTo>
                  <a:lnTo>
                    <a:pt x="1" y="150"/>
                  </a:lnTo>
                  <a:lnTo>
                    <a:pt x="1" y="161"/>
                  </a:lnTo>
                  <a:lnTo>
                    <a:pt x="15" y="161"/>
                  </a:lnTo>
                  <a:lnTo>
                    <a:pt x="30" y="161"/>
                  </a:lnTo>
                  <a:lnTo>
                    <a:pt x="38" y="161"/>
                  </a:lnTo>
                  <a:lnTo>
                    <a:pt x="46" y="161"/>
                  </a:lnTo>
                  <a:lnTo>
                    <a:pt x="55" y="161"/>
                  </a:lnTo>
                  <a:lnTo>
                    <a:pt x="62" y="161"/>
                  </a:lnTo>
                  <a:lnTo>
                    <a:pt x="62" y="150"/>
                  </a:lnTo>
                  <a:lnTo>
                    <a:pt x="42" y="150"/>
                  </a:lnTo>
                  <a:lnTo>
                    <a:pt x="42" y="70"/>
                  </a:lnTo>
                  <a:lnTo>
                    <a:pt x="68" y="70"/>
                  </a:lnTo>
                  <a:lnTo>
                    <a:pt x="68" y="59"/>
                  </a:lnTo>
                  <a:lnTo>
                    <a:pt x="41" y="59"/>
                  </a:lnTo>
                  <a:lnTo>
                    <a:pt x="41" y="36"/>
                  </a:lnTo>
                  <a:lnTo>
                    <a:pt x="41" y="27"/>
                  </a:lnTo>
                  <a:lnTo>
                    <a:pt x="43" y="21"/>
                  </a:lnTo>
                  <a:lnTo>
                    <a:pt x="46" y="16"/>
                  </a:lnTo>
                  <a:lnTo>
                    <a:pt x="50" y="12"/>
                  </a:lnTo>
                  <a:lnTo>
                    <a:pt x="54" y="10"/>
                  </a:lnTo>
                  <a:lnTo>
                    <a:pt x="58" y="9"/>
                  </a:lnTo>
                  <a:lnTo>
                    <a:pt x="61" y="9"/>
                  </a:lnTo>
                  <a:lnTo>
                    <a:pt x="64" y="8"/>
                  </a:lnTo>
                  <a:lnTo>
                    <a:pt x="68" y="9"/>
                  </a:lnTo>
                  <a:lnTo>
                    <a:pt x="64" y="14"/>
                  </a:lnTo>
                  <a:lnTo>
                    <a:pt x="62" y="20"/>
                  </a:lnTo>
                  <a:lnTo>
                    <a:pt x="64" y="26"/>
                  </a:lnTo>
                  <a:lnTo>
                    <a:pt x="67" y="31"/>
                  </a:lnTo>
                  <a:lnTo>
                    <a:pt x="72" y="34"/>
                  </a:lnTo>
                  <a:lnTo>
                    <a:pt x="76" y="34"/>
                  </a:lnTo>
                  <a:lnTo>
                    <a:pt x="81" y="33"/>
                  </a:lnTo>
                  <a:lnTo>
                    <a:pt x="86" y="31"/>
                  </a:lnTo>
                  <a:lnTo>
                    <a:pt x="89" y="26"/>
                  </a:lnTo>
                  <a:lnTo>
                    <a:pt x="91" y="20"/>
                  </a:lnTo>
                  <a:lnTo>
                    <a:pt x="89" y="13"/>
                  </a:lnTo>
                  <a:lnTo>
                    <a:pt x="84" y="6"/>
                  </a:lnTo>
                  <a:lnTo>
                    <a:pt x="76" y="2"/>
                  </a:lnTo>
                  <a:lnTo>
                    <a:pt x="64" y="0"/>
                  </a:lnTo>
                  <a:lnTo>
                    <a:pt x="47" y="2"/>
                  </a:lnTo>
                  <a:lnTo>
                    <a:pt x="32" y="8"/>
                  </a:lnTo>
                  <a:lnTo>
                    <a:pt x="21" y="19"/>
                  </a:lnTo>
                  <a:lnTo>
                    <a:pt x="17" y="36"/>
                  </a:lnTo>
                  <a:lnTo>
                    <a:pt x="17" y="5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1" name="Freeform 13"/>
            <p:cNvSpPr>
              <a:spLocks noChangeAspect="1"/>
            </p:cNvSpPr>
            <p:nvPr/>
          </p:nvSpPr>
          <p:spPr bwMode="auto">
            <a:xfrm>
              <a:off x="943" y="30"/>
              <a:ext cx="32" cy="231"/>
            </a:xfrm>
            <a:custGeom>
              <a:avLst/>
              <a:gdLst/>
              <a:ahLst/>
              <a:cxnLst>
                <a:cxn ang="0">
                  <a:pos x="32" y="0"/>
                </a:cxn>
                <a:cxn ang="0">
                  <a:pos x="0" y="0"/>
                </a:cxn>
                <a:cxn ang="0">
                  <a:pos x="0" y="10"/>
                </a:cxn>
                <a:cxn ang="0">
                  <a:pos x="22" y="10"/>
                </a:cxn>
                <a:cxn ang="0">
                  <a:pos x="22" y="222"/>
                </a:cxn>
                <a:cxn ang="0">
                  <a:pos x="0" y="222"/>
                </a:cxn>
                <a:cxn ang="0">
                  <a:pos x="0" y="231"/>
                </a:cxn>
                <a:cxn ang="0">
                  <a:pos x="32" y="231"/>
                </a:cxn>
                <a:cxn ang="0">
                  <a:pos x="32" y="0"/>
                </a:cxn>
              </a:cxnLst>
              <a:rect l="0" t="0" r="r" b="b"/>
              <a:pathLst>
                <a:path w="32" h="231">
                  <a:moveTo>
                    <a:pt x="32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22" y="10"/>
                  </a:lnTo>
                  <a:lnTo>
                    <a:pt x="22" y="222"/>
                  </a:lnTo>
                  <a:lnTo>
                    <a:pt x="0" y="222"/>
                  </a:lnTo>
                  <a:lnTo>
                    <a:pt x="0" y="231"/>
                  </a:lnTo>
                  <a:lnTo>
                    <a:pt x="32" y="231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2" name="Freeform 14"/>
            <p:cNvSpPr>
              <a:spLocks noChangeAspect="1" noEditPoints="1"/>
            </p:cNvSpPr>
            <p:nvPr/>
          </p:nvSpPr>
          <p:spPr bwMode="auto">
            <a:xfrm>
              <a:off x="1078" y="119"/>
              <a:ext cx="153" cy="54"/>
            </a:xfrm>
            <a:custGeom>
              <a:avLst/>
              <a:gdLst/>
              <a:ahLst/>
              <a:cxnLst>
                <a:cxn ang="0">
                  <a:pos x="145" y="9"/>
                </a:cxn>
                <a:cxn ang="0">
                  <a:pos x="148" y="9"/>
                </a:cxn>
                <a:cxn ang="0">
                  <a:pos x="150" y="8"/>
                </a:cxn>
                <a:cxn ang="0">
                  <a:pos x="152" y="7"/>
                </a:cxn>
                <a:cxn ang="0">
                  <a:pos x="153" y="4"/>
                </a:cxn>
                <a:cxn ang="0">
                  <a:pos x="152" y="2"/>
                </a:cxn>
                <a:cxn ang="0">
                  <a:pos x="150" y="0"/>
                </a:cxn>
                <a:cxn ang="0">
                  <a:pos x="148" y="0"/>
                </a:cxn>
                <a:cxn ang="0">
                  <a:pos x="145" y="0"/>
                </a:cxn>
                <a:cxn ang="0">
                  <a:pos x="8" y="0"/>
                </a:cxn>
                <a:cxn ang="0">
                  <a:pos x="5" y="0"/>
                </a:cxn>
                <a:cxn ang="0">
                  <a:pos x="3" y="0"/>
                </a:cxn>
                <a:cxn ang="0">
                  <a:pos x="1" y="2"/>
                </a:cxn>
                <a:cxn ang="0">
                  <a:pos x="0" y="4"/>
                </a:cxn>
                <a:cxn ang="0">
                  <a:pos x="1" y="7"/>
                </a:cxn>
                <a:cxn ang="0">
                  <a:pos x="3" y="8"/>
                </a:cxn>
                <a:cxn ang="0">
                  <a:pos x="6" y="9"/>
                </a:cxn>
                <a:cxn ang="0">
                  <a:pos x="8" y="9"/>
                </a:cxn>
                <a:cxn ang="0">
                  <a:pos x="145" y="9"/>
                </a:cxn>
                <a:cxn ang="0">
                  <a:pos x="145" y="54"/>
                </a:cxn>
                <a:cxn ang="0">
                  <a:pos x="148" y="54"/>
                </a:cxn>
                <a:cxn ang="0">
                  <a:pos x="150" y="53"/>
                </a:cxn>
                <a:cxn ang="0">
                  <a:pos x="152" y="52"/>
                </a:cxn>
                <a:cxn ang="0">
                  <a:pos x="153" y="49"/>
                </a:cxn>
                <a:cxn ang="0">
                  <a:pos x="152" y="46"/>
                </a:cxn>
                <a:cxn ang="0">
                  <a:pos x="150" y="45"/>
                </a:cxn>
                <a:cxn ang="0">
                  <a:pos x="148" y="45"/>
                </a:cxn>
                <a:cxn ang="0">
                  <a:pos x="145" y="44"/>
                </a:cxn>
                <a:cxn ang="0">
                  <a:pos x="8" y="44"/>
                </a:cxn>
                <a:cxn ang="0">
                  <a:pos x="6" y="45"/>
                </a:cxn>
                <a:cxn ang="0">
                  <a:pos x="3" y="45"/>
                </a:cxn>
                <a:cxn ang="0">
                  <a:pos x="1" y="46"/>
                </a:cxn>
                <a:cxn ang="0">
                  <a:pos x="0" y="49"/>
                </a:cxn>
                <a:cxn ang="0">
                  <a:pos x="1" y="52"/>
                </a:cxn>
                <a:cxn ang="0">
                  <a:pos x="3" y="53"/>
                </a:cxn>
                <a:cxn ang="0">
                  <a:pos x="5" y="54"/>
                </a:cxn>
                <a:cxn ang="0">
                  <a:pos x="8" y="54"/>
                </a:cxn>
                <a:cxn ang="0">
                  <a:pos x="145" y="54"/>
                </a:cxn>
              </a:cxnLst>
              <a:rect l="0" t="0" r="r" b="b"/>
              <a:pathLst>
                <a:path w="153" h="54">
                  <a:moveTo>
                    <a:pt x="145" y="9"/>
                  </a:moveTo>
                  <a:lnTo>
                    <a:pt x="148" y="9"/>
                  </a:lnTo>
                  <a:lnTo>
                    <a:pt x="150" y="8"/>
                  </a:lnTo>
                  <a:lnTo>
                    <a:pt x="152" y="7"/>
                  </a:lnTo>
                  <a:lnTo>
                    <a:pt x="153" y="4"/>
                  </a:lnTo>
                  <a:lnTo>
                    <a:pt x="152" y="2"/>
                  </a:lnTo>
                  <a:lnTo>
                    <a:pt x="150" y="0"/>
                  </a:lnTo>
                  <a:lnTo>
                    <a:pt x="148" y="0"/>
                  </a:lnTo>
                  <a:lnTo>
                    <a:pt x="145" y="0"/>
                  </a:lnTo>
                  <a:lnTo>
                    <a:pt x="8" y="0"/>
                  </a:lnTo>
                  <a:lnTo>
                    <a:pt x="5" y="0"/>
                  </a:lnTo>
                  <a:lnTo>
                    <a:pt x="3" y="0"/>
                  </a:lnTo>
                  <a:lnTo>
                    <a:pt x="1" y="2"/>
                  </a:lnTo>
                  <a:lnTo>
                    <a:pt x="0" y="4"/>
                  </a:lnTo>
                  <a:lnTo>
                    <a:pt x="1" y="7"/>
                  </a:lnTo>
                  <a:lnTo>
                    <a:pt x="3" y="8"/>
                  </a:lnTo>
                  <a:lnTo>
                    <a:pt x="6" y="9"/>
                  </a:lnTo>
                  <a:lnTo>
                    <a:pt x="8" y="9"/>
                  </a:lnTo>
                  <a:lnTo>
                    <a:pt x="145" y="9"/>
                  </a:lnTo>
                  <a:close/>
                  <a:moveTo>
                    <a:pt x="145" y="54"/>
                  </a:moveTo>
                  <a:lnTo>
                    <a:pt x="148" y="54"/>
                  </a:lnTo>
                  <a:lnTo>
                    <a:pt x="150" y="53"/>
                  </a:lnTo>
                  <a:lnTo>
                    <a:pt x="152" y="52"/>
                  </a:lnTo>
                  <a:lnTo>
                    <a:pt x="153" y="49"/>
                  </a:lnTo>
                  <a:lnTo>
                    <a:pt x="152" y="46"/>
                  </a:lnTo>
                  <a:lnTo>
                    <a:pt x="150" y="45"/>
                  </a:lnTo>
                  <a:lnTo>
                    <a:pt x="148" y="45"/>
                  </a:lnTo>
                  <a:lnTo>
                    <a:pt x="145" y="44"/>
                  </a:lnTo>
                  <a:lnTo>
                    <a:pt x="8" y="44"/>
                  </a:lnTo>
                  <a:lnTo>
                    <a:pt x="6" y="45"/>
                  </a:lnTo>
                  <a:lnTo>
                    <a:pt x="3" y="45"/>
                  </a:lnTo>
                  <a:lnTo>
                    <a:pt x="1" y="46"/>
                  </a:lnTo>
                  <a:lnTo>
                    <a:pt x="0" y="49"/>
                  </a:lnTo>
                  <a:lnTo>
                    <a:pt x="1" y="52"/>
                  </a:lnTo>
                  <a:lnTo>
                    <a:pt x="3" y="53"/>
                  </a:lnTo>
                  <a:lnTo>
                    <a:pt x="5" y="54"/>
                  </a:lnTo>
                  <a:lnTo>
                    <a:pt x="8" y="54"/>
                  </a:lnTo>
                  <a:lnTo>
                    <a:pt x="145" y="54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3" name="Freeform 15"/>
            <p:cNvSpPr>
              <a:spLocks noChangeAspect="1"/>
            </p:cNvSpPr>
            <p:nvPr/>
          </p:nvSpPr>
          <p:spPr bwMode="auto">
            <a:xfrm>
              <a:off x="1318" y="100"/>
              <a:ext cx="204" cy="103"/>
            </a:xfrm>
            <a:custGeom>
              <a:avLst/>
              <a:gdLst/>
              <a:ahLst/>
              <a:cxnLst>
                <a:cxn ang="0">
                  <a:pos x="16" y="92"/>
                </a:cxn>
                <a:cxn ang="0">
                  <a:pos x="0" y="103"/>
                </a:cxn>
                <a:cxn ang="0">
                  <a:pos x="13" y="103"/>
                </a:cxn>
                <a:cxn ang="0">
                  <a:pos x="29" y="103"/>
                </a:cxn>
                <a:cxn ang="0">
                  <a:pos x="44" y="103"/>
                </a:cxn>
                <a:cxn ang="0">
                  <a:pos x="58" y="103"/>
                </a:cxn>
                <a:cxn ang="0">
                  <a:pos x="42" y="92"/>
                </a:cxn>
                <a:cxn ang="0">
                  <a:pos x="45" y="28"/>
                </a:cxn>
                <a:cxn ang="0">
                  <a:pos x="65" y="10"/>
                </a:cxn>
                <a:cxn ang="0">
                  <a:pos x="81" y="9"/>
                </a:cxn>
                <a:cxn ang="0">
                  <a:pos x="88" y="19"/>
                </a:cxn>
                <a:cxn ang="0">
                  <a:pos x="89" y="92"/>
                </a:cxn>
                <a:cxn ang="0">
                  <a:pos x="73" y="103"/>
                </a:cxn>
                <a:cxn ang="0">
                  <a:pos x="87" y="103"/>
                </a:cxn>
                <a:cxn ang="0">
                  <a:pos x="102" y="103"/>
                </a:cxn>
                <a:cxn ang="0">
                  <a:pos x="117" y="103"/>
                </a:cxn>
                <a:cxn ang="0">
                  <a:pos x="131" y="103"/>
                </a:cxn>
                <a:cxn ang="0">
                  <a:pos x="115" y="92"/>
                </a:cxn>
                <a:cxn ang="0">
                  <a:pos x="118" y="28"/>
                </a:cxn>
                <a:cxn ang="0">
                  <a:pos x="138" y="10"/>
                </a:cxn>
                <a:cxn ang="0">
                  <a:pos x="154" y="9"/>
                </a:cxn>
                <a:cxn ang="0">
                  <a:pos x="161" y="19"/>
                </a:cxn>
                <a:cxn ang="0">
                  <a:pos x="162" y="92"/>
                </a:cxn>
                <a:cxn ang="0">
                  <a:pos x="146" y="103"/>
                </a:cxn>
                <a:cxn ang="0">
                  <a:pos x="160" y="103"/>
                </a:cxn>
                <a:cxn ang="0">
                  <a:pos x="175" y="103"/>
                </a:cxn>
                <a:cxn ang="0">
                  <a:pos x="190" y="103"/>
                </a:cxn>
                <a:cxn ang="0">
                  <a:pos x="204" y="103"/>
                </a:cxn>
                <a:cxn ang="0">
                  <a:pos x="188" y="92"/>
                </a:cxn>
                <a:cxn ang="0">
                  <a:pos x="186" y="18"/>
                </a:cxn>
                <a:cxn ang="0">
                  <a:pos x="168" y="1"/>
                </a:cxn>
                <a:cxn ang="0">
                  <a:pos x="139" y="2"/>
                </a:cxn>
                <a:cxn ang="0">
                  <a:pos x="120" y="14"/>
                </a:cxn>
                <a:cxn ang="0">
                  <a:pos x="112" y="15"/>
                </a:cxn>
                <a:cxn ang="0">
                  <a:pos x="103" y="5"/>
                </a:cxn>
                <a:cxn ang="0">
                  <a:pos x="93" y="1"/>
                </a:cxn>
                <a:cxn ang="0">
                  <a:pos x="83" y="0"/>
                </a:cxn>
                <a:cxn ang="0">
                  <a:pos x="66" y="1"/>
                </a:cxn>
                <a:cxn ang="0">
                  <a:pos x="46" y="15"/>
                </a:cxn>
                <a:cxn ang="0">
                  <a:pos x="39" y="0"/>
                </a:cxn>
                <a:cxn ang="0">
                  <a:pos x="0" y="12"/>
                </a:cxn>
                <a:cxn ang="0">
                  <a:pos x="13" y="13"/>
                </a:cxn>
                <a:cxn ang="0">
                  <a:pos x="16" y="21"/>
                </a:cxn>
              </a:cxnLst>
              <a:rect l="0" t="0" r="r" b="b"/>
              <a:pathLst>
                <a:path w="204" h="103">
                  <a:moveTo>
                    <a:pt x="16" y="21"/>
                  </a:moveTo>
                  <a:lnTo>
                    <a:pt x="16" y="92"/>
                  </a:lnTo>
                  <a:lnTo>
                    <a:pt x="0" y="92"/>
                  </a:lnTo>
                  <a:lnTo>
                    <a:pt x="0" y="103"/>
                  </a:lnTo>
                  <a:lnTo>
                    <a:pt x="6" y="103"/>
                  </a:lnTo>
                  <a:lnTo>
                    <a:pt x="13" y="103"/>
                  </a:lnTo>
                  <a:lnTo>
                    <a:pt x="21" y="103"/>
                  </a:lnTo>
                  <a:lnTo>
                    <a:pt x="29" y="103"/>
                  </a:lnTo>
                  <a:lnTo>
                    <a:pt x="36" y="103"/>
                  </a:lnTo>
                  <a:lnTo>
                    <a:pt x="44" y="103"/>
                  </a:lnTo>
                  <a:lnTo>
                    <a:pt x="52" y="103"/>
                  </a:lnTo>
                  <a:lnTo>
                    <a:pt x="58" y="103"/>
                  </a:lnTo>
                  <a:lnTo>
                    <a:pt x="58" y="92"/>
                  </a:lnTo>
                  <a:lnTo>
                    <a:pt x="42" y="92"/>
                  </a:lnTo>
                  <a:lnTo>
                    <a:pt x="42" y="44"/>
                  </a:lnTo>
                  <a:lnTo>
                    <a:pt x="45" y="28"/>
                  </a:lnTo>
                  <a:lnTo>
                    <a:pt x="54" y="17"/>
                  </a:lnTo>
                  <a:lnTo>
                    <a:pt x="65" y="10"/>
                  </a:lnTo>
                  <a:lnTo>
                    <a:pt x="76" y="8"/>
                  </a:lnTo>
                  <a:lnTo>
                    <a:pt x="81" y="9"/>
                  </a:lnTo>
                  <a:lnTo>
                    <a:pt x="85" y="12"/>
                  </a:lnTo>
                  <a:lnTo>
                    <a:pt x="88" y="19"/>
                  </a:lnTo>
                  <a:lnTo>
                    <a:pt x="89" y="30"/>
                  </a:lnTo>
                  <a:lnTo>
                    <a:pt x="89" y="92"/>
                  </a:lnTo>
                  <a:lnTo>
                    <a:pt x="73" y="92"/>
                  </a:lnTo>
                  <a:lnTo>
                    <a:pt x="73" y="103"/>
                  </a:lnTo>
                  <a:lnTo>
                    <a:pt x="79" y="103"/>
                  </a:lnTo>
                  <a:lnTo>
                    <a:pt x="87" y="103"/>
                  </a:lnTo>
                  <a:lnTo>
                    <a:pt x="95" y="103"/>
                  </a:lnTo>
                  <a:lnTo>
                    <a:pt x="102" y="103"/>
                  </a:lnTo>
                  <a:lnTo>
                    <a:pt x="109" y="103"/>
                  </a:lnTo>
                  <a:lnTo>
                    <a:pt x="117" y="103"/>
                  </a:lnTo>
                  <a:lnTo>
                    <a:pt x="125" y="103"/>
                  </a:lnTo>
                  <a:lnTo>
                    <a:pt x="131" y="103"/>
                  </a:lnTo>
                  <a:lnTo>
                    <a:pt x="131" y="92"/>
                  </a:lnTo>
                  <a:lnTo>
                    <a:pt x="115" y="92"/>
                  </a:lnTo>
                  <a:lnTo>
                    <a:pt x="115" y="44"/>
                  </a:lnTo>
                  <a:lnTo>
                    <a:pt x="118" y="28"/>
                  </a:lnTo>
                  <a:lnTo>
                    <a:pt x="127" y="17"/>
                  </a:lnTo>
                  <a:lnTo>
                    <a:pt x="138" y="10"/>
                  </a:lnTo>
                  <a:lnTo>
                    <a:pt x="149" y="8"/>
                  </a:lnTo>
                  <a:lnTo>
                    <a:pt x="154" y="9"/>
                  </a:lnTo>
                  <a:lnTo>
                    <a:pt x="158" y="12"/>
                  </a:lnTo>
                  <a:lnTo>
                    <a:pt x="161" y="19"/>
                  </a:lnTo>
                  <a:lnTo>
                    <a:pt x="162" y="30"/>
                  </a:lnTo>
                  <a:lnTo>
                    <a:pt x="162" y="92"/>
                  </a:lnTo>
                  <a:lnTo>
                    <a:pt x="146" y="92"/>
                  </a:lnTo>
                  <a:lnTo>
                    <a:pt x="146" y="103"/>
                  </a:lnTo>
                  <a:lnTo>
                    <a:pt x="152" y="103"/>
                  </a:lnTo>
                  <a:lnTo>
                    <a:pt x="160" y="103"/>
                  </a:lnTo>
                  <a:lnTo>
                    <a:pt x="168" y="103"/>
                  </a:lnTo>
                  <a:lnTo>
                    <a:pt x="175" y="103"/>
                  </a:lnTo>
                  <a:lnTo>
                    <a:pt x="182" y="103"/>
                  </a:lnTo>
                  <a:lnTo>
                    <a:pt x="190" y="103"/>
                  </a:lnTo>
                  <a:lnTo>
                    <a:pt x="198" y="103"/>
                  </a:lnTo>
                  <a:lnTo>
                    <a:pt x="204" y="103"/>
                  </a:lnTo>
                  <a:lnTo>
                    <a:pt x="204" y="92"/>
                  </a:lnTo>
                  <a:lnTo>
                    <a:pt x="188" y="92"/>
                  </a:lnTo>
                  <a:lnTo>
                    <a:pt x="188" y="33"/>
                  </a:lnTo>
                  <a:lnTo>
                    <a:pt x="186" y="18"/>
                  </a:lnTo>
                  <a:lnTo>
                    <a:pt x="179" y="7"/>
                  </a:lnTo>
                  <a:lnTo>
                    <a:pt x="168" y="1"/>
                  </a:lnTo>
                  <a:lnTo>
                    <a:pt x="153" y="0"/>
                  </a:lnTo>
                  <a:lnTo>
                    <a:pt x="139" y="2"/>
                  </a:lnTo>
                  <a:lnTo>
                    <a:pt x="128" y="7"/>
                  </a:lnTo>
                  <a:lnTo>
                    <a:pt x="120" y="14"/>
                  </a:lnTo>
                  <a:lnTo>
                    <a:pt x="114" y="22"/>
                  </a:lnTo>
                  <a:lnTo>
                    <a:pt x="112" y="15"/>
                  </a:lnTo>
                  <a:lnTo>
                    <a:pt x="108" y="9"/>
                  </a:lnTo>
                  <a:lnTo>
                    <a:pt x="103" y="5"/>
                  </a:lnTo>
                  <a:lnTo>
                    <a:pt x="98" y="3"/>
                  </a:lnTo>
                  <a:lnTo>
                    <a:pt x="93" y="1"/>
                  </a:lnTo>
                  <a:lnTo>
                    <a:pt x="88" y="0"/>
                  </a:lnTo>
                  <a:lnTo>
                    <a:pt x="83" y="0"/>
                  </a:lnTo>
                  <a:lnTo>
                    <a:pt x="80" y="0"/>
                  </a:lnTo>
                  <a:lnTo>
                    <a:pt x="66" y="1"/>
                  </a:lnTo>
                  <a:lnTo>
                    <a:pt x="55" y="7"/>
                  </a:lnTo>
                  <a:lnTo>
                    <a:pt x="46" y="15"/>
                  </a:lnTo>
                  <a:lnTo>
                    <a:pt x="39" y="24"/>
                  </a:lnTo>
                  <a:lnTo>
                    <a:pt x="39" y="0"/>
                  </a:lnTo>
                  <a:lnTo>
                    <a:pt x="0" y="1"/>
                  </a:lnTo>
                  <a:lnTo>
                    <a:pt x="0" y="12"/>
                  </a:lnTo>
                  <a:lnTo>
                    <a:pt x="8" y="12"/>
                  </a:lnTo>
                  <a:lnTo>
                    <a:pt x="13" y="13"/>
                  </a:lnTo>
                  <a:lnTo>
                    <a:pt x="15" y="16"/>
                  </a:lnTo>
                  <a:lnTo>
                    <a:pt x="16" y="2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4" name="Freeform 16"/>
            <p:cNvSpPr>
              <a:spLocks noChangeAspect="1"/>
            </p:cNvSpPr>
            <p:nvPr/>
          </p:nvSpPr>
          <p:spPr bwMode="auto">
            <a:xfrm>
              <a:off x="1535" y="165"/>
              <a:ext cx="78" cy="74"/>
            </a:xfrm>
            <a:custGeom>
              <a:avLst/>
              <a:gdLst/>
              <a:ahLst/>
              <a:cxnLst>
                <a:cxn ang="0">
                  <a:pos x="77" y="52"/>
                </a:cxn>
                <a:cxn ang="0">
                  <a:pos x="70" y="52"/>
                </a:cxn>
                <a:cxn ang="0">
                  <a:pos x="66" y="58"/>
                </a:cxn>
                <a:cxn ang="0">
                  <a:pos x="56" y="65"/>
                </a:cxn>
                <a:cxn ang="0">
                  <a:pos x="40" y="65"/>
                </a:cxn>
                <a:cxn ang="0">
                  <a:pos x="29" y="58"/>
                </a:cxn>
                <a:cxn ang="0">
                  <a:pos x="24" y="48"/>
                </a:cxn>
                <a:cxn ang="0">
                  <a:pos x="22" y="39"/>
                </a:cxn>
                <a:cxn ang="0">
                  <a:pos x="22" y="32"/>
                </a:cxn>
                <a:cxn ang="0">
                  <a:pos x="24" y="22"/>
                </a:cxn>
                <a:cxn ang="0">
                  <a:pos x="29" y="14"/>
                </a:cxn>
                <a:cxn ang="0">
                  <a:pos x="39" y="9"/>
                </a:cxn>
                <a:cxn ang="0">
                  <a:pos x="48" y="8"/>
                </a:cxn>
                <a:cxn ang="0">
                  <a:pos x="54" y="8"/>
                </a:cxn>
                <a:cxn ang="0">
                  <a:pos x="56" y="9"/>
                </a:cxn>
                <a:cxn ang="0">
                  <a:pos x="54" y="16"/>
                </a:cxn>
                <a:cxn ang="0">
                  <a:pos x="57" y="24"/>
                </a:cxn>
                <a:cxn ang="0">
                  <a:pos x="65" y="27"/>
                </a:cxn>
                <a:cxn ang="0">
                  <a:pos x="73" y="24"/>
                </a:cxn>
                <a:cxn ang="0">
                  <a:pos x="76" y="16"/>
                </a:cxn>
                <a:cxn ang="0">
                  <a:pos x="73" y="7"/>
                </a:cxn>
                <a:cxn ang="0">
                  <a:pos x="64" y="2"/>
                </a:cxn>
                <a:cxn ang="0">
                  <a:pos x="54" y="0"/>
                </a:cxn>
                <a:cxn ang="0">
                  <a:pos x="45" y="0"/>
                </a:cxn>
                <a:cxn ang="0">
                  <a:pos x="23" y="3"/>
                </a:cxn>
                <a:cxn ang="0">
                  <a:pos x="9" y="13"/>
                </a:cxn>
                <a:cxn ang="0">
                  <a:pos x="2" y="25"/>
                </a:cxn>
                <a:cxn ang="0">
                  <a:pos x="0" y="37"/>
                </a:cxn>
                <a:cxn ang="0">
                  <a:pos x="11" y="62"/>
                </a:cxn>
                <a:cxn ang="0">
                  <a:pos x="44" y="74"/>
                </a:cxn>
                <a:cxn ang="0">
                  <a:pos x="67" y="69"/>
                </a:cxn>
                <a:cxn ang="0">
                  <a:pos x="76" y="60"/>
                </a:cxn>
                <a:cxn ang="0">
                  <a:pos x="78" y="54"/>
                </a:cxn>
              </a:cxnLst>
              <a:rect l="0" t="0" r="r" b="b"/>
              <a:pathLst>
                <a:path w="78" h="74">
                  <a:moveTo>
                    <a:pt x="78" y="54"/>
                  </a:moveTo>
                  <a:lnTo>
                    <a:pt x="77" y="52"/>
                  </a:lnTo>
                  <a:lnTo>
                    <a:pt x="73" y="52"/>
                  </a:lnTo>
                  <a:lnTo>
                    <a:pt x="70" y="52"/>
                  </a:lnTo>
                  <a:lnTo>
                    <a:pt x="68" y="54"/>
                  </a:lnTo>
                  <a:lnTo>
                    <a:pt x="66" y="58"/>
                  </a:lnTo>
                  <a:lnTo>
                    <a:pt x="62" y="62"/>
                  </a:lnTo>
                  <a:lnTo>
                    <a:pt x="56" y="65"/>
                  </a:lnTo>
                  <a:lnTo>
                    <a:pt x="48" y="65"/>
                  </a:lnTo>
                  <a:lnTo>
                    <a:pt x="40" y="65"/>
                  </a:lnTo>
                  <a:lnTo>
                    <a:pt x="33" y="62"/>
                  </a:lnTo>
                  <a:lnTo>
                    <a:pt x="29" y="58"/>
                  </a:lnTo>
                  <a:lnTo>
                    <a:pt x="26" y="53"/>
                  </a:lnTo>
                  <a:lnTo>
                    <a:pt x="24" y="48"/>
                  </a:lnTo>
                  <a:lnTo>
                    <a:pt x="23" y="44"/>
                  </a:lnTo>
                  <a:lnTo>
                    <a:pt x="22" y="39"/>
                  </a:lnTo>
                  <a:lnTo>
                    <a:pt x="22" y="36"/>
                  </a:lnTo>
                  <a:lnTo>
                    <a:pt x="22" y="32"/>
                  </a:lnTo>
                  <a:lnTo>
                    <a:pt x="23" y="27"/>
                  </a:lnTo>
                  <a:lnTo>
                    <a:pt x="24" y="22"/>
                  </a:lnTo>
                  <a:lnTo>
                    <a:pt x="26" y="18"/>
                  </a:lnTo>
                  <a:lnTo>
                    <a:pt x="29" y="14"/>
                  </a:lnTo>
                  <a:lnTo>
                    <a:pt x="33" y="11"/>
                  </a:lnTo>
                  <a:lnTo>
                    <a:pt x="39" y="9"/>
                  </a:lnTo>
                  <a:lnTo>
                    <a:pt x="46" y="8"/>
                  </a:lnTo>
                  <a:lnTo>
                    <a:pt x="48" y="8"/>
                  </a:lnTo>
                  <a:lnTo>
                    <a:pt x="51" y="8"/>
                  </a:lnTo>
                  <a:lnTo>
                    <a:pt x="54" y="8"/>
                  </a:lnTo>
                  <a:lnTo>
                    <a:pt x="56" y="9"/>
                  </a:lnTo>
                  <a:lnTo>
                    <a:pt x="56" y="9"/>
                  </a:lnTo>
                  <a:lnTo>
                    <a:pt x="55" y="11"/>
                  </a:lnTo>
                  <a:lnTo>
                    <a:pt x="54" y="16"/>
                  </a:lnTo>
                  <a:lnTo>
                    <a:pt x="55" y="20"/>
                  </a:lnTo>
                  <a:lnTo>
                    <a:pt x="57" y="24"/>
                  </a:lnTo>
                  <a:lnTo>
                    <a:pt x="61" y="26"/>
                  </a:lnTo>
                  <a:lnTo>
                    <a:pt x="65" y="27"/>
                  </a:lnTo>
                  <a:lnTo>
                    <a:pt x="69" y="26"/>
                  </a:lnTo>
                  <a:lnTo>
                    <a:pt x="73" y="24"/>
                  </a:lnTo>
                  <a:lnTo>
                    <a:pt x="75" y="20"/>
                  </a:lnTo>
                  <a:lnTo>
                    <a:pt x="76" y="16"/>
                  </a:lnTo>
                  <a:lnTo>
                    <a:pt x="75" y="11"/>
                  </a:lnTo>
                  <a:lnTo>
                    <a:pt x="73" y="7"/>
                  </a:lnTo>
                  <a:lnTo>
                    <a:pt x="69" y="4"/>
                  </a:lnTo>
                  <a:lnTo>
                    <a:pt x="64" y="2"/>
                  </a:lnTo>
                  <a:lnTo>
                    <a:pt x="59" y="1"/>
                  </a:lnTo>
                  <a:lnTo>
                    <a:pt x="54" y="0"/>
                  </a:lnTo>
                  <a:lnTo>
                    <a:pt x="49" y="0"/>
                  </a:lnTo>
                  <a:lnTo>
                    <a:pt x="45" y="0"/>
                  </a:lnTo>
                  <a:lnTo>
                    <a:pt x="33" y="1"/>
                  </a:lnTo>
                  <a:lnTo>
                    <a:pt x="23" y="3"/>
                  </a:lnTo>
                  <a:lnTo>
                    <a:pt x="15" y="8"/>
                  </a:lnTo>
                  <a:lnTo>
                    <a:pt x="9" y="13"/>
                  </a:lnTo>
                  <a:lnTo>
                    <a:pt x="5" y="19"/>
                  </a:lnTo>
                  <a:lnTo>
                    <a:pt x="2" y="25"/>
                  </a:lnTo>
                  <a:lnTo>
                    <a:pt x="0" y="31"/>
                  </a:lnTo>
                  <a:lnTo>
                    <a:pt x="0" y="37"/>
                  </a:lnTo>
                  <a:lnTo>
                    <a:pt x="3" y="51"/>
                  </a:lnTo>
                  <a:lnTo>
                    <a:pt x="11" y="62"/>
                  </a:lnTo>
                  <a:lnTo>
                    <a:pt x="25" y="71"/>
                  </a:lnTo>
                  <a:lnTo>
                    <a:pt x="44" y="74"/>
                  </a:lnTo>
                  <a:lnTo>
                    <a:pt x="56" y="73"/>
                  </a:lnTo>
                  <a:lnTo>
                    <a:pt x="67" y="69"/>
                  </a:lnTo>
                  <a:lnTo>
                    <a:pt x="72" y="64"/>
                  </a:lnTo>
                  <a:lnTo>
                    <a:pt x="76" y="60"/>
                  </a:lnTo>
                  <a:lnTo>
                    <a:pt x="78" y="56"/>
                  </a:lnTo>
                  <a:lnTo>
                    <a:pt x="78" y="54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5" name="Freeform 17"/>
            <p:cNvSpPr>
              <a:spLocks noChangeAspect="1"/>
            </p:cNvSpPr>
            <p:nvPr/>
          </p:nvSpPr>
          <p:spPr bwMode="auto">
            <a:xfrm>
              <a:off x="1695" y="69"/>
              <a:ext cx="153" cy="153"/>
            </a:xfrm>
            <a:custGeom>
              <a:avLst/>
              <a:gdLst/>
              <a:ahLst/>
              <a:cxnLst>
                <a:cxn ang="0">
                  <a:pos x="81" y="81"/>
                </a:cxn>
                <a:cxn ang="0">
                  <a:pos x="145" y="81"/>
                </a:cxn>
                <a:cxn ang="0">
                  <a:pos x="148" y="81"/>
                </a:cxn>
                <a:cxn ang="0">
                  <a:pos x="150" y="81"/>
                </a:cxn>
                <a:cxn ang="0">
                  <a:pos x="152" y="79"/>
                </a:cxn>
                <a:cxn ang="0">
                  <a:pos x="153" y="77"/>
                </a:cxn>
                <a:cxn ang="0">
                  <a:pos x="152" y="74"/>
                </a:cxn>
                <a:cxn ang="0">
                  <a:pos x="150" y="73"/>
                </a:cxn>
                <a:cxn ang="0">
                  <a:pos x="148" y="72"/>
                </a:cxn>
                <a:cxn ang="0">
                  <a:pos x="145" y="72"/>
                </a:cxn>
                <a:cxn ang="0">
                  <a:pos x="81" y="72"/>
                </a:cxn>
                <a:cxn ang="0">
                  <a:pos x="81" y="8"/>
                </a:cxn>
                <a:cxn ang="0">
                  <a:pos x="81" y="5"/>
                </a:cxn>
                <a:cxn ang="0">
                  <a:pos x="81" y="3"/>
                </a:cxn>
                <a:cxn ang="0">
                  <a:pos x="79" y="1"/>
                </a:cxn>
                <a:cxn ang="0">
                  <a:pos x="77" y="0"/>
                </a:cxn>
                <a:cxn ang="0">
                  <a:pos x="74" y="1"/>
                </a:cxn>
                <a:cxn ang="0">
                  <a:pos x="73" y="3"/>
                </a:cxn>
                <a:cxn ang="0">
                  <a:pos x="72" y="5"/>
                </a:cxn>
                <a:cxn ang="0">
                  <a:pos x="72" y="8"/>
                </a:cxn>
                <a:cxn ang="0">
                  <a:pos x="72" y="72"/>
                </a:cxn>
                <a:cxn ang="0">
                  <a:pos x="8" y="72"/>
                </a:cxn>
                <a:cxn ang="0">
                  <a:pos x="5" y="72"/>
                </a:cxn>
                <a:cxn ang="0">
                  <a:pos x="3" y="73"/>
                </a:cxn>
                <a:cxn ang="0">
                  <a:pos x="1" y="74"/>
                </a:cxn>
                <a:cxn ang="0">
                  <a:pos x="0" y="77"/>
                </a:cxn>
                <a:cxn ang="0">
                  <a:pos x="1" y="79"/>
                </a:cxn>
                <a:cxn ang="0">
                  <a:pos x="3" y="81"/>
                </a:cxn>
                <a:cxn ang="0">
                  <a:pos x="5" y="81"/>
                </a:cxn>
                <a:cxn ang="0">
                  <a:pos x="8" y="81"/>
                </a:cxn>
                <a:cxn ang="0">
                  <a:pos x="72" y="81"/>
                </a:cxn>
                <a:cxn ang="0">
                  <a:pos x="72" y="146"/>
                </a:cxn>
                <a:cxn ang="0">
                  <a:pos x="72" y="148"/>
                </a:cxn>
                <a:cxn ang="0">
                  <a:pos x="73" y="151"/>
                </a:cxn>
                <a:cxn ang="0">
                  <a:pos x="74" y="153"/>
                </a:cxn>
                <a:cxn ang="0">
                  <a:pos x="77" y="153"/>
                </a:cxn>
                <a:cxn ang="0">
                  <a:pos x="79" y="153"/>
                </a:cxn>
                <a:cxn ang="0">
                  <a:pos x="81" y="151"/>
                </a:cxn>
                <a:cxn ang="0">
                  <a:pos x="81" y="148"/>
                </a:cxn>
                <a:cxn ang="0">
                  <a:pos x="81" y="146"/>
                </a:cxn>
                <a:cxn ang="0">
                  <a:pos x="81" y="81"/>
                </a:cxn>
              </a:cxnLst>
              <a:rect l="0" t="0" r="r" b="b"/>
              <a:pathLst>
                <a:path w="153" h="153">
                  <a:moveTo>
                    <a:pt x="81" y="81"/>
                  </a:moveTo>
                  <a:lnTo>
                    <a:pt x="145" y="81"/>
                  </a:lnTo>
                  <a:lnTo>
                    <a:pt x="148" y="81"/>
                  </a:lnTo>
                  <a:lnTo>
                    <a:pt x="150" y="81"/>
                  </a:lnTo>
                  <a:lnTo>
                    <a:pt x="152" y="79"/>
                  </a:lnTo>
                  <a:lnTo>
                    <a:pt x="153" y="77"/>
                  </a:lnTo>
                  <a:lnTo>
                    <a:pt x="152" y="74"/>
                  </a:lnTo>
                  <a:lnTo>
                    <a:pt x="150" y="73"/>
                  </a:lnTo>
                  <a:lnTo>
                    <a:pt x="148" y="72"/>
                  </a:lnTo>
                  <a:lnTo>
                    <a:pt x="145" y="72"/>
                  </a:lnTo>
                  <a:lnTo>
                    <a:pt x="81" y="72"/>
                  </a:lnTo>
                  <a:lnTo>
                    <a:pt x="81" y="8"/>
                  </a:lnTo>
                  <a:lnTo>
                    <a:pt x="81" y="5"/>
                  </a:lnTo>
                  <a:lnTo>
                    <a:pt x="81" y="3"/>
                  </a:lnTo>
                  <a:lnTo>
                    <a:pt x="79" y="1"/>
                  </a:lnTo>
                  <a:lnTo>
                    <a:pt x="77" y="0"/>
                  </a:lnTo>
                  <a:lnTo>
                    <a:pt x="74" y="1"/>
                  </a:lnTo>
                  <a:lnTo>
                    <a:pt x="73" y="3"/>
                  </a:lnTo>
                  <a:lnTo>
                    <a:pt x="72" y="5"/>
                  </a:lnTo>
                  <a:lnTo>
                    <a:pt x="72" y="8"/>
                  </a:lnTo>
                  <a:lnTo>
                    <a:pt x="72" y="72"/>
                  </a:lnTo>
                  <a:lnTo>
                    <a:pt x="8" y="72"/>
                  </a:lnTo>
                  <a:lnTo>
                    <a:pt x="5" y="72"/>
                  </a:lnTo>
                  <a:lnTo>
                    <a:pt x="3" y="73"/>
                  </a:lnTo>
                  <a:lnTo>
                    <a:pt x="1" y="74"/>
                  </a:lnTo>
                  <a:lnTo>
                    <a:pt x="0" y="77"/>
                  </a:lnTo>
                  <a:lnTo>
                    <a:pt x="1" y="79"/>
                  </a:lnTo>
                  <a:lnTo>
                    <a:pt x="3" y="81"/>
                  </a:lnTo>
                  <a:lnTo>
                    <a:pt x="5" y="81"/>
                  </a:lnTo>
                  <a:lnTo>
                    <a:pt x="8" y="81"/>
                  </a:lnTo>
                  <a:lnTo>
                    <a:pt x="72" y="81"/>
                  </a:lnTo>
                  <a:lnTo>
                    <a:pt x="72" y="146"/>
                  </a:lnTo>
                  <a:lnTo>
                    <a:pt x="72" y="148"/>
                  </a:lnTo>
                  <a:lnTo>
                    <a:pt x="73" y="151"/>
                  </a:lnTo>
                  <a:lnTo>
                    <a:pt x="74" y="153"/>
                  </a:lnTo>
                  <a:lnTo>
                    <a:pt x="77" y="153"/>
                  </a:lnTo>
                  <a:lnTo>
                    <a:pt x="79" y="153"/>
                  </a:lnTo>
                  <a:lnTo>
                    <a:pt x="81" y="151"/>
                  </a:lnTo>
                  <a:lnTo>
                    <a:pt x="81" y="148"/>
                  </a:lnTo>
                  <a:lnTo>
                    <a:pt x="81" y="146"/>
                  </a:lnTo>
                  <a:lnTo>
                    <a:pt x="81" y="8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6" name="Freeform 18"/>
            <p:cNvSpPr>
              <a:spLocks noChangeAspect="1" noEditPoints="1"/>
            </p:cNvSpPr>
            <p:nvPr/>
          </p:nvSpPr>
          <p:spPr bwMode="auto">
            <a:xfrm>
              <a:off x="1921" y="45"/>
              <a:ext cx="187" cy="161"/>
            </a:xfrm>
            <a:custGeom>
              <a:avLst/>
              <a:gdLst/>
              <a:ahLst/>
              <a:cxnLst>
                <a:cxn ang="0">
                  <a:pos x="56" y="11"/>
                </a:cxn>
                <a:cxn ang="0">
                  <a:pos x="95" y="12"/>
                </a:cxn>
                <a:cxn ang="0">
                  <a:pos x="111" y="18"/>
                </a:cxn>
                <a:cxn ang="0">
                  <a:pos x="118" y="27"/>
                </a:cxn>
                <a:cxn ang="0">
                  <a:pos x="120" y="38"/>
                </a:cxn>
                <a:cxn ang="0">
                  <a:pos x="120" y="48"/>
                </a:cxn>
                <a:cxn ang="0">
                  <a:pos x="118" y="59"/>
                </a:cxn>
                <a:cxn ang="0">
                  <a:pos x="111" y="68"/>
                </a:cxn>
                <a:cxn ang="0">
                  <a:pos x="95" y="74"/>
                </a:cxn>
                <a:cxn ang="0">
                  <a:pos x="56" y="75"/>
                </a:cxn>
                <a:cxn ang="0">
                  <a:pos x="134" y="73"/>
                </a:cxn>
                <a:cxn ang="0">
                  <a:pos x="153" y="54"/>
                </a:cxn>
                <a:cxn ang="0">
                  <a:pos x="151" y="26"/>
                </a:cxn>
                <a:cxn ang="0">
                  <a:pos x="116" y="4"/>
                </a:cxn>
                <a:cxn ang="0">
                  <a:pos x="0" y="0"/>
                </a:cxn>
                <a:cxn ang="0">
                  <a:pos x="24" y="11"/>
                </a:cxn>
                <a:cxn ang="0">
                  <a:pos x="0" y="147"/>
                </a:cxn>
                <a:cxn ang="0">
                  <a:pos x="8" y="158"/>
                </a:cxn>
                <a:cxn ang="0">
                  <a:pos x="31" y="158"/>
                </a:cxn>
                <a:cxn ang="0">
                  <a:pos x="49" y="158"/>
                </a:cxn>
                <a:cxn ang="0">
                  <a:pos x="72" y="158"/>
                </a:cxn>
                <a:cxn ang="0">
                  <a:pos x="80" y="147"/>
                </a:cxn>
                <a:cxn ang="0">
                  <a:pos x="56" y="83"/>
                </a:cxn>
                <a:cxn ang="0">
                  <a:pos x="86" y="84"/>
                </a:cxn>
                <a:cxn ang="0">
                  <a:pos x="97" y="87"/>
                </a:cxn>
                <a:cxn ang="0">
                  <a:pos x="107" y="97"/>
                </a:cxn>
                <a:cxn ang="0">
                  <a:pos x="110" y="110"/>
                </a:cxn>
                <a:cxn ang="0">
                  <a:pos x="111" y="131"/>
                </a:cxn>
                <a:cxn ang="0">
                  <a:pos x="117" y="148"/>
                </a:cxn>
                <a:cxn ang="0">
                  <a:pos x="134" y="158"/>
                </a:cxn>
                <a:cxn ang="0">
                  <a:pos x="152" y="160"/>
                </a:cxn>
                <a:cxn ang="0">
                  <a:pos x="168" y="160"/>
                </a:cxn>
                <a:cxn ang="0">
                  <a:pos x="179" y="154"/>
                </a:cxn>
                <a:cxn ang="0">
                  <a:pos x="185" y="146"/>
                </a:cxn>
                <a:cxn ang="0">
                  <a:pos x="187" y="138"/>
                </a:cxn>
                <a:cxn ang="0">
                  <a:pos x="187" y="133"/>
                </a:cxn>
                <a:cxn ang="0">
                  <a:pos x="184" y="131"/>
                </a:cxn>
                <a:cxn ang="0">
                  <a:pos x="179" y="132"/>
                </a:cxn>
                <a:cxn ang="0">
                  <a:pos x="177" y="134"/>
                </a:cxn>
                <a:cxn ang="0">
                  <a:pos x="175" y="144"/>
                </a:cxn>
                <a:cxn ang="0">
                  <a:pos x="167" y="152"/>
                </a:cxn>
                <a:cxn ang="0">
                  <a:pos x="157" y="152"/>
                </a:cxn>
                <a:cxn ang="0">
                  <a:pos x="151" y="147"/>
                </a:cxn>
                <a:cxn ang="0">
                  <a:pos x="147" y="139"/>
                </a:cxn>
                <a:cxn ang="0">
                  <a:pos x="145" y="130"/>
                </a:cxn>
                <a:cxn ang="0">
                  <a:pos x="144" y="122"/>
                </a:cxn>
                <a:cxn ang="0">
                  <a:pos x="143" y="110"/>
                </a:cxn>
                <a:cxn ang="0">
                  <a:pos x="138" y="96"/>
                </a:cxn>
                <a:cxn ang="0">
                  <a:pos x="125" y="83"/>
                </a:cxn>
              </a:cxnLst>
              <a:rect l="0" t="0" r="r" b="b"/>
              <a:pathLst>
                <a:path w="187" h="161">
                  <a:moveTo>
                    <a:pt x="56" y="75"/>
                  </a:moveTo>
                  <a:lnTo>
                    <a:pt x="56" y="11"/>
                  </a:lnTo>
                  <a:lnTo>
                    <a:pt x="83" y="11"/>
                  </a:lnTo>
                  <a:lnTo>
                    <a:pt x="95" y="12"/>
                  </a:lnTo>
                  <a:lnTo>
                    <a:pt x="104" y="14"/>
                  </a:lnTo>
                  <a:lnTo>
                    <a:pt x="111" y="18"/>
                  </a:lnTo>
                  <a:lnTo>
                    <a:pt x="115" y="22"/>
                  </a:lnTo>
                  <a:lnTo>
                    <a:pt x="118" y="27"/>
                  </a:lnTo>
                  <a:lnTo>
                    <a:pt x="119" y="32"/>
                  </a:lnTo>
                  <a:lnTo>
                    <a:pt x="120" y="38"/>
                  </a:lnTo>
                  <a:lnTo>
                    <a:pt x="120" y="43"/>
                  </a:lnTo>
                  <a:lnTo>
                    <a:pt x="120" y="48"/>
                  </a:lnTo>
                  <a:lnTo>
                    <a:pt x="119" y="54"/>
                  </a:lnTo>
                  <a:lnTo>
                    <a:pt x="118" y="59"/>
                  </a:lnTo>
                  <a:lnTo>
                    <a:pt x="115" y="64"/>
                  </a:lnTo>
                  <a:lnTo>
                    <a:pt x="111" y="68"/>
                  </a:lnTo>
                  <a:lnTo>
                    <a:pt x="104" y="72"/>
                  </a:lnTo>
                  <a:lnTo>
                    <a:pt x="95" y="74"/>
                  </a:lnTo>
                  <a:lnTo>
                    <a:pt x="82" y="75"/>
                  </a:lnTo>
                  <a:lnTo>
                    <a:pt x="56" y="75"/>
                  </a:lnTo>
                  <a:close/>
                  <a:moveTo>
                    <a:pt x="117" y="80"/>
                  </a:moveTo>
                  <a:lnTo>
                    <a:pt x="134" y="73"/>
                  </a:lnTo>
                  <a:lnTo>
                    <a:pt x="146" y="65"/>
                  </a:lnTo>
                  <a:lnTo>
                    <a:pt x="153" y="54"/>
                  </a:lnTo>
                  <a:lnTo>
                    <a:pt x="155" y="43"/>
                  </a:lnTo>
                  <a:lnTo>
                    <a:pt x="151" y="26"/>
                  </a:lnTo>
                  <a:lnTo>
                    <a:pt x="137" y="13"/>
                  </a:lnTo>
                  <a:lnTo>
                    <a:pt x="116" y="4"/>
                  </a:lnTo>
                  <a:lnTo>
                    <a:pt x="87" y="0"/>
                  </a:lnTo>
                  <a:lnTo>
                    <a:pt x="0" y="0"/>
                  </a:lnTo>
                  <a:lnTo>
                    <a:pt x="0" y="11"/>
                  </a:lnTo>
                  <a:lnTo>
                    <a:pt x="24" y="11"/>
                  </a:lnTo>
                  <a:lnTo>
                    <a:pt x="24" y="147"/>
                  </a:lnTo>
                  <a:lnTo>
                    <a:pt x="0" y="147"/>
                  </a:lnTo>
                  <a:lnTo>
                    <a:pt x="0" y="158"/>
                  </a:lnTo>
                  <a:lnTo>
                    <a:pt x="8" y="158"/>
                  </a:lnTo>
                  <a:lnTo>
                    <a:pt x="19" y="158"/>
                  </a:lnTo>
                  <a:lnTo>
                    <a:pt x="31" y="158"/>
                  </a:lnTo>
                  <a:lnTo>
                    <a:pt x="40" y="158"/>
                  </a:lnTo>
                  <a:lnTo>
                    <a:pt x="49" y="158"/>
                  </a:lnTo>
                  <a:lnTo>
                    <a:pt x="61" y="158"/>
                  </a:lnTo>
                  <a:lnTo>
                    <a:pt x="72" y="158"/>
                  </a:lnTo>
                  <a:lnTo>
                    <a:pt x="80" y="158"/>
                  </a:lnTo>
                  <a:lnTo>
                    <a:pt x="80" y="147"/>
                  </a:lnTo>
                  <a:lnTo>
                    <a:pt x="56" y="147"/>
                  </a:lnTo>
                  <a:lnTo>
                    <a:pt x="56" y="83"/>
                  </a:lnTo>
                  <a:lnTo>
                    <a:pt x="82" y="83"/>
                  </a:lnTo>
                  <a:lnTo>
                    <a:pt x="86" y="84"/>
                  </a:lnTo>
                  <a:lnTo>
                    <a:pt x="91" y="84"/>
                  </a:lnTo>
                  <a:lnTo>
                    <a:pt x="97" y="87"/>
                  </a:lnTo>
                  <a:lnTo>
                    <a:pt x="103" y="91"/>
                  </a:lnTo>
                  <a:lnTo>
                    <a:pt x="107" y="97"/>
                  </a:lnTo>
                  <a:lnTo>
                    <a:pt x="109" y="103"/>
                  </a:lnTo>
                  <a:lnTo>
                    <a:pt x="110" y="110"/>
                  </a:lnTo>
                  <a:lnTo>
                    <a:pt x="110" y="121"/>
                  </a:lnTo>
                  <a:lnTo>
                    <a:pt x="111" y="131"/>
                  </a:lnTo>
                  <a:lnTo>
                    <a:pt x="112" y="140"/>
                  </a:lnTo>
                  <a:lnTo>
                    <a:pt x="117" y="148"/>
                  </a:lnTo>
                  <a:lnTo>
                    <a:pt x="126" y="155"/>
                  </a:lnTo>
                  <a:lnTo>
                    <a:pt x="134" y="158"/>
                  </a:lnTo>
                  <a:lnTo>
                    <a:pt x="143" y="160"/>
                  </a:lnTo>
                  <a:lnTo>
                    <a:pt x="152" y="160"/>
                  </a:lnTo>
                  <a:lnTo>
                    <a:pt x="160" y="161"/>
                  </a:lnTo>
                  <a:lnTo>
                    <a:pt x="168" y="160"/>
                  </a:lnTo>
                  <a:lnTo>
                    <a:pt x="175" y="158"/>
                  </a:lnTo>
                  <a:lnTo>
                    <a:pt x="179" y="154"/>
                  </a:lnTo>
                  <a:lnTo>
                    <a:pt x="183" y="150"/>
                  </a:lnTo>
                  <a:lnTo>
                    <a:pt x="185" y="146"/>
                  </a:lnTo>
                  <a:lnTo>
                    <a:pt x="187" y="142"/>
                  </a:lnTo>
                  <a:lnTo>
                    <a:pt x="187" y="138"/>
                  </a:lnTo>
                  <a:lnTo>
                    <a:pt x="187" y="136"/>
                  </a:lnTo>
                  <a:lnTo>
                    <a:pt x="187" y="133"/>
                  </a:lnTo>
                  <a:lnTo>
                    <a:pt x="185" y="132"/>
                  </a:lnTo>
                  <a:lnTo>
                    <a:pt x="184" y="131"/>
                  </a:lnTo>
                  <a:lnTo>
                    <a:pt x="182" y="131"/>
                  </a:lnTo>
                  <a:lnTo>
                    <a:pt x="179" y="132"/>
                  </a:lnTo>
                  <a:lnTo>
                    <a:pt x="178" y="133"/>
                  </a:lnTo>
                  <a:lnTo>
                    <a:pt x="177" y="134"/>
                  </a:lnTo>
                  <a:lnTo>
                    <a:pt x="177" y="137"/>
                  </a:lnTo>
                  <a:lnTo>
                    <a:pt x="175" y="144"/>
                  </a:lnTo>
                  <a:lnTo>
                    <a:pt x="171" y="149"/>
                  </a:lnTo>
                  <a:lnTo>
                    <a:pt x="167" y="152"/>
                  </a:lnTo>
                  <a:lnTo>
                    <a:pt x="162" y="152"/>
                  </a:lnTo>
                  <a:lnTo>
                    <a:pt x="157" y="152"/>
                  </a:lnTo>
                  <a:lnTo>
                    <a:pt x="154" y="150"/>
                  </a:lnTo>
                  <a:lnTo>
                    <a:pt x="151" y="147"/>
                  </a:lnTo>
                  <a:lnTo>
                    <a:pt x="149" y="143"/>
                  </a:lnTo>
                  <a:lnTo>
                    <a:pt x="147" y="139"/>
                  </a:lnTo>
                  <a:lnTo>
                    <a:pt x="146" y="135"/>
                  </a:lnTo>
                  <a:lnTo>
                    <a:pt x="145" y="130"/>
                  </a:lnTo>
                  <a:lnTo>
                    <a:pt x="145" y="126"/>
                  </a:lnTo>
                  <a:lnTo>
                    <a:pt x="144" y="122"/>
                  </a:lnTo>
                  <a:lnTo>
                    <a:pt x="144" y="116"/>
                  </a:lnTo>
                  <a:lnTo>
                    <a:pt x="143" y="110"/>
                  </a:lnTo>
                  <a:lnTo>
                    <a:pt x="143" y="107"/>
                  </a:lnTo>
                  <a:lnTo>
                    <a:pt x="138" y="96"/>
                  </a:lnTo>
                  <a:lnTo>
                    <a:pt x="132" y="89"/>
                  </a:lnTo>
                  <a:lnTo>
                    <a:pt x="125" y="83"/>
                  </a:lnTo>
                  <a:lnTo>
                    <a:pt x="117" y="8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7" name="Freeform 19"/>
            <p:cNvSpPr>
              <a:spLocks noChangeAspect="1"/>
            </p:cNvSpPr>
            <p:nvPr/>
          </p:nvSpPr>
          <p:spPr bwMode="auto">
            <a:xfrm>
              <a:off x="2117" y="165"/>
              <a:ext cx="78" cy="74"/>
            </a:xfrm>
            <a:custGeom>
              <a:avLst/>
              <a:gdLst/>
              <a:ahLst/>
              <a:cxnLst>
                <a:cxn ang="0">
                  <a:pos x="77" y="52"/>
                </a:cxn>
                <a:cxn ang="0">
                  <a:pos x="70" y="52"/>
                </a:cxn>
                <a:cxn ang="0">
                  <a:pos x="66" y="58"/>
                </a:cxn>
                <a:cxn ang="0">
                  <a:pos x="56" y="65"/>
                </a:cxn>
                <a:cxn ang="0">
                  <a:pos x="40" y="65"/>
                </a:cxn>
                <a:cxn ang="0">
                  <a:pos x="29" y="58"/>
                </a:cxn>
                <a:cxn ang="0">
                  <a:pos x="24" y="48"/>
                </a:cxn>
                <a:cxn ang="0">
                  <a:pos x="22" y="39"/>
                </a:cxn>
                <a:cxn ang="0">
                  <a:pos x="22" y="32"/>
                </a:cxn>
                <a:cxn ang="0">
                  <a:pos x="24" y="22"/>
                </a:cxn>
                <a:cxn ang="0">
                  <a:pos x="29" y="14"/>
                </a:cxn>
                <a:cxn ang="0">
                  <a:pos x="39" y="9"/>
                </a:cxn>
                <a:cxn ang="0">
                  <a:pos x="48" y="8"/>
                </a:cxn>
                <a:cxn ang="0">
                  <a:pos x="54" y="8"/>
                </a:cxn>
                <a:cxn ang="0">
                  <a:pos x="56" y="9"/>
                </a:cxn>
                <a:cxn ang="0">
                  <a:pos x="54" y="16"/>
                </a:cxn>
                <a:cxn ang="0">
                  <a:pos x="57" y="24"/>
                </a:cxn>
                <a:cxn ang="0">
                  <a:pos x="65" y="27"/>
                </a:cxn>
                <a:cxn ang="0">
                  <a:pos x="73" y="24"/>
                </a:cxn>
                <a:cxn ang="0">
                  <a:pos x="76" y="16"/>
                </a:cxn>
                <a:cxn ang="0">
                  <a:pos x="73" y="7"/>
                </a:cxn>
                <a:cxn ang="0">
                  <a:pos x="64" y="2"/>
                </a:cxn>
                <a:cxn ang="0">
                  <a:pos x="54" y="0"/>
                </a:cxn>
                <a:cxn ang="0">
                  <a:pos x="45" y="0"/>
                </a:cxn>
                <a:cxn ang="0">
                  <a:pos x="23" y="3"/>
                </a:cxn>
                <a:cxn ang="0">
                  <a:pos x="9" y="13"/>
                </a:cxn>
                <a:cxn ang="0">
                  <a:pos x="2" y="25"/>
                </a:cxn>
                <a:cxn ang="0">
                  <a:pos x="0" y="37"/>
                </a:cxn>
                <a:cxn ang="0">
                  <a:pos x="11" y="62"/>
                </a:cxn>
                <a:cxn ang="0">
                  <a:pos x="44" y="74"/>
                </a:cxn>
                <a:cxn ang="0">
                  <a:pos x="67" y="69"/>
                </a:cxn>
                <a:cxn ang="0">
                  <a:pos x="76" y="60"/>
                </a:cxn>
                <a:cxn ang="0">
                  <a:pos x="78" y="54"/>
                </a:cxn>
              </a:cxnLst>
              <a:rect l="0" t="0" r="r" b="b"/>
              <a:pathLst>
                <a:path w="78" h="74">
                  <a:moveTo>
                    <a:pt x="78" y="54"/>
                  </a:moveTo>
                  <a:lnTo>
                    <a:pt x="77" y="52"/>
                  </a:lnTo>
                  <a:lnTo>
                    <a:pt x="73" y="52"/>
                  </a:lnTo>
                  <a:lnTo>
                    <a:pt x="70" y="52"/>
                  </a:lnTo>
                  <a:lnTo>
                    <a:pt x="68" y="54"/>
                  </a:lnTo>
                  <a:lnTo>
                    <a:pt x="66" y="58"/>
                  </a:lnTo>
                  <a:lnTo>
                    <a:pt x="62" y="62"/>
                  </a:lnTo>
                  <a:lnTo>
                    <a:pt x="56" y="65"/>
                  </a:lnTo>
                  <a:lnTo>
                    <a:pt x="48" y="65"/>
                  </a:lnTo>
                  <a:lnTo>
                    <a:pt x="40" y="65"/>
                  </a:lnTo>
                  <a:lnTo>
                    <a:pt x="33" y="62"/>
                  </a:lnTo>
                  <a:lnTo>
                    <a:pt x="29" y="58"/>
                  </a:lnTo>
                  <a:lnTo>
                    <a:pt x="26" y="53"/>
                  </a:lnTo>
                  <a:lnTo>
                    <a:pt x="24" y="48"/>
                  </a:lnTo>
                  <a:lnTo>
                    <a:pt x="23" y="44"/>
                  </a:lnTo>
                  <a:lnTo>
                    <a:pt x="22" y="39"/>
                  </a:lnTo>
                  <a:lnTo>
                    <a:pt x="22" y="36"/>
                  </a:lnTo>
                  <a:lnTo>
                    <a:pt x="22" y="32"/>
                  </a:lnTo>
                  <a:lnTo>
                    <a:pt x="23" y="27"/>
                  </a:lnTo>
                  <a:lnTo>
                    <a:pt x="24" y="22"/>
                  </a:lnTo>
                  <a:lnTo>
                    <a:pt x="26" y="18"/>
                  </a:lnTo>
                  <a:lnTo>
                    <a:pt x="29" y="14"/>
                  </a:lnTo>
                  <a:lnTo>
                    <a:pt x="33" y="11"/>
                  </a:lnTo>
                  <a:lnTo>
                    <a:pt x="39" y="9"/>
                  </a:lnTo>
                  <a:lnTo>
                    <a:pt x="46" y="8"/>
                  </a:lnTo>
                  <a:lnTo>
                    <a:pt x="48" y="8"/>
                  </a:lnTo>
                  <a:lnTo>
                    <a:pt x="51" y="8"/>
                  </a:lnTo>
                  <a:lnTo>
                    <a:pt x="54" y="8"/>
                  </a:lnTo>
                  <a:lnTo>
                    <a:pt x="56" y="9"/>
                  </a:lnTo>
                  <a:lnTo>
                    <a:pt x="56" y="9"/>
                  </a:lnTo>
                  <a:lnTo>
                    <a:pt x="55" y="11"/>
                  </a:lnTo>
                  <a:lnTo>
                    <a:pt x="54" y="16"/>
                  </a:lnTo>
                  <a:lnTo>
                    <a:pt x="55" y="20"/>
                  </a:lnTo>
                  <a:lnTo>
                    <a:pt x="57" y="24"/>
                  </a:lnTo>
                  <a:lnTo>
                    <a:pt x="61" y="26"/>
                  </a:lnTo>
                  <a:lnTo>
                    <a:pt x="65" y="27"/>
                  </a:lnTo>
                  <a:lnTo>
                    <a:pt x="70" y="26"/>
                  </a:lnTo>
                  <a:lnTo>
                    <a:pt x="73" y="24"/>
                  </a:lnTo>
                  <a:lnTo>
                    <a:pt x="75" y="20"/>
                  </a:lnTo>
                  <a:lnTo>
                    <a:pt x="76" y="16"/>
                  </a:lnTo>
                  <a:lnTo>
                    <a:pt x="75" y="11"/>
                  </a:lnTo>
                  <a:lnTo>
                    <a:pt x="73" y="7"/>
                  </a:lnTo>
                  <a:lnTo>
                    <a:pt x="69" y="4"/>
                  </a:lnTo>
                  <a:lnTo>
                    <a:pt x="64" y="2"/>
                  </a:lnTo>
                  <a:lnTo>
                    <a:pt x="59" y="1"/>
                  </a:lnTo>
                  <a:lnTo>
                    <a:pt x="54" y="0"/>
                  </a:lnTo>
                  <a:lnTo>
                    <a:pt x="49" y="0"/>
                  </a:lnTo>
                  <a:lnTo>
                    <a:pt x="45" y="0"/>
                  </a:lnTo>
                  <a:lnTo>
                    <a:pt x="33" y="1"/>
                  </a:lnTo>
                  <a:lnTo>
                    <a:pt x="23" y="3"/>
                  </a:lnTo>
                  <a:lnTo>
                    <a:pt x="15" y="8"/>
                  </a:lnTo>
                  <a:lnTo>
                    <a:pt x="9" y="13"/>
                  </a:lnTo>
                  <a:lnTo>
                    <a:pt x="5" y="19"/>
                  </a:lnTo>
                  <a:lnTo>
                    <a:pt x="2" y="25"/>
                  </a:lnTo>
                  <a:lnTo>
                    <a:pt x="1" y="31"/>
                  </a:lnTo>
                  <a:lnTo>
                    <a:pt x="0" y="37"/>
                  </a:lnTo>
                  <a:lnTo>
                    <a:pt x="3" y="51"/>
                  </a:lnTo>
                  <a:lnTo>
                    <a:pt x="11" y="62"/>
                  </a:lnTo>
                  <a:lnTo>
                    <a:pt x="25" y="71"/>
                  </a:lnTo>
                  <a:lnTo>
                    <a:pt x="44" y="74"/>
                  </a:lnTo>
                  <a:lnTo>
                    <a:pt x="56" y="73"/>
                  </a:lnTo>
                  <a:lnTo>
                    <a:pt x="67" y="69"/>
                  </a:lnTo>
                  <a:lnTo>
                    <a:pt x="72" y="64"/>
                  </a:lnTo>
                  <a:lnTo>
                    <a:pt x="76" y="60"/>
                  </a:lnTo>
                  <a:lnTo>
                    <a:pt x="78" y="56"/>
                  </a:lnTo>
                  <a:lnTo>
                    <a:pt x="78" y="54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8" name="Freeform 20"/>
            <p:cNvSpPr>
              <a:spLocks noChangeAspect="1"/>
            </p:cNvSpPr>
            <p:nvPr/>
          </p:nvSpPr>
          <p:spPr bwMode="auto">
            <a:xfrm>
              <a:off x="2210" y="165"/>
              <a:ext cx="78" cy="74"/>
            </a:xfrm>
            <a:custGeom>
              <a:avLst/>
              <a:gdLst/>
              <a:ahLst/>
              <a:cxnLst>
                <a:cxn ang="0">
                  <a:pos x="76" y="52"/>
                </a:cxn>
                <a:cxn ang="0">
                  <a:pos x="69" y="52"/>
                </a:cxn>
                <a:cxn ang="0">
                  <a:pos x="65" y="58"/>
                </a:cxn>
                <a:cxn ang="0">
                  <a:pos x="56" y="65"/>
                </a:cxn>
                <a:cxn ang="0">
                  <a:pos x="39" y="65"/>
                </a:cxn>
                <a:cxn ang="0">
                  <a:pos x="28" y="58"/>
                </a:cxn>
                <a:cxn ang="0">
                  <a:pos x="23" y="48"/>
                </a:cxn>
                <a:cxn ang="0">
                  <a:pos x="22" y="39"/>
                </a:cxn>
                <a:cxn ang="0">
                  <a:pos x="22" y="32"/>
                </a:cxn>
                <a:cxn ang="0">
                  <a:pos x="24" y="22"/>
                </a:cxn>
                <a:cxn ang="0">
                  <a:pos x="28" y="14"/>
                </a:cxn>
                <a:cxn ang="0">
                  <a:pos x="38" y="9"/>
                </a:cxn>
                <a:cxn ang="0">
                  <a:pos x="47" y="8"/>
                </a:cxn>
                <a:cxn ang="0">
                  <a:pos x="54" y="8"/>
                </a:cxn>
                <a:cxn ang="0">
                  <a:pos x="55" y="9"/>
                </a:cxn>
                <a:cxn ang="0">
                  <a:pos x="53" y="16"/>
                </a:cxn>
                <a:cxn ang="0">
                  <a:pos x="57" y="24"/>
                </a:cxn>
                <a:cxn ang="0">
                  <a:pos x="64" y="27"/>
                </a:cxn>
                <a:cxn ang="0">
                  <a:pos x="73" y="24"/>
                </a:cxn>
                <a:cxn ang="0">
                  <a:pos x="76" y="16"/>
                </a:cxn>
                <a:cxn ang="0">
                  <a:pos x="72" y="7"/>
                </a:cxn>
                <a:cxn ang="0">
                  <a:pos x="64" y="2"/>
                </a:cxn>
                <a:cxn ang="0">
                  <a:pos x="54" y="0"/>
                </a:cxn>
                <a:cxn ang="0">
                  <a:pos x="45" y="0"/>
                </a:cxn>
                <a:cxn ang="0">
                  <a:pos x="23" y="3"/>
                </a:cxn>
                <a:cxn ang="0">
                  <a:pos x="9" y="13"/>
                </a:cxn>
                <a:cxn ang="0">
                  <a:pos x="2" y="25"/>
                </a:cxn>
                <a:cxn ang="0">
                  <a:pos x="0" y="37"/>
                </a:cxn>
                <a:cxn ang="0">
                  <a:pos x="10" y="62"/>
                </a:cxn>
                <a:cxn ang="0">
                  <a:pos x="44" y="74"/>
                </a:cxn>
                <a:cxn ang="0">
                  <a:pos x="66" y="69"/>
                </a:cxn>
                <a:cxn ang="0">
                  <a:pos x="76" y="60"/>
                </a:cxn>
                <a:cxn ang="0">
                  <a:pos x="78" y="54"/>
                </a:cxn>
              </a:cxnLst>
              <a:rect l="0" t="0" r="r" b="b"/>
              <a:pathLst>
                <a:path w="78" h="74">
                  <a:moveTo>
                    <a:pt x="78" y="54"/>
                  </a:moveTo>
                  <a:lnTo>
                    <a:pt x="76" y="52"/>
                  </a:lnTo>
                  <a:lnTo>
                    <a:pt x="73" y="52"/>
                  </a:lnTo>
                  <a:lnTo>
                    <a:pt x="69" y="52"/>
                  </a:lnTo>
                  <a:lnTo>
                    <a:pt x="68" y="54"/>
                  </a:lnTo>
                  <a:lnTo>
                    <a:pt x="65" y="58"/>
                  </a:lnTo>
                  <a:lnTo>
                    <a:pt x="61" y="62"/>
                  </a:lnTo>
                  <a:lnTo>
                    <a:pt x="56" y="65"/>
                  </a:lnTo>
                  <a:lnTo>
                    <a:pt x="48" y="65"/>
                  </a:lnTo>
                  <a:lnTo>
                    <a:pt x="39" y="65"/>
                  </a:lnTo>
                  <a:lnTo>
                    <a:pt x="33" y="62"/>
                  </a:lnTo>
                  <a:lnTo>
                    <a:pt x="28" y="58"/>
                  </a:lnTo>
                  <a:lnTo>
                    <a:pt x="25" y="53"/>
                  </a:lnTo>
                  <a:lnTo>
                    <a:pt x="23" y="48"/>
                  </a:lnTo>
                  <a:lnTo>
                    <a:pt x="22" y="44"/>
                  </a:lnTo>
                  <a:lnTo>
                    <a:pt x="22" y="39"/>
                  </a:lnTo>
                  <a:lnTo>
                    <a:pt x="22" y="36"/>
                  </a:lnTo>
                  <a:lnTo>
                    <a:pt x="22" y="32"/>
                  </a:lnTo>
                  <a:lnTo>
                    <a:pt x="23" y="27"/>
                  </a:lnTo>
                  <a:lnTo>
                    <a:pt x="24" y="22"/>
                  </a:lnTo>
                  <a:lnTo>
                    <a:pt x="26" y="18"/>
                  </a:lnTo>
                  <a:lnTo>
                    <a:pt x="28" y="14"/>
                  </a:lnTo>
                  <a:lnTo>
                    <a:pt x="33" y="11"/>
                  </a:lnTo>
                  <a:lnTo>
                    <a:pt x="38" y="9"/>
                  </a:lnTo>
                  <a:lnTo>
                    <a:pt x="45" y="8"/>
                  </a:lnTo>
                  <a:lnTo>
                    <a:pt x="47" y="8"/>
                  </a:lnTo>
                  <a:lnTo>
                    <a:pt x="51" y="8"/>
                  </a:lnTo>
                  <a:lnTo>
                    <a:pt x="54" y="8"/>
                  </a:lnTo>
                  <a:lnTo>
                    <a:pt x="55" y="9"/>
                  </a:lnTo>
                  <a:lnTo>
                    <a:pt x="55" y="9"/>
                  </a:lnTo>
                  <a:lnTo>
                    <a:pt x="54" y="11"/>
                  </a:lnTo>
                  <a:lnTo>
                    <a:pt x="53" y="16"/>
                  </a:lnTo>
                  <a:lnTo>
                    <a:pt x="54" y="20"/>
                  </a:lnTo>
                  <a:lnTo>
                    <a:pt x="57" y="24"/>
                  </a:lnTo>
                  <a:lnTo>
                    <a:pt x="60" y="26"/>
                  </a:lnTo>
                  <a:lnTo>
                    <a:pt x="64" y="27"/>
                  </a:lnTo>
                  <a:lnTo>
                    <a:pt x="69" y="26"/>
                  </a:lnTo>
                  <a:lnTo>
                    <a:pt x="73" y="24"/>
                  </a:lnTo>
                  <a:lnTo>
                    <a:pt x="75" y="20"/>
                  </a:lnTo>
                  <a:lnTo>
                    <a:pt x="76" y="16"/>
                  </a:lnTo>
                  <a:lnTo>
                    <a:pt x="75" y="11"/>
                  </a:lnTo>
                  <a:lnTo>
                    <a:pt x="72" y="7"/>
                  </a:lnTo>
                  <a:lnTo>
                    <a:pt x="68" y="4"/>
                  </a:lnTo>
                  <a:lnTo>
                    <a:pt x="64" y="2"/>
                  </a:lnTo>
                  <a:lnTo>
                    <a:pt x="59" y="1"/>
                  </a:lnTo>
                  <a:lnTo>
                    <a:pt x="54" y="0"/>
                  </a:lnTo>
                  <a:lnTo>
                    <a:pt x="49" y="0"/>
                  </a:lnTo>
                  <a:lnTo>
                    <a:pt x="45" y="0"/>
                  </a:lnTo>
                  <a:lnTo>
                    <a:pt x="33" y="1"/>
                  </a:lnTo>
                  <a:lnTo>
                    <a:pt x="23" y="3"/>
                  </a:lnTo>
                  <a:lnTo>
                    <a:pt x="15" y="8"/>
                  </a:lnTo>
                  <a:lnTo>
                    <a:pt x="9" y="13"/>
                  </a:lnTo>
                  <a:lnTo>
                    <a:pt x="4" y="19"/>
                  </a:lnTo>
                  <a:lnTo>
                    <a:pt x="2" y="25"/>
                  </a:lnTo>
                  <a:lnTo>
                    <a:pt x="0" y="31"/>
                  </a:lnTo>
                  <a:lnTo>
                    <a:pt x="0" y="37"/>
                  </a:lnTo>
                  <a:lnTo>
                    <a:pt x="2" y="51"/>
                  </a:lnTo>
                  <a:lnTo>
                    <a:pt x="10" y="62"/>
                  </a:lnTo>
                  <a:lnTo>
                    <a:pt x="24" y="71"/>
                  </a:lnTo>
                  <a:lnTo>
                    <a:pt x="44" y="74"/>
                  </a:lnTo>
                  <a:lnTo>
                    <a:pt x="56" y="73"/>
                  </a:lnTo>
                  <a:lnTo>
                    <a:pt x="66" y="69"/>
                  </a:lnTo>
                  <a:lnTo>
                    <a:pt x="72" y="64"/>
                  </a:lnTo>
                  <a:lnTo>
                    <a:pt x="76" y="60"/>
                  </a:lnTo>
                  <a:lnTo>
                    <a:pt x="77" y="56"/>
                  </a:lnTo>
                  <a:lnTo>
                    <a:pt x="78" y="54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9" name="Freeform 21"/>
            <p:cNvSpPr>
              <a:spLocks noChangeAspect="1"/>
            </p:cNvSpPr>
            <p:nvPr/>
          </p:nvSpPr>
          <p:spPr bwMode="auto">
            <a:xfrm>
              <a:off x="2310" y="45"/>
              <a:ext cx="191" cy="158"/>
            </a:xfrm>
            <a:custGeom>
              <a:avLst/>
              <a:gdLst/>
              <a:ahLst/>
              <a:cxnLst>
                <a:cxn ang="0">
                  <a:pos x="165" y="16"/>
                </a:cxn>
                <a:cxn ang="0">
                  <a:pos x="166" y="14"/>
                </a:cxn>
                <a:cxn ang="0">
                  <a:pos x="168" y="13"/>
                </a:cxn>
                <a:cxn ang="0">
                  <a:pos x="171" y="12"/>
                </a:cxn>
                <a:cxn ang="0">
                  <a:pos x="174" y="12"/>
                </a:cxn>
                <a:cxn ang="0">
                  <a:pos x="186" y="11"/>
                </a:cxn>
                <a:cxn ang="0">
                  <a:pos x="191" y="11"/>
                </a:cxn>
                <a:cxn ang="0">
                  <a:pos x="191" y="0"/>
                </a:cxn>
                <a:cxn ang="0">
                  <a:pos x="176" y="1"/>
                </a:cxn>
                <a:cxn ang="0">
                  <a:pos x="164" y="1"/>
                </a:cxn>
                <a:cxn ang="0">
                  <a:pos x="149" y="1"/>
                </a:cxn>
                <a:cxn ang="0">
                  <a:pos x="134" y="0"/>
                </a:cxn>
                <a:cxn ang="0">
                  <a:pos x="134" y="11"/>
                </a:cxn>
                <a:cxn ang="0">
                  <a:pos x="143" y="11"/>
                </a:cxn>
                <a:cxn ang="0">
                  <a:pos x="152" y="13"/>
                </a:cxn>
                <a:cxn ang="0">
                  <a:pos x="151" y="15"/>
                </a:cxn>
                <a:cxn ang="0">
                  <a:pos x="150" y="16"/>
                </a:cxn>
                <a:cxn ang="0">
                  <a:pos x="107" y="79"/>
                </a:cxn>
                <a:cxn ang="0">
                  <a:pos x="61" y="11"/>
                </a:cxn>
                <a:cxn ang="0">
                  <a:pos x="80" y="11"/>
                </a:cxn>
                <a:cxn ang="0">
                  <a:pos x="80" y="0"/>
                </a:cxn>
                <a:cxn ang="0">
                  <a:pos x="71" y="1"/>
                </a:cxn>
                <a:cxn ang="0">
                  <a:pos x="59" y="1"/>
                </a:cxn>
                <a:cxn ang="0">
                  <a:pos x="48" y="1"/>
                </a:cxn>
                <a:cxn ang="0">
                  <a:pos x="38" y="1"/>
                </a:cxn>
                <a:cxn ang="0">
                  <a:pos x="29" y="1"/>
                </a:cxn>
                <a:cxn ang="0">
                  <a:pos x="19" y="1"/>
                </a:cxn>
                <a:cxn ang="0">
                  <a:pos x="8" y="1"/>
                </a:cxn>
                <a:cxn ang="0">
                  <a:pos x="0" y="0"/>
                </a:cxn>
                <a:cxn ang="0">
                  <a:pos x="0" y="11"/>
                </a:cxn>
                <a:cxn ang="0">
                  <a:pos x="23" y="11"/>
                </a:cxn>
                <a:cxn ang="0">
                  <a:pos x="80" y="95"/>
                </a:cxn>
                <a:cxn ang="0">
                  <a:pos x="80" y="147"/>
                </a:cxn>
                <a:cxn ang="0">
                  <a:pos x="55" y="147"/>
                </a:cxn>
                <a:cxn ang="0">
                  <a:pos x="55" y="158"/>
                </a:cxn>
                <a:cxn ang="0">
                  <a:pos x="64" y="158"/>
                </a:cxn>
                <a:cxn ang="0">
                  <a:pos x="75" y="158"/>
                </a:cxn>
                <a:cxn ang="0">
                  <a:pos x="86" y="158"/>
                </a:cxn>
                <a:cxn ang="0">
                  <a:pos x="95" y="158"/>
                </a:cxn>
                <a:cxn ang="0">
                  <a:pos x="105" y="158"/>
                </a:cxn>
                <a:cxn ang="0">
                  <a:pos x="116" y="158"/>
                </a:cxn>
                <a:cxn ang="0">
                  <a:pos x="127" y="158"/>
                </a:cxn>
                <a:cxn ang="0">
                  <a:pos x="136" y="158"/>
                </a:cxn>
                <a:cxn ang="0">
                  <a:pos x="136" y="147"/>
                </a:cxn>
                <a:cxn ang="0">
                  <a:pos x="111" y="147"/>
                </a:cxn>
                <a:cxn ang="0">
                  <a:pos x="111" y="95"/>
                </a:cxn>
                <a:cxn ang="0">
                  <a:pos x="165" y="16"/>
                </a:cxn>
              </a:cxnLst>
              <a:rect l="0" t="0" r="r" b="b"/>
              <a:pathLst>
                <a:path w="191" h="158">
                  <a:moveTo>
                    <a:pt x="165" y="16"/>
                  </a:moveTo>
                  <a:lnTo>
                    <a:pt x="166" y="14"/>
                  </a:lnTo>
                  <a:lnTo>
                    <a:pt x="168" y="13"/>
                  </a:lnTo>
                  <a:lnTo>
                    <a:pt x="171" y="12"/>
                  </a:lnTo>
                  <a:lnTo>
                    <a:pt x="174" y="12"/>
                  </a:lnTo>
                  <a:lnTo>
                    <a:pt x="186" y="11"/>
                  </a:lnTo>
                  <a:lnTo>
                    <a:pt x="191" y="11"/>
                  </a:lnTo>
                  <a:lnTo>
                    <a:pt x="191" y="0"/>
                  </a:lnTo>
                  <a:lnTo>
                    <a:pt x="176" y="1"/>
                  </a:lnTo>
                  <a:lnTo>
                    <a:pt x="164" y="1"/>
                  </a:lnTo>
                  <a:lnTo>
                    <a:pt x="149" y="1"/>
                  </a:lnTo>
                  <a:lnTo>
                    <a:pt x="134" y="0"/>
                  </a:lnTo>
                  <a:lnTo>
                    <a:pt x="134" y="11"/>
                  </a:lnTo>
                  <a:lnTo>
                    <a:pt x="143" y="11"/>
                  </a:lnTo>
                  <a:lnTo>
                    <a:pt x="152" y="13"/>
                  </a:lnTo>
                  <a:lnTo>
                    <a:pt x="151" y="15"/>
                  </a:lnTo>
                  <a:lnTo>
                    <a:pt x="150" y="16"/>
                  </a:lnTo>
                  <a:lnTo>
                    <a:pt x="107" y="79"/>
                  </a:lnTo>
                  <a:lnTo>
                    <a:pt x="61" y="11"/>
                  </a:lnTo>
                  <a:lnTo>
                    <a:pt x="80" y="11"/>
                  </a:lnTo>
                  <a:lnTo>
                    <a:pt x="80" y="0"/>
                  </a:lnTo>
                  <a:lnTo>
                    <a:pt x="71" y="1"/>
                  </a:lnTo>
                  <a:lnTo>
                    <a:pt x="59" y="1"/>
                  </a:lnTo>
                  <a:lnTo>
                    <a:pt x="48" y="1"/>
                  </a:lnTo>
                  <a:lnTo>
                    <a:pt x="38" y="1"/>
                  </a:lnTo>
                  <a:lnTo>
                    <a:pt x="29" y="1"/>
                  </a:lnTo>
                  <a:lnTo>
                    <a:pt x="19" y="1"/>
                  </a:lnTo>
                  <a:lnTo>
                    <a:pt x="8" y="1"/>
                  </a:lnTo>
                  <a:lnTo>
                    <a:pt x="0" y="0"/>
                  </a:lnTo>
                  <a:lnTo>
                    <a:pt x="0" y="11"/>
                  </a:lnTo>
                  <a:lnTo>
                    <a:pt x="23" y="11"/>
                  </a:lnTo>
                  <a:lnTo>
                    <a:pt x="80" y="95"/>
                  </a:lnTo>
                  <a:lnTo>
                    <a:pt x="80" y="147"/>
                  </a:lnTo>
                  <a:lnTo>
                    <a:pt x="55" y="147"/>
                  </a:lnTo>
                  <a:lnTo>
                    <a:pt x="55" y="158"/>
                  </a:lnTo>
                  <a:lnTo>
                    <a:pt x="64" y="158"/>
                  </a:lnTo>
                  <a:lnTo>
                    <a:pt x="75" y="158"/>
                  </a:lnTo>
                  <a:lnTo>
                    <a:pt x="86" y="158"/>
                  </a:lnTo>
                  <a:lnTo>
                    <a:pt x="95" y="158"/>
                  </a:lnTo>
                  <a:lnTo>
                    <a:pt x="105" y="158"/>
                  </a:lnTo>
                  <a:lnTo>
                    <a:pt x="116" y="158"/>
                  </a:lnTo>
                  <a:lnTo>
                    <a:pt x="127" y="158"/>
                  </a:lnTo>
                  <a:lnTo>
                    <a:pt x="136" y="158"/>
                  </a:lnTo>
                  <a:lnTo>
                    <a:pt x="136" y="147"/>
                  </a:lnTo>
                  <a:lnTo>
                    <a:pt x="111" y="147"/>
                  </a:lnTo>
                  <a:lnTo>
                    <a:pt x="111" y="95"/>
                  </a:lnTo>
                  <a:lnTo>
                    <a:pt x="165" y="16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70" name="Freeform 22"/>
            <p:cNvSpPr>
              <a:spLocks noChangeAspect="1"/>
            </p:cNvSpPr>
            <p:nvPr/>
          </p:nvSpPr>
          <p:spPr bwMode="auto">
            <a:xfrm>
              <a:off x="2520" y="0"/>
              <a:ext cx="128" cy="108"/>
            </a:xfrm>
            <a:custGeom>
              <a:avLst/>
              <a:gdLst/>
              <a:ahLst/>
              <a:cxnLst>
                <a:cxn ang="0">
                  <a:pos x="124" y="0"/>
                </a:cxn>
                <a:cxn ang="0">
                  <a:pos x="4" y="0"/>
                </a:cxn>
                <a:cxn ang="0">
                  <a:pos x="0" y="38"/>
                </a:cxn>
                <a:cxn ang="0">
                  <a:pos x="10" y="38"/>
                </a:cxn>
                <a:cxn ang="0">
                  <a:pos x="11" y="32"/>
                </a:cxn>
                <a:cxn ang="0">
                  <a:pos x="12" y="26"/>
                </a:cxn>
                <a:cxn ang="0">
                  <a:pos x="13" y="21"/>
                </a:cxn>
                <a:cxn ang="0">
                  <a:pos x="16" y="17"/>
                </a:cxn>
                <a:cxn ang="0">
                  <a:pos x="19" y="13"/>
                </a:cxn>
                <a:cxn ang="0">
                  <a:pos x="24" y="11"/>
                </a:cxn>
                <a:cxn ang="0">
                  <a:pos x="30" y="9"/>
                </a:cxn>
                <a:cxn ang="0">
                  <a:pos x="37" y="9"/>
                </a:cxn>
                <a:cxn ang="0">
                  <a:pos x="52" y="9"/>
                </a:cxn>
                <a:cxn ang="0">
                  <a:pos x="52" y="99"/>
                </a:cxn>
                <a:cxn ang="0">
                  <a:pos x="27" y="99"/>
                </a:cxn>
                <a:cxn ang="0">
                  <a:pos x="27" y="108"/>
                </a:cxn>
                <a:cxn ang="0">
                  <a:pos x="36" y="108"/>
                </a:cxn>
                <a:cxn ang="0">
                  <a:pos x="45" y="108"/>
                </a:cxn>
                <a:cxn ang="0">
                  <a:pos x="64" y="107"/>
                </a:cxn>
                <a:cxn ang="0">
                  <a:pos x="84" y="108"/>
                </a:cxn>
                <a:cxn ang="0">
                  <a:pos x="92" y="108"/>
                </a:cxn>
                <a:cxn ang="0">
                  <a:pos x="101" y="108"/>
                </a:cxn>
                <a:cxn ang="0">
                  <a:pos x="101" y="99"/>
                </a:cxn>
                <a:cxn ang="0">
                  <a:pos x="76" y="99"/>
                </a:cxn>
                <a:cxn ang="0">
                  <a:pos x="76" y="9"/>
                </a:cxn>
                <a:cxn ang="0">
                  <a:pos x="90" y="9"/>
                </a:cxn>
                <a:cxn ang="0">
                  <a:pos x="98" y="9"/>
                </a:cxn>
                <a:cxn ang="0">
                  <a:pos x="104" y="11"/>
                </a:cxn>
                <a:cxn ang="0">
                  <a:pos x="109" y="13"/>
                </a:cxn>
                <a:cxn ang="0">
                  <a:pos x="112" y="17"/>
                </a:cxn>
                <a:cxn ang="0">
                  <a:pos x="114" y="21"/>
                </a:cxn>
                <a:cxn ang="0">
                  <a:pos x="116" y="26"/>
                </a:cxn>
                <a:cxn ang="0">
                  <a:pos x="117" y="32"/>
                </a:cxn>
                <a:cxn ang="0">
                  <a:pos x="118" y="38"/>
                </a:cxn>
                <a:cxn ang="0">
                  <a:pos x="128" y="38"/>
                </a:cxn>
                <a:cxn ang="0">
                  <a:pos x="124" y="0"/>
                </a:cxn>
              </a:cxnLst>
              <a:rect l="0" t="0" r="r" b="b"/>
              <a:pathLst>
                <a:path w="128" h="108">
                  <a:moveTo>
                    <a:pt x="124" y="0"/>
                  </a:moveTo>
                  <a:lnTo>
                    <a:pt x="4" y="0"/>
                  </a:lnTo>
                  <a:lnTo>
                    <a:pt x="0" y="38"/>
                  </a:lnTo>
                  <a:lnTo>
                    <a:pt x="10" y="38"/>
                  </a:lnTo>
                  <a:lnTo>
                    <a:pt x="11" y="32"/>
                  </a:lnTo>
                  <a:lnTo>
                    <a:pt x="12" y="26"/>
                  </a:lnTo>
                  <a:lnTo>
                    <a:pt x="13" y="21"/>
                  </a:lnTo>
                  <a:lnTo>
                    <a:pt x="16" y="17"/>
                  </a:lnTo>
                  <a:lnTo>
                    <a:pt x="19" y="13"/>
                  </a:lnTo>
                  <a:lnTo>
                    <a:pt x="24" y="11"/>
                  </a:lnTo>
                  <a:lnTo>
                    <a:pt x="30" y="9"/>
                  </a:lnTo>
                  <a:lnTo>
                    <a:pt x="37" y="9"/>
                  </a:lnTo>
                  <a:lnTo>
                    <a:pt x="52" y="9"/>
                  </a:lnTo>
                  <a:lnTo>
                    <a:pt x="52" y="99"/>
                  </a:lnTo>
                  <a:lnTo>
                    <a:pt x="27" y="99"/>
                  </a:lnTo>
                  <a:lnTo>
                    <a:pt x="27" y="108"/>
                  </a:lnTo>
                  <a:lnTo>
                    <a:pt x="36" y="108"/>
                  </a:lnTo>
                  <a:lnTo>
                    <a:pt x="45" y="108"/>
                  </a:lnTo>
                  <a:lnTo>
                    <a:pt x="64" y="107"/>
                  </a:lnTo>
                  <a:lnTo>
                    <a:pt x="84" y="108"/>
                  </a:lnTo>
                  <a:lnTo>
                    <a:pt x="92" y="108"/>
                  </a:lnTo>
                  <a:lnTo>
                    <a:pt x="101" y="108"/>
                  </a:lnTo>
                  <a:lnTo>
                    <a:pt x="101" y="99"/>
                  </a:lnTo>
                  <a:lnTo>
                    <a:pt x="76" y="99"/>
                  </a:lnTo>
                  <a:lnTo>
                    <a:pt x="76" y="9"/>
                  </a:lnTo>
                  <a:lnTo>
                    <a:pt x="90" y="9"/>
                  </a:lnTo>
                  <a:lnTo>
                    <a:pt x="98" y="9"/>
                  </a:lnTo>
                  <a:lnTo>
                    <a:pt x="104" y="11"/>
                  </a:lnTo>
                  <a:lnTo>
                    <a:pt x="109" y="13"/>
                  </a:lnTo>
                  <a:lnTo>
                    <a:pt x="112" y="17"/>
                  </a:lnTo>
                  <a:lnTo>
                    <a:pt x="114" y="21"/>
                  </a:lnTo>
                  <a:lnTo>
                    <a:pt x="116" y="26"/>
                  </a:lnTo>
                  <a:lnTo>
                    <a:pt x="117" y="32"/>
                  </a:lnTo>
                  <a:lnTo>
                    <a:pt x="118" y="38"/>
                  </a:lnTo>
                  <a:lnTo>
                    <a:pt x="128" y="38"/>
                  </a:lnTo>
                  <a:lnTo>
                    <a:pt x="124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71" name="Freeform 23"/>
            <p:cNvSpPr>
              <a:spLocks noChangeAspect="1"/>
            </p:cNvSpPr>
            <p:nvPr/>
          </p:nvSpPr>
          <p:spPr bwMode="auto">
            <a:xfrm>
              <a:off x="2690" y="30"/>
              <a:ext cx="53" cy="231"/>
            </a:xfrm>
            <a:custGeom>
              <a:avLst/>
              <a:gdLst/>
              <a:ahLst/>
              <a:cxnLst>
                <a:cxn ang="0">
                  <a:pos x="53" y="228"/>
                </a:cxn>
                <a:cxn ang="0">
                  <a:pos x="53" y="228"/>
                </a:cxn>
                <a:cxn ang="0">
                  <a:pos x="53" y="227"/>
                </a:cxn>
                <a:cxn ang="0">
                  <a:pos x="52" y="226"/>
                </a:cxn>
                <a:cxn ang="0">
                  <a:pos x="49" y="223"/>
                </a:cxn>
                <a:cxn ang="0">
                  <a:pos x="32" y="199"/>
                </a:cxn>
                <a:cxn ang="0">
                  <a:pos x="21" y="172"/>
                </a:cxn>
                <a:cxn ang="0">
                  <a:pos x="15" y="143"/>
                </a:cxn>
                <a:cxn ang="0">
                  <a:pos x="13" y="116"/>
                </a:cxn>
                <a:cxn ang="0">
                  <a:pos x="15" y="86"/>
                </a:cxn>
                <a:cxn ang="0">
                  <a:pos x="21" y="57"/>
                </a:cxn>
                <a:cxn ang="0">
                  <a:pos x="33" y="30"/>
                </a:cxn>
                <a:cxn ang="0">
                  <a:pos x="50" y="7"/>
                </a:cxn>
                <a:cxn ang="0">
                  <a:pos x="53" y="4"/>
                </a:cxn>
                <a:cxn ang="0">
                  <a:pos x="53" y="3"/>
                </a:cxn>
                <a:cxn ang="0">
                  <a:pos x="53" y="1"/>
                </a:cxn>
                <a:cxn ang="0">
                  <a:pos x="51" y="0"/>
                </a:cxn>
                <a:cxn ang="0">
                  <a:pos x="46" y="3"/>
                </a:cxn>
                <a:cxn ang="0">
                  <a:pos x="37" y="12"/>
                </a:cxn>
                <a:cxn ang="0">
                  <a:pos x="26" y="26"/>
                </a:cxn>
                <a:cxn ang="0">
                  <a:pos x="15" y="45"/>
                </a:cxn>
                <a:cxn ang="0">
                  <a:pos x="7" y="64"/>
                </a:cxn>
                <a:cxn ang="0">
                  <a:pos x="3" y="83"/>
                </a:cxn>
                <a:cxn ang="0">
                  <a:pos x="1" y="100"/>
                </a:cxn>
                <a:cxn ang="0">
                  <a:pos x="0" y="116"/>
                </a:cxn>
                <a:cxn ang="0">
                  <a:pos x="1" y="131"/>
                </a:cxn>
                <a:cxn ang="0">
                  <a:pos x="3" y="149"/>
                </a:cxn>
                <a:cxn ang="0">
                  <a:pos x="8" y="168"/>
                </a:cxn>
                <a:cxn ang="0">
                  <a:pos x="15" y="187"/>
                </a:cxn>
                <a:cxn ang="0">
                  <a:pos x="26" y="206"/>
                </a:cxn>
                <a:cxn ang="0">
                  <a:pos x="37" y="220"/>
                </a:cxn>
                <a:cxn ang="0">
                  <a:pos x="46" y="228"/>
                </a:cxn>
                <a:cxn ang="0">
                  <a:pos x="51" y="231"/>
                </a:cxn>
                <a:cxn ang="0">
                  <a:pos x="53" y="230"/>
                </a:cxn>
                <a:cxn ang="0">
                  <a:pos x="53" y="228"/>
                </a:cxn>
              </a:cxnLst>
              <a:rect l="0" t="0" r="r" b="b"/>
              <a:pathLst>
                <a:path w="53" h="231">
                  <a:moveTo>
                    <a:pt x="53" y="228"/>
                  </a:moveTo>
                  <a:lnTo>
                    <a:pt x="53" y="228"/>
                  </a:lnTo>
                  <a:lnTo>
                    <a:pt x="53" y="227"/>
                  </a:lnTo>
                  <a:lnTo>
                    <a:pt x="52" y="226"/>
                  </a:lnTo>
                  <a:lnTo>
                    <a:pt x="49" y="223"/>
                  </a:lnTo>
                  <a:lnTo>
                    <a:pt x="32" y="199"/>
                  </a:lnTo>
                  <a:lnTo>
                    <a:pt x="21" y="172"/>
                  </a:lnTo>
                  <a:lnTo>
                    <a:pt x="15" y="143"/>
                  </a:lnTo>
                  <a:lnTo>
                    <a:pt x="13" y="116"/>
                  </a:lnTo>
                  <a:lnTo>
                    <a:pt x="15" y="86"/>
                  </a:lnTo>
                  <a:lnTo>
                    <a:pt x="21" y="57"/>
                  </a:lnTo>
                  <a:lnTo>
                    <a:pt x="33" y="30"/>
                  </a:lnTo>
                  <a:lnTo>
                    <a:pt x="50" y="7"/>
                  </a:lnTo>
                  <a:lnTo>
                    <a:pt x="53" y="4"/>
                  </a:lnTo>
                  <a:lnTo>
                    <a:pt x="53" y="3"/>
                  </a:lnTo>
                  <a:lnTo>
                    <a:pt x="53" y="1"/>
                  </a:lnTo>
                  <a:lnTo>
                    <a:pt x="51" y="0"/>
                  </a:lnTo>
                  <a:lnTo>
                    <a:pt x="46" y="3"/>
                  </a:lnTo>
                  <a:lnTo>
                    <a:pt x="37" y="12"/>
                  </a:lnTo>
                  <a:lnTo>
                    <a:pt x="26" y="26"/>
                  </a:lnTo>
                  <a:lnTo>
                    <a:pt x="15" y="45"/>
                  </a:lnTo>
                  <a:lnTo>
                    <a:pt x="7" y="64"/>
                  </a:lnTo>
                  <a:lnTo>
                    <a:pt x="3" y="83"/>
                  </a:lnTo>
                  <a:lnTo>
                    <a:pt x="1" y="100"/>
                  </a:lnTo>
                  <a:lnTo>
                    <a:pt x="0" y="116"/>
                  </a:lnTo>
                  <a:lnTo>
                    <a:pt x="1" y="131"/>
                  </a:lnTo>
                  <a:lnTo>
                    <a:pt x="3" y="149"/>
                  </a:lnTo>
                  <a:lnTo>
                    <a:pt x="8" y="168"/>
                  </a:lnTo>
                  <a:lnTo>
                    <a:pt x="15" y="187"/>
                  </a:lnTo>
                  <a:lnTo>
                    <a:pt x="26" y="206"/>
                  </a:lnTo>
                  <a:lnTo>
                    <a:pt x="37" y="220"/>
                  </a:lnTo>
                  <a:lnTo>
                    <a:pt x="46" y="228"/>
                  </a:lnTo>
                  <a:lnTo>
                    <a:pt x="51" y="231"/>
                  </a:lnTo>
                  <a:lnTo>
                    <a:pt x="53" y="230"/>
                  </a:lnTo>
                  <a:lnTo>
                    <a:pt x="53" y="22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72" name="Freeform 24"/>
            <p:cNvSpPr>
              <a:spLocks noChangeAspect="1"/>
            </p:cNvSpPr>
            <p:nvPr/>
          </p:nvSpPr>
          <p:spPr bwMode="auto">
            <a:xfrm>
              <a:off x="2761" y="45"/>
              <a:ext cx="190" cy="158"/>
            </a:xfrm>
            <a:custGeom>
              <a:avLst/>
              <a:gdLst/>
              <a:ahLst/>
              <a:cxnLst>
                <a:cxn ang="0">
                  <a:pos x="165" y="16"/>
                </a:cxn>
                <a:cxn ang="0">
                  <a:pos x="166" y="14"/>
                </a:cxn>
                <a:cxn ang="0">
                  <a:pos x="168" y="13"/>
                </a:cxn>
                <a:cxn ang="0">
                  <a:pos x="170" y="12"/>
                </a:cxn>
                <a:cxn ang="0">
                  <a:pos x="174" y="12"/>
                </a:cxn>
                <a:cxn ang="0">
                  <a:pos x="185" y="11"/>
                </a:cxn>
                <a:cxn ang="0">
                  <a:pos x="190" y="11"/>
                </a:cxn>
                <a:cxn ang="0">
                  <a:pos x="190" y="0"/>
                </a:cxn>
                <a:cxn ang="0">
                  <a:pos x="176" y="1"/>
                </a:cxn>
                <a:cxn ang="0">
                  <a:pos x="164" y="1"/>
                </a:cxn>
                <a:cxn ang="0">
                  <a:pos x="149" y="1"/>
                </a:cxn>
                <a:cxn ang="0">
                  <a:pos x="134" y="0"/>
                </a:cxn>
                <a:cxn ang="0">
                  <a:pos x="134" y="11"/>
                </a:cxn>
                <a:cxn ang="0">
                  <a:pos x="142" y="11"/>
                </a:cxn>
                <a:cxn ang="0">
                  <a:pos x="151" y="13"/>
                </a:cxn>
                <a:cxn ang="0">
                  <a:pos x="151" y="15"/>
                </a:cxn>
                <a:cxn ang="0">
                  <a:pos x="150" y="16"/>
                </a:cxn>
                <a:cxn ang="0">
                  <a:pos x="107" y="79"/>
                </a:cxn>
                <a:cxn ang="0">
                  <a:pos x="60" y="11"/>
                </a:cxn>
                <a:cxn ang="0">
                  <a:pos x="80" y="11"/>
                </a:cxn>
                <a:cxn ang="0">
                  <a:pos x="80" y="0"/>
                </a:cxn>
                <a:cxn ang="0">
                  <a:pos x="71" y="1"/>
                </a:cxn>
                <a:cxn ang="0">
                  <a:pos x="59" y="1"/>
                </a:cxn>
                <a:cxn ang="0">
                  <a:pos x="47" y="1"/>
                </a:cxn>
                <a:cxn ang="0">
                  <a:pos x="38" y="1"/>
                </a:cxn>
                <a:cxn ang="0">
                  <a:pos x="29" y="1"/>
                </a:cxn>
                <a:cxn ang="0">
                  <a:pos x="19" y="1"/>
                </a:cxn>
                <a:cxn ang="0">
                  <a:pos x="8" y="1"/>
                </a:cxn>
                <a:cxn ang="0">
                  <a:pos x="0" y="0"/>
                </a:cxn>
                <a:cxn ang="0">
                  <a:pos x="0" y="11"/>
                </a:cxn>
                <a:cxn ang="0">
                  <a:pos x="22" y="11"/>
                </a:cxn>
                <a:cxn ang="0">
                  <a:pos x="80" y="95"/>
                </a:cxn>
                <a:cxn ang="0">
                  <a:pos x="80" y="147"/>
                </a:cxn>
                <a:cxn ang="0">
                  <a:pos x="55" y="147"/>
                </a:cxn>
                <a:cxn ang="0">
                  <a:pos x="55" y="158"/>
                </a:cxn>
                <a:cxn ang="0">
                  <a:pos x="63" y="158"/>
                </a:cxn>
                <a:cxn ang="0">
                  <a:pos x="74" y="158"/>
                </a:cxn>
                <a:cxn ang="0">
                  <a:pos x="86" y="158"/>
                </a:cxn>
                <a:cxn ang="0">
                  <a:pos x="95" y="158"/>
                </a:cxn>
                <a:cxn ang="0">
                  <a:pos x="104" y="158"/>
                </a:cxn>
                <a:cxn ang="0">
                  <a:pos x="116" y="158"/>
                </a:cxn>
                <a:cxn ang="0">
                  <a:pos x="127" y="158"/>
                </a:cxn>
                <a:cxn ang="0">
                  <a:pos x="136" y="158"/>
                </a:cxn>
                <a:cxn ang="0">
                  <a:pos x="136" y="147"/>
                </a:cxn>
                <a:cxn ang="0">
                  <a:pos x="111" y="147"/>
                </a:cxn>
                <a:cxn ang="0">
                  <a:pos x="111" y="95"/>
                </a:cxn>
                <a:cxn ang="0">
                  <a:pos x="165" y="16"/>
                </a:cxn>
              </a:cxnLst>
              <a:rect l="0" t="0" r="r" b="b"/>
              <a:pathLst>
                <a:path w="190" h="158">
                  <a:moveTo>
                    <a:pt x="165" y="16"/>
                  </a:moveTo>
                  <a:lnTo>
                    <a:pt x="166" y="14"/>
                  </a:lnTo>
                  <a:lnTo>
                    <a:pt x="168" y="13"/>
                  </a:lnTo>
                  <a:lnTo>
                    <a:pt x="170" y="12"/>
                  </a:lnTo>
                  <a:lnTo>
                    <a:pt x="174" y="12"/>
                  </a:lnTo>
                  <a:lnTo>
                    <a:pt x="185" y="11"/>
                  </a:lnTo>
                  <a:lnTo>
                    <a:pt x="190" y="11"/>
                  </a:lnTo>
                  <a:lnTo>
                    <a:pt x="190" y="0"/>
                  </a:lnTo>
                  <a:lnTo>
                    <a:pt x="176" y="1"/>
                  </a:lnTo>
                  <a:lnTo>
                    <a:pt x="164" y="1"/>
                  </a:lnTo>
                  <a:lnTo>
                    <a:pt x="149" y="1"/>
                  </a:lnTo>
                  <a:lnTo>
                    <a:pt x="134" y="0"/>
                  </a:lnTo>
                  <a:lnTo>
                    <a:pt x="134" y="11"/>
                  </a:lnTo>
                  <a:lnTo>
                    <a:pt x="142" y="11"/>
                  </a:lnTo>
                  <a:lnTo>
                    <a:pt x="151" y="13"/>
                  </a:lnTo>
                  <a:lnTo>
                    <a:pt x="151" y="15"/>
                  </a:lnTo>
                  <a:lnTo>
                    <a:pt x="150" y="16"/>
                  </a:lnTo>
                  <a:lnTo>
                    <a:pt x="107" y="79"/>
                  </a:lnTo>
                  <a:lnTo>
                    <a:pt x="60" y="11"/>
                  </a:lnTo>
                  <a:lnTo>
                    <a:pt x="80" y="11"/>
                  </a:lnTo>
                  <a:lnTo>
                    <a:pt x="80" y="0"/>
                  </a:lnTo>
                  <a:lnTo>
                    <a:pt x="71" y="1"/>
                  </a:lnTo>
                  <a:lnTo>
                    <a:pt x="59" y="1"/>
                  </a:lnTo>
                  <a:lnTo>
                    <a:pt x="47" y="1"/>
                  </a:lnTo>
                  <a:lnTo>
                    <a:pt x="38" y="1"/>
                  </a:lnTo>
                  <a:lnTo>
                    <a:pt x="29" y="1"/>
                  </a:lnTo>
                  <a:lnTo>
                    <a:pt x="19" y="1"/>
                  </a:lnTo>
                  <a:lnTo>
                    <a:pt x="8" y="1"/>
                  </a:lnTo>
                  <a:lnTo>
                    <a:pt x="0" y="0"/>
                  </a:lnTo>
                  <a:lnTo>
                    <a:pt x="0" y="11"/>
                  </a:lnTo>
                  <a:lnTo>
                    <a:pt x="22" y="11"/>
                  </a:lnTo>
                  <a:lnTo>
                    <a:pt x="80" y="95"/>
                  </a:lnTo>
                  <a:lnTo>
                    <a:pt x="80" y="147"/>
                  </a:lnTo>
                  <a:lnTo>
                    <a:pt x="55" y="147"/>
                  </a:lnTo>
                  <a:lnTo>
                    <a:pt x="55" y="158"/>
                  </a:lnTo>
                  <a:lnTo>
                    <a:pt x="63" y="158"/>
                  </a:lnTo>
                  <a:lnTo>
                    <a:pt x="74" y="158"/>
                  </a:lnTo>
                  <a:lnTo>
                    <a:pt x="86" y="158"/>
                  </a:lnTo>
                  <a:lnTo>
                    <a:pt x="95" y="158"/>
                  </a:lnTo>
                  <a:lnTo>
                    <a:pt x="104" y="158"/>
                  </a:lnTo>
                  <a:lnTo>
                    <a:pt x="116" y="158"/>
                  </a:lnTo>
                  <a:lnTo>
                    <a:pt x="127" y="158"/>
                  </a:lnTo>
                  <a:lnTo>
                    <a:pt x="136" y="158"/>
                  </a:lnTo>
                  <a:lnTo>
                    <a:pt x="136" y="147"/>
                  </a:lnTo>
                  <a:lnTo>
                    <a:pt x="111" y="147"/>
                  </a:lnTo>
                  <a:lnTo>
                    <a:pt x="111" y="95"/>
                  </a:lnTo>
                  <a:lnTo>
                    <a:pt x="165" y="16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73" name="Freeform 25"/>
            <p:cNvSpPr>
              <a:spLocks noChangeAspect="1" noEditPoints="1"/>
            </p:cNvSpPr>
            <p:nvPr/>
          </p:nvSpPr>
          <p:spPr bwMode="auto">
            <a:xfrm>
              <a:off x="2965" y="45"/>
              <a:ext cx="188" cy="161"/>
            </a:xfrm>
            <a:custGeom>
              <a:avLst/>
              <a:gdLst/>
              <a:ahLst/>
              <a:cxnLst>
                <a:cxn ang="0">
                  <a:pos x="56" y="11"/>
                </a:cxn>
                <a:cxn ang="0">
                  <a:pos x="95" y="12"/>
                </a:cxn>
                <a:cxn ang="0">
                  <a:pos x="111" y="18"/>
                </a:cxn>
                <a:cxn ang="0">
                  <a:pos x="118" y="27"/>
                </a:cxn>
                <a:cxn ang="0">
                  <a:pos x="120" y="38"/>
                </a:cxn>
                <a:cxn ang="0">
                  <a:pos x="120" y="48"/>
                </a:cxn>
                <a:cxn ang="0">
                  <a:pos x="118" y="59"/>
                </a:cxn>
                <a:cxn ang="0">
                  <a:pos x="111" y="68"/>
                </a:cxn>
                <a:cxn ang="0">
                  <a:pos x="95" y="74"/>
                </a:cxn>
                <a:cxn ang="0">
                  <a:pos x="56" y="75"/>
                </a:cxn>
                <a:cxn ang="0">
                  <a:pos x="134" y="73"/>
                </a:cxn>
                <a:cxn ang="0">
                  <a:pos x="153" y="54"/>
                </a:cxn>
                <a:cxn ang="0">
                  <a:pos x="151" y="26"/>
                </a:cxn>
                <a:cxn ang="0">
                  <a:pos x="116" y="4"/>
                </a:cxn>
                <a:cxn ang="0">
                  <a:pos x="0" y="0"/>
                </a:cxn>
                <a:cxn ang="0">
                  <a:pos x="25" y="11"/>
                </a:cxn>
                <a:cxn ang="0">
                  <a:pos x="0" y="147"/>
                </a:cxn>
                <a:cxn ang="0">
                  <a:pos x="9" y="158"/>
                </a:cxn>
                <a:cxn ang="0">
                  <a:pos x="31" y="158"/>
                </a:cxn>
                <a:cxn ang="0">
                  <a:pos x="50" y="158"/>
                </a:cxn>
                <a:cxn ang="0">
                  <a:pos x="72" y="158"/>
                </a:cxn>
                <a:cxn ang="0">
                  <a:pos x="81" y="147"/>
                </a:cxn>
                <a:cxn ang="0">
                  <a:pos x="56" y="83"/>
                </a:cxn>
                <a:cxn ang="0">
                  <a:pos x="86" y="84"/>
                </a:cxn>
                <a:cxn ang="0">
                  <a:pos x="97" y="87"/>
                </a:cxn>
                <a:cxn ang="0">
                  <a:pos x="107" y="97"/>
                </a:cxn>
                <a:cxn ang="0">
                  <a:pos x="111" y="110"/>
                </a:cxn>
                <a:cxn ang="0">
                  <a:pos x="111" y="131"/>
                </a:cxn>
                <a:cxn ang="0">
                  <a:pos x="117" y="148"/>
                </a:cxn>
                <a:cxn ang="0">
                  <a:pos x="135" y="158"/>
                </a:cxn>
                <a:cxn ang="0">
                  <a:pos x="153" y="160"/>
                </a:cxn>
                <a:cxn ang="0">
                  <a:pos x="169" y="160"/>
                </a:cxn>
                <a:cxn ang="0">
                  <a:pos x="180" y="154"/>
                </a:cxn>
                <a:cxn ang="0">
                  <a:pos x="186" y="146"/>
                </a:cxn>
                <a:cxn ang="0">
                  <a:pos x="188" y="138"/>
                </a:cxn>
                <a:cxn ang="0">
                  <a:pos x="187" y="133"/>
                </a:cxn>
                <a:cxn ang="0">
                  <a:pos x="184" y="131"/>
                </a:cxn>
                <a:cxn ang="0">
                  <a:pos x="179" y="132"/>
                </a:cxn>
                <a:cxn ang="0">
                  <a:pos x="177" y="134"/>
                </a:cxn>
                <a:cxn ang="0">
                  <a:pos x="175" y="144"/>
                </a:cxn>
                <a:cxn ang="0">
                  <a:pos x="167" y="152"/>
                </a:cxn>
                <a:cxn ang="0">
                  <a:pos x="158" y="152"/>
                </a:cxn>
                <a:cxn ang="0">
                  <a:pos x="151" y="147"/>
                </a:cxn>
                <a:cxn ang="0">
                  <a:pos x="148" y="139"/>
                </a:cxn>
                <a:cxn ang="0">
                  <a:pos x="146" y="130"/>
                </a:cxn>
                <a:cxn ang="0">
                  <a:pos x="145" y="122"/>
                </a:cxn>
                <a:cxn ang="0">
                  <a:pos x="143" y="110"/>
                </a:cxn>
                <a:cxn ang="0">
                  <a:pos x="139" y="96"/>
                </a:cxn>
                <a:cxn ang="0">
                  <a:pos x="125" y="83"/>
                </a:cxn>
              </a:cxnLst>
              <a:rect l="0" t="0" r="r" b="b"/>
              <a:pathLst>
                <a:path w="188" h="161">
                  <a:moveTo>
                    <a:pt x="56" y="75"/>
                  </a:moveTo>
                  <a:lnTo>
                    <a:pt x="56" y="11"/>
                  </a:lnTo>
                  <a:lnTo>
                    <a:pt x="83" y="11"/>
                  </a:lnTo>
                  <a:lnTo>
                    <a:pt x="95" y="12"/>
                  </a:lnTo>
                  <a:lnTo>
                    <a:pt x="104" y="14"/>
                  </a:lnTo>
                  <a:lnTo>
                    <a:pt x="111" y="18"/>
                  </a:lnTo>
                  <a:lnTo>
                    <a:pt x="116" y="22"/>
                  </a:lnTo>
                  <a:lnTo>
                    <a:pt x="118" y="27"/>
                  </a:lnTo>
                  <a:lnTo>
                    <a:pt x="120" y="32"/>
                  </a:lnTo>
                  <a:lnTo>
                    <a:pt x="120" y="38"/>
                  </a:lnTo>
                  <a:lnTo>
                    <a:pt x="120" y="43"/>
                  </a:lnTo>
                  <a:lnTo>
                    <a:pt x="120" y="48"/>
                  </a:lnTo>
                  <a:lnTo>
                    <a:pt x="120" y="54"/>
                  </a:lnTo>
                  <a:lnTo>
                    <a:pt x="118" y="59"/>
                  </a:lnTo>
                  <a:lnTo>
                    <a:pt x="116" y="64"/>
                  </a:lnTo>
                  <a:lnTo>
                    <a:pt x="111" y="68"/>
                  </a:lnTo>
                  <a:lnTo>
                    <a:pt x="104" y="72"/>
                  </a:lnTo>
                  <a:lnTo>
                    <a:pt x="95" y="74"/>
                  </a:lnTo>
                  <a:lnTo>
                    <a:pt x="83" y="75"/>
                  </a:lnTo>
                  <a:lnTo>
                    <a:pt x="56" y="75"/>
                  </a:lnTo>
                  <a:close/>
                  <a:moveTo>
                    <a:pt x="117" y="80"/>
                  </a:moveTo>
                  <a:lnTo>
                    <a:pt x="134" y="73"/>
                  </a:lnTo>
                  <a:lnTo>
                    <a:pt x="146" y="65"/>
                  </a:lnTo>
                  <a:lnTo>
                    <a:pt x="153" y="54"/>
                  </a:lnTo>
                  <a:lnTo>
                    <a:pt x="155" y="43"/>
                  </a:lnTo>
                  <a:lnTo>
                    <a:pt x="151" y="26"/>
                  </a:lnTo>
                  <a:lnTo>
                    <a:pt x="137" y="13"/>
                  </a:lnTo>
                  <a:lnTo>
                    <a:pt x="116" y="4"/>
                  </a:lnTo>
                  <a:lnTo>
                    <a:pt x="87" y="0"/>
                  </a:lnTo>
                  <a:lnTo>
                    <a:pt x="0" y="0"/>
                  </a:lnTo>
                  <a:lnTo>
                    <a:pt x="0" y="11"/>
                  </a:lnTo>
                  <a:lnTo>
                    <a:pt x="25" y="11"/>
                  </a:lnTo>
                  <a:lnTo>
                    <a:pt x="25" y="147"/>
                  </a:lnTo>
                  <a:lnTo>
                    <a:pt x="0" y="147"/>
                  </a:lnTo>
                  <a:lnTo>
                    <a:pt x="0" y="158"/>
                  </a:lnTo>
                  <a:lnTo>
                    <a:pt x="9" y="158"/>
                  </a:lnTo>
                  <a:lnTo>
                    <a:pt x="20" y="158"/>
                  </a:lnTo>
                  <a:lnTo>
                    <a:pt x="31" y="158"/>
                  </a:lnTo>
                  <a:lnTo>
                    <a:pt x="40" y="158"/>
                  </a:lnTo>
                  <a:lnTo>
                    <a:pt x="50" y="158"/>
                  </a:lnTo>
                  <a:lnTo>
                    <a:pt x="61" y="158"/>
                  </a:lnTo>
                  <a:lnTo>
                    <a:pt x="72" y="158"/>
                  </a:lnTo>
                  <a:lnTo>
                    <a:pt x="81" y="158"/>
                  </a:lnTo>
                  <a:lnTo>
                    <a:pt x="81" y="147"/>
                  </a:lnTo>
                  <a:lnTo>
                    <a:pt x="56" y="147"/>
                  </a:lnTo>
                  <a:lnTo>
                    <a:pt x="56" y="83"/>
                  </a:lnTo>
                  <a:lnTo>
                    <a:pt x="83" y="83"/>
                  </a:lnTo>
                  <a:lnTo>
                    <a:pt x="86" y="84"/>
                  </a:lnTo>
                  <a:lnTo>
                    <a:pt x="92" y="84"/>
                  </a:lnTo>
                  <a:lnTo>
                    <a:pt x="97" y="87"/>
                  </a:lnTo>
                  <a:lnTo>
                    <a:pt x="103" y="91"/>
                  </a:lnTo>
                  <a:lnTo>
                    <a:pt x="107" y="97"/>
                  </a:lnTo>
                  <a:lnTo>
                    <a:pt x="110" y="103"/>
                  </a:lnTo>
                  <a:lnTo>
                    <a:pt x="111" y="110"/>
                  </a:lnTo>
                  <a:lnTo>
                    <a:pt x="111" y="121"/>
                  </a:lnTo>
                  <a:lnTo>
                    <a:pt x="111" y="131"/>
                  </a:lnTo>
                  <a:lnTo>
                    <a:pt x="113" y="140"/>
                  </a:lnTo>
                  <a:lnTo>
                    <a:pt x="117" y="148"/>
                  </a:lnTo>
                  <a:lnTo>
                    <a:pt x="127" y="155"/>
                  </a:lnTo>
                  <a:lnTo>
                    <a:pt x="135" y="158"/>
                  </a:lnTo>
                  <a:lnTo>
                    <a:pt x="144" y="160"/>
                  </a:lnTo>
                  <a:lnTo>
                    <a:pt x="153" y="160"/>
                  </a:lnTo>
                  <a:lnTo>
                    <a:pt x="160" y="161"/>
                  </a:lnTo>
                  <a:lnTo>
                    <a:pt x="169" y="160"/>
                  </a:lnTo>
                  <a:lnTo>
                    <a:pt x="175" y="158"/>
                  </a:lnTo>
                  <a:lnTo>
                    <a:pt x="180" y="154"/>
                  </a:lnTo>
                  <a:lnTo>
                    <a:pt x="183" y="150"/>
                  </a:lnTo>
                  <a:lnTo>
                    <a:pt x="186" y="146"/>
                  </a:lnTo>
                  <a:lnTo>
                    <a:pt x="187" y="142"/>
                  </a:lnTo>
                  <a:lnTo>
                    <a:pt x="188" y="138"/>
                  </a:lnTo>
                  <a:lnTo>
                    <a:pt x="188" y="136"/>
                  </a:lnTo>
                  <a:lnTo>
                    <a:pt x="187" y="133"/>
                  </a:lnTo>
                  <a:lnTo>
                    <a:pt x="186" y="132"/>
                  </a:lnTo>
                  <a:lnTo>
                    <a:pt x="184" y="131"/>
                  </a:lnTo>
                  <a:lnTo>
                    <a:pt x="182" y="131"/>
                  </a:lnTo>
                  <a:lnTo>
                    <a:pt x="179" y="132"/>
                  </a:lnTo>
                  <a:lnTo>
                    <a:pt x="178" y="133"/>
                  </a:lnTo>
                  <a:lnTo>
                    <a:pt x="177" y="134"/>
                  </a:lnTo>
                  <a:lnTo>
                    <a:pt x="177" y="137"/>
                  </a:lnTo>
                  <a:lnTo>
                    <a:pt x="175" y="144"/>
                  </a:lnTo>
                  <a:lnTo>
                    <a:pt x="172" y="149"/>
                  </a:lnTo>
                  <a:lnTo>
                    <a:pt x="167" y="152"/>
                  </a:lnTo>
                  <a:lnTo>
                    <a:pt x="162" y="152"/>
                  </a:lnTo>
                  <a:lnTo>
                    <a:pt x="158" y="152"/>
                  </a:lnTo>
                  <a:lnTo>
                    <a:pt x="154" y="150"/>
                  </a:lnTo>
                  <a:lnTo>
                    <a:pt x="151" y="147"/>
                  </a:lnTo>
                  <a:lnTo>
                    <a:pt x="149" y="143"/>
                  </a:lnTo>
                  <a:lnTo>
                    <a:pt x="148" y="139"/>
                  </a:lnTo>
                  <a:lnTo>
                    <a:pt x="147" y="135"/>
                  </a:lnTo>
                  <a:lnTo>
                    <a:pt x="146" y="130"/>
                  </a:lnTo>
                  <a:lnTo>
                    <a:pt x="145" y="126"/>
                  </a:lnTo>
                  <a:lnTo>
                    <a:pt x="145" y="122"/>
                  </a:lnTo>
                  <a:lnTo>
                    <a:pt x="144" y="116"/>
                  </a:lnTo>
                  <a:lnTo>
                    <a:pt x="143" y="110"/>
                  </a:lnTo>
                  <a:lnTo>
                    <a:pt x="143" y="107"/>
                  </a:lnTo>
                  <a:lnTo>
                    <a:pt x="139" y="96"/>
                  </a:lnTo>
                  <a:lnTo>
                    <a:pt x="133" y="89"/>
                  </a:lnTo>
                  <a:lnTo>
                    <a:pt x="125" y="83"/>
                  </a:lnTo>
                  <a:lnTo>
                    <a:pt x="117" y="8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74" name="Freeform 26"/>
            <p:cNvSpPr>
              <a:spLocks noChangeAspect="1"/>
            </p:cNvSpPr>
            <p:nvPr/>
          </p:nvSpPr>
          <p:spPr bwMode="auto">
            <a:xfrm>
              <a:off x="3161" y="165"/>
              <a:ext cx="79" cy="74"/>
            </a:xfrm>
            <a:custGeom>
              <a:avLst/>
              <a:gdLst/>
              <a:ahLst/>
              <a:cxnLst>
                <a:cxn ang="0">
                  <a:pos x="77" y="52"/>
                </a:cxn>
                <a:cxn ang="0">
                  <a:pos x="70" y="52"/>
                </a:cxn>
                <a:cxn ang="0">
                  <a:pos x="66" y="58"/>
                </a:cxn>
                <a:cxn ang="0">
                  <a:pos x="57" y="65"/>
                </a:cxn>
                <a:cxn ang="0">
                  <a:pos x="40" y="65"/>
                </a:cxn>
                <a:cxn ang="0">
                  <a:pos x="29" y="58"/>
                </a:cxn>
                <a:cxn ang="0">
                  <a:pos x="24" y="48"/>
                </a:cxn>
                <a:cxn ang="0">
                  <a:pos x="23" y="39"/>
                </a:cxn>
                <a:cxn ang="0">
                  <a:pos x="23" y="32"/>
                </a:cxn>
                <a:cxn ang="0">
                  <a:pos x="25" y="22"/>
                </a:cxn>
                <a:cxn ang="0">
                  <a:pos x="29" y="14"/>
                </a:cxn>
                <a:cxn ang="0">
                  <a:pos x="39" y="9"/>
                </a:cxn>
                <a:cxn ang="0">
                  <a:pos x="48" y="8"/>
                </a:cxn>
                <a:cxn ang="0">
                  <a:pos x="55" y="8"/>
                </a:cxn>
                <a:cxn ang="0">
                  <a:pos x="56" y="9"/>
                </a:cxn>
                <a:cxn ang="0">
                  <a:pos x="54" y="16"/>
                </a:cxn>
                <a:cxn ang="0">
                  <a:pos x="57" y="24"/>
                </a:cxn>
                <a:cxn ang="0">
                  <a:pos x="65" y="27"/>
                </a:cxn>
                <a:cxn ang="0">
                  <a:pos x="73" y="24"/>
                </a:cxn>
                <a:cxn ang="0">
                  <a:pos x="77" y="16"/>
                </a:cxn>
                <a:cxn ang="0">
                  <a:pos x="73" y="7"/>
                </a:cxn>
                <a:cxn ang="0">
                  <a:pos x="65" y="2"/>
                </a:cxn>
                <a:cxn ang="0">
                  <a:pos x="55" y="0"/>
                </a:cxn>
                <a:cxn ang="0">
                  <a:pos x="46" y="0"/>
                </a:cxn>
                <a:cxn ang="0">
                  <a:pos x="24" y="3"/>
                </a:cxn>
                <a:cxn ang="0">
                  <a:pos x="10" y="13"/>
                </a:cxn>
                <a:cxn ang="0">
                  <a:pos x="3" y="25"/>
                </a:cxn>
                <a:cxn ang="0">
                  <a:pos x="0" y="37"/>
                </a:cxn>
                <a:cxn ang="0">
                  <a:pos x="11" y="62"/>
                </a:cxn>
                <a:cxn ang="0">
                  <a:pos x="45" y="74"/>
                </a:cxn>
                <a:cxn ang="0">
                  <a:pos x="67" y="69"/>
                </a:cxn>
                <a:cxn ang="0">
                  <a:pos x="76" y="60"/>
                </a:cxn>
                <a:cxn ang="0">
                  <a:pos x="79" y="54"/>
                </a:cxn>
              </a:cxnLst>
              <a:rect l="0" t="0" r="r" b="b"/>
              <a:pathLst>
                <a:path w="79" h="74">
                  <a:moveTo>
                    <a:pt x="79" y="54"/>
                  </a:moveTo>
                  <a:lnTo>
                    <a:pt x="77" y="52"/>
                  </a:lnTo>
                  <a:lnTo>
                    <a:pt x="74" y="52"/>
                  </a:lnTo>
                  <a:lnTo>
                    <a:pt x="70" y="52"/>
                  </a:lnTo>
                  <a:lnTo>
                    <a:pt x="69" y="54"/>
                  </a:lnTo>
                  <a:lnTo>
                    <a:pt x="66" y="58"/>
                  </a:lnTo>
                  <a:lnTo>
                    <a:pt x="62" y="62"/>
                  </a:lnTo>
                  <a:lnTo>
                    <a:pt x="57" y="65"/>
                  </a:lnTo>
                  <a:lnTo>
                    <a:pt x="49" y="65"/>
                  </a:lnTo>
                  <a:lnTo>
                    <a:pt x="40" y="65"/>
                  </a:lnTo>
                  <a:lnTo>
                    <a:pt x="34" y="62"/>
                  </a:lnTo>
                  <a:lnTo>
                    <a:pt x="29" y="58"/>
                  </a:lnTo>
                  <a:lnTo>
                    <a:pt x="26" y="53"/>
                  </a:lnTo>
                  <a:lnTo>
                    <a:pt x="24" y="48"/>
                  </a:lnTo>
                  <a:lnTo>
                    <a:pt x="23" y="44"/>
                  </a:lnTo>
                  <a:lnTo>
                    <a:pt x="23" y="39"/>
                  </a:lnTo>
                  <a:lnTo>
                    <a:pt x="23" y="36"/>
                  </a:lnTo>
                  <a:lnTo>
                    <a:pt x="23" y="32"/>
                  </a:lnTo>
                  <a:lnTo>
                    <a:pt x="23" y="27"/>
                  </a:lnTo>
                  <a:lnTo>
                    <a:pt x="25" y="22"/>
                  </a:lnTo>
                  <a:lnTo>
                    <a:pt x="26" y="18"/>
                  </a:lnTo>
                  <a:lnTo>
                    <a:pt x="29" y="14"/>
                  </a:lnTo>
                  <a:lnTo>
                    <a:pt x="33" y="11"/>
                  </a:lnTo>
                  <a:lnTo>
                    <a:pt x="39" y="9"/>
                  </a:lnTo>
                  <a:lnTo>
                    <a:pt x="46" y="8"/>
                  </a:lnTo>
                  <a:lnTo>
                    <a:pt x="48" y="8"/>
                  </a:lnTo>
                  <a:lnTo>
                    <a:pt x="52" y="8"/>
                  </a:lnTo>
                  <a:lnTo>
                    <a:pt x="55" y="8"/>
                  </a:lnTo>
                  <a:lnTo>
                    <a:pt x="56" y="9"/>
                  </a:lnTo>
                  <a:lnTo>
                    <a:pt x="56" y="9"/>
                  </a:lnTo>
                  <a:lnTo>
                    <a:pt x="55" y="11"/>
                  </a:lnTo>
                  <a:lnTo>
                    <a:pt x="54" y="16"/>
                  </a:lnTo>
                  <a:lnTo>
                    <a:pt x="55" y="20"/>
                  </a:lnTo>
                  <a:lnTo>
                    <a:pt x="57" y="24"/>
                  </a:lnTo>
                  <a:lnTo>
                    <a:pt x="61" y="26"/>
                  </a:lnTo>
                  <a:lnTo>
                    <a:pt x="65" y="27"/>
                  </a:lnTo>
                  <a:lnTo>
                    <a:pt x="70" y="26"/>
                  </a:lnTo>
                  <a:lnTo>
                    <a:pt x="73" y="24"/>
                  </a:lnTo>
                  <a:lnTo>
                    <a:pt x="76" y="20"/>
                  </a:lnTo>
                  <a:lnTo>
                    <a:pt x="77" y="16"/>
                  </a:lnTo>
                  <a:lnTo>
                    <a:pt x="76" y="11"/>
                  </a:lnTo>
                  <a:lnTo>
                    <a:pt x="73" y="7"/>
                  </a:lnTo>
                  <a:lnTo>
                    <a:pt x="69" y="4"/>
                  </a:lnTo>
                  <a:lnTo>
                    <a:pt x="65" y="2"/>
                  </a:lnTo>
                  <a:lnTo>
                    <a:pt x="60" y="1"/>
                  </a:lnTo>
                  <a:lnTo>
                    <a:pt x="55" y="0"/>
                  </a:lnTo>
                  <a:lnTo>
                    <a:pt x="50" y="0"/>
                  </a:lnTo>
                  <a:lnTo>
                    <a:pt x="46" y="0"/>
                  </a:lnTo>
                  <a:lnTo>
                    <a:pt x="34" y="1"/>
                  </a:lnTo>
                  <a:lnTo>
                    <a:pt x="24" y="3"/>
                  </a:lnTo>
                  <a:lnTo>
                    <a:pt x="16" y="8"/>
                  </a:lnTo>
                  <a:lnTo>
                    <a:pt x="10" y="13"/>
                  </a:lnTo>
                  <a:lnTo>
                    <a:pt x="5" y="19"/>
                  </a:lnTo>
                  <a:lnTo>
                    <a:pt x="3" y="25"/>
                  </a:lnTo>
                  <a:lnTo>
                    <a:pt x="1" y="31"/>
                  </a:lnTo>
                  <a:lnTo>
                    <a:pt x="0" y="37"/>
                  </a:lnTo>
                  <a:lnTo>
                    <a:pt x="3" y="51"/>
                  </a:lnTo>
                  <a:lnTo>
                    <a:pt x="11" y="62"/>
                  </a:lnTo>
                  <a:lnTo>
                    <a:pt x="25" y="71"/>
                  </a:lnTo>
                  <a:lnTo>
                    <a:pt x="45" y="74"/>
                  </a:lnTo>
                  <a:lnTo>
                    <a:pt x="57" y="73"/>
                  </a:lnTo>
                  <a:lnTo>
                    <a:pt x="67" y="69"/>
                  </a:lnTo>
                  <a:lnTo>
                    <a:pt x="73" y="64"/>
                  </a:lnTo>
                  <a:lnTo>
                    <a:pt x="76" y="60"/>
                  </a:lnTo>
                  <a:lnTo>
                    <a:pt x="78" y="56"/>
                  </a:lnTo>
                  <a:lnTo>
                    <a:pt x="79" y="54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75" name="Freeform 27"/>
            <p:cNvSpPr>
              <a:spLocks noChangeAspect="1"/>
            </p:cNvSpPr>
            <p:nvPr/>
          </p:nvSpPr>
          <p:spPr bwMode="auto">
            <a:xfrm>
              <a:off x="3254" y="165"/>
              <a:ext cx="78" cy="74"/>
            </a:xfrm>
            <a:custGeom>
              <a:avLst/>
              <a:gdLst/>
              <a:ahLst/>
              <a:cxnLst>
                <a:cxn ang="0">
                  <a:pos x="77" y="52"/>
                </a:cxn>
                <a:cxn ang="0">
                  <a:pos x="70" y="52"/>
                </a:cxn>
                <a:cxn ang="0">
                  <a:pos x="66" y="58"/>
                </a:cxn>
                <a:cxn ang="0">
                  <a:pos x="56" y="65"/>
                </a:cxn>
                <a:cxn ang="0">
                  <a:pos x="40" y="65"/>
                </a:cxn>
                <a:cxn ang="0">
                  <a:pos x="29" y="58"/>
                </a:cxn>
                <a:cxn ang="0">
                  <a:pos x="24" y="48"/>
                </a:cxn>
                <a:cxn ang="0">
                  <a:pos x="22" y="39"/>
                </a:cxn>
                <a:cxn ang="0">
                  <a:pos x="22" y="32"/>
                </a:cxn>
                <a:cxn ang="0">
                  <a:pos x="24" y="22"/>
                </a:cxn>
                <a:cxn ang="0">
                  <a:pos x="29" y="14"/>
                </a:cxn>
                <a:cxn ang="0">
                  <a:pos x="39" y="9"/>
                </a:cxn>
                <a:cxn ang="0">
                  <a:pos x="48" y="8"/>
                </a:cxn>
                <a:cxn ang="0">
                  <a:pos x="54" y="8"/>
                </a:cxn>
                <a:cxn ang="0">
                  <a:pos x="56" y="9"/>
                </a:cxn>
                <a:cxn ang="0">
                  <a:pos x="54" y="16"/>
                </a:cxn>
                <a:cxn ang="0">
                  <a:pos x="57" y="24"/>
                </a:cxn>
                <a:cxn ang="0">
                  <a:pos x="65" y="27"/>
                </a:cxn>
                <a:cxn ang="0">
                  <a:pos x="73" y="24"/>
                </a:cxn>
                <a:cxn ang="0">
                  <a:pos x="76" y="16"/>
                </a:cxn>
                <a:cxn ang="0">
                  <a:pos x="73" y="7"/>
                </a:cxn>
                <a:cxn ang="0">
                  <a:pos x="64" y="2"/>
                </a:cxn>
                <a:cxn ang="0">
                  <a:pos x="54" y="0"/>
                </a:cxn>
                <a:cxn ang="0">
                  <a:pos x="45" y="0"/>
                </a:cxn>
                <a:cxn ang="0">
                  <a:pos x="23" y="3"/>
                </a:cxn>
                <a:cxn ang="0">
                  <a:pos x="9" y="13"/>
                </a:cxn>
                <a:cxn ang="0">
                  <a:pos x="2" y="25"/>
                </a:cxn>
                <a:cxn ang="0">
                  <a:pos x="0" y="37"/>
                </a:cxn>
                <a:cxn ang="0">
                  <a:pos x="11" y="62"/>
                </a:cxn>
                <a:cxn ang="0">
                  <a:pos x="44" y="74"/>
                </a:cxn>
                <a:cxn ang="0">
                  <a:pos x="67" y="69"/>
                </a:cxn>
                <a:cxn ang="0">
                  <a:pos x="76" y="60"/>
                </a:cxn>
                <a:cxn ang="0">
                  <a:pos x="78" y="54"/>
                </a:cxn>
              </a:cxnLst>
              <a:rect l="0" t="0" r="r" b="b"/>
              <a:pathLst>
                <a:path w="78" h="74">
                  <a:moveTo>
                    <a:pt x="78" y="54"/>
                  </a:moveTo>
                  <a:lnTo>
                    <a:pt x="77" y="52"/>
                  </a:lnTo>
                  <a:lnTo>
                    <a:pt x="73" y="52"/>
                  </a:lnTo>
                  <a:lnTo>
                    <a:pt x="70" y="52"/>
                  </a:lnTo>
                  <a:lnTo>
                    <a:pt x="68" y="54"/>
                  </a:lnTo>
                  <a:lnTo>
                    <a:pt x="66" y="58"/>
                  </a:lnTo>
                  <a:lnTo>
                    <a:pt x="62" y="62"/>
                  </a:lnTo>
                  <a:lnTo>
                    <a:pt x="56" y="65"/>
                  </a:lnTo>
                  <a:lnTo>
                    <a:pt x="48" y="65"/>
                  </a:lnTo>
                  <a:lnTo>
                    <a:pt x="40" y="65"/>
                  </a:lnTo>
                  <a:lnTo>
                    <a:pt x="33" y="62"/>
                  </a:lnTo>
                  <a:lnTo>
                    <a:pt x="29" y="58"/>
                  </a:lnTo>
                  <a:lnTo>
                    <a:pt x="26" y="53"/>
                  </a:lnTo>
                  <a:lnTo>
                    <a:pt x="24" y="48"/>
                  </a:lnTo>
                  <a:lnTo>
                    <a:pt x="23" y="44"/>
                  </a:lnTo>
                  <a:lnTo>
                    <a:pt x="22" y="39"/>
                  </a:lnTo>
                  <a:lnTo>
                    <a:pt x="22" y="36"/>
                  </a:lnTo>
                  <a:lnTo>
                    <a:pt x="22" y="32"/>
                  </a:lnTo>
                  <a:lnTo>
                    <a:pt x="23" y="27"/>
                  </a:lnTo>
                  <a:lnTo>
                    <a:pt x="24" y="22"/>
                  </a:lnTo>
                  <a:lnTo>
                    <a:pt x="26" y="18"/>
                  </a:lnTo>
                  <a:lnTo>
                    <a:pt x="29" y="14"/>
                  </a:lnTo>
                  <a:lnTo>
                    <a:pt x="33" y="11"/>
                  </a:lnTo>
                  <a:lnTo>
                    <a:pt x="39" y="9"/>
                  </a:lnTo>
                  <a:lnTo>
                    <a:pt x="46" y="8"/>
                  </a:lnTo>
                  <a:lnTo>
                    <a:pt x="48" y="8"/>
                  </a:lnTo>
                  <a:lnTo>
                    <a:pt x="51" y="8"/>
                  </a:lnTo>
                  <a:lnTo>
                    <a:pt x="54" y="8"/>
                  </a:lnTo>
                  <a:lnTo>
                    <a:pt x="56" y="9"/>
                  </a:lnTo>
                  <a:lnTo>
                    <a:pt x="56" y="9"/>
                  </a:lnTo>
                  <a:lnTo>
                    <a:pt x="54" y="11"/>
                  </a:lnTo>
                  <a:lnTo>
                    <a:pt x="54" y="16"/>
                  </a:lnTo>
                  <a:lnTo>
                    <a:pt x="55" y="20"/>
                  </a:lnTo>
                  <a:lnTo>
                    <a:pt x="57" y="24"/>
                  </a:lnTo>
                  <a:lnTo>
                    <a:pt x="60" y="26"/>
                  </a:lnTo>
                  <a:lnTo>
                    <a:pt x="65" y="27"/>
                  </a:lnTo>
                  <a:lnTo>
                    <a:pt x="69" y="26"/>
                  </a:lnTo>
                  <a:lnTo>
                    <a:pt x="73" y="24"/>
                  </a:lnTo>
                  <a:lnTo>
                    <a:pt x="75" y="20"/>
                  </a:lnTo>
                  <a:lnTo>
                    <a:pt x="76" y="16"/>
                  </a:lnTo>
                  <a:lnTo>
                    <a:pt x="75" y="11"/>
                  </a:lnTo>
                  <a:lnTo>
                    <a:pt x="73" y="7"/>
                  </a:lnTo>
                  <a:lnTo>
                    <a:pt x="69" y="4"/>
                  </a:lnTo>
                  <a:lnTo>
                    <a:pt x="64" y="2"/>
                  </a:lnTo>
                  <a:lnTo>
                    <a:pt x="59" y="1"/>
                  </a:lnTo>
                  <a:lnTo>
                    <a:pt x="54" y="0"/>
                  </a:lnTo>
                  <a:lnTo>
                    <a:pt x="49" y="0"/>
                  </a:lnTo>
                  <a:lnTo>
                    <a:pt x="45" y="0"/>
                  </a:lnTo>
                  <a:lnTo>
                    <a:pt x="33" y="1"/>
                  </a:lnTo>
                  <a:lnTo>
                    <a:pt x="23" y="3"/>
                  </a:lnTo>
                  <a:lnTo>
                    <a:pt x="15" y="8"/>
                  </a:lnTo>
                  <a:lnTo>
                    <a:pt x="9" y="13"/>
                  </a:lnTo>
                  <a:lnTo>
                    <a:pt x="5" y="19"/>
                  </a:lnTo>
                  <a:lnTo>
                    <a:pt x="2" y="25"/>
                  </a:lnTo>
                  <a:lnTo>
                    <a:pt x="0" y="31"/>
                  </a:lnTo>
                  <a:lnTo>
                    <a:pt x="0" y="37"/>
                  </a:lnTo>
                  <a:lnTo>
                    <a:pt x="3" y="51"/>
                  </a:lnTo>
                  <a:lnTo>
                    <a:pt x="11" y="62"/>
                  </a:lnTo>
                  <a:lnTo>
                    <a:pt x="25" y="71"/>
                  </a:lnTo>
                  <a:lnTo>
                    <a:pt x="44" y="74"/>
                  </a:lnTo>
                  <a:lnTo>
                    <a:pt x="56" y="73"/>
                  </a:lnTo>
                  <a:lnTo>
                    <a:pt x="67" y="69"/>
                  </a:lnTo>
                  <a:lnTo>
                    <a:pt x="72" y="64"/>
                  </a:lnTo>
                  <a:lnTo>
                    <a:pt x="76" y="60"/>
                  </a:lnTo>
                  <a:lnTo>
                    <a:pt x="78" y="56"/>
                  </a:lnTo>
                  <a:lnTo>
                    <a:pt x="78" y="54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76" name="Freeform 28"/>
            <p:cNvSpPr>
              <a:spLocks noChangeAspect="1"/>
            </p:cNvSpPr>
            <p:nvPr/>
          </p:nvSpPr>
          <p:spPr bwMode="auto">
            <a:xfrm>
              <a:off x="3355" y="45"/>
              <a:ext cx="190" cy="158"/>
            </a:xfrm>
            <a:custGeom>
              <a:avLst/>
              <a:gdLst/>
              <a:ahLst/>
              <a:cxnLst>
                <a:cxn ang="0">
                  <a:pos x="164" y="16"/>
                </a:cxn>
                <a:cxn ang="0">
                  <a:pos x="166" y="14"/>
                </a:cxn>
                <a:cxn ang="0">
                  <a:pos x="168" y="13"/>
                </a:cxn>
                <a:cxn ang="0">
                  <a:pos x="170" y="12"/>
                </a:cxn>
                <a:cxn ang="0">
                  <a:pos x="173" y="12"/>
                </a:cxn>
                <a:cxn ang="0">
                  <a:pos x="185" y="11"/>
                </a:cxn>
                <a:cxn ang="0">
                  <a:pos x="190" y="11"/>
                </a:cxn>
                <a:cxn ang="0">
                  <a:pos x="190" y="0"/>
                </a:cxn>
                <a:cxn ang="0">
                  <a:pos x="176" y="1"/>
                </a:cxn>
                <a:cxn ang="0">
                  <a:pos x="164" y="1"/>
                </a:cxn>
                <a:cxn ang="0">
                  <a:pos x="148" y="1"/>
                </a:cxn>
                <a:cxn ang="0">
                  <a:pos x="133" y="0"/>
                </a:cxn>
                <a:cxn ang="0">
                  <a:pos x="133" y="11"/>
                </a:cxn>
                <a:cxn ang="0">
                  <a:pos x="142" y="11"/>
                </a:cxn>
                <a:cxn ang="0">
                  <a:pos x="151" y="13"/>
                </a:cxn>
                <a:cxn ang="0">
                  <a:pos x="150" y="15"/>
                </a:cxn>
                <a:cxn ang="0">
                  <a:pos x="149" y="16"/>
                </a:cxn>
                <a:cxn ang="0">
                  <a:pos x="106" y="79"/>
                </a:cxn>
                <a:cxn ang="0">
                  <a:pos x="60" y="11"/>
                </a:cxn>
                <a:cxn ang="0">
                  <a:pos x="79" y="11"/>
                </a:cxn>
                <a:cxn ang="0">
                  <a:pos x="79" y="0"/>
                </a:cxn>
                <a:cxn ang="0">
                  <a:pos x="70" y="1"/>
                </a:cxn>
                <a:cxn ang="0">
                  <a:pos x="59" y="1"/>
                </a:cxn>
                <a:cxn ang="0">
                  <a:pos x="47" y="1"/>
                </a:cxn>
                <a:cxn ang="0">
                  <a:pos x="38" y="1"/>
                </a:cxn>
                <a:cxn ang="0">
                  <a:pos x="29" y="1"/>
                </a:cxn>
                <a:cxn ang="0">
                  <a:pos x="18" y="1"/>
                </a:cxn>
                <a:cxn ang="0">
                  <a:pos x="8" y="1"/>
                </a:cxn>
                <a:cxn ang="0">
                  <a:pos x="0" y="0"/>
                </a:cxn>
                <a:cxn ang="0">
                  <a:pos x="0" y="11"/>
                </a:cxn>
                <a:cxn ang="0">
                  <a:pos x="22" y="11"/>
                </a:cxn>
                <a:cxn ang="0">
                  <a:pos x="79" y="95"/>
                </a:cxn>
                <a:cxn ang="0">
                  <a:pos x="79" y="147"/>
                </a:cxn>
                <a:cxn ang="0">
                  <a:pos x="54" y="147"/>
                </a:cxn>
                <a:cxn ang="0">
                  <a:pos x="54" y="158"/>
                </a:cxn>
                <a:cxn ang="0">
                  <a:pos x="63" y="158"/>
                </a:cxn>
                <a:cxn ang="0">
                  <a:pos x="74" y="158"/>
                </a:cxn>
                <a:cxn ang="0">
                  <a:pos x="86" y="158"/>
                </a:cxn>
                <a:cxn ang="0">
                  <a:pos x="95" y="158"/>
                </a:cxn>
                <a:cxn ang="0">
                  <a:pos x="104" y="158"/>
                </a:cxn>
                <a:cxn ang="0">
                  <a:pos x="115" y="158"/>
                </a:cxn>
                <a:cxn ang="0">
                  <a:pos x="127" y="158"/>
                </a:cxn>
                <a:cxn ang="0">
                  <a:pos x="135" y="158"/>
                </a:cxn>
                <a:cxn ang="0">
                  <a:pos x="135" y="147"/>
                </a:cxn>
                <a:cxn ang="0">
                  <a:pos x="110" y="147"/>
                </a:cxn>
                <a:cxn ang="0">
                  <a:pos x="110" y="95"/>
                </a:cxn>
                <a:cxn ang="0">
                  <a:pos x="164" y="16"/>
                </a:cxn>
              </a:cxnLst>
              <a:rect l="0" t="0" r="r" b="b"/>
              <a:pathLst>
                <a:path w="190" h="158">
                  <a:moveTo>
                    <a:pt x="164" y="16"/>
                  </a:moveTo>
                  <a:lnTo>
                    <a:pt x="166" y="14"/>
                  </a:lnTo>
                  <a:lnTo>
                    <a:pt x="168" y="13"/>
                  </a:lnTo>
                  <a:lnTo>
                    <a:pt x="170" y="12"/>
                  </a:lnTo>
                  <a:lnTo>
                    <a:pt x="173" y="12"/>
                  </a:lnTo>
                  <a:lnTo>
                    <a:pt x="185" y="11"/>
                  </a:lnTo>
                  <a:lnTo>
                    <a:pt x="190" y="11"/>
                  </a:lnTo>
                  <a:lnTo>
                    <a:pt x="190" y="0"/>
                  </a:lnTo>
                  <a:lnTo>
                    <a:pt x="176" y="1"/>
                  </a:lnTo>
                  <a:lnTo>
                    <a:pt x="164" y="1"/>
                  </a:lnTo>
                  <a:lnTo>
                    <a:pt x="148" y="1"/>
                  </a:lnTo>
                  <a:lnTo>
                    <a:pt x="133" y="0"/>
                  </a:lnTo>
                  <a:lnTo>
                    <a:pt x="133" y="11"/>
                  </a:lnTo>
                  <a:lnTo>
                    <a:pt x="142" y="11"/>
                  </a:lnTo>
                  <a:lnTo>
                    <a:pt x="151" y="13"/>
                  </a:lnTo>
                  <a:lnTo>
                    <a:pt x="150" y="15"/>
                  </a:lnTo>
                  <a:lnTo>
                    <a:pt x="149" y="16"/>
                  </a:lnTo>
                  <a:lnTo>
                    <a:pt x="106" y="79"/>
                  </a:lnTo>
                  <a:lnTo>
                    <a:pt x="60" y="11"/>
                  </a:lnTo>
                  <a:lnTo>
                    <a:pt x="79" y="11"/>
                  </a:lnTo>
                  <a:lnTo>
                    <a:pt x="79" y="0"/>
                  </a:lnTo>
                  <a:lnTo>
                    <a:pt x="70" y="1"/>
                  </a:lnTo>
                  <a:lnTo>
                    <a:pt x="59" y="1"/>
                  </a:lnTo>
                  <a:lnTo>
                    <a:pt x="47" y="1"/>
                  </a:lnTo>
                  <a:lnTo>
                    <a:pt x="38" y="1"/>
                  </a:lnTo>
                  <a:lnTo>
                    <a:pt x="29" y="1"/>
                  </a:lnTo>
                  <a:lnTo>
                    <a:pt x="18" y="1"/>
                  </a:lnTo>
                  <a:lnTo>
                    <a:pt x="8" y="1"/>
                  </a:lnTo>
                  <a:lnTo>
                    <a:pt x="0" y="0"/>
                  </a:lnTo>
                  <a:lnTo>
                    <a:pt x="0" y="11"/>
                  </a:lnTo>
                  <a:lnTo>
                    <a:pt x="22" y="11"/>
                  </a:lnTo>
                  <a:lnTo>
                    <a:pt x="79" y="95"/>
                  </a:lnTo>
                  <a:lnTo>
                    <a:pt x="79" y="147"/>
                  </a:lnTo>
                  <a:lnTo>
                    <a:pt x="54" y="147"/>
                  </a:lnTo>
                  <a:lnTo>
                    <a:pt x="54" y="158"/>
                  </a:lnTo>
                  <a:lnTo>
                    <a:pt x="63" y="158"/>
                  </a:lnTo>
                  <a:lnTo>
                    <a:pt x="74" y="158"/>
                  </a:lnTo>
                  <a:lnTo>
                    <a:pt x="86" y="158"/>
                  </a:lnTo>
                  <a:lnTo>
                    <a:pt x="95" y="158"/>
                  </a:lnTo>
                  <a:lnTo>
                    <a:pt x="104" y="158"/>
                  </a:lnTo>
                  <a:lnTo>
                    <a:pt x="115" y="158"/>
                  </a:lnTo>
                  <a:lnTo>
                    <a:pt x="127" y="158"/>
                  </a:lnTo>
                  <a:lnTo>
                    <a:pt x="135" y="158"/>
                  </a:lnTo>
                  <a:lnTo>
                    <a:pt x="135" y="147"/>
                  </a:lnTo>
                  <a:lnTo>
                    <a:pt x="110" y="147"/>
                  </a:lnTo>
                  <a:lnTo>
                    <a:pt x="110" y="95"/>
                  </a:lnTo>
                  <a:lnTo>
                    <a:pt x="164" y="16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77" name="Freeform 29"/>
            <p:cNvSpPr>
              <a:spLocks noChangeAspect="1"/>
            </p:cNvSpPr>
            <p:nvPr/>
          </p:nvSpPr>
          <p:spPr bwMode="auto">
            <a:xfrm>
              <a:off x="3564" y="0"/>
              <a:ext cx="128" cy="108"/>
            </a:xfrm>
            <a:custGeom>
              <a:avLst/>
              <a:gdLst/>
              <a:ahLst/>
              <a:cxnLst>
                <a:cxn ang="0">
                  <a:pos x="124" y="0"/>
                </a:cxn>
                <a:cxn ang="0">
                  <a:pos x="4" y="0"/>
                </a:cxn>
                <a:cxn ang="0">
                  <a:pos x="0" y="38"/>
                </a:cxn>
                <a:cxn ang="0">
                  <a:pos x="11" y="38"/>
                </a:cxn>
                <a:cxn ang="0">
                  <a:pos x="11" y="32"/>
                </a:cxn>
                <a:cxn ang="0">
                  <a:pos x="12" y="26"/>
                </a:cxn>
                <a:cxn ang="0">
                  <a:pos x="14" y="21"/>
                </a:cxn>
                <a:cxn ang="0">
                  <a:pos x="16" y="17"/>
                </a:cxn>
                <a:cxn ang="0">
                  <a:pos x="20" y="13"/>
                </a:cxn>
                <a:cxn ang="0">
                  <a:pos x="24" y="11"/>
                </a:cxn>
                <a:cxn ang="0">
                  <a:pos x="30" y="9"/>
                </a:cxn>
                <a:cxn ang="0">
                  <a:pos x="38" y="9"/>
                </a:cxn>
                <a:cxn ang="0">
                  <a:pos x="52" y="9"/>
                </a:cxn>
                <a:cxn ang="0">
                  <a:pos x="52" y="99"/>
                </a:cxn>
                <a:cxn ang="0">
                  <a:pos x="28" y="99"/>
                </a:cxn>
                <a:cxn ang="0">
                  <a:pos x="28" y="108"/>
                </a:cxn>
                <a:cxn ang="0">
                  <a:pos x="36" y="108"/>
                </a:cxn>
                <a:cxn ang="0">
                  <a:pos x="45" y="108"/>
                </a:cxn>
                <a:cxn ang="0">
                  <a:pos x="64" y="107"/>
                </a:cxn>
                <a:cxn ang="0">
                  <a:pos x="84" y="108"/>
                </a:cxn>
                <a:cxn ang="0">
                  <a:pos x="93" y="108"/>
                </a:cxn>
                <a:cxn ang="0">
                  <a:pos x="101" y="108"/>
                </a:cxn>
                <a:cxn ang="0">
                  <a:pos x="101" y="99"/>
                </a:cxn>
                <a:cxn ang="0">
                  <a:pos x="77" y="99"/>
                </a:cxn>
                <a:cxn ang="0">
                  <a:pos x="77" y="9"/>
                </a:cxn>
                <a:cxn ang="0">
                  <a:pos x="91" y="9"/>
                </a:cxn>
                <a:cxn ang="0">
                  <a:pos x="99" y="9"/>
                </a:cxn>
                <a:cxn ang="0">
                  <a:pos x="105" y="11"/>
                </a:cxn>
                <a:cxn ang="0">
                  <a:pos x="109" y="13"/>
                </a:cxn>
                <a:cxn ang="0">
                  <a:pos x="112" y="17"/>
                </a:cxn>
                <a:cxn ang="0">
                  <a:pos x="115" y="21"/>
                </a:cxn>
                <a:cxn ang="0">
                  <a:pos x="116" y="26"/>
                </a:cxn>
                <a:cxn ang="0">
                  <a:pos x="117" y="32"/>
                </a:cxn>
                <a:cxn ang="0">
                  <a:pos x="118" y="38"/>
                </a:cxn>
                <a:cxn ang="0">
                  <a:pos x="128" y="38"/>
                </a:cxn>
                <a:cxn ang="0">
                  <a:pos x="124" y="0"/>
                </a:cxn>
              </a:cxnLst>
              <a:rect l="0" t="0" r="r" b="b"/>
              <a:pathLst>
                <a:path w="128" h="108">
                  <a:moveTo>
                    <a:pt x="124" y="0"/>
                  </a:moveTo>
                  <a:lnTo>
                    <a:pt x="4" y="0"/>
                  </a:lnTo>
                  <a:lnTo>
                    <a:pt x="0" y="38"/>
                  </a:lnTo>
                  <a:lnTo>
                    <a:pt x="11" y="38"/>
                  </a:lnTo>
                  <a:lnTo>
                    <a:pt x="11" y="32"/>
                  </a:lnTo>
                  <a:lnTo>
                    <a:pt x="12" y="26"/>
                  </a:lnTo>
                  <a:lnTo>
                    <a:pt x="14" y="21"/>
                  </a:lnTo>
                  <a:lnTo>
                    <a:pt x="16" y="17"/>
                  </a:lnTo>
                  <a:lnTo>
                    <a:pt x="20" y="13"/>
                  </a:lnTo>
                  <a:lnTo>
                    <a:pt x="24" y="11"/>
                  </a:lnTo>
                  <a:lnTo>
                    <a:pt x="30" y="9"/>
                  </a:lnTo>
                  <a:lnTo>
                    <a:pt x="38" y="9"/>
                  </a:lnTo>
                  <a:lnTo>
                    <a:pt x="52" y="9"/>
                  </a:lnTo>
                  <a:lnTo>
                    <a:pt x="52" y="99"/>
                  </a:lnTo>
                  <a:lnTo>
                    <a:pt x="28" y="99"/>
                  </a:lnTo>
                  <a:lnTo>
                    <a:pt x="28" y="108"/>
                  </a:lnTo>
                  <a:lnTo>
                    <a:pt x="36" y="108"/>
                  </a:lnTo>
                  <a:lnTo>
                    <a:pt x="45" y="108"/>
                  </a:lnTo>
                  <a:lnTo>
                    <a:pt x="64" y="107"/>
                  </a:lnTo>
                  <a:lnTo>
                    <a:pt x="84" y="108"/>
                  </a:lnTo>
                  <a:lnTo>
                    <a:pt x="93" y="108"/>
                  </a:lnTo>
                  <a:lnTo>
                    <a:pt x="101" y="108"/>
                  </a:lnTo>
                  <a:lnTo>
                    <a:pt x="101" y="99"/>
                  </a:lnTo>
                  <a:lnTo>
                    <a:pt x="77" y="99"/>
                  </a:lnTo>
                  <a:lnTo>
                    <a:pt x="77" y="9"/>
                  </a:lnTo>
                  <a:lnTo>
                    <a:pt x="91" y="9"/>
                  </a:lnTo>
                  <a:lnTo>
                    <a:pt x="99" y="9"/>
                  </a:lnTo>
                  <a:lnTo>
                    <a:pt x="105" y="11"/>
                  </a:lnTo>
                  <a:lnTo>
                    <a:pt x="109" y="13"/>
                  </a:lnTo>
                  <a:lnTo>
                    <a:pt x="112" y="17"/>
                  </a:lnTo>
                  <a:lnTo>
                    <a:pt x="115" y="21"/>
                  </a:lnTo>
                  <a:lnTo>
                    <a:pt x="116" y="26"/>
                  </a:lnTo>
                  <a:lnTo>
                    <a:pt x="117" y="32"/>
                  </a:lnTo>
                  <a:lnTo>
                    <a:pt x="118" y="38"/>
                  </a:lnTo>
                  <a:lnTo>
                    <a:pt x="128" y="38"/>
                  </a:lnTo>
                  <a:lnTo>
                    <a:pt x="124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78" name="Freeform 30"/>
            <p:cNvSpPr>
              <a:spLocks noChangeAspect="1"/>
            </p:cNvSpPr>
            <p:nvPr/>
          </p:nvSpPr>
          <p:spPr bwMode="auto">
            <a:xfrm>
              <a:off x="3776" y="69"/>
              <a:ext cx="152" cy="153"/>
            </a:xfrm>
            <a:custGeom>
              <a:avLst/>
              <a:gdLst/>
              <a:ahLst/>
              <a:cxnLst>
                <a:cxn ang="0">
                  <a:pos x="81" y="81"/>
                </a:cxn>
                <a:cxn ang="0">
                  <a:pos x="145" y="81"/>
                </a:cxn>
                <a:cxn ang="0">
                  <a:pos x="147" y="81"/>
                </a:cxn>
                <a:cxn ang="0">
                  <a:pos x="150" y="81"/>
                </a:cxn>
                <a:cxn ang="0">
                  <a:pos x="151" y="79"/>
                </a:cxn>
                <a:cxn ang="0">
                  <a:pos x="152" y="77"/>
                </a:cxn>
                <a:cxn ang="0">
                  <a:pos x="151" y="74"/>
                </a:cxn>
                <a:cxn ang="0">
                  <a:pos x="150" y="73"/>
                </a:cxn>
                <a:cxn ang="0">
                  <a:pos x="147" y="72"/>
                </a:cxn>
                <a:cxn ang="0">
                  <a:pos x="145" y="72"/>
                </a:cxn>
                <a:cxn ang="0">
                  <a:pos x="81" y="72"/>
                </a:cxn>
                <a:cxn ang="0">
                  <a:pos x="81" y="8"/>
                </a:cxn>
                <a:cxn ang="0">
                  <a:pos x="80" y="5"/>
                </a:cxn>
                <a:cxn ang="0">
                  <a:pos x="80" y="3"/>
                </a:cxn>
                <a:cxn ang="0">
                  <a:pos x="79" y="1"/>
                </a:cxn>
                <a:cxn ang="0">
                  <a:pos x="76" y="0"/>
                </a:cxn>
                <a:cxn ang="0">
                  <a:pos x="73" y="1"/>
                </a:cxn>
                <a:cxn ang="0">
                  <a:pos x="72" y="3"/>
                </a:cxn>
                <a:cxn ang="0">
                  <a:pos x="71" y="5"/>
                </a:cxn>
                <a:cxn ang="0">
                  <a:pos x="71" y="8"/>
                </a:cxn>
                <a:cxn ang="0">
                  <a:pos x="71" y="72"/>
                </a:cxn>
                <a:cxn ang="0">
                  <a:pos x="7" y="72"/>
                </a:cxn>
                <a:cxn ang="0">
                  <a:pos x="5" y="72"/>
                </a:cxn>
                <a:cxn ang="0">
                  <a:pos x="2" y="73"/>
                </a:cxn>
                <a:cxn ang="0">
                  <a:pos x="0" y="74"/>
                </a:cxn>
                <a:cxn ang="0">
                  <a:pos x="0" y="77"/>
                </a:cxn>
                <a:cxn ang="0">
                  <a:pos x="0" y="79"/>
                </a:cxn>
                <a:cxn ang="0">
                  <a:pos x="2" y="81"/>
                </a:cxn>
                <a:cxn ang="0">
                  <a:pos x="5" y="81"/>
                </a:cxn>
                <a:cxn ang="0">
                  <a:pos x="7" y="81"/>
                </a:cxn>
                <a:cxn ang="0">
                  <a:pos x="71" y="81"/>
                </a:cxn>
                <a:cxn ang="0">
                  <a:pos x="71" y="146"/>
                </a:cxn>
                <a:cxn ang="0">
                  <a:pos x="71" y="148"/>
                </a:cxn>
                <a:cxn ang="0">
                  <a:pos x="72" y="151"/>
                </a:cxn>
                <a:cxn ang="0">
                  <a:pos x="73" y="153"/>
                </a:cxn>
                <a:cxn ang="0">
                  <a:pos x="76" y="153"/>
                </a:cxn>
                <a:cxn ang="0">
                  <a:pos x="79" y="153"/>
                </a:cxn>
                <a:cxn ang="0">
                  <a:pos x="80" y="151"/>
                </a:cxn>
                <a:cxn ang="0">
                  <a:pos x="80" y="148"/>
                </a:cxn>
                <a:cxn ang="0">
                  <a:pos x="81" y="146"/>
                </a:cxn>
                <a:cxn ang="0">
                  <a:pos x="81" y="81"/>
                </a:cxn>
              </a:cxnLst>
              <a:rect l="0" t="0" r="r" b="b"/>
              <a:pathLst>
                <a:path w="152" h="153">
                  <a:moveTo>
                    <a:pt x="81" y="81"/>
                  </a:moveTo>
                  <a:lnTo>
                    <a:pt x="145" y="81"/>
                  </a:lnTo>
                  <a:lnTo>
                    <a:pt x="147" y="81"/>
                  </a:lnTo>
                  <a:lnTo>
                    <a:pt x="150" y="81"/>
                  </a:lnTo>
                  <a:lnTo>
                    <a:pt x="151" y="79"/>
                  </a:lnTo>
                  <a:lnTo>
                    <a:pt x="152" y="77"/>
                  </a:lnTo>
                  <a:lnTo>
                    <a:pt x="151" y="74"/>
                  </a:lnTo>
                  <a:lnTo>
                    <a:pt x="150" y="73"/>
                  </a:lnTo>
                  <a:lnTo>
                    <a:pt x="147" y="72"/>
                  </a:lnTo>
                  <a:lnTo>
                    <a:pt x="145" y="72"/>
                  </a:lnTo>
                  <a:lnTo>
                    <a:pt x="81" y="72"/>
                  </a:lnTo>
                  <a:lnTo>
                    <a:pt x="81" y="8"/>
                  </a:lnTo>
                  <a:lnTo>
                    <a:pt x="80" y="5"/>
                  </a:lnTo>
                  <a:lnTo>
                    <a:pt x="80" y="3"/>
                  </a:lnTo>
                  <a:lnTo>
                    <a:pt x="79" y="1"/>
                  </a:lnTo>
                  <a:lnTo>
                    <a:pt x="76" y="0"/>
                  </a:lnTo>
                  <a:lnTo>
                    <a:pt x="73" y="1"/>
                  </a:lnTo>
                  <a:lnTo>
                    <a:pt x="72" y="3"/>
                  </a:lnTo>
                  <a:lnTo>
                    <a:pt x="71" y="5"/>
                  </a:lnTo>
                  <a:lnTo>
                    <a:pt x="71" y="8"/>
                  </a:lnTo>
                  <a:lnTo>
                    <a:pt x="71" y="72"/>
                  </a:lnTo>
                  <a:lnTo>
                    <a:pt x="7" y="72"/>
                  </a:lnTo>
                  <a:lnTo>
                    <a:pt x="5" y="72"/>
                  </a:lnTo>
                  <a:lnTo>
                    <a:pt x="2" y="73"/>
                  </a:lnTo>
                  <a:lnTo>
                    <a:pt x="0" y="74"/>
                  </a:lnTo>
                  <a:lnTo>
                    <a:pt x="0" y="77"/>
                  </a:lnTo>
                  <a:lnTo>
                    <a:pt x="0" y="79"/>
                  </a:lnTo>
                  <a:lnTo>
                    <a:pt x="2" y="81"/>
                  </a:lnTo>
                  <a:lnTo>
                    <a:pt x="5" y="81"/>
                  </a:lnTo>
                  <a:lnTo>
                    <a:pt x="7" y="81"/>
                  </a:lnTo>
                  <a:lnTo>
                    <a:pt x="71" y="81"/>
                  </a:lnTo>
                  <a:lnTo>
                    <a:pt x="71" y="146"/>
                  </a:lnTo>
                  <a:lnTo>
                    <a:pt x="71" y="148"/>
                  </a:lnTo>
                  <a:lnTo>
                    <a:pt x="72" y="151"/>
                  </a:lnTo>
                  <a:lnTo>
                    <a:pt x="73" y="153"/>
                  </a:lnTo>
                  <a:lnTo>
                    <a:pt x="76" y="153"/>
                  </a:lnTo>
                  <a:lnTo>
                    <a:pt x="79" y="153"/>
                  </a:lnTo>
                  <a:lnTo>
                    <a:pt x="80" y="151"/>
                  </a:lnTo>
                  <a:lnTo>
                    <a:pt x="80" y="148"/>
                  </a:lnTo>
                  <a:lnTo>
                    <a:pt x="81" y="146"/>
                  </a:lnTo>
                  <a:lnTo>
                    <a:pt x="81" y="8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79" name="Freeform 31"/>
            <p:cNvSpPr>
              <a:spLocks noChangeAspect="1" noEditPoints="1"/>
            </p:cNvSpPr>
            <p:nvPr/>
          </p:nvSpPr>
          <p:spPr bwMode="auto">
            <a:xfrm>
              <a:off x="4001" y="104"/>
              <a:ext cx="121" cy="102"/>
            </a:xfrm>
            <a:custGeom>
              <a:avLst/>
              <a:gdLst/>
              <a:ahLst/>
              <a:cxnLst>
                <a:cxn ang="0">
                  <a:pos x="113" y="13"/>
                </a:cxn>
                <a:cxn ang="0">
                  <a:pos x="120" y="10"/>
                </a:cxn>
                <a:cxn ang="0">
                  <a:pos x="120" y="2"/>
                </a:cxn>
                <a:cxn ang="0">
                  <a:pos x="115" y="0"/>
                </a:cxn>
                <a:cxn ang="0">
                  <a:pos x="60" y="0"/>
                </a:cxn>
                <a:cxn ang="0">
                  <a:pos x="36" y="6"/>
                </a:cxn>
                <a:cxn ang="0">
                  <a:pos x="17" y="22"/>
                </a:cxn>
                <a:cxn ang="0">
                  <a:pos x="4" y="44"/>
                </a:cxn>
                <a:cxn ang="0">
                  <a:pos x="0" y="65"/>
                </a:cxn>
                <a:cxn ang="0">
                  <a:pos x="9" y="91"/>
                </a:cxn>
                <a:cxn ang="0">
                  <a:pos x="34" y="102"/>
                </a:cxn>
                <a:cxn ang="0">
                  <a:pos x="55" y="97"/>
                </a:cxn>
                <a:cxn ang="0">
                  <a:pos x="73" y="83"/>
                </a:cxn>
                <a:cxn ang="0">
                  <a:pos x="87" y="63"/>
                </a:cxn>
                <a:cxn ang="0">
                  <a:pos x="92" y="38"/>
                </a:cxn>
                <a:cxn ang="0">
                  <a:pos x="91" y="28"/>
                </a:cxn>
                <a:cxn ang="0">
                  <a:pos x="85" y="13"/>
                </a:cxn>
                <a:cxn ang="0">
                  <a:pos x="34" y="97"/>
                </a:cxn>
                <a:cxn ang="0">
                  <a:pos x="20" y="90"/>
                </a:cxn>
                <a:cxn ang="0">
                  <a:pos x="14" y="72"/>
                </a:cxn>
                <a:cxn ang="0">
                  <a:pos x="16" y="55"/>
                </a:cxn>
                <a:cxn ang="0">
                  <a:pos x="25" y="32"/>
                </a:cxn>
                <a:cxn ang="0">
                  <a:pos x="41" y="17"/>
                </a:cxn>
                <a:cxn ang="0">
                  <a:pos x="56" y="13"/>
                </a:cxn>
                <a:cxn ang="0">
                  <a:pos x="67" y="16"/>
                </a:cxn>
                <a:cxn ang="0">
                  <a:pos x="74" y="22"/>
                </a:cxn>
                <a:cxn ang="0">
                  <a:pos x="77" y="29"/>
                </a:cxn>
                <a:cxn ang="0">
                  <a:pos x="77" y="36"/>
                </a:cxn>
                <a:cxn ang="0">
                  <a:pos x="74" y="56"/>
                </a:cxn>
                <a:cxn ang="0">
                  <a:pos x="65" y="77"/>
                </a:cxn>
                <a:cxn ang="0">
                  <a:pos x="50" y="92"/>
                </a:cxn>
                <a:cxn ang="0">
                  <a:pos x="34" y="97"/>
                </a:cxn>
              </a:cxnLst>
              <a:rect l="0" t="0" r="r" b="b"/>
              <a:pathLst>
                <a:path w="121" h="102">
                  <a:moveTo>
                    <a:pt x="110" y="13"/>
                  </a:moveTo>
                  <a:lnTo>
                    <a:pt x="113" y="13"/>
                  </a:lnTo>
                  <a:lnTo>
                    <a:pt x="117" y="12"/>
                  </a:lnTo>
                  <a:lnTo>
                    <a:pt x="120" y="10"/>
                  </a:lnTo>
                  <a:lnTo>
                    <a:pt x="121" y="6"/>
                  </a:lnTo>
                  <a:lnTo>
                    <a:pt x="120" y="2"/>
                  </a:lnTo>
                  <a:lnTo>
                    <a:pt x="118" y="1"/>
                  </a:lnTo>
                  <a:lnTo>
                    <a:pt x="115" y="0"/>
                  </a:lnTo>
                  <a:lnTo>
                    <a:pt x="112" y="0"/>
                  </a:lnTo>
                  <a:lnTo>
                    <a:pt x="60" y="0"/>
                  </a:lnTo>
                  <a:lnTo>
                    <a:pt x="48" y="2"/>
                  </a:lnTo>
                  <a:lnTo>
                    <a:pt x="36" y="6"/>
                  </a:lnTo>
                  <a:lnTo>
                    <a:pt x="26" y="13"/>
                  </a:lnTo>
                  <a:lnTo>
                    <a:pt x="17" y="22"/>
                  </a:lnTo>
                  <a:lnTo>
                    <a:pt x="10" y="33"/>
                  </a:lnTo>
                  <a:lnTo>
                    <a:pt x="4" y="44"/>
                  </a:lnTo>
                  <a:lnTo>
                    <a:pt x="1" y="55"/>
                  </a:lnTo>
                  <a:lnTo>
                    <a:pt x="0" y="65"/>
                  </a:lnTo>
                  <a:lnTo>
                    <a:pt x="2" y="80"/>
                  </a:lnTo>
                  <a:lnTo>
                    <a:pt x="9" y="91"/>
                  </a:lnTo>
                  <a:lnTo>
                    <a:pt x="20" y="99"/>
                  </a:lnTo>
                  <a:lnTo>
                    <a:pt x="34" y="102"/>
                  </a:lnTo>
                  <a:lnTo>
                    <a:pt x="45" y="100"/>
                  </a:lnTo>
                  <a:lnTo>
                    <a:pt x="55" y="97"/>
                  </a:lnTo>
                  <a:lnTo>
                    <a:pt x="64" y="91"/>
                  </a:lnTo>
                  <a:lnTo>
                    <a:pt x="73" y="83"/>
                  </a:lnTo>
                  <a:lnTo>
                    <a:pt x="81" y="74"/>
                  </a:lnTo>
                  <a:lnTo>
                    <a:pt x="87" y="63"/>
                  </a:lnTo>
                  <a:lnTo>
                    <a:pt x="90" y="51"/>
                  </a:lnTo>
                  <a:lnTo>
                    <a:pt x="92" y="38"/>
                  </a:lnTo>
                  <a:lnTo>
                    <a:pt x="92" y="34"/>
                  </a:lnTo>
                  <a:lnTo>
                    <a:pt x="91" y="28"/>
                  </a:lnTo>
                  <a:lnTo>
                    <a:pt x="89" y="21"/>
                  </a:lnTo>
                  <a:lnTo>
                    <a:pt x="85" y="13"/>
                  </a:lnTo>
                  <a:lnTo>
                    <a:pt x="110" y="13"/>
                  </a:lnTo>
                  <a:close/>
                  <a:moveTo>
                    <a:pt x="34" y="97"/>
                  </a:moveTo>
                  <a:lnTo>
                    <a:pt x="27" y="95"/>
                  </a:lnTo>
                  <a:lnTo>
                    <a:pt x="20" y="90"/>
                  </a:lnTo>
                  <a:lnTo>
                    <a:pt x="16" y="83"/>
                  </a:lnTo>
                  <a:lnTo>
                    <a:pt x="14" y="72"/>
                  </a:lnTo>
                  <a:lnTo>
                    <a:pt x="15" y="65"/>
                  </a:lnTo>
                  <a:lnTo>
                    <a:pt x="16" y="55"/>
                  </a:lnTo>
                  <a:lnTo>
                    <a:pt x="20" y="43"/>
                  </a:lnTo>
                  <a:lnTo>
                    <a:pt x="25" y="32"/>
                  </a:lnTo>
                  <a:lnTo>
                    <a:pt x="33" y="23"/>
                  </a:lnTo>
                  <a:lnTo>
                    <a:pt x="41" y="17"/>
                  </a:lnTo>
                  <a:lnTo>
                    <a:pt x="49" y="14"/>
                  </a:lnTo>
                  <a:lnTo>
                    <a:pt x="56" y="13"/>
                  </a:lnTo>
                  <a:lnTo>
                    <a:pt x="63" y="14"/>
                  </a:lnTo>
                  <a:lnTo>
                    <a:pt x="67" y="16"/>
                  </a:lnTo>
                  <a:lnTo>
                    <a:pt x="71" y="19"/>
                  </a:lnTo>
                  <a:lnTo>
                    <a:pt x="74" y="22"/>
                  </a:lnTo>
                  <a:lnTo>
                    <a:pt x="76" y="25"/>
                  </a:lnTo>
                  <a:lnTo>
                    <a:pt x="77" y="29"/>
                  </a:lnTo>
                  <a:lnTo>
                    <a:pt x="77" y="33"/>
                  </a:lnTo>
                  <a:lnTo>
                    <a:pt x="77" y="36"/>
                  </a:lnTo>
                  <a:lnTo>
                    <a:pt x="76" y="45"/>
                  </a:lnTo>
                  <a:lnTo>
                    <a:pt x="74" y="56"/>
                  </a:lnTo>
                  <a:lnTo>
                    <a:pt x="70" y="67"/>
                  </a:lnTo>
                  <a:lnTo>
                    <a:pt x="65" y="77"/>
                  </a:lnTo>
                  <a:lnTo>
                    <a:pt x="58" y="86"/>
                  </a:lnTo>
                  <a:lnTo>
                    <a:pt x="50" y="92"/>
                  </a:lnTo>
                  <a:lnTo>
                    <a:pt x="42" y="96"/>
                  </a:lnTo>
                  <a:lnTo>
                    <a:pt x="34" y="97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80" name="Freeform 32"/>
            <p:cNvSpPr>
              <a:spLocks noChangeAspect="1"/>
            </p:cNvSpPr>
            <p:nvPr/>
          </p:nvSpPr>
          <p:spPr bwMode="auto">
            <a:xfrm>
              <a:off x="4142" y="2"/>
              <a:ext cx="82" cy="106"/>
            </a:xfrm>
            <a:custGeom>
              <a:avLst/>
              <a:gdLst/>
              <a:ahLst/>
              <a:cxnLst>
                <a:cxn ang="0">
                  <a:pos x="82" y="69"/>
                </a:cxn>
                <a:cxn ang="0">
                  <a:pos x="72" y="69"/>
                </a:cxn>
                <a:cxn ang="0">
                  <a:pos x="72" y="72"/>
                </a:cxn>
                <a:cxn ang="0">
                  <a:pos x="71" y="77"/>
                </a:cxn>
                <a:cxn ang="0">
                  <a:pos x="69" y="81"/>
                </a:cxn>
                <a:cxn ang="0">
                  <a:pos x="67" y="83"/>
                </a:cxn>
                <a:cxn ang="0">
                  <a:pos x="64" y="84"/>
                </a:cxn>
                <a:cxn ang="0">
                  <a:pos x="59" y="84"/>
                </a:cxn>
                <a:cxn ang="0">
                  <a:pos x="54" y="84"/>
                </a:cxn>
                <a:cxn ang="0">
                  <a:pos x="51" y="84"/>
                </a:cxn>
                <a:cxn ang="0">
                  <a:pos x="29" y="84"/>
                </a:cxn>
                <a:cxn ang="0">
                  <a:pos x="56" y="65"/>
                </a:cxn>
                <a:cxn ang="0">
                  <a:pos x="65" y="58"/>
                </a:cxn>
                <a:cxn ang="0">
                  <a:pos x="74" y="51"/>
                </a:cxn>
                <a:cxn ang="0">
                  <a:pos x="80" y="43"/>
                </a:cxn>
                <a:cxn ang="0">
                  <a:pos x="82" y="32"/>
                </a:cxn>
                <a:cxn ang="0">
                  <a:pos x="79" y="19"/>
                </a:cxn>
                <a:cxn ang="0">
                  <a:pos x="70" y="9"/>
                </a:cxn>
                <a:cxn ang="0">
                  <a:pos x="56" y="3"/>
                </a:cxn>
                <a:cxn ang="0">
                  <a:pos x="39" y="0"/>
                </a:cxn>
                <a:cxn ang="0">
                  <a:pos x="23" y="2"/>
                </a:cxn>
                <a:cxn ang="0">
                  <a:pos x="11" y="7"/>
                </a:cxn>
                <a:cxn ang="0">
                  <a:pos x="3" y="14"/>
                </a:cxn>
                <a:cxn ang="0">
                  <a:pos x="0" y="24"/>
                </a:cxn>
                <a:cxn ang="0">
                  <a:pos x="2" y="30"/>
                </a:cxn>
                <a:cxn ang="0">
                  <a:pos x="5" y="34"/>
                </a:cxn>
                <a:cxn ang="0">
                  <a:pos x="9" y="36"/>
                </a:cxn>
                <a:cxn ang="0">
                  <a:pos x="13" y="37"/>
                </a:cxn>
                <a:cxn ang="0">
                  <a:pos x="17" y="36"/>
                </a:cxn>
                <a:cxn ang="0">
                  <a:pos x="21" y="34"/>
                </a:cxn>
                <a:cxn ang="0">
                  <a:pos x="24" y="30"/>
                </a:cxn>
                <a:cxn ang="0">
                  <a:pos x="25" y="24"/>
                </a:cxn>
                <a:cxn ang="0">
                  <a:pos x="24" y="19"/>
                </a:cxn>
                <a:cxn ang="0">
                  <a:pos x="22" y="16"/>
                </a:cxn>
                <a:cxn ang="0">
                  <a:pos x="20" y="14"/>
                </a:cxn>
                <a:cxn ang="0">
                  <a:pos x="19" y="13"/>
                </a:cxn>
                <a:cxn ang="0">
                  <a:pos x="23" y="11"/>
                </a:cxn>
                <a:cxn ang="0">
                  <a:pos x="28" y="10"/>
                </a:cxn>
                <a:cxn ang="0">
                  <a:pos x="31" y="9"/>
                </a:cxn>
                <a:cxn ang="0">
                  <a:pos x="34" y="9"/>
                </a:cxn>
                <a:cxn ang="0">
                  <a:pos x="43" y="11"/>
                </a:cxn>
                <a:cxn ang="0">
                  <a:pos x="51" y="15"/>
                </a:cxn>
                <a:cxn ang="0">
                  <a:pos x="56" y="23"/>
                </a:cxn>
                <a:cxn ang="0">
                  <a:pos x="58" y="32"/>
                </a:cxn>
                <a:cxn ang="0">
                  <a:pos x="57" y="41"/>
                </a:cxn>
                <a:cxn ang="0">
                  <a:pos x="53" y="49"/>
                </a:cxn>
                <a:cxn ang="0">
                  <a:pos x="47" y="56"/>
                </a:cxn>
                <a:cxn ang="0">
                  <a:pos x="41" y="63"/>
                </a:cxn>
                <a:cxn ang="0">
                  <a:pos x="2" y="97"/>
                </a:cxn>
                <a:cxn ang="0">
                  <a:pos x="1" y="99"/>
                </a:cxn>
                <a:cxn ang="0">
                  <a:pos x="0" y="102"/>
                </a:cxn>
                <a:cxn ang="0">
                  <a:pos x="0" y="106"/>
                </a:cxn>
                <a:cxn ang="0">
                  <a:pos x="77" y="106"/>
                </a:cxn>
                <a:cxn ang="0">
                  <a:pos x="82" y="69"/>
                </a:cxn>
              </a:cxnLst>
              <a:rect l="0" t="0" r="r" b="b"/>
              <a:pathLst>
                <a:path w="82" h="106">
                  <a:moveTo>
                    <a:pt x="82" y="69"/>
                  </a:moveTo>
                  <a:lnTo>
                    <a:pt x="72" y="69"/>
                  </a:lnTo>
                  <a:lnTo>
                    <a:pt x="72" y="72"/>
                  </a:lnTo>
                  <a:lnTo>
                    <a:pt x="71" y="77"/>
                  </a:lnTo>
                  <a:lnTo>
                    <a:pt x="69" y="81"/>
                  </a:lnTo>
                  <a:lnTo>
                    <a:pt x="67" y="83"/>
                  </a:lnTo>
                  <a:lnTo>
                    <a:pt x="64" y="84"/>
                  </a:lnTo>
                  <a:lnTo>
                    <a:pt x="59" y="84"/>
                  </a:lnTo>
                  <a:lnTo>
                    <a:pt x="54" y="84"/>
                  </a:lnTo>
                  <a:lnTo>
                    <a:pt x="51" y="84"/>
                  </a:lnTo>
                  <a:lnTo>
                    <a:pt x="29" y="84"/>
                  </a:lnTo>
                  <a:lnTo>
                    <a:pt x="56" y="65"/>
                  </a:lnTo>
                  <a:lnTo>
                    <a:pt x="65" y="58"/>
                  </a:lnTo>
                  <a:lnTo>
                    <a:pt x="74" y="51"/>
                  </a:lnTo>
                  <a:lnTo>
                    <a:pt x="80" y="43"/>
                  </a:lnTo>
                  <a:lnTo>
                    <a:pt x="82" y="32"/>
                  </a:lnTo>
                  <a:lnTo>
                    <a:pt x="79" y="19"/>
                  </a:lnTo>
                  <a:lnTo>
                    <a:pt x="70" y="9"/>
                  </a:lnTo>
                  <a:lnTo>
                    <a:pt x="56" y="3"/>
                  </a:lnTo>
                  <a:lnTo>
                    <a:pt x="39" y="0"/>
                  </a:lnTo>
                  <a:lnTo>
                    <a:pt x="23" y="2"/>
                  </a:lnTo>
                  <a:lnTo>
                    <a:pt x="11" y="7"/>
                  </a:lnTo>
                  <a:lnTo>
                    <a:pt x="3" y="14"/>
                  </a:lnTo>
                  <a:lnTo>
                    <a:pt x="0" y="24"/>
                  </a:lnTo>
                  <a:lnTo>
                    <a:pt x="2" y="30"/>
                  </a:lnTo>
                  <a:lnTo>
                    <a:pt x="5" y="34"/>
                  </a:lnTo>
                  <a:lnTo>
                    <a:pt x="9" y="36"/>
                  </a:lnTo>
                  <a:lnTo>
                    <a:pt x="13" y="37"/>
                  </a:lnTo>
                  <a:lnTo>
                    <a:pt x="17" y="36"/>
                  </a:lnTo>
                  <a:lnTo>
                    <a:pt x="21" y="34"/>
                  </a:lnTo>
                  <a:lnTo>
                    <a:pt x="24" y="30"/>
                  </a:lnTo>
                  <a:lnTo>
                    <a:pt x="25" y="24"/>
                  </a:lnTo>
                  <a:lnTo>
                    <a:pt x="24" y="19"/>
                  </a:lnTo>
                  <a:lnTo>
                    <a:pt x="22" y="16"/>
                  </a:lnTo>
                  <a:lnTo>
                    <a:pt x="20" y="14"/>
                  </a:lnTo>
                  <a:lnTo>
                    <a:pt x="19" y="13"/>
                  </a:lnTo>
                  <a:lnTo>
                    <a:pt x="23" y="11"/>
                  </a:lnTo>
                  <a:lnTo>
                    <a:pt x="28" y="10"/>
                  </a:lnTo>
                  <a:lnTo>
                    <a:pt x="31" y="9"/>
                  </a:lnTo>
                  <a:lnTo>
                    <a:pt x="34" y="9"/>
                  </a:lnTo>
                  <a:lnTo>
                    <a:pt x="43" y="11"/>
                  </a:lnTo>
                  <a:lnTo>
                    <a:pt x="51" y="15"/>
                  </a:lnTo>
                  <a:lnTo>
                    <a:pt x="56" y="23"/>
                  </a:lnTo>
                  <a:lnTo>
                    <a:pt x="58" y="32"/>
                  </a:lnTo>
                  <a:lnTo>
                    <a:pt x="57" y="41"/>
                  </a:lnTo>
                  <a:lnTo>
                    <a:pt x="53" y="49"/>
                  </a:lnTo>
                  <a:lnTo>
                    <a:pt x="47" y="56"/>
                  </a:lnTo>
                  <a:lnTo>
                    <a:pt x="41" y="63"/>
                  </a:lnTo>
                  <a:lnTo>
                    <a:pt x="2" y="97"/>
                  </a:lnTo>
                  <a:lnTo>
                    <a:pt x="1" y="99"/>
                  </a:lnTo>
                  <a:lnTo>
                    <a:pt x="0" y="102"/>
                  </a:lnTo>
                  <a:lnTo>
                    <a:pt x="0" y="106"/>
                  </a:lnTo>
                  <a:lnTo>
                    <a:pt x="77" y="106"/>
                  </a:lnTo>
                  <a:lnTo>
                    <a:pt x="82" y="6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81" name="Freeform 33"/>
            <p:cNvSpPr>
              <a:spLocks noChangeAspect="1"/>
            </p:cNvSpPr>
            <p:nvPr/>
          </p:nvSpPr>
          <p:spPr bwMode="auto">
            <a:xfrm>
              <a:off x="4254" y="45"/>
              <a:ext cx="85" cy="158"/>
            </a:xfrm>
            <a:custGeom>
              <a:avLst/>
              <a:gdLst/>
              <a:ahLst/>
              <a:cxnLst>
                <a:cxn ang="0">
                  <a:pos x="59" y="11"/>
                </a:cxn>
                <a:cxn ang="0">
                  <a:pos x="85" y="11"/>
                </a:cxn>
                <a:cxn ang="0">
                  <a:pos x="85" y="0"/>
                </a:cxn>
                <a:cxn ang="0">
                  <a:pos x="76" y="1"/>
                </a:cxn>
                <a:cxn ang="0">
                  <a:pos x="65" y="1"/>
                </a:cxn>
                <a:cxn ang="0">
                  <a:pos x="53" y="1"/>
                </a:cxn>
                <a:cxn ang="0">
                  <a:pos x="43" y="1"/>
                </a:cxn>
                <a:cxn ang="0">
                  <a:pos x="33" y="1"/>
                </a:cxn>
                <a:cxn ang="0">
                  <a:pos x="21" y="1"/>
                </a:cxn>
                <a:cxn ang="0">
                  <a:pos x="10" y="1"/>
                </a:cxn>
                <a:cxn ang="0">
                  <a:pos x="0" y="0"/>
                </a:cxn>
                <a:cxn ang="0">
                  <a:pos x="0" y="11"/>
                </a:cxn>
                <a:cxn ang="0">
                  <a:pos x="27" y="11"/>
                </a:cxn>
                <a:cxn ang="0">
                  <a:pos x="27" y="147"/>
                </a:cxn>
                <a:cxn ang="0">
                  <a:pos x="0" y="147"/>
                </a:cxn>
                <a:cxn ang="0">
                  <a:pos x="0" y="158"/>
                </a:cxn>
                <a:cxn ang="0">
                  <a:pos x="10" y="158"/>
                </a:cxn>
                <a:cxn ang="0">
                  <a:pos x="21" y="158"/>
                </a:cxn>
                <a:cxn ang="0">
                  <a:pos x="33" y="158"/>
                </a:cxn>
                <a:cxn ang="0">
                  <a:pos x="43" y="158"/>
                </a:cxn>
                <a:cxn ang="0">
                  <a:pos x="53" y="158"/>
                </a:cxn>
                <a:cxn ang="0">
                  <a:pos x="65" y="158"/>
                </a:cxn>
                <a:cxn ang="0">
                  <a:pos x="76" y="158"/>
                </a:cxn>
                <a:cxn ang="0">
                  <a:pos x="85" y="158"/>
                </a:cxn>
                <a:cxn ang="0">
                  <a:pos x="85" y="147"/>
                </a:cxn>
                <a:cxn ang="0">
                  <a:pos x="59" y="147"/>
                </a:cxn>
                <a:cxn ang="0">
                  <a:pos x="59" y="11"/>
                </a:cxn>
              </a:cxnLst>
              <a:rect l="0" t="0" r="r" b="b"/>
              <a:pathLst>
                <a:path w="85" h="158">
                  <a:moveTo>
                    <a:pt x="59" y="11"/>
                  </a:moveTo>
                  <a:lnTo>
                    <a:pt x="85" y="11"/>
                  </a:lnTo>
                  <a:lnTo>
                    <a:pt x="85" y="0"/>
                  </a:lnTo>
                  <a:lnTo>
                    <a:pt x="76" y="1"/>
                  </a:lnTo>
                  <a:lnTo>
                    <a:pt x="65" y="1"/>
                  </a:lnTo>
                  <a:lnTo>
                    <a:pt x="53" y="1"/>
                  </a:lnTo>
                  <a:lnTo>
                    <a:pt x="43" y="1"/>
                  </a:lnTo>
                  <a:lnTo>
                    <a:pt x="33" y="1"/>
                  </a:lnTo>
                  <a:lnTo>
                    <a:pt x="21" y="1"/>
                  </a:lnTo>
                  <a:lnTo>
                    <a:pt x="10" y="1"/>
                  </a:lnTo>
                  <a:lnTo>
                    <a:pt x="0" y="0"/>
                  </a:lnTo>
                  <a:lnTo>
                    <a:pt x="0" y="11"/>
                  </a:lnTo>
                  <a:lnTo>
                    <a:pt x="27" y="11"/>
                  </a:lnTo>
                  <a:lnTo>
                    <a:pt x="27" y="147"/>
                  </a:lnTo>
                  <a:lnTo>
                    <a:pt x="0" y="147"/>
                  </a:lnTo>
                  <a:lnTo>
                    <a:pt x="0" y="158"/>
                  </a:lnTo>
                  <a:lnTo>
                    <a:pt x="10" y="158"/>
                  </a:lnTo>
                  <a:lnTo>
                    <a:pt x="21" y="158"/>
                  </a:lnTo>
                  <a:lnTo>
                    <a:pt x="33" y="158"/>
                  </a:lnTo>
                  <a:lnTo>
                    <a:pt x="43" y="158"/>
                  </a:lnTo>
                  <a:lnTo>
                    <a:pt x="53" y="158"/>
                  </a:lnTo>
                  <a:lnTo>
                    <a:pt x="65" y="158"/>
                  </a:lnTo>
                  <a:lnTo>
                    <a:pt x="76" y="158"/>
                  </a:lnTo>
                  <a:lnTo>
                    <a:pt x="85" y="158"/>
                  </a:lnTo>
                  <a:lnTo>
                    <a:pt x="85" y="147"/>
                  </a:lnTo>
                  <a:lnTo>
                    <a:pt x="59" y="147"/>
                  </a:lnTo>
                  <a:lnTo>
                    <a:pt x="59" y="1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82" name="Freeform 34"/>
            <p:cNvSpPr>
              <a:spLocks noChangeAspect="1"/>
            </p:cNvSpPr>
            <p:nvPr/>
          </p:nvSpPr>
          <p:spPr bwMode="auto">
            <a:xfrm>
              <a:off x="4360" y="30"/>
              <a:ext cx="53" cy="231"/>
            </a:xfrm>
            <a:custGeom>
              <a:avLst/>
              <a:gdLst/>
              <a:ahLst/>
              <a:cxnLst>
                <a:cxn ang="0">
                  <a:pos x="53" y="116"/>
                </a:cxn>
                <a:cxn ang="0">
                  <a:pos x="53" y="100"/>
                </a:cxn>
                <a:cxn ang="0">
                  <a:pos x="50" y="83"/>
                </a:cxn>
                <a:cxn ang="0">
                  <a:pos x="46" y="63"/>
                </a:cxn>
                <a:cxn ang="0">
                  <a:pos x="38" y="44"/>
                </a:cxn>
                <a:cxn ang="0">
                  <a:pos x="27" y="25"/>
                </a:cxn>
                <a:cxn ang="0">
                  <a:pos x="16" y="11"/>
                </a:cxn>
                <a:cxn ang="0">
                  <a:pos x="7" y="3"/>
                </a:cxn>
                <a:cxn ang="0">
                  <a:pos x="2" y="0"/>
                </a:cxn>
                <a:cxn ang="0">
                  <a:pos x="1" y="1"/>
                </a:cxn>
                <a:cxn ang="0">
                  <a:pos x="0" y="3"/>
                </a:cxn>
                <a:cxn ang="0">
                  <a:pos x="0" y="3"/>
                </a:cxn>
                <a:cxn ang="0">
                  <a:pos x="0" y="4"/>
                </a:cxn>
                <a:cxn ang="0">
                  <a:pos x="2" y="6"/>
                </a:cxn>
                <a:cxn ang="0">
                  <a:pos x="4" y="8"/>
                </a:cxn>
                <a:cxn ang="0">
                  <a:pos x="19" y="28"/>
                </a:cxn>
                <a:cxn ang="0">
                  <a:pos x="31" y="52"/>
                </a:cxn>
                <a:cxn ang="0">
                  <a:pos x="37" y="82"/>
                </a:cxn>
                <a:cxn ang="0">
                  <a:pos x="40" y="116"/>
                </a:cxn>
                <a:cxn ang="0">
                  <a:pos x="38" y="145"/>
                </a:cxn>
                <a:cxn ang="0">
                  <a:pos x="32" y="174"/>
                </a:cxn>
                <a:cxn ang="0">
                  <a:pos x="21" y="201"/>
                </a:cxn>
                <a:cxn ang="0">
                  <a:pos x="3" y="225"/>
                </a:cxn>
                <a:cxn ang="0">
                  <a:pos x="0" y="227"/>
                </a:cxn>
                <a:cxn ang="0">
                  <a:pos x="0" y="228"/>
                </a:cxn>
                <a:cxn ang="0">
                  <a:pos x="1" y="230"/>
                </a:cxn>
                <a:cxn ang="0">
                  <a:pos x="2" y="231"/>
                </a:cxn>
                <a:cxn ang="0">
                  <a:pos x="7" y="228"/>
                </a:cxn>
                <a:cxn ang="0">
                  <a:pos x="16" y="219"/>
                </a:cxn>
                <a:cxn ang="0">
                  <a:pos x="28" y="205"/>
                </a:cxn>
                <a:cxn ang="0">
                  <a:pos x="39" y="186"/>
                </a:cxn>
                <a:cxn ang="0">
                  <a:pos x="46" y="167"/>
                </a:cxn>
                <a:cxn ang="0">
                  <a:pos x="50" y="149"/>
                </a:cxn>
                <a:cxn ang="0">
                  <a:pos x="53" y="131"/>
                </a:cxn>
                <a:cxn ang="0">
                  <a:pos x="53" y="116"/>
                </a:cxn>
              </a:cxnLst>
              <a:rect l="0" t="0" r="r" b="b"/>
              <a:pathLst>
                <a:path w="53" h="231">
                  <a:moveTo>
                    <a:pt x="53" y="116"/>
                  </a:moveTo>
                  <a:lnTo>
                    <a:pt x="53" y="100"/>
                  </a:lnTo>
                  <a:lnTo>
                    <a:pt x="50" y="83"/>
                  </a:lnTo>
                  <a:lnTo>
                    <a:pt x="46" y="63"/>
                  </a:lnTo>
                  <a:lnTo>
                    <a:pt x="38" y="44"/>
                  </a:lnTo>
                  <a:lnTo>
                    <a:pt x="27" y="25"/>
                  </a:lnTo>
                  <a:lnTo>
                    <a:pt x="16" y="11"/>
                  </a:lnTo>
                  <a:lnTo>
                    <a:pt x="7" y="3"/>
                  </a:lnTo>
                  <a:lnTo>
                    <a:pt x="2" y="0"/>
                  </a:lnTo>
                  <a:lnTo>
                    <a:pt x="1" y="1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4"/>
                  </a:lnTo>
                  <a:lnTo>
                    <a:pt x="2" y="6"/>
                  </a:lnTo>
                  <a:lnTo>
                    <a:pt x="4" y="8"/>
                  </a:lnTo>
                  <a:lnTo>
                    <a:pt x="19" y="28"/>
                  </a:lnTo>
                  <a:lnTo>
                    <a:pt x="31" y="52"/>
                  </a:lnTo>
                  <a:lnTo>
                    <a:pt x="37" y="82"/>
                  </a:lnTo>
                  <a:lnTo>
                    <a:pt x="40" y="116"/>
                  </a:lnTo>
                  <a:lnTo>
                    <a:pt x="38" y="145"/>
                  </a:lnTo>
                  <a:lnTo>
                    <a:pt x="32" y="174"/>
                  </a:lnTo>
                  <a:lnTo>
                    <a:pt x="21" y="201"/>
                  </a:lnTo>
                  <a:lnTo>
                    <a:pt x="3" y="225"/>
                  </a:lnTo>
                  <a:lnTo>
                    <a:pt x="0" y="227"/>
                  </a:lnTo>
                  <a:lnTo>
                    <a:pt x="0" y="228"/>
                  </a:lnTo>
                  <a:lnTo>
                    <a:pt x="1" y="230"/>
                  </a:lnTo>
                  <a:lnTo>
                    <a:pt x="2" y="231"/>
                  </a:lnTo>
                  <a:lnTo>
                    <a:pt x="7" y="228"/>
                  </a:lnTo>
                  <a:lnTo>
                    <a:pt x="16" y="219"/>
                  </a:lnTo>
                  <a:lnTo>
                    <a:pt x="28" y="205"/>
                  </a:lnTo>
                  <a:lnTo>
                    <a:pt x="39" y="186"/>
                  </a:lnTo>
                  <a:lnTo>
                    <a:pt x="46" y="167"/>
                  </a:lnTo>
                  <a:lnTo>
                    <a:pt x="50" y="149"/>
                  </a:lnTo>
                  <a:lnTo>
                    <a:pt x="53" y="131"/>
                  </a:lnTo>
                  <a:lnTo>
                    <a:pt x="53" y="116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83" name="Freeform 35"/>
            <p:cNvSpPr>
              <a:spLocks noChangeAspect="1"/>
            </p:cNvSpPr>
            <p:nvPr/>
          </p:nvSpPr>
          <p:spPr bwMode="auto">
            <a:xfrm>
              <a:off x="4454" y="64"/>
              <a:ext cx="108" cy="8"/>
            </a:xfrm>
            <a:custGeom>
              <a:avLst/>
              <a:gdLst/>
              <a:ahLst/>
              <a:cxnLst>
                <a:cxn ang="0">
                  <a:pos x="102" y="8"/>
                </a:cxn>
                <a:cxn ang="0">
                  <a:pos x="104" y="8"/>
                </a:cxn>
                <a:cxn ang="0">
                  <a:pos x="106" y="7"/>
                </a:cxn>
                <a:cxn ang="0">
                  <a:pos x="107" y="6"/>
                </a:cxn>
                <a:cxn ang="0">
                  <a:pos x="108" y="4"/>
                </a:cxn>
                <a:cxn ang="0">
                  <a:pos x="107" y="2"/>
                </a:cxn>
                <a:cxn ang="0">
                  <a:pos x="106" y="0"/>
                </a:cxn>
                <a:cxn ang="0">
                  <a:pos x="104" y="0"/>
                </a:cxn>
                <a:cxn ang="0">
                  <a:pos x="102" y="0"/>
                </a:cxn>
                <a:cxn ang="0">
                  <a:pos x="6" y="0"/>
                </a:cxn>
                <a:cxn ang="0">
                  <a:pos x="4" y="0"/>
                </a:cxn>
                <a:cxn ang="0">
                  <a:pos x="2" y="0"/>
                </a:cxn>
                <a:cxn ang="0">
                  <a:pos x="0" y="1"/>
                </a:cxn>
                <a:cxn ang="0">
                  <a:pos x="0" y="4"/>
                </a:cxn>
                <a:cxn ang="0">
                  <a:pos x="0" y="6"/>
                </a:cxn>
                <a:cxn ang="0">
                  <a:pos x="2" y="7"/>
                </a:cxn>
                <a:cxn ang="0">
                  <a:pos x="4" y="8"/>
                </a:cxn>
                <a:cxn ang="0">
                  <a:pos x="6" y="8"/>
                </a:cxn>
                <a:cxn ang="0">
                  <a:pos x="102" y="8"/>
                </a:cxn>
              </a:cxnLst>
              <a:rect l="0" t="0" r="r" b="b"/>
              <a:pathLst>
                <a:path w="108" h="8">
                  <a:moveTo>
                    <a:pt x="102" y="8"/>
                  </a:moveTo>
                  <a:lnTo>
                    <a:pt x="104" y="8"/>
                  </a:lnTo>
                  <a:lnTo>
                    <a:pt x="106" y="7"/>
                  </a:lnTo>
                  <a:lnTo>
                    <a:pt x="107" y="6"/>
                  </a:lnTo>
                  <a:lnTo>
                    <a:pt x="108" y="4"/>
                  </a:lnTo>
                  <a:lnTo>
                    <a:pt x="107" y="2"/>
                  </a:lnTo>
                  <a:lnTo>
                    <a:pt x="106" y="0"/>
                  </a:lnTo>
                  <a:lnTo>
                    <a:pt x="104" y="0"/>
                  </a:lnTo>
                  <a:lnTo>
                    <a:pt x="102" y="0"/>
                  </a:lnTo>
                  <a:lnTo>
                    <a:pt x="6" y="0"/>
                  </a:lnTo>
                  <a:lnTo>
                    <a:pt x="4" y="0"/>
                  </a:lnTo>
                  <a:lnTo>
                    <a:pt x="2" y="0"/>
                  </a:lnTo>
                  <a:lnTo>
                    <a:pt x="0" y="1"/>
                  </a:lnTo>
                  <a:lnTo>
                    <a:pt x="0" y="4"/>
                  </a:lnTo>
                  <a:lnTo>
                    <a:pt x="0" y="6"/>
                  </a:lnTo>
                  <a:lnTo>
                    <a:pt x="2" y="7"/>
                  </a:lnTo>
                  <a:lnTo>
                    <a:pt x="4" y="8"/>
                  </a:lnTo>
                  <a:lnTo>
                    <a:pt x="6" y="8"/>
                  </a:lnTo>
                  <a:lnTo>
                    <a:pt x="102" y="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84" name="Freeform 36"/>
            <p:cNvSpPr>
              <a:spLocks noChangeAspect="1"/>
            </p:cNvSpPr>
            <p:nvPr/>
          </p:nvSpPr>
          <p:spPr bwMode="auto">
            <a:xfrm>
              <a:off x="4596" y="2"/>
              <a:ext cx="72" cy="106"/>
            </a:xfrm>
            <a:custGeom>
              <a:avLst/>
              <a:gdLst/>
              <a:ahLst/>
              <a:cxnLst>
                <a:cxn ang="0">
                  <a:pos x="48" y="6"/>
                </a:cxn>
                <a:cxn ang="0">
                  <a:pos x="47" y="3"/>
                </a:cxn>
                <a:cxn ang="0">
                  <a:pos x="46" y="1"/>
                </a:cxn>
                <a:cxn ang="0">
                  <a:pos x="44" y="0"/>
                </a:cxn>
                <a:cxn ang="0">
                  <a:pos x="40" y="0"/>
                </a:cxn>
                <a:cxn ang="0">
                  <a:pos x="23" y="9"/>
                </a:cxn>
                <a:cxn ang="0">
                  <a:pos x="4" y="11"/>
                </a:cxn>
                <a:cxn ang="0">
                  <a:pos x="0" y="11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15" y="19"/>
                </a:cxn>
                <a:cxn ang="0">
                  <a:pos x="27" y="16"/>
                </a:cxn>
                <a:cxn ang="0">
                  <a:pos x="27" y="97"/>
                </a:cxn>
                <a:cxn ang="0">
                  <a:pos x="1" y="97"/>
                </a:cxn>
                <a:cxn ang="0">
                  <a:pos x="1" y="106"/>
                </a:cxn>
                <a:cxn ang="0">
                  <a:pos x="9" y="106"/>
                </a:cxn>
                <a:cxn ang="0">
                  <a:pos x="19" y="106"/>
                </a:cxn>
                <a:cxn ang="0">
                  <a:pos x="29" y="105"/>
                </a:cxn>
                <a:cxn ang="0">
                  <a:pos x="37" y="105"/>
                </a:cxn>
                <a:cxn ang="0">
                  <a:pos x="54" y="106"/>
                </a:cxn>
                <a:cxn ang="0">
                  <a:pos x="63" y="106"/>
                </a:cxn>
                <a:cxn ang="0">
                  <a:pos x="72" y="106"/>
                </a:cxn>
                <a:cxn ang="0">
                  <a:pos x="72" y="97"/>
                </a:cxn>
                <a:cxn ang="0">
                  <a:pos x="48" y="97"/>
                </a:cxn>
                <a:cxn ang="0">
                  <a:pos x="48" y="6"/>
                </a:cxn>
              </a:cxnLst>
              <a:rect l="0" t="0" r="r" b="b"/>
              <a:pathLst>
                <a:path w="72" h="106">
                  <a:moveTo>
                    <a:pt x="48" y="6"/>
                  </a:moveTo>
                  <a:lnTo>
                    <a:pt x="47" y="3"/>
                  </a:lnTo>
                  <a:lnTo>
                    <a:pt x="46" y="1"/>
                  </a:lnTo>
                  <a:lnTo>
                    <a:pt x="44" y="0"/>
                  </a:lnTo>
                  <a:lnTo>
                    <a:pt x="40" y="0"/>
                  </a:lnTo>
                  <a:lnTo>
                    <a:pt x="23" y="9"/>
                  </a:lnTo>
                  <a:lnTo>
                    <a:pt x="4" y="11"/>
                  </a:lnTo>
                  <a:lnTo>
                    <a:pt x="0" y="11"/>
                  </a:lnTo>
                  <a:lnTo>
                    <a:pt x="0" y="20"/>
                  </a:lnTo>
                  <a:lnTo>
                    <a:pt x="4" y="20"/>
                  </a:lnTo>
                  <a:lnTo>
                    <a:pt x="15" y="19"/>
                  </a:lnTo>
                  <a:lnTo>
                    <a:pt x="27" y="16"/>
                  </a:lnTo>
                  <a:lnTo>
                    <a:pt x="27" y="97"/>
                  </a:lnTo>
                  <a:lnTo>
                    <a:pt x="1" y="97"/>
                  </a:lnTo>
                  <a:lnTo>
                    <a:pt x="1" y="106"/>
                  </a:lnTo>
                  <a:lnTo>
                    <a:pt x="9" y="106"/>
                  </a:lnTo>
                  <a:lnTo>
                    <a:pt x="19" y="106"/>
                  </a:lnTo>
                  <a:lnTo>
                    <a:pt x="29" y="105"/>
                  </a:lnTo>
                  <a:lnTo>
                    <a:pt x="37" y="105"/>
                  </a:lnTo>
                  <a:lnTo>
                    <a:pt x="54" y="106"/>
                  </a:lnTo>
                  <a:lnTo>
                    <a:pt x="63" y="106"/>
                  </a:lnTo>
                  <a:lnTo>
                    <a:pt x="72" y="106"/>
                  </a:lnTo>
                  <a:lnTo>
                    <a:pt x="72" y="97"/>
                  </a:lnTo>
                  <a:lnTo>
                    <a:pt x="48" y="97"/>
                  </a:lnTo>
                  <a:lnTo>
                    <a:pt x="48" y="6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85" name="Freeform 37"/>
            <p:cNvSpPr>
              <a:spLocks noChangeAspect="1"/>
            </p:cNvSpPr>
            <p:nvPr/>
          </p:nvSpPr>
          <p:spPr bwMode="auto">
            <a:xfrm>
              <a:off x="4717" y="30"/>
              <a:ext cx="54" cy="231"/>
            </a:xfrm>
            <a:custGeom>
              <a:avLst/>
              <a:gdLst/>
              <a:ahLst/>
              <a:cxnLst>
                <a:cxn ang="0">
                  <a:pos x="54" y="228"/>
                </a:cxn>
                <a:cxn ang="0">
                  <a:pos x="53" y="228"/>
                </a:cxn>
                <a:cxn ang="0">
                  <a:pos x="53" y="227"/>
                </a:cxn>
                <a:cxn ang="0">
                  <a:pos x="52" y="226"/>
                </a:cxn>
                <a:cxn ang="0">
                  <a:pos x="50" y="223"/>
                </a:cxn>
                <a:cxn ang="0">
                  <a:pos x="32" y="199"/>
                </a:cxn>
                <a:cxn ang="0">
                  <a:pos x="21" y="172"/>
                </a:cxn>
                <a:cxn ang="0">
                  <a:pos x="15" y="143"/>
                </a:cxn>
                <a:cxn ang="0">
                  <a:pos x="14" y="116"/>
                </a:cxn>
                <a:cxn ang="0">
                  <a:pos x="15" y="86"/>
                </a:cxn>
                <a:cxn ang="0">
                  <a:pos x="22" y="57"/>
                </a:cxn>
                <a:cxn ang="0">
                  <a:pos x="33" y="30"/>
                </a:cxn>
                <a:cxn ang="0">
                  <a:pos x="51" y="7"/>
                </a:cxn>
                <a:cxn ang="0">
                  <a:pos x="53" y="4"/>
                </a:cxn>
                <a:cxn ang="0">
                  <a:pos x="54" y="3"/>
                </a:cxn>
                <a:cxn ang="0">
                  <a:pos x="53" y="1"/>
                </a:cxn>
                <a:cxn ang="0">
                  <a:pos x="51" y="0"/>
                </a:cxn>
                <a:cxn ang="0">
                  <a:pos x="47" y="3"/>
                </a:cxn>
                <a:cxn ang="0">
                  <a:pos x="37" y="12"/>
                </a:cxn>
                <a:cxn ang="0">
                  <a:pos x="26" y="26"/>
                </a:cxn>
                <a:cxn ang="0">
                  <a:pos x="15" y="45"/>
                </a:cxn>
                <a:cxn ang="0">
                  <a:pos x="8" y="64"/>
                </a:cxn>
                <a:cxn ang="0">
                  <a:pos x="3" y="83"/>
                </a:cxn>
                <a:cxn ang="0">
                  <a:pos x="1" y="100"/>
                </a:cxn>
                <a:cxn ang="0">
                  <a:pos x="0" y="116"/>
                </a:cxn>
                <a:cxn ang="0">
                  <a:pos x="1" y="131"/>
                </a:cxn>
                <a:cxn ang="0">
                  <a:pos x="3" y="149"/>
                </a:cxn>
                <a:cxn ang="0">
                  <a:pos x="8" y="168"/>
                </a:cxn>
                <a:cxn ang="0">
                  <a:pos x="16" y="187"/>
                </a:cxn>
                <a:cxn ang="0">
                  <a:pos x="27" y="206"/>
                </a:cxn>
                <a:cxn ang="0">
                  <a:pos x="38" y="220"/>
                </a:cxn>
                <a:cxn ang="0">
                  <a:pos x="47" y="228"/>
                </a:cxn>
                <a:cxn ang="0">
                  <a:pos x="51" y="231"/>
                </a:cxn>
                <a:cxn ang="0">
                  <a:pos x="53" y="230"/>
                </a:cxn>
                <a:cxn ang="0">
                  <a:pos x="54" y="228"/>
                </a:cxn>
              </a:cxnLst>
              <a:rect l="0" t="0" r="r" b="b"/>
              <a:pathLst>
                <a:path w="54" h="231">
                  <a:moveTo>
                    <a:pt x="54" y="228"/>
                  </a:moveTo>
                  <a:lnTo>
                    <a:pt x="53" y="228"/>
                  </a:lnTo>
                  <a:lnTo>
                    <a:pt x="53" y="227"/>
                  </a:lnTo>
                  <a:lnTo>
                    <a:pt x="52" y="226"/>
                  </a:lnTo>
                  <a:lnTo>
                    <a:pt x="50" y="223"/>
                  </a:lnTo>
                  <a:lnTo>
                    <a:pt x="32" y="199"/>
                  </a:lnTo>
                  <a:lnTo>
                    <a:pt x="21" y="172"/>
                  </a:lnTo>
                  <a:lnTo>
                    <a:pt x="15" y="143"/>
                  </a:lnTo>
                  <a:lnTo>
                    <a:pt x="14" y="116"/>
                  </a:lnTo>
                  <a:lnTo>
                    <a:pt x="15" y="86"/>
                  </a:lnTo>
                  <a:lnTo>
                    <a:pt x="22" y="57"/>
                  </a:lnTo>
                  <a:lnTo>
                    <a:pt x="33" y="30"/>
                  </a:lnTo>
                  <a:lnTo>
                    <a:pt x="51" y="7"/>
                  </a:lnTo>
                  <a:lnTo>
                    <a:pt x="53" y="4"/>
                  </a:lnTo>
                  <a:lnTo>
                    <a:pt x="54" y="3"/>
                  </a:lnTo>
                  <a:lnTo>
                    <a:pt x="53" y="1"/>
                  </a:lnTo>
                  <a:lnTo>
                    <a:pt x="51" y="0"/>
                  </a:lnTo>
                  <a:lnTo>
                    <a:pt x="47" y="3"/>
                  </a:lnTo>
                  <a:lnTo>
                    <a:pt x="37" y="12"/>
                  </a:lnTo>
                  <a:lnTo>
                    <a:pt x="26" y="26"/>
                  </a:lnTo>
                  <a:lnTo>
                    <a:pt x="15" y="45"/>
                  </a:lnTo>
                  <a:lnTo>
                    <a:pt x="8" y="64"/>
                  </a:lnTo>
                  <a:lnTo>
                    <a:pt x="3" y="83"/>
                  </a:lnTo>
                  <a:lnTo>
                    <a:pt x="1" y="100"/>
                  </a:lnTo>
                  <a:lnTo>
                    <a:pt x="0" y="116"/>
                  </a:lnTo>
                  <a:lnTo>
                    <a:pt x="1" y="131"/>
                  </a:lnTo>
                  <a:lnTo>
                    <a:pt x="3" y="149"/>
                  </a:lnTo>
                  <a:lnTo>
                    <a:pt x="8" y="168"/>
                  </a:lnTo>
                  <a:lnTo>
                    <a:pt x="16" y="187"/>
                  </a:lnTo>
                  <a:lnTo>
                    <a:pt x="27" y="206"/>
                  </a:lnTo>
                  <a:lnTo>
                    <a:pt x="38" y="220"/>
                  </a:lnTo>
                  <a:lnTo>
                    <a:pt x="47" y="228"/>
                  </a:lnTo>
                  <a:lnTo>
                    <a:pt x="51" y="231"/>
                  </a:lnTo>
                  <a:lnTo>
                    <a:pt x="53" y="230"/>
                  </a:lnTo>
                  <a:lnTo>
                    <a:pt x="54" y="22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86" name="Freeform 38"/>
            <p:cNvSpPr>
              <a:spLocks noChangeAspect="1"/>
            </p:cNvSpPr>
            <p:nvPr/>
          </p:nvSpPr>
          <p:spPr bwMode="auto">
            <a:xfrm>
              <a:off x="4794" y="42"/>
              <a:ext cx="90" cy="161"/>
            </a:xfrm>
            <a:custGeom>
              <a:avLst/>
              <a:gdLst/>
              <a:ahLst/>
              <a:cxnLst>
                <a:cxn ang="0">
                  <a:pos x="17" y="59"/>
                </a:cxn>
                <a:cxn ang="0">
                  <a:pos x="0" y="59"/>
                </a:cxn>
                <a:cxn ang="0">
                  <a:pos x="0" y="70"/>
                </a:cxn>
                <a:cxn ang="0">
                  <a:pos x="17" y="70"/>
                </a:cxn>
                <a:cxn ang="0">
                  <a:pos x="17" y="150"/>
                </a:cxn>
                <a:cxn ang="0">
                  <a:pos x="1" y="150"/>
                </a:cxn>
                <a:cxn ang="0">
                  <a:pos x="1" y="161"/>
                </a:cxn>
                <a:cxn ang="0">
                  <a:pos x="15" y="161"/>
                </a:cxn>
                <a:cxn ang="0">
                  <a:pos x="30" y="161"/>
                </a:cxn>
                <a:cxn ang="0">
                  <a:pos x="37" y="161"/>
                </a:cxn>
                <a:cxn ang="0">
                  <a:pos x="46" y="161"/>
                </a:cxn>
                <a:cxn ang="0">
                  <a:pos x="54" y="161"/>
                </a:cxn>
                <a:cxn ang="0">
                  <a:pos x="61" y="161"/>
                </a:cxn>
                <a:cxn ang="0">
                  <a:pos x="61" y="150"/>
                </a:cxn>
                <a:cxn ang="0">
                  <a:pos x="41" y="150"/>
                </a:cxn>
                <a:cxn ang="0">
                  <a:pos x="41" y="70"/>
                </a:cxn>
                <a:cxn ang="0">
                  <a:pos x="68" y="70"/>
                </a:cxn>
                <a:cxn ang="0">
                  <a:pos x="68" y="59"/>
                </a:cxn>
                <a:cxn ang="0">
                  <a:pos x="40" y="59"/>
                </a:cxn>
                <a:cxn ang="0">
                  <a:pos x="40" y="36"/>
                </a:cxn>
                <a:cxn ang="0">
                  <a:pos x="41" y="27"/>
                </a:cxn>
                <a:cxn ang="0">
                  <a:pos x="43" y="21"/>
                </a:cxn>
                <a:cxn ang="0">
                  <a:pos x="46" y="16"/>
                </a:cxn>
                <a:cxn ang="0">
                  <a:pos x="50" y="12"/>
                </a:cxn>
                <a:cxn ang="0">
                  <a:pos x="53" y="10"/>
                </a:cxn>
                <a:cxn ang="0">
                  <a:pos x="57" y="9"/>
                </a:cxn>
                <a:cxn ang="0">
                  <a:pos x="61" y="9"/>
                </a:cxn>
                <a:cxn ang="0">
                  <a:pos x="63" y="8"/>
                </a:cxn>
                <a:cxn ang="0">
                  <a:pos x="67" y="9"/>
                </a:cxn>
                <a:cxn ang="0">
                  <a:pos x="63" y="14"/>
                </a:cxn>
                <a:cxn ang="0">
                  <a:pos x="62" y="20"/>
                </a:cxn>
                <a:cxn ang="0">
                  <a:pos x="63" y="26"/>
                </a:cxn>
                <a:cxn ang="0">
                  <a:pos x="67" y="31"/>
                </a:cxn>
                <a:cxn ang="0">
                  <a:pos x="71" y="34"/>
                </a:cxn>
                <a:cxn ang="0">
                  <a:pos x="76" y="34"/>
                </a:cxn>
                <a:cxn ang="0">
                  <a:pos x="81" y="33"/>
                </a:cxn>
                <a:cxn ang="0">
                  <a:pos x="86" y="31"/>
                </a:cxn>
                <a:cxn ang="0">
                  <a:pos x="89" y="26"/>
                </a:cxn>
                <a:cxn ang="0">
                  <a:pos x="90" y="20"/>
                </a:cxn>
                <a:cxn ang="0">
                  <a:pos x="89" y="13"/>
                </a:cxn>
                <a:cxn ang="0">
                  <a:pos x="84" y="6"/>
                </a:cxn>
                <a:cxn ang="0">
                  <a:pos x="76" y="2"/>
                </a:cxn>
                <a:cxn ang="0">
                  <a:pos x="64" y="0"/>
                </a:cxn>
                <a:cxn ang="0">
                  <a:pos x="47" y="2"/>
                </a:cxn>
                <a:cxn ang="0">
                  <a:pos x="32" y="8"/>
                </a:cxn>
                <a:cxn ang="0">
                  <a:pos x="21" y="19"/>
                </a:cxn>
                <a:cxn ang="0">
                  <a:pos x="17" y="36"/>
                </a:cxn>
                <a:cxn ang="0">
                  <a:pos x="17" y="59"/>
                </a:cxn>
              </a:cxnLst>
              <a:rect l="0" t="0" r="r" b="b"/>
              <a:pathLst>
                <a:path w="90" h="161">
                  <a:moveTo>
                    <a:pt x="17" y="59"/>
                  </a:moveTo>
                  <a:lnTo>
                    <a:pt x="0" y="59"/>
                  </a:lnTo>
                  <a:lnTo>
                    <a:pt x="0" y="70"/>
                  </a:lnTo>
                  <a:lnTo>
                    <a:pt x="17" y="70"/>
                  </a:lnTo>
                  <a:lnTo>
                    <a:pt x="17" y="150"/>
                  </a:lnTo>
                  <a:lnTo>
                    <a:pt x="1" y="150"/>
                  </a:lnTo>
                  <a:lnTo>
                    <a:pt x="1" y="161"/>
                  </a:lnTo>
                  <a:lnTo>
                    <a:pt x="15" y="161"/>
                  </a:lnTo>
                  <a:lnTo>
                    <a:pt x="30" y="161"/>
                  </a:lnTo>
                  <a:lnTo>
                    <a:pt x="37" y="161"/>
                  </a:lnTo>
                  <a:lnTo>
                    <a:pt x="46" y="161"/>
                  </a:lnTo>
                  <a:lnTo>
                    <a:pt x="54" y="161"/>
                  </a:lnTo>
                  <a:lnTo>
                    <a:pt x="61" y="161"/>
                  </a:lnTo>
                  <a:lnTo>
                    <a:pt x="61" y="150"/>
                  </a:lnTo>
                  <a:lnTo>
                    <a:pt x="41" y="150"/>
                  </a:lnTo>
                  <a:lnTo>
                    <a:pt x="41" y="70"/>
                  </a:lnTo>
                  <a:lnTo>
                    <a:pt x="68" y="70"/>
                  </a:lnTo>
                  <a:lnTo>
                    <a:pt x="68" y="59"/>
                  </a:lnTo>
                  <a:lnTo>
                    <a:pt x="40" y="59"/>
                  </a:lnTo>
                  <a:lnTo>
                    <a:pt x="40" y="36"/>
                  </a:lnTo>
                  <a:lnTo>
                    <a:pt x="41" y="27"/>
                  </a:lnTo>
                  <a:lnTo>
                    <a:pt x="43" y="21"/>
                  </a:lnTo>
                  <a:lnTo>
                    <a:pt x="46" y="16"/>
                  </a:lnTo>
                  <a:lnTo>
                    <a:pt x="50" y="12"/>
                  </a:lnTo>
                  <a:lnTo>
                    <a:pt x="53" y="10"/>
                  </a:lnTo>
                  <a:lnTo>
                    <a:pt x="57" y="9"/>
                  </a:lnTo>
                  <a:lnTo>
                    <a:pt x="61" y="9"/>
                  </a:lnTo>
                  <a:lnTo>
                    <a:pt x="63" y="8"/>
                  </a:lnTo>
                  <a:lnTo>
                    <a:pt x="67" y="9"/>
                  </a:lnTo>
                  <a:lnTo>
                    <a:pt x="63" y="14"/>
                  </a:lnTo>
                  <a:lnTo>
                    <a:pt x="62" y="20"/>
                  </a:lnTo>
                  <a:lnTo>
                    <a:pt x="63" y="26"/>
                  </a:lnTo>
                  <a:lnTo>
                    <a:pt x="67" y="31"/>
                  </a:lnTo>
                  <a:lnTo>
                    <a:pt x="71" y="34"/>
                  </a:lnTo>
                  <a:lnTo>
                    <a:pt x="76" y="34"/>
                  </a:lnTo>
                  <a:lnTo>
                    <a:pt x="81" y="33"/>
                  </a:lnTo>
                  <a:lnTo>
                    <a:pt x="86" y="31"/>
                  </a:lnTo>
                  <a:lnTo>
                    <a:pt x="89" y="26"/>
                  </a:lnTo>
                  <a:lnTo>
                    <a:pt x="90" y="20"/>
                  </a:lnTo>
                  <a:lnTo>
                    <a:pt x="89" y="13"/>
                  </a:lnTo>
                  <a:lnTo>
                    <a:pt x="84" y="6"/>
                  </a:lnTo>
                  <a:lnTo>
                    <a:pt x="76" y="2"/>
                  </a:lnTo>
                  <a:lnTo>
                    <a:pt x="64" y="0"/>
                  </a:lnTo>
                  <a:lnTo>
                    <a:pt x="47" y="2"/>
                  </a:lnTo>
                  <a:lnTo>
                    <a:pt x="32" y="8"/>
                  </a:lnTo>
                  <a:lnTo>
                    <a:pt x="21" y="19"/>
                  </a:lnTo>
                  <a:lnTo>
                    <a:pt x="17" y="36"/>
                  </a:lnTo>
                  <a:lnTo>
                    <a:pt x="17" y="5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87" name="Freeform 39"/>
            <p:cNvSpPr>
              <a:spLocks noChangeAspect="1"/>
            </p:cNvSpPr>
            <p:nvPr/>
          </p:nvSpPr>
          <p:spPr bwMode="auto">
            <a:xfrm>
              <a:off x="4959" y="141"/>
              <a:ext cx="140" cy="9"/>
            </a:xfrm>
            <a:custGeom>
              <a:avLst/>
              <a:gdLst/>
              <a:ahLst/>
              <a:cxnLst>
                <a:cxn ang="0">
                  <a:pos x="132" y="9"/>
                </a:cxn>
                <a:cxn ang="0">
                  <a:pos x="135" y="9"/>
                </a:cxn>
                <a:cxn ang="0">
                  <a:pos x="138" y="9"/>
                </a:cxn>
                <a:cxn ang="0">
                  <a:pos x="140" y="7"/>
                </a:cxn>
                <a:cxn ang="0">
                  <a:pos x="140" y="5"/>
                </a:cxn>
                <a:cxn ang="0">
                  <a:pos x="140" y="2"/>
                </a:cxn>
                <a:cxn ang="0">
                  <a:pos x="138" y="1"/>
                </a:cxn>
                <a:cxn ang="0">
                  <a:pos x="135" y="0"/>
                </a:cxn>
                <a:cxn ang="0">
                  <a:pos x="132" y="0"/>
                </a:cxn>
                <a:cxn ang="0">
                  <a:pos x="8" y="0"/>
                </a:cxn>
                <a:cxn ang="0">
                  <a:pos x="5" y="0"/>
                </a:cxn>
                <a:cxn ang="0">
                  <a:pos x="3" y="1"/>
                </a:cxn>
                <a:cxn ang="0">
                  <a:pos x="1" y="2"/>
                </a:cxn>
                <a:cxn ang="0">
                  <a:pos x="0" y="5"/>
                </a:cxn>
                <a:cxn ang="0">
                  <a:pos x="1" y="7"/>
                </a:cxn>
                <a:cxn ang="0">
                  <a:pos x="3" y="9"/>
                </a:cxn>
                <a:cxn ang="0">
                  <a:pos x="5" y="9"/>
                </a:cxn>
                <a:cxn ang="0">
                  <a:pos x="8" y="9"/>
                </a:cxn>
                <a:cxn ang="0">
                  <a:pos x="132" y="9"/>
                </a:cxn>
              </a:cxnLst>
              <a:rect l="0" t="0" r="r" b="b"/>
              <a:pathLst>
                <a:path w="140" h="9">
                  <a:moveTo>
                    <a:pt x="132" y="9"/>
                  </a:moveTo>
                  <a:lnTo>
                    <a:pt x="135" y="9"/>
                  </a:lnTo>
                  <a:lnTo>
                    <a:pt x="138" y="9"/>
                  </a:lnTo>
                  <a:lnTo>
                    <a:pt x="140" y="7"/>
                  </a:lnTo>
                  <a:lnTo>
                    <a:pt x="140" y="5"/>
                  </a:lnTo>
                  <a:lnTo>
                    <a:pt x="140" y="2"/>
                  </a:lnTo>
                  <a:lnTo>
                    <a:pt x="138" y="1"/>
                  </a:lnTo>
                  <a:lnTo>
                    <a:pt x="135" y="0"/>
                  </a:lnTo>
                  <a:lnTo>
                    <a:pt x="132" y="0"/>
                  </a:lnTo>
                  <a:lnTo>
                    <a:pt x="8" y="0"/>
                  </a:lnTo>
                  <a:lnTo>
                    <a:pt x="5" y="0"/>
                  </a:lnTo>
                  <a:lnTo>
                    <a:pt x="3" y="1"/>
                  </a:lnTo>
                  <a:lnTo>
                    <a:pt x="1" y="2"/>
                  </a:lnTo>
                  <a:lnTo>
                    <a:pt x="0" y="5"/>
                  </a:lnTo>
                  <a:lnTo>
                    <a:pt x="1" y="7"/>
                  </a:lnTo>
                  <a:lnTo>
                    <a:pt x="3" y="9"/>
                  </a:lnTo>
                  <a:lnTo>
                    <a:pt x="5" y="9"/>
                  </a:lnTo>
                  <a:lnTo>
                    <a:pt x="8" y="9"/>
                  </a:lnTo>
                  <a:lnTo>
                    <a:pt x="132" y="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88" name="Freeform 40"/>
            <p:cNvSpPr>
              <a:spLocks noChangeAspect="1"/>
            </p:cNvSpPr>
            <p:nvPr/>
          </p:nvSpPr>
          <p:spPr bwMode="auto">
            <a:xfrm>
              <a:off x="5174" y="45"/>
              <a:ext cx="190" cy="158"/>
            </a:xfrm>
            <a:custGeom>
              <a:avLst/>
              <a:gdLst/>
              <a:ahLst/>
              <a:cxnLst>
                <a:cxn ang="0">
                  <a:pos x="165" y="16"/>
                </a:cxn>
                <a:cxn ang="0">
                  <a:pos x="166" y="14"/>
                </a:cxn>
                <a:cxn ang="0">
                  <a:pos x="168" y="13"/>
                </a:cxn>
                <a:cxn ang="0">
                  <a:pos x="170" y="12"/>
                </a:cxn>
                <a:cxn ang="0">
                  <a:pos x="174" y="12"/>
                </a:cxn>
                <a:cxn ang="0">
                  <a:pos x="186" y="11"/>
                </a:cxn>
                <a:cxn ang="0">
                  <a:pos x="190" y="11"/>
                </a:cxn>
                <a:cxn ang="0">
                  <a:pos x="190" y="0"/>
                </a:cxn>
                <a:cxn ang="0">
                  <a:pos x="176" y="1"/>
                </a:cxn>
                <a:cxn ang="0">
                  <a:pos x="164" y="1"/>
                </a:cxn>
                <a:cxn ang="0">
                  <a:pos x="149" y="1"/>
                </a:cxn>
                <a:cxn ang="0">
                  <a:pos x="134" y="0"/>
                </a:cxn>
                <a:cxn ang="0">
                  <a:pos x="134" y="11"/>
                </a:cxn>
                <a:cxn ang="0">
                  <a:pos x="142" y="11"/>
                </a:cxn>
                <a:cxn ang="0">
                  <a:pos x="151" y="13"/>
                </a:cxn>
                <a:cxn ang="0">
                  <a:pos x="151" y="15"/>
                </a:cxn>
                <a:cxn ang="0">
                  <a:pos x="150" y="16"/>
                </a:cxn>
                <a:cxn ang="0">
                  <a:pos x="107" y="79"/>
                </a:cxn>
                <a:cxn ang="0">
                  <a:pos x="60" y="11"/>
                </a:cxn>
                <a:cxn ang="0">
                  <a:pos x="80" y="11"/>
                </a:cxn>
                <a:cxn ang="0">
                  <a:pos x="80" y="0"/>
                </a:cxn>
                <a:cxn ang="0">
                  <a:pos x="71" y="1"/>
                </a:cxn>
                <a:cxn ang="0">
                  <a:pos x="59" y="1"/>
                </a:cxn>
                <a:cxn ang="0">
                  <a:pos x="48" y="1"/>
                </a:cxn>
                <a:cxn ang="0">
                  <a:pos x="38" y="1"/>
                </a:cxn>
                <a:cxn ang="0">
                  <a:pos x="29" y="1"/>
                </a:cxn>
                <a:cxn ang="0">
                  <a:pos x="19" y="1"/>
                </a:cxn>
                <a:cxn ang="0">
                  <a:pos x="8" y="1"/>
                </a:cxn>
                <a:cxn ang="0">
                  <a:pos x="0" y="0"/>
                </a:cxn>
                <a:cxn ang="0">
                  <a:pos x="0" y="11"/>
                </a:cxn>
                <a:cxn ang="0">
                  <a:pos x="23" y="11"/>
                </a:cxn>
                <a:cxn ang="0">
                  <a:pos x="80" y="95"/>
                </a:cxn>
                <a:cxn ang="0">
                  <a:pos x="80" y="147"/>
                </a:cxn>
                <a:cxn ang="0">
                  <a:pos x="55" y="147"/>
                </a:cxn>
                <a:cxn ang="0">
                  <a:pos x="55" y="158"/>
                </a:cxn>
                <a:cxn ang="0">
                  <a:pos x="63" y="158"/>
                </a:cxn>
                <a:cxn ang="0">
                  <a:pos x="75" y="158"/>
                </a:cxn>
                <a:cxn ang="0">
                  <a:pos x="86" y="158"/>
                </a:cxn>
                <a:cxn ang="0">
                  <a:pos x="95" y="158"/>
                </a:cxn>
                <a:cxn ang="0">
                  <a:pos x="105" y="158"/>
                </a:cxn>
                <a:cxn ang="0">
                  <a:pos x="116" y="158"/>
                </a:cxn>
                <a:cxn ang="0">
                  <a:pos x="127" y="158"/>
                </a:cxn>
                <a:cxn ang="0">
                  <a:pos x="136" y="158"/>
                </a:cxn>
                <a:cxn ang="0">
                  <a:pos x="136" y="147"/>
                </a:cxn>
                <a:cxn ang="0">
                  <a:pos x="111" y="147"/>
                </a:cxn>
                <a:cxn ang="0">
                  <a:pos x="111" y="95"/>
                </a:cxn>
                <a:cxn ang="0">
                  <a:pos x="165" y="16"/>
                </a:cxn>
              </a:cxnLst>
              <a:rect l="0" t="0" r="r" b="b"/>
              <a:pathLst>
                <a:path w="190" h="158">
                  <a:moveTo>
                    <a:pt x="165" y="16"/>
                  </a:moveTo>
                  <a:lnTo>
                    <a:pt x="166" y="14"/>
                  </a:lnTo>
                  <a:lnTo>
                    <a:pt x="168" y="13"/>
                  </a:lnTo>
                  <a:lnTo>
                    <a:pt x="170" y="12"/>
                  </a:lnTo>
                  <a:lnTo>
                    <a:pt x="174" y="12"/>
                  </a:lnTo>
                  <a:lnTo>
                    <a:pt x="186" y="11"/>
                  </a:lnTo>
                  <a:lnTo>
                    <a:pt x="190" y="11"/>
                  </a:lnTo>
                  <a:lnTo>
                    <a:pt x="190" y="0"/>
                  </a:lnTo>
                  <a:lnTo>
                    <a:pt x="176" y="1"/>
                  </a:lnTo>
                  <a:lnTo>
                    <a:pt x="164" y="1"/>
                  </a:lnTo>
                  <a:lnTo>
                    <a:pt x="149" y="1"/>
                  </a:lnTo>
                  <a:lnTo>
                    <a:pt x="134" y="0"/>
                  </a:lnTo>
                  <a:lnTo>
                    <a:pt x="134" y="11"/>
                  </a:lnTo>
                  <a:lnTo>
                    <a:pt x="142" y="11"/>
                  </a:lnTo>
                  <a:lnTo>
                    <a:pt x="151" y="13"/>
                  </a:lnTo>
                  <a:lnTo>
                    <a:pt x="151" y="15"/>
                  </a:lnTo>
                  <a:lnTo>
                    <a:pt x="150" y="16"/>
                  </a:lnTo>
                  <a:lnTo>
                    <a:pt x="107" y="79"/>
                  </a:lnTo>
                  <a:lnTo>
                    <a:pt x="60" y="11"/>
                  </a:lnTo>
                  <a:lnTo>
                    <a:pt x="80" y="11"/>
                  </a:lnTo>
                  <a:lnTo>
                    <a:pt x="80" y="0"/>
                  </a:lnTo>
                  <a:lnTo>
                    <a:pt x="71" y="1"/>
                  </a:lnTo>
                  <a:lnTo>
                    <a:pt x="59" y="1"/>
                  </a:lnTo>
                  <a:lnTo>
                    <a:pt x="48" y="1"/>
                  </a:lnTo>
                  <a:lnTo>
                    <a:pt x="38" y="1"/>
                  </a:lnTo>
                  <a:lnTo>
                    <a:pt x="29" y="1"/>
                  </a:lnTo>
                  <a:lnTo>
                    <a:pt x="19" y="1"/>
                  </a:lnTo>
                  <a:lnTo>
                    <a:pt x="8" y="1"/>
                  </a:lnTo>
                  <a:lnTo>
                    <a:pt x="0" y="0"/>
                  </a:lnTo>
                  <a:lnTo>
                    <a:pt x="0" y="11"/>
                  </a:lnTo>
                  <a:lnTo>
                    <a:pt x="23" y="11"/>
                  </a:lnTo>
                  <a:lnTo>
                    <a:pt x="80" y="95"/>
                  </a:lnTo>
                  <a:lnTo>
                    <a:pt x="80" y="147"/>
                  </a:lnTo>
                  <a:lnTo>
                    <a:pt x="55" y="147"/>
                  </a:lnTo>
                  <a:lnTo>
                    <a:pt x="55" y="158"/>
                  </a:lnTo>
                  <a:lnTo>
                    <a:pt x="63" y="158"/>
                  </a:lnTo>
                  <a:lnTo>
                    <a:pt x="75" y="158"/>
                  </a:lnTo>
                  <a:lnTo>
                    <a:pt x="86" y="158"/>
                  </a:lnTo>
                  <a:lnTo>
                    <a:pt x="95" y="158"/>
                  </a:lnTo>
                  <a:lnTo>
                    <a:pt x="105" y="158"/>
                  </a:lnTo>
                  <a:lnTo>
                    <a:pt x="116" y="158"/>
                  </a:lnTo>
                  <a:lnTo>
                    <a:pt x="127" y="158"/>
                  </a:lnTo>
                  <a:lnTo>
                    <a:pt x="136" y="158"/>
                  </a:lnTo>
                  <a:lnTo>
                    <a:pt x="136" y="147"/>
                  </a:lnTo>
                  <a:lnTo>
                    <a:pt x="111" y="147"/>
                  </a:lnTo>
                  <a:lnTo>
                    <a:pt x="111" y="95"/>
                  </a:lnTo>
                  <a:lnTo>
                    <a:pt x="165" y="16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89" name="Freeform 41"/>
            <p:cNvSpPr>
              <a:spLocks noChangeAspect="1"/>
            </p:cNvSpPr>
            <p:nvPr/>
          </p:nvSpPr>
          <p:spPr bwMode="auto">
            <a:xfrm>
              <a:off x="5380" y="100"/>
              <a:ext cx="204" cy="103"/>
            </a:xfrm>
            <a:custGeom>
              <a:avLst/>
              <a:gdLst/>
              <a:ahLst/>
              <a:cxnLst>
                <a:cxn ang="0">
                  <a:pos x="15" y="92"/>
                </a:cxn>
                <a:cxn ang="0">
                  <a:pos x="0" y="103"/>
                </a:cxn>
                <a:cxn ang="0">
                  <a:pos x="13" y="103"/>
                </a:cxn>
                <a:cxn ang="0">
                  <a:pos x="28" y="103"/>
                </a:cxn>
                <a:cxn ang="0">
                  <a:pos x="44" y="103"/>
                </a:cxn>
                <a:cxn ang="0">
                  <a:pos x="57" y="103"/>
                </a:cxn>
                <a:cxn ang="0">
                  <a:pos x="42" y="92"/>
                </a:cxn>
                <a:cxn ang="0">
                  <a:pos x="45" y="28"/>
                </a:cxn>
                <a:cxn ang="0">
                  <a:pos x="64" y="10"/>
                </a:cxn>
                <a:cxn ang="0">
                  <a:pos x="81" y="9"/>
                </a:cxn>
                <a:cxn ang="0">
                  <a:pos x="88" y="19"/>
                </a:cxn>
                <a:cxn ang="0">
                  <a:pos x="89" y="92"/>
                </a:cxn>
                <a:cxn ang="0">
                  <a:pos x="73" y="103"/>
                </a:cxn>
                <a:cxn ang="0">
                  <a:pos x="86" y="103"/>
                </a:cxn>
                <a:cxn ang="0">
                  <a:pos x="102" y="103"/>
                </a:cxn>
                <a:cxn ang="0">
                  <a:pos x="117" y="103"/>
                </a:cxn>
                <a:cxn ang="0">
                  <a:pos x="130" y="103"/>
                </a:cxn>
                <a:cxn ang="0">
                  <a:pos x="115" y="92"/>
                </a:cxn>
                <a:cxn ang="0">
                  <a:pos x="118" y="28"/>
                </a:cxn>
                <a:cxn ang="0">
                  <a:pos x="137" y="10"/>
                </a:cxn>
                <a:cxn ang="0">
                  <a:pos x="154" y="9"/>
                </a:cxn>
                <a:cxn ang="0">
                  <a:pos x="161" y="19"/>
                </a:cxn>
                <a:cxn ang="0">
                  <a:pos x="162" y="92"/>
                </a:cxn>
                <a:cxn ang="0">
                  <a:pos x="146" y="103"/>
                </a:cxn>
                <a:cxn ang="0">
                  <a:pos x="159" y="103"/>
                </a:cxn>
                <a:cxn ang="0">
                  <a:pos x="175" y="103"/>
                </a:cxn>
                <a:cxn ang="0">
                  <a:pos x="190" y="103"/>
                </a:cxn>
                <a:cxn ang="0">
                  <a:pos x="204" y="103"/>
                </a:cxn>
                <a:cxn ang="0">
                  <a:pos x="188" y="92"/>
                </a:cxn>
                <a:cxn ang="0">
                  <a:pos x="186" y="18"/>
                </a:cxn>
                <a:cxn ang="0">
                  <a:pos x="168" y="1"/>
                </a:cxn>
                <a:cxn ang="0">
                  <a:pos x="138" y="2"/>
                </a:cxn>
                <a:cxn ang="0">
                  <a:pos x="119" y="14"/>
                </a:cxn>
                <a:cxn ang="0">
                  <a:pos x="111" y="15"/>
                </a:cxn>
                <a:cxn ang="0">
                  <a:pos x="103" y="5"/>
                </a:cxn>
                <a:cxn ang="0">
                  <a:pos x="93" y="1"/>
                </a:cxn>
                <a:cxn ang="0">
                  <a:pos x="83" y="0"/>
                </a:cxn>
                <a:cxn ang="0">
                  <a:pos x="66" y="1"/>
                </a:cxn>
                <a:cxn ang="0">
                  <a:pos x="46" y="15"/>
                </a:cxn>
                <a:cxn ang="0">
                  <a:pos x="39" y="0"/>
                </a:cxn>
                <a:cxn ang="0">
                  <a:pos x="0" y="12"/>
                </a:cxn>
                <a:cxn ang="0">
                  <a:pos x="13" y="13"/>
                </a:cxn>
                <a:cxn ang="0">
                  <a:pos x="15" y="21"/>
                </a:cxn>
              </a:cxnLst>
              <a:rect l="0" t="0" r="r" b="b"/>
              <a:pathLst>
                <a:path w="204" h="103">
                  <a:moveTo>
                    <a:pt x="15" y="21"/>
                  </a:moveTo>
                  <a:lnTo>
                    <a:pt x="15" y="92"/>
                  </a:lnTo>
                  <a:lnTo>
                    <a:pt x="0" y="92"/>
                  </a:lnTo>
                  <a:lnTo>
                    <a:pt x="0" y="103"/>
                  </a:lnTo>
                  <a:lnTo>
                    <a:pt x="6" y="103"/>
                  </a:lnTo>
                  <a:lnTo>
                    <a:pt x="13" y="103"/>
                  </a:lnTo>
                  <a:lnTo>
                    <a:pt x="21" y="103"/>
                  </a:lnTo>
                  <a:lnTo>
                    <a:pt x="28" y="103"/>
                  </a:lnTo>
                  <a:lnTo>
                    <a:pt x="36" y="103"/>
                  </a:lnTo>
                  <a:lnTo>
                    <a:pt x="44" y="103"/>
                  </a:lnTo>
                  <a:lnTo>
                    <a:pt x="51" y="103"/>
                  </a:lnTo>
                  <a:lnTo>
                    <a:pt x="57" y="103"/>
                  </a:lnTo>
                  <a:lnTo>
                    <a:pt x="57" y="92"/>
                  </a:lnTo>
                  <a:lnTo>
                    <a:pt x="42" y="92"/>
                  </a:lnTo>
                  <a:lnTo>
                    <a:pt x="42" y="44"/>
                  </a:lnTo>
                  <a:lnTo>
                    <a:pt x="45" y="28"/>
                  </a:lnTo>
                  <a:lnTo>
                    <a:pt x="53" y="17"/>
                  </a:lnTo>
                  <a:lnTo>
                    <a:pt x="64" y="10"/>
                  </a:lnTo>
                  <a:lnTo>
                    <a:pt x="76" y="8"/>
                  </a:lnTo>
                  <a:lnTo>
                    <a:pt x="81" y="9"/>
                  </a:lnTo>
                  <a:lnTo>
                    <a:pt x="85" y="12"/>
                  </a:lnTo>
                  <a:lnTo>
                    <a:pt x="88" y="19"/>
                  </a:lnTo>
                  <a:lnTo>
                    <a:pt x="89" y="30"/>
                  </a:lnTo>
                  <a:lnTo>
                    <a:pt x="89" y="92"/>
                  </a:lnTo>
                  <a:lnTo>
                    <a:pt x="73" y="92"/>
                  </a:lnTo>
                  <a:lnTo>
                    <a:pt x="73" y="103"/>
                  </a:lnTo>
                  <a:lnTo>
                    <a:pt x="79" y="103"/>
                  </a:lnTo>
                  <a:lnTo>
                    <a:pt x="86" y="103"/>
                  </a:lnTo>
                  <a:lnTo>
                    <a:pt x="94" y="103"/>
                  </a:lnTo>
                  <a:lnTo>
                    <a:pt x="102" y="103"/>
                  </a:lnTo>
                  <a:lnTo>
                    <a:pt x="109" y="103"/>
                  </a:lnTo>
                  <a:lnTo>
                    <a:pt x="117" y="103"/>
                  </a:lnTo>
                  <a:lnTo>
                    <a:pt x="124" y="103"/>
                  </a:lnTo>
                  <a:lnTo>
                    <a:pt x="130" y="103"/>
                  </a:lnTo>
                  <a:lnTo>
                    <a:pt x="130" y="92"/>
                  </a:lnTo>
                  <a:lnTo>
                    <a:pt x="115" y="92"/>
                  </a:lnTo>
                  <a:lnTo>
                    <a:pt x="115" y="44"/>
                  </a:lnTo>
                  <a:lnTo>
                    <a:pt x="118" y="28"/>
                  </a:lnTo>
                  <a:lnTo>
                    <a:pt x="126" y="17"/>
                  </a:lnTo>
                  <a:lnTo>
                    <a:pt x="137" y="10"/>
                  </a:lnTo>
                  <a:lnTo>
                    <a:pt x="149" y="8"/>
                  </a:lnTo>
                  <a:lnTo>
                    <a:pt x="154" y="9"/>
                  </a:lnTo>
                  <a:lnTo>
                    <a:pt x="158" y="12"/>
                  </a:lnTo>
                  <a:lnTo>
                    <a:pt x="161" y="19"/>
                  </a:lnTo>
                  <a:lnTo>
                    <a:pt x="162" y="30"/>
                  </a:lnTo>
                  <a:lnTo>
                    <a:pt x="162" y="92"/>
                  </a:lnTo>
                  <a:lnTo>
                    <a:pt x="146" y="92"/>
                  </a:lnTo>
                  <a:lnTo>
                    <a:pt x="146" y="103"/>
                  </a:lnTo>
                  <a:lnTo>
                    <a:pt x="152" y="103"/>
                  </a:lnTo>
                  <a:lnTo>
                    <a:pt x="159" y="103"/>
                  </a:lnTo>
                  <a:lnTo>
                    <a:pt x="167" y="103"/>
                  </a:lnTo>
                  <a:lnTo>
                    <a:pt x="175" y="103"/>
                  </a:lnTo>
                  <a:lnTo>
                    <a:pt x="182" y="103"/>
                  </a:lnTo>
                  <a:lnTo>
                    <a:pt x="190" y="103"/>
                  </a:lnTo>
                  <a:lnTo>
                    <a:pt x="198" y="103"/>
                  </a:lnTo>
                  <a:lnTo>
                    <a:pt x="204" y="103"/>
                  </a:lnTo>
                  <a:lnTo>
                    <a:pt x="204" y="92"/>
                  </a:lnTo>
                  <a:lnTo>
                    <a:pt x="188" y="92"/>
                  </a:lnTo>
                  <a:lnTo>
                    <a:pt x="188" y="33"/>
                  </a:lnTo>
                  <a:lnTo>
                    <a:pt x="186" y="18"/>
                  </a:lnTo>
                  <a:lnTo>
                    <a:pt x="179" y="7"/>
                  </a:lnTo>
                  <a:lnTo>
                    <a:pt x="168" y="1"/>
                  </a:lnTo>
                  <a:lnTo>
                    <a:pt x="152" y="0"/>
                  </a:lnTo>
                  <a:lnTo>
                    <a:pt x="138" y="2"/>
                  </a:lnTo>
                  <a:lnTo>
                    <a:pt x="128" y="7"/>
                  </a:lnTo>
                  <a:lnTo>
                    <a:pt x="119" y="14"/>
                  </a:lnTo>
                  <a:lnTo>
                    <a:pt x="114" y="22"/>
                  </a:lnTo>
                  <a:lnTo>
                    <a:pt x="111" y="15"/>
                  </a:lnTo>
                  <a:lnTo>
                    <a:pt x="108" y="9"/>
                  </a:lnTo>
                  <a:lnTo>
                    <a:pt x="103" y="5"/>
                  </a:lnTo>
                  <a:lnTo>
                    <a:pt x="98" y="3"/>
                  </a:lnTo>
                  <a:lnTo>
                    <a:pt x="93" y="1"/>
                  </a:lnTo>
                  <a:lnTo>
                    <a:pt x="88" y="0"/>
                  </a:lnTo>
                  <a:lnTo>
                    <a:pt x="83" y="0"/>
                  </a:lnTo>
                  <a:lnTo>
                    <a:pt x="79" y="0"/>
                  </a:lnTo>
                  <a:lnTo>
                    <a:pt x="66" y="1"/>
                  </a:lnTo>
                  <a:lnTo>
                    <a:pt x="54" y="7"/>
                  </a:lnTo>
                  <a:lnTo>
                    <a:pt x="46" y="15"/>
                  </a:lnTo>
                  <a:lnTo>
                    <a:pt x="39" y="24"/>
                  </a:lnTo>
                  <a:lnTo>
                    <a:pt x="39" y="0"/>
                  </a:lnTo>
                  <a:lnTo>
                    <a:pt x="0" y="1"/>
                  </a:lnTo>
                  <a:lnTo>
                    <a:pt x="0" y="12"/>
                  </a:lnTo>
                  <a:lnTo>
                    <a:pt x="8" y="12"/>
                  </a:lnTo>
                  <a:lnTo>
                    <a:pt x="13" y="13"/>
                  </a:lnTo>
                  <a:lnTo>
                    <a:pt x="15" y="16"/>
                  </a:lnTo>
                  <a:lnTo>
                    <a:pt x="15" y="2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90" name="Freeform 42"/>
            <p:cNvSpPr>
              <a:spLocks noChangeAspect="1"/>
            </p:cNvSpPr>
            <p:nvPr/>
          </p:nvSpPr>
          <p:spPr bwMode="auto">
            <a:xfrm>
              <a:off x="5597" y="165"/>
              <a:ext cx="78" cy="74"/>
            </a:xfrm>
            <a:custGeom>
              <a:avLst/>
              <a:gdLst/>
              <a:ahLst/>
              <a:cxnLst>
                <a:cxn ang="0">
                  <a:pos x="76" y="52"/>
                </a:cxn>
                <a:cxn ang="0">
                  <a:pos x="69" y="52"/>
                </a:cxn>
                <a:cxn ang="0">
                  <a:pos x="65" y="58"/>
                </a:cxn>
                <a:cxn ang="0">
                  <a:pos x="56" y="65"/>
                </a:cxn>
                <a:cxn ang="0">
                  <a:pos x="39" y="65"/>
                </a:cxn>
                <a:cxn ang="0">
                  <a:pos x="28" y="58"/>
                </a:cxn>
                <a:cxn ang="0">
                  <a:pos x="23" y="48"/>
                </a:cxn>
                <a:cxn ang="0">
                  <a:pos x="22" y="39"/>
                </a:cxn>
                <a:cxn ang="0">
                  <a:pos x="22" y="32"/>
                </a:cxn>
                <a:cxn ang="0">
                  <a:pos x="24" y="22"/>
                </a:cxn>
                <a:cxn ang="0">
                  <a:pos x="29" y="14"/>
                </a:cxn>
                <a:cxn ang="0">
                  <a:pos x="38" y="9"/>
                </a:cxn>
                <a:cxn ang="0">
                  <a:pos x="47" y="8"/>
                </a:cxn>
                <a:cxn ang="0">
                  <a:pos x="54" y="8"/>
                </a:cxn>
                <a:cxn ang="0">
                  <a:pos x="55" y="9"/>
                </a:cxn>
                <a:cxn ang="0">
                  <a:pos x="53" y="16"/>
                </a:cxn>
                <a:cxn ang="0">
                  <a:pos x="57" y="24"/>
                </a:cxn>
                <a:cxn ang="0">
                  <a:pos x="64" y="27"/>
                </a:cxn>
                <a:cxn ang="0">
                  <a:pos x="73" y="24"/>
                </a:cxn>
                <a:cxn ang="0">
                  <a:pos x="76" y="16"/>
                </a:cxn>
                <a:cxn ang="0">
                  <a:pos x="72" y="7"/>
                </a:cxn>
                <a:cxn ang="0">
                  <a:pos x="64" y="2"/>
                </a:cxn>
                <a:cxn ang="0">
                  <a:pos x="54" y="0"/>
                </a:cxn>
                <a:cxn ang="0">
                  <a:pos x="45" y="0"/>
                </a:cxn>
                <a:cxn ang="0">
                  <a:pos x="23" y="3"/>
                </a:cxn>
                <a:cxn ang="0">
                  <a:pos x="9" y="13"/>
                </a:cxn>
                <a:cxn ang="0">
                  <a:pos x="2" y="25"/>
                </a:cxn>
                <a:cxn ang="0">
                  <a:pos x="0" y="37"/>
                </a:cxn>
                <a:cxn ang="0">
                  <a:pos x="10" y="62"/>
                </a:cxn>
                <a:cxn ang="0">
                  <a:pos x="44" y="74"/>
                </a:cxn>
                <a:cxn ang="0">
                  <a:pos x="66" y="69"/>
                </a:cxn>
                <a:cxn ang="0">
                  <a:pos x="76" y="60"/>
                </a:cxn>
                <a:cxn ang="0">
                  <a:pos x="78" y="54"/>
                </a:cxn>
              </a:cxnLst>
              <a:rect l="0" t="0" r="r" b="b"/>
              <a:pathLst>
                <a:path w="78" h="74">
                  <a:moveTo>
                    <a:pt x="78" y="54"/>
                  </a:moveTo>
                  <a:lnTo>
                    <a:pt x="76" y="52"/>
                  </a:lnTo>
                  <a:lnTo>
                    <a:pt x="73" y="52"/>
                  </a:lnTo>
                  <a:lnTo>
                    <a:pt x="69" y="52"/>
                  </a:lnTo>
                  <a:lnTo>
                    <a:pt x="68" y="54"/>
                  </a:lnTo>
                  <a:lnTo>
                    <a:pt x="65" y="58"/>
                  </a:lnTo>
                  <a:lnTo>
                    <a:pt x="61" y="62"/>
                  </a:lnTo>
                  <a:lnTo>
                    <a:pt x="56" y="65"/>
                  </a:lnTo>
                  <a:lnTo>
                    <a:pt x="48" y="65"/>
                  </a:lnTo>
                  <a:lnTo>
                    <a:pt x="39" y="65"/>
                  </a:lnTo>
                  <a:lnTo>
                    <a:pt x="33" y="62"/>
                  </a:lnTo>
                  <a:lnTo>
                    <a:pt x="28" y="58"/>
                  </a:lnTo>
                  <a:lnTo>
                    <a:pt x="25" y="53"/>
                  </a:lnTo>
                  <a:lnTo>
                    <a:pt x="23" y="48"/>
                  </a:lnTo>
                  <a:lnTo>
                    <a:pt x="22" y="44"/>
                  </a:lnTo>
                  <a:lnTo>
                    <a:pt x="22" y="39"/>
                  </a:lnTo>
                  <a:lnTo>
                    <a:pt x="22" y="36"/>
                  </a:lnTo>
                  <a:lnTo>
                    <a:pt x="22" y="32"/>
                  </a:lnTo>
                  <a:lnTo>
                    <a:pt x="23" y="27"/>
                  </a:lnTo>
                  <a:lnTo>
                    <a:pt x="24" y="22"/>
                  </a:lnTo>
                  <a:lnTo>
                    <a:pt x="26" y="18"/>
                  </a:lnTo>
                  <a:lnTo>
                    <a:pt x="29" y="14"/>
                  </a:lnTo>
                  <a:lnTo>
                    <a:pt x="33" y="11"/>
                  </a:lnTo>
                  <a:lnTo>
                    <a:pt x="38" y="9"/>
                  </a:lnTo>
                  <a:lnTo>
                    <a:pt x="45" y="8"/>
                  </a:lnTo>
                  <a:lnTo>
                    <a:pt x="47" y="8"/>
                  </a:lnTo>
                  <a:lnTo>
                    <a:pt x="51" y="8"/>
                  </a:lnTo>
                  <a:lnTo>
                    <a:pt x="54" y="8"/>
                  </a:lnTo>
                  <a:lnTo>
                    <a:pt x="55" y="9"/>
                  </a:lnTo>
                  <a:lnTo>
                    <a:pt x="55" y="9"/>
                  </a:lnTo>
                  <a:lnTo>
                    <a:pt x="54" y="11"/>
                  </a:lnTo>
                  <a:lnTo>
                    <a:pt x="53" y="16"/>
                  </a:lnTo>
                  <a:lnTo>
                    <a:pt x="54" y="20"/>
                  </a:lnTo>
                  <a:lnTo>
                    <a:pt x="57" y="24"/>
                  </a:lnTo>
                  <a:lnTo>
                    <a:pt x="60" y="26"/>
                  </a:lnTo>
                  <a:lnTo>
                    <a:pt x="64" y="27"/>
                  </a:lnTo>
                  <a:lnTo>
                    <a:pt x="69" y="26"/>
                  </a:lnTo>
                  <a:lnTo>
                    <a:pt x="73" y="24"/>
                  </a:lnTo>
                  <a:lnTo>
                    <a:pt x="75" y="20"/>
                  </a:lnTo>
                  <a:lnTo>
                    <a:pt x="76" y="16"/>
                  </a:lnTo>
                  <a:lnTo>
                    <a:pt x="75" y="11"/>
                  </a:lnTo>
                  <a:lnTo>
                    <a:pt x="72" y="7"/>
                  </a:lnTo>
                  <a:lnTo>
                    <a:pt x="68" y="4"/>
                  </a:lnTo>
                  <a:lnTo>
                    <a:pt x="64" y="2"/>
                  </a:lnTo>
                  <a:lnTo>
                    <a:pt x="59" y="1"/>
                  </a:lnTo>
                  <a:lnTo>
                    <a:pt x="54" y="0"/>
                  </a:lnTo>
                  <a:lnTo>
                    <a:pt x="49" y="0"/>
                  </a:lnTo>
                  <a:lnTo>
                    <a:pt x="45" y="0"/>
                  </a:lnTo>
                  <a:lnTo>
                    <a:pt x="33" y="1"/>
                  </a:lnTo>
                  <a:lnTo>
                    <a:pt x="23" y="3"/>
                  </a:lnTo>
                  <a:lnTo>
                    <a:pt x="15" y="8"/>
                  </a:lnTo>
                  <a:lnTo>
                    <a:pt x="9" y="13"/>
                  </a:lnTo>
                  <a:lnTo>
                    <a:pt x="4" y="19"/>
                  </a:lnTo>
                  <a:lnTo>
                    <a:pt x="2" y="25"/>
                  </a:lnTo>
                  <a:lnTo>
                    <a:pt x="0" y="31"/>
                  </a:lnTo>
                  <a:lnTo>
                    <a:pt x="0" y="37"/>
                  </a:lnTo>
                  <a:lnTo>
                    <a:pt x="2" y="51"/>
                  </a:lnTo>
                  <a:lnTo>
                    <a:pt x="10" y="62"/>
                  </a:lnTo>
                  <a:lnTo>
                    <a:pt x="24" y="71"/>
                  </a:lnTo>
                  <a:lnTo>
                    <a:pt x="44" y="74"/>
                  </a:lnTo>
                  <a:lnTo>
                    <a:pt x="56" y="73"/>
                  </a:lnTo>
                  <a:lnTo>
                    <a:pt x="66" y="69"/>
                  </a:lnTo>
                  <a:lnTo>
                    <a:pt x="72" y="64"/>
                  </a:lnTo>
                  <a:lnTo>
                    <a:pt x="76" y="60"/>
                  </a:lnTo>
                  <a:lnTo>
                    <a:pt x="77" y="56"/>
                  </a:lnTo>
                  <a:lnTo>
                    <a:pt x="78" y="54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91" name="Freeform 43"/>
            <p:cNvSpPr>
              <a:spLocks noChangeAspect="1"/>
            </p:cNvSpPr>
            <p:nvPr/>
          </p:nvSpPr>
          <p:spPr bwMode="auto">
            <a:xfrm>
              <a:off x="5706" y="30"/>
              <a:ext cx="53" cy="231"/>
            </a:xfrm>
            <a:custGeom>
              <a:avLst/>
              <a:gdLst/>
              <a:ahLst/>
              <a:cxnLst>
                <a:cxn ang="0">
                  <a:pos x="53" y="116"/>
                </a:cxn>
                <a:cxn ang="0">
                  <a:pos x="53" y="100"/>
                </a:cxn>
                <a:cxn ang="0">
                  <a:pos x="50" y="83"/>
                </a:cxn>
                <a:cxn ang="0">
                  <a:pos x="46" y="63"/>
                </a:cxn>
                <a:cxn ang="0">
                  <a:pos x="38" y="44"/>
                </a:cxn>
                <a:cxn ang="0">
                  <a:pos x="27" y="25"/>
                </a:cxn>
                <a:cxn ang="0">
                  <a:pos x="16" y="11"/>
                </a:cxn>
                <a:cxn ang="0">
                  <a:pos x="7" y="3"/>
                </a:cxn>
                <a:cxn ang="0">
                  <a:pos x="2" y="0"/>
                </a:cxn>
                <a:cxn ang="0">
                  <a:pos x="1" y="1"/>
                </a:cxn>
                <a:cxn ang="0">
                  <a:pos x="0" y="3"/>
                </a:cxn>
                <a:cxn ang="0">
                  <a:pos x="0" y="3"/>
                </a:cxn>
                <a:cxn ang="0">
                  <a:pos x="1" y="4"/>
                </a:cxn>
                <a:cxn ang="0">
                  <a:pos x="2" y="6"/>
                </a:cxn>
                <a:cxn ang="0">
                  <a:pos x="4" y="8"/>
                </a:cxn>
                <a:cxn ang="0">
                  <a:pos x="19" y="28"/>
                </a:cxn>
                <a:cxn ang="0">
                  <a:pos x="31" y="52"/>
                </a:cxn>
                <a:cxn ang="0">
                  <a:pos x="38" y="82"/>
                </a:cxn>
                <a:cxn ang="0">
                  <a:pos x="40" y="116"/>
                </a:cxn>
                <a:cxn ang="0">
                  <a:pos x="38" y="145"/>
                </a:cxn>
                <a:cxn ang="0">
                  <a:pos x="32" y="174"/>
                </a:cxn>
                <a:cxn ang="0">
                  <a:pos x="21" y="201"/>
                </a:cxn>
                <a:cxn ang="0">
                  <a:pos x="3" y="225"/>
                </a:cxn>
                <a:cxn ang="0">
                  <a:pos x="0" y="227"/>
                </a:cxn>
                <a:cxn ang="0">
                  <a:pos x="0" y="228"/>
                </a:cxn>
                <a:cxn ang="0">
                  <a:pos x="1" y="230"/>
                </a:cxn>
                <a:cxn ang="0">
                  <a:pos x="2" y="231"/>
                </a:cxn>
                <a:cxn ang="0">
                  <a:pos x="7" y="228"/>
                </a:cxn>
                <a:cxn ang="0">
                  <a:pos x="16" y="219"/>
                </a:cxn>
                <a:cxn ang="0">
                  <a:pos x="28" y="205"/>
                </a:cxn>
                <a:cxn ang="0">
                  <a:pos x="39" y="186"/>
                </a:cxn>
                <a:cxn ang="0">
                  <a:pos x="46" y="167"/>
                </a:cxn>
                <a:cxn ang="0">
                  <a:pos x="50" y="149"/>
                </a:cxn>
                <a:cxn ang="0">
                  <a:pos x="53" y="131"/>
                </a:cxn>
                <a:cxn ang="0">
                  <a:pos x="53" y="116"/>
                </a:cxn>
              </a:cxnLst>
              <a:rect l="0" t="0" r="r" b="b"/>
              <a:pathLst>
                <a:path w="53" h="231">
                  <a:moveTo>
                    <a:pt x="53" y="116"/>
                  </a:moveTo>
                  <a:lnTo>
                    <a:pt x="53" y="100"/>
                  </a:lnTo>
                  <a:lnTo>
                    <a:pt x="50" y="83"/>
                  </a:lnTo>
                  <a:lnTo>
                    <a:pt x="46" y="63"/>
                  </a:lnTo>
                  <a:lnTo>
                    <a:pt x="38" y="44"/>
                  </a:lnTo>
                  <a:lnTo>
                    <a:pt x="27" y="25"/>
                  </a:lnTo>
                  <a:lnTo>
                    <a:pt x="16" y="11"/>
                  </a:lnTo>
                  <a:lnTo>
                    <a:pt x="7" y="3"/>
                  </a:lnTo>
                  <a:lnTo>
                    <a:pt x="2" y="0"/>
                  </a:lnTo>
                  <a:lnTo>
                    <a:pt x="1" y="1"/>
                  </a:lnTo>
                  <a:lnTo>
                    <a:pt x="0" y="3"/>
                  </a:lnTo>
                  <a:lnTo>
                    <a:pt x="0" y="3"/>
                  </a:lnTo>
                  <a:lnTo>
                    <a:pt x="1" y="4"/>
                  </a:lnTo>
                  <a:lnTo>
                    <a:pt x="2" y="6"/>
                  </a:lnTo>
                  <a:lnTo>
                    <a:pt x="4" y="8"/>
                  </a:lnTo>
                  <a:lnTo>
                    <a:pt x="19" y="28"/>
                  </a:lnTo>
                  <a:lnTo>
                    <a:pt x="31" y="52"/>
                  </a:lnTo>
                  <a:lnTo>
                    <a:pt x="38" y="82"/>
                  </a:lnTo>
                  <a:lnTo>
                    <a:pt x="40" y="116"/>
                  </a:lnTo>
                  <a:lnTo>
                    <a:pt x="38" y="145"/>
                  </a:lnTo>
                  <a:lnTo>
                    <a:pt x="32" y="174"/>
                  </a:lnTo>
                  <a:lnTo>
                    <a:pt x="21" y="201"/>
                  </a:lnTo>
                  <a:lnTo>
                    <a:pt x="3" y="225"/>
                  </a:lnTo>
                  <a:lnTo>
                    <a:pt x="0" y="227"/>
                  </a:lnTo>
                  <a:lnTo>
                    <a:pt x="0" y="228"/>
                  </a:lnTo>
                  <a:lnTo>
                    <a:pt x="1" y="230"/>
                  </a:lnTo>
                  <a:lnTo>
                    <a:pt x="2" y="231"/>
                  </a:lnTo>
                  <a:lnTo>
                    <a:pt x="7" y="228"/>
                  </a:lnTo>
                  <a:lnTo>
                    <a:pt x="16" y="219"/>
                  </a:lnTo>
                  <a:lnTo>
                    <a:pt x="28" y="205"/>
                  </a:lnTo>
                  <a:lnTo>
                    <a:pt x="39" y="186"/>
                  </a:lnTo>
                  <a:lnTo>
                    <a:pt x="46" y="167"/>
                  </a:lnTo>
                  <a:lnTo>
                    <a:pt x="50" y="149"/>
                  </a:lnTo>
                  <a:lnTo>
                    <a:pt x="53" y="131"/>
                  </a:lnTo>
                  <a:lnTo>
                    <a:pt x="53" y="116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28691983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Bayesian Estimation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/>
          <a:lstStyle/>
          <a:p>
            <a:fld id="{C8A3C2DC-176B-490C-97D2-8ED4C1EC2C7D}" type="slidenum">
              <a:rPr lang="en-US" smtClean="0"/>
              <a:pPr/>
              <a:t>31</a:t>
            </a:fld>
            <a:endParaRPr lang="en-US"/>
          </a:p>
        </p:txBody>
      </p:sp>
      <p:sp>
        <p:nvSpPr>
          <p:cNvPr id="146" name="TextBox 145"/>
          <p:cNvSpPr txBox="1"/>
          <p:nvPr/>
        </p:nvSpPr>
        <p:spPr>
          <a:xfrm>
            <a:off x="242853" y="1219200"/>
            <a:ext cx="401263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u="sng" dirty="0" smtClean="0">
                <a:latin typeface="+mn-lt"/>
              </a:rPr>
              <a:t>Estimation via MMSE Estimator</a:t>
            </a:r>
            <a:endParaRPr lang="en-US" sz="2000" u="sng" dirty="0">
              <a:latin typeface="+mn-lt"/>
            </a:endParaRPr>
          </a:p>
        </p:txBody>
      </p:sp>
      <p:sp>
        <p:nvSpPr>
          <p:cNvPr id="278" name="TextBox 277"/>
          <p:cNvSpPr txBox="1"/>
          <p:nvPr/>
        </p:nvSpPr>
        <p:spPr>
          <a:xfrm>
            <a:off x="486833" y="4419600"/>
            <a:ext cx="74382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+mn-lt"/>
              </a:rPr>
              <a:t>Assuming hyper-parameters are already known…</a:t>
            </a:r>
            <a:endParaRPr lang="en-US" sz="2400" dirty="0">
              <a:latin typeface="+mn-lt"/>
            </a:endParaRPr>
          </a:p>
        </p:txBody>
      </p:sp>
      <p:sp>
        <p:nvSpPr>
          <p:cNvPr id="279" name="TextBox 278"/>
          <p:cNvSpPr txBox="1"/>
          <p:nvPr/>
        </p:nvSpPr>
        <p:spPr>
          <a:xfrm>
            <a:off x="144989" y="2935069"/>
            <a:ext cx="260667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rgbClr val="800000"/>
                </a:solidFill>
                <a:latin typeface="+mn-lt"/>
              </a:rPr>
              <a:t>Average SH coefficients</a:t>
            </a:r>
            <a:endParaRPr lang="en-US" sz="1800" b="1" dirty="0">
              <a:solidFill>
                <a:srgbClr val="800000"/>
              </a:solidFill>
              <a:latin typeface="+mn-lt"/>
            </a:endParaRPr>
          </a:p>
        </p:txBody>
      </p:sp>
      <p:sp>
        <p:nvSpPr>
          <p:cNvPr id="280" name="TextBox 279"/>
          <p:cNvSpPr txBox="1"/>
          <p:nvPr/>
        </p:nvSpPr>
        <p:spPr>
          <a:xfrm>
            <a:off x="2819400" y="2819400"/>
            <a:ext cx="335045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rgbClr val="800000"/>
                </a:solidFill>
                <a:latin typeface="Calibri"/>
              </a:rPr>
              <a:t>Innovations </a:t>
            </a:r>
            <a:r>
              <a:rPr lang="en-US" sz="2000" dirty="0" smtClean="0">
                <a:solidFill>
                  <a:srgbClr val="800000"/>
                </a:solidFill>
                <a:latin typeface="+mn-lt"/>
              </a:rPr>
              <a:t>from individualized measurements (bias)</a:t>
            </a:r>
            <a:endParaRPr lang="en-US" sz="1800" dirty="0">
              <a:solidFill>
                <a:srgbClr val="800000"/>
              </a:solidFill>
              <a:latin typeface="+mn-lt"/>
            </a:endParaRPr>
          </a:p>
        </p:txBody>
      </p:sp>
      <p:cxnSp>
        <p:nvCxnSpPr>
          <p:cNvPr id="283" name="Straight Arrow Connector 282"/>
          <p:cNvCxnSpPr>
            <a:stCxn id="279" idx="0"/>
          </p:cNvCxnSpPr>
          <p:nvPr/>
        </p:nvCxnSpPr>
        <p:spPr bwMode="auto">
          <a:xfrm flipV="1">
            <a:off x="1448327" y="2447177"/>
            <a:ext cx="507972" cy="487892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rgbClr val="800000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51" name="Left Brace 50"/>
          <p:cNvSpPr/>
          <p:nvPr/>
        </p:nvSpPr>
        <p:spPr bwMode="auto">
          <a:xfrm rot="16200000">
            <a:off x="4295240" y="600917"/>
            <a:ext cx="335492" cy="4028011"/>
          </a:xfrm>
          <a:prstGeom prst="leftBrace">
            <a:avLst/>
          </a:prstGeom>
          <a:noFill/>
          <a:ln w="28575" cap="flat" cmpd="sng" algn="ctr">
            <a:solidFill>
              <a:srgbClr val="8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" pitchFamily="18" charset="0"/>
            </a:endParaRPr>
          </a:p>
        </p:txBody>
      </p:sp>
      <p:grpSp>
        <p:nvGrpSpPr>
          <p:cNvPr id="1028" name="Group 4"/>
          <p:cNvGrpSpPr>
            <a:grpSpLocks noChangeAspect="1"/>
          </p:cNvGrpSpPr>
          <p:nvPr>
            <p:custDataLst>
              <p:tags r:id="rId1"/>
            </p:custDataLst>
          </p:nvPr>
        </p:nvGrpSpPr>
        <p:grpSpPr bwMode="auto">
          <a:xfrm>
            <a:off x="381000" y="2173069"/>
            <a:ext cx="6048224" cy="274108"/>
            <a:chOff x="0" y="0"/>
            <a:chExt cx="5759" cy="261"/>
          </a:xfrm>
        </p:grpSpPr>
        <p:sp>
          <p:nvSpPr>
            <p:cNvPr id="1029" name="Freeform 5"/>
            <p:cNvSpPr>
              <a:spLocks noChangeAspect="1"/>
            </p:cNvSpPr>
            <p:nvPr/>
          </p:nvSpPr>
          <p:spPr bwMode="auto">
            <a:xfrm>
              <a:off x="14" y="43"/>
              <a:ext cx="72" cy="38"/>
            </a:xfrm>
            <a:custGeom>
              <a:avLst/>
              <a:gdLst/>
              <a:ahLst/>
              <a:cxnLst>
                <a:cxn ang="0">
                  <a:pos x="36" y="0"/>
                </a:cxn>
                <a:cxn ang="0">
                  <a:pos x="0" y="29"/>
                </a:cxn>
                <a:cxn ang="0">
                  <a:pos x="7" y="38"/>
                </a:cxn>
                <a:cxn ang="0">
                  <a:pos x="36" y="19"/>
                </a:cxn>
                <a:cxn ang="0">
                  <a:pos x="66" y="38"/>
                </a:cxn>
                <a:cxn ang="0">
                  <a:pos x="72" y="30"/>
                </a:cxn>
                <a:cxn ang="0">
                  <a:pos x="36" y="0"/>
                </a:cxn>
              </a:cxnLst>
              <a:rect l="0" t="0" r="r" b="b"/>
              <a:pathLst>
                <a:path w="72" h="38">
                  <a:moveTo>
                    <a:pt x="36" y="0"/>
                  </a:moveTo>
                  <a:lnTo>
                    <a:pt x="0" y="29"/>
                  </a:lnTo>
                  <a:lnTo>
                    <a:pt x="7" y="38"/>
                  </a:lnTo>
                  <a:lnTo>
                    <a:pt x="36" y="19"/>
                  </a:lnTo>
                  <a:lnTo>
                    <a:pt x="66" y="38"/>
                  </a:lnTo>
                  <a:lnTo>
                    <a:pt x="72" y="30"/>
                  </a:lnTo>
                  <a:lnTo>
                    <a:pt x="36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0" name="Freeform 6"/>
            <p:cNvSpPr>
              <a:spLocks noChangeAspect="1"/>
            </p:cNvSpPr>
            <p:nvPr/>
          </p:nvSpPr>
          <p:spPr bwMode="auto">
            <a:xfrm>
              <a:off x="0" y="99"/>
              <a:ext cx="101" cy="106"/>
            </a:xfrm>
            <a:custGeom>
              <a:avLst/>
              <a:gdLst/>
              <a:ahLst/>
              <a:cxnLst>
                <a:cxn ang="0">
                  <a:pos x="72" y="13"/>
                </a:cxn>
                <a:cxn ang="0">
                  <a:pos x="70" y="19"/>
                </a:cxn>
                <a:cxn ang="0">
                  <a:pos x="71" y="28"/>
                </a:cxn>
                <a:cxn ang="0">
                  <a:pos x="79" y="35"/>
                </a:cxn>
                <a:cxn ang="0">
                  <a:pos x="89" y="35"/>
                </a:cxn>
                <a:cxn ang="0">
                  <a:pos x="97" y="27"/>
                </a:cxn>
                <a:cxn ang="0">
                  <a:pos x="94" y="9"/>
                </a:cxn>
                <a:cxn ang="0">
                  <a:pos x="70" y="0"/>
                </a:cxn>
                <a:cxn ang="0">
                  <a:pos x="44" y="1"/>
                </a:cxn>
                <a:cxn ang="0">
                  <a:pos x="22" y="10"/>
                </a:cxn>
                <a:cxn ang="0">
                  <a:pos x="8" y="25"/>
                </a:cxn>
                <a:cxn ang="0">
                  <a:pos x="1" y="43"/>
                </a:cxn>
                <a:cxn ang="0">
                  <a:pos x="4" y="74"/>
                </a:cxn>
                <a:cxn ang="0">
                  <a:pos x="33" y="102"/>
                </a:cxn>
                <a:cxn ang="0">
                  <a:pos x="70" y="104"/>
                </a:cxn>
                <a:cxn ang="0">
                  <a:pos x="87" y="97"/>
                </a:cxn>
                <a:cxn ang="0">
                  <a:pos x="97" y="87"/>
                </a:cxn>
                <a:cxn ang="0">
                  <a:pos x="101" y="79"/>
                </a:cxn>
                <a:cxn ang="0">
                  <a:pos x="101" y="75"/>
                </a:cxn>
                <a:cxn ang="0">
                  <a:pos x="97" y="74"/>
                </a:cxn>
                <a:cxn ang="0">
                  <a:pos x="93" y="74"/>
                </a:cxn>
                <a:cxn ang="0">
                  <a:pos x="91" y="76"/>
                </a:cxn>
                <a:cxn ang="0">
                  <a:pos x="85" y="87"/>
                </a:cxn>
                <a:cxn ang="0">
                  <a:pos x="70" y="95"/>
                </a:cxn>
                <a:cxn ang="0">
                  <a:pos x="51" y="95"/>
                </a:cxn>
                <a:cxn ang="0">
                  <a:pos x="37" y="85"/>
                </a:cxn>
                <a:cxn ang="0">
                  <a:pos x="31" y="71"/>
                </a:cxn>
                <a:cxn ang="0">
                  <a:pos x="30" y="57"/>
                </a:cxn>
                <a:cxn ang="0">
                  <a:pos x="30" y="46"/>
                </a:cxn>
                <a:cxn ang="0">
                  <a:pos x="31" y="33"/>
                </a:cxn>
                <a:cxn ang="0">
                  <a:pos x="37" y="19"/>
                </a:cxn>
                <a:cxn ang="0">
                  <a:pos x="49" y="10"/>
                </a:cxn>
                <a:cxn ang="0">
                  <a:pos x="69" y="10"/>
                </a:cxn>
              </a:cxnLst>
              <a:rect l="0" t="0" r="r" b="b"/>
              <a:pathLst>
                <a:path w="101" h="106">
                  <a:moveTo>
                    <a:pt x="74" y="11"/>
                  </a:moveTo>
                  <a:lnTo>
                    <a:pt x="72" y="13"/>
                  </a:lnTo>
                  <a:lnTo>
                    <a:pt x="70" y="16"/>
                  </a:lnTo>
                  <a:lnTo>
                    <a:pt x="70" y="19"/>
                  </a:lnTo>
                  <a:lnTo>
                    <a:pt x="70" y="21"/>
                  </a:lnTo>
                  <a:lnTo>
                    <a:pt x="71" y="28"/>
                  </a:lnTo>
                  <a:lnTo>
                    <a:pt x="74" y="32"/>
                  </a:lnTo>
                  <a:lnTo>
                    <a:pt x="79" y="35"/>
                  </a:lnTo>
                  <a:lnTo>
                    <a:pt x="84" y="36"/>
                  </a:lnTo>
                  <a:lnTo>
                    <a:pt x="89" y="35"/>
                  </a:lnTo>
                  <a:lnTo>
                    <a:pt x="94" y="32"/>
                  </a:lnTo>
                  <a:lnTo>
                    <a:pt x="97" y="27"/>
                  </a:lnTo>
                  <a:lnTo>
                    <a:pt x="98" y="21"/>
                  </a:lnTo>
                  <a:lnTo>
                    <a:pt x="94" y="9"/>
                  </a:lnTo>
                  <a:lnTo>
                    <a:pt x="83" y="3"/>
                  </a:lnTo>
                  <a:lnTo>
                    <a:pt x="70" y="0"/>
                  </a:lnTo>
                  <a:lnTo>
                    <a:pt x="58" y="0"/>
                  </a:lnTo>
                  <a:lnTo>
                    <a:pt x="44" y="1"/>
                  </a:lnTo>
                  <a:lnTo>
                    <a:pt x="32" y="5"/>
                  </a:lnTo>
                  <a:lnTo>
                    <a:pt x="22" y="10"/>
                  </a:lnTo>
                  <a:lnTo>
                    <a:pt x="14" y="17"/>
                  </a:lnTo>
                  <a:lnTo>
                    <a:pt x="8" y="25"/>
                  </a:lnTo>
                  <a:lnTo>
                    <a:pt x="4" y="34"/>
                  </a:lnTo>
                  <a:lnTo>
                    <a:pt x="1" y="43"/>
                  </a:lnTo>
                  <a:lnTo>
                    <a:pt x="0" y="53"/>
                  </a:lnTo>
                  <a:lnTo>
                    <a:pt x="4" y="74"/>
                  </a:lnTo>
                  <a:lnTo>
                    <a:pt x="15" y="91"/>
                  </a:lnTo>
                  <a:lnTo>
                    <a:pt x="33" y="102"/>
                  </a:lnTo>
                  <a:lnTo>
                    <a:pt x="57" y="106"/>
                  </a:lnTo>
                  <a:lnTo>
                    <a:pt x="70" y="104"/>
                  </a:lnTo>
                  <a:lnTo>
                    <a:pt x="80" y="101"/>
                  </a:lnTo>
                  <a:lnTo>
                    <a:pt x="87" y="97"/>
                  </a:lnTo>
                  <a:lnTo>
                    <a:pt x="93" y="92"/>
                  </a:lnTo>
                  <a:lnTo>
                    <a:pt x="97" y="87"/>
                  </a:lnTo>
                  <a:lnTo>
                    <a:pt x="100" y="82"/>
                  </a:lnTo>
                  <a:lnTo>
                    <a:pt x="101" y="79"/>
                  </a:lnTo>
                  <a:lnTo>
                    <a:pt x="101" y="77"/>
                  </a:lnTo>
                  <a:lnTo>
                    <a:pt x="101" y="75"/>
                  </a:lnTo>
                  <a:lnTo>
                    <a:pt x="99" y="74"/>
                  </a:lnTo>
                  <a:lnTo>
                    <a:pt x="97" y="74"/>
                  </a:lnTo>
                  <a:lnTo>
                    <a:pt x="96" y="74"/>
                  </a:lnTo>
                  <a:lnTo>
                    <a:pt x="93" y="74"/>
                  </a:lnTo>
                  <a:lnTo>
                    <a:pt x="92" y="75"/>
                  </a:lnTo>
                  <a:lnTo>
                    <a:pt x="91" y="76"/>
                  </a:lnTo>
                  <a:lnTo>
                    <a:pt x="90" y="78"/>
                  </a:lnTo>
                  <a:lnTo>
                    <a:pt x="85" y="87"/>
                  </a:lnTo>
                  <a:lnTo>
                    <a:pt x="78" y="92"/>
                  </a:lnTo>
                  <a:lnTo>
                    <a:pt x="70" y="95"/>
                  </a:lnTo>
                  <a:lnTo>
                    <a:pt x="62" y="96"/>
                  </a:lnTo>
                  <a:lnTo>
                    <a:pt x="51" y="95"/>
                  </a:lnTo>
                  <a:lnTo>
                    <a:pt x="43" y="91"/>
                  </a:lnTo>
                  <a:lnTo>
                    <a:pt x="37" y="85"/>
                  </a:lnTo>
                  <a:lnTo>
                    <a:pt x="34" y="78"/>
                  </a:lnTo>
                  <a:lnTo>
                    <a:pt x="31" y="71"/>
                  </a:lnTo>
                  <a:lnTo>
                    <a:pt x="30" y="63"/>
                  </a:lnTo>
                  <a:lnTo>
                    <a:pt x="30" y="57"/>
                  </a:lnTo>
                  <a:lnTo>
                    <a:pt x="30" y="52"/>
                  </a:lnTo>
                  <a:lnTo>
                    <a:pt x="30" y="46"/>
                  </a:lnTo>
                  <a:lnTo>
                    <a:pt x="30" y="40"/>
                  </a:lnTo>
                  <a:lnTo>
                    <a:pt x="31" y="33"/>
                  </a:lnTo>
                  <a:lnTo>
                    <a:pt x="33" y="26"/>
                  </a:lnTo>
                  <a:lnTo>
                    <a:pt x="37" y="19"/>
                  </a:lnTo>
                  <a:lnTo>
                    <a:pt x="42" y="14"/>
                  </a:lnTo>
                  <a:lnTo>
                    <a:pt x="49" y="10"/>
                  </a:lnTo>
                  <a:lnTo>
                    <a:pt x="59" y="9"/>
                  </a:lnTo>
                  <a:lnTo>
                    <a:pt x="69" y="10"/>
                  </a:lnTo>
                  <a:lnTo>
                    <a:pt x="74" y="1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1" name="Freeform 7"/>
            <p:cNvSpPr>
              <a:spLocks noChangeAspect="1" noEditPoints="1"/>
            </p:cNvSpPr>
            <p:nvPr/>
          </p:nvSpPr>
          <p:spPr bwMode="auto">
            <a:xfrm>
              <a:off x="185" y="119"/>
              <a:ext cx="153" cy="54"/>
            </a:xfrm>
            <a:custGeom>
              <a:avLst/>
              <a:gdLst/>
              <a:ahLst/>
              <a:cxnLst>
                <a:cxn ang="0">
                  <a:pos x="145" y="9"/>
                </a:cxn>
                <a:cxn ang="0">
                  <a:pos x="148" y="9"/>
                </a:cxn>
                <a:cxn ang="0">
                  <a:pos x="150" y="8"/>
                </a:cxn>
                <a:cxn ang="0">
                  <a:pos x="152" y="7"/>
                </a:cxn>
                <a:cxn ang="0">
                  <a:pos x="153" y="4"/>
                </a:cxn>
                <a:cxn ang="0">
                  <a:pos x="152" y="2"/>
                </a:cxn>
                <a:cxn ang="0">
                  <a:pos x="150" y="0"/>
                </a:cxn>
                <a:cxn ang="0">
                  <a:pos x="148" y="0"/>
                </a:cxn>
                <a:cxn ang="0">
                  <a:pos x="145" y="0"/>
                </a:cxn>
                <a:cxn ang="0">
                  <a:pos x="8" y="0"/>
                </a:cxn>
                <a:cxn ang="0">
                  <a:pos x="5" y="0"/>
                </a:cxn>
                <a:cxn ang="0">
                  <a:pos x="3" y="0"/>
                </a:cxn>
                <a:cxn ang="0">
                  <a:pos x="1" y="2"/>
                </a:cxn>
                <a:cxn ang="0">
                  <a:pos x="0" y="4"/>
                </a:cxn>
                <a:cxn ang="0">
                  <a:pos x="1" y="7"/>
                </a:cxn>
                <a:cxn ang="0">
                  <a:pos x="3" y="8"/>
                </a:cxn>
                <a:cxn ang="0">
                  <a:pos x="6" y="9"/>
                </a:cxn>
                <a:cxn ang="0">
                  <a:pos x="8" y="9"/>
                </a:cxn>
                <a:cxn ang="0">
                  <a:pos x="145" y="9"/>
                </a:cxn>
                <a:cxn ang="0">
                  <a:pos x="145" y="54"/>
                </a:cxn>
                <a:cxn ang="0">
                  <a:pos x="148" y="54"/>
                </a:cxn>
                <a:cxn ang="0">
                  <a:pos x="150" y="53"/>
                </a:cxn>
                <a:cxn ang="0">
                  <a:pos x="152" y="52"/>
                </a:cxn>
                <a:cxn ang="0">
                  <a:pos x="153" y="49"/>
                </a:cxn>
                <a:cxn ang="0">
                  <a:pos x="152" y="46"/>
                </a:cxn>
                <a:cxn ang="0">
                  <a:pos x="150" y="45"/>
                </a:cxn>
                <a:cxn ang="0">
                  <a:pos x="148" y="45"/>
                </a:cxn>
                <a:cxn ang="0">
                  <a:pos x="145" y="44"/>
                </a:cxn>
                <a:cxn ang="0">
                  <a:pos x="8" y="44"/>
                </a:cxn>
                <a:cxn ang="0">
                  <a:pos x="6" y="45"/>
                </a:cxn>
                <a:cxn ang="0">
                  <a:pos x="3" y="45"/>
                </a:cxn>
                <a:cxn ang="0">
                  <a:pos x="1" y="46"/>
                </a:cxn>
                <a:cxn ang="0">
                  <a:pos x="0" y="49"/>
                </a:cxn>
                <a:cxn ang="0">
                  <a:pos x="1" y="52"/>
                </a:cxn>
                <a:cxn ang="0">
                  <a:pos x="3" y="53"/>
                </a:cxn>
                <a:cxn ang="0">
                  <a:pos x="5" y="54"/>
                </a:cxn>
                <a:cxn ang="0">
                  <a:pos x="8" y="54"/>
                </a:cxn>
                <a:cxn ang="0">
                  <a:pos x="145" y="54"/>
                </a:cxn>
              </a:cxnLst>
              <a:rect l="0" t="0" r="r" b="b"/>
              <a:pathLst>
                <a:path w="153" h="54">
                  <a:moveTo>
                    <a:pt x="145" y="9"/>
                  </a:moveTo>
                  <a:lnTo>
                    <a:pt x="148" y="9"/>
                  </a:lnTo>
                  <a:lnTo>
                    <a:pt x="150" y="8"/>
                  </a:lnTo>
                  <a:lnTo>
                    <a:pt x="152" y="7"/>
                  </a:lnTo>
                  <a:lnTo>
                    <a:pt x="153" y="4"/>
                  </a:lnTo>
                  <a:lnTo>
                    <a:pt x="152" y="2"/>
                  </a:lnTo>
                  <a:lnTo>
                    <a:pt x="150" y="0"/>
                  </a:lnTo>
                  <a:lnTo>
                    <a:pt x="148" y="0"/>
                  </a:lnTo>
                  <a:lnTo>
                    <a:pt x="145" y="0"/>
                  </a:lnTo>
                  <a:lnTo>
                    <a:pt x="8" y="0"/>
                  </a:lnTo>
                  <a:lnTo>
                    <a:pt x="5" y="0"/>
                  </a:lnTo>
                  <a:lnTo>
                    <a:pt x="3" y="0"/>
                  </a:lnTo>
                  <a:lnTo>
                    <a:pt x="1" y="2"/>
                  </a:lnTo>
                  <a:lnTo>
                    <a:pt x="0" y="4"/>
                  </a:lnTo>
                  <a:lnTo>
                    <a:pt x="1" y="7"/>
                  </a:lnTo>
                  <a:lnTo>
                    <a:pt x="3" y="8"/>
                  </a:lnTo>
                  <a:lnTo>
                    <a:pt x="6" y="9"/>
                  </a:lnTo>
                  <a:lnTo>
                    <a:pt x="8" y="9"/>
                  </a:lnTo>
                  <a:lnTo>
                    <a:pt x="145" y="9"/>
                  </a:lnTo>
                  <a:close/>
                  <a:moveTo>
                    <a:pt x="145" y="54"/>
                  </a:moveTo>
                  <a:lnTo>
                    <a:pt x="148" y="54"/>
                  </a:lnTo>
                  <a:lnTo>
                    <a:pt x="150" y="53"/>
                  </a:lnTo>
                  <a:lnTo>
                    <a:pt x="152" y="52"/>
                  </a:lnTo>
                  <a:lnTo>
                    <a:pt x="153" y="49"/>
                  </a:lnTo>
                  <a:lnTo>
                    <a:pt x="152" y="46"/>
                  </a:lnTo>
                  <a:lnTo>
                    <a:pt x="150" y="45"/>
                  </a:lnTo>
                  <a:lnTo>
                    <a:pt x="148" y="45"/>
                  </a:lnTo>
                  <a:lnTo>
                    <a:pt x="145" y="44"/>
                  </a:lnTo>
                  <a:lnTo>
                    <a:pt x="8" y="44"/>
                  </a:lnTo>
                  <a:lnTo>
                    <a:pt x="6" y="45"/>
                  </a:lnTo>
                  <a:lnTo>
                    <a:pt x="3" y="45"/>
                  </a:lnTo>
                  <a:lnTo>
                    <a:pt x="1" y="46"/>
                  </a:lnTo>
                  <a:lnTo>
                    <a:pt x="0" y="49"/>
                  </a:lnTo>
                  <a:lnTo>
                    <a:pt x="1" y="52"/>
                  </a:lnTo>
                  <a:lnTo>
                    <a:pt x="3" y="53"/>
                  </a:lnTo>
                  <a:lnTo>
                    <a:pt x="5" y="54"/>
                  </a:lnTo>
                  <a:lnTo>
                    <a:pt x="8" y="54"/>
                  </a:lnTo>
                  <a:lnTo>
                    <a:pt x="145" y="54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2" name="Freeform 8"/>
            <p:cNvSpPr>
              <a:spLocks noChangeAspect="1"/>
            </p:cNvSpPr>
            <p:nvPr/>
          </p:nvSpPr>
          <p:spPr bwMode="auto">
            <a:xfrm>
              <a:off x="424" y="47"/>
              <a:ext cx="156" cy="156"/>
            </a:xfrm>
            <a:custGeom>
              <a:avLst/>
              <a:gdLst/>
              <a:ahLst/>
              <a:cxnLst>
                <a:cxn ang="0">
                  <a:pos x="156" y="93"/>
                </a:cxn>
                <a:cxn ang="0">
                  <a:pos x="146" y="93"/>
                </a:cxn>
                <a:cxn ang="0">
                  <a:pos x="144" y="105"/>
                </a:cxn>
                <a:cxn ang="0">
                  <a:pos x="141" y="115"/>
                </a:cxn>
                <a:cxn ang="0">
                  <a:pos x="138" y="124"/>
                </a:cxn>
                <a:cxn ang="0">
                  <a:pos x="133" y="131"/>
                </a:cxn>
                <a:cxn ang="0">
                  <a:pos x="126" y="137"/>
                </a:cxn>
                <a:cxn ang="0">
                  <a:pos x="117" y="142"/>
                </a:cxn>
                <a:cxn ang="0">
                  <a:pos x="106" y="145"/>
                </a:cxn>
                <a:cxn ang="0">
                  <a:pos x="92" y="145"/>
                </a:cxn>
                <a:cxn ang="0">
                  <a:pos x="57" y="145"/>
                </a:cxn>
                <a:cxn ang="0">
                  <a:pos x="57" y="81"/>
                </a:cxn>
                <a:cxn ang="0">
                  <a:pos x="69" y="81"/>
                </a:cxn>
                <a:cxn ang="0">
                  <a:pos x="77" y="81"/>
                </a:cxn>
                <a:cxn ang="0">
                  <a:pos x="83" y="82"/>
                </a:cxn>
                <a:cxn ang="0">
                  <a:pos x="87" y="84"/>
                </a:cxn>
                <a:cxn ang="0">
                  <a:pos x="90" y="88"/>
                </a:cxn>
                <a:cxn ang="0">
                  <a:pos x="92" y="91"/>
                </a:cxn>
                <a:cxn ang="0">
                  <a:pos x="93" y="96"/>
                </a:cxn>
                <a:cxn ang="0">
                  <a:pos x="94" y="101"/>
                </a:cxn>
                <a:cxn ang="0">
                  <a:pos x="94" y="107"/>
                </a:cxn>
                <a:cxn ang="0">
                  <a:pos x="105" y="107"/>
                </a:cxn>
                <a:cxn ang="0">
                  <a:pos x="105" y="43"/>
                </a:cxn>
                <a:cxn ang="0">
                  <a:pos x="94" y="43"/>
                </a:cxn>
                <a:cxn ang="0">
                  <a:pos x="94" y="49"/>
                </a:cxn>
                <a:cxn ang="0">
                  <a:pos x="93" y="54"/>
                </a:cxn>
                <a:cxn ang="0">
                  <a:pos x="92" y="59"/>
                </a:cxn>
                <a:cxn ang="0">
                  <a:pos x="90" y="63"/>
                </a:cxn>
                <a:cxn ang="0">
                  <a:pos x="87" y="66"/>
                </a:cxn>
                <a:cxn ang="0">
                  <a:pos x="83" y="68"/>
                </a:cxn>
                <a:cxn ang="0">
                  <a:pos x="77" y="69"/>
                </a:cxn>
                <a:cxn ang="0">
                  <a:pos x="69" y="70"/>
                </a:cxn>
                <a:cxn ang="0">
                  <a:pos x="57" y="70"/>
                </a:cxn>
                <a:cxn ang="0">
                  <a:pos x="57" y="10"/>
                </a:cxn>
                <a:cxn ang="0">
                  <a:pos x="92" y="10"/>
                </a:cxn>
                <a:cxn ang="0">
                  <a:pos x="104" y="11"/>
                </a:cxn>
                <a:cxn ang="0">
                  <a:pos x="114" y="14"/>
                </a:cxn>
                <a:cxn ang="0">
                  <a:pos x="122" y="17"/>
                </a:cxn>
                <a:cxn ang="0">
                  <a:pos x="127" y="22"/>
                </a:cxn>
                <a:cxn ang="0">
                  <a:pos x="132" y="29"/>
                </a:cxn>
                <a:cxn ang="0">
                  <a:pos x="135" y="36"/>
                </a:cxn>
                <a:cxn ang="0">
                  <a:pos x="137" y="45"/>
                </a:cxn>
                <a:cxn ang="0">
                  <a:pos x="138" y="55"/>
                </a:cxn>
                <a:cxn ang="0">
                  <a:pos x="149" y="55"/>
                </a:cxn>
                <a:cxn ang="0">
                  <a:pos x="142" y="0"/>
                </a:cxn>
                <a:cxn ang="0">
                  <a:pos x="0" y="0"/>
                </a:cxn>
                <a:cxn ang="0">
                  <a:pos x="0" y="10"/>
                </a:cxn>
                <a:cxn ang="0">
                  <a:pos x="24" y="10"/>
                </a:cxn>
                <a:cxn ang="0">
                  <a:pos x="24" y="145"/>
                </a:cxn>
                <a:cxn ang="0">
                  <a:pos x="0" y="145"/>
                </a:cxn>
                <a:cxn ang="0">
                  <a:pos x="0" y="156"/>
                </a:cxn>
                <a:cxn ang="0">
                  <a:pos x="146" y="156"/>
                </a:cxn>
                <a:cxn ang="0">
                  <a:pos x="156" y="93"/>
                </a:cxn>
              </a:cxnLst>
              <a:rect l="0" t="0" r="r" b="b"/>
              <a:pathLst>
                <a:path w="156" h="156">
                  <a:moveTo>
                    <a:pt x="156" y="93"/>
                  </a:moveTo>
                  <a:lnTo>
                    <a:pt x="146" y="93"/>
                  </a:lnTo>
                  <a:lnTo>
                    <a:pt x="144" y="105"/>
                  </a:lnTo>
                  <a:lnTo>
                    <a:pt x="141" y="115"/>
                  </a:lnTo>
                  <a:lnTo>
                    <a:pt x="138" y="124"/>
                  </a:lnTo>
                  <a:lnTo>
                    <a:pt x="133" y="131"/>
                  </a:lnTo>
                  <a:lnTo>
                    <a:pt x="126" y="137"/>
                  </a:lnTo>
                  <a:lnTo>
                    <a:pt x="117" y="142"/>
                  </a:lnTo>
                  <a:lnTo>
                    <a:pt x="106" y="145"/>
                  </a:lnTo>
                  <a:lnTo>
                    <a:pt x="92" y="145"/>
                  </a:lnTo>
                  <a:lnTo>
                    <a:pt x="57" y="145"/>
                  </a:lnTo>
                  <a:lnTo>
                    <a:pt x="57" y="81"/>
                  </a:lnTo>
                  <a:lnTo>
                    <a:pt x="69" y="81"/>
                  </a:lnTo>
                  <a:lnTo>
                    <a:pt x="77" y="81"/>
                  </a:lnTo>
                  <a:lnTo>
                    <a:pt x="83" y="82"/>
                  </a:lnTo>
                  <a:lnTo>
                    <a:pt x="87" y="84"/>
                  </a:lnTo>
                  <a:lnTo>
                    <a:pt x="90" y="88"/>
                  </a:lnTo>
                  <a:lnTo>
                    <a:pt x="92" y="91"/>
                  </a:lnTo>
                  <a:lnTo>
                    <a:pt x="93" y="96"/>
                  </a:lnTo>
                  <a:lnTo>
                    <a:pt x="94" y="101"/>
                  </a:lnTo>
                  <a:lnTo>
                    <a:pt x="94" y="107"/>
                  </a:lnTo>
                  <a:lnTo>
                    <a:pt x="105" y="107"/>
                  </a:lnTo>
                  <a:lnTo>
                    <a:pt x="105" y="43"/>
                  </a:lnTo>
                  <a:lnTo>
                    <a:pt x="94" y="43"/>
                  </a:lnTo>
                  <a:lnTo>
                    <a:pt x="94" y="49"/>
                  </a:lnTo>
                  <a:lnTo>
                    <a:pt x="93" y="54"/>
                  </a:lnTo>
                  <a:lnTo>
                    <a:pt x="92" y="59"/>
                  </a:lnTo>
                  <a:lnTo>
                    <a:pt x="90" y="63"/>
                  </a:lnTo>
                  <a:lnTo>
                    <a:pt x="87" y="66"/>
                  </a:lnTo>
                  <a:lnTo>
                    <a:pt x="83" y="68"/>
                  </a:lnTo>
                  <a:lnTo>
                    <a:pt x="77" y="69"/>
                  </a:lnTo>
                  <a:lnTo>
                    <a:pt x="69" y="70"/>
                  </a:lnTo>
                  <a:lnTo>
                    <a:pt x="57" y="70"/>
                  </a:lnTo>
                  <a:lnTo>
                    <a:pt x="57" y="10"/>
                  </a:lnTo>
                  <a:lnTo>
                    <a:pt x="92" y="10"/>
                  </a:lnTo>
                  <a:lnTo>
                    <a:pt x="104" y="11"/>
                  </a:lnTo>
                  <a:lnTo>
                    <a:pt x="114" y="14"/>
                  </a:lnTo>
                  <a:lnTo>
                    <a:pt x="122" y="17"/>
                  </a:lnTo>
                  <a:lnTo>
                    <a:pt x="127" y="22"/>
                  </a:lnTo>
                  <a:lnTo>
                    <a:pt x="132" y="29"/>
                  </a:lnTo>
                  <a:lnTo>
                    <a:pt x="135" y="36"/>
                  </a:lnTo>
                  <a:lnTo>
                    <a:pt x="137" y="45"/>
                  </a:lnTo>
                  <a:lnTo>
                    <a:pt x="138" y="55"/>
                  </a:lnTo>
                  <a:lnTo>
                    <a:pt x="149" y="55"/>
                  </a:lnTo>
                  <a:lnTo>
                    <a:pt x="142" y="0"/>
                  </a:lnTo>
                  <a:lnTo>
                    <a:pt x="0" y="0"/>
                  </a:lnTo>
                  <a:lnTo>
                    <a:pt x="0" y="10"/>
                  </a:lnTo>
                  <a:lnTo>
                    <a:pt x="24" y="10"/>
                  </a:lnTo>
                  <a:lnTo>
                    <a:pt x="24" y="145"/>
                  </a:lnTo>
                  <a:lnTo>
                    <a:pt x="0" y="145"/>
                  </a:lnTo>
                  <a:lnTo>
                    <a:pt x="0" y="156"/>
                  </a:lnTo>
                  <a:lnTo>
                    <a:pt x="146" y="156"/>
                  </a:lnTo>
                  <a:lnTo>
                    <a:pt x="156" y="9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3" name="Freeform 9"/>
            <p:cNvSpPr>
              <a:spLocks noChangeAspect="1"/>
            </p:cNvSpPr>
            <p:nvPr/>
          </p:nvSpPr>
          <p:spPr bwMode="auto">
            <a:xfrm>
              <a:off x="615" y="30"/>
              <a:ext cx="31" cy="231"/>
            </a:xfrm>
            <a:custGeom>
              <a:avLst/>
              <a:gdLst/>
              <a:ahLst/>
              <a:cxnLst>
                <a:cxn ang="0">
                  <a:pos x="31" y="231"/>
                </a:cxn>
                <a:cxn ang="0">
                  <a:pos x="31" y="222"/>
                </a:cxn>
                <a:cxn ang="0">
                  <a:pos x="9" y="222"/>
                </a:cxn>
                <a:cxn ang="0">
                  <a:pos x="9" y="10"/>
                </a:cxn>
                <a:cxn ang="0">
                  <a:pos x="31" y="10"/>
                </a:cxn>
                <a:cxn ang="0">
                  <a:pos x="31" y="0"/>
                </a:cxn>
                <a:cxn ang="0">
                  <a:pos x="0" y="0"/>
                </a:cxn>
                <a:cxn ang="0">
                  <a:pos x="0" y="231"/>
                </a:cxn>
                <a:cxn ang="0">
                  <a:pos x="31" y="231"/>
                </a:cxn>
              </a:cxnLst>
              <a:rect l="0" t="0" r="r" b="b"/>
              <a:pathLst>
                <a:path w="31" h="231">
                  <a:moveTo>
                    <a:pt x="31" y="231"/>
                  </a:moveTo>
                  <a:lnTo>
                    <a:pt x="31" y="222"/>
                  </a:lnTo>
                  <a:lnTo>
                    <a:pt x="9" y="222"/>
                  </a:lnTo>
                  <a:lnTo>
                    <a:pt x="9" y="10"/>
                  </a:lnTo>
                  <a:lnTo>
                    <a:pt x="31" y="10"/>
                  </a:lnTo>
                  <a:lnTo>
                    <a:pt x="31" y="0"/>
                  </a:lnTo>
                  <a:lnTo>
                    <a:pt x="0" y="0"/>
                  </a:lnTo>
                  <a:lnTo>
                    <a:pt x="0" y="231"/>
                  </a:lnTo>
                  <a:lnTo>
                    <a:pt x="31" y="23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4" name="Freeform 10"/>
            <p:cNvSpPr>
              <a:spLocks noChangeAspect="1"/>
            </p:cNvSpPr>
            <p:nvPr/>
          </p:nvSpPr>
          <p:spPr bwMode="auto">
            <a:xfrm>
              <a:off x="660" y="99"/>
              <a:ext cx="101" cy="106"/>
            </a:xfrm>
            <a:custGeom>
              <a:avLst/>
              <a:gdLst/>
              <a:ahLst/>
              <a:cxnLst>
                <a:cxn ang="0">
                  <a:pos x="72" y="13"/>
                </a:cxn>
                <a:cxn ang="0">
                  <a:pos x="70" y="19"/>
                </a:cxn>
                <a:cxn ang="0">
                  <a:pos x="71" y="28"/>
                </a:cxn>
                <a:cxn ang="0">
                  <a:pos x="79" y="35"/>
                </a:cxn>
                <a:cxn ang="0">
                  <a:pos x="89" y="35"/>
                </a:cxn>
                <a:cxn ang="0">
                  <a:pos x="97" y="27"/>
                </a:cxn>
                <a:cxn ang="0">
                  <a:pos x="94" y="9"/>
                </a:cxn>
                <a:cxn ang="0">
                  <a:pos x="70" y="0"/>
                </a:cxn>
                <a:cxn ang="0">
                  <a:pos x="44" y="1"/>
                </a:cxn>
                <a:cxn ang="0">
                  <a:pos x="22" y="10"/>
                </a:cxn>
                <a:cxn ang="0">
                  <a:pos x="8" y="25"/>
                </a:cxn>
                <a:cxn ang="0">
                  <a:pos x="1" y="43"/>
                </a:cxn>
                <a:cxn ang="0">
                  <a:pos x="4" y="74"/>
                </a:cxn>
                <a:cxn ang="0">
                  <a:pos x="33" y="102"/>
                </a:cxn>
                <a:cxn ang="0">
                  <a:pos x="70" y="104"/>
                </a:cxn>
                <a:cxn ang="0">
                  <a:pos x="87" y="97"/>
                </a:cxn>
                <a:cxn ang="0">
                  <a:pos x="97" y="87"/>
                </a:cxn>
                <a:cxn ang="0">
                  <a:pos x="101" y="79"/>
                </a:cxn>
                <a:cxn ang="0">
                  <a:pos x="101" y="75"/>
                </a:cxn>
                <a:cxn ang="0">
                  <a:pos x="97" y="74"/>
                </a:cxn>
                <a:cxn ang="0">
                  <a:pos x="93" y="74"/>
                </a:cxn>
                <a:cxn ang="0">
                  <a:pos x="91" y="76"/>
                </a:cxn>
                <a:cxn ang="0">
                  <a:pos x="85" y="87"/>
                </a:cxn>
                <a:cxn ang="0">
                  <a:pos x="70" y="95"/>
                </a:cxn>
                <a:cxn ang="0">
                  <a:pos x="51" y="95"/>
                </a:cxn>
                <a:cxn ang="0">
                  <a:pos x="37" y="85"/>
                </a:cxn>
                <a:cxn ang="0">
                  <a:pos x="31" y="71"/>
                </a:cxn>
                <a:cxn ang="0">
                  <a:pos x="30" y="57"/>
                </a:cxn>
                <a:cxn ang="0">
                  <a:pos x="30" y="46"/>
                </a:cxn>
                <a:cxn ang="0">
                  <a:pos x="31" y="33"/>
                </a:cxn>
                <a:cxn ang="0">
                  <a:pos x="37" y="19"/>
                </a:cxn>
                <a:cxn ang="0">
                  <a:pos x="49" y="10"/>
                </a:cxn>
                <a:cxn ang="0">
                  <a:pos x="68" y="10"/>
                </a:cxn>
              </a:cxnLst>
              <a:rect l="0" t="0" r="r" b="b"/>
              <a:pathLst>
                <a:path w="101" h="106">
                  <a:moveTo>
                    <a:pt x="74" y="11"/>
                  </a:moveTo>
                  <a:lnTo>
                    <a:pt x="72" y="13"/>
                  </a:lnTo>
                  <a:lnTo>
                    <a:pt x="70" y="16"/>
                  </a:lnTo>
                  <a:lnTo>
                    <a:pt x="70" y="19"/>
                  </a:lnTo>
                  <a:lnTo>
                    <a:pt x="70" y="21"/>
                  </a:lnTo>
                  <a:lnTo>
                    <a:pt x="71" y="28"/>
                  </a:lnTo>
                  <a:lnTo>
                    <a:pt x="74" y="32"/>
                  </a:lnTo>
                  <a:lnTo>
                    <a:pt x="79" y="35"/>
                  </a:lnTo>
                  <a:lnTo>
                    <a:pt x="84" y="36"/>
                  </a:lnTo>
                  <a:lnTo>
                    <a:pt x="89" y="35"/>
                  </a:lnTo>
                  <a:lnTo>
                    <a:pt x="94" y="32"/>
                  </a:lnTo>
                  <a:lnTo>
                    <a:pt x="97" y="27"/>
                  </a:lnTo>
                  <a:lnTo>
                    <a:pt x="98" y="21"/>
                  </a:lnTo>
                  <a:lnTo>
                    <a:pt x="94" y="9"/>
                  </a:lnTo>
                  <a:lnTo>
                    <a:pt x="83" y="3"/>
                  </a:lnTo>
                  <a:lnTo>
                    <a:pt x="70" y="0"/>
                  </a:lnTo>
                  <a:lnTo>
                    <a:pt x="58" y="0"/>
                  </a:lnTo>
                  <a:lnTo>
                    <a:pt x="44" y="1"/>
                  </a:lnTo>
                  <a:lnTo>
                    <a:pt x="32" y="5"/>
                  </a:lnTo>
                  <a:lnTo>
                    <a:pt x="22" y="10"/>
                  </a:lnTo>
                  <a:lnTo>
                    <a:pt x="14" y="17"/>
                  </a:lnTo>
                  <a:lnTo>
                    <a:pt x="8" y="25"/>
                  </a:lnTo>
                  <a:lnTo>
                    <a:pt x="4" y="34"/>
                  </a:lnTo>
                  <a:lnTo>
                    <a:pt x="1" y="43"/>
                  </a:lnTo>
                  <a:lnTo>
                    <a:pt x="0" y="53"/>
                  </a:lnTo>
                  <a:lnTo>
                    <a:pt x="4" y="74"/>
                  </a:lnTo>
                  <a:lnTo>
                    <a:pt x="15" y="91"/>
                  </a:lnTo>
                  <a:lnTo>
                    <a:pt x="33" y="102"/>
                  </a:lnTo>
                  <a:lnTo>
                    <a:pt x="57" y="106"/>
                  </a:lnTo>
                  <a:lnTo>
                    <a:pt x="70" y="104"/>
                  </a:lnTo>
                  <a:lnTo>
                    <a:pt x="80" y="101"/>
                  </a:lnTo>
                  <a:lnTo>
                    <a:pt x="87" y="97"/>
                  </a:lnTo>
                  <a:lnTo>
                    <a:pt x="93" y="92"/>
                  </a:lnTo>
                  <a:lnTo>
                    <a:pt x="97" y="87"/>
                  </a:lnTo>
                  <a:lnTo>
                    <a:pt x="99" y="82"/>
                  </a:lnTo>
                  <a:lnTo>
                    <a:pt x="101" y="79"/>
                  </a:lnTo>
                  <a:lnTo>
                    <a:pt x="101" y="77"/>
                  </a:lnTo>
                  <a:lnTo>
                    <a:pt x="101" y="75"/>
                  </a:lnTo>
                  <a:lnTo>
                    <a:pt x="99" y="74"/>
                  </a:lnTo>
                  <a:lnTo>
                    <a:pt x="97" y="74"/>
                  </a:lnTo>
                  <a:lnTo>
                    <a:pt x="96" y="74"/>
                  </a:lnTo>
                  <a:lnTo>
                    <a:pt x="93" y="74"/>
                  </a:lnTo>
                  <a:lnTo>
                    <a:pt x="92" y="75"/>
                  </a:lnTo>
                  <a:lnTo>
                    <a:pt x="91" y="76"/>
                  </a:lnTo>
                  <a:lnTo>
                    <a:pt x="90" y="78"/>
                  </a:lnTo>
                  <a:lnTo>
                    <a:pt x="85" y="87"/>
                  </a:lnTo>
                  <a:lnTo>
                    <a:pt x="78" y="92"/>
                  </a:lnTo>
                  <a:lnTo>
                    <a:pt x="70" y="95"/>
                  </a:lnTo>
                  <a:lnTo>
                    <a:pt x="61" y="96"/>
                  </a:lnTo>
                  <a:lnTo>
                    <a:pt x="51" y="95"/>
                  </a:lnTo>
                  <a:lnTo>
                    <a:pt x="43" y="91"/>
                  </a:lnTo>
                  <a:lnTo>
                    <a:pt x="37" y="85"/>
                  </a:lnTo>
                  <a:lnTo>
                    <a:pt x="34" y="78"/>
                  </a:lnTo>
                  <a:lnTo>
                    <a:pt x="31" y="71"/>
                  </a:lnTo>
                  <a:lnTo>
                    <a:pt x="30" y="63"/>
                  </a:lnTo>
                  <a:lnTo>
                    <a:pt x="30" y="57"/>
                  </a:lnTo>
                  <a:lnTo>
                    <a:pt x="30" y="52"/>
                  </a:lnTo>
                  <a:lnTo>
                    <a:pt x="30" y="46"/>
                  </a:lnTo>
                  <a:lnTo>
                    <a:pt x="30" y="40"/>
                  </a:lnTo>
                  <a:lnTo>
                    <a:pt x="31" y="33"/>
                  </a:lnTo>
                  <a:lnTo>
                    <a:pt x="33" y="26"/>
                  </a:lnTo>
                  <a:lnTo>
                    <a:pt x="37" y="19"/>
                  </a:lnTo>
                  <a:lnTo>
                    <a:pt x="42" y="14"/>
                  </a:lnTo>
                  <a:lnTo>
                    <a:pt x="49" y="10"/>
                  </a:lnTo>
                  <a:lnTo>
                    <a:pt x="59" y="9"/>
                  </a:lnTo>
                  <a:lnTo>
                    <a:pt x="68" y="10"/>
                  </a:lnTo>
                  <a:lnTo>
                    <a:pt x="74" y="1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5" name="Freeform 11"/>
            <p:cNvSpPr>
              <a:spLocks noChangeAspect="1"/>
            </p:cNvSpPr>
            <p:nvPr/>
          </p:nvSpPr>
          <p:spPr bwMode="auto">
            <a:xfrm>
              <a:off x="796" y="30"/>
              <a:ext cx="9" cy="231"/>
            </a:xfrm>
            <a:custGeom>
              <a:avLst/>
              <a:gdLst/>
              <a:ahLst/>
              <a:cxnLst>
                <a:cxn ang="0">
                  <a:pos x="9" y="9"/>
                </a:cxn>
                <a:cxn ang="0">
                  <a:pos x="9" y="6"/>
                </a:cxn>
                <a:cxn ang="0">
                  <a:pos x="9" y="3"/>
                </a:cxn>
                <a:cxn ang="0">
                  <a:pos x="7" y="1"/>
                </a:cxn>
                <a:cxn ang="0">
                  <a:pos x="5" y="0"/>
                </a:cxn>
                <a:cxn ang="0">
                  <a:pos x="2" y="1"/>
                </a:cxn>
                <a:cxn ang="0">
                  <a:pos x="1" y="3"/>
                </a:cxn>
                <a:cxn ang="0">
                  <a:pos x="0" y="6"/>
                </a:cxn>
                <a:cxn ang="0">
                  <a:pos x="0" y="9"/>
                </a:cxn>
                <a:cxn ang="0">
                  <a:pos x="0" y="223"/>
                </a:cxn>
                <a:cxn ang="0">
                  <a:pos x="0" y="226"/>
                </a:cxn>
                <a:cxn ang="0">
                  <a:pos x="1" y="228"/>
                </a:cxn>
                <a:cxn ang="0">
                  <a:pos x="2" y="230"/>
                </a:cxn>
                <a:cxn ang="0">
                  <a:pos x="5" y="231"/>
                </a:cxn>
                <a:cxn ang="0">
                  <a:pos x="7" y="230"/>
                </a:cxn>
                <a:cxn ang="0">
                  <a:pos x="9" y="228"/>
                </a:cxn>
                <a:cxn ang="0">
                  <a:pos x="9" y="226"/>
                </a:cxn>
                <a:cxn ang="0">
                  <a:pos x="9" y="223"/>
                </a:cxn>
                <a:cxn ang="0">
                  <a:pos x="9" y="9"/>
                </a:cxn>
              </a:cxnLst>
              <a:rect l="0" t="0" r="r" b="b"/>
              <a:pathLst>
                <a:path w="9" h="231">
                  <a:moveTo>
                    <a:pt x="9" y="9"/>
                  </a:moveTo>
                  <a:lnTo>
                    <a:pt x="9" y="6"/>
                  </a:lnTo>
                  <a:lnTo>
                    <a:pt x="9" y="3"/>
                  </a:lnTo>
                  <a:lnTo>
                    <a:pt x="7" y="1"/>
                  </a:lnTo>
                  <a:lnTo>
                    <a:pt x="5" y="0"/>
                  </a:lnTo>
                  <a:lnTo>
                    <a:pt x="2" y="1"/>
                  </a:lnTo>
                  <a:lnTo>
                    <a:pt x="1" y="3"/>
                  </a:lnTo>
                  <a:lnTo>
                    <a:pt x="0" y="6"/>
                  </a:lnTo>
                  <a:lnTo>
                    <a:pt x="0" y="9"/>
                  </a:lnTo>
                  <a:lnTo>
                    <a:pt x="0" y="223"/>
                  </a:lnTo>
                  <a:lnTo>
                    <a:pt x="0" y="226"/>
                  </a:lnTo>
                  <a:lnTo>
                    <a:pt x="1" y="228"/>
                  </a:lnTo>
                  <a:lnTo>
                    <a:pt x="2" y="230"/>
                  </a:lnTo>
                  <a:lnTo>
                    <a:pt x="5" y="231"/>
                  </a:lnTo>
                  <a:lnTo>
                    <a:pt x="7" y="230"/>
                  </a:lnTo>
                  <a:lnTo>
                    <a:pt x="9" y="228"/>
                  </a:lnTo>
                  <a:lnTo>
                    <a:pt x="9" y="226"/>
                  </a:lnTo>
                  <a:lnTo>
                    <a:pt x="9" y="223"/>
                  </a:lnTo>
                  <a:lnTo>
                    <a:pt x="9" y="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6" name="Freeform 12"/>
            <p:cNvSpPr>
              <a:spLocks noChangeAspect="1"/>
            </p:cNvSpPr>
            <p:nvPr/>
          </p:nvSpPr>
          <p:spPr bwMode="auto">
            <a:xfrm>
              <a:off x="842" y="42"/>
              <a:ext cx="91" cy="161"/>
            </a:xfrm>
            <a:custGeom>
              <a:avLst/>
              <a:gdLst/>
              <a:ahLst/>
              <a:cxnLst>
                <a:cxn ang="0">
                  <a:pos x="17" y="59"/>
                </a:cxn>
                <a:cxn ang="0">
                  <a:pos x="0" y="59"/>
                </a:cxn>
                <a:cxn ang="0">
                  <a:pos x="0" y="70"/>
                </a:cxn>
                <a:cxn ang="0">
                  <a:pos x="17" y="70"/>
                </a:cxn>
                <a:cxn ang="0">
                  <a:pos x="17" y="150"/>
                </a:cxn>
                <a:cxn ang="0">
                  <a:pos x="1" y="150"/>
                </a:cxn>
                <a:cxn ang="0">
                  <a:pos x="1" y="161"/>
                </a:cxn>
                <a:cxn ang="0">
                  <a:pos x="15" y="161"/>
                </a:cxn>
                <a:cxn ang="0">
                  <a:pos x="30" y="161"/>
                </a:cxn>
                <a:cxn ang="0">
                  <a:pos x="38" y="161"/>
                </a:cxn>
                <a:cxn ang="0">
                  <a:pos x="46" y="161"/>
                </a:cxn>
                <a:cxn ang="0">
                  <a:pos x="55" y="161"/>
                </a:cxn>
                <a:cxn ang="0">
                  <a:pos x="62" y="161"/>
                </a:cxn>
                <a:cxn ang="0">
                  <a:pos x="62" y="150"/>
                </a:cxn>
                <a:cxn ang="0">
                  <a:pos x="42" y="150"/>
                </a:cxn>
                <a:cxn ang="0">
                  <a:pos x="42" y="70"/>
                </a:cxn>
                <a:cxn ang="0">
                  <a:pos x="68" y="70"/>
                </a:cxn>
                <a:cxn ang="0">
                  <a:pos x="68" y="59"/>
                </a:cxn>
                <a:cxn ang="0">
                  <a:pos x="41" y="59"/>
                </a:cxn>
                <a:cxn ang="0">
                  <a:pos x="41" y="36"/>
                </a:cxn>
                <a:cxn ang="0">
                  <a:pos x="41" y="27"/>
                </a:cxn>
                <a:cxn ang="0">
                  <a:pos x="43" y="21"/>
                </a:cxn>
                <a:cxn ang="0">
                  <a:pos x="46" y="16"/>
                </a:cxn>
                <a:cxn ang="0">
                  <a:pos x="50" y="12"/>
                </a:cxn>
                <a:cxn ang="0">
                  <a:pos x="54" y="10"/>
                </a:cxn>
                <a:cxn ang="0">
                  <a:pos x="58" y="9"/>
                </a:cxn>
                <a:cxn ang="0">
                  <a:pos x="61" y="9"/>
                </a:cxn>
                <a:cxn ang="0">
                  <a:pos x="64" y="8"/>
                </a:cxn>
                <a:cxn ang="0">
                  <a:pos x="68" y="9"/>
                </a:cxn>
                <a:cxn ang="0">
                  <a:pos x="64" y="14"/>
                </a:cxn>
                <a:cxn ang="0">
                  <a:pos x="62" y="20"/>
                </a:cxn>
                <a:cxn ang="0">
                  <a:pos x="64" y="26"/>
                </a:cxn>
                <a:cxn ang="0">
                  <a:pos x="67" y="31"/>
                </a:cxn>
                <a:cxn ang="0">
                  <a:pos x="72" y="34"/>
                </a:cxn>
                <a:cxn ang="0">
                  <a:pos x="76" y="34"/>
                </a:cxn>
                <a:cxn ang="0">
                  <a:pos x="81" y="33"/>
                </a:cxn>
                <a:cxn ang="0">
                  <a:pos x="86" y="31"/>
                </a:cxn>
                <a:cxn ang="0">
                  <a:pos x="89" y="26"/>
                </a:cxn>
                <a:cxn ang="0">
                  <a:pos x="91" y="20"/>
                </a:cxn>
                <a:cxn ang="0">
                  <a:pos x="89" y="13"/>
                </a:cxn>
                <a:cxn ang="0">
                  <a:pos x="84" y="6"/>
                </a:cxn>
                <a:cxn ang="0">
                  <a:pos x="76" y="2"/>
                </a:cxn>
                <a:cxn ang="0">
                  <a:pos x="64" y="0"/>
                </a:cxn>
                <a:cxn ang="0">
                  <a:pos x="47" y="2"/>
                </a:cxn>
                <a:cxn ang="0">
                  <a:pos x="32" y="8"/>
                </a:cxn>
                <a:cxn ang="0">
                  <a:pos x="21" y="19"/>
                </a:cxn>
                <a:cxn ang="0">
                  <a:pos x="17" y="36"/>
                </a:cxn>
                <a:cxn ang="0">
                  <a:pos x="17" y="59"/>
                </a:cxn>
              </a:cxnLst>
              <a:rect l="0" t="0" r="r" b="b"/>
              <a:pathLst>
                <a:path w="91" h="161">
                  <a:moveTo>
                    <a:pt x="17" y="59"/>
                  </a:moveTo>
                  <a:lnTo>
                    <a:pt x="0" y="59"/>
                  </a:lnTo>
                  <a:lnTo>
                    <a:pt x="0" y="70"/>
                  </a:lnTo>
                  <a:lnTo>
                    <a:pt x="17" y="70"/>
                  </a:lnTo>
                  <a:lnTo>
                    <a:pt x="17" y="150"/>
                  </a:lnTo>
                  <a:lnTo>
                    <a:pt x="1" y="150"/>
                  </a:lnTo>
                  <a:lnTo>
                    <a:pt x="1" y="161"/>
                  </a:lnTo>
                  <a:lnTo>
                    <a:pt x="15" y="161"/>
                  </a:lnTo>
                  <a:lnTo>
                    <a:pt x="30" y="161"/>
                  </a:lnTo>
                  <a:lnTo>
                    <a:pt x="38" y="161"/>
                  </a:lnTo>
                  <a:lnTo>
                    <a:pt x="46" y="161"/>
                  </a:lnTo>
                  <a:lnTo>
                    <a:pt x="55" y="161"/>
                  </a:lnTo>
                  <a:lnTo>
                    <a:pt x="62" y="161"/>
                  </a:lnTo>
                  <a:lnTo>
                    <a:pt x="62" y="150"/>
                  </a:lnTo>
                  <a:lnTo>
                    <a:pt x="42" y="150"/>
                  </a:lnTo>
                  <a:lnTo>
                    <a:pt x="42" y="70"/>
                  </a:lnTo>
                  <a:lnTo>
                    <a:pt x="68" y="70"/>
                  </a:lnTo>
                  <a:lnTo>
                    <a:pt x="68" y="59"/>
                  </a:lnTo>
                  <a:lnTo>
                    <a:pt x="41" y="59"/>
                  </a:lnTo>
                  <a:lnTo>
                    <a:pt x="41" y="36"/>
                  </a:lnTo>
                  <a:lnTo>
                    <a:pt x="41" y="27"/>
                  </a:lnTo>
                  <a:lnTo>
                    <a:pt x="43" y="21"/>
                  </a:lnTo>
                  <a:lnTo>
                    <a:pt x="46" y="16"/>
                  </a:lnTo>
                  <a:lnTo>
                    <a:pt x="50" y="12"/>
                  </a:lnTo>
                  <a:lnTo>
                    <a:pt x="54" y="10"/>
                  </a:lnTo>
                  <a:lnTo>
                    <a:pt x="58" y="9"/>
                  </a:lnTo>
                  <a:lnTo>
                    <a:pt x="61" y="9"/>
                  </a:lnTo>
                  <a:lnTo>
                    <a:pt x="64" y="8"/>
                  </a:lnTo>
                  <a:lnTo>
                    <a:pt x="68" y="9"/>
                  </a:lnTo>
                  <a:lnTo>
                    <a:pt x="64" y="14"/>
                  </a:lnTo>
                  <a:lnTo>
                    <a:pt x="62" y="20"/>
                  </a:lnTo>
                  <a:lnTo>
                    <a:pt x="64" y="26"/>
                  </a:lnTo>
                  <a:lnTo>
                    <a:pt x="67" y="31"/>
                  </a:lnTo>
                  <a:lnTo>
                    <a:pt x="72" y="34"/>
                  </a:lnTo>
                  <a:lnTo>
                    <a:pt x="76" y="34"/>
                  </a:lnTo>
                  <a:lnTo>
                    <a:pt x="81" y="33"/>
                  </a:lnTo>
                  <a:lnTo>
                    <a:pt x="86" y="31"/>
                  </a:lnTo>
                  <a:lnTo>
                    <a:pt x="89" y="26"/>
                  </a:lnTo>
                  <a:lnTo>
                    <a:pt x="91" y="20"/>
                  </a:lnTo>
                  <a:lnTo>
                    <a:pt x="89" y="13"/>
                  </a:lnTo>
                  <a:lnTo>
                    <a:pt x="84" y="6"/>
                  </a:lnTo>
                  <a:lnTo>
                    <a:pt x="76" y="2"/>
                  </a:lnTo>
                  <a:lnTo>
                    <a:pt x="64" y="0"/>
                  </a:lnTo>
                  <a:lnTo>
                    <a:pt x="47" y="2"/>
                  </a:lnTo>
                  <a:lnTo>
                    <a:pt x="32" y="8"/>
                  </a:lnTo>
                  <a:lnTo>
                    <a:pt x="21" y="19"/>
                  </a:lnTo>
                  <a:lnTo>
                    <a:pt x="17" y="36"/>
                  </a:lnTo>
                  <a:lnTo>
                    <a:pt x="17" y="5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7" name="Freeform 13"/>
            <p:cNvSpPr>
              <a:spLocks noChangeAspect="1"/>
            </p:cNvSpPr>
            <p:nvPr/>
          </p:nvSpPr>
          <p:spPr bwMode="auto">
            <a:xfrm>
              <a:off x="943" y="30"/>
              <a:ext cx="32" cy="231"/>
            </a:xfrm>
            <a:custGeom>
              <a:avLst/>
              <a:gdLst/>
              <a:ahLst/>
              <a:cxnLst>
                <a:cxn ang="0">
                  <a:pos x="32" y="0"/>
                </a:cxn>
                <a:cxn ang="0">
                  <a:pos x="0" y="0"/>
                </a:cxn>
                <a:cxn ang="0">
                  <a:pos x="0" y="10"/>
                </a:cxn>
                <a:cxn ang="0">
                  <a:pos x="22" y="10"/>
                </a:cxn>
                <a:cxn ang="0">
                  <a:pos x="22" y="222"/>
                </a:cxn>
                <a:cxn ang="0">
                  <a:pos x="0" y="222"/>
                </a:cxn>
                <a:cxn ang="0">
                  <a:pos x="0" y="231"/>
                </a:cxn>
                <a:cxn ang="0">
                  <a:pos x="32" y="231"/>
                </a:cxn>
                <a:cxn ang="0">
                  <a:pos x="32" y="0"/>
                </a:cxn>
              </a:cxnLst>
              <a:rect l="0" t="0" r="r" b="b"/>
              <a:pathLst>
                <a:path w="32" h="231">
                  <a:moveTo>
                    <a:pt x="32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22" y="10"/>
                  </a:lnTo>
                  <a:lnTo>
                    <a:pt x="22" y="222"/>
                  </a:lnTo>
                  <a:lnTo>
                    <a:pt x="0" y="222"/>
                  </a:lnTo>
                  <a:lnTo>
                    <a:pt x="0" y="231"/>
                  </a:lnTo>
                  <a:lnTo>
                    <a:pt x="32" y="231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8" name="Freeform 14"/>
            <p:cNvSpPr>
              <a:spLocks noChangeAspect="1" noEditPoints="1"/>
            </p:cNvSpPr>
            <p:nvPr/>
          </p:nvSpPr>
          <p:spPr bwMode="auto">
            <a:xfrm>
              <a:off x="1078" y="119"/>
              <a:ext cx="153" cy="54"/>
            </a:xfrm>
            <a:custGeom>
              <a:avLst/>
              <a:gdLst/>
              <a:ahLst/>
              <a:cxnLst>
                <a:cxn ang="0">
                  <a:pos x="145" y="9"/>
                </a:cxn>
                <a:cxn ang="0">
                  <a:pos x="148" y="9"/>
                </a:cxn>
                <a:cxn ang="0">
                  <a:pos x="150" y="8"/>
                </a:cxn>
                <a:cxn ang="0">
                  <a:pos x="152" y="7"/>
                </a:cxn>
                <a:cxn ang="0">
                  <a:pos x="153" y="4"/>
                </a:cxn>
                <a:cxn ang="0">
                  <a:pos x="152" y="2"/>
                </a:cxn>
                <a:cxn ang="0">
                  <a:pos x="150" y="0"/>
                </a:cxn>
                <a:cxn ang="0">
                  <a:pos x="148" y="0"/>
                </a:cxn>
                <a:cxn ang="0">
                  <a:pos x="145" y="0"/>
                </a:cxn>
                <a:cxn ang="0">
                  <a:pos x="8" y="0"/>
                </a:cxn>
                <a:cxn ang="0">
                  <a:pos x="5" y="0"/>
                </a:cxn>
                <a:cxn ang="0">
                  <a:pos x="3" y="0"/>
                </a:cxn>
                <a:cxn ang="0">
                  <a:pos x="1" y="2"/>
                </a:cxn>
                <a:cxn ang="0">
                  <a:pos x="0" y="4"/>
                </a:cxn>
                <a:cxn ang="0">
                  <a:pos x="1" y="7"/>
                </a:cxn>
                <a:cxn ang="0">
                  <a:pos x="3" y="8"/>
                </a:cxn>
                <a:cxn ang="0">
                  <a:pos x="6" y="9"/>
                </a:cxn>
                <a:cxn ang="0">
                  <a:pos x="8" y="9"/>
                </a:cxn>
                <a:cxn ang="0">
                  <a:pos x="145" y="9"/>
                </a:cxn>
                <a:cxn ang="0">
                  <a:pos x="145" y="54"/>
                </a:cxn>
                <a:cxn ang="0">
                  <a:pos x="148" y="54"/>
                </a:cxn>
                <a:cxn ang="0">
                  <a:pos x="150" y="53"/>
                </a:cxn>
                <a:cxn ang="0">
                  <a:pos x="152" y="52"/>
                </a:cxn>
                <a:cxn ang="0">
                  <a:pos x="153" y="49"/>
                </a:cxn>
                <a:cxn ang="0">
                  <a:pos x="152" y="46"/>
                </a:cxn>
                <a:cxn ang="0">
                  <a:pos x="150" y="45"/>
                </a:cxn>
                <a:cxn ang="0">
                  <a:pos x="148" y="45"/>
                </a:cxn>
                <a:cxn ang="0">
                  <a:pos x="145" y="44"/>
                </a:cxn>
                <a:cxn ang="0">
                  <a:pos x="8" y="44"/>
                </a:cxn>
                <a:cxn ang="0">
                  <a:pos x="6" y="45"/>
                </a:cxn>
                <a:cxn ang="0">
                  <a:pos x="3" y="45"/>
                </a:cxn>
                <a:cxn ang="0">
                  <a:pos x="1" y="46"/>
                </a:cxn>
                <a:cxn ang="0">
                  <a:pos x="0" y="49"/>
                </a:cxn>
                <a:cxn ang="0">
                  <a:pos x="1" y="52"/>
                </a:cxn>
                <a:cxn ang="0">
                  <a:pos x="3" y="53"/>
                </a:cxn>
                <a:cxn ang="0">
                  <a:pos x="5" y="54"/>
                </a:cxn>
                <a:cxn ang="0">
                  <a:pos x="8" y="54"/>
                </a:cxn>
                <a:cxn ang="0">
                  <a:pos x="145" y="54"/>
                </a:cxn>
              </a:cxnLst>
              <a:rect l="0" t="0" r="r" b="b"/>
              <a:pathLst>
                <a:path w="153" h="54">
                  <a:moveTo>
                    <a:pt x="145" y="9"/>
                  </a:moveTo>
                  <a:lnTo>
                    <a:pt x="148" y="9"/>
                  </a:lnTo>
                  <a:lnTo>
                    <a:pt x="150" y="8"/>
                  </a:lnTo>
                  <a:lnTo>
                    <a:pt x="152" y="7"/>
                  </a:lnTo>
                  <a:lnTo>
                    <a:pt x="153" y="4"/>
                  </a:lnTo>
                  <a:lnTo>
                    <a:pt x="152" y="2"/>
                  </a:lnTo>
                  <a:lnTo>
                    <a:pt x="150" y="0"/>
                  </a:lnTo>
                  <a:lnTo>
                    <a:pt x="148" y="0"/>
                  </a:lnTo>
                  <a:lnTo>
                    <a:pt x="145" y="0"/>
                  </a:lnTo>
                  <a:lnTo>
                    <a:pt x="8" y="0"/>
                  </a:lnTo>
                  <a:lnTo>
                    <a:pt x="5" y="0"/>
                  </a:lnTo>
                  <a:lnTo>
                    <a:pt x="3" y="0"/>
                  </a:lnTo>
                  <a:lnTo>
                    <a:pt x="1" y="2"/>
                  </a:lnTo>
                  <a:lnTo>
                    <a:pt x="0" y="4"/>
                  </a:lnTo>
                  <a:lnTo>
                    <a:pt x="1" y="7"/>
                  </a:lnTo>
                  <a:lnTo>
                    <a:pt x="3" y="8"/>
                  </a:lnTo>
                  <a:lnTo>
                    <a:pt x="6" y="9"/>
                  </a:lnTo>
                  <a:lnTo>
                    <a:pt x="8" y="9"/>
                  </a:lnTo>
                  <a:lnTo>
                    <a:pt x="145" y="9"/>
                  </a:lnTo>
                  <a:close/>
                  <a:moveTo>
                    <a:pt x="145" y="54"/>
                  </a:moveTo>
                  <a:lnTo>
                    <a:pt x="148" y="54"/>
                  </a:lnTo>
                  <a:lnTo>
                    <a:pt x="150" y="53"/>
                  </a:lnTo>
                  <a:lnTo>
                    <a:pt x="152" y="52"/>
                  </a:lnTo>
                  <a:lnTo>
                    <a:pt x="153" y="49"/>
                  </a:lnTo>
                  <a:lnTo>
                    <a:pt x="152" y="46"/>
                  </a:lnTo>
                  <a:lnTo>
                    <a:pt x="150" y="45"/>
                  </a:lnTo>
                  <a:lnTo>
                    <a:pt x="148" y="45"/>
                  </a:lnTo>
                  <a:lnTo>
                    <a:pt x="145" y="44"/>
                  </a:lnTo>
                  <a:lnTo>
                    <a:pt x="8" y="44"/>
                  </a:lnTo>
                  <a:lnTo>
                    <a:pt x="6" y="45"/>
                  </a:lnTo>
                  <a:lnTo>
                    <a:pt x="3" y="45"/>
                  </a:lnTo>
                  <a:lnTo>
                    <a:pt x="1" y="46"/>
                  </a:lnTo>
                  <a:lnTo>
                    <a:pt x="0" y="49"/>
                  </a:lnTo>
                  <a:lnTo>
                    <a:pt x="1" y="52"/>
                  </a:lnTo>
                  <a:lnTo>
                    <a:pt x="3" y="53"/>
                  </a:lnTo>
                  <a:lnTo>
                    <a:pt x="5" y="54"/>
                  </a:lnTo>
                  <a:lnTo>
                    <a:pt x="8" y="54"/>
                  </a:lnTo>
                  <a:lnTo>
                    <a:pt x="145" y="54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9" name="Freeform 15"/>
            <p:cNvSpPr>
              <a:spLocks noChangeAspect="1"/>
            </p:cNvSpPr>
            <p:nvPr/>
          </p:nvSpPr>
          <p:spPr bwMode="auto">
            <a:xfrm>
              <a:off x="1318" y="100"/>
              <a:ext cx="204" cy="103"/>
            </a:xfrm>
            <a:custGeom>
              <a:avLst/>
              <a:gdLst/>
              <a:ahLst/>
              <a:cxnLst>
                <a:cxn ang="0">
                  <a:pos x="16" y="92"/>
                </a:cxn>
                <a:cxn ang="0">
                  <a:pos x="0" y="103"/>
                </a:cxn>
                <a:cxn ang="0">
                  <a:pos x="13" y="103"/>
                </a:cxn>
                <a:cxn ang="0">
                  <a:pos x="29" y="103"/>
                </a:cxn>
                <a:cxn ang="0">
                  <a:pos x="44" y="103"/>
                </a:cxn>
                <a:cxn ang="0">
                  <a:pos x="58" y="103"/>
                </a:cxn>
                <a:cxn ang="0">
                  <a:pos x="42" y="92"/>
                </a:cxn>
                <a:cxn ang="0">
                  <a:pos x="45" y="28"/>
                </a:cxn>
                <a:cxn ang="0">
                  <a:pos x="65" y="10"/>
                </a:cxn>
                <a:cxn ang="0">
                  <a:pos x="81" y="9"/>
                </a:cxn>
                <a:cxn ang="0">
                  <a:pos x="88" y="19"/>
                </a:cxn>
                <a:cxn ang="0">
                  <a:pos x="89" y="92"/>
                </a:cxn>
                <a:cxn ang="0">
                  <a:pos x="73" y="103"/>
                </a:cxn>
                <a:cxn ang="0">
                  <a:pos x="87" y="103"/>
                </a:cxn>
                <a:cxn ang="0">
                  <a:pos x="102" y="103"/>
                </a:cxn>
                <a:cxn ang="0">
                  <a:pos x="117" y="103"/>
                </a:cxn>
                <a:cxn ang="0">
                  <a:pos x="131" y="103"/>
                </a:cxn>
                <a:cxn ang="0">
                  <a:pos x="115" y="92"/>
                </a:cxn>
                <a:cxn ang="0">
                  <a:pos x="118" y="28"/>
                </a:cxn>
                <a:cxn ang="0">
                  <a:pos x="138" y="10"/>
                </a:cxn>
                <a:cxn ang="0">
                  <a:pos x="154" y="9"/>
                </a:cxn>
                <a:cxn ang="0">
                  <a:pos x="161" y="19"/>
                </a:cxn>
                <a:cxn ang="0">
                  <a:pos x="162" y="92"/>
                </a:cxn>
                <a:cxn ang="0">
                  <a:pos x="146" y="103"/>
                </a:cxn>
                <a:cxn ang="0">
                  <a:pos x="160" y="103"/>
                </a:cxn>
                <a:cxn ang="0">
                  <a:pos x="175" y="103"/>
                </a:cxn>
                <a:cxn ang="0">
                  <a:pos x="190" y="103"/>
                </a:cxn>
                <a:cxn ang="0">
                  <a:pos x="204" y="103"/>
                </a:cxn>
                <a:cxn ang="0">
                  <a:pos x="188" y="92"/>
                </a:cxn>
                <a:cxn ang="0">
                  <a:pos x="186" y="18"/>
                </a:cxn>
                <a:cxn ang="0">
                  <a:pos x="168" y="1"/>
                </a:cxn>
                <a:cxn ang="0">
                  <a:pos x="139" y="2"/>
                </a:cxn>
                <a:cxn ang="0">
                  <a:pos x="120" y="14"/>
                </a:cxn>
                <a:cxn ang="0">
                  <a:pos x="112" y="15"/>
                </a:cxn>
                <a:cxn ang="0">
                  <a:pos x="103" y="5"/>
                </a:cxn>
                <a:cxn ang="0">
                  <a:pos x="93" y="1"/>
                </a:cxn>
                <a:cxn ang="0">
                  <a:pos x="83" y="0"/>
                </a:cxn>
                <a:cxn ang="0">
                  <a:pos x="66" y="1"/>
                </a:cxn>
                <a:cxn ang="0">
                  <a:pos x="46" y="15"/>
                </a:cxn>
                <a:cxn ang="0">
                  <a:pos x="39" y="0"/>
                </a:cxn>
                <a:cxn ang="0">
                  <a:pos x="0" y="12"/>
                </a:cxn>
                <a:cxn ang="0">
                  <a:pos x="13" y="13"/>
                </a:cxn>
                <a:cxn ang="0">
                  <a:pos x="16" y="21"/>
                </a:cxn>
              </a:cxnLst>
              <a:rect l="0" t="0" r="r" b="b"/>
              <a:pathLst>
                <a:path w="204" h="103">
                  <a:moveTo>
                    <a:pt x="16" y="21"/>
                  </a:moveTo>
                  <a:lnTo>
                    <a:pt x="16" y="92"/>
                  </a:lnTo>
                  <a:lnTo>
                    <a:pt x="0" y="92"/>
                  </a:lnTo>
                  <a:lnTo>
                    <a:pt x="0" y="103"/>
                  </a:lnTo>
                  <a:lnTo>
                    <a:pt x="6" y="103"/>
                  </a:lnTo>
                  <a:lnTo>
                    <a:pt x="13" y="103"/>
                  </a:lnTo>
                  <a:lnTo>
                    <a:pt x="21" y="103"/>
                  </a:lnTo>
                  <a:lnTo>
                    <a:pt x="29" y="103"/>
                  </a:lnTo>
                  <a:lnTo>
                    <a:pt x="36" y="103"/>
                  </a:lnTo>
                  <a:lnTo>
                    <a:pt x="44" y="103"/>
                  </a:lnTo>
                  <a:lnTo>
                    <a:pt x="52" y="103"/>
                  </a:lnTo>
                  <a:lnTo>
                    <a:pt x="58" y="103"/>
                  </a:lnTo>
                  <a:lnTo>
                    <a:pt x="58" y="92"/>
                  </a:lnTo>
                  <a:lnTo>
                    <a:pt x="42" y="92"/>
                  </a:lnTo>
                  <a:lnTo>
                    <a:pt x="42" y="44"/>
                  </a:lnTo>
                  <a:lnTo>
                    <a:pt x="45" y="28"/>
                  </a:lnTo>
                  <a:lnTo>
                    <a:pt x="54" y="17"/>
                  </a:lnTo>
                  <a:lnTo>
                    <a:pt x="65" y="10"/>
                  </a:lnTo>
                  <a:lnTo>
                    <a:pt x="76" y="8"/>
                  </a:lnTo>
                  <a:lnTo>
                    <a:pt x="81" y="9"/>
                  </a:lnTo>
                  <a:lnTo>
                    <a:pt x="85" y="12"/>
                  </a:lnTo>
                  <a:lnTo>
                    <a:pt x="88" y="19"/>
                  </a:lnTo>
                  <a:lnTo>
                    <a:pt x="89" y="30"/>
                  </a:lnTo>
                  <a:lnTo>
                    <a:pt x="89" y="92"/>
                  </a:lnTo>
                  <a:lnTo>
                    <a:pt x="73" y="92"/>
                  </a:lnTo>
                  <a:lnTo>
                    <a:pt x="73" y="103"/>
                  </a:lnTo>
                  <a:lnTo>
                    <a:pt x="79" y="103"/>
                  </a:lnTo>
                  <a:lnTo>
                    <a:pt x="87" y="103"/>
                  </a:lnTo>
                  <a:lnTo>
                    <a:pt x="95" y="103"/>
                  </a:lnTo>
                  <a:lnTo>
                    <a:pt x="102" y="103"/>
                  </a:lnTo>
                  <a:lnTo>
                    <a:pt x="109" y="103"/>
                  </a:lnTo>
                  <a:lnTo>
                    <a:pt x="117" y="103"/>
                  </a:lnTo>
                  <a:lnTo>
                    <a:pt x="125" y="103"/>
                  </a:lnTo>
                  <a:lnTo>
                    <a:pt x="131" y="103"/>
                  </a:lnTo>
                  <a:lnTo>
                    <a:pt x="131" y="92"/>
                  </a:lnTo>
                  <a:lnTo>
                    <a:pt x="115" y="92"/>
                  </a:lnTo>
                  <a:lnTo>
                    <a:pt x="115" y="44"/>
                  </a:lnTo>
                  <a:lnTo>
                    <a:pt x="118" y="28"/>
                  </a:lnTo>
                  <a:lnTo>
                    <a:pt x="127" y="17"/>
                  </a:lnTo>
                  <a:lnTo>
                    <a:pt x="138" y="10"/>
                  </a:lnTo>
                  <a:lnTo>
                    <a:pt x="149" y="8"/>
                  </a:lnTo>
                  <a:lnTo>
                    <a:pt x="154" y="9"/>
                  </a:lnTo>
                  <a:lnTo>
                    <a:pt x="158" y="12"/>
                  </a:lnTo>
                  <a:lnTo>
                    <a:pt x="161" y="19"/>
                  </a:lnTo>
                  <a:lnTo>
                    <a:pt x="162" y="30"/>
                  </a:lnTo>
                  <a:lnTo>
                    <a:pt x="162" y="92"/>
                  </a:lnTo>
                  <a:lnTo>
                    <a:pt x="146" y="92"/>
                  </a:lnTo>
                  <a:lnTo>
                    <a:pt x="146" y="103"/>
                  </a:lnTo>
                  <a:lnTo>
                    <a:pt x="152" y="103"/>
                  </a:lnTo>
                  <a:lnTo>
                    <a:pt x="160" y="103"/>
                  </a:lnTo>
                  <a:lnTo>
                    <a:pt x="168" y="103"/>
                  </a:lnTo>
                  <a:lnTo>
                    <a:pt x="175" y="103"/>
                  </a:lnTo>
                  <a:lnTo>
                    <a:pt x="182" y="103"/>
                  </a:lnTo>
                  <a:lnTo>
                    <a:pt x="190" y="103"/>
                  </a:lnTo>
                  <a:lnTo>
                    <a:pt x="198" y="103"/>
                  </a:lnTo>
                  <a:lnTo>
                    <a:pt x="204" y="103"/>
                  </a:lnTo>
                  <a:lnTo>
                    <a:pt x="204" y="92"/>
                  </a:lnTo>
                  <a:lnTo>
                    <a:pt x="188" y="92"/>
                  </a:lnTo>
                  <a:lnTo>
                    <a:pt x="188" y="33"/>
                  </a:lnTo>
                  <a:lnTo>
                    <a:pt x="186" y="18"/>
                  </a:lnTo>
                  <a:lnTo>
                    <a:pt x="179" y="7"/>
                  </a:lnTo>
                  <a:lnTo>
                    <a:pt x="168" y="1"/>
                  </a:lnTo>
                  <a:lnTo>
                    <a:pt x="153" y="0"/>
                  </a:lnTo>
                  <a:lnTo>
                    <a:pt x="139" y="2"/>
                  </a:lnTo>
                  <a:lnTo>
                    <a:pt x="128" y="7"/>
                  </a:lnTo>
                  <a:lnTo>
                    <a:pt x="120" y="14"/>
                  </a:lnTo>
                  <a:lnTo>
                    <a:pt x="114" y="22"/>
                  </a:lnTo>
                  <a:lnTo>
                    <a:pt x="112" y="15"/>
                  </a:lnTo>
                  <a:lnTo>
                    <a:pt x="108" y="9"/>
                  </a:lnTo>
                  <a:lnTo>
                    <a:pt x="103" y="5"/>
                  </a:lnTo>
                  <a:lnTo>
                    <a:pt x="98" y="3"/>
                  </a:lnTo>
                  <a:lnTo>
                    <a:pt x="93" y="1"/>
                  </a:lnTo>
                  <a:lnTo>
                    <a:pt x="88" y="0"/>
                  </a:lnTo>
                  <a:lnTo>
                    <a:pt x="83" y="0"/>
                  </a:lnTo>
                  <a:lnTo>
                    <a:pt x="80" y="0"/>
                  </a:lnTo>
                  <a:lnTo>
                    <a:pt x="66" y="1"/>
                  </a:lnTo>
                  <a:lnTo>
                    <a:pt x="55" y="7"/>
                  </a:lnTo>
                  <a:lnTo>
                    <a:pt x="46" y="15"/>
                  </a:lnTo>
                  <a:lnTo>
                    <a:pt x="39" y="24"/>
                  </a:lnTo>
                  <a:lnTo>
                    <a:pt x="39" y="0"/>
                  </a:lnTo>
                  <a:lnTo>
                    <a:pt x="0" y="1"/>
                  </a:lnTo>
                  <a:lnTo>
                    <a:pt x="0" y="12"/>
                  </a:lnTo>
                  <a:lnTo>
                    <a:pt x="8" y="12"/>
                  </a:lnTo>
                  <a:lnTo>
                    <a:pt x="13" y="13"/>
                  </a:lnTo>
                  <a:lnTo>
                    <a:pt x="15" y="16"/>
                  </a:lnTo>
                  <a:lnTo>
                    <a:pt x="16" y="2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0" name="Freeform 16"/>
            <p:cNvSpPr>
              <a:spLocks noChangeAspect="1"/>
            </p:cNvSpPr>
            <p:nvPr/>
          </p:nvSpPr>
          <p:spPr bwMode="auto">
            <a:xfrm>
              <a:off x="1535" y="165"/>
              <a:ext cx="78" cy="74"/>
            </a:xfrm>
            <a:custGeom>
              <a:avLst/>
              <a:gdLst/>
              <a:ahLst/>
              <a:cxnLst>
                <a:cxn ang="0">
                  <a:pos x="77" y="52"/>
                </a:cxn>
                <a:cxn ang="0">
                  <a:pos x="70" y="52"/>
                </a:cxn>
                <a:cxn ang="0">
                  <a:pos x="66" y="58"/>
                </a:cxn>
                <a:cxn ang="0">
                  <a:pos x="56" y="65"/>
                </a:cxn>
                <a:cxn ang="0">
                  <a:pos x="40" y="65"/>
                </a:cxn>
                <a:cxn ang="0">
                  <a:pos x="29" y="58"/>
                </a:cxn>
                <a:cxn ang="0">
                  <a:pos x="24" y="48"/>
                </a:cxn>
                <a:cxn ang="0">
                  <a:pos x="22" y="39"/>
                </a:cxn>
                <a:cxn ang="0">
                  <a:pos x="22" y="32"/>
                </a:cxn>
                <a:cxn ang="0">
                  <a:pos x="24" y="22"/>
                </a:cxn>
                <a:cxn ang="0">
                  <a:pos x="29" y="14"/>
                </a:cxn>
                <a:cxn ang="0">
                  <a:pos x="39" y="9"/>
                </a:cxn>
                <a:cxn ang="0">
                  <a:pos x="48" y="8"/>
                </a:cxn>
                <a:cxn ang="0">
                  <a:pos x="54" y="8"/>
                </a:cxn>
                <a:cxn ang="0">
                  <a:pos x="56" y="9"/>
                </a:cxn>
                <a:cxn ang="0">
                  <a:pos x="54" y="16"/>
                </a:cxn>
                <a:cxn ang="0">
                  <a:pos x="57" y="24"/>
                </a:cxn>
                <a:cxn ang="0">
                  <a:pos x="65" y="27"/>
                </a:cxn>
                <a:cxn ang="0">
                  <a:pos x="73" y="24"/>
                </a:cxn>
                <a:cxn ang="0">
                  <a:pos x="76" y="16"/>
                </a:cxn>
                <a:cxn ang="0">
                  <a:pos x="73" y="7"/>
                </a:cxn>
                <a:cxn ang="0">
                  <a:pos x="64" y="2"/>
                </a:cxn>
                <a:cxn ang="0">
                  <a:pos x="54" y="0"/>
                </a:cxn>
                <a:cxn ang="0">
                  <a:pos x="45" y="0"/>
                </a:cxn>
                <a:cxn ang="0">
                  <a:pos x="23" y="3"/>
                </a:cxn>
                <a:cxn ang="0">
                  <a:pos x="9" y="13"/>
                </a:cxn>
                <a:cxn ang="0">
                  <a:pos x="2" y="25"/>
                </a:cxn>
                <a:cxn ang="0">
                  <a:pos x="0" y="37"/>
                </a:cxn>
                <a:cxn ang="0">
                  <a:pos x="11" y="62"/>
                </a:cxn>
                <a:cxn ang="0">
                  <a:pos x="44" y="74"/>
                </a:cxn>
                <a:cxn ang="0">
                  <a:pos x="67" y="69"/>
                </a:cxn>
                <a:cxn ang="0">
                  <a:pos x="76" y="60"/>
                </a:cxn>
                <a:cxn ang="0">
                  <a:pos x="78" y="54"/>
                </a:cxn>
              </a:cxnLst>
              <a:rect l="0" t="0" r="r" b="b"/>
              <a:pathLst>
                <a:path w="78" h="74">
                  <a:moveTo>
                    <a:pt x="78" y="54"/>
                  </a:moveTo>
                  <a:lnTo>
                    <a:pt x="77" y="52"/>
                  </a:lnTo>
                  <a:lnTo>
                    <a:pt x="73" y="52"/>
                  </a:lnTo>
                  <a:lnTo>
                    <a:pt x="70" y="52"/>
                  </a:lnTo>
                  <a:lnTo>
                    <a:pt x="68" y="54"/>
                  </a:lnTo>
                  <a:lnTo>
                    <a:pt x="66" y="58"/>
                  </a:lnTo>
                  <a:lnTo>
                    <a:pt x="62" y="62"/>
                  </a:lnTo>
                  <a:lnTo>
                    <a:pt x="56" y="65"/>
                  </a:lnTo>
                  <a:lnTo>
                    <a:pt x="48" y="65"/>
                  </a:lnTo>
                  <a:lnTo>
                    <a:pt x="40" y="65"/>
                  </a:lnTo>
                  <a:lnTo>
                    <a:pt x="33" y="62"/>
                  </a:lnTo>
                  <a:lnTo>
                    <a:pt x="29" y="58"/>
                  </a:lnTo>
                  <a:lnTo>
                    <a:pt x="26" y="53"/>
                  </a:lnTo>
                  <a:lnTo>
                    <a:pt x="24" y="48"/>
                  </a:lnTo>
                  <a:lnTo>
                    <a:pt x="23" y="44"/>
                  </a:lnTo>
                  <a:lnTo>
                    <a:pt x="22" y="39"/>
                  </a:lnTo>
                  <a:lnTo>
                    <a:pt x="22" y="36"/>
                  </a:lnTo>
                  <a:lnTo>
                    <a:pt x="22" y="32"/>
                  </a:lnTo>
                  <a:lnTo>
                    <a:pt x="23" y="27"/>
                  </a:lnTo>
                  <a:lnTo>
                    <a:pt x="24" y="22"/>
                  </a:lnTo>
                  <a:lnTo>
                    <a:pt x="26" y="18"/>
                  </a:lnTo>
                  <a:lnTo>
                    <a:pt x="29" y="14"/>
                  </a:lnTo>
                  <a:lnTo>
                    <a:pt x="33" y="11"/>
                  </a:lnTo>
                  <a:lnTo>
                    <a:pt x="39" y="9"/>
                  </a:lnTo>
                  <a:lnTo>
                    <a:pt x="46" y="8"/>
                  </a:lnTo>
                  <a:lnTo>
                    <a:pt x="48" y="8"/>
                  </a:lnTo>
                  <a:lnTo>
                    <a:pt x="51" y="8"/>
                  </a:lnTo>
                  <a:lnTo>
                    <a:pt x="54" y="8"/>
                  </a:lnTo>
                  <a:lnTo>
                    <a:pt x="56" y="9"/>
                  </a:lnTo>
                  <a:lnTo>
                    <a:pt x="56" y="9"/>
                  </a:lnTo>
                  <a:lnTo>
                    <a:pt x="55" y="11"/>
                  </a:lnTo>
                  <a:lnTo>
                    <a:pt x="54" y="16"/>
                  </a:lnTo>
                  <a:lnTo>
                    <a:pt x="55" y="20"/>
                  </a:lnTo>
                  <a:lnTo>
                    <a:pt x="57" y="24"/>
                  </a:lnTo>
                  <a:lnTo>
                    <a:pt x="61" y="26"/>
                  </a:lnTo>
                  <a:lnTo>
                    <a:pt x="65" y="27"/>
                  </a:lnTo>
                  <a:lnTo>
                    <a:pt x="69" y="26"/>
                  </a:lnTo>
                  <a:lnTo>
                    <a:pt x="73" y="24"/>
                  </a:lnTo>
                  <a:lnTo>
                    <a:pt x="75" y="20"/>
                  </a:lnTo>
                  <a:lnTo>
                    <a:pt x="76" y="16"/>
                  </a:lnTo>
                  <a:lnTo>
                    <a:pt x="75" y="11"/>
                  </a:lnTo>
                  <a:lnTo>
                    <a:pt x="73" y="7"/>
                  </a:lnTo>
                  <a:lnTo>
                    <a:pt x="69" y="4"/>
                  </a:lnTo>
                  <a:lnTo>
                    <a:pt x="64" y="2"/>
                  </a:lnTo>
                  <a:lnTo>
                    <a:pt x="59" y="1"/>
                  </a:lnTo>
                  <a:lnTo>
                    <a:pt x="54" y="0"/>
                  </a:lnTo>
                  <a:lnTo>
                    <a:pt x="49" y="0"/>
                  </a:lnTo>
                  <a:lnTo>
                    <a:pt x="45" y="0"/>
                  </a:lnTo>
                  <a:lnTo>
                    <a:pt x="33" y="1"/>
                  </a:lnTo>
                  <a:lnTo>
                    <a:pt x="23" y="3"/>
                  </a:lnTo>
                  <a:lnTo>
                    <a:pt x="15" y="8"/>
                  </a:lnTo>
                  <a:lnTo>
                    <a:pt x="9" y="13"/>
                  </a:lnTo>
                  <a:lnTo>
                    <a:pt x="5" y="19"/>
                  </a:lnTo>
                  <a:lnTo>
                    <a:pt x="2" y="25"/>
                  </a:lnTo>
                  <a:lnTo>
                    <a:pt x="0" y="31"/>
                  </a:lnTo>
                  <a:lnTo>
                    <a:pt x="0" y="37"/>
                  </a:lnTo>
                  <a:lnTo>
                    <a:pt x="3" y="51"/>
                  </a:lnTo>
                  <a:lnTo>
                    <a:pt x="11" y="62"/>
                  </a:lnTo>
                  <a:lnTo>
                    <a:pt x="25" y="71"/>
                  </a:lnTo>
                  <a:lnTo>
                    <a:pt x="44" y="74"/>
                  </a:lnTo>
                  <a:lnTo>
                    <a:pt x="56" y="73"/>
                  </a:lnTo>
                  <a:lnTo>
                    <a:pt x="67" y="69"/>
                  </a:lnTo>
                  <a:lnTo>
                    <a:pt x="72" y="64"/>
                  </a:lnTo>
                  <a:lnTo>
                    <a:pt x="76" y="60"/>
                  </a:lnTo>
                  <a:lnTo>
                    <a:pt x="78" y="56"/>
                  </a:lnTo>
                  <a:lnTo>
                    <a:pt x="78" y="54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1" name="Freeform 17"/>
            <p:cNvSpPr>
              <a:spLocks noChangeAspect="1"/>
            </p:cNvSpPr>
            <p:nvPr/>
          </p:nvSpPr>
          <p:spPr bwMode="auto">
            <a:xfrm>
              <a:off x="1695" y="69"/>
              <a:ext cx="153" cy="153"/>
            </a:xfrm>
            <a:custGeom>
              <a:avLst/>
              <a:gdLst/>
              <a:ahLst/>
              <a:cxnLst>
                <a:cxn ang="0">
                  <a:pos x="81" y="81"/>
                </a:cxn>
                <a:cxn ang="0">
                  <a:pos x="145" y="81"/>
                </a:cxn>
                <a:cxn ang="0">
                  <a:pos x="148" y="81"/>
                </a:cxn>
                <a:cxn ang="0">
                  <a:pos x="150" y="81"/>
                </a:cxn>
                <a:cxn ang="0">
                  <a:pos x="152" y="79"/>
                </a:cxn>
                <a:cxn ang="0">
                  <a:pos x="153" y="77"/>
                </a:cxn>
                <a:cxn ang="0">
                  <a:pos x="152" y="74"/>
                </a:cxn>
                <a:cxn ang="0">
                  <a:pos x="150" y="73"/>
                </a:cxn>
                <a:cxn ang="0">
                  <a:pos x="148" y="72"/>
                </a:cxn>
                <a:cxn ang="0">
                  <a:pos x="145" y="72"/>
                </a:cxn>
                <a:cxn ang="0">
                  <a:pos x="81" y="72"/>
                </a:cxn>
                <a:cxn ang="0">
                  <a:pos x="81" y="8"/>
                </a:cxn>
                <a:cxn ang="0">
                  <a:pos x="81" y="5"/>
                </a:cxn>
                <a:cxn ang="0">
                  <a:pos x="81" y="3"/>
                </a:cxn>
                <a:cxn ang="0">
                  <a:pos x="79" y="1"/>
                </a:cxn>
                <a:cxn ang="0">
                  <a:pos x="77" y="0"/>
                </a:cxn>
                <a:cxn ang="0">
                  <a:pos x="74" y="1"/>
                </a:cxn>
                <a:cxn ang="0">
                  <a:pos x="73" y="3"/>
                </a:cxn>
                <a:cxn ang="0">
                  <a:pos x="72" y="5"/>
                </a:cxn>
                <a:cxn ang="0">
                  <a:pos x="72" y="8"/>
                </a:cxn>
                <a:cxn ang="0">
                  <a:pos x="72" y="72"/>
                </a:cxn>
                <a:cxn ang="0">
                  <a:pos x="8" y="72"/>
                </a:cxn>
                <a:cxn ang="0">
                  <a:pos x="5" y="72"/>
                </a:cxn>
                <a:cxn ang="0">
                  <a:pos x="3" y="73"/>
                </a:cxn>
                <a:cxn ang="0">
                  <a:pos x="1" y="74"/>
                </a:cxn>
                <a:cxn ang="0">
                  <a:pos x="0" y="77"/>
                </a:cxn>
                <a:cxn ang="0">
                  <a:pos x="1" y="79"/>
                </a:cxn>
                <a:cxn ang="0">
                  <a:pos x="3" y="81"/>
                </a:cxn>
                <a:cxn ang="0">
                  <a:pos x="5" y="81"/>
                </a:cxn>
                <a:cxn ang="0">
                  <a:pos x="8" y="81"/>
                </a:cxn>
                <a:cxn ang="0">
                  <a:pos x="72" y="81"/>
                </a:cxn>
                <a:cxn ang="0">
                  <a:pos x="72" y="146"/>
                </a:cxn>
                <a:cxn ang="0">
                  <a:pos x="72" y="148"/>
                </a:cxn>
                <a:cxn ang="0">
                  <a:pos x="73" y="151"/>
                </a:cxn>
                <a:cxn ang="0">
                  <a:pos x="74" y="153"/>
                </a:cxn>
                <a:cxn ang="0">
                  <a:pos x="77" y="153"/>
                </a:cxn>
                <a:cxn ang="0">
                  <a:pos x="79" y="153"/>
                </a:cxn>
                <a:cxn ang="0">
                  <a:pos x="81" y="151"/>
                </a:cxn>
                <a:cxn ang="0">
                  <a:pos x="81" y="148"/>
                </a:cxn>
                <a:cxn ang="0">
                  <a:pos x="81" y="146"/>
                </a:cxn>
                <a:cxn ang="0">
                  <a:pos x="81" y="81"/>
                </a:cxn>
              </a:cxnLst>
              <a:rect l="0" t="0" r="r" b="b"/>
              <a:pathLst>
                <a:path w="153" h="153">
                  <a:moveTo>
                    <a:pt x="81" y="81"/>
                  </a:moveTo>
                  <a:lnTo>
                    <a:pt x="145" y="81"/>
                  </a:lnTo>
                  <a:lnTo>
                    <a:pt x="148" y="81"/>
                  </a:lnTo>
                  <a:lnTo>
                    <a:pt x="150" y="81"/>
                  </a:lnTo>
                  <a:lnTo>
                    <a:pt x="152" y="79"/>
                  </a:lnTo>
                  <a:lnTo>
                    <a:pt x="153" y="77"/>
                  </a:lnTo>
                  <a:lnTo>
                    <a:pt x="152" y="74"/>
                  </a:lnTo>
                  <a:lnTo>
                    <a:pt x="150" y="73"/>
                  </a:lnTo>
                  <a:lnTo>
                    <a:pt x="148" y="72"/>
                  </a:lnTo>
                  <a:lnTo>
                    <a:pt x="145" y="72"/>
                  </a:lnTo>
                  <a:lnTo>
                    <a:pt x="81" y="72"/>
                  </a:lnTo>
                  <a:lnTo>
                    <a:pt x="81" y="8"/>
                  </a:lnTo>
                  <a:lnTo>
                    <a:pt x="81" y="5"/>
                  </a:lnTo>
                  <a:lnTo>
                    <a:pt x="81" y="3"/>
                  </a:lnTo>
                  <a:lnTo>
                    <a:pt x="79" y="1"/>
                  </a:lnTo>
                  <a:lnTo>
                    <a:pt x="77" y="0"/>
                  </a:lnTo>
                  <a:lnTo>
                    <a:pt x="74" y="1"/>
                  </a:lnTo>
                  <a:lnTo>
                    <a:pt x="73" y="3"/>
                  </a:lnTo>
                  <a:lnTo>
                    <a:pt x="72" y="5"/>
                  </a:lnTo>
                  <a:lnTo>
                    <a:pt x="72" y="8"/>
                  </a:lnTo>
                  <a:lnTo>
                    <a:pt x="72" y="72"/>
                  </a:lnTo>
                  <a:lnTo>
                    <a:pt x="8" y="72"/>
                  </a:lnTo>
                  <a:lnTo>
                    <a:pt x="5" y="72"/>
                  </a:lnTo>
                  <a:lnTo>
                    <a:pt x="3" y="73"/>
                  </a:lnTo>
                  <a:lnTo>
                    <a:pt x="1" y="74"/>
                  </a:lnTo>
                  <a:lnTo>
                    <a:pt x="0" y="77"/>
                  </a:lnTo>
                  <a:lnTo>
                    <a:pt x="1" y="79"/>
                  </a:lnTo>
                  <a:lnTo>
                    <a:pt x="3" y="81"/>
                  </a:lnTo>
                  <a:lnTo>
                    <a:pt x="5" y="81"/>
                  </a:lnTo>
                  <a:lnTo>
                    <a:pt x="8" y="81"/>
                  </a:lnTo>
                  <a:lnTo>
                    <a:pt x="72" y="81"/>
                  </a:lnTo>
                  <a:lnTo>
                    <a:pt x="72" y="146"/>
                  </a:lnTo>
                  <a:lnTo>
                    <a:pt x="72" y="148"/>
                  </a:lnTo>
                  <a:lnTo>
                    <a:pt x="73" y="151"/>
                  </a:lnTo>
                  <a:lnTo>
                    <a:pt x="74" y="153"/>
                  </a:lnTo>
                  <a:lnTo>
                    <a:pt x="77" y="153"/>
                  </a:lnTo>
                  <a:lnTo>
                    <a:pt x="79" y="153"/>
                  </a:lnTo>
                  <a:lnTo>
                    <a:pt x="81" y="151"/>
                  </a:lnTo>
                  <a:lnTo>
                    <a:pt x="81" y="148"/>
                  </a:lnTo>
                  <a:lnTo>
                    <a:pt x="81" y="146"/>
                  </a:lnTo>
                  <a:lnTo>
                    <a:pt x="81" y="8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2" name="Freeform 18"/>
            <p:cNvSpPr>
              <a:spLocks noChangeAspect="1" noEditPoints="1"/>
            </p:cNvSpPr>
            <p:nvPr/>
          </p:nvSpPr>
          <p:spPr bwMode="auto">
            <a:xfrm>
              <a:off x="1921" y="45"/>
              <a:ext cx="187" cy="161"/>
            </a:xfrm>
            <a:custGeom>
              <a:avLst/>
              <a:gdLst/>
              <a:ahLst/>
              <a:cxnLst>
                <a:cxn ang="0">
                  <a:pos x="56" y="11"/>
                </a:cxn>
                <a:cxn ang="0">
                  <a:pos x="95" y="12"/>
                </a:cxn>
                <a:cxn ang="0">
                  <a:pos x="111" y="18"/>
                </a:cxn>
                <a:cxn ang="0">
                  <a:pos x="118" y="27"/>
                </a:cxn>
                <a:cxn ang="0">
                  <a:pos x="120" y="38"/>
                </a:cxn>
                <a:cxn ang="0">
                  <a:pos x="120" y="48"/>
                </a:cxn>
                <a:cxn ang="0">
                  <a:pos x="118" y="59"/>
                </a:cxn>
                <a:cxn ang="0">
                  <a:pos x="111" y="68"/>
                </a:cxn>
                <a:cxn ang="0">
                  <a:pos x="95" y="74"/>
                </a:cxn>
                <a:cxn ang="0">
                  <a:pos x="56" y="75"/>
                </a:cxn>
                <a:cxn ang="0">
                  <a:pos x="134" y="73"/>
                </a:cxn>
                <a:cxn ang="0">
                  <a:pos x="153" y="54"/>
                </a:cxn>
                <a:cxn ang="0">
                  <a:pos x="151" y="26"/>
                </a:cxn>
                <a:cxn ang="0">
                  <a:pos x="116" y="4"/>
                </a:cxn>
                <a:cxn ang="0">
                  <a:pos x="0" y="0"/>
                </a:cxn>
                <a:cxn ang="0">
                  <a:pos x="24" y="11"/>
                </a:cxn>
                <a:cxn ang="0">
                  <a:pos x="0" y="147"/>
                </a:cxn>
                <a:cxn ang="0">
                  <a:pos x="8" y="158"/>
                </a:cxn>
                <a:cxn ang="0">
                  <a:pos x="31" y="158"/>
                </a:cxn>
                <a:cxn ang="0">
                  <a:pos x="49" y="158"/>
                </a:cxn>
                <a:cxn ang="0">
                  <a:pos x="72" y="158"/>
                </a:cxn>
                <a:cxn ang="0">
                  <a:pos x="80" y="147"/>
                </a:cxn>
                <a:cxn ang="0">
                  <a:pos x="56" y="83"/>
                </a:cxn>
                <a:cxn ang="0">
                  <a:pos x="86" y="84"/>
                </a:cxn>
                <a:cxn ang="0">
                  <a:pos x="97" y="87"/>
                </a:cxn>
                <a:cxn ang="0">
                  <a:pos x="107" y="97"/>
                </a:cxn>
                <a:cxn ang="0">
                  <a:pos x="110" y="110"/>
                </a:cxn>
                <a:cxn ang="0">
                  <a:pos x="111" y="131"/>
                </a:cxn>
                <a:cxn ang="0">
                  <a:pos x="117" y="148"/>
                </a:cxn>
                <a:cxn ang="0">
                  <a:pos x="134" y="158"/>
                </a:cxn>
                <a:cxn ang="0">
                  <a:pos x="152" y="160"/>
                </a:cxn>
                <a:cxn ang="0">
                  <a:pos x="168" y="160"/>
                </a:cxn>
                <a:cxn ang="0">
                  <a:pos x="179" y="154"/>
                </a:cxn>
                <a:cxn ang="0">
                  <a:pos x="185" y="146"/>
                </a:cxn>
                <a:cxn ang="0">
                  <a:pos x="187" y="138"/>
                </a:cxn>
                <a:cxn ang="0">
                  <a:pos x="187" y="133"/>
                </a:cxn>
                <a:cxn ang="0">
                  <a:pos x="184" y="131"/>
                </a:cxn>
                <a:cxn ang="0">
                  <a:pos x="179" y="132"/>
                </a:cxn>
                <a:cxn ang="0">
                  <a:pos x="177" y="134"/>
                </a:cxn>
                <a:cxn ang="0">
                  <a:pos x="175" y="144"/>
                </a:cxn>
                <a:cxn ang="0">
                  <a:pos x="167" y="152"/>
                </a:cxn>
                <a:cxn ang="0">
                  <a:pos x="157" y="152"/>
                </a:cxn>
                <a:cxn ang="0">
                  <a:pos x="151" y="147"/>
                </a:cxn>
                <a:cxn ang="0">
                  <a:pos x="147" y="139"/>
                </a:cxn>
                <a:cxn ang="0">
                  <a:pos x="145" y="130"/>
                </a:cxn>
                <a:cxn ang="0">
                  <a:pos x="144" y="122"/>
                </a:cxn>
                <a:cxn ang="0">
                  <a:pos x="143" y="110"/>
                </a:cxn>
                <a:cxn ang="0">
                  <a:pos x="138" y="96"/>
                </a:cxn>
                <a:cxn ang="0">
                  <a:pos x="125" y="83"/>
                </a:cxn>
              </a:cxnLst>
              <a:rect l="0" t="0" r="r" b="b"/>
              <a:pathLst>
                <a:path w="187" h="161">
                  <a:moveTo>
                    <a:pt x="56" y="75"/>
                  </a:moveTo>
                  <a:lnTo>
                    <a:pt x="56" y="11"/>
                  </a:lnTo>
                  <a:lnTo>
                    <a:pt x="83" y="11"/>
                  </a:lnTo>
                  <a:lnTo>
                    <a:pt x="95" y="12"/>
                  </a:lnTo>
                  <a:lnTo>
                    <a:pt x="104" y="14"/>
                  </a:lnTo>
                  <a:lnTo>
                    <a:pt x="111" y="18"/>
                  </a:lnTo>
                  <a:lnTo>
                    <a:pt x="115" y="22"/>
                  </a:lnTo>
                  <a:lnTo>
                    <a:pt x="118" y="27"/>
                  </a:lnTo>
                  <a:lnTo>
                    <a:pt x="119" y="32"/>
                  </a:lnTo>
                  <a:lnTo>
                    <a:pt x="120" y="38"/>
                  </a:lnTo>
                  <a:lnTo>
                    <a:pt x="120" y="43"/>
                  </a:lnTo>
                  <a:lnTo>
                    <a:pt x="120" y="48"/>
                  </a:lnTo>
                  <a:lnTo>
                    <a:pt x="119" y="54"/>
                  </a:lnTo>
                  <a:lnTo>
                    <a:pt x="118" y="59"/>
                  </a:lnTo>
                  <a:lnTo>
                    <a:pt x="115" y="64"/>
                  </a:lnTo>
                  <a:lnTo>
                    <a:pt x="111" y="68"/>
                  </a:lnTo>
                  <a:lnTo>
                    <a:pt x="104" y="72"/>
                  </a:lnTo>
                  <a:lnTo>
                    <a:pt x="95" y="74"/>
                  </a:lnTo>
                  <a:lnTo>
                    <a:pt x="82" y="75"/>
                  </a:lnTo>
                  <a:lnTo>
                    <a:pt x="56" y="75"/>
                  </a:lnTo>
                  <a:close/>
                  <a:moveTo>
                    <a:pt x="117" y="80"/>
                  </a:moveTo>
                  <a:lnTo>
                    <a:pt x="134" y="73"/>
                  </a:lnTo>
                  <a:lnTo>
                    <a:pt x="146" y="65"/>
                  </a:lnTo>
                  <a:lnTo>
                    <a:pt x="153" y="54"/>
                  </a:lnTo>
                  <a:lnTo>
                    <a:pt x="155" y="43"/>
                  </a:lnTo>
                  <a:lnTo>
                    <a:pt x="151" y="26"/>
                  </a:lnTo>
                  <a:lnTo>
                    <a:pt x="137" y="13"/>
                  </a:lnTo>
                  <a:lnTo>
                    <a:pt x="116" y="4"/>
                  </a:lnTo>
                  <a:lnTo>
                    <a:pt x="87" y="0"/>
                  </a:lnTo>
                  <a:lnTo>
                    <a:pt x="0" y="0"/>
                  </a:lnTo>
                  <a:lnTo>
                    <a:pt x="0" y="11"/>
                  </a:lnTo>
                  <a:lnTo>
                    <a:pt x="24" y="11"/>
                  </a:lnTo>
                  <a:lnTo>
                    <a:pt x="24" y="147"/>
                  </a:lnTo>
                  <a:lnTo>
                    <a:pt x="0" y="147"/>
                  </a:lnTo>
                  <a:lnTo>
                    <a:pt x="0" y="158"/>
                  </a:lnTo>
                  <a:lnTo>
                    <a:pt x="8" y="158"/>
                  </a:lnTo>
                  <a:lnTo>
                    <a:pt x="19" y="158"/>
                  </a:lnTo>
                  <a:lnTo>
                    <a:pt x="31" y="158"/>
                  </a:lnTo>
                  <a:lnTo>
                    <a:pt x="40" y="158"/>
                  </a:lnTo>
                  <a:lnTo>
                    <a:pt x="49" y="158"/>
                  </a:lnTo>
                  <a:lnTo>
                    <a:pt x="61" y="158"/>
                  </a:lnTo>
                  <a:lnTo>
                    <a:pt x="72" y="158"/>
                  </a:lnTo>
                  <a:lnTo>
                    <a:pt x="80" y="158"/>
                  </a:lnTo>
                  <a:lnTo>
                    <a:pt x="80" y="147"/>
                  </a:lnTo>
                  <a:lnTo>
                    <a:pt x="56" y="147"/>
                  </a:lnTo>
                  <a:lnTo>
                    <a:pt x="56" y="83"/>
                  </a:lnTo>
                  <a:lnTo>
                    <a:pt x="82" y="83"/>
                  </a:lnTo>
                  <a:lnTo>
                    <a:pt x="86" y="84"/>
                  </a:lnTo>
                  <a:lnTo>
                    <a:pt x="91" y="84"/>
                  </a:lnTo>
                  <a:lnTo>
                    <a:pt x="97" y="87"/>
                  </a:lnTo>
                  <a:lnTo>
                    <a:pt x="103" y="91"/>
                  </a:lnTo>
                  <a:lnTo>
                    <a:pt x="107" y="97"/>
                  </a:lnTo>
                  <a:lnTo>
                    <a:pt x="109" y="103"/>
                  </a:lnTo>
                  <a:lnTo>
                    <a:pt x="110" y="110"/>
                  </a:lnTo>
                  <a:lnTo>
                    <a:pt x="110" y="121"/>
                  </a:lnTo>
                  <a:lnTo>
                    <a:pt x="111" y="131"/>
                  </a:lnTo>
                  <a:lnTo>
                    <a:pt x="112" y="140"/>
                  </a:lnTo>
                  <a:lnTo>
                    <a:pt x="117" y="148"/>
                  </a:lnTo>
                  <a:lnTo>
                    <a:pt x="126" y="155"/>
                  </a:lnTo>
                  <a:lnTo>
                    <a:pt x="134" y="158"/>
                  </a:lnTo>
                  <a:lnTo>
                    <a:pt x="143" y="160"/>
                  </a:lnTo>
                  <a:lnTo>
                    <a:pt x="152" y="160"/>
                  </a:lnTo>
                  <a:lnTo>
                    <a:pt x="160" y="161"/>
                  </a:lnTo>
                  <a:lnTo>
                    <a:pt x="168" y="160"/>
                  </a:lnTo>
                  <a:lnTo>
                    <a:pt x="175" y="158"/>
                  </a:lnTo>
                  <a:lnTo>
                    <a:pt x="179" y="154"/>
                  </a:lnTo>
                  <a:lnTo>
                    <a:pt x="183" y="150"/>
                  </a:lnTo>
                  <a:lnTo>
                    <a:pt x="185" y="146"/>
                  </a:lnTo>
                  <a:lnTo>
                    <a:pt x="187" y="142"/>
                  </a:lnTo>
                  <a:lnTo>
                    <a:pt x="187" y="138"/>
                  </a:lnTo>
                  <a:lnTo>
                    <a:pt x="187" y="136"/>
                  </a:lnTo>
                  <a:lnTo>
                    <a:pt x="187" y="133"/>
                  </a:lnTo>
                  <a:lnTo>
                    <a:pt x="185" y="132"/>
                  </a:lnTo>
                  <a:lnTo>
                    <a:pt x="184" y="131"/>
                  </a:lnTo>
                  <a:lnTo>
                    <a:pt x="182" y="131"/>
                  </a:lnTo>
                  <a:lnTo>
                    <a:pt x="179" y="132"/>
                  </a:lnTo>
                  <a:lnTo>
                    <a:pt x="178" y="133"/>
                  </a:lnTo>
                  <a:lnTo>
                    <a:pt x="177" y="134"/>
                  </a:lnTo>
                  <a:lnTo>
                    <a:pt x="177" y="137"/>
                  </a:lnTo>
                  <a:lnTo>
                    <a:pt x="175" y="144"/>
                  </a:lnTo>
                  <a:lnTo>
                    <a:pt x="171" y="149"/>
                  </a:lnTo>
                  <a:lnTo>
                    <a:pt x="167" y="152"/>
                  </a:lnTo>
                  <a:lnTo>
                    <a:pt x="162" y="152"/>
                  </a:lnTo>
                  <a:lnTo>
                    <a:pt x="157" y="152"/>
                  </a:lnTo>
                  <a:lnTo>
                    <a:pt x="154" y="150"/>
                  </a:lnTo>
                  <a:lnTo>
                    <a:pt x="151" y="147"/>
                  </a:lnTo>
                  <a:lnTo>
                    <a:pt x="149" y="143"/>
                  </a:lnTo>
                  <a:lnTo>
                    <a:pt x="147" y="139"/>
                  </a:lnTo>
                  <a:lnTo>
                    <a:pt x="146" y="135"/>
                  </a:lnTo>
                  <a:lnTo>
                    <a:pt x="145" y="130"/>
                  </a:lnTo>
                  <a:lnTo>
                    <a:pt x="145" y="126"/>
                  </a:lnTo>
                  <a:lnTo>
                    <a:pt x="144" y="122"/>
                  </a:lnTo>
                  <a:lnTo>
                    <a:pt x="144" y="116"/>
                  </a:lnTo>
                  <a:lnTo>
                    <a:pt x="143" y="110"/>
                  </a:lnTo>
                  <a:lnTo>
                    <a:pt x="143" y="107"/>
                  </a:lnTo>
                  <a:lnTo>
                    <a:pt x="138" y="96"/>
                  </a:lnTo>
                  <a:lnTo>
                    <a:pt x="132" y="89"/>
                  </a:lnTo>
                  <a:lnTo>
                    <a:pt x="125" y="83"/>
                  </a:lnTo>
                  <a:lnTo>
                    <a:pt x="117" y="8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3" name="Freeform 19"/>
            <p:cNvSpPr>
              <a:spLocks noChangeAspect="1"/>
            </p:cNvSpPr>
            <p:nvPr/>
          </p:nvSpPr>
          <p:spPr bwMode="auto">
            <a:xfrm>
              <a:off x="2117" y="165"/>
              <a:ext cx="78" cy="74"/>
            </a:xfrm>
            <a:custGeom>
              <a:avLst/>
              <a:gdLst/>
              <a:ahLst/>
              <a:cxnLst>
                <a:cxn ang="0">
                  <a:pos x="77" y="52"/>
                </a:cxn>
                <a:cxn ang="0">
                  <a:pos x="70" y="52"/>
                </a:cxn>
                <a:cxn ang="0">
                  <a:pos x="66" y="58"/>
                </a:cxn>
                <a:cxn ang="0">
                  <a:pos x="56" y="65"/>
                </a:cxn>
                <a:cxn ang="0">
                  <a:pos x="40" y="65"/>
                </a:cxn>
                <a:cxn ang="0">
                  <a:pos x="29" y="58"/>
                </a:cxn>
                <a:cxn ang="0">
                  <a:pos x="24" y="48"/>
                </a:cxn>
                <a:cxn ang="0">
                  <a:pos x="22" y="39"/>
                </a:cxn>
                <a:cxn ang="0">
                  <a:pos x="22" y="32"/>
                </a:cxn>
                <a:cxn ang="0">
                  <a:pos x="24" y="22"/>
                </a:cxn>
                <a:cxn ang="0">
                  <a:pos x="29" y="14"/>
                </a:cxn>
                <a:cxn ang="0">
                  <a:pos x="39" y="9"/>
                </a:cxn>
                <a:cxn ang="0">
                  <a:pos x="48" y="8"/>
                </a:cxn>
                <a:cxn ang="0">
                  <a:pos x="54" y="8"/>
                </a:cxn>
                <a:cxn ang="0">
                  <a:pos x="56" y="9"/>
                </a:cxn>
                <a:cxn ang="0">
                  <a:pos x="54" y="16"/>
                </a:cxn>
                <a:cxn ang="0">
                  <a:pos x="57" y="24"/>
                </a:cxn>
                <a:cxn ang="0">
                  <a:pos x="65" y="27"/>
                </a:cxn>
                <a:cxn ang="0">
                  <a:pos x="73" y="24"/>
                </a:cxn>
                <a:cxn ang="0">
                  <a:pos x="76" y="16"/>
                </a:cxn>
                <a:cxn ang="0">
                  <a:pos x="73" y="7"/>
                </a:cxn>
                <a:cxn ang="0">
                  <a:pos x="64" y="2"/>
                </a:cxn>
                <a:cxn ang="0">
                  <a:pos x="54" y="0"/>
                </a:cxn>
                <a:cxn ang="0">
                  <a:pos x="45" y="0"/>
                </a:cxn>
                <a:cxn ang="0">
                  <a:pos x="23" y="3"/>
                </a:cxn>
                <a:cxn ang="0">
                  <a:pos x="9" y="13"/>
                </a:cxn>
                <a:cxn ang="0">
                  <a:pos x="2" y="25"/>
                </a:cxn>
                <a:cxn ang="0">
                  <a:pos x="0" y="37"/>
                </a:cxn>
                <a:cxn ang="0">
                  <a:pos x="11" y="62"/>
                </a:cxn>
                <a:cxn ang="0">
                  <a:pos x="44" y="74"/>
                </a:cxn>
                <a:cxn ang="0">
                  <a:pos x="67" y="69"/>
                </a:cxn>
                <a:cxn ang="0">
                  <a:pos x="76" y="60"/>
                </a:cxn>
                <a:cxn ang="0">
                  <a:pos x="78" y="54"/>
                </a:cxn>
              </a:cxnLst>
              <a:rect l="0" t="0" r="r" b="b"/>
              <a:pathLst>
                <a:path w="78" h="74">
                  <a:moveTo>
                    <a:pt x="78" y="54"/>
                  </a:moveTo>
                  <a:lnTo>
                    <a:pt x="77" y="52"/>
                  </a:lnTo>
                  <a:lnTo>
                    <a:pt x="73" y="52"/>
                  </a:lnTo>
                  <a:lnTo>
                    <a:pt x="70" y="52"/>
                  </a:lnTo>
                  <a:lnTo>
                    <a:pt x="68" y="54"/>
                  </a:lnTo>
                  <a:lnTo>
                    <a:pt x="66" y="58"/>
                  </a:lnTo>
                  <a:lnTo>
                    <a:pt x="62" y="62"/>
                  </a:lnTo>
                  <a:lnTo>
                    <a:pt x="56" y="65"/>
                  </a:lnTo>
                  <a:lnTo>
                    <a:pt x="48" y="65"/>
                  </a:lnTo>
                  <a:lnTo>
                    <a:pt x="40" y="65"/>
                  </a:lnTo>
                  <a:lnTo>
                    <a:pt x="33" y="62"/>
                  </a:lnTo>
                  <a:lnTo>
                    <a:pt x="29" y="58"/>
                  </a:lnTo>
                  <a:lnTo>
                    <a:pt x="26" y="53"/>
                  </a:lnTo>
                  <a:lnTo>
                    <a:pt x="24" y="48"/>
                  </a:lnTo>
                  <a:lnTo>
                    <a:pt x="23" y="44"/>
                  </a:lnTo>
                  <a:lnTo>
                    <a:pt x="22" y="39"/>
                  </a:lnTo>
                  <a:lnTo>
                    <a:pt x="22" y="36"/>
                  </a:lnTo>
                  <a:lnTo>
                    <a:pt x="22" y="32"/>
                  </a:lnTo>
                  <a:lnTo>
                    <a:pt x="23" y="27"/>
                  </a:lnTo>
                  <a:lnTo>
                    <a:pt x="24" y="22"/>
                  </a:lnTo>
                  <a:lnTo>
                    <a:pt x="26" y="18"/>
                  </a:lnTo>
                  <a:lnTo>
                    <a:pt x="29" y="14"/>
                  </a:lnTo>
                  <a:lnTo>
                    <a:pt x="33" y="11"/>
                  </a:lnTo>
                  <a:lnTo>
                    <a:pt x="39" y="9"/>
                  </a:lnTo>
                  <a:lnTo>
                    <a:pt x="46" y="8"/>
                  </a:lnTo>
                  <a:lnTo>
                    <a:pt x="48" y="8"/>
                  </a:lnTo>
                  <a:lnTo>
                    <a:pt x="51" y="8"/>
                  </a:lnTo>
                  <a:lnTo>
                    <a:pt x="54" y="8"/>
                  </a:lnTo>
                  <a:lnTo>
                    <a:pt x="56" y="9"/>
                  </a:lnTo>
                  <a:lnTo>
                    <a:pt x="56" y="9"/>
                  </a:lnTo>
                  <a:lnTo>
                    <a:pt x="55" y="11"/>
                  </a:lnTo>
                  <a:lnTo>
                    <a:pt x="54" y="16"/>
                  </a:lnTo>
                  <a:lnTo>
                    <a:pt x="55" y="20"/>
                  </a:lnTo>
                  <a:lnTo>
                    <a:pt x="57" y="24"/>
                  </a:lnTo>
                  <a:lnTo>
                    <a:pt x="61" y="26"/>
                  </a:lnTo>
                  <a:lnTo>
                    <a:pt x="65" y="27"/>
                  </a:lnTo>
                  <a:lnTo>
                    <a:pt x="70" y="26"/>
                  </a:lnTo>
                  <a:lnTo>
                    <a:pt x="73" y="24"/>
                  </a:lnTo>
                  <a:lnTo>
                    <a:pt x="75" y="20"/>
                  </a:lnTo>
                  <a:lnTo>
                    <a:pt x="76" y="16"/>
                  </a:lnTo>
                  <a:lnTo>
                    <a:pt x="75" y="11"/>
                  </a:lnTo>
                  <a:lnTo>
                    <a:pt x="73" y="7"/>
                  </a:lnTo>
                  <a:lnTo>
                    <a:pt x="69" y="4"/>
                  </a:lnTo>
                  <a:lnTo>
                    <a:pt x="64" y="2"/>
                  </a:lnTo>
                  <a:lnTo>
                    <a:pt x="59" y="1"/>
                  </a:lnTo>
                  <a:lnTo>
                    <a:pt x="54" y="0"/>
                  </a:lnTo>
                  <a:lnTo>
                    <a:pt x="49" y="0"/>
                  </a:lnTo>
                  <a:lnTo>
                    <a:pt x="45" y="0"/>
                  </a:lnTo>
                  <a:lnTo>
                    <a:pt x="33" y="1"/>
                  </a:lnTo>
                  <a:lnTo>
                    <a:pt x="23" y="3"/>
                  </a:lnTo>
                  <a:lnTo>
                    <a:pt x="15" y="8"/>
                  </a:lnTo>
                  <a:lnTo>
                    <a:pt x="9" y="13"/>
                  </a:lnTo>
                  <a:lnTo>
                    <a:pt x="5" y="19"/>
                  </a:lnTo>
                  <a:lnTo>
                    <a:pt x="2" y="25"/>
                  </a:lnTo>
                  <a:lnTo>
                    <a:pt x="1" y="31"/>
                  </a:lnTo>
                  <a:lnTo>
                    <a:pt x="0" y="37"/>
                  </a:lnTo>
                  <a:lnTo>
                    <a:pt x="3" y="51"/>
                  </a:lnTo>
                  <a:lnTo>
                    <a:pt x="11" y="62"/>
                  </a:lnTo>
                  <a:lnTo>
                    <a:pt x="25" y="71"/>
                  </a:lnTo>
                  <a:lnTo>
                    <a:pt x="44" y="74"/>
                  </a:lnTo>
                  <a:lnTo>
                    <a:pt x="56" y="73"/>
                  </a:lnTo>
                  <a:lnTo>
                    <a:pt x="67" y="69"/>
                  </a:lnTo>
                  <a:lnTo>
                    <a:pt x="72" y="64"/>
                  </a:lnTo>
                  <a:lnTo>
                    <a:pt x="76" y="60"/>
                  </a:lnTo>
                  <a:lnTo>
                    <a:pt x="78" y="56"/>
                  </a:lnTo>
                  <a:lnTo>
                    <a:pt x="78" y="54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4" name="Freeform 20"/>
            <p:cNvSpPr>
              <a:spLocks noChangeAspect="1"/>
            </p:cNvSpPr>
            <p:nvPr/>
          </p:nvSpPr>
          <p:spPr bwMode="auto">
            <a:xfrm>
              <a:off x="2210" y="165"/>
              <a:ext cx="78" cy="74"/>
            </a:xfrm>
            <a:custGeom>
              <a:avLst/>
              <a:gdLst/>
              <a:ahLst/>
              <a:cxnLst>
                <a:cxn ang="0">
                  <a:pos x="76" y="52"/>
                </a:cxn>
                <a:cxn ang="0">
                  <a:pos x="69" y="52"/>
                </a:cxn>
                <a:cxn ang="0">
                  <a:pos x="65" y="58"/>
                </a:cxn>
                <a:cxn ang="0">
                  <a:pos x="56" y="65"/>
                </a:cxn>
                <a:cxn ang="0">
                  <a:pos x="39" y="65"/>
                </a:cxn>
                <a:cxn ang="0">
                  <a:pos x="28" y="58"/>
                </a:cxn>
                <a:cxn ang="0">
                  <a:pos x="23" y="48"/>
                </a:cxn>
                <a:cxn ang="0">
                  <a:pos x="22" y="39"/>
                </a:cxn>
                <a:cxn ang="0">
                  <a:pos x="22" y="32"/>
                </a:cxn>
                <a:cxn ang="0">
                  <a:pos x="24" y="22"/>
                </a:cxn>
                <a:cxn ang="0">
                  <a:pos x="28" y="14"/>
                </a:cxn>
                <a:cxn ang="0">
                  <a:pos x="38" y="9"/>
                </a:cxn>
                <a:cxn ang="0">
                  <a:pos x="47" y="8"/>
                </a:cxn>
                <a:cxn ang="0">
                  <a:pos x="54" y="8"/>
                </a:cxn>
                <a:cxn ang="0">
                  <a:pos x="55" y="9"/>
                </a:cxn>
                <a:cxn ang="0">
                  <a:pos x="53" y="16"/>
                </a:cxn>
                <a:cxn ang="0">
                  <a:pos x="57" y="24"/>
                </a:cxn>
                <a:cxn ang="0">
                  <a:pos x="64" y="27"/>
                </a:cxn>
                <a:cxn ang="0">
                  <a:pos x="73" y="24"/>
                </a:cxn>
                <a:cxn ang="0">
                  <a:pos x="76" y="16"/>
                </a:cxn>
                <a:cxn ang="0">
                  <a:pos x="72" y="7"/>
                </a:cxn>
                <a:cxn ang="0">
                  <a:pos x="64" y="2"/>
                </a:cxn>
                <a:cxn ang="0">
                  <a:pos x="54" y="0"/>
                </a:cxn>
                <a:cxn ang="0">
                  <a:pos x="45" y="0"/>
                </a:cxn>
                <a:cxn ang="0">
                  <a:pos x="23" y="3"/>
                </a:cxn>
                <a:cxn ang="0">
                  <a:pos x="9" y="13"/>
                </a:cxn>
                <a:cxn ang="0">
                  <a:pos x="2" y="25"/>
                </a:cxn>
                <a:cxn ang="0">
                  <a:pos x="0" y="37"/>
                </a:cxn>
                <a:cxn ang="0">
                  <a:pos x="10" y="62"/>
                </a:cxn>
                <a:cxn ang="0">
                  <a:pos x="44" y="74"/>
                </a:cxn>
                <a:cxn ang="0">
                  <a:pos x="66" y="69"/>
                </a:cxn>
                <a:cxn ang="0">
                  <a:pos x="76" y="60"/>
                </a:cxn>
                <a:cxn ang="0">
                  <a:pos x="78" y="54"/>
                </a:cxn>
              </a:cxnLst>
              <a:rect l="0" t="0" r="r" b="b"/>
              <a:pathLst>
                <a:path w="78" h="74">
                  <a:moveTo>
                    <a:pt x="78" y="54"/>
                  </a:moveTo>
                  <a:lnTo>
                    <a:pt x="76" y="52"/>
                  </a:lnTo>
                  <a:lnTo>
                    <a:pt x="73" y="52"/>
                  </a:lnTo>
                  <a:lnTo>
                    <a:pt x="69" y="52"/>
                  </a:lnTo>
                  <a:lnTo>
                    <a:pt x="68" y="54"/>
                  </a:lnTo>
                  <a:lnTo>
                    <a:pt x="65" y="58"/>
                  </a:lnTo>
                  <a:lnTo>
                    <a:pt x="61" y="62"/>
                  </a:lnTo>
                  <a:lnTo>
                    <a:pt x="56" y="65"/>
                  </a:lnTo>
                  <a:lnTo>
                    <a:pt x="48" y="65"/>
                  </a:lnTo>
                  <a:lnTo>
                    <a:pt x="39" y="65"/>
                  </a:lnTo>
                  <a:lnTo>
                    <a:pt x="33" y="62"/>
                  </a:lnTo>
                  <a:lnTo>
                    <a:pt x="28" y="58"/>
                  </a:lnTo>
                  <a:lnTo>
                    <a:pt x="25" y="53"/>
                  </a:lnTo>
                  <a:lnTo>
                    <a:pt x="23" y="48"/>
                  </a:lnTo>
                  <a:lnTo>
                    <a:pt x="22" y="44"/>
                  </a:lnTo>
                  <a:lnTo>
                    <a:pt x="22" y="39"/>
                  </a:lnTo>
                  <a:lnTo>
                    <a:pt x="22" y="36"/>
                  </a:lnTo>
                  <a:lnTo>
                    <a:pt x="22" y="32"/>
                  </a:lnTo>
                  <a:lnTo>
                    <a:pt x="23" y="27"/>
                  </a:lnTo>
                  <a:lnTo>
                    <a:pt x="24" y="22"/>
                  </a:lnTo>
                  <a:lnTo>
                    <a:pt x="26" y="18"/>
                  </a:lnTo>
                  <a:lnTo>
                    <a:pt x="28" y="14"/>
                  </a:lnTo>
                  <a:lnTo>
                    <a:pt x="33" y="11"/>
                  </a:lnTo>
                  <a:lnTo>
                    <a:pt x="38" y="9"/>
                  </a:lnTo>
                  <a:lnTo>
                    <a:pt x="45" y="8"/>
                  </a:lnTo>
                  <a:lnTo>
                    <a:pt x="47" y="8"/>
                  </a:lnTo>
                  <a:lnTo>
                    <a:pt x="51" y="8"/>
                  </a:lnTo>
                  <a:lnTo>
                    <a:pt x="54" y="8"/>
                  </a:lnTo>
                  <a:lnTo>
                    <a:pt x="55" y="9"/>
                  </a:lnTo>
                  <a:lnTo>
                    <a:pt x="55" y="9"/>
                  </a:lnTo>
                  <a:lnTo>
                    <a:pt x="54" y="11"/>
                  </a:lnTo>
                  <a:lnTo>
                    <a:pt x="53" y="16"/>
                  </a:lnTo>
                  <a:lnTo>
                    <a:pt x="54" y="20"/>
                  </a:lnTo>
                  <a:lnTo>
                    <a:pt x="57" y="24"/>
                  </a:lnTo>
                  <a:lnTo>
                    <a:pt x="60" y="26"/>
                  </a:lnTo>
                  <a:lnTo>
                    <a:pt x="64" y="27"/>
                  </a:lnTo>
                  <a:lnTo>
                    <a:pt x="69" y="26"/>
                  </a:lnTo>
                  <a:lnTo>
                    <a:pt x="73" y="24"/>
                  </a:lnTo>
                  <a:lnTo>
                    <a:pt x="75" y="20"/>
                  </a:lnTo>
                  <a:lnTo>
                    <a:pt x="76" y="16"/>
                  </a:lnTo>
                  <a:lnTo>
                    <a:pt x="75" y="11"/>
                  </a:lnTo>
                  <a:lnTo>
                    <a:pt x="72" y="7"/>
                  </a:lnTo>
                  <a:lnTo>
                    <a:pt x="68" y="4"/>
                  </a:lnTo>
                  <a:lnTo>
                    <a:pt x="64" y="2"/>
                  </a:lnTo>
                  <a:lnTo>
                    <a:pt x="59" y="1"/>
                  </a:lnTo>
                  <a:lnTo>
                    <a:pt x="54" y="0"/>
                  </a:lnTo>
                  <a:lnTo>
                    <a:pt x="49" y="0"/>
                  </a:lnTo>
                  <a:lnTo>
                    <a:pt x="45" y="0"/>
                  </a:lnTo>
                  <a:lnTo>
                    <a:pt x="33" y="1"/>
                  </a:lnTo>
                  <a:lnTo>
                    <a:pt x="23" y="3"/>
                  </a:lnTo>
                  <a:lnTo>
                    <a:pt x="15" y="8"/>
                  </a:lnTo>
                  <a:lnTo>
                    <a:pt x="9" y="13"/>
                  </a:lnTo>
                  <a:lnTo>
                    <a:pt x="4" y="19"/>
                  </a:lnTo>
                  <a:lnTo>
                    <a:pt x="2" y="25"/>
                  </a:lnTo>
                  <a:lnTo>
                    <a:pt x="0" y="31"/>
                  </a:lnTo>
                  <a:lnTo>
                    <a:pt x="0" y="37"/>
                  </a:lnTo>
                  <a:lnTo>
                    <a:pt x="2" y="51"/>
                  </a:lnTo>
                  <a:lnTo>
                    <a:pt x="10" y="62"/>
                  </a:lnTo>
                  <a:lnTo>
                    <a:pt x="24" y="71"/>
                  </a:lnTo>
                  <a:lnTo>
                    <a:pt x="44" y="74"/>
                  </a:lnTo>
                  <a:lnTo>
                    <a:pt x="56" y="73"/>
                  </a:lnTo>
                  <a:lnTo>
                    <a:pt x="66" y="69"/>
                  </a:lnTo>
                  <a:lnTo>
                    <a:pt x="72" y="64"/>
                  </a:lnTo>
                  <a:lnTo>
                    <a:pt x="76" y="60"/>
                  </a:lnTo>
                  <a:lnTo>
                    <a:pt x="77" y="56"/>
                  </a:lnTo>
                  <a:lnTo>
                    <a:pt x="78" y="54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5" name="Freeform 21"/>
            <p:cNvSpPr>
              <a:spLocks noChangeAspect="1"/>
            </p:cNvSpPr>
            <p:nvPr/>
          </p:nvSpPr>
          <p:spPr bwMode="auto">
            <a:xfrm>
              <a:off x="2310" y="45"/>
              <a:ext cx="191" cy="158"/>
            </a:xfrm>
            <a:custGeom>
              <a:avLst/>
              <a:gdLst/>
              <a:ahLst/>
              <a:cxnLst>
                <a:cxn ang="0">
                  <a:pos x="165" y="16"/>
                </a:cxn>
                <a:cxn ang="0">
                  <a:pos x="166" y="14"/>
                </a:cxn>
                <a:cxn ang="0">
                  <a:pos x="168" y="13"/>
                </a:cxn>
                <a:cxn ang="0">
                  <a:pos x="171" y="12"/>
                </a:cxn>
                <a:cxn ang="0">
                  <a:pos x="174" y="12"/>
                </a:cxn>
                <a:cxn ang="0">
                  <a:pos x="186" y="11"/>
                </a:cxn>
                <a:cxn ang="0">
                  <a:pos x="191" y="11"/>
                </a:cxn>
                <a:cxn ang="0">
                  <a:pos x="191" y="0"/>
                </a:cxn>
                <a:cxn ang="0">
                  <a:pos x="176" y="1"/>
                </a:cxn>
                <a:cxn ang="0">
                  <a:pos x="164" y="1"/>
                </a:cxn>
                <a:cxn ang="0">
                  <a:pos x="149" y="1"/>
                </a:cxn>
                <a:cxn ang="0">
                  <a:pos x="134" y="0"/>
                </a:cxn>
                <a:cxn ang="0">
                  <a:pos x="134" y="11"/>
                </a:cxn>
                <a:cxn ang="0">
                  <a:pos x="143" y="11"/>
                </a:cxn>
                <a:cxn ang="0">
                  <a:pos x="152" y="13"/>
                </a:cxn>
                <a:cxn ang="0">
                  <a:pos x="151" y="15"/>
                </a:cxn>
                <a:cxn ang="0">
                  <a:pos x="150" y="16"/>
                </a:cxn>
                <a:cxn ang="0">
                  <a:pos x="107" y="79"/>
                </a:cxn>
                <a:cxn ang="0">
                  <a:pos x="61" y="11"/>
                </a:cxn>
                <a:cxn ang="0">
                  <a:pos x="80" y="11"/>
                </a:cxn>
                <a:cxn ang="0">
                  <a:pos x="80" y="0"/>
                </a:cxn>
                <a:cxn ang="0">
                  <a:pos x="71" y="1"/>
                </a:cxn>
                <a:cxn ang="0">
                  <a:pos x="59" y="1"/>
                </a:cxn>
                <a:cxn ang="0">
                  <a:pos x="48" y="1"/>
                </a:cxn>
                <a:cxn ang="0">
                  <a:pos x="38" y="1"/>
                </a:cxn>
                <a:cxn ang="0">
                  <a:pos x="29" y="1"/>
                </a:cxn>
                <a:cxn ang="0">
                  <a:pos x="19" y="1"/>
                </a:cxn>
                <a:cxn ang="0">
                  <a:pos x="8" y="1"/>
                </a:cxn>
                <a:cxn ang="0">
                  <a:pos x="0" y="0"/>
                </a:cxn>
                <a:cxn ang="0">
                  <a:pos x="0" y="11"/>
                </a:cxn>
                <a:cxn ang="0">
                  <a:pos x="23" y="11"/>
                </a:cxn>
                <a:cxn ang="0">
                  <a:pos x="80" y="95"/>
                </a:cxn>
                <a:cxn ang="0">
                  <a:pos x="80" y="147"/>
                </a:cxn>
                <a:cxn ang="0">
                  <a:pos x="55" y="147"/>
                </a:cxn>
                <a:cxn ang="0">
                  <a:pos x="55" y="158"/>
                </a:cxn>
                <a:cxn ang="0">
                  <a:pos x="64" y="158"/>
                </a:cxn>
                <a:cxn ang="0">
                  <a:pos x="75" y="158"/>
                </a:cxn>
                <a:cxn ang="0">
                  <a:pos x="86" y="158"/>
                </a:cxn>
                <a:cxn ang="0">
                  <a:pos x="95" y="158"/>
                </a:cxn>
                <a:cxn ang="0">
                  <a:pos x="105" y="158"/>
                </a:cxn>
                <a:cxn ang="0">
                  <a:pos x="116" y="158"/>
                </a:cxn>
                <a:cxn ang="0">
                  <a:pos x="127" y="158"/>
                </a:cxn>
                <a:cxn ang="0">
                  <a:pos x="136" y="158"/>
                </a:cxn>
                <a:cxn ang="0">
                  <a:pos x="136" y="147"/>
                </a:cxn>
                <a:cxn ang="0">
                  <a:pos x="111" y="147"/>
                </a:cxn>
                <a:cxn ang="0">
                  <a:pos x="111" y="95"/>
                </a:cxn>
                <a:cxn ang="0">
                  <a:pos x="165" y="16"/>
                </a:cxn>
              </a:cxnLst>
              <a:rect l="0" t="0" r="r" b="b"/>
              <a:pathLst>
                <a:path w="191" h="158">
                  <a:moveTo>
                    <a:pt x="165" y="16"/>
                  </a:moveTo>
                  <a:lnTo>
                    <a:pt x="166" y="14"/>
                  </a:lnTo>
                  <a:lnTo>
                    <a:pt x="168" y="13"/>
                  </a:lnTo>
                  <a:lnTo>
                    <a:pt x="171" y="12"/>
                  </a:lnTo>
                  <a:lnTo>
                    <a:pt x="174" y="12"/>
                  </a:lnTo>
                  <a:lnTo>
                    <a:pt x="186" y="11"/>
                  </a:lnTo>
                  <a:lnTo>
                    <a:pt x="191" y="11"/>
                  </a:lnTo>
                  <a:lnTo>
                    <a:pt x="191" y="0"/>
                  </a:lnTo>
                  <a:lnTo>
                    <a:pt x="176" y="1"/>
                  </a:lnTo>
                  <a:lnTo>
                    <a:pt x="164" y="1"/>
                  </a:lnTo>
                  <a:lnTo>
                    <a:pt x="149" y="1"/>
                  </a:lnTo>
                  <a:lnTo>
                    <a:pt x="134" y="0"/>
                  </a:lnTo>
                  <a:lnTo>
                    <a:pt x="134" y="11"/>
                  </a:lnTo>
                  <a:lnTo>
                    <a:pt x="143" y="11"/>
                  </a:lnTo>
                  <a:lnTo>
                    <a:pt x="152" y="13"/>
                  </a:lnTo>
                  <a:lnTo>
                    <a:pt x="151" y="15"/>
                  </a:lnTo>
                  <a:lnTo>
                    <a:pt x="150" y="16"/>
                  </a:lnTo>
                  <a:lnTo>
                    <a:pt x="107" y="79"/>
                  </a:lnTo>
                  <a:lnTo>
                    <a:pt x="61" y="11"/>
                  </a:lnTo>
                  <a:lnTo>
                    <a:pt x="80" y="11"/>
                  </a:lnTo>
                  <a:lnTo>
                    <a:pt x="80" y="0"/>
                  </a:lnTo>
                  <a:lnTo>
                    <a:pt x="71" y="1"/>
                  </a:lnTo>
                  <a:lnTo>
                    <a:pt x="59" y="1"/>
                  </a:lnTo>
                  <a:lnTo>
                    <a:pt x="48" y="1"/>
                  </a:lnTo>
                  <a:lnTo>
                    <a:pt x="38" y="1"/>
                  </a:lnTo>
                  <a:lnTo>
                    <a:pt x="29" y="1"/>
                  </a:lnTo>
                  <a:lnTo>
                    <a:pt x="19" y="1"/>
                  </a:lnTo>
                  <a:lnTo>
                    <a:pt x="8" y="1"/>
                  </a:lnTo>
                  <a:lnTo>
                    <a:pt x="0" y="0"/>
                  </a:lnTo>
                  <a:lnTo>
                    <a:pt x="0" y="11"/>
                  </a:lnTo>
                  <a:lnTo>
                    <a:pt x="23" y="11"/>
                  </a:lnTo>
                  <a:lnTo>
                    <a:pt x="80" y="95"/>
                  </a:lnTo>
                  <a:lnTo>
                    <a:pt x="80" y="147"/>
                  </a:lnTo>
                  <a:lnTo>
                    <a:pt x="55" y="147"/>
                  </a:lnTo>
                  <a:lnTo>
                    <a:pt x="55" y="158"/>
                  </a:lnTo>
                  <a:lnTo>
                    <a:pt x="64" y="158"/>
                  </a:lnTo>
                  <a:lnTo>
                    <a:pt x="75" y="158"/>
                  </a:lnTo>
                  <a:lnTo>
                    <a:pt x="86" y="158"/>
                  </a:lnTo>
                  <a:lnTo>
                    <a:pt x="95" y="158"/>
                  </a:lnTo>
                  <a:lnTo>
                    <a:pt x="105" y="158"/>
                  </a:lnTo>
                  <a:lnTo>
                    <a:pt x="116" y="158"/>
                  </a:lnTo>
                  <a:lnTo>
                    <a:pt x="127" y="158"/>
                  </a:lnTo>
                  <a:lnTo>
                    <a:pt x="136" y="158"/>
                  </a:lnTo>
                  <a:lnTo>
                    <a:pt x="136" y="147"/>
                  </a:lnTo>
                  <a:lnTo>
                    <a:pt x="111" y="147"/>
                  </a:lnTo>
                  <a:lnTo>
                    <a:pt x="111" y="95"/>
                  </a:lnTo>
                  <a:lnTo>
                    <a:pt x="165" y="16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6" name="Freeform 22"/>
            <p:cNvSpPr>
              <a:spLocks noChangeAspect="1"/>
            </p:cNvSpPr>
            <p:nvPr/>
          </p:nvSpPr>
          <p:spPr bwMode="auto">
            <a:xfrm>
              <a:off x="2520" y="0"/>
              <a:ext cx="128" cy="108"/>
            </a:xfrm>
            <a:custGeom>
              <a:avLst/>
              <a:gdLst/>
              <a:ahLst/>
              <a:cxnLst>
                <a:cxn ang="0">
                  <a:pos x="124" y="0"/>
                </a:cxn>
                <a:cxn ang="0">
                  <a:pos x="4" y="0"/>
                </a:cxn>
                <a:cxn ang="0">
                  <a:pos x="0" y="38"/>
                </a:cxn>
                <a:cxn ang="0">
                  <a:pos x="10" y="38"/>
                </a:cxn>
                <a:cxn ang="0">
                  <a:pos x="11" y="32"/>
                </a:cxn>
                <a:cxn ang="0">
                  <a:pos x="12" y="26"/>
                </a:cxn>
                <a:cxn ang="0">
                  <a:pos x="13" y="21"/>
                </a:cxn>
                <a:cxn ang="0">
                  <a:pos x="16" y="17"/>
                </a:cxn>
                <a:cxn ang="0">
                  <a:pos x="19" y="13"/>
                </a:cxn>
                <a:cxn ang="0">
                  <a:pos x="24" y="11"/>
                </a:cxn>
                <a:cxn ang="0">
                  <a:pos x="30" y="9"/>
                </a:cxn>
                <a:cxn ang="0">
                  <a:pos x="37" y="9"/>
                </a:cxn>
                <a:cxn ang="0">
                  <a:pos x="52" y="9"/>
                </a:cxn>
                <a:cxn ang="0">
                  <a:pos x="52" y="99"/>
                </a:cxn>
                <a:cxn ang="0">
                  <a:pos x="27" y="99"/>
                </a:cxn>
                <a:cxn ang="0">
                  <a:pos x="27" y="108"/>
                </a:cxn>
                <a:cxn ang="0">
                  <a:pos x="36" y="108"/>
                </a:cxn>
                <a:cxn ang="0">
                  <a:pos x="45" y="108"/>
                </a:cxn>
                <a:cxn ang="0">
                  <a:pos x="64" y="107"/>
                </a:cxn>
                <a:cxn ang="0">
                  <a:pos x="84" y="108"/>
                </a:cxn>
                <a:cxn ang="0">
                  <a:pos x="92" y="108"/>
                </a:cxn>
                <a:cxn ang="0">
                  <a:pos x="101" y="108"/>
                </a:cxn>
                <a:cxn ang="0">
                  <a:pos x="101" y="99"/>
                </a:cxn>
                <a:cxn ang="0">
                  <a:pos x="76" y="99"/>
                </a:cxn>
                <a:cxn ang="0">
                  <a:pos x="76" y="9"/>
                </a:cxn>
                <a:cxn ang="0">
                  <a:pos x="90" y="9"/>
                </a:cxn>
                <a:cxn ang="0">
                  <a:pos x="98" y="9"/>
                </a:cxn>
                <a:cxn ang="0">
                  <a:pos x="104" y="11"/>
                </a:cxn>
                <a:cxn ang="0">
                  <a:pos x="109" y="13"/>
                </a:cxn>
                <a:cxn ang="0">
                  <a:pos x="112" y="17"/>
                </a:cxn>
                <a:cxn ang="0">
                  <a:pos x="114" y="21"/>
                </a:cxn>
                <a:cxn ang="0">
                  <a:pos x="116" y="26"/>
                </a:cxn>
                <a:cxn ang="0">
                  <a:pos x="117" y="32"/>
                </a:cxn>
                <a:cxn ang="0">
                  <a:pos x="118" y="38"/>
                </a:cxn>
                <a:cxn ang="0">
                  <a:pos x="128" y="38"/>
                </a:cxn>
                <a:cxn ang="0">
                  <a:pos x="124" y="0"/>
                </a:cxn>
              </a:cxnLst>
              <a:rect l="0" t="0" r="r" b="b"/>
              <a:pathLst>
                <a:path w="128" h="108">
                  <a:moveTo>
                    <a:pt x="124" y="0"/>
                  </a:moveTo>
                  <a:lnTo>
                    <a:pt x="4" y="0"/>
                  </a:lnTo>
                  <a:lnTo>
                    <a:pt x="0" y="38"/>
                  </a:lnTo>
                  <a:lnTo>
                    <a:pt x="10" y="38"/>
                  </a:lnTo>
                  <a:lnTo>
                    <a:pt x="11" y="32"/>
                  </a:lnTo>
                  <a:lnTo>
                    <a:pt x="12" y="26"/>
                  </a:lnTo>
                  <a:lnTo>
                    <a:pt x="13" y="21"/>
                  </a:lnTo>
                  <a:lnTo>
                    <a:pt x="16" y="17"/>
                  </a:lnTo>
                  <a:lnTo>
                    <a:pt x="19" y="13"/>
                  </a:lnTo>
                  <a:lnTo>
                    <a:pt x="24" y="11"/>
                  </a:lnTo>
                  <a:lnTo>
                    <a:pt x="30" y="9"/>
                  </a:lnTo>
                  <a:lnTo>
                    <a:pt x="37" y="9"/>
                  </a:lnTo>
                  <a:lnTo>
                    <a:pt x="52" y="9"/>
                  </a:lnTo>
                  <a:lnTo>
                    <a:pt x="52" y="99"/>
                  </a:lnTo>
                  <a:lnTo>
                    <a:pt x="27" y="99"/>
                  </a:lnTo>
                  <a:lnTo>
                    <a:pt x="27" y="108"/>
                  </a:lnTo>
                  <a:lnTo>
                    <a:pt x="36" y="108"/>
                  </a:lnTo>
                  <a:lnTo>
                    <a:pt x="45" y="108"/>
                  </a:lnTo>
                  <a:lnTo>
                    <a:pt x="64" y="107"/>
                  </a:lnTo>
                  <a:lnTo>
                    <a:pt x="84" y="108"/>
                  </a:lnTo>
                  <a:lnTo>
                    <a:pt x="92" y="108"/>
                  </a:lnTo>
                  <a:lnTo>
                    <a:pt x="101" y="108"/>
                  </a:lnTo>
                  <a:lnTo>
                    <a:pt x="101" y="99"/>
                  </a:lnTo>
                  <a:lnTo>
                    <a:pt x="76" y="99"/>
                  </a:lnTo>
                  <a:lnTo>
                    <a:pt x="76" y="9"/>
                  </a:lnTo>
                  <a:lnTo>
                    <a:pt x="90" y="9"/>
                  </a:lnTo>
                  <a:lnTo>
                    <a:pt x="98" y="9"/>
                  </a:lnTo>
                  <a:lnTo>
                    <a:pt x="104" y="11"/>
                  </a:lnTo>
                  <a:lnTo>
                    <a:pt x="109" y="13"/>
                  </a:lnTo>
                  <a:lnTo>
                    <a:pt x="112" y="17"/>
                  </a:lnTo>
                  <a:lnTo>
                    <a:pt x="114" y="21"/>
                  </a:lnTo>
                  <a:lnTo>
                    <a:pt x="116" y="26"/>
                  </a:lnTo>
                  <a:lnTo>
                    <a:pt x="117" y="32"/>
                  </a:lnTo>
                  <a:lnTo>
                    <a:pt x="118" y="38"/>
                  </a:lnTo>
                  <a:lnTo>
                    <a:pt x="128" y="38"/>
                  </a:lnTo>
                  <a:lnTo>
                    <a:pt x="124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7" name="Freeform 23"/>
            <p:cNvSpPr>
              <a:spLocks noChangeAspect="1"/>
            </p:cNvSpPr>
            <p:nvPr/>
          </p:nvSpPr>
          <p:spPr bwMode="auto">
            <a:xfrm>
              <a:off x="2690" y="30"/>
              <a:ext cx="53" cy="231"/>
            </a:xfrm>
            <a:custGeom>
              <a:avLst/>
              <a:gdLst/>
              <a:ahLst/>
              <a:cxnLst>
                <a:cxn ang="0">
                  <a:pos x="53" y="228"/>
                </a:cxn>
                <a:cxn ang="0">
                  <a:pos x="53" y="228"/>
                </a:cxn>
                <a:cxn ang="0">
                  <a:pos x="53" y="227"/>
                </a:cxn>
                <a:cxn ang="0">
                  <a:pos x="52" y="226"/>
                </a:cxn>
                <a:cxn ang="0">
                  <a:pos x="49" y="223"/>
                </a:cxn>
                <a:cxn ang="0">
                  <a:pos x="32" y="199"/>
                </a:cxn>
                <a:cxn ang="0">
                  <a:pos x="21" y="172"/>
                </a:cxn>
                <a:cxn ang="0">
                  <a:pos x="15" y="143"/>
                </a:cxn>
                <a:cxn ang="0">
                  <a:pos x="13" y="116"/>
                </a:cxn>
                <a:cxn ang="0">
                  <a:pos x="15" y="86"/>
                </a:cxn>
                <a:cxn ang="0">
                  <a:pos x="21" y="57"/>
                </a:cxn>
                <a:cxn ang="0">
                  <a:pos x="33" y="30"/>
                </a:cxn>
                <a:cxn ang="0">
                  <a:pos x="50" y="7"/>
                </a:cxn>
                <a:cxn ang="0">
                  <a:pos x="53" y="4"/>
                </a:cxn>
                <a:cxn ang="0">
                  <a:pos x="53" y="3"/>
                </a:cxn>
                <a:cxn ang="0">
                  <a:pos x="53" y="1"/>
                </a:cxn>
                <a:cxn ang="0">
                  <a:pos x="51" y="0"/>
                </a:cxn>
                <a:cxn ang="0">
                  <a:pos x="46" y="3"/>
                </a:cxn>
                <a:cxn ang="0">
                  <a:pos x="37" y="12"/>
                </a:cxn>
                <a:cxn ang="0">
                  <a:pos x="26" y="26"/>
                </a:cxn>
                <a:cxn ang="0">
                  <a:pos x="15" y="45"/>
                </a:cxn>
                <a:cxn ang="0">
                  <a:pos x="7" y="64"/>
                </a:cxn>
                <a:cxn ang="0">
                  <a:pos x="3" y="83"/>
                </a:cxn>
                <a:cxn ang="0">
                  <a:pos x="1" y="100"/>
                </a:cxn>
                <a:cxn ang="0">
                  <a:pos x="0" y="116"/>
                </a:cxn>
                <a:cxn ang="0">
                  <a:pos x="1" y="131"/>
                </a:cxn>
                <a:cxn ang="0">
                  <a:pos x="3" y="149"/>
                </a:cxn>
                <a:cxn ang="0">
                  <a:pos x="8" y="168"/>
                </a:cxn>
                <a:cxn ang="0">
                  <a:pos x="15" y="187"/>
                </a:cxn>
                <a:cxn ang="0">
                  <a:pos x="26" y="206"/>
                </a:cxn>
                <a:cxn ang="0">
                  <a:pos x="37" y="220"/>
                </a:cxn>
                <a:cxn ang="0">
                  <a:pos x="46" y="228"/>
                </a:cxn>
                <a:cxn ang="0">
                  <a:pos x="51" y="231"/>
                </a:cxn>
                <a:cxn ang="0">
                  <a:pos x="53" y="230"/>
                </a:cxn>
                <a:cxn ang="0">
                  <a:pos x="53" y="228"/>
                </a:cxn>
              </a:cxnLst>
              <a:rect l="0" t="0" r="r" b="b"/>
              <a:pathLst>
                <a:path w="53" h="231">
                  <a:moveTo>
                    <a:pt x="53" y="228"/>
                  </a:moveTo>
                  <a:lnTo>
                    <a:pt x="53" y="228"/>
                  </a:lnTo>
                  <a:lnTo>
                    <a:pt x="53" y="227"/>
                  </a:lnTo>
                  <a:lnTo>
                    <a:pt x="52" y="226"/>
                  </a:lnTo>
                  <a:lnTo>
                    <a:pt x="49" y="223"/>
                  </a:lnTo>
                  <a:lnTo>
                    <a:pt x="32" y="199"/>
                  </a:lnTo>
                  <a:lnTo>
                    <a:pt x="21" y="172"/>
                  </a:lnTo>
                  <a:lnTo>
                    <a:pt x="15" y="143"/>
                  </a:lnTo>
                  <a:lnTo>
                    <a:pt x="13" y="116"/>
                  </a:lnTo>
                  <a:lnTo>
                    <a:pt x="15" y="86"/>
                  </a:lnTo>
                  <a:lnTo>
                    <a:pt x="21" y="57"/>
                  </a:lnTo>
                  <a:lnTo>
                    <a:pt x="33" y="30"/>
                  </a:lnTo>
                  <a:lnTo>
                    <a:pt x="50" y="7"/>
                  </a:lnTo>
                  <a:lnTo>
                    <a:pt x="53" y="4"/>
                  </a:lnTo>
                  <a:lnTo>
                    <a:pt x="53" y="3"/>
                  </a:lnTo>
                  <a:lnTo>
                    <a:pt x="53" y="1"/>
                  </a:lnTo>
                  <a:lnTo>
                    <a:pt x="51" y="0"/>
                  </a:lnTo>
                  <a:lnTo>
                    <a:pt x="46" y="3"/>
                  </a:lnTo>
                  <a:lnTo>
                    <a:pt x="37" y="12"/>
                  </a:lnTo>
                  <a:lnTo>
                    <a:pt x="26" y="26"/>
                  </a:lnTo>
                  <a:lnTo>
                    <a:pt x="15" y="45"/>
                  </a:lnTo>
                  <a:lnTo>
                    <a:pt x="7" y="64"/>
                  </a:lnTo>
                  <a:lnTo>
                    <a:pt x="3" y="83"/>
                  </a:lnTo>
                  <a:lnTo>
                    <a:pt x="1" y="100"/>
                  </a:lnTo>
                  <a:lnTo>
                    <a:pt x="0" y="116"/>
                  </a:lnTo>
                  <a:lnTo>
                    <a:pt x="1" y="131"/>
                  </a:lnTo>
                  <a:lnTo>
                    <a:pt x="3" y="149"/>
                  </a:lnTo>
                  <a:lnTo>
                    <a:pt x="8" y="168"/>
                  </a:lnTo>
                  <a:lnTo>
                    <a:pt x="15" y="187"/>
                  </a:lnTo>
                  <a:lnTo>
                    <a:pt x="26" y="206"/>
                  </a:lnTo>
                  <a:lnTo>
                    <a:pt x="37" y="220"/>
                  </a:lnTo>
                  <a:lnTo>
                    <a:pt x="46" y="228"/>
                  </a:lnTo>
                  <a:lnTo>
                    <a:pt x="51" y="231"/>
                  </a:lnTo>
                  <a:lnTo>
                    <a:pt x="53" y="230"/>
                  </a:lnTo>
                  <a:lnTo>
                    <a:pt x="53" y="22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8" name="Freeform 24"/>
            <p:cNvSpPr>
              <a:spLocks noChangeAspect="1"/>
            </p:cNvSpPr>
            <p:nvPr/>
          </p:nvSpPr>
          <p:spPr bwMode="auto">
            <a:xfrm>
              <a:off x="2761" y="45"/>
              <a:ext cx="190" cy="158"/>
            </a:xfrm>
            <a:custGeom>
              <a:avLst/>
              <a:gdLst/>
              <a:ahLst/>
              <a:cxnLst>
                <a:cxn ang="0">
                  <a:pos x="165" y="16"/>
                </a:cxn>
                <a:cxn ang="0">
                  <a:pos x="166" y="14"/>
                </a:cxn>
                <a:cxn ang="0">
                  <a:pos x="168" y="13"/>
                </a:cxn>
                <a:cxn ang="0">
                  <a:pos x="170" y="12"/>
                </a:cxn>
                <a:cxn ang="0">
                  <a:pos x="174" y="12"/>
                </a:cxn>
                <a:cxn ang="0">
                  <a:pos x="185" y="11"/>
                </a:cxn>
                <a:cxn ang="0">
                  <a:pos x="190" y="11"/>
                </a:cxn>
                <a:cxn ang="0">
                  <a:pos x="190" y="0"/>
                </a:cxn>
                <a:cxn ang="0">
                  <a:pos x="176" y="1"/>
                </a:cxn>
                <a:cxn ang="0">
                  <a:pos x="164" y="1"/>
                </a:cxn>
                <a:cxn ang="0">
                  <a:pos x="149" y="1"/>
                </a:cxn>
                <a:cxn ang="0">
                  <a:pos x="134" y="0"/>
                </a:cxn>
                <a:cxn ang="0">
                  <a:pos x="134" y="11"/>
                </a:cxn>
                <a:cxn ang="0">
                  <a:pos x="142" y="11"/>
                </a:cxn>
                <a:cxn ang="0">
                  <a:pos x="151" y="13"/>
                </a:cxn>
                <a:cxn ang="0">
                  <a:pos x="151" y="15"/>
                </a:cxn>
                <a:cxn ang="0">
                  <a:pos x="150" y="16"/>
                </a:cxn>
                <a:cxn ang="0">
                  <a:pos x="107" y="79"/>
                </a:cxn>
                <a:cxn ang="0">
                  <a:pos x="60" y="11"/>
                </a:cxn>
                <a:cxn ang="0">
                  <a:pos x="80" y="11"/>
                </a:cxn>
                <a:cxn ang="0">
                  <a:pos x="80" y="0"/>
                </a:cxn>
                <a:cxn ang="0">
                  <a:pos x="71" y="1"/>
                </a:cxn>
                <a:cxn ang="0">
                  <a:pos x="59" y="1"/>
                </a:cxn>
                <a:cxn ang="0">
                  <a:pos x="47" y="1"/>
                </a:cxn>
                <a:cxn ang="0">
                  <a:pos x="38" y="1"/>
                </a:cxn>
                <a:cxn ang="0">
                  <a:pos x="29" y="1"/>
                </a:cxn>
                <a:cxn ang="0">
                  <a:pos x="19" y="1"/>
                </a:cxn>
                <a:cxn ang="0">
                  <a:pos x="8" y="1"/>
                </a:cxn>
                <a:cxn ang="0">
                  <a:pos x="0" y="0"/>
                </a:cxn>
                <a:cxn ang="0">
                  <a:pos x="0" y="11"/>
                </a:cxn>
                <a:cxn ang="0">
                  <a:pos x="22" y="11"/>
                </a:cxn>
                <a:cxn ang="0">
                  <a:pos x="80" y="95"/>
                </a:cxn>
                <a:cxn ang="0">
                  <a:pos x="80" y="147"/>
                </a:cxn>
                <a:cxn ang="0">
                  <a:pos x="55" y="147"/>
                </a:cxn>
                <a:cxn ang="0">
                  <a:pos x="55" y="158"/>
                </a:cxn>
                <a:cxn ang="0">
                  <a:pos x="63" y="158"/>
                </a:cxn>
                <a:cxn ang="0">
                  <a:pos x="74" y="158"/>
                </a:cxn>
                <a:cxn ang="0">
                  <a:pos x="86" y="158"/>
                </a:cxn>
                <a:cxn ang="0">
                  <a:pos x="95" y="158"/>
                </a:cxn>
                <a:cxn ang="0">
                  <a:pos x="104" y="158"/>
                </a:cxn>
                <a:cxn ang="0">
                  <a:pos x="116" y="158"/>
                </a:cxn>
                <a:cxn ang="0">
                  <a:pos x="127" y="158"/>
                </a:cxn>
                <a:cxn ang="0">
                  <a:pos x="136" y="158"/>
                </a:cxn>
                <a:cxn ang="0">
                  <a:pos x="136" y="147"/>
                </a:cxn>
                <a:cxn ang="0">
                  <a:pos x="111" y="147"/>
                </a:cxn>
                <a:cxn ang="0">
                  <a:pos x="111" y="95"/>
                </a:cxn>
                <a:cxn ang="0">
                  <a:pos x="165" y="16"/>
                </a:cxn>
              </a:cxnLst>
              <a:rect l="0" t="0" r="r" b="b"/>
              <a:pathLst>
                <a:path w="190" h="158">
                  <a:moveTo>
                    <a:pt x="165" y="16"/>
                  </a:moveTo>
                  <a:lnTo>
                    <a:pt x="166" y="14"/>
                  </a:lnTo>
                  <a:lnTo>
                    <a:pt x="168" y="13"/>
                  </a:lnTo>
                  <a:lnTo>
                    <a:pt x="170" y="12"/>
                  </a:lnTo>
                  <a:lnTo>
                    <a:pt x="174" y="12"/>
                  </a:lnTo>
                  <a:lnTo>
                    <a:pt x="185" y="11"/>
                  </a:lnTo>
                  <a:lnTo>
                    <a:pt x="190" y="11"/>
                  </a:lnTo>
                  <a:lnTo>
                    <a:pt x="190" y="0"/>
                  </a:lnTo>
                  <a:lnTo>
                    <a:pt x="176" y="1"/>
                  </a:lnTo>
                  <a:lnTo>
                    <a:pt x="164" y="1"/>
                  </a:lnTo>
                  <a:lnTo>
                    <a:pt x="149" y="1"/>
                  </a:lnTo>
                  <a:lnTo>
                    <a:pt x="134" y="0"/>
                  </a:lnTo>
                  <a:lnTo>
                    <a:pt x="134" y="11"/>
                  </a:lnTo>
                  <a:lnTo>
                    <a:pt x="142" y="11"/>
                  </a:lnTo>
                  <a:lnTo>
                    <a:pt x="151" y="13"/>
                  </a:lnTo>
                  <a:lnTo>
                    <a:pt x="151" y="15"/>
                  </a:lnTo>
                  <a:lnTo>
                    <a:pt x="150" y="16"/>
                  </a:lnTo>
                  <a:lnTo>
                    <a:pt x="107" y="79"/>
                  </a:lnTo>
                  <a:lnTo>
                    <a:pt x="60" y="11"/>
                  </a:lnTo>
                  <a:lnTo>
                    <a:pt x="80" y="11"/>
                  </a:lnTo>
                  <a:lnTo>
                    <a:pt x="80" y="0"/>
                  </a:lnTo>
                  <a:lnTo>
                    <a:pt x="71" y="1"/>
                  </a:lnTo>
                  <a:lnTo>
                    <a:pt x="59" y="1"/>
                  </a:lnTo>
                  <a:lnTo>
                    <a:pt x="47" y="1"/>
                  </a:lnTo>
                  <a:lnTo>
                    <a:pt x="38" y="1"/>
                  </a:lnTo>
                  <a:lnTo>
                    <a:pt x="29" y="1"/>
                  </a:lnTo>
                  <a:lnTo>
                    <a:pt x="19" y="1"/>
                  </a:lnTo>
                  <a:lnTo>
                    <a:pt x="8" y="1"/>
                  </a:lnTo>
                  <a:lnTo>
                    <a:pt x="0" y="0"/>
                  </a:lnTo>
                  <a:lnTo>
                    <a:pt x="0" y="11"/>
                  </a:lnTo>
                  <a:lnTo>
                    <a:pt x="22" y="11"/>
                  </a:lnTo>
                  <a:lnTo>
                    <a:pt x="80" y="95"/>
                  </a:lnTo>
                  <a:lnTo>
                    <a:pt x="80" y="147"/>
                  </a:lnTo>
                  <a:lnTo>
                    <a:pt x="55" y="147"/>
                  </a:lnTo>
                  <a:lnTo>
                    <a:pt x="55" y="158"/>
                  </a:lnTo>
                  <a:lnTo>
                    <a:pt x="63" y="158"/>
                  </a:lnTo>
                  <a:lnTo>
                    <a:pt x="74" y="158"/>
                  </a:lnTo>
                  <a:lnTo>
                    <a:pt x="86" y="158"/>
                  </a:lnTo>
                  <a:lnTo>
                    <a:pt x="95" y="158"/>
                  </a:lnTo>
                  <a:lnTo>
                    <a:pt x="104" y="158"/>
                  </a:lnTo>
                  <a:lnTo>
                    <a:pt x="116" y="158"/>
                  </a:lnTo>
                  <a:lnTo>
                    <a:pt x="127" y="158"/>
                  </a:lnTo>
                  <a:lnTo>
                    <a:pt x="136" y="158"/>
                  </a:lnTo>
                  <a:lnTo>
                    <a:pt x="136" y="147"/>
                  </a:lnTo>
                  <a:lnTo>
                    <a:pt x="111" y="147"/>
                  </a:lnTo>
                  <a:lnTo>
                    <a:pt x="111" y="95"/>
                  </a:lnTo>
                  <a:lnTo>
                    <a:pt x="165" y="16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9" name="Freeform 25"/>
            <p:cNvSpPr>
              <a:spLocks noChangeAspect="1" noEditPoints="1"/>
            </p:cNvSpPr>
            <p:nvPr/>
          </p:nvSpPr>
          <p:spPr bwMode="auto">
            <a:xfrm>
              <a:off x="2965" y="45"/>
              <a:ext cx="188" cy="161"/>
            </a:xfrm>
            <a:custGeom>
              <a:avLst/>
              <a:gdLst/>
              <a:ahLst/>
              <a:cxnLst>
                <a:cxn ang="0">
                  <a:pos x="56" y="11"/>
                </a:cxn>
                <a:cxn ang="0">
                  <a:pos x="95" y="12"/>
                </a:cxn>
                <a:cxn ang="0">
                  <a:pos x="111" y="18"/>
                </a:cxn>
                <a:cxn ang="0">
                  <a:pos x="118" y="27"/>
                </a:cxn>
                <a:cxn ang="0">
                  <a:pos x="120" y="38"/>
                </a:cxn>
                <a:cxn ang="0">
                  <a:pos x="120" y="48"/>
                </a:cxn>
                <a:cxn ang="0">
                  <a:pos x="118" y="59"/>
                </a:cxn>
                <a:cxn ang="0">
                  <a:pos x="111" y="68"/>
                </a:cxn>
                <a:cxn ang="0">
                  <a:pos x="95" y="74"/>
                </a:cxn>
                <a:cxn ang="0">
                  <a:pos x="56" y="75"/>
                </a:cxn>
                <a:cxn ang="0">
                  <a:pos x="134" y="73"/>
                </a:cxn>
                <a:cxn ang="0">
                  <a:pos x="153" y="54"/>
                </a:cxn>
                <a:cxn ang="0">
                  <a:pos x="151" y="26"/>
                </a:cxn>
                <a:cxn ang="0">
                  <a:pos x="116" y="4"/>
                </a:cxn>
                <a:cxn ang="0">
                  <a:pos x="0" y="0"/>
                </a:cxn>
                <a:cxn ang="0">
                  <a:pos x="25" y="11"/>
                </a:cxn>
                <a:cxn ang="0">
                  <a:pos x="0" y="147"/>
                </a:cxn>
                <a:cxn ang="0">
                  <a:pos x="9" y="158"/>
                </a:cxn>
                <a:cxn ang="0">
                  <a:pos x="31" y="158"/>
                </a:cxn>
                <a:cxn ang="0">
                  <a:pos x="50" y="158"/>
                </a:cxn>
                <a:cxn ang="0">
                  <a:pos x="72" y="158"/>
                </a:cxn>
                <a:cxn ang="0">
                  <a:pos x="81" y="147"/>
                </a:cxn>
                <a:cxn ang="0">
                  <a:pos x="56" y="83"/>
                </a:cxn>
                <a:cxn ang="0">
                  <a:pos x="86" y="84"/>
                </a:cxn>
                <a:cxn ang="0">
                  <a:pos x="97" y="87"/>
                </a:cxn>
                <a:cxn ang="0">
                  <a:pos x="107" y="97"/>
                </a:cxn>
                <a:cxn ang="0">
                  <a:pos x="111" y="110"/>
                </a:cxn>
                <a:cxn ang="0">
                  <a:pos x="111" y="131"/>
                </a:cxn>
                <a:cxn ang="0">
                  <a:pos x="117" y="148"/>
                </a:cxn>
                <a:cxn ang="0">
                  <a:pos x="135" y="158"/>
                </a:cxn>
                <a:cxn ang="0">
                  <a:pos x="153" y="160"/>
                </a:cxn>
                <a:cxn ang="0">
                  <a:pos x="169" y="160"/>
                </a:cxn>
                <a:cxn ang="0">
                  <a:pos x="180" y="154"/>
                </a:cxn>
                <a:cxn ang="0">
                  <a:pos x="186" y="146"/>
                </a:cxn>
                <a:cxn ang="0">
                  <a:pos x="188" y="138"/>
                </a:cxn>
                <a:cxn ang="0">
                  <a:pos x="187" y="133"/>
                </a:cxn>
                <a:cxn ang="0">
                  <a:pos x="184" y="131"/>
                </a:cxn>
                <a:cxn ang="0">
                  <a:pos x="179" y="132"/>
                </a:cxn>
                <a:cxn ang="0">
                  <a:pos x="177" y="134"/>
                </a:cxn>
                <a:cxn ang="0">
                  <a:pos x="175" y="144"/>
                </a:cxn>
                <a:cxn ang="0">
                  <a:pos x="167" y="152"/>
                </a:cxn>
                <a:cxn ang="0">
                  <a:pos x="158" y="152"/>
                </a:cxn>
                <a:cxn ang="0">
                  <a:pos x="151" y="147"/>
                </a:cxn>
                <a:cxn ang="0">
                  <a:pos x="148" y="139"/>
                </a:cxn>
                <a:cxn ang="0">
                  <a:pos x="146" y="130"/>
                </a:cxn>
                <a:cxn ang="0">
                  <a:pos x="145" y="122"/>
                </a:cxn>
                <a:cxn ang="0">
                  <a:pos x="143" y="110"/>
                </a:cxn>
                <a:cxn ang="0">
                  <a:pos x="139" y="96"/>
                </a:cxn>
                <a:cxn ang="0">
                  <a:pos x="125" y="83"/>
                </a:cxn>
              </a:cxnLst>
              <a:rect l="0" t="0" r="r" b="b"/>
              <a:pathLst>
                <a:path w="188" h="161">
                  <a:moveTo>
                    <a:pt x="56" y="75"/>
                  </a:moveTo>
                  <a:lnTo>
                    <a:pt x="56" y="11"/>
                  </a:lnTo>
                  <a:lnTo>
                    <a:pt x="83" y="11"/>
                  </a:lnTo>
                  <a:lnTo>
                    <a:pt x="95" y="12"/>
                  </a:lnTo>
                  <a:lnTo>
                    <a:pt x="104" y="14"/>
                  </a:lnTo>
                  <a:lnTo>
                    <a:pt x="111" y="18"/>
                  </a:lnTo>
                  <a:lnTo>
                    <a:pt x="116" y="22"/>
                  </a:lnTo>
                  <a:lnTo>
                    <a:pt x="118" y="27"/>
                  </a:lnTo>
                  <a:lnTo>
                    <a:pt x="120" y="32"/>
                  </a:lnTo>
                  <a:lnTo>
                    <a:pt x="120" y="38"/>
                  </a:lnTo>
                  <a:lnTo>
                    <a:pt x="120" y="43"/>
                  </a:lnTo>
                  <a:lnTo>
                    <a:pt x="120" y="48"/>
                  </a:lnTo>
                  <a:lnTo>
                    <a:pt x="120" y="54"/>
                  </a:lnTo>
                  <a:lnTo>
                    <a:pt x="118" y="59"/>
                  </a:lnTo>
                  <a:lnTo>
                    <a:pt x="116" y="64"/>
                  </a:lnTo>
                  <a:lnTo>
                    <a:pt x="111" y="68"/>
                  </a:lnTo>
                  <a:lnTo>
                    <a:pt x="104" y="72"/>
                  </a:lnTo>
                  <a:lnTo>
                    <a:pt x="95" y="74"/>
                  </a:lnTo>
                  <a:lnTo>
                    <a:pt x="83" y="75"/>
                  </a:lnTo>
                  <a:lnTo>
                    <a:pt x="56" y="75"/>
                  </a:lnTo>
                  <a:close/>
                  <a:moveTo>
                    <a:pt x="117" y="80"/>
                  </a:moveTo>
                  <a:lnTo>
                    <a:pt x="134" y="73"/>
                  </a:lnTo>
                  <a:lnTo>
                    <a:pt x="146" y="65"/>
                  </a:lnTo>
                  <a:lnTo>
                    <a:pt x="153" y="54"/>
                  </a:lnTo>
                  <a:lnTo>
                    <a:pt x="155" y="43"/>
                  </a:lnTo>
                  <a:lnTo>
                    <a:pt x="151" y="26"/>
                  </a:lnTo>
                  <a:lnTo>
                    <a:pt x="137" y="13"/>
                  </a:lnTo>
                  <a:lnTo>
                    <a:pt x="116" y="4"/>
                  </a:lnTo>
                  <a:lnTo>
                    <a:pt x="87" y="0"/>
                  </a:lnTo>
                  <a:lnTo>
                    <a:pt x="0" y="0"/>
                  </a:lnTo>
                  <a:lnTo>
                    <a:pt x="0" y="11"/>
                  </a:lnTo>
                  <a:lnTo>
                    <a:pt x="25" y="11"/>
                  </a:lnTo>
                  <a:lnTo>
                    <a:pt x="25" y="147"/>
                  </a:lnTo>
                  <a:lnTo>
                    <a:pt x="0" y="147"/>
                  </a:lnTo>
                  <a:lnTo>
                    <a:pt x="0" y="158"/>
                  </a:lnTo>
                  <a:lnTo>
                    <a:pt x="9" y="158"/>
                  </a:lnTo>
                  <a:lnTo>
                    <a:pt x="20" y="158"/>
                  </a:lnTo>
                  <a:lnTo>
                    <a:pt x="31" y="158"/>
                  </a:lnTo>
                  <a:lnTo>
                    <a:pt x="40" y="158"/>
                  </a:lnTo>
                  <a:lnTo>
                    <a:pt x="50" y="158"/>
                  </a:lnTo>
                  <a:lnTo>
                    <a:pt x="61" y="158"/>
                  </a:lnTo>
                  <a:lnTo>
                    <a:pt x="72" y="158"/>
                  </a:lnTo>
                  <a:lnTo>
                    <a:pt x="81" y="158"/>
                  </a:lnTo>
                  <a:lnTo>
                    <a:pt x="81" y="147"/>
                  </a:lnTo>
                  <a:lnTo>
                    <a:pt x="56" y="147"/>
                  </a:lnTo>
                  <a:lnTo>
                    <a:pt x="56" y="83"/>
                  </a:lnTo>
                  <a:lnTo>
                    <a:pt x="83" y="83"/>
                  </a:lnTo>
                  <a:lnTo>
                    <a:pt x="86" y="84"/>
                  </a:lnTo>
                  <a:lnTo>
                    <a:pt x="92" y="84"/>
                  </a:lnTo>
                  <a:lnTo>
                    <a:pt x="97" y="87"/>
                  </a:lnTo>
                  <a:lnTo>
                    <a:pt x="103" y="91"/>
                  </a:lnTo>
                  <a:lnTo>
                    <a:pt x="107" y="97"/>
                  </a:lnTo>
                  <a:lnTo>
                    <a:pt x="110" y="103"/>
                  </a:lnTo>
                  <a:lnTo>
                    <a:pt x="111" y="110"/>
                  </a:lnTo>
                  <a:lnTo>
                    <a:pt x="111" y="121"/>
                  </a:lnTo>
                  <a:lnTo>
                    <a:pt x="111" y="131"/>
                  </a:lnTo>
                  <a:lnTo>
                    <a:pt x="113" y="140"/>
                  </a:lnTo>
                  <a:lnTo>
                    <a:pt x="117" y="148"/>
                  </a:lnTo>
                  <a:lnTo>
                    <a:pt x="127" y="155"/>
                  </a:lnTo>
                  <a:lnTo>
                    <a:pt x="135" y="158"/>
                  </a:lnTo>
                  <a:lnTo>
                    <a:pt x="144" y="160"/>
                  </a:lnTo>
                  <a:lnTo>
                    <a:pt x="153" y="160"/>
                  </a:lnTo>
                  <a:lnTo>
                    <a:pt x="160" y="161"/>
                  </a:lnTo>
                  <a:lnTo>
                    <a:pt x="169" y="160"/>
                  </a:lnTo>
                  <a:lnTo>
                    <a:pt x="175" y="158"/>
                  </a:lnTo>
                  <a:lnTo>
                    <a:pt x="180" y="154"/>
                  </a:lnTo>
                  <a:lnTo>
                    <a:pt x="183" y="150"/>
                  </a:lnTo>
                  <a:lnTo>
                    <a:pt x="186" y="146"/>
                  </a:lnTo>
                  <a:lnTo>
                    <a:pt x="187" y="142"/>
                  </a:lnTo>
                  <a:lnTo>
                    <a:pt x="188" y="138"/>
                  </a:lnTo>
                  <a:lnTo>
                    <a:pt x="188" y="136"/>
                  </a:lnTo>
                  <a:lnTo>
                    <a:pt x="187" y="133"/>
                  </a:lnTo>
                  <a:lnTo>
                    <a:pt x="186" y="132"/>
                  </a:lnTo>
                  <a:lnTo>
                    <a:pt x="184" y="131"/>
                  </a:lnTo>
                  <a:lnTo>
                    <a:pt x="182" y="131"/>
                  </a:lnTo>
                  <a:lnTo>
                    <a:pt x="179" y="132"/>
                  </a:lnTo>
                  <a:lnTo>
                    <a:pt x="178" y="133"/>
                  </a:lnTo>
                  <a:lnTo>
                    <a:pt x="177" y="134"/>
                  </a:lnTo>
                  <a:lnTo>
                    <a:pt x="177" y="137"/>
                  </a:lnTo>
                  <a:lnTo>
                    <a:pt x="175" y="144"/>
                  </a:lnTo>
                  <a:lnTo>
                    <a:pt x="172" y="149"/>
                  </a:lnTo>
                  <a:lnTo>
                    <a:pt x="167" y="152"/>
                  </a:lnTo>
                  <a:lnTo>
                    <a:pt x="162" y="152"/>
                  </a:lnTo>
                  <a:lnTo>
                    <a:pt x="158" y="152"/>
                  </a:lnTo>
                  <a:lnTo>
                    <a:pt x="154" y="150"/>
                  </a:lnTo>
                  <a:lnTo>
                    <a:pt x="151" y="147"/>
                  </a:lnTo>
                  <a:lnTo>
                    <a:pt x="149" y="143"/>
                  </a:lnTo>
                  <a:lnTo>
                    <a:pt x="148" y="139"/>
                  </a:lnTo>
                  <a:lnTo>
                    <a:pt x="147" y="135"/>
                  </a:lnTo>
                  <a:lnTo>
                    <a:pt x="146" y="130"/>
                  </a:lnTo>
                  <a:lnTo>
                    <a:pt x="145" y="126"/>
                  </a:lnTo>
                  <a:lnTo>
                    <a:pt x="145" y="122"/>
                  </a:lnTo>
                  <a:lnTo>
                    <a:pt x="144" y="116"/>
                  </a:lnTo>
                  <a:lnTo>
                    <a:pt x="143" y="110"/>
                  </a:lnTo>
                  <a:lnTo>
                    <a:pt x="143" y="107"/>
                  </a:lnTo>
                  <a:lnTo>
                    <a:pt x="139" y="96"/>
                  </a:lnTo>
                  <a:lnTo>
                    <a:pt x="133" y="89"/>
                  </a:lnTo>
                  <a:lnTo>
                    <a:pt x="125" y="83"/>
                  </a:lnTo>
                  <a:lnTo>
                    <a:pt x="117" y="8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0" name="Freeform 26"/>
            <p:cNvSpPr>
              <a:spLocks noChangeAspect="1"/>
            </p:cNvSpPr>
            <p:nvPr/>
          </p:nvSpPr>
          <p:spPr bwMode="auto">
            <a:xfrm>
              <a:off x="3161" y="165"/>
              <a:ext cx="79" cy="74"/>
            </a:xfrm>
            <a:custGeom>
              <a:avLst/>
              <a:gdLst/>
              <a:ahLst/>
              <a:cxnLst>
                <a:cxn ang="0">
                  <a:pos x="77" y="52"/>
                </a:cxn>
                <a:cxn ang="0">
                  <a:pos x="70" y="52"/>
                </a:cxn>
                <a:cxn ang="0">
                  <a:pos x="66" y="58"/>
                </a:cxn>
                <a:cxn ang="0">
                  <a:pos x="57" y="65"/>
                </a:cxn>
                <a:cxn ang="0">
                  <a:pos x="40" y="65"/>
                </a:cxn>
                <a:cxn ang="0">
                  <a:pos x="29" y="58"/>
                </a:cxn>
                <a:cxn ang="0">
                  <a:pos x="24" y="48"/>
                </a:cxn>
                <a:cxn ang="0">
                  <a:pos x="23" y="39"/>
                </a:cxn>
                <a:cxn ang="0">
                  <a:pos x="23" y="32"/>
                </a:cxn>
                <a:cxn ang="0">
                  <a:pos x="25" y="22"/>
                </a:cxn>
                <a:cxn ang="0">
                  <a:pos x="29" y="14"/>
                </a:cxn>
                <a:cxn ang="0">
                  <a:pos x="39" y="9"/>
                </a:cxn>
                <a:cxn ang="0">
                  <a:pos x="48" y="8"/>
                </a:cxn>
                <a:cxn ang="0">
                  <a:pos x="55" y="8"/>
                </a:cxn>
                <a:cxn ang="0">
                  <a:pos x="56" y="9"/>
                </a:cxn>
                <a:cxn ang="0">
                  <a:pos x="54" y="16"/>
                </a:cxn>
                <a:cxn ang="0">
                  <a:pos x="57" y="24"/>
                </a:cxn>
                <a:cxn ang="0">
                  <a:pos x="65" y="27"/>
                </a:cxn>
                <a:cxn ang="0">
                  <a:pos x="73" y="24"/>
                </a:cxn>
                <a:cxn ang="0">
                  <a:pos x="77" y="16"/>
                </a:cxn>
                <a:cxn ang="0">
                  <a:pos x="73" y="7"/>
                </a:cxn>
                <a:cxn ang="0">
                  <a:pos x="65" y="2"/>
                </a:cxn>
                <a:cxn ang="0">
                  <a:pos x="55" y="0"/>
                </a:cxn>
                <a:cxn ang="0">
                  <a:pos x="46" y="0"/>
                </a:cxn>
                <a:cxn ang="0">
                  <a:pos x="24" y="3"/>
                </a:cxn>
                <a:cxn ang="0">
                  <a:pos x="10" y="13"/>
                </a:cxn>
                <a:cxn ang="0">
                  <a:pos x="3" y="25"/>
                </a:cxn>
                <a:cxn ang="0">
                  <a:pos x="0" y="37"/>
                </a:cxn>
                <a:cxn ang="0">
                  <a:pos x="11" y="62"/>
                </a:cxn>
                <a:cxn ang="0">
                  <a:pos x="45" y="74"/>
                </a:cxn>
                <a:cxn ang="0">
                  <a:pos x="67" y="69"/>
                </a:cxn>
                <a:cxn ang="0">
                  <a:pos x="76" y="60"/>
                </a:cxn>
                <a:cxn ang="0">
                  <a:pos x="79" y="54"/>
                </a:cxn>
              </a:cxnLst>
              <a:rect l="0" t="0" r="r" b="b"/>
              <a:pathLst>
                <a:path w="79" h="74">
                  <a:moveTo>
                    <a:pt x="79" y="54"/>
                  </a:moveTo>
                  <a:lnTo>
                    <a:pt x="77" y="52"/>
                  </a:lnTo>
                  <a:lnTo>
                    <a:pt x="74" y="52"/>
                  </a:lnTo>
                  <a:lnTo>
                    <a:pt x="70" y="52"/>
                  </a:lnTo>
                  <a:lnTo>
                    <a:pt x="69" y="54"/>
                  </a:lnTo>
                  <a:lnTo>
                    <a:pt x="66" y="58"/>
                  </a:lnTo>
                  <a:lnTo>
                    <a:pt x="62" y="62"/>
                  </a:lnTo>
                  <a:lnTo>
                    <a:pt x="57" y="65"/>
                  </a:lnTo>
                  <a:lnTo>
                    <a:pt x="49" y="65"/>
                  </a:lnTo>
                  <a:lnTo>
                    <a:pt x="40" y="65"/>
                  </a:lnTo>
                  <a:lnTo>
                    <a:pt x="34" y="62"/>
                  </a:lnTo>
                  <a:lnTo>
                    <a:pt x="29" y="58"/>
                  </a:lnTo>
                  <a:lnTo>
                    <a:pt x="26" y="53"/>
                  </a:lnTo>
                  <a:lnTo>
                    <a:pt x="24" y="48"/>
                  </a:lnTo>
                  <a:lnTo>
                    <a:pt x="23" y="44"/>
                  </a:lnTo>
                  <a:lnTo>
                    <a:pt x="23" y="39"/>
                  </a:lnTo>
                  <a:lnTo>
                    <a:pt x="23" y="36"/>
                  </a:lnTo>
                  <a:lnTo>
                    <a:pt x="23" y="32"/>
                  </a:lnTo>
                  <a:lnTo>
                    <a:pt x="23" y="27"/>
                  </a:lnTo>
                  <a:lnTo>
                    <a:pt x="25" y="22"/>
                  </a:lnTo>
                  <a:lnTo>
                    <a:pt x="26" y="18"/>
                  </a:lnTo>
                  <a:lnTo>
                    <a:pt x="29" y="14"/>
                  </a:lnTo>
                  <a:lnTo>
                    <a:pt x="33" y="11"/>
                  </a:lnTo>
                  <a:lnTo>
                    <a:pt x="39" y="9"/>
                  </a:lnTo>
                  <a:lnTo>
                    <a:pt x="46" y="8"/>
                  </a:lnTo>
                  <a:lnTo>
                    <a:pt x="48" y="8"/>
                  </a:lnTo>
                  <a:lnTo>
                    <a:pt x="52" y="8"/>
                  </a:lnTo>
                  <a:lnTo>
                    <a:pt x="55" y="8"/>
                  </a:lnTo>
                  <a:lnTo>
                    <a:pt x="56" y="9"/>
                  </a:lnTo>
                  <a:lnTo>
                    <a:pt x="56" y="9"/>
                  </a:lnTo>
                  <a:lnTo>
                    <a:pt x="55" y="11"/>
                  </a:lnTo>
                  <a:lnTo>
                    <a:pt x="54" y="16"/>
                  </a:lnTo>
                  <a:lnTo>
                    <a:pt x="55" y="20"/>
                  </a:lnTo>
                  <a:lnTo>
                    <a:pt x="57" y="24"/>
                  </a:lnTo>
                  <a:lnTo>
                    <a:pt x="61" y="26"/>
                  </a:lnTo>
                  <a:lnTo>
                    <a:pt x="65" y="27"/>
                  </a:lnTo>
                  <a:lnTo>
                    <a:pt x="70" y="26"/>
                  </a:lnTo>
                  <a:lnTo>
                    <a:pt x="73" y="24"/>
                  </a:lnTo>
                  <a:lnTo>
                    <a:pt x="76" y="20"/>
                  </a:lnTo>
                  <a:lnTo>
                    <a:pt x="77" y="16"/>
                  </a:lnTo>
                  <a:lnTo>
                    <a:pt x="76" y="11"/>
                  </a:lnTo>
                  <a:lnTo>
                    <a:pt x="73" y="7"/>
                  </a:lnTo>
                  <a:lnTo>
                    <a:pt x="69" y="4"/>
                  </a:lnTo>
                  <a:lnTo>
                    <a:pt x="65" y="2"/>
                  </a:lnTo>
                  <a:lnTo>
                    <a:pt x="60" y="1"/>
                  </a:lnTo>
                  <a:lnTo>
                    <a:pt x="55" y="0"/>
                  </a:lnTo>
                  <a:lnTo>
                    <a:pt x="50" y="0"/>
                  </a:lnTo>
                  <a:lnTo>
                    <a:pt x="46" y="0"/>
                  </a:lnTo>
                  <a:lnTo>
                    <a:pt x="34" y="1"/>
                  </a:lnTo>
                  <a:lnTo>
                    <a:pt x="24" y="3"/>
                  </a:lnTo>
                  <a:lnTo>
                    <a:pt x="16" y="8"/>
                  </a:lnTo>
                  <a:lnTo>
                    <a:pt x="10" y="13"/>
                  </a:lnTo>
                  <a:lnTo>
                    <a:pt x="5" y="19"/>
                  </a:lnTo>
                  <a:lnTo>
                    <a:pt x="3" y="25"/>
                  </a:lnTo>
                  <a:lnTo>
                    <a:pt x="1" y="31"/>
                  </a:lnTo>
                  <a:lnTo>
                    <a:pt x="0" y="37"/>
                  </a:lnTo>
                  <a:lnTo>
                    <a:pt x="3" y="51"/>
                  </a:lnTo>
                  <a:lnTo>
                    <a:pt x="11" y="62"/>
                  </a:lnTo>
                  <a:lnTo>
                    <a:pt x="25" y="71"/>
                  </a:lnTo>
                  <a:lnTo>
                    <a:pt x="45" y="74"/>
                  </a:lnTo>
                  <a:lnTo>
                    <a:pt x="57" y="73"/>
                  </a:lnTo>
                  <a:lnTo>
                    <a:pt x="67" y="69"/>
                  </a:lnTo>
                  <a:lnTo>
                    <a:pt x="73" y="64"/>
                  </a:lnTo>
                  <a:lnTo>
                    <a:pt x="76" y="60"/>
                  </a:lnTo>
                  <a:lnTo>
                    <a:pt x="78" y="56"/>
                  </a:lnTo>
                  <a:lnTo>
                    <a:pt x="79" y="54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1" name="Freeform 27"/>
            <p:cNvSpPr>
              <a:spLocks noChangeAspect="1"/>
            </p:cNvSpPr>
            <p:nvPr/>
          </p:nvSpPr>
          <p:spPr bwMode="auto">
            <a:xfrm>
              <a:off x="3254" y="165"/>
              <a:ext cx="78" cy="74"/>
            </a:xfrm>
            <a:custGeom>
              <a:avLst/>
              <a:gdLst/>
              <a:ahLst/>
              <a:cxnLst>
                <a:cxn ang="0">
                  <a:pos x="77" y="52"/>
                </a:cxn>
                <a:cxn ang="0">
                  <a:pos x="70" y="52"/>
                </a:cxn>
                <a:cxn ang="0">
                  <a:pos x="66" y="58"/>
                </a:cxn>
                <a:cxn ang="0">
                  <a:pos x="56" y="65"/>
                </a:cxn>
                <a:cxn ang="0">
                  <a:pos x="40" y="65"/>
                </a:cxn>
                <a:cxn ang="0">
                  <a:pos x="29" y="58"/>
                </a:cxn>
                <a:cxn ang="0">
                  <a:pos x="24" y="48"/>
                </a:cxn>
                <a:cxn ang="0">
                  <a:pos x="22" y="39"/>
                </a:cxn>
                <a:cxn ang="0">
                  <a:pos x="22" y="32"/>
                </a:cxn>
                <a:cxn ang="0">
                  <a:pos x="24" y="22"/>
                </a:cxn>
                <a:cxn ang="0">
                  <a:pos x="29" y="14"/>
                </a:cxn>
                <a:cxn ang="0">
                  <a:pos x="39" y="9"/>
                </a:cxn>
                <a:cxn ang="0">
                  <a:pos x="48" y="8"/>
                </a:cxn>
                <a:cxn ang="0">
                  <a:pos x="54" y="8"/>
                </a:cxn>
                <a:cxn ang="0">
                  <a:pos x="56" y="9"/>
                </a:cxn>
                <a:cxn ang="0">
                  <a:pos x="54" y="16"/>
                </a:cxn>
                <a:cxn ang="0">
                  <a:pos x="57" y="24"/>
                </a:cxn>
                <a:cxn ang="0">
                  <a:pos x="65" y="27"/>
                </a:cxn>
                <a:cxn ang="0">
                  <a:pos x="73" y="24"/>
                </a:cxn>
                <a:cxn ang="0">
                  <a:pos x="76" y="16"/>
                </a:cxn>
                <a:cxn ang="0">
                  <a:pos x="73" y="7"/>
                </a:cxn>
                <a:cxn ang="0">
                  <a:pos x="64" y="2"/>
                </a:cxn>
                <a:cxn ang="0">
                  <a:pos x="54" y="0"/>
                </a:cxn>
                <a:cxn ang="0">
                  <a:pos x="45" y="0"/>
                </a:cxn>
                <a:cxn ang="0">
                  <a:pos x="23" y="3"/>
                </a:cxn>
                <a:cxn ang="0">
                  <a:pos x="9" y="13"/>
                </a:cxn>
                <a:cxn ang="0">
                  <a:pos x="2" y="25"/>
                </a:cxn>
                <a:cxn ang="0">
                  <a:pos x="0" y="37"/>
                </a:cxn>
                <a:cxn ang="0">
                  <a:pos x="11" y="62"/>
                </a:cxn>
                <a:cxn ang="0">
                  <a:pos x="44" y="74"/>
                </a:cxn>
                <a:cxn ang="0">
                  <a:pos x="67" y="69"/>
                </a:cxn>
                <a:cxn ang="0">
                  <a:pos x="76" y="60"/>
                </a:cxn>
                <a:cxn ang="0">
                  <a:pos x="78" y="54"/>
                </a:cxn>
              </a:cxnLst>
              <a:rect l="0" t="0" r="r" b="b"/>
              <a:pathLst>
                <a:path w="78" h="74">
                  <a:moveTo>
                    <a:pt x="78" y="54"/>
                  </a:moveTo>
                  <a:lnTo>
                    <a:pt x="77" y="52"/>
                  </a:lnTo>
                  <a:lnTo>
                    <a:pt x="73" y="52"/>
                  </a:lnTo>
                  <a:lnTo>
                    <a:pt x="70" y="52"/>
                  </a:lnTo>
                  <a:lnTo>
                    <a:pt x="68" y="54"/>
                  </a:lnTo>
                  <a:lnTo>
                    <a:pt x="66" y="58"/>
                  </a:lnTo>
                  <a:lnTo>
                    <a:pt x="62" y="62"/>
                  </a:lnTo>
                  <a:lnTo>
                    <a:pt x="56" y="65"/>
                  </a:lnTo>
                  <a:lnTo>
                    <a:pt x="48" y="65"/>
                  </a:lnTo>
                  <a:lnTo>
                    <a:pt x="40" y="65"/>
                  </a:lnTo>
                  <a:lnTo>
                    <a:pt x="33" y="62"/>
                  </a:lnTo>
                  <a:lnTo>
                    <a:pt x="29" y="58"/>
                  </a:lnTo>
                  <a:lnTo>
                    <a:pt x="26" y="53"/>
                  </a:lnTo>
                  <a:lnTo>
                    <a:pt x="24" y="48"/>
                  </a:lnTo>
                  <a:lnTo>
                    <a:pt x="23" y="44"/>
                  </a:lnTo>
                  <a:lnTo>
                    <a:pt x="22" y="39"/>
                  </a:lnTo>
                  <a:lnTo>
                    <a:pt x="22" y="36"/>
                  </a:lnTo>
                  <a:lnTo>
                    <a:pt x="22" y="32"/>
                  </a:lnTo>
                  <a:lnTo>
                    <a:pt x="23" y="27"/>
                  </a:lnTo>
                  <a:lnTo>
                    <a:pt x="24" y="22"/>
                  </a:lnTo>
                  <a:lnTo>
                    <a:pt x="26" y="18"/>
                  </a:lnTo>
                  <a:lnTo>
                    <a:pt x="29" y="14"/>
                  </a:lnTo>
                  <a:lnTo>
                    <a:pt x="33" y="11"/>
                  </a:lnTo>
                  <a:lnTo>
                    <a:pt x="39" y="9"/>
                  </a:lnTo>
                  <a:lnTo>
                    <a:pt x="46" y="8"/>
                  </a:lnTo>
                  <a:lnTo>
                    <a:pt x="48" y="8"/>
                  </a:lnTo>
                  <a:lnTo>
                    <a:pt x="51" y="8"/>
                  </a:lnTo>
                  <a:lnTo>
                    <a:pt x="54" y="8"/>
                  </a:lnTo>
                  <a:lnTo>
                    <a:pt x="56" y="9"/>
                  </a:lnTo>
                  <a:lnTo>
                    <a:pt x="56" y="9"/>
                  </a:lnTo>
                  <a:lnTo>
                    <a:pt x="54" y="11"/>
                  </a:lnTo>
                  <a:lnTo>
                    <a:pt x="54" y="16"/>
                  </a:lnTo>
                  <a:lnTo>
                    <a:pt x="55" y="20"/>
                  </a:lnTo>
                  <a:lnTo>
                    <a:pt x="57" y="24"/>
                  </a:lnTo>
                  <a:lnTo>
                    <a:pt x="60" y="26"/>
                  </a:lnTo>
                  <a:lnTo>
                    <a:pt x="65" y="27"/>
                  </a:lnTo>
                  <a:lnTo>
                    <a:pt x="69" y="26"/>
                  </a:lnTo>
                  <a:lnTo>
                    <a:pt x="73" y="24"/>
                  </a:lnTo>
                  <a:lnTo>
                    <a:pt x="75" y="20"/>
                  </a:lnTo>
                  <a:lnTo>
                    <a:pt x="76" y="16"/>
                  </a:lnTo>
                  <a:lnTo>
                    <a:pt x="75" y="11"/>
                  </a:lnTo>
                  <a:lnTo>
                    <a:pt x="73" y="7"/>
                  </a:lnTo>
                  <a:lnTo>
                    <a:pt x="69" y="4"/>
                  </a:lnTo>
                  <a:lnTo>
                    <a:pt x="64" y="2"/>
                  </a:lnTo>
                  <a:lnTo>
                    <a:pt x="59" y="1"/>
                  </a:lnTo>
                  <a:lnTo>
                    <a:pt x="54" y="0"/>
                  </a:lnTo>
                  <a:lnTo>
                    <a:pt x="49" y="0"/>
                  </a:lnTo>
                  <a:lnTo>
                    <a:pt x="45" y="0"/>
                  </a:lnTo>
                  <a:lnTo>
                    <a:pt x="33" y="1"/>
                  </a:lnTo>
                  <a:lnTo>
                    <a:pt x="23" y="3"/>
                  </a:lnTo>
                  <a:lnTo>
                    <a:pt x="15" y="8"/>
                  </a:lnTo>
                  <a:lnTo>
                    <a:pt x="9" y="13"/>
                  </a:lnTo>
                  <a:lnTo>
                    <a:pt x="5" y="19"/>
                  </a:lnTo>
                  <a:lnTo>
                    <a:pt x="2" y="25"/>
                  </a:lnTo>
                  <a:lnTo>
                    <a:pt x="0" y="31"/>
                  </a:lnTo>
                  <a:lnTo>
                    <a:pt x="0" y="37"/>
                  </a:lnTo>
                  <a:lnTo>
                    <a:pt x="3" y="51"/>
                  </a:lnTo>
                  <a:lnTo>
                    <a:pt x="11" y="62"/>
                  </a:lnTo>
                  <a:lnTo>
                    <a:pt x="25" y="71"/>
                  </a:lnTo>
                  <a:lnTo>
                    <a:pt x="44" y="74"/>
                  </a:lnTo>
                  <a:lnTo>
                    <a:pt x="56" y="73"/>
                  </a:lnTo>
                  <a:lnTo>
                    <a:pt x="67" y="69"/>
                  </a:lnTo>
                  <a:lnTo>
                    <a:pt x="72" y="64"/>
                  </a:lnTo>
                  <a:lnTo>
                    <a:pt x="76" y="60"/>
                  </a:lnTo>
                  <a:lnTo>
                    <a:pt x="78" y="56"/>
                  </a:lnTo>
                  <a:lnTo>
                    <a:pt x="78" y="54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2" name="Freeform 28"/>
            <p:cNvSpPr>
              <a:spLocks noChangeAspect="1"/>
            </p:cNvSpPr>
            <p:nvPr/>
          </p:nvSpPr>
          <p:spPr bwMode="auto">
            <a:xfrm>
              <a:off x="3355" y="45"/>
              <a:ext cx="190" cy="158"/>
            </a:xfrm>
            <a:custGeom>
              <a:avLst/>
              <a:gdLst/>
              <a:ahLst/>
              <a:cxnLst>
                <a:cxn ang="0">
                  <a:pos x="164" y="16"/>
                </a:cxn>
                <a:cxn ang="0">
                  <a:pos x="166" y="14"/>
                </a:cxn>
                <a:cxn ang="0">
                  <a:pos x="168" y="13"/>
                </a:cxn>
                <a:cxn ang="0">
                  <a:pos x="170" y="12"/>
                </a:cxn>
                <a:cxn ang="0">
                  <a:pos x="173" y="12"/>
                </a:cxn>
                <a:cxn ang="0">
                  <a:pos x="185" y="11"/>
                </a:cxn>
                <a:cxn ang="0">
                  <a:pos x="190" y="11"/>
                </a:cxn>
                <a:cxn ang="0">
                  <a:pos x="190" y="0"/>
                </a:cxn>
                <a:cxn ang="0">
                  <a:pos x="176" y="1"/>
                </a:cxn>
                <a:cxn ang="0">
                  <a:pos x="164" y="1"/>
                </a:cxn>
                <a:cxn ang="0">
                  <a:pos x="148" y="1"/>
                </a:cxn>
                <a:cxn ang="0">
                  <a:pos x="133" y="0"/>
                </a:cxn>
                <a:cxn ang="0">
                  <a:pos x="133" y="11"/>
                </a:cxn>
                <a:cxn ang="0">
                  <a:pos x="142" y="11"/>
                </a:cxn>
                <a:cxn ang="0">
                  <a:pos x="151" y="13"/>
                </a:cxn>
                <a:cxn ang="0">
                  <a:pos x="150" y="15"/>
                </a:cxn>
                <a:cxn ang="0">
                  <a:pos x="149" y="16"/>
                </a:cxn>
                <a:cxn ang="0">
                  <a:pos x="106" y="79"/>
                </a:cxn>
                <a:cxn ang="0">
                  <a:pos x="60" y="11"/>
                </a:cxn>
                <a:cxn ang="0">
                  <a:pos x="79" y="11"/>
                </a:cxn>
                <a:cxn ang="0">
                  <a:pos x="79" y="0"/>
                </a:cxn>
                <a:cxn ang="0">
                  <a:pos x="70" y="1"/>
                </a:cxn>
                <a:cxn ang="0">
                  <a:pos x="59" y="1"/>
                </a:cxn>
                <a:cxn ang="0">
                  <a:pos x="47" y="1"/>
                </a:cxn>
                <a:cxn ang="0">
                  <a:pos x="38" y="1"/>
                </a:cxn>
                <a:cxn ang="0">
                  <a:pos x="29" y="1"/>
                </a:cxn>
                <a:cxn ang="0">
                  <a:pos x="18" y="1"/>
                </a:cxn>
                <a:cxn ang="0">
                  <a:pos x="8" y="1"/>
                </a:cxn>
                <a:cxn ang="0">
                  <a:pos x="0" y="0"/>
                </a:cxn>
                <a:cxn ang="0">
                  <a:pos x="0" y="11"/>
                </a:cxn>
                <a:cxn ang="0">
                  <a:pos x="22" y="11"/>
                </a:cxn>
                <a:cxn ang="0">
                  <a:pos x="79" y="95"/>
                </a:cxn>
                <a:cxn ang="0">
                  <a:pos x="79" y="147"/>
                </a:cxn>
                <a:cxn ang="0">
                  <a:pos x="54" y="147"/>
                </a:cxn>
                <a:cxn ang="0">
                  <a:pos x="54" y="158"/>
                </a:cxn>
                <a:cxn ang="0">
                  <a:pos x="63" y="158"/>
                </a:cxn>
                <a:cxn ang="0">
                  <a:pos x="74" y="158"/>
                </a:cxn>
                <a:cxn ang="0">
                  <a:pos x="86" y="158"/>
                </a:cxn>
                <a:cxn ang="0">
                  <a:pos x="95" y="158"/>
                </a:cxn>
                <a:cxn ang="0">
                  <a:pos x="104" y="158"/>
                </a:cxn>
                <a:cxn ang="0">
                  <a:pos x="115" y="158"/>
                </a:cxn>
                <a:cxn ang="0">
                  <a:pos x="127" y="158"/>
                </a:cxn>
                <a:cxn ang="0">
                  <a:pos x="135" y="158"/>
                </a:cxn>
                <a:cxn ang="0">
                  <a:pos x="135" y="147"/>
                </a:cxn>
                <a:cxn ang="0">
                  <a:pos x="110" y="147"/>
                </a:cxn>
                <a:cxn ang="0">
                  <a:pos x="110" y="95"/>
                </a:cxn>
                <a:cxn ang="0">
                  <a:pos x="164" y="16"/>
                </a:cxn>
              </a:cxnLst>
              <a:rect l="0" t="0" r="r" b="b"/>
              <a:pathLst>
                <a:path w="190" h="158">
                  <a:moveTo>
                    <a:pt x="164" y="16"/>
                  </a:moveTo>
                  <a:lnTo>
                    <a:pt x="166" y="14"/>
                  </a:lnTo>
                  <a:lnTo>
                    <a:pt x="168" y="13"/>
                  </a:lnTo>
                  <a:lnTo>
                    <a:pt x="170" y="12"/>
                  </a:lnTo>
                  <a:lnTo>
                    <a:pt x="173" y="12"/>
                  </a:lnTo>
                  <a:lnTo>
                    <a:pt x="185" y="11"/>
                  </a:lnTo>
                  <a:lnTo>
                    <a:pt x="190" y="11"/>
                  </a:lnTo>
                  <a:lnTo>
                    <a:pt x="190" y="0"/>
                  </a:lnTo>
                  <a:lnTo>
                    <a:pt x="176" y="1"/>
                  </a:lnTo>
                  <a:lnTo>
                    <a:pt x="164" y="1"/>
                  </a:lnTo>
                  <a:lnTo>
                    <a:pt x="148" y="1"/>
                  </a:lnTo>
                  <a:lnTo>
                    <a:pt x="133" y="0"/>
                  </a:lnTo>
                  <a:lnTo>
                    <a:pt x="133" y="11"/>
                  </a:lnTo>
                  <a:lnTo>
                    <a:pt x="142" y="11"/>
                  </a:lnTo>
                  <a:lnTo>
                    <a:pt x="151" y="13"/>
                  </a:lnTo>
                  <a:lnTo>
                    <a:pt x="150" y="15"/>
                  </a:lnTo>
                  <a:lnTo>
                    <a:pt x="149" y="16"/>
                  </a:lnTo>
                  <a:lnTo>
                    <a:pt x="106" y="79"/>
                  </a:lnTo>
                  <a:lnTo>
                    <a:pt x="60" y="11"/>
                  </a:lnTo>
                  <a:lnTo>
                    <a:pt x="79" y="11"/>
                  </a:lnTo>
                  <a:lnTo>
                    <a:pt x="79" y="0"/>
                  </a:lnTo>
                  <a:lnTo>
                    <a:pt x="70" y="1"/>
                  </a:lnTo>
                  <a:lnTo>
                    <a:pt x="59" y="1"/>
                  </a:lnTo>
                  <a:lnTo>
                    <a:pt x="47" y="1"/>
                  </a:lnTo>
                  <a:lnTo>
                    <a:pt x="38" y="1"/>
                  </a:lnTo>
                  <a:lnTo>
                    <a:pt x="29" y="1"/>
                  </a:lnTo>
                  <a:lnTo>
                    <a:pt x="18" y="1"/>
                  </a:lnTo>
                  <a:lnTo>
                    <a:pt x="8" y="1"/>
                  </a:lnTo>
                  <a:lnTo>
                    <a:pt x="0" y="0"/>
                  </a:lnTo>
                  <a:lnTo>
                    <a:pt x="0" y="11"/>
                  </a:lnTo>
                  <a:lnTo>
                    <a:pt x="22" y="11"/>
                  </a:lnTo>
                  <a:lnTo>
                    <a:pt x="79" y="95"/>
                  </a:lnTo>
                  <a:lnTo>
                    <a:pt x="79" y="147"/>
                  </a:lnTo>
                  <a:lnTo>
                    <a:pt x="54" y="147"/>
                  </a:lnTo>
                  <a:lnTo>
                    <a:pt x="54" y="158"/>
                  </a:lnTo>
                  <a:lnTo>
                    <a:pt x="63" y="158"/>
                  </a:lnTo>
                  <a:lnTo>
                    <a:pt x="74" y="158"/>
                  </a:lnTo>
                  <a:lnTo>
                    <a:pt x="86" y="158"/>
                  </a:lnTo>
                  <a:lnTo>
                    <a:pt x="95" y="158"/>
                  </a:lnTo>
                  <a:lnTo>
                    <a:pt x="104" y="158"/>
                  </a:lnTo>
                  <a:lnTo>
                    <a:pt x="115" y="158"/>
                  </a:lnTo>
                  <a:lnTo>
                    <a:pt x="127" y="158"/>
                  </a:lnTo>
                  <a:lnTo>
                    <a:pt x="135" y="158"/>
                  </a:lnTo>
                  <a:lnTo>
                    <a:pt x="135" y="147"/>
                  </a:lnTo>
                  <a:lnTo>
                    <a:pt x="110" y="147"/>
                  </a:lnTo>
                  <a:lnTo>
                    <a:pt x="110" y="95"/>
                  </a:lnTo>
                  <a:lnTo>
                    <a:pt x="164" y="16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3" name="Freeform 29"/>
            <p:cNvSpPr>
              <a:spLocks noChangeAspect="1"/>
            </p:cNvSpPr>
            <p:nvPr/>
          </p:nvSpPr>
          <p:spPr bwMode="auto">
            <a:xfrm>
              <a:off x="3564" y="0"/>
              <a:ext cx="128" cy="108"/>
            </a:xfrm>
            <a:custGeom>
              <a:avLst/>
              <a:gdLst/>
              <a:ahLst/>
              <a:cxnLst>
                <a:cxn ang="0">
                  <a:pos x="124" y="0"/>
                </a:cxn>
                <a:cxn ang="0">
                  <a:pos x="4" y="0"/>
                </a:cxn>
                <a:cxn ang="0">
                  <a:pos x="0" y="38"/>
                </a:cxn>
                <a:cxn ang="0">
                  <a:pos x="11" y="38"/>
                </a:cxn>
                <a:cxn ang="0">
                  <a:pos x="11" y="32"/>
                </a:cxn>
                <a:cxn ang="0">
                  <a:pos x="12" y="26"/>
                </a:cxn>
                <a:cxn ang="0">
                  <a:pos x="14" y="21"/>
                </a:cxn>
                <a:cxn ang="0">
                  <a:pos x="16" y="17"/>
                </a:cxn>
                <a:cxn ang="0">
                  <a:pos x="20" y="13"/>
                </a:cxn>
                <a:cxn ang="0">
                  <a:pos x="24" y="11"/>
                </a:cxn>
                <a:cxn ang="0">
                  <a:pos x="30" y="9"/>
                </a:cxn>
                <a:cxn ang="0">
                  <a:pos x="38" y="9"/>
                </a:cxn>
                <a:cxn ang="0">
                  <a:pos x="52" y="9"/>
                </a:cxn>
                <a:cxn ang="0">
                  <a:pos x="52" y="99"/>
                </a:cxn>
                <a:cxn ang="0">
                  <a:pos x="28" y="99"/>
                </a:cxn>
                <a:cxn ang="0">
                  <a:pos x="28" y="108"/>
                </a:cxn>
                <a:cxn ang="0">
                  <a:pos x="36" y="108"/>
                </a:cxn>
                <a:cxn ang="0">
                  <a:pos x="45" y="108"/>
                </a:cxn>
                <a:cxn ang="0">
                  <a:pos x="64" y="107"/>
                </a:cxn>
                <a:cxn ang="0">
                  <a:pos x="84" y="108"/>
                </a:cxn>
                <a:cxn ang="0">
                  <a:pos x="93" y="108"/>
                </a:cxn>
                <a:cxn ang="0">
                  <a:pos x="101" y="108"/>
                </a:cxn>
                <a:cxn ang="0">
                  <a:pos x="101" y="99"/>
                </a:cxn>
                <a:cxn ang="0">
                  <a:pos x="77" y="99"/>
                </a:cxn>
                <a:cxn ang="0">
                  <a:pos x="77" y="9"/>
                </a:cxn>
                <a:cxn ang="0">
                  <a:pos x="91" y="9"/>
                </a:cxn>
                <a:cxn ang="0">
                  <a:pos x="99" y="9"/>
                </a:cxn>
                <a:cxn ang="0">
                  <a:pos x="105" y="11"/>
                </a:cxn>
                <a:cxn ang="0">
                  <a:pos x="109" y="13"/>
                </a:cxn>
                <a:cxn ang="0">
                  <a:pos x="112" y="17"/>
                </a:cxn>
                <a:cxn ang="0">
                  <a:pos x="115" y="21"/>
                </a:cxn>
                <a:cxn ang="0">
                  <a:pos x="116" y="26"/>
                </a:cxn>
                <a:cxn ang="0">
                  <a:pos x="117" y="32"/>
                </a:cxn>
                <a:cxn ang="0">
                  <a:pos x="118" y="38"/>
                </a:cxn>
                <a:cxn ang="0">
                  <a:pos x="128" y="38"/>
                </a:cxn>
                <a:cxn ang="0">
                  <a:pos x="124" y="0"/>
                </a:cxn>
              </a:cxnLst>
              <a:rect l="0" t="0" r="r" b="b"/>
              <a:pathLst>
                <a:path w="128" h="108">
                  <a:moveTo>
                    <a:pt x="124" y="0"/>
                  </a:moveTo>
                  <a:lnTo>
                    <a:pt x="4" y="0"/>
                  </a:lnTo>
                  <a:lnTo>
                    <a:pt x="0" y="38"/>
                  </a:lnTo>
                  <a:lnTo>
                    <a:pt x="11" y="38"/>
                  </a:lnTo>
                  <a:lnTo>
                    <a:pt x="11" y="32"/>
                  </a:lnTo>
                  <a:lnTo>
                    <a:pt x="12" y="26"/>
                  </a:lnTo>
                  <a:lnTo>
                    <a:pt x="14" y="21"/>
                  </a:lnTo>
                  <a:lnTo>
                    <a:pt x="16" y="17"/>
                  </a:lnTo>
                  <a:lnTo>
                    <a:pt x="20" y="13"/>
                  </a:lnTo>
                  <a:lnTo>
                    <a:pt x="24" y="11"/>
                  </a:lnTo>
                  <a:lnTo>
                    <a:pt x="30" y="9"/>
                  </a:lnTo>
                  <a:lnTo>
                    <a:pt x="38" y="9"/>
                  </a:lnTo>
                  <a:lnTo>
                    <a:pt x="52" y="9"/>
                  </a:lnTo>
                  <a:lnTo>
                    <a:pt x="52" y="99"/>
                  </a:lnTo>
                  <a:lnTo>
                    <a:pt x="28" y="99"/>
                  </a:lnTo>
                  <a:lnTo>
                    <a:pt x="28" y="108"/>
                  </a:lnTo>
                  <a:lnTo>
                    <a:pt x="36" y="108"/>
                  </a:lnTo>
                  <a:lnTo>
                    <a:pt x="45" y="108"/>
                  </a:lnTo>
                  <a:lnTo>
                    <a:pt x="64" y="107"/>
                  </a:lnTo>
                  <a:lnTo>
                    <a:pt x="84" y="108"/>
                  </a:lnTo>
                  <a:lnTo>
                    <a:pt x="93" y="108"/>
                  </a:lnTo>
                  <a:lnTo>
                    <a:pt x="101" y="108"/>
                  </a:lnTo>
                  <a:lnTo>
                    <a:pt x="101" y="99"/>
                  </a:lnTo>
                  <a:lnTo>
                    <a:pt x="77" y="99"/>
                  </a:lnTo>
                  <a:lnTo>
                    <a:pt x="77" y="9"/>
                  </a:lnTo>
                  <a:lnTo>
                    <a:pt x="91" y="9"/>
                  </a:lnTo>
                  <a:lnTo>
                    <a:pt x="99" y="9"/>
                  </a:lnTo>
                  <a:lnTo>
                    <a:pt x="105" y="11"/>
                  </a:lnTo>
                  <a:lnTo>
                    <a:pt x="109" y="13"/>
                  </a:lnTo>
                  <a:lnTo>
                    <a:pt x="112" y="17"/>
                  </a:lnTo>
                  <a:lnTo>
                    <a:pt x="115" y="21"/>
                  </a:lnTo>
                  <a:lnTo>
                    <a:pt x="116" y="26"/>
                  </a:lnTo>
                  <a:lnTo>
                    <a:pt x="117" y="32"/>
                  </a:lnTo>
                  <a:lnTo>
                    <a:pt x="118" y="38"/>
                  </a:lnTo>
                  <a:lnTo>
                    <a:pt x="128" y="38"/>
                  </a:lnTo>
                  <a:lnTo>
                    <a:pt x="124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4" name="Freeform 30"/>
            <p:cNvSpPr>
              <a:spLocks noChangeAspect="1"/>
            </p:cNvSpPr>
            <p:nvPr/>
          </p:nvSpPr>
          <p:spPr bwMode="auto">
            <a:xfrm>
              <a:off x="3776" y="69"/>
              <a:ext cx="152" cy="153"/>
            </a:xfrm>
            <a:custGeom>
              <a:avLst/>
              <a:gdLst/>
              <a:ahLst/>
              <a:cxnLst>
                <a:cxn ang="0">
                  <a:pos x="81" y="81"/>
                </a:cxn>
                <a:cxn ang="0">
                  <a:pos x="145" y="81"/>
                </a:cxn>
                <a:cxn ang="0">
                  <a:pos x="147" y="81"/>
                </a:cxn>
                <a:cxn ang="0">
                  <a:pos x="150" y="81"/>
                </a:cxn>
                <a:cxn ang="0">
                  <a:pos x="151" y="79"/>
                </a:cxn>
                <a:cxn ang="0">
                  <a:pos x="152" y="77"/>
                </a:cxn>
                <a:cxn ang="0">
                  <a:pos x="151" y="74"/>
                </a:cxn>
                <a:cxn ang="0">
                  <a:pos x="150" y="73"/>
                </a:cxn>
                <a:cxn ang="0">
                  <a:pos x="147" y="72"/>
                </a:cxn>
                <a:cxn ang="0">
                  <a:pos x="145" y="72"/>
                </a:cxn>
                <a:cxn ang="0">
                  <a:pos x="81" y="72"/>
                </a:cxn>
                <a:cxn ang="0">
                  <a:pos x="81" y="8"/>
                </a:cxn>
                <a:cxn ang="0">
                  <a:pos x="80" y="5"/>
                </a:cxn>
                <a:cxn ang="0">
                  <a:pos x="80" y="3"/>
                </a:cxn>
                <a:cxn ang="0">
                  <a:pos x="79" y="1"/>
                </a:cxn>
                <a:cxn ang="0">
                  <a:pos x="76" y="0"/>
                </a:cxn>
                <a:cxn ang="0">
                  <a:pos x="73" y="1"/>
                </a:cxn>
                <a:cxn ang="0">
                  <a:pos x="72" y="3"/>
                </a:cxn>
                <a:cxn ang="0">
                  <a:pos x="71" y="5"/>
                </a:cxn>
                <a:cxn ang="0">
                  <a:pos x="71" y="8"/>
                </a:cxn>
                <a:cxn ang="0">
                  <a:pos x="71" y="72"/>
                </a:cxn>
                <a:cxn ang="0">
                  <a:pos x="7" y="72"/>
                </a:cxn>
                <a:cxn ang="0">
                  <a:pos x="5" y="72"/>
                </a:cxn>
                <a:cxn ang="0">
                  <a:pos x="2" y="73"/>
                </a:cxn>
                <a:cxn ang="0">
                  <a:pos x="0" y="74"/>
                </a:cxn>
                <a:cxn ang="0">
                  <a:pos x="0" y="77"/>
                </a:cxn>
                <a:cxn ang="0">
                  <a:pos x="0" y="79"/>
                </a:cxn>
                <a:cxn ang="0">
                  <a:pos x="2" y="81"/>
                </a:cxn>
                <a:cxn ang="0">
                  <a:pos x="5" y="81"/>
                </a:cxn>
                <a:cxn ang="0">
                  <a:pos x="7" y="81"/>
                </a:cxn>
                <a:cxn ang="0">
                  <a:pos x="71" y="81"/>
                </a:cxn>
                <a:cxn ang="0">
                  <a:pos x="71" y="146"/>
                </a:cxn>
                <a:cxn ang="0">
                  <a:pos x="71" y="148"/>
                </a:cxn>
                <a:cxn ang="0">
                  <a:pos x="72" y="151"/>
                </a:cxn>
                <a:cxn ang="0">
                  <a:pos x="73" y="153"/>
                </a:cxn>
                <a:cxn ang="0">
                  <a:pos x="76" y="153"/>
                </a:cxn>
                <a:cxn ang="0">
                  <a:pos x="79" y="153"/>
                </a:cxn>
                <a:cxn ang="0">
                  <a:pos x="80" y="151"/>
                </a:cxn>
                <a:cxn ang="0">
                  <a:pos x="80" y="148"/>
                </a:cxn>
                <a:cxn ang="0">
                  <a:pos x="81" y="146"/>
                </a:cxn>
                <a:cxn ang="0">
                  <a:pos x="81" y="81"/>
                </a:cxn>
              </a:cxnLst>
              <a:rect l="0" t="0" r="r" b="b"/>
              <a:pathLst>
                <a:path w="152" h="153">
                  <a:moveTo>
                    <a:pt x="81" y="81"/>
                  </a:moveTo>
                  <a:lnTo>
                    <a:pt x="145" y="81"/>
                  </a:lnTo>
                  <a:lnTo>
                    <a:pt x="147" y="81"/>
                  </a:lnTo>
                  <a:lnTo>
                    <a:pt x="150" y="81"/>
                  </a:lnTo>
                  <a:lnTo>
                    <a:pt x="151" y="79"/>
                  </a:lnTo>
                  <a:lnTo>
                    <a:pt x="152" y="77"/>
                  </a:lnTo>
                  <a:lnTo>
                    <a:pt x="151" y="74"/>
                  </a:lnTo>
                  <a:lnTo>
                    <a:pt x="150" y="73"/>
                  </a:lnTo>
                  <a:lnTo>
                    <a:pt x="147" y="72"/>
                  </a:lnTo>
                  <a:lnTo>
                    <a:pt x="145" y="72"/>
                  </a:lnTo>
                  <a:lnTo>
                    <a:pt x="81" y="72"/>
                  </a:lnTo>
                  <a:lnTo>
                    <a:pt x="81" y="8"/>
                  </a:lnTo>
                  <a:lnTo>
                    <a:pt x="80" y="5"/>
                  </a:lnTo>
                  <a:lnTo>
                    <a:pt x="80" y="3"/>
                  </a:lnTo>
                  <a:lnTo>
                    <a:pt x="79" y="1"/>
                  </a:lnTo>
                  <a:lnTo>
                    <a:pt x="76" y="0"/>
                  </a:lnTo>
                  <a:lnTo>
                    <a:pt x="73" y="1"/>
                  </a:lnTo>
                  <a:lnTo>
                    <a:pt x="72" y="3"/>
                  </a:lnTo>
                  <a:lnTo>
                    <a:pt x="71" y="5"/>
                  </a:lnTo>
                  <a:lnTo>
                    <a:pt x="71" y="8"/>
                  </a:lnTo>
                  <a:lnTo>
                    <a:pt x="71" y="72"/>
                  </a:lnTo>
                  <a:lnTo>
                    <a:pt x="7" y="72"/>
                  </a:lnTo>
                  <a:lnTo>
                    <a:pt x="5" y="72"/>
                  </a:lnTo>
                  <a:lnTo>
                    <a:pt x="2" y="73"/>
                  </a:lnTo>
                  <a:lnTo>
                    <a:pt x="0" y="74"/>
                  </a:lnTo>
                  <a:lnTo>
                    <a:pt x="0" y="77"/>
                  </a:lnTo>
                  <a:lnTo>
                    <a:pt x="0" y="79"/>
                  </a:lnTo>
                  <a:lnTo>
                    <a:pt x="2" y="81"/>
                  </a:lnTo>
                  <a:lnTo>
                    <a:pt x="5" y="81"/>
                  </a:lnTo>
                  <a:lnTo>
                    <a:pt x="7" y="81"/>
                  </a:lnTo>
                  <a:lnTo>
                    <a:pt x="71" y="81"/>
                  </a:lnTo>
                  <a:lnTo>
                    <a:pt x="71" y="146"/>
                  </a:lnTo>
                  <a:lnTo>
                    <a:pt x="71" y="148"/>
                  </a:lnTo>
                  <a:lnTo>
                    <a:pt x="72" y="151"/>
                  </a:lnTo>
                  <a:lnTo>
                    <a:pt x="73" y="153"/>
                  </a:lnTo>
                  <a:lnTo>
                    <a:pt x="76" y="153"/>
                  </a:lnTo>
                  <a:lnTo>
                    <a:pt x="79" y="153"/>
                  </a:lnTo>
                  <a:lnTo>
                    <a:pt x="80" y="151"/>
                  </a:lnTo>
                  <a:lnTo>
                    <a:pt x="80" y="148"/>
                  </a:lnTo>
                  <a:lnTo>
                    <a:pt x="81" y="146"/>
                  </a:lnTo>
                  <a:lnTo>
                    <a:pt x="81" y="8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5" name="Freeform 31"/>
            <p:cNvSpPr>
              <a:spLocks noChangeAspect="1" noEditPoints="1"/>
            </p:cNvSpPr>
            <p:nvPr/>
          </p:nvSpPr>
          <p:spPr bwMode="auto">
            <a:xfrm>
              <a:off x="4001" y="104"/>
              <a:ext cx="121" cy="102"/>
            </a:xfrm>
            <a:custGeom>
              <a:avLst/>
              <a:gdLst/>
              <a:ahLst/>
              <a:cxnLst>
                <a:cxn ang="0">
                  <a:pos x="113" y="13"/>
                </a:cxn>
                <a:cxn ang="0">
                  <a:pos x="120" y="10"/>
                </a:cxn>
                <a:cxn ang="0">
                  <a:pos x="120" y="2"/>
                </a:cxn>
                <a:cxn ang="0">
                  <a:pos x="115" y="0"/>
                </a:cxn>
                <a:cxn ang="0">
                  <a:pos x="60" y="0"/>
                </a:cxn>
                <a:cxn ang="0">
                  <a:pos x="36" y="6"/>
                </a:cxn>
                <a:cxn ang="0">
                  <a:pos x="17" y="22"/>
                </a:cxn>
                <a:cxn ang="0">
                  <a:pos x="4" y="44"/>
                </a:cxn>
                <a:cxn ang="0">
                  <a:pos x="0" y="65"/>
                </a:cxn>
                <a:cxn ang="0">
                  <a:pos x="9" y="91"/>
                </a:cxn>
                <a:cxn ang="0">
                  <a:pos x="34" y="102"/>
                </a:cxn>
                <a:cxn ang="0">
                  <a:pos x="55" y="97"/>
                </a:cxn>
                <a:cxn ang="0">
                  <a:pos x="73" y="83"/>
                </a:cxn>
                <a:cxn ang="0">
                  <a:pos x="87" y="63"/>
                </a:cxn>
                <a:cxn ang="0">
                  <a:pos x="92" y="38"/>
                </a:cxn>
                <a:cxn ang="0">
                  <a:pos x="91" y="28"/>
                </a:cxn>
                <a:cxn ang="0">
                  <a:pos x="85" y="13"/>
                </a:cxn>
                <a:cxn ang="0">
                  <a:pos x="34" y="97"/>
                </a:cxn>
                <a:cxn ang="0">
                  <a:pos x="20" y="90"/>
                </a:cxn>
                <a:cxn ang="0">
                  <a:pos x="14" y="72"/>
                </a:cxn>
                <a:cxn ang="0">
                  <a:pos x="16" y="55"/>
                </a:cxn>
                <a:cxn ang="0">
                  <a:pos x="25" y="32"/>
                </a:cxn>
                <a:cxn ang="0">
                  <a:pos x="41" y="17"/>
                </a:cxn>
                <a:cxn ang="0">
                  <a:pos x="56" y="13"/>
                </a:cxn>
                <a:cxn ang="0">
                  <a:pos x="67" y="16"/>
                </a:cxn>
                <a:cxn ang="0">
                  <a:pos x="74" y="22"/>
                </a:cxn>
                <a:cxn ang="0">
                  <a:pos x="77" y="29"/>
                </a:cxn>
                <a:cxn ang="0">
                  <a:pos x="77" y="36"/>
                </a:cxn>
                <a:cxn ang="0">
                  <a:pos x="74" y="56"/>
                </a:cxn>
                <a:cxn ang="0">
                  <a:pos x="65" y="77"/>
                </a:cxn>
                <a:cxn ang="0">
                  <a:pos x="50" y="92"/>
                </a:cxn>
                <a:cxn ang="0">
                  <a:pos x="34" y="97"/>
                </a:cxn>
              </a:cxnLst>
              <a:rect l="0" t="0" r="r" b="b"/>
              <a:pathLst>
                <a:path w="121" h="102">
                  <a:moveTo>
                    <a:pt x="110" y="13"/>
                  </a:moveTo>
                  <a:lnTo>
                    <a:pt x="113" y="13"/>
                  </a:lnTo>
                  <a:lnTo>
                    <a:pt x="117" y="12"/>
                  </a:lnTo>
                  <a:lnTo>
                    <a:pt x="120" y="10"/>
                  </a:lnTo>
                  <a:lnTo>
                    <a:pt x="121" y="6"/>
                  </a:lnTo>
                  <a:lnTo>
                    <a:pt x="120" y="2"/>
                  </a:lnTo>
                  <a:lnTo>
                    <a:pt x="118" y="1"/>
                  </a:lnTo>
                  <a:lnTo>
                    <a:pt x="115" y="0"/>
                  </a:lnTo>
                  <a:lnTo>
                    <a:pt x="112" y="0"/>
                  </a:lnTo>
                  <a:lnTo>
                    <a:pt x="60" y="0"/>
                  </a:lnTo>
                  <a:lnTo>
                    <a:pt x="48" y="2"/>
                  </a:lnTo>
                  <a:lnTo>
                    <a:pt x="36" y="6"/>
                  </a:lnTo>
                  <a:lnTo>
                    <a:pt x="26" y="13"/>
                  </a:lnTo>
                  <a:lnTo>
                    <a:pt x="17" y="22"/>
                  </a:lnTo>
                  <a:lnTo>
                    <a:pt x="10" y="33"/>
                  </a:lnTo>
                  <a:lnTo>
                    <a:pt x="4" y="44"/>
                  </a:lnTo>
                  <a:lnTo>
                    <a:pt x="1" y="55"/>
                  </a:lnTo>
                  <a:lnTo>
                    <a:pt x="0" y="65"/>
                  </a:lnTo>
                  <a:lnTo>
                    <a:pt x="2" y="80"/>
                  </a:lnTo>
                  <a:lnTo>
                    <a:pt x="9" y="91"/>
                  </a:lnTo>
                  <a:lnTo>
                    <a:pt x="20" y="99"/>
                  </a:lnTo>
                  <a:lnTo>
                    <a:pt x="34" y="102"/>
                  </a:lnTo>
                  <a:lnTo>
                    <a:pt x="45" y="100"/>
                  </a:lnTo>
                  <a:lnTo>
                    <a:pt x="55" y="97"/>
                  </a:lnTo>
                  <a:lnTo>
                    <a:pt x="64" y="91"/>
                  </a:lnTo>
                  <a:lnTo>
                    <a:pt x="73" y="83"/>
                  </a:lnTo>
                  <a:lnTo>
                    <a:pt x="81" y="74"/>
                  </a:lnTo>
                  <a:lnTo>
                    <a:pt x="87" y="63"/>
                  </a:lnTo>
                  <a:lnTo>
                    <a:pt x="90" y="51"/>
                  </a:lnTo>
                  <a:lnTo>
                    <a:pt x="92" y="38"/>
                  </a:lnTo>
                  <a:lnTo>
                    <a:pt x="92" y="34"/>
                  </a:lnTo>
                  <a:lnTo>
                    <a:pt x="91" y="28"/>
                  </a:lnTo>
                  <a:lnTo>
                    <a:pt x="89" y="21"/>
                  </a:lnTo>
                  <a:lnTo>
                    <a:pt x="85" y="13"/>
                  </a:lnTo>
                  <a:lnTo>
                    <a:pt x="110" y="13"/>
                  </a:lnTo>
                  <a:close/>
                  <a:moveTo>
                    <a:pt x="34" y="97"/>
                  </a:moveTo>
                  <a:lnTo>
                    <a:pt x="27" y="95"/>
                  </a:lnTo>
                  <a:lnTo>
                    <a:pt x="20" y="90"/>
                  </a:lnTo>
                  <a:lnTo>
                    <a:pt x="16" y="83"/>
                  </a:lnTo>
                  <a:lnTo>
                    <a:pt x="14" y="72"/>
                  </a:lnTo>
                  <a:lnTo>
                    <a:pt x="15" y="65"/>
                  </a:lnTo>
                  <a:lnTo>
                    <a:pt x="16" y="55"/>
                  </a:lnTo>
                  <a:lnTo>
                    <a:pt x="20" y="43"/>
                  </a:lnTo>
                  <a:lnTo>
                    <a:pt x="25" y="32"/>
                  </a:lnTo>
                  <a:lnTo>
                    <a:pt x="33" y="23"/>
                  </a:lnTo>
                  <a:lnTo>
                    <a:pt x="41" y="17"/>
                  </a:lnTo>
                  <a:lnTo>
                    <a:pt x="49" y="14"/>
                  </a:lnTo>
                  <a:lnTo>
                    <a:pt x="56" y="13"/>
                  </a:lnTo>
                  <a:lnTo>
                    <a:pt x="63" y="14"/>
                  </a:lnTo>
                  <a:lnTo>
                    <a:pt x="67" y="16"/>
                  </a:lnTo>
                  <a:lnTo>
                    <a:pt x="71" y="19"/>
                  </a:lnTo>
                  <a:lnTo>
                    <a:pt x="74" y="22"/>
                  </a:lnTo>
                  <a:lnTo>
                    <a:pt x="76" y="25"/>
                  </a:lnTo>
                  <a:lnTo>
                    <a:pt x="77" y="29"/>
                  </a:lnTo>
                  <a:lnTo>
                    <a:pt x="77" y="33"/>
                  </a:lnTo>
                  <a:lnTo>
                    <a:pt x="77" y="36"/>
                  </a:lnTo>
                  <a:lnTo>
                    <a:pt x="76" y="45"/>
                  </a:lnTo>
                  <a:lnTo>
                    <a:pt x="74" y="56"/>
                  </a:lnTo>
                  <a:lnTo>
                    <a:pt x="70" y="67"/>
                  </a:lnTo>
                  <a:lnTo>
                    <a:pt x="65" y="77"/>
                  </a:lnTo>
                  <a:lnTo>
                    <a:pt x="58" y="86"/>
                  </a:lnTo>
                  <a:lnTo>
                    <a:pt x="50" y="92"/>
                  </a:lnTo>
                  <a:lnTo>
                    <a:pt x="42" y="96"/>
                  </a:lnTo>
                  <a:lnTo>
                    <a:pt x="34" y="97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6" name="Freeform 32"/>
            <p:cNvSpPr>
              <a:spLocks noChangeAspect="1"/>
            </p:cNvSpPr>
            <p:nvPr/>
          </p:nvSpPr>
          <p:spPr bwMode="auto">
            <a:xfrm>
              <a:off x="4142" y="2"/>
              <a:ext cx="82" cy="106"/>
            </a:xfrm>
            <a:custGeom>
              <a:avLst/>
              <a:gdLst/>
              <a:ahLst/>
              <a:cxnLst>
                <a:cxn ang="0">
                  <a:pos x="82" y="69"/>
                </a:cxn>
                <a:cxn ang="0">
                  <a:pos x="72" y="69"/>
                </a:cxn>
                <a:cxn ang="0">
                  <a:pos x="72" y="72"/>
                </a:cxn>
                <a:cxn ang="0">
                  <a:pos x="71" y="77"/>
                </a:cxn>
                <a:cxn ang="0">
                  <a:pos x="69" y="81"/>
                </a:cxn>
                <a:cxn ang="0">
                  <a:pos x="67" y="83"/>
                </a:cxn>
                <a:cxn ang="0">
                  <a:pos x="64" y="84"/>
                </a:cxn>
                <a:cxn ang="0">
                  <a:pos x="59" y="84"/>
                </a:cxn>
                <a:cxn ang="0">
                  <a:pos x="54" y="84"/>
                </a:cxn>
                <a:cxn ang="0">
                  <a:pos x="51" y="84"/>
                </a:cxn>
                <a:cxn ang="0">
                  <a:pos x="29" y="84"/>
                </a:cxn>
                <a:cxn ang="0">
                  <a:pos x="56" y="65"/>
                </a:cxn>
                <a:cxn ang="0">
                  <a:pos x="65" y="58"/>
                </a:cxn>
                <a:cxn ang="0">
                  <a:pos x="74" y="51"/>
                </a:cxn>
                <a:cxn ang="0">
                  <a:pos x="80" y="43"/>
                </a:cxn>
                <a:cxn ang="0">
                  <a:pos x="82" y="32"/>
                </a:cxn>
                <a:cxn ang="0">
                  <a:pos x="79" y="19"/>
                </a:cxn>
                <a:cxn ang="0">
                  <a:pos x="70" y="9"/>
                </a:cxn>
                <a:cxn ang="0">
                  <a:pos x="56" y="3"/>
                </a:cxn>
                <a:cxn ang="0">
                  <a:pos x="39" y="0"/>
                </a:cxn>
                <a:cxn ang="0">
                  <a:pos x="23" y="2"/>
                </a:cxn>
                <a:cxn ang="0">
                  <a:pos x="11" y="7"/>
                </a:cxn>
                <a:cxn ang="0">
                  <a:pos x="3" y="14"/>
                </a:cxn>
                <a:cxn ang="0">
                  <a:pos x="0" y="24"/>
                </a:cxn>
                <a:cxn ang="0">
                  <a:pos x="2" y="30"/>
                </a:cxn>
                <a:cxn ang="0">
                  <a:pos x="5" y="34"/>
                </a:cxn>
                <a:cxn ang="0">
                  <a:pos x="9" y="36"/>
                </a:cxn>
                <a:cxn ang="0">
                  <a:pos x="13" y="37"/>
                </a:cxn>
                <a:cxn ang="0">
                  <a:pos x="17" y="36"/>
                </a:cxn>
                <a:cxn ang="0">
                  <a:pos x="21" y="34"/>
                </a:cxn>
                <a:cxn ang="0">
                  <a:pos x="24" y="30"/>
                </a:cxn>
                <a:cxn ang="0">
                  <a:pos x="25" y="24"/>
                </a:cxn>
                <a:cxn ang="0">
                  <a:pos x="24" y="19"/>
                </a:cxn>
                <a:cxn ang="0">
                  <a:pos x="22" y="16"/>
                </a:cxn>
                <a:cxn ang="0">
                  <a:pos x="20" y="14"/>
                </a:cxn>
                <a:cxn ang="0">
                  <a:pos x="19" y="13"/>
                </a:cxn>
                <a:cxn ang="0">
                  <a:pos x="23" y="11"/>
                </a:cxn>
                <a:cxn ang="0">
                  <a:pos x="28" y="10"/>
                </a:cxn>
                <a:cxn ang="0">
                  <a:pos x="31" y="9"/>
                </a:cxn>
                <a:cxn ang="0">
                  <a:pos x="34" y="9"/>
                </a:cxn>
                <a:cxn ang="0">
                  <a:pos x="43" y="11"/>
                </a:cxn>
                <a:cxn ang="0">
                  <a:pos x="51" y="15"/>
                </a:cxn>
                <a:cxn ang="0">
                  <a:pos x="56" y="23"/>
                </a:cxn>
                <a:cxn ang="0">
                  <a:pos x="58" y="32"/>
                </a:cxn>
                <a:cxn ang="0">
                  <a:pos x="57" y="41"/>
                </a:cxn>
                <a:cxn ang="0">
                  <a:pos x="53" y="49"/>
                </a:cxn>
                <a:cxn ang="0">
                  <a:pos x="47" y="56"/>
                </a:cxn>
                <a:cxn ang="0">
                  <a:pos x="41" y="63"/>
                </a:cxn>
                <a:cxn ang="0">
                  <a:pos x="2" y="97"/>
                </a:cxn>
                <a:cxn ang="0">
                  <a:pos x="1" y="99"/>
                </a:cxn>
                <a:cxn ang="0">
                  <a:pos x="0" y="102"/>
                </a:cxn>
                <a:cxn ang="0">
                  <a:pos x="0" y="106"/>
                </a:cxn>
                <a:cxn ang="0">
                  <a:pos x="77" y="106"/>
                </a:cxn>
                <a:cxn ang="0">
                  <a:pos x="82" y="69"/>
                </a:cxn>
              </a:cxnLst>
              <a:rect l="0" t="0" r="r" b="b"/>
              <a:pathLst>
                <a:path w="82" h="106">
                  <a:moveTo>
                    <a:pt x="82" y="69"/>
                  </a:moveTo>
                  <a:lnTo>
                    <a:pt x="72" y="69"/>
                  </a:lnTo>
                  <a:lnTo>
                    <a:pt x="72" y="72"/>
                  </a:lnTo>
                  <a:lnTo>
                    <a:pt x="71" y="77"/>
                  </a:lnTo>
                  <a:lnTo>
                    <a:pt x="69" y="81"/>
                  </a:lnTo>
                  <a:lnTo>
                    <a:pt x="67" y="83"/>
                  </a:lnTo>
                  <a:lnTo>
                    <a:pt x="64" y="84"/>
                  </a:lnTo>
                  <a:lnTo>
                    <a:pt x="59" y="84"/>
                  </a:lnTo>
                  <a:lnTo>
                    <a:pt x="54" y="84"/>
                  </a:lnTo>
                  <a:lnTo>
                    <a:pt x="51" y="84"/>
                  </a:lnTo>
                  <a:lnTo>
                    <a:pt x="29" y="84"/>
                  </a:lnTo>
                  <a:lnTo>
                    <a:pt x="56" y="65"/>
                  </a:lnTo>
                  <a:lnTo>
                    <a:pt x="65" y="58"/>
                  </a:lnTo>
                  <a:lnTo>
                    <a:pt x="74" y="51"/>
                  </a:lnTo>
                  <a:lnTo>
                    <a:pt x="80" y="43"/>
                  </a:lnTo>
                  <a:lnTo>
                    <a:pt x="82" y="32"/>
                  </a:lnTo>
                  <a:lnTo>
                    <a:pt x="79" y="19"/>
                  </a:lnTo>
                  <a:lnTo>
                    <a:pt x="70" y="9"/>
                  </a:lnTo>
                  <a:lnTo>
                    <a:pt x="56" y="3"/>
                  </a:lnTo>
                  <a:lnTo>
                    <a:pt x="39" y="0"/>
                  </a:lnTo>
                  <a:lnTo>
                    <a:pt x="23" y="2"/>
                  </a:lnTo>
                  <a:lnTo>
                    <a:pt x="11" y="7"/>
                  </a:lnTo>
                  <a:lnTo>
                    <a:pt x="3" y="14"/>
                  </a:lnTo>
                  <a:lnTo>
                    <a:pt x="0" y="24"/>
                  </a:lnTo>
                  <a:lnTo>
                    <a:pt x="2" y="30"/>
                  </a:lnTo>
                  <a:lnTo>
                    <a:pt x="5" y="34"/>
                  </a:lnTo>
                  <a:lnTo>
                    <a:pt x="9" y="36"/>
                  </a:lnTo>
                  <a:lnTo>
                    <a:pt x="13" y="37"/>
                  </a:lnTo>
                  <a:lnTo>
                    <a:pt x="17" y="36"/>
                  </a:lnTo>
                  <a:lnTo>
                    <a:pt x="21" y="34"/>
                  </a:lnTo>
                  <a:lnTo>
                    <a:pt x="24" y="30"/>
                  </a:lnTo>
                  <a:lnTo>
                    <a:pt x="25" y="24"/>
                  </a:lnTo>
                  <a:lnTo>
                    <a:pt x="24" y="19"/>
                  </a:lnTo>
                  <a:lnTo>
                    <a:pt x="22" y="16"/>
                  </a:lnTo>
                  <a:lnTo>
                    <a:pt x="20" y="14"/>
                  </a:lnTo>
                  <a:lnTo>
                    <a:pt x="19" y="13"/>
                  </a:lnTo>
                  <a:lnTo>
                    <a:pt x="23" y="11"/>
                  </a:lnTo>
                  <a:lnTo>
                    <a:pt x="28" y="10"/>
                  </a:lnTo>
                  <a:lnTo>
                    <a:pt x="31" y="9"/>
                  </a:lnTo>
                  <a:lnTo>
                    <a:pt x="34" y="9"/>
                  </a:lnTo>
                  <a:lnTo>
                    <a:pt x="43" y="11"/>
                  </a:lnTo>
                  <a:lnTo>
                    <a:pt x="51" y="15"/>
                  </a:lnTo>
                  <a:lnTo>
                    <a:pt x="56" y="23"/>
                  </a:lnTo>
                  <a:lnTo>
                    <a:pt x="58" y="32"/>
                  </a:lnTo>
                  <a:lnTo>
                    <a:pt x="57" y="41"/>
                  </a:lnTo>
                  <a:lnTo>
                    <a:pt x="53" y="49"/>
                  </a:lnTo>
                  <a:lnTo>
                    <a:pt x="47" y="56"/>
                  </a:lnTo>
                  <a:lnTo>
                    <a:pt x="41" y="63"/>
                  </a:lnTo>
                  <a:lnTo>
                    <a:pt x="2" y="97"/>
                  </a:lnTo>
                  <a:lnTo>
                    <a:pt x="1" y="99"/>
                  </a:lnTo>
                  <a:lnTo>
                    <a:pt x="0" y="102"/>
                  </a:lnTo>
                  <a:lnTo>
                    <a:pt x="0" y="106"/>
                  </a:lnTo>
                  <a:lnTo>
                    <a:pt x="77" y="106"/>
                  </a:lnTo>
                  <a:lnTo>
                    <a:pt x="82" y="6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7" name="Freeform 33"/>
            <p:cNvSpPr>
              <a:spLocks noChangeAspect="1"/>
            </p:cNvSpPr>
            <p:nvPr/>
          </p:nvSpPr>
          <p:spPr bwMode="auto">
            <a:xfrm>
              <a:off x="4254" y="45"/>
              <a:ext cx="85" cy="158"/>
            </a:xfrm>
            <a:custGeom>
              <a:avLst/>
              <a:gdLst/>
              <a:ahLst/>
              <a:cxnLst>
                <a:cxn ang="0">
                  <a:pos x="59" y="11"/>
                </a:cxn>
                <a:cxn ang="0">
                  <a:pos x="85" y="11"/>
                </a:cxn>
                <a:cxn ang="0">
                  <a:pos x="85" y="0"/>
                </a:cxn>
                <a:cxn ang="0">
                  <a:pos x="76" y="1"/>
                </a:cxn>
                <a:cxn ang="0">
                  <a:pos x="65" y="1"/>
                </a:cxn>
                <a:cxn ang="0">
                  <a:pos x="53" y="1"/>
                </a:cxn>
                <a:cxn ang="0">
                  <a:pos x="43" y="1"/>
                </a:cxn>
                <a:cxn ang="0">
                  <a:pos x="33" y="1"/>
                </a:cxn>
                <a:cxn ang="0">
                  <a:pos x="21" y="1"/>
                </a:cxn>
                <a:cxn ang="0">
                  <a:pos x="10" y="1"/>
                </a:cxn>
                <a:cxn ang="0">
                  <a:pos x="0" y="0"/>
                </a:cxn>
                <a:cxn ang="0">
                  <a:pos x="0" y="11"/>
                </a:cxn>
                <a:cxn ang="0">
                  <a:pos x="27" y="11"/>
                </a:cxn>
                <a:cxn ang="0">
                  <a:pos x="27" y="147"/>
                </a:cxn>
                <a:cxn ang="0">
                  <a:pos x="0" y="147"/>
                </a:cxn>
                <a:cxn ang="0">
                  <a:pos x="0" y="158"/>
                </a:cxn>
                <a:cxn ang="0">
                  <a:pos x="10" y="158"/>
                </a:cxn>
                <a:cxn ang="0">
                  <a:pos x="21" y="158"/>
                </a:cxn>
                <a:cxn ang="0">
                  <a:pos x="33" y="158"/>
                </a:cxn>
                <a:cxn ang="0">
                  <a:pos x="43" y="158"/>
                </a:cxn>
                <a:cxn ang="0">
                  <a:pos x="53" y="158"/>
                </a:cxn>
                <a:cxn ang="0">
                  <a:pos x="65" y="158"/>
                </a:cxn>
                <a:cxn ang="0">
                  <a:pos x="76" y="158"/>
                </a:cxn>
                <a:cxn ang="0">
                  <a:pos x="85" y="158"/>
                </a:cxn>
                <a:cxn ang="0">
                  <a:pos x="85" y="147"/>
                </a:cxn>
                <a:cxn ang="0">
                  <a:pos x="59" y="147"/>
                </a:cxn>
                <a:cxn ang="0">
                  <a:pos x="59" y="11"/>
                </a:cxn>
              </a:cxnLst>
              <a:rect l="0" t="0" r="r" b="b"/>
              <a:pathLst>
                <a:path w="85" h="158">
                  <a:moveTo>
                    <a:pt x="59" y="11"/>
                  </a:moveTo>
                  <a:lnTo>
                    <a:pt x="85" y="11"/>
                  </a:lnTo>
                  <a:lnTo>
                    <a:pt x="85" y="0"/>
                  </a:lnTo>
                  <a:lnTo>
                    <a:pt x="76" y="1"/>
                  </a:lnTo>
                  <a:lnTo>
                    <a:pt x="65" y="1"/>
                  </a:lnTo>
                  <a:lnTo>
                    <a:pt x="53" y="1"/>
                  </a:lnTo>
                  <a:lnTo>
                    <a:pt x="43" y="1"/>
                  </a:lnTo>
                  <a:lnTo>
                    <a:pt x="33" y="1"/>
                  </a:lnTo>
                  <a:lnTo>
                    <a:pt x="21" y="1"/>
                  </a:lnTo>
                  <a:lnTo>
                    <a:pt x="10" y="1"/>
                  </a:lnTo>
                  <a:lnTo>
                    <a:pt x="0" y="0"/>
                  </a:lnTo>
                  <a:lnTo>
                    <a:pt x="0" y="11"/>
                  </a:lnTo>
                  <a:lnTo>
                    <a:pt x="27" y="11"/>
                  </a:lnTo>
                  <a:lnTo>
                    <a:pt x="27" y="147"/>
                  </a:lnTo>
                  <a:lnTo>
                    <a:pt x="0" y="147"/>
                  </a:lnTo>
                  <a:lnTo>
                    <a:pt x="0" y="158"/>
                  </a:lnTo>
                  <a:lnTo>
                    <a:pt x="10" y="158"/>
                  </a:lnTo>
                  <a:lnTo>
                    <a:pt x="21" y="158"/>
                  </a:lnTo>
                  <a:lnTo>
                    <a:pt x="33" y="158"/>
                  </a:lnTo>
                  <a:lnTo>
                    <a:pt x="43" y="158"/>
                  </a:lnTo>
                  <a:lnTo>
                    <a:pt x="53" y="158"/>
                  </a:lnTo>
                  <a:lnTo>
                    <a:pt x="65" y="158"/>
                  </a:lnTo>
                  <a:lnTo>
                    <a:pt x="76" y="158"/>
                  </a:lnTo>
                  <a:lnTo>
                    <a:pt x="85" y="158"/>
                  </a:lnTo>
                  <a:lnTo>
                    <a:pt x="85" y="147"/>
                  </a:lnTo>
                  <a:lnTo>
                    <a:pt x="59" y="147"/>
                  </a:lnTo>
                  <a:lnTo>
                    <a:pt x="59" y="1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8" name="Freeform 34"/>
            <p:cNvSpPr>
              <a:spLocks noChangeAspect="1"/>
            </p:cNvSpPr>
            <p:nvPr/>
          </p:nvSpPr>
          <p:spPr bwMode="auto">
            <a:xfrm>
              <a:off x="4360" y="30"/>
              <a:ext cx="53" cy="231"/>
            </a:xfrm>
            <a:custGeom>
              <a:avLst/>
              <a:gdLst/>
              <a:ahLst/>
              <a:cxnLst>
                <a:cxn ang="0">
                  <a:pos x="53" y="116"/>
                </a:cxn>
                <a:cxn ang="0">
                  <a:pos x="53" y="100"/>
                </a:cxn>
                <a:cxn ang="0">
                  <a:pos x="50" y="83"/>
                </a:cxn>
                <a:cxn ang="0">
                  <a:pos x="46" y="63"/>
                </a:cxn>
                <a:cxn ang="0">
                  <a:pos x="38" y="44"/>
                </a:cxn>
                <a:cxn ang="0">
                  <a:pos x="27" y="25"/>
                </a:cxn>
                <a:cxn ang="0">
                  <a:pos x="16" y="11"/>
                </a:cxn>
                <a:cxn ang="0">
                  <a:pos x="7" y="3"/>
                </a:cxn>
                <a:cxn ang="0">
                  <a:pos x="2" y="0"/>
                </a:cxn>
                <a:cxn ang="0">
                  <a:pos x="1" y="1"/>
                </a:cxn>
                <a:cxn ang="0">
                  <a:pos x="0" y="3"/>
                </a:cxn>
                <a:cxn ang="0">
                  <a:pos x="0" y="3"/>
                </a:cxn>
                <a:cxn ang="0">
                  <a:pos x="0" y="4"/>
                </a:cxn>
                <a:cxn ang="0">
                  <a:pos x="2" y="6"/>
                </a:cxn>
                <a:cxn ang="0">
                  <a:pos x="4" y="8"/>
                </a:cxn>
                <a:cxn ang="0">
                  <a:pos x="19" y="28"/>
                </a:cxn>
                <a:cxn ang="0">
                  <a:pos x="31" y="52"/>
                </a:cxn>
                <a:cxn ang="0">
                  <a:pos x="37" y="82"/>
                </a:cxn>
                <a:cxn ang="0">
                  <a:pos x="40" y="116"/>
                </a:cxn>
                <a:cxn ang="0">
                  <a:pos x="38" y="145"/>
                </a:cxn>
                <a:cxn ang="0">
                  <a:pos x="32" y="174"/>
                </a:cxn>
                <a:cxn ang="0">
                  <a:pos x="21" y="201"/>
                </a:cxn>
                <a:cxn ang="0">
                  <a:pos x="3" y="225"/>
                </a:cxn>
                <a:cxn ang="0">
                  <a:pos x="0" y="227"/>
                </a:cxn>
                <a:cxn ang="0">
                  <a:pos x="0" y="228"/>
                </a:cxn>
                <a:cxn ang="0">
                  <a:pos x="1" y="230"/>
                </a:cxn>
                <a:cxn ang="0">
                  <a:pos x="2" y="231"/>
                </a:cxn>
                <a:cxn ang="0">
                  <a:pos x="7" y="228"/>
                </a:cxn>
                <a:cxn ang="0">
                  <a:pos x="16" y="219"/>
                </a:cxn>
                <a:cxn ang="0">
                  <a:pos x="28" y="205"/>
                </a:cxn>
                <a:cxn ang="0">
                  <a:pos x="39" y="186"/>
                </a:cxn>
                <a:cxn ang="0">
                  <a:pos x="46" y="167"/>
                </a:cxn>
                <a:cxn ang="0">
                  <a:pos x="50" y="149"/>
                </a:cxn>
                <a:cxn ang="0">
                  <a:pos x="53" y="131"/>
                </a:cxn>
                <a:cxn ang="0">
                  <a:pos x="53" y="116"/>
                </a:cxn>
              </a:cxnLst>
              <a:rect l="0" t="0" r="r" b="b"/>
              <a:pathLst>
                <a:path w="53" h="231">
                  <a:moveTo>
                    <a:pt x="53" y="116"/>
                  </a:moveTo>
                  <a:lnTo>
                    <a:pt x="53" y="100"/>
                  </a:lnTo>
                  <a:lnTo>
                    <a:pt x="50" y="83"/>
                  </a:lnTo>
                  <a:lnTo>
                    <a:pt x="46" y="63"/>
                  </a:lnTo>
                  <a:lnTo>
                    <a:pt x="38" y="44"/>
                  </a:lnTo>
                  <a:lnTo>
                    <a:pt x="27" y="25"/>
                  </a:lnTo>
                  <a:lnTo>
                    <a:pt x="16" y="11"/>
                  </a:lnTo>
                  <a:lnTo>
                    <a:pt x="7" y="3"/>
                  </a:lnTo>
                  <a:lnTo>
                    <a:pt x="2" y="0"/>
                  </a:lnTo>
                  <a:lnTo>
                    <a:pt x="1" y="1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4"/>
                  </a:lnTo>
                  <a:lnTo>
                    <a:pt x="2" y="6"/>
                  </a:lnTo>
                  <a:lnTo>
                    <a:pt x="4" y="8"/>
                  </a:lnTo>
                  <a:lnTo>
                    <a:pt x="19" y="28"/>
                  </a:lnTo>
                  <a:lnTo>
                    <a:pt x="31" y="52"/>
                  </a:lnTo>
                  <a:lnTo>
                    <a:pt x="37" y="82"/>
                  </a:lnTo>
                  <a:lnTo>
                    <a:pt x="40" y="116"/>
                  </a:lnTo>
                  <a:lnTo>
                    <a:pt x="38" y="145"/>
                  </a:lnTo>
                  <a:lnTo>
                    <a:pt x="32" y="174"/>
                  </a:lnTo>
                  <a:lnTo>
                    <a:pt x="21" y="201"/>
                  </a:lnTo>
                  <a:lnTo>
                    <a:pt x="3" y="225"/>
                  </a:lnTo>
                  <a:lnTo>
                    <a:pt x="0" y="227"/>
                  </a:lnTo>
                  <a:lnTo>
                    <a:pt x="0" y="228"/>
                  </a:lnTo>
                  <a:lnTo>
                    <a:pt x="1" y="230"/>
                  </a:lnTo>
                  <a:lnTo>
                    <a:pt x="2" y="231"/>
                  </a:lnTo>
                  <a:lnTo>
                    <a:pt x="7" y="228"/>
                  </a:lnTo>
                  <a:lnTo>
                    <a:pt x="16" y="219"/>
                  </a:lnTo>
                  <a:lnTo>
                    <a:pt x="28" y="205"/>
                  </a:lnTo>
                  <a:lnTo>
                    <a:pt x="39" y="186"/>
                  </a:lnTo>
                  <a:lnTo>
                    <a:pt x="46" y="167"/>
                  </a:lnTo>
                  <a:lnTo>
                    <a:pt x="50" y="149"/>
                  </a:lnTo>
                  <a:lnTo>
                    <a:pt x="53" y="131"/>
                  </a:lnTo>
                  <a:lnTo>
                    <a:pt x="53" y="116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9" name="Freeform 35"/>
            <p:cNvSpPr>
              <a:spLocks noChangeAspect="1"/>
            </p:cNvSpPr>
            <p:nvPr/>
          </p:nvSpPr>
          <p:spPr bwMode="auto">
            <a:xfrm>
              <a:off x="4454" y="64"/>
              <a:ext cx="108" cy="8"/>
            </a:xfrm>
            <a:custGeom>
              <a:avLst/>
              <a:gdLst/>
              <a:ahLst/>
              <a:cxnLst>
                <a:cxn ang="0">
                  <a:pos x="102" y="8"/>
                </a:cxn>
                <a:cxn ang="0">
                  <a:pos x="104" y="8"/>
                </a:cxn>
                <a:cxn ang="0">
                  <a:pos x="106" y="7"/>
                </a:cxn>
                <a:cxn ang="0">
                  <a:pos x="107" y="6"/>
                </a:cxn>
                <a:cxn ang="0">
                  <a:pos x="108" y="4"/>
                </a:cxn>
                <a:cxn ang="0">
                  <a:pos x="107" y="2"/>
                </a:cxn>
                <a:cxn ang="0">
                  <a:pos x="106" y="0"/>
                </a:cxn>
                <a:cxn ang="0">
                  <a:pos x="104" y="0"/>
                </a:cxn>
                <a:cxn ang="0">
                  <a:pos x="102" y="0"/>
                </a:cxn>
                <a:cxn ang="0">
                  <a:pos x="6" y="0"/>
                </a:cxn>
                <a:cxn ang="0">
                  <a:pos x="4" y="0"/>
                </a:cxn>
                <a:cxn ang="0">
                  <a:pos x="2" y="0"/>
                </a:cxn>
                <a:cxn ang="0">
                  <a:pos x="0" y="1"/>
                </a:cxn>
                <a:cxn ang="0">
                  <a:pos x="0" y="4"/>
                </a:cxn>
                <a:cxn ang="0">
                  <a:pos x="0" y="6"/>
                </a:cxn>
                <a:cxn ang="0">
                  <a:pos x="2" y="7"/>
                </a:cxn>
                <a:cxn ang="0">
                  <a:pos x="4" y="8"/>
                </a:cxn>
                <a:cxn ang="0">
                  <a:pos x="6" y="8"/>
                </a:cxn>
                <a:cxn ang="0">
                  <a:pos x="102" y="8"/>
                </a:cxn>
              </a:cxnLst>
              <a:rect l="0" t="0" r="r" b="b"/>
              <a:pathLst>
                <a:path w="108" h="8">
                  <a:moveTo>
                    <a:pt x="102" y="8"/>
                  </a:moveTo>
                  <a:lnTo>
                    <a:pt x="104" y="8"/>
                  </a:lnTo>
                  <a:lnTo>
                    <a:pt x="106" y="7"/>
                  </a:lnTo>
                  <a:lnTo>
                    <a:pt x="107" y="6"/>
                  </a:lnTo>
                  <a:lnTo>
                    <a:pt x="108" y="4"/>
                  </a:lnTo>
                  <a:lnTo>
                    <a:pt x="107" y="2"/>
                  </a:lnTo>
                  <a:lnTo>
                    <a:pt x="106" y="0"/>
                  </a:lnTo>
                  <a:lnTo>
                    <a:pt x="104" y="0"/>
                  </a:lnTo>
                  <a:lnTo>
                    <a:pt x="102" y="0"/>
                  </a:lnTo>
                  <a:lnTo>
                    <a:pt x="6" y="0"/>
                  </a:lnTo>
                  <a:lnTo>
                    <a:pt x="4" y="0"/>
                  </a:lnTo>
                  <a:lnTo>
                    <a:pt x="2" y="0"/>
                  </a:lnTo>
                  <a:lnTo>
                    <a:pt x="0" y="1"/>
                  </a:lnTo>
                  <a:lnTo>
                    <a:pt x="0" y="4"/>
                  </a:lnTo>
                  <a:lnTo>
                    <a:pt x="0" y="6"/>
                  </a:lnTo>
                  <a:lnTo>
                    <a:pt x="2" y="7"/>
                  </a:lnTo>
                  <a:lnTo>
                    <a:pt x="4" y="8"/>
                  </a:lnTo>
                  <a:lnTo>
                    <a:pt x="6" y="8"/>
                  </a:lnTo>
                  <a:lnTo>
                    <a:pt x="102" y="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0" name="Freeform 36"/>
            <p:cNvSpPr>
              <a:spLocks noChangeAspect="1"/>
            </p:cNvSpPr>
            <p:nvPr/>
          </p:nvSpPr>
          <p:spPr bwMode="auto">
            <a:xfrm>
              <a:off x="4596" y="2"/>
              <a:ext cx="72" cy="106"/>
            </a:xfrm>
            <a:custGeom>
              <a:avLst/>
              <a:gdLst/>
              <a:ahLst/>
              <a:cxnLst>
                <a:cxn ang="0">
                  <a:pos x="48" y="6"/>
                </a:cxn>
                <a:cxn ang="0">
                  <a:pos x="47" y="3"/>
                </a:cxn>
                <a:cxn ang="0">
                  <a:pos x="46" y="1"/>
                </a:cxn>
                <a:cxn ang="0">
                  <a:pos x="44" y="0"/>
                </a:cxn>
                <a:cxn ang="0">
                  <a:pos x="40" y="0"/>
                </a:cxn>
                <a:cxn ang="0">
                  <a:pos x="23" y="9"/>
                </a:cxn>
                <a:cxn ang="0">
                  <a:pos x="4" y="11"/>
                </a:cxn>
                <a:cxn ang="0">
                  <a:pos x="0" y="11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15" y="19"/>
                </a:cxn>
                <a:cxn ang="0">
                  <a:pos x="27" y="16"/>
                </a:cxn>
                <a:cxn ang="0">
                  <a:pos x="27" y="97"/>
                </a:cxn>
                <a:cxn ang="0">
                  <a:pos x="1" y="97"/>
                </a:cxn>
                <a:cxn ang="0">
                  <a:pos x="1" y="106"/>
                </a:cxn>
                <a:cxn ang="0">
                  <a:pos x="9" y="106"/>
                </a:cxn>
                <a:cxn ang="0">
                  <a:pos x="19" y="106"/>
                </a:cxn>
                <a:cxn ang="0">
                  <a:pos x="29" y="105"/>
                </a:cxn>
                <a:cxn ang="0">
                  <a:pos x="37" y="105"/>
                </a:cxn>
                <a:cxn ang="0">
                  <a:pos x="54" y="106"/>
                </a:cxn>
                <a:cxn ang="0">
                  <a:pos x="63" y="106"/>
                </a:cxn>
                <a:cxn ang="0">
                  <a:pos x="72" y="106"/>
                </a:cxn>
                <a:cxn ang="0">
                  <a:pos x="72" y="97"/>
                </a:cxn>
                <a:cxn ang="0">
                  <a:pos x="48" y="97"/>
                </a:cxn>
                <a:cxn ang="0">
                  <a:pos x="48" y="6"/>
                </a:cxn>
              </a:cxnLst>
              <a:rect l="0" t="0" r="r" b="b"/>
              <a:pathLst>
                <a:path w="72" h="106">
                  <a:moveTo>
                    <a:pt x="48" y="6"/>
                  </a:moveTo>
                  <a:lnTo>
                    <a:pt x="47" y="3"/>
                  </a:lnTo>
                  <a:lnTo>
                    <a:pt x="46" y="1"/>
                  </a:lnTo>
                  <a:lnTo>
                    <a:pt x="44" y="0"/>
                  </a:lnTo>
                  <a:lnTo>
                    <a:pt x="40" y="0"/>
                  </a:lnTo>
                  <a:lnTo>
                    <a:pt x="23" y="9"/>
                  </a:lnTo>
                  <a:lnTo>
                    <a:pt x="4" y="11"/>
                  </a:lnTo>
                  <a:lnTo>
                    <a:pt x="0" y="11"/>
                  </a:lnTo>
                  <a:lnTo>
                    <a:pt x="0" y="20"/>
                  </a:lnTo>
                  <a:lnTo>
                    <a:pt x="4" y="20"/>
                  </a:lnTo>
                  <a:lnTo>
                    <a:pt x="15" y="19"/>
                  </a:lnTo>
                  <a:lnTo>
                    <a:pt x="27" y="16"/>
                  </a:lnTo>
                  <a:lnTo>
                    <a:pt x="27" y="97"/>
                  </a:lnTo>
                  <a:lnTo>
                    <a:pt x="1" y="97"/>
                  </a:lnTo>
                  <a:lnTo>
                    <a:pt x="1" y="106"/>
                  </a:lnTo>
                  <a:lnTo>
                    <a:pt x="9" y="106"/>
                  </a:lnTo>
                  <a:lnTo>
                    <a:pt x="19" y="106"/>
                  </a:lnTo>
                  <a:lnTo>
                    <a:pt x="29" y="105"/>
                  </a:lnTo>
                  <a:lnTo>
                    <a:pt x="37" y="105"/>
                  </a:lnTo>
                  <a:lnTo>
                    <a:pt x="54" y="106"/>
                  </a:lnTo>
                  <a:lnTo>
                    <a:pt x="63" y="106"/>
                  </a:lnTo>
                  <a:lnTo>
                    <a:pt x="72" y="106"/>
                  </a:lnTo>
                  <a:lnTo>
                    <a:pt x="72" y="97"/>
                  </a:lnTo>
                  <a:lnTo>
                    <a:pt x="48" y="97"/>
                  </a:lnTo>
                  <a:lnTo>
                    <a:pt x="48" y="6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1" name="Freeform 37"/>
            <p:cNvSpPr>
              <a:spLocks noChangeAspect="1"/>
            </p:cNvSpPr>
            <p:nvPr/>
          </p:nvSpPr>
          <p:spPr bwMode="auto">
            <a:xfrm>
              <a:off x="4717" y="30"/>
              <a:ext cx="54" cy="231"/>
            </a:xfrm>
            <a:custGeom>
              <a:avLst/>
              <a:gdLst/>
              <a:ahLst/>
              <a:cxnLst>
                <a:cxn ang="0">
                  <a:pos x="54" y="228"/>
                </a:cxn>
                <a:cxn ang="0">
                  <a:pos x="53" y="228"/>
                </a:cxn>
                <a:cxn ang="0">
                  <a:pos x="53" y="227"/>
                </a:cxn>
                <a:cxn ang="0">
                  <a:pos x="52" y="226"/>
                </a:cxn>
                <a:cxn ang="0">
                  <a:pos x="50" y="223"/>
                </a:cxn>
                <a:cxn ang="0">
                  <a:pos x="32" y="199"/>
                </a:cxn>
                <a:cxn ang="0">
                  <a:pos x="21" y="172"/>
                </a:cxn>
                <a:cxn ang="0">
                  <a:pos x="15" y="143"/>
                </a:cxn>
                <a:cxn ang="0">
                  <a:pos x="14" y="116"/>
                </a:cxn>
                <a:cxn ang="0">
                  <a:pos x="15" y="86"/>
                </a:cxn>
                <a:cxn ang="0">
                  <a:pos x="22" y="57"/>
                </a:cxn>
                <a:cxn ang="0">
                  <a:pos x="33" y="30"/>
                </a:cxn>
                <a:cxn ang="0">
                  <a:pos x="51" y="7"/>
                </a:cxn>
                <a:cxn ang="0">
                  <a:pos x="53" y="4"/>
                </a:cxn>
                <a:cxn ang="0">
                  <a:pos x="54" y="3"/>
                </a:cxn>
                <a:cxn ang="0">
                  <a:pos x="53" y="1"/>
                </a:cxn>
                <a:cxn ang="0">
                  <a:pos x="51" y="0"/>
                </a:cxn>
                <a:cxn ang="0">
                  <a:pos x="47" y="3"/>
                </a:cxn>
                <a:cxn ang="0">
                  <a:pos x="37" y="12"/>
                </a:cxn>
                <a:cxn ang="0">
                  <a:pos x="26" y="26"/>
                </a:cxn>
                <a:cxn ang="0">
                  <a:pos x="15" y="45"/>
                </a:cxn>
                <a:cxn ang="0">
                  <a:pos x="8" y="64"/>
                </a:cxn>
                <a:cxn ang="0">
                  <a:pos x="3" y="83"/>
                </a:cxn>
                <a:cxn ang="0">
                  <a:pos x="1" y="100"/>
                </a:cxn>
                <a:cxn ang="0">
                  <a:pos x="0" y="116"/>
                </a:cxn>
                <a:cxn ang="0">
                  <a:pos x="1" y="131"/>
                </a:cxn>
                <a:cxn ang="0">
                  <a:pos x="3" y="149"/>
                </a:cxn>
                <a:cxn ang="0">
                  <a:pos x="8" y="168"/>
                </a:cxn>
                <a:cxn ang="0">
                  <a:pos x="16" y="187"/>
                </a:cxn>
                <a:cxn ang="0">
                  <a:pos x="27" y="206"/>
                </a:cxn>
                <a:cxn ang="0">
                  <a:pos x="38" y="220"/>
                </a:cxn>
                <a:cxn ang="0">
                  <a:pos x="47" y="228"/>
                </a:cxn>
                <a:cxn ang="0">
                  <a:pos x="51" y="231"/>
                </a:cxn>
                <a:cxn ang="0">
                  <a:pos x="53" y="230"/>
                </a:cxn>
                <a:cxn ang="0">
                  <a:pos x="54" y="228"/>
                </a:cxn>
              </a:cxnLst>
              <a:rect l="0" t="0" r="r" b="b"/>
              <a:pathLst>
                <a:path w="54" h="231">
                  <a:moveTo>
                    <a:pt x="54" y="228"/>
                  </a:moveTo>
                  <a:lnTo>
                    <a:pt x="53" y="228"/>
                  </a:lnTo>
                  <a:lnTo>
                    <a:pt x="53" y="227"/>
                  </a:lnTo>
                  <a:lnTo>
                    <a:pt x="52" y="226"/>
                  </a:lnTo>
                  <a:lnTo>
                    <a:pt x="50" y="223"/>
                  </a:lnTo>
                  <a:lnTo>
                    <a:pt x="32" y="199"/>
                  </a:lnTo>
                  <a:lnTo>
                    <a:pt x="21" y="172"/>
                  </a:lnTo>
                  <a:lnTo>
                    <a:pt x="15" y="143"/>
                  </a:lnTo>
                  <a:lnTo>
                    <a:pt x="14" y="116"/>
                  </a:lnTo>
                  <a:lnTo>
                    <a:pt x="15" y="86"/>
                  </a:lnTo>
                  <a:lnTo>
                    <a:pt x="22" y="57"/>
                  </a:lnTo>
                  <a:lnTo>
                    <a:pt x="33" y="30"/>
                  </a:lnTo>
                  <a:lnTo>
                    <a:pt x="51" y="7"/>
                  </a:lnTo>
                  <a:lnTo>
                    <a:pt x="53" y="4"/>
                  </a:lnTo>
                  <a:lnTo>
                    <a:pt x="54" y="3"/>
                  </a:lnTo>
                  <a:lnTo>
                    <a:pt x="53" y="1"/>
                  </a:lnTo>
                  <a:lnTo>
                    <a:pt x="51" y="0"/>
                  </a:lnTo>
                  <a:lnTo>
                    <a:pt x="47" y="3"/>
                  </a:lnTo>
                  <a:lnTo>
                    <a:pt x="37" y="12"/>
                  </a:lnTo>
                  <a:lnTo>
                    <a:pt x="26" y="26"/>
                  </a:lnTo>
                  <a:lnTo>
                    <a:pt x="15" y="45"/>
                  </a:lnTo>
                  <a:lnTo>
                    <a:pt x="8" y="64"/>
                  </a:lnTo>
                  <a:lnTo>
                    <a:pt x="3" y="83"/>
                  </a:lnTo>
                  <a:lnTo>
                    <a:pt x="1" y="100"/>
                  </a:lnTo>
                  <a:lnTo>
                    <a:pt x="0" y="116"/>
                  </a:lnTo>
                  <a:lnTo>
                    <a:pt x="1" y="131"/>
                  </a:lnTo>
                  <a:lnTo>
                    <a:pt x="3" y="149"/>
                  </a:lnTo>
                  <a:lnTo>
                    <a:pt x="8" y="168"/>
                  </a:lnTo>
                  <a:lnTo>
                    <a:pt x="16" y="187"/>
                  </a:lnTo>
                  <a:lnTo>
                    <a:pt x="27" y="206"/>
                  </a:lnTo>
                  <a:lnTo>
                    <a:pt x="38" y="220"/>
                  </a:lnTo>
                  <a:lnTo>
                    <a:pt x="47" y="228"/>
                  </a:lnTo>
                  <a:lnTo>
                    <a:pt x="51" y="231"/>
                  </a:lnTo>
                  <a:lnTo>
                    <a:pt x="53" y="230"/>
                  </a:lnTo>
                  <a:lnTo>
                    <a:pt x="54" y="22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2" name="Freeform 38"/>
            <p:cNvSpPr>
              <a:spLocks noChangeAspect="1"/>
            </p:cNvSpPr>
            <p:nvPr/>
          </p:nvSpPr>
          <p:spPr bwMode="auto">
            <a:xfrm>
              <a:off x="4794" y="42"/>
              <a:ext cx="90" cy="161"/>
            </a:xfrm>
            <a:custGeom>
              <a:avLst/>
              <a:gdLst/>
              <a:ahLst/>
              <a:cxnLst>
                <a:cxn ang="0">
                  <a:pos x="17" y="59"/>
                </a:cxn>
                <a:cxn ang="0">
                  <a:pos x="0" y="59"/>
                </a:cxn>
                <a:cxn ang="0">
                  <a:pos x="0" y="70"/>
                </a:cxn>
                <a:cxn ang="0">
                  <a:pos x="17" y="70"/>
                </a:cxn>
                <a:cxn ang="0">
                  <a:pos x="17" y="150"/>
                </a:cxn>
                <a:cxn ang="0">
                  <a:pos x="1" y="150"/>
                </a:cxn>
                <a:cxn ang="0">
                  <a:pos x="1" y="161"/>
                </a:cxn>
                <a:cxn ang="0">
                  <a:pos x="15" y="161"/>
                </a:cxn>
                <a:cxn ang="0">
                  <a:pos x="30" y="161"/>
                </a:cxn>
                <a:cxn ang="0">
                  <a:pos x="37" y="161"/>
                </a:cxn>
                <a:cxn ang="0">
                  <a:pos x="46" y="161"/>
                </a:cxn>
                <a:cxn ang="0">
                  <a:pos x="54" y="161"/>
                </a:cxn>
                <a:cxn ang="0">
                  <a:pos x="61" y="161"/>
                </a:cxn>
                <a:cxn ang="0">
                  <a:pos x="61" y="150"/>
                </a:cxn>
                <a:cxn ang="0">
                  <a:pos x="41" y="150"/>
                </a:cxn>
                <a:cxn ang="0">
                  <a:pos x="41" y="70"/>
                </a:cxn>
                <a:cxn ang="0">
                  <a:pos x="68" y="70"/>
                </a:cxn>
                <a:cxn ang="0">
                  <a:pos x="68" y="59"/>
                </a:cxn>
                <a:cxn ang="0">
                  <a:pos x="40" y="59"/>
                </a:cxn>
                <a:cxn ang="0">
                  <a:pos x="40" y="36"/>
                </a:cxn>
                <a:cxn ang="0">
                  <a:pos x="41" y="27"/>
                </a:cxn>
                <a:cxn ang="0">
                  <a:pos x="43" y="21"/>
                </a:cxn>
                <a:cxn ang="0">
                  <a:pos x="46" y="16"/>
                </a:cxn>
                <a:cxn ang="0">
                  <a:pos x="50" y="12"/>
                </a:cxn>
                <a:cxn ang="0">
                  <a:pos x="53" y="10"/>
                </a:cxn>
                <a:cxn ang="0">
                  <a:pos x="57" y="9"/>
                </a:cxn>
                <a:cxn ang="0">
                  <a:pos x="61" y="9"/>
                </a:cxn>
                <a:cxn ang="0">
                  <a:pos x="63" y="8"/>
                </a:cxn>
                <a:cxn ang="0">
                  <a:pos x="67" y="9"/>
                </a:cxn>
                <a:cxn ang="0">
                  <a:pos x="63" y="14"/>
                </a:cxn>
                <a:cxn ang="0">
                  <a:pos x="62" y="20"/>
                </a:cxn>
                <a:cxn ang="0">
                  <a:pos x="63" y="26"/>
                </a:cxn>
                <a:cxn ang="0">
                  <a:pos x="67" y="31"/>
                </a:cxn>
                <a:cxn ang="0">
                  <a:pos x="71" y="34"/>
                </a:cxn>
                <a:cxn ang="0">
                  <a:pos x="76" y="34"/>
                </a:cxn>
                <a:cxn ang="0">
                  <a:pos x="81" y="33"/>
                </a:cxn>
                <a:cxn ang="0">
                  <a:pos x="86" y="31"/>
                </a:cxn>
                <a:cxn ang="0">
                  <a:pos x="89" y="26"/>
                </a:cxn>
                <a:cxn ang="0">
                  <a:pos x="90" y="20"/>
                </a:cxn>
                <a:cxn ang="0">
                  <a:pos x="89" y="13"/>
                </a:cxn>
                <a:cxn ang="0">
                  <a:pos x="84" y="6"/>
                </a:cxn>
                <a:cxn ang="0">
                  <a:pos x="76" y="2"/>
                </a:cxn>
                <a:cxn ang="0">
                  <a:pos x="64" y="0"/>
                </a:cxn>
                <a:cxn ang="0">
                  <a:pos x="47" y="2"/>
                </a:cxn>
                <a:cxn ang="0">
                  <a:pos x="32" y="8"/>
                </a:cxn>
                <a:cxn ang="0">
                  <a:pos x="21" y="19"/>
                </a:cxn>
                <a:cxn ang="0">
                  <a:pos x="17" y="36"/>
                </a:cxn>
                <a:cxn ang="0">
                  <a:pos x="17" y="59"/>
                </a:cxn>
              </a:cxnLst>
              <a:rect l="0" t="0" r="r" b="b"/>
              <a:pathLst>
                <a:path w="90" h="161">
                  <a:moveTo>
                    <a:pt x="17" y="59"/>
                  </a:moveTo>
                  <a:lnTo>
                    <a:pt x="0" y="59"/>
                  </a:lnTo>
                  <a:lnTo>
                    <a:pt x="0" y="70"/>
                  </a:lnTo>
                  <a:lnTo>
                    <a:pt x="17" y="70"/>
                  </a:lnTo>
                  <a:lnTo>
                    <a:pt x="17" y="150"/>
                  </a:lnTo>
                  <a:lnTo>
                    <a:pt x="1" y="150"/>
                  </a:lnTo>
                  <a:lnTo>
                    <a:pt x="1" y="161"/>
                  </a:lnTo>
                  <a:lnTo>
                    <a:pt x="15" y="161"/>
                  </a:lnTo>
                  <a:lnTo>
                    <a:pt x="30" y="161"/>
                  </a:lnTo>
                  <a:lnTo>
                    <a:pt x="37" y="161"/>
                  </a:lnTo>
                  <a:lnTo>
                    <a:pt x="46" y="161"/>
                  </a:lnTo>
                  <a:lnTo>
                    <a:pt x="54" y="161"/>
                  </a:lnTo>
                  <a:lnTo>
                    <a:pt x="61" y="161"/>
                  </a:lnTo>
                  <a:lnTo>
                    <a:pt x="61" y="150"/>
                  </a:lnTo>
                  <a:lnTo>
                    <a:pt x="41" y="150"/>
                  </a:lnTo>
                  <a:lnTo>
                    <a:pt x="41" y="70"/>
                  </a:lnTo>
                  <a:lnTo>
                    <a:pt x="68" y="70"/>
                  </a:lnTo>
                  <a:lnTo>
                    <a:pt x="68" y="59"/>
                  </a:lnTo>
                  <a:lnTo>
                    <a:pt x="40" y="59"/>
                  </a:lnTo>
                  <a:lnTo>
                    <a:pt x="40" y="36"/>
                  </a:lnTo>
                  <a:lnTo>
                    <a:pt x="41" y="27"/>
                  </a:lnTo>
                  <a:lnTo>
                    <a:pt x="43" y="21"/>
                  </a:lnTo>
                  <a:lnTo>
                    <a:pt x="46" y="16"/>
                  </a:lnTo>
                  <a:lnTo>
                    <a:pt x="50" y="12"/>
                  </a:lnTo>
                  <a:lnTo>
                    <a:pt x="53" y="10"/>
                  </a:lnTo>
                  <a:lnTo>
                    <a:pt x="57" y="9"/>
                  </a:lnTo>
                  <a:lnTo>
                    <a:pt x="61" y="9"/>
                  </a:lnTo>
                  <a:lnTo>
                    <a:pt x="63" y="8"/>
                  </a:lnTo>
                  <a:lnTo>
                    <a:pt x="67" y="9"/>
                  </a:lnTo>
                  <a:lnTo>
                    <a:pt x="63" y="14"/>
                  </a:lnTo>
                  <a:lnTo>
                    <a:pt x="62" y="20"/>
                  </a:lnTo>
                  <a:lnTo>
                    <a:pt x="63" y="26"/>
                  </a:lnTo>
                  <a:lnTo>
                    <a:pt x="67" y="31"/>
                  </a:lnTo>
                  <a:lnTo>
                    <a:pt x="71" y="34"/>
                  </a:lnTo>
                  <a:lnTo>
                    <a:pt x="76" y="34"/>
                  </a:lnTo>
                  <a:lnTo>
                    <a:pt x="81" y="33"/>
                  </a:lnTo>
                  <a:lnTo>
                    <a:pt x="86" y="31"/>
                  </a:lnTo>
                  <a:lnTo>
                    <a:pt x="89" y="26"/>
                  </a:lnTo>
                  <a:lnTo>
                    <a:pt x="90" y="20"/>
                  </a:lnTo>
                  <a:lnTo>
                    <a:pt x="89" y="13"/>
                  </a:lnTo>
                  <a:lnTo>
                    <a:pt x="84" y="6"/>
                  </a:lnTo>
                  <a:lnTo>
                    <a:pt x="76" y="2"/>
                  </a:lnTo>
                  <a:lnTo>
                    <a:pt x="64" y="0"/>
                  </a:lnTo>
                  <a:lnTo>
                    <a:pt x="47" y="2"/>
                  </a:lnTo>
                  <a:lnTo>
                    <a:pt x="32" y="8"/>
                  </a:lnTo>
                  <a:lnTo>
                    <a:pt x="21" y="19"/>
                  </a:lnTo>
                  <a:lnTo>
                    <a:pt x="17" y="36"/>
                  </a:lnTo>
                  <a:lnTo>
                    <a:pt x="17" y="5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3" name="Freeform 39"/>
            <p:cNvSpPr>
              <a:spLocks noChangeAspect="1"/>
            </p:cNvSpPr>
            <p:nvPr/>
          </p:nvSpPr>
          <p:spPr bwMode="auto">
            <a:xfrm>
              <a:off x="4959" y="141"/>
              <a:ext cx="140" cy="9"/>
            </a:xfrm>
            <a:custGeom>
              <a:avLst/>
              <a:gdLst/>
              <a:ahLst/>
              <a:cxnLst>
                <a:cxn ang="0">
                  <a:pos x="132" y="9"/>
                </a:cxn>
                <a:cxn ang="0">
                  <a:pos x="135" y="9"/>
                </a:cxn>
                <a:cxn ang="0">
                  <a:pos x="138" y="9"/>
                </a:cxn>
                <a:cxn ang="0">
                  <a:pos x="140" y="7"/>
                </a:cxn>
                <a:cxn ang="0">
                  <a:pos x="140" y="5"/>
                </a:cxn>
                <a:cxn ang="0">
                  <a:pos x="140" y="2"/>
                </a:cxn>
                <a:cxn ang="0">
                  <a:pos x="138" y="1"/>
                </a:cxn>
                <a:cxn ang="0">
                  <a:pos x="135" y="0"/>
                </a:cxn>
                <a:cxn ang="0">
                  <a:pos x="132" y="0"/>
                </a:cxn>
                <a:cxn ang="0">
                  <a:pos x="8" y="0"/>
                </a:cxn>
                <a:cxn ang="0">
                  <a:pos x="5" y="0"/>
                </a:cxn>
                <a:cxn ang="0">
                  <a:pos x="3" y="1"/>
                </a:cxn>
                <a:cxn ang="0">
                  <a:pos x="1" y="2"/>
                </a:cxn>
                <a:cxn ang="0">
                  <a:pos x="0" y="5"/>
                </a:cxn>
                <a:cxn ang="0">
                  <a:pos x="1" y="7"/>
                </a:cxn>
                <a:cxn ang="0">
                  <a:pos x="3" y="9"/>
                </a:cxn>
                <a:cxn ang="0">
                  <a:pos x="5" y="9"/>
                </a:cxn>
                <a:cxn ang="0">
                  <a:pos x="8" y="9"/>
                </a:cxn>
                <a:cxn ang="0">
                  <a:pos x="132" y="9"/>
                </a:cxn>
              </a:cxnLst>
              <a:rect l="0" t="0" r="r" b="b"/>
              <a:pathLst>
                <a:path w="140" h="9">
                  <a:moveTo>
                    <a:pt x="132" y="9"/>
                  </a:moveTo>
                  <a:lnTo>
                    <a:pt x="135" y="9"/>
                  </a:lnTo>
                  <a:lnTo>
                    <a:pt x="138" y="9"/>
                  </a:lnTo>
                  <a:lnTo>
                    <a:pt x="140" y="7"/>
                  </a:lnTo>
                  <a:lnTo>
                    <a:pt x="140" y="5"/>
                  </a:lnTo>
                  <a:lnTo>
                    <a:pt x="140" y="2"/>
                  </a:lnTo>
                  <a:lnTo>
                    <a:pt x="138" y="1"/>
                  </a:lnTo>
                  <a:lnTo>
                    <a:pt x="135" y="0"/>
                  </a:lnTo>
                  <a:lnTo>
                    <a:pt x="132" y="0"/>
                  </a:lnTo>
                  <a:lnTo>
                    <a:pt x="8" y="0"/>
                  </a:lnTo>
                  <a:lnTo>
                    <a:pt x="5" y="0"/>
                  </a:lnTo>
                  <a:lnTo>
                    <a:pt x="3" y="1"/>
                  </a:lnTo>
                  <a:lnTo>
                    <a:pt x="1" y="2"/>
                  </a:lnTo>
                  <a:lnTo>
                    <a:pt x="0" y="5"/>
                  </a:lnTo>
                  <a:lnTo>
                    <a:pt x="1" y="7"/>
                  </a:lnTo>
                  <a:lnTo>
                    <a:pt x="3" y="9"/>
                  </a:lnTo>
                  <a:lnTo>
                    <a:pt x="5" y="9"/>
                  </a:lnTo>
                  <a:lnTo>
                    <a:pt x="8" y="9"/>
                  </a:lnTo>
                  <a:lnTo>
                    <a:pt x="132" y="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4" name="Freeform 40"/>
            <p:cNvSpPr>
              <a:spLocks noChangeAspect="1"/>
            </p:cNvSpPr>
            <p:nvPr/>
          </p:nvSpPr>
          <p:spPr bwMode="auto">
            <a:xfrm>
              <a:off x="5174" y="45"/>
              <a:ext cx="190" cy="158"/>
            </a:xfrm>
            <a:custGeom>
              <a:avLst/>
              <a:gdLst/>
              <a:ahLst/>
              <a:cxnLst>
                <a:cxn ang="0">
                  <a:pos x="165" y="16"/>
                </a:cxn>
                <a:cxn ang="0">
                  <a:pos x="166" y="14"/>
                </a:cxn>
                <a:cxn ang="0">
                  <a:pos x="168" y="13"/>
                </a:cxn>
                <a:cxn ang="0">
                  <a:pos x="170" y="12"/>
                </a:cxn>
                <a:cxn ang="0">
                  <a:pos x="174" y="12"/>
                </a:cxn>
                <a:cxn ang="0">
                  <a:pos x="186" y="11"/>
                </a:cxn>
                <a:cxn ang="0">
                  <a:pos x="190" y="11"/>
                </a:cxn>
                <a:cxn ang="0">
                  <a:pos x="190" y="0"/>
                </a:cxn>
                <a:cxn ang="0">
                  <a:pos x="176" y="1"/>
                </a:cxn>
                <a:cxn ang="0">
                  <a:pos x="164" y="1"/>
                </a:cxn>
                <a:cxn ang="0">
                  <a:pos x="149" y="1"/>
                </a:cxn>
                <a:cxn ang="0">
                  <a:pos x="134" y="0"/>
                </a:cxn>
                <a:cxn ang="0">
                  <a:pos x="134" y="11"/>
                </a:cxn>
                <a:cxn ang="0">
                  <a:pos x="142" y="11"/>
                </a:cxn>
                <a:cxn ang="0">
                  <a:pos x="151" y="13"/>
                </a:cxn>
                <a:cxn ang="0">
                  <a:pos x="151" y="15"/>
                </a:cxn>
                <a:cxn ang="0">
                  <a:pos x="150" y="16"/>
                </a:cxn>
                <a:cxn ang="0">
                  <a:pos x="107" y="79"/>
                </a:cxn>
                <a:cxn ang="0">
                  <a:pos x="60" y="11"/>
                </a:cxn>
                <a:cxn ang="0">
                  <a:pos x="80" y="11"/>
                </a:cxn>
                <a:cxn ang="0">
                  <a:pos x="80" y="0"/>
                </a:cxn>
                <a:cxn ang="0">
                  <a:pos x="71" y="1"/>
                </a:cxn>
                <a:cxn ang="0">
                  <a:pos x="59" y="1"/>
                </a:cxn>
                <a:cxn ang="0">
                  <a:pos x="48" y="1"/>
                </a:cxn>
                <a:cxn ang="0">
                  <a:pos x="38" y="1"/>
                </a:cxn>
                <a:cxn ang="0">
                  <a:pos x="29" y="1"/>
                </a:cxn>
                <a:cxn ang="0">
                  <a:pos x="19" y="1"/>
                </a:cxn>
                <a:cxn ang="0">
                  <a:pos x="8" y="1"/>
                </a:cxn>
                <a:cxn ang="0">
                  <a:pos x="0" y="0"/>
                </a:cxn>
                <a:cxn ang="0">
                  <a:pos x="0" y="11"/>
                </a:cxn>
                <a:cxn ang="0">
                  <a:pos x="23" y="11"/>
                </a:cxn>
                <a:cxn ang="0">
                  <a:pos x="80" y="95"/>
                </a:cxn>
                <a:cxn ang="0">
                  <a:pos x="80" y="147"/>
                </a:cxn>
                <a:cxn ang="0">
                  <a:pos x="55" y="147"/>
                </a:cxn>
                <a:cxn ang="0">
                  <a:pos x="55" y="158"/>
                </a:cxn>
                <a:cxn ang="0">
                  <a:pos x="63" y="158"/>
                </a:cxn>
                <a:cxn ang="0">
                  <a:pos x="75" y="158"/>
                </a:cxn>
                <a:cxn ang="0">
                  <a:pos x="86" y="158"/>
                </a:cxn>
                <a:cxn ang="0">
                  <a:pos x="95" y="158"/>
                </a:cxn>
                <a:cxn ang="0">
                  <a:pos x="105" y="158"/>
                </a:cxn>
                <a:cxn ang="0">
                  <a:pos x="116" y="158"/>
                </a:cxn>
                <a:cxn ang="0">
                  <a:pos x="127" y="158"/>
                </a:cxn>
                <a:cxn ang="0">
                  <a:pos x="136" y="158"/>
                </a:cxn>
                <a:cxn ang="0">
                  <a:pos x="136" y="147"/>
                </a:cxn>
                <a:cxn ang="0">
                  <a:pos x="111" y="147"/>
                </a:cxn>
                <a:cxn ang="0">
                  <a:pos x="111" y="95"/>
                </a:cxn>
                <a:cxn ang="0">
                  <a:pos x="165" y="16"/>
                </a:cxn>
              </a:cxnLst>
              <a:rect l="0" t="0" r="r" b="b"/>
              <a:pathLst>
                <a:path w="190" h="158">
                  <a:moveTo>
                    <a:pt x="165" y="16"/>
                  </a:moveTo>
                  <a:lnTo>
                    <a:pt x="166" y="14"/>
                  </a:lnTo>
                  <a:lnTo>
                    <a:pt x="168" y="13"/>
                  </a:lnTo>
                  <a:lnTo>
                    <a:pt x="170" y="12"/>
                  </a:lnTo>
                  <a:lnTo>
                    <a:pt x="174" y="12"/>
                  </a:lnTo>
                  <a:lnTo>
                    <a:pt x="186" y="11"/>
                  </a:lnTo>
                  <a:lnTo>
                    <a:pt x="190" y="11"/>
                  </a:lnTo>
                  <a:lnTo>
                    <a:pt x="190" y="0"/>
                  </a:lnTo>
                  <a:lnTo>
                    <a:pt x="176" y="1"/>
                  </a:lnTo>
                  <a:lnTo>
                    <a:pt x="164" y="1"/>
                  </a:lnTo>
                  <a:lnTo>
                    <a:pt x="149" y="1"/>
                  </a:lnTo>
                  <a:lnTo>
                    <a:pt x="134" y="0"/>
                  </a:lnTo>
                  <a:lnTo>
                    <a:pt x="134" y="11"/>
                  </a:lnTo>
                  <a:lnTo>
                    <a:pt x="142" y="11"/>
                  </a:lnTo>
                  <a:lnTo>
                    <a:pt x="151" y="13"/>
                  </a:lnTo>
                  <a:lnTo>
                    <a:pt x="151" y="15"/>
                  </a:lnTo>
                  <a:lnTo>
                    <a:pt x="150" y="16"/>
                  </a:lnTo>
                  <a:lnTo>
                    <a:pt x="107" y="79"/>
                  </a:lnTo>
                  <a:lnTo>
                    <a:pt x="60" y="11"/>
                  </a:lnTo>
                  <a:lnTo>
                    <a:pt x="80" y="11"/>
                  </a:lnTo>
                  <a:lnTo>
                    <a:pt x="80" y="0"/>
                  </a:lnTo>
                  <a:lnTo>
                    <a:pt x="71" y="1"/>
                  </a:lnTo>
                  <a:lnTo>
                    <a:pt x="59" y="1"/>
                  </a:lnTo>
                  <a:lnTo>
                    <a:pt x="48" y="1"/>
                  </a:lnTo>
                  <a:lnTo>
                    <a:pt x="38" y="1"/>
                  </a:lnTo>
                  <a:lnTo>
                    <a:pt x="29" y="1"/>
                  </a:lnTo>
                  <a:lnTo>
                    <a:pt x="19" y="1"/>
                  </a:lnTo>
                  <a:lnTo>
                    <a:pt x="8" y="1"/>
                  </a:lnTo>
                  <a:lnTo>
                    <a:pt x="0" y="0"/>
                  </a:lnTo>
                  <a:lnTo>
                    <a:pt x="0" y="11"/>
                  </a:lnTo>
                  <a:lnTo>
                    <a:pt x="23" y="11"/>
                  </a:lnTo>
                  <a:lnTo>
                    <a:pt x="80" y="95"/>
                  </a:lnTo>
                  <a:lnTo>
                    <a:pt x="80" y="147"/>
                  </a:lnTo>
                  <a:lnTo>
                    <a:pt x="55" y="147"/>
                  </a:lnTo>
                  <a:lnTo>
                    <a:pt x="55" y="158"/>
                  </a:lnTo>
                  <a:lnTo>
                    <a:pt x="63" y="158"/>
                  </a:lnTo>
                  <a:lnTo>
                    <a:pt x="75" y="158"/>
                  </a:lnTo>
                  <a:lnTo>
                    <a:pt x="86" y="158"/>
                  </a:lnTo>
                  <a:lnTo>
                    <a:pt x="95" y="158"/>
                  </a:lnTo>
                  <a:lnTo>
                    <a:pt x="105" y="158"/>
                  </a:lnTo>
                  <a:lnTo>
                    <a:pt x="116" y="158"/>
                  </a:lnTo>
                  <a:lnTo>
                    <a:pt x="127" y="158"/>
                  </a:lnTo>
                  <a:lnTo>
                    <a:pt x="136" y="158"/>
                  </a:lnTo>
                  <a:lnTo>
                    <a:pt x="136" y="147"/>
                  </a:lnTo>
                  <a:lnTo>
                    <a:pt x="111" y="147"/>
                  </a:lnTo>
                  <a:lnTo>
                    <a:pt x="111" y="95"/>
                  </a:lnTo>
                  <a:lnTo>
                    <a:pt x="165" y="16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5" name="Freeform 41"/>
            <p:cNvSpPr>
              <a:spLocks noChangeAspect="1"/>
            </p:cNvSpPr>
            <p:nvPr/>
          </p:nvSpPr>
          <p:spPr bwMode="auto">
            <a:xfrm>
              <a:off x="5380" y="100"/>
              <a:ext cx="204" cy="103"/>
            </a:xfrm>
            <a:custGeom>
              <a:avLst/>
              <a:gdLst/>
              <a:ahLst/>
              <a:cxnLst>
                <a:cxn ang="0">
                  <a:pos x="15" y="92"/>
                </a:cxn>
                <a:cxn ang="0">
                  <a:pos x="0" y="103"/>
                </a:cxn>
                <a:cxn ang="0">
                  <a:pos x="13" y="103"/>
                </a:cxn>
                <a:cxn ang="0">
                  <a:pos x="28" y="103"/>
                </a:cxn>
                <a:cxn ang="0">
                  <a:pos x="44" y="103"/>
                </a:cxn>
                <a:cxn ang="0">
                  <a:pos x="57" y="103"/>
                </a:cxn>
                <a:cxn ang="0">
                  <a:pos x="42" y="92"/>
                </a:cxn>
                <a:cxn ang="0">
                  <a:pos x="45" y="28"/>
                </a:cxn>
                <a:cxn ang="0">
                  <a:pos x="64" y="10"/>
                </a:cxn>
                <a:cxn ang="0">
                  <a:pos x="81" y="9"/>
                </a:cxn>
                <a:cxn ang="0">
                  <a:pos x="88" y="19"/>
                </a:cxn>
                <a:cxn ang="0">
                  <a:pos x="89" y="92"/>
                </a:cxn>
                <a:cxn ang="0">
                  <a:pos x="73" y="103"/>
                </a:cxn>
                <a:cxn ang="0">
                  <a:pos x="86" y="103"/>
                </a:cxn>
                <a:cxn ang="0">
                  <a:pos x="102" y="103"/>
                </a:cxn>
                <a:cxn ang="0">
                  <a:pos x="117" y="103"/>
                </a:cxn>
                <a:cxn ang="0">
                  <a:pos x="130" y="103"/>
                </a:cxn>
                <a:cxn ang="0">
                  <a:pos x="115" y="92"/>
                </a:cxn>
                <a:cxn ang="0">
                  <a:pos x="118" y="28"/>
                </a:cxn>
                <a:cxn ang="0">
                  <a:pos x="137" y="10"/>
                </a:cxn>
                <a:cxn ang="0">
                  <a:pos x="154" y="9"/>
                </a:cxn>
                <a:cxn ang="0">
                  <a:pos x="161" y="19"/>
                </a:cxn>
                <a:cxn ang="0">
                  <a:pos x="162" y="92"/>
                </a:cxn>
                <a:cxn ang="0">
                  <a:pos x="146" y="103"/>
                </a:cxn>
                <a:cxn ang="0">
                  <a:pos x="159" y="103"/>
                </a:cxn>
                <a:cxn ang="0">
                  <a:pos x="175" y="103"/>
                </a:cxn>
                <a:cxn ang="0">
                  <a:pos x="190" y="103"/>
                </a:cxn>
                <a:cxn ang="0">
                  <a:pos x="204" y="103"/>
                </a:cxn>
                <a:cxn ang="0">
                  <a:pos x="188" y="92"/>
                </a:cxn>
                <a:cxn ang="0">
                  <a:pos x="186" y="18"/>
                </a:cxn>
                <a:cxn ang="0">
                  <a:pos x="168" y="1"/>
                </a:cxn>
                <a:cxn ang="0">
                  <a:pos x="138" y="2"/>
                </a:cxn>
                <a:cxn ang="0">
                  <a:pos x="119" y="14"/>
                </a:cxn>
                <a:cxn ang="0">
                  <a:pos x="111" y="15"/>
                </a:cxn>
                <a:cxn ang="0">
                  <a:pos x="103" y="5"/>
                </a:cxn>
                <a:cxn ang="0">
                  <a:pos x="93" y="1"/>
                </a:cxn>
                <a:cxn ang="0">
                  <a:pos x="83" y="0"/>
                </a:cxn>
                <a:cxn ang="0">
                  <a:pos x="66" y="1"/>
                </a:cxn>
                <a:cxn ang="0">
                  <a:pos x="46" y="15"/>
                </a:cxn>
                <a:cxn ang="0">
                  <a:pos x="39" y="0"/>
                </a:cxn>
                <a:cxn ang="0">
                  <a:pos x="0" y="12"/>
                </a:cxn>
                <a:cxn ang="0">
                  <a:pos x="13" y="13"/>
                </a:cxn>
                <a:cxn ang="0">
                  <a:pos x="15" y="21"/>
                </a:cxn>
              </a:cxnLst>
              <a:rect l="0" t="0" r="r" b="b"/>
              <a:pathLst>
                <a:path w="204" h="103">
                  <a:moveTo>
                    <a:pt x="15" y="21"/>
                  </a:moveTo>
                  <a:lnTo>
                    <a:pt x="15" y="92"/>
                  </a:lnTo>
                  <a:lnTo>
                    <a:pt x="0" y="92"/>
                  </a:lnTo>
                  <a:lnTo>
                    <a:pt x="0" y="103"/>
                  </a:lnTo>
                  <a:lnTo>
                    <a:pt x="6" y="103"/>
                  </a:lnTo>
                  <a:lnTo>
                    <a:pt x="13" y="103"/>
                  </a:lnTo>
                  <a:lnTo>
                    <a:pt x="21" y="103"/>
                  </a:lnTo>
                  <a:lnTo>
                    <a:pt x="28" y="103"/>
                  </a:lnTo>
                  <a:lnTo>
                    <a:pt x="36" y="103"/>
                  </a:lnTo>
                  <a:lnTo>
                    <a:pt x="44" y="103"/>
                  </a:lnTo>
                  <a:lnTo>
                    <a:pt x="51" y="103"/>
                  </a:lnTo>
                  <a:lnTo>
                    <a:pt x="57" y="103"/>
                  </a:lnTo>
                  <a:lnTo>
                    <a:pt x="57" y="92"/>
                  </a:lnTo>
                  <a:lnTo>
                    <a:pt x="42" y="92"/>
                  </a:lnTo>
                  <a:lnTo>
                    <a:pt x="42" y="44"/>
                  </a:lnTo>
                  <a:lnTo>
                    <a:pt x="45" y="28"/>
                  </a:lnTo>
                  <a:lnTo>
                    <a:pt x="53" y="17"/>
                  </a:lnTo>
                  <a:lnTo>
                    <a:pt x="64" y="10"/>
                  </a:lnTo>
                  <a:lnTo>
                    <a:pt x="76" y="8"/>
                  </a:lnTo>
                  <a:lnTo>
                    <a:pt x="81" y="9"/>
                  </a:lnTo>
                  <a:lnTo>
                    <a:pt x="85" y="12"/>
                  </a:lnTo>
                  <a:lnTo>
                    <a:pt x="88" y="19"/>
                  </a:lnTo>
                  <a:lnTo>
                    <a:pt x="89" y="30"/>
                  </a:lnTo>
                  <a:lnTo>
                    <a:pt x="89" y="92"/>
                  </a:lnTo>
                  <a:lnTo>
                    <a:pt x="73" y="92"/>
                  </a:lnTo>
                  <a:lnTo>
                    <a:pt x="73" y="103"/>
                  </a:lnTo>
                  <a:lnTo>
                    <a:pt x="79" y="103"/>
                  </a:lnTo>
                  <a:lnTo>
                    <a:pt x="86" y="103"/>
                  </a:lnTo>
                  <a:lnTo>
                    <a:pt x="94" y="103"/>
                  </a:lnTo>
                  <a:lnTo>
                    <a:pt x="102" y="103"/>
                  </a:lnTo>
                  <a:lnTo>
                    <a:pt x="109" y="103"/>
                  </a:lnTo>
                  <a:lnTo>
                    <a:pt x="117" y="103"/>
                  </a:lnTo>
                  <a:lnTo>
                    <a:pt x="124" y="103"/>
                  </a:lnTo>
                  <a:lnTo>
                    <a:pt x="130" y="103"/>
                  </a:lnTo>
                  <a:lnTo>
                    <a:pt x="130" y="92"/>
                  </a:lnTo>
                  <a:lnTo>
                    <a:pt x="115" y="92"/>
                  </a:lnTo>
                  <a:lnTo>
                    <a:pt x="115" y="44"/>
                  </a:lnTo>
                  <a:lnTo>
                    <a:pt x="118" y="28"/>
                  </a:lnTo>
                  <a:lnTo>
                    <a:pt x="126" y="17"/>
                  </a:lnTo>
                  <a:lnTo>
                    <a:pt x="137" y="10"/>
                  </a:lnTo>
                  <a:lnTo>
                    <a:pt x="149" y="8"/>
                  </a:lnTo>
                  <a:lnTo>
                    <a:pt x="154" y="9"/>
                  </a:lnTo>
                  <a:lnTo>
                    <a:pt x="158" y="12"/>
                  </a:lnTo>
                  <a:lnTo>
                    <a:pt x="161" y="19"/>
                  </a:lnTo>
                  <a:lnTo>
                    <a:pt x="162" y="30"/>
                  </a:lnTo>
                  <a:lnTo>
                    <a:pt x="162" y="92"/>
                  </a:lnTo>
                  <a:lnTo>
                    <a:pt x="146" y="92"/>
                  </a:lnTo>
                  <a:lnTo>
                    <a:pt x="146" y="103"/>
                  </a:lnTo>
                  <a:lnTo>
                    <a:pt x="152" y="103"/>
                  </a:lnTo>
                  <a:lnTo>
                    <a:pt x="159" y="103"/>
                  </a:lnTo>
                  <a:lnTo>
                    <a:pt x="167" y="103"/>
                  </a:lnTo>
                  <a:lnTo>
                    <a:pt x="175" y="103"/>
                  </a:lnTo>
                  <a:lnTo>
                    <a:pt x="182" y="103"/>
                  </a:lnTo>
                  <a:lnTo>
                    <a:pt x="190" y="103"/>
                  </a:lnTo>
                  <a:lnTo>
                    <a:pt x="198" y="103"/>
                  </a:lnTo>
                  <a:lnTo>
                    <a:pt x="204" y="103"/>
                  </a:lnTo>
                  <a:lnTo>
                    <a:pt x="204" y="92"/>
                  </a:lnTo>
                  <a:lnTo>
                    <a:pt x="188" y="92"/>
                  </a:lnTo>
                  <a:lnTo>
                    <a:pt x="188" y="33"/>
                  </a:lnTo>
                  <a:lnTo>
                    <a:pt x="186" y="18"/>
                  </a:lnTo>
                  <a:lnTo>
                    <a:pt x="179" y="7"/>
                  </a:lnTo>
                  <a:lnTo>
                    <a:pt x="168" y="1"/>
                  </a:lnTo>
                  <a:lnTo>
                    <a:pt x="152" y="0"/>
                  </a:lnTo>
                  <a:lnTo>
                    <a:pt x="138" y="2"/>
                  </a:lnTo>
                  <a:lnTo>
                    <a:pt x="128" y="7"/>
                  </a:lnTo>
                  <a:lnTo>
                    <a:pt x="119" y="14"/>
                  </a:lnTo>
                  <a:lnTo>
                    <a:pt x="114" y="22"/>
                  </a:lnTo>
                  <a:lnTo>
                    <a:pt x="111" y="15"/>
                  </a:lnTo>
                  <a:lnTo>
                    <a:pt x="108" y="9"/>
                  </a:lnTo>
                  <a:lnTo>
                    <a:pt x="103" y="5"/>
                  </a:lnTo>
                  <a:lnTo>
                    <a:pt x="98" y="3"/>
                  </a:lnTo>
                  <a:lnTo>
                    <a:pt x="93" y="1"/>
                  </a:lnTo>
                  <a:lnTo>
                    <a:pt x="88" y="0"/>
                  </a:lnTo>
                  <a:lnTo>
                    <a:pt x="83" y="0"/>
                  </a:lnTo>
                  <a:lnTo>
                    <a:pt x="79" y="0"/>
                  </a:lnTo>
                  <a:lnTo>
                    <a:pt x="66" y="1"/>
                  </a:lnTo>
                  <a:lnTo>
                    <a:pt x="54" y="7"/>
                  </a:lnTo>
                  <a:lnTo>
                    <a:pt x="46" y="15"/>
                  </a:lnTo>
                  <a:lnTo>
                    <a:pt x="39" y="24"/>
                  </a:lnTo>
                  <a:lnTo>
                    <a:pt x="39" y="0"/>
                  </a:lnTo>
                  <a:lnTo>
                    <a:pt x="0" y="1"/>
                  </a:lnTo>
                  <a:lnTo>
                    <a:pt x="0" y="12"/>
                  </a:lnTo>
                  <a:lnTo>
                    <a:pt x="8" y="12"/>
                  </a:lnTo>
                  <a:lnTo>
                    <a:pt x="13" y="13"/>
                  </a:lnTo>
                  <a:lnTo>
                    <a:pt x="15" y="16"/>
                  </a:lnTo>
                  <a:lnTo>
                    <a:pt x="15" y="2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6" name="Freeform 42"/>
            <p:cNvSpPr>
              <a:spLocks noChangeAspect="1"/>
            </p:cNvSpPr>
            <p:nvPr/>
          </p:nvSpPr>
          <p:spPr bwMode="auto">
            <a:xfrm>
              <a:off x="5597" y="165"/>
              <a:ext cx="78" cy="74"/>
            </a:xfrm>
            <a:custGeom>
              <a:avLst/>
              <a:gdLst/>
              <a:ahLst/>
              <a:cxnLst>
                <a:cxn ang="0">
                  <a:pos x="76" y="52"/>
                </a:cxn>
                <a:cxn ang="0">
                  <a:pos x="69" y="52"/>
                </a:cxn>
                <a:cxn ang="0">
                  <a:pos x="65" y="58"/>
                </a:cxn>
                <a:cxn ang="0">
                  <a:pos x="56" y="65"/>
                </a:cxn>
                <a:cxn ang="0">
                  <a:pos x="39" y="65"/>
                </a:cxn>
                <a:cxn ang="0">
                  <a:pos x="28" y="58"/>
                </a:cxn>
                <a:cxn ang="0">
                  <a:pos x="23" y="48"/>
                </a:cxn>
                <a:cxn ang="0">
                  <a:pos x="22" y="39"/>
                </a:cxn>
                <a:cxn ang="0">
                  <a:pos x="22" y="32"/>
                </a:cxn>
                <a:cxn ang="0">
                  <a:pos x="24" y="22"/>
                </a:cxn>
                <a:cxn ang="0">
                  <a:pos x="29" y="14"/>
                </a:cxn>
                <a:cxn ang="0">
                  <a:pos x="38" y="9"/>
                </a:cxn>
                <a:cxn ang="0">
                  <a:pos x="47" y="8"/>
                </a:cxn>
                <a:cxn ang="0">
                  <a:pos x="54" y="8"/>
                </a:cxn>
                <a:cxn ang="0">
                  <a:pos x="55" y="9"/>
                </a:cxn>
                <a:cxn ang="0">
                  <a:pos x="53" y="16"/>
                </a:cxn>
                <a:cxn ang="0">
                  <a:pos x="57" y="24"/>
                </a:cxn>
                <a:cxn ang="0">
                  <a:pos x="64" y="27"/>
                </a:cxn>
                <a:cxn ang="0">
                  <a:pos x="73" y="24"/>
                </a:cxn>
                <a:cxn ang="0">
                  <a:pos x="76" y="16"/>
                </a:cxn>
                <a:cxn ang="0">
                  <a:pos x="72" y="7"/>
                </a:cxn>
                <a:cxn ang="0">
                  <a:pos x="64" y="2"/>
                </a:cxn>
                <a:cxn ang="0">
                  <a:pos x="54" y="0"/>
                </a:cxn>
                <a:cxn ang="0">
                  <a:pos x="45" y="0"/>
                </a:cxn>
                <a:cxn ang="0">
                  <a:pos x="23" y="3"/>
                </a:cxn>
                <a:cxn ang="0">
                  <a:pos x="9" y="13"/>
                </a:cxn>
                <a:cxn ang="0">
                  <a:pos x="2" y="25"/>
                </a:cxn>
                <a:cxn ang="0">
                  <a:pos x="0" y="37"/>
                </a:cxn>
                <a:cxn ang="0">
                  <a:pos x="10" y="62"/>
                </a:cxn>
                <a:cxn ang="0">
                  <a:pos x="44" y="74"/>
                </a:cxn>
                <a:cxn ang="0">
                  <a:pos x="66" y="69"/>
                </a:cxn>
                <a:cxn ang="0">
                  <a:pos x="76" y="60"/>
                </a:cxn>
                <a:cxn ang="0">
                  <a:pos x="78" y="54"/>
                </a:cxn>
              </a:cxnLst>
              <a:rect l="0" t="0" r="r" b="b"/>
              <a:pathLst>
                <a:path w="78" h="74">
                  <a:moveTo>
                    <a:pt x="78" y="54"/>
                  </a:moveTo>
                  <a:lnTo>
                    <a:pt x="76" y="52"/>
                  </a:lnTo>
                  <a:lnTo>
                    <a:pt x="73" y="52"/>
                  </a:lnTo>
                  <a:lnTo>
                    <a:pt x="69" y="52"/>
                  </a:lnTo>
                  <a:lnTo>
                    <a:pt x="68" y="54"/>
                  </a:lnTo>
                  <a:lnTo>
                    <a:pt x="65" y="58"/>
                  </a:lnTo>
                  <a:lnTo>
                    <a:pt x="61" y="62"/>
                  </a:lnTo>
                  <a:lnTo>
                    <a:pt x="56" y="65"/>
                  </a:lnTo>
                  <a:lnTo>
                    <a:pt x="48" y="65"/>
                  </a:lnTo>
                  <a:lnTo>
                    <a:pt x="39" y="65"/>
                  </a:lnTo>
                  <a:lnTo>
                    <a:pt x="33" y="62"/>
                  </a:lnTo>
                  <a:lnTo>
                    <a:pt x="28" y="58"/>
                  </a:lnTo>
                  <a:lnTo>
                    <a:pt x="25" y="53"/>
                  </a:lnTo>
                  <a:lnTo>
                    <a:pt x="23" y="48"/>
                  </a:lnTo>
                  <a:lnTo>
                    <a:pt x="22" y="44"/>
                  </a:lnTo>
                  <a:lnTo>
                    <a:pt x="22" y="39"/>
                  </a:lnTo>
                  <a:lnTo>
                    <a:pt x="22" y="36"/>
                  </a:lnTo>
                  <a:lnTo>
                    <a:pt x="22" y="32"/>
                  </a:lnTo>
                  <a:lnTo>
                    <a:pt x="23" y="27"/>
                  </a:lnTo>
                  <a:lnTo>
                    <a:pt x="24" y="22"/>
                  </a:lnTo>
                  <a:lnTo>
                    <a:pt x="26" y="18"/>
                  </a:lnTo>
                  <a:lnTo>
                    <a:pt x="29" y="14"/>
                  </a:lnTo>
                  <a:lnTo>
                    <a:pt x="33" y="11"/>
                  </a:lnTo>
                  <a:lnTo>
                    <a:pt x="38" y="9"/>
                  </a:lnTo>
                  <a:lnTo>
                    <a:pt x="45" y="8"/>
                  </a:lnTo>
                  <a:lnTo>
                    <a:pt x="47" y="8"/>
                  </a:lnTo>
                  <a:lnTo>
                    <a:pt x="51" y="8"/>
                  </a:lnTo>
                  <a:lnTo>
                    <a:pt x="54" y="8"/>
                  </a:lnTo>
                  <a:lnTo>
                    <a:pt x="55" y="9"/>
                  </a:lnTo>
                  <a:lnTo>
                    <a:pt x="55" y="9"/>
                  </a:lnTo>
                  <a:lnTo>
                    <a:pt x="54" y="11"/>
                  </a:lnTo>
                  <a:lnTo>
                    <a:pt x="53" y="16"/>
                  </a:lnTo>
                  <a:lnTo>
                    <a:pt x="54" y="20"/>
                  </a:lnTo>
                  <a:lnTo>
                    <a:pt x="57" y="24"/>
                  </a:lnTo>
                  <a:lnTo>
                    <a:pt x="60" y="26"/>
                  </a:lnTo>
                  <a:lnTo>
                    <a:pt x="64" y="27"/>
                  </a:lnTo>
                  <a:lnTo>
                    <a:pt x="69" y="26"/>
                  </a:lnTo>
                  <a:lnTo>
                    <a:pt x="73" y="24"/>
                  </a:lnTo>
                  <a:lnTo>
                    <a:pt x="75" y="20"/>
                  </a:lnTo>
                  <a:lnTo>
                    <a:pt x="76" y="16"/>
                  </a:lnTo>
                  <a:lnTo>
                    <a:pt x="75" y="11"/>
                  </a:lnTo>
                  <a:lnTo>
                    <a:pt x="72" y="7"/>
                  </a:lnTo>
                  <a:lnTo>
                    <a:pt x="68" y="4"/>
                  </a:lnTo>
                  <a:lnTo>
                    <a:pt x="64" y="2"/>
                  </a:lnTo>
                  <a:lnTo>
                    <a:pt x="59" y="1"/>
                  </a:lnTo>
                  <a:lnTo>
                    <a:pt x="54" y="0"/>
                  </a:lnTo>
                  <a:lnTo>
                    <a:pt x="49" y="0"/>
                  </a:lnTo>
                  <a:lnTo>
                    <a:pt x="45" y="0"/>
                  </a:lnTo>
                  <a:lnTo>
                    <a:pt x="33" y="1"/>
                  </a:lnTo>
                  <a:lnTo>
                    <a:pt x="23" y="3"/>
                  </a:lnTo>
                  <a:lnTo>
                    <a:pt x="15" y="8"/>
                  </a:lnTo>
                  <a:lnTo>
                    <a:pt x="9" y="13"/>
                  </a:lnTo>
                  <a:lnTo>
                    <a:pt x="4" y="19"/>
                  </a:lnTo>
                  <a:lnTo>
                    <a:pt x="2" y="25"/>
                  </a:lnTo>
                  <a:lnTo>
                    <a:pt x="0" y="31"/>
                  </a:lnTo>
                  <a:lnTo>
                    <a:pt x="0" y="37"/>
                  </a:lnTo>
                  <a:lnTo>
                    <a:pt x="2" y="51"/>
                  </a:lnTo>
                  <a:lnTo>
                    <a:pt x="10" y="62"/>
                  </a:lnTo>
                  <a:lnTo>
                    <a:pt x="24" y="71"/>
                  </a:lnTo>
                  <a:lnTo>
                    <a:pt x="44" y="74"/>
                  </a:lnTo>
                  <a:lnTo>
                    <a:pt x="56" y="73"/>
                  </a:lnTo>
                  <a:lnTo>
                    <a:pt x="66" y="69"/>
                  </a:lnTo>
                  <a:lnTo>
                    <a:pt x="72" y="64"/>
                  </a:lnTo>
                  <a:lnTo>
                    <a:pt x="76" y="60"/>
                  </a:lnTo>
                  <a:lnTo>
                    <a:pt x="77" y="56"/>
                  </a:lnTo>
                  <a:lnTo>
                    <a:pt x="78" y="54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7" name="Freeform 43"/>
            <p:cNvSpPr>
              <a:spLocks noChangeAspect="1"/>
            </p:cNvSpPr>
            <p:nvPr/>
          </p:nvSpPr>
          <p:spPr bwMode="auto">
            <a:xfrm>
              <a:off x="5706" y="30"/>
              <a:ext cx="53" cy="231"/>
            </a:xfrm>
            <a:custGeom>
              <a:avLst/>
              <a:gdLst/>
              <a:ahLst/>
              <a:cxnLst>
                <a:cxn ang="0">
                  <a:pos x="53" y="116"/>
                </a:cxn>
                <a:cxn ang="0">
                  <a:pos x="53" y="100"/>
                </a:cxn>
                <a:cxn ang="0">
                  <a:pos x="50" y="83"/>
                </a:cxn>
                <a:cxn ang="0">
                  <a:pos x="46" y="63"/>
                </a:cxn>
                <a:cxn ang="0">
                  <a:pos x="38" y="44"/>
                </a:cxn>
                <a:cxn ang="0">
                  <a:pos x="27" y="25"/>
                </a:cxn>
                <a:cxn ang="0">
                  <a:pos x="16" y="11"/>
                </a:cxn>
                <a:cxn ang="0">
                  <a:pos x="7" y="3"/>
                </a:cxn>
                <a:cxn ang="0">
                  <a:pos x="2" y="0"/>
                </a:cxn>
                <a:cxn ang="0">
                  <a:pos x="1" y="1"/>
                </a:cxn>
                <a:cxn ang="0">
                  <a:pos x="0" y="3"/>
                </a:cxn>
                <a:cxn ang="0">
                  <a:pos x="0" y="3"/>
                </a:cxn>
                <a:cxn ang="0">
                  <a:pos x="1" y="4"/>
                </a:cxn>
                <a:cxn ang="0">
                  <a:pos x="2" y="6"/>
                </a:cxn>
                <a:cxn ang="0">
                  <a:pos x="4" y="8"/>
                </a:cxn>
                <a:cxn ang="0">
                  <a:pos x="19" y="28"/>
                </a:cxn>
                <a:cxn ang="0">
                  <a:pos x="31" y="52"/>
                </a:cxn>
                <a:cxn ang="0">
                  <a:pos x="38" y="82"/>
                </a:cxn>
                <a:cxn ang="0">
                  <a:pos x="40" y="116"/>
                </a:cxn>
                <a:cxn ang="0">
                  <a:pos x="38" y="145"/>
                </a:cxn>
                <a:cxn ang="0">
                  <a:pos x="32" y="174"/>
                </a:cxn>
                <a:cxn ang="0">
                  <a:pos x="21" y="201"/>
                </a:cxn>
                <a:cxn ang="0">
                  <a:pos x="3" y="225"/>
                </a:cxn>
                <a:cxn ang="0">
                  <a:pos x="0" y="227"/>
                </a:cxn>
                <a:cxn ang="0">
                  <a:pos x="0" y="228"/>
                </a:cxn>
                <a:cxn ang="0">
                  <a:pos x="1" y="230"/>
                </a:cxn>
                <a:cxn ang="0">
                  <a:pos x="2" y="231"/>
                </a:cxn>
                <a:cxn ang="0">
                  <a:pos x="7" y="228"/>
                </a:cxn>
                <a:cxn ang="0">
                  <a:pos x="16" y="219"/>
                </a:cxn>
                <a:cxn ang="0">
                  <a:pos x="28" y="205"/>
                </a:cxn>
                <a:cxn ang="0">
                  <a:pos x="39" y="186"/>
                </a:cxn>
                <a:cxn ang="0">
                  <a:pos x="46" y="167"/>
                </a:cxn>
                <a:cxn ang="0">
                  <a:pos x="50" y="149"/>
                </a:cxn>
                <a:cxn ang="0">
                  <a:pos x="53" y="131"/>
                </a:cxn>
                <a:cxn ang="0">
                  <a:pos x="53" y="116"/>
                </a:cxn>
              </a:cxnLst>
              <a:rect l="0" t="0" r="r" b="b"/>
              <a:pathLst>
                <a:path w="53" h="231">
                  <a:moveTo>
                    <a:pt x="53" y="116"/>
                  </a:moveTo>
                  <a:lnTo>
                    <a:pt x="53" y="100"/>
                  </a:lnTo>
                  <a:lnTo>
                    <a:pt x="50" y="83"/>
                  </a:lnTo>
                  <a:lnTo>
                    <a:pt x="46" y="63"/>
                  </a:lnTo>
                  <a:lnTo>
                    <a:pt x="38" y="44"/>
                  </a:lnTo>
                  <a:lnTo>
                    <a:pt x="27" y="25"/>
                  </a:lnTo>
                  <a:lnTo>
                    <a:pt x="16" y="11"/>
                  </a:lnTo>
                  <a:lnTo>
                    <a:pt x="7" y="3"/>
                  </a:lnTo>
                  <a:lnTo>
                    <a:pt x="2" y="0"/>
                  </a:lnTo>
                  <a:lnTo>
                    <a:pt x="1" y="1"/>
                  </a:lnTo>
                  <a:lnTo>
                    <a:pt x="0" y="3"/>
                  </a:lnTo>
                  <a:lnTo>
                    <a:pt x="0" y="3"/>
                  </a:lnTo>
                  <a:lnTo>
                    <a:pt x="1" y="4"/>
                  </a:lnTo>
                  <a:lnTo>
                    <a:pt x="2" y="6"/>
                  </a:lnTo>
                  <a:lnTo>
                    <a:pt x="4" y="8"/>
                  </a:lnTo>
                  <a:lnTo>
                    <a:pt x="19" y="28"/>
                  </a:lnTo>
                  <a:lnTo>
                    <a:pt x="31" y="52"/>
                  </a:lnTo>
                  <a:lnTo>
                    <a:pt x="38" y="82"/>
                  </a:lnTo>
                  <a:lnTo>
                    <a:pt x="40" y="116"/>
                  </a:lnTo>
                  <a:lnTo>
                    <a:pt x="38" y="145"/>
                  </a:lnTo>
                  <a:lnTo>
                    <a:pt x="32" y="174"/>
                  </a:lnTo>
                  <a:lnTo>
                    <a:pt x="21" y="201"/>
                  </a:lnTo>
                  <a:lnTo>
                    <a:pt x="3" y="225"/>
                  </a:lnTo>
                  <a:lnTo>
                    <a:pt x="0" y="227"/>
                  </a:lnTo>
                  <a:lnTo>
                    <a:pt x="0" y="228"/>
                  </a:lnTo>
                  <a:lnTo>
                    <a:pt x="1" y="230"/>
                  </a:lnTo>
                  <a:lnTo>
                    <a:pt x="2" y="231"/>
                  </a:lnTo>
                  <a:lnTo>
                    <a:pt x="7" y="228"/>
                  </a:lnTo>
                  <a:lnTo>
                    <a:pt x="16" y="219"/>
                  </a:lnTo>
                  <a:lnTo>
                    <a:pt x="28" y="205"/>
                  </a:lnTo>
                  <a:lnTo>
                    <a:pt x="39" y="186"/>
                  </a:lnTo>
                  <a:lnTo>
                    <a:pt x="46" y="167"/>
                  </a:lnTo>
                  <a:lnTo>
                    <a:pt x="50" y="149"/>
                  </a:lnTo>
                  <a:lnTo>
                    <a:pt x="53" y="131"/>
                  </a:lnTo>
                  <a:lnTo>
                    <a:pt x="53" y="116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56665224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Estimating Hyper-parameters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/>
          <a:lstStyle/>
          <a:p>
            <a:fld id="{C8A3C2DC-176B-490C-97D2-8ED4C1EC2C7D}" type="slidenum">
              <a:rPr lang="en-US" smtClean="0"/>
              <a:pPr/>
              <a:t>32</a:t>
            </a:fld>
            <a:endParaRPr lang="en-US"/>
          </a:p>
        </p:txBody>
      </p:sp>
      <p:grpSp>
        <p:nvGrpSpPr>
          <p:cNvPr id="3" name="Group 90"/>
          <p:cNvGrpSpPr>
            <a:grpSpLocks noChangeAspect="1"/>
          </p:cNvGrpSpPr>
          <p:nvPr>
            <p:custDataLst>
              <p:tags r:id="rId1"/>
            </p:custDataLst>
          </p:nvPr>
        </p:nvGrpSpPr>
        <p:grpSpPr bwMode="auto">
          <a:xfrm>
            <a:off x="685800" y="1857375"/>
            <a:ext cx="1752977" cy="276225"/>
            <a:chOff x="1" y="0"/>
            <a:chExt cx="5756" cy="907"/>
          </a:xfrm>
        </p:grpSpPr>
        <p:sp>
          <p:nvSpPr>
            <p:cNvPr id="6" name="Freeform 91"/>
            <p:cNvSpPr>
              <a:spLocks noChangeAspect="1"/>
            </p:cNvSpPr>
            <p:nvPr/>
          </p:nvSpPr>
          <p:spPr bwMode="auto">
            <a:xfrm>
              <a:off x="1" y="285"/>
              <a:ext cx="388" cy="406"/>
            </a:xfrm>
            <a:custGeom>
              <a:avLst/>
              <a:gdLst/>
              <a:ahLst/>
              <a:cxnLst>
                <a:cxn ang="0">
                  <a:pos x="275" y="52"/>
                </a:cxn>
                <a:cxn ang="0">
                  <a:pos x="267" y="74"/>
                </a:cxn>
                <a:cxn ang="0">
                  <a:pos x="272" y="107"/>
                </a:cxn>
                <a:cxn ang="0">
                  <a:pos x="303" y="134"/>
                </a:cxn>
                <a:cxn ang="0">
                  <a:pos x="341" y="134"/>
                </a:cxn>
                <a:cxn ang="0">
                  <a:pos x="372" y="106"/>
                </a:cxn>
                <a:cxn ang="0">
                  <a:pos x="360" y="37"/>
                </a:cxn>
                <a:cxn ang="0">
                  <a:pos x="269" y="2"/>
                </a:cxn>
                <a:cxn ang="0">
                  <a:pos x="168" y="5"/>
                </a:cxn>
                <a:cxn ang="0">
                  <a:pos x="83" y="38"/>
                </a:cxn>
                <a:cxn ang="0">
                  <a:pos x="29" y="95"/>
                </a:cxn>
                <a:cxn ang="0">
                  <a:pos x="3" y="166"/>
                </a:cxn>
                <a:cxn ang="0">
                  <a:pos x="15" y="286"/>
                </a:cxn>
                <a:cxn ang="0">
                  <a:pos x="128" y="391"/>
                </a:cxn>
                <a:cxn ang="0">
                  <a:pos x="267" y="402"/>
                </a:cxn>
                <a:cxn ang="0">
                  <a:pos x="335" y="373"/>
                </a:cxn>
                <a:cxn ang="0">
                  <a:pos x="372" y="335"/>
                </a:cxn>
                <a:cxn ang="0">
                  <a:pos x="387" y="304"/>
                </a:cxn>
                <a:cxn ang="0">
                  <a:pos x="386" y="290"/>
                </a:cxn>
                <a:cxn ang="0">
                  <a:pos x="374" y="285"/>
                </a:cxn>
                <a:cxn ang="0">
                  <a:pos x="358" y="286"/>
                </a:cxn>
                <a:cxn ang="0">
                  <a:pos x="349" y="292"/>
                </a:cxn>
                <a:cxn ang="0">
                  <a:pos x="325" y="333"/>
                </a:cxn>
                <a:cxn ang="0">
                  <a:pos x="268" y="367"/>
                </a:cxn>
                <a:cxn ang="0">
                  <a:pos x="195" y="365"/>
                </a:cxn>
                <a:cxn ang="0">
                  <a:pos x="143" y="328"/>
                </a:cxn>
                <a:cxn ang="0">
                  <a:pos x="120" y="272"/>
                </a:cxn>
                <a:cxn ang="0">
                  <a:pos x="113" y="219"/>
                </a:cxn>
                <a:cxn ang="0">
                  <a:pos x="113" y="179"/>
                </a:cxn>
                <a:cxn ang="0">
                  <a:pos x="119" y="126"/>
                </a:cxn>
                <a:cxn ang="0">
                  <a:pos x="141" y="74"/>
                </a:cxn>
                <a:cxn ang="0">
                  <a:pos x="189" y="41"/>
                </a:cxn>
                <a:cxn ang="0">
                  <a:pos x="263" y="37"/>
                </a:cxn>
              </a:cxnLst>
              <a:rect l="0" t="0" r="r" b="b"/>
              <a:pathLst>
                <a:path w="388" h="406">
                  <a:moveTo>
                    <a:pt x="284" y="41"/>
                  </a:moveTo>
                  <a:lnTo>
                    <a:pt x="275" y="52"/>
                  </a:lnTo>
                  <a:lnTo>
                    <a:pt x="269" y="63"/>
                  </a:lnTo>
                  <a:lnTo>
                    <a:pt x="267" y="74"/>
                  </a:lnTo>
                  <a:lnTo>
                    <a:pt x="267" y="82"/>
                  </a:lnTo>
                  <a:lnTo>
                    <a:pt x="272" y="107"/>
                  </a:lnTo>
                  <a:lnTo>
                    <a:pt x="285" y="124"/>
                  </a:lnTo>
                  <a:lnTo>
                    <a:pt x="303" y="134"/>
                  </a:lnTo>
                  <a:lnTo>
                    <a:pt x="321" y="137"/>
                  </a:lnTo>
                  <a:lnTo>
                    <a:pt x="341" y="134"/>
                  </a:lnTo>
                  <a:lnTo>
                    <a:pt x="359" y="123"/>
                  </a:lnTo>
                  <a:lnTo>
                    <a:pt x="372" y="106"/>
                  </a:lnTo>
                  <a:lnTo>
                    <a:pt x="377" y="82"/>
                  </a:lnTo>
                  <a:lnTo>
                    <a:pt x="360" y="37"/>
                  </a:lnTo>
                  <a:lnTo>
                    <a:pt x="319" y="12"/>
                  </a:lnTo>
                  <a:lnTo>
                    <a:pt x="269" y="2"/>
                  </a:lnTo>
                  <a:lnTo>
                    <a:pt x="223" y="0"/>
                  </a:lnTo>
                  <a:lnTo>
                    <a:pt x="168" y="5"/>
                  </a:lnTo>
                  <a:lnTo>
                    <a:pt x="122" y="18"/>
                  </a:lnTo>
                  <a:lnTo>
                    <a:pt x="83" y="38"/>
                  </a:lnTo>
                  <a:lnTo>
                    <a:pt x="53" y="64"/>
                  </a:lnTo>
                  <a:lnTo>
                    <a:pt x="29" y="95"/>
                  </a:lnTo>
                  <a:lnTo>
                    <a:pt x="13" y="129"/>
                  </a:lnTo>
                  <a:lnTo>
                    <a:pt x="3" y="166"/>
                  </a:lnTo>
                  <a:lnTo>
                    <a:pt x="0" y="204"/>
                  </a:lnTo>
                  <a:lnTo>
                    <a:pt x="15" y="286"/>
                  </a:lnTo>
                  <a:lnTo>
                    <a:pt x="59" y="350"/>
                  </a:lnTo>
                  <a:lnTo>
                    <a:pt x="128" y="391"/>
                  </a:lnTo>
                  <a:lnTo>
                    <a:pt x="219" y="406"/>
                  </a:lnTo>
                  <a:lnTo>
                    <a:pt x="267" y="402"/>
                  </a:lnTo>
                  <a:lnTo>
                    <a:pt x="305" y="390"/>
                  </a:lnTo>
                  <a:lnTo>
                    <a:pt x="335" y="373"/>
                  </a:lnTo>
                  <a:lnTo>
                    <a:pt x="357" y="354"/>
                  </a:lnTo>
                  <a:lnTo>
                    <a:pt x="372" y="335"/>
                  </a:lnTo>
                  <a:lnTo>
                    <a:pt x="382" y="317"/>
                  </a:lnTo>
                  <a:lnTo>
                    <a:pt x="387" y="304"/>
                  </a:lnTo>
                  <a:lnTo>
                    <a:pt x="388" y="298"/>
                  </a:lnTo>
                  <a:lnTo>
                    <a:pt x="386" y="290"/>
                  </a:lnTo>
                  <a:lnTo>
                    <a:pt x="381" y="287"/>
                  </a:lnTo>
                  <a:lnTo>
                    <a:pt x="374" y="285"/>
                  </a:lnTo>
                  <a:lnTo>
                    <a:pt x="367" y="285"/>
                  </a:lnTo>
                  <a:lnTo>
                    <a:pt x="358" y="286"/>
                  </a:lnTo>
                  <a:lnTo>
                    <a:pt x="352" y="287"/>
                  </a:lnTo>
                  <a:lnTo>
                    <a:pt x="349" y="292"/>
                  </a:lnTo>
                  <a:lnTo>
                    <a:pt x="346" y="298"/>
                  </a:lnTo>
                  <a:lnTo>
                    <a:pt x="325" y="333"/>
                  </a:lnTo>
                  <a:lnTo>
                    <a:pt x="299" y="356"/>
                  </a:lnTo>
                  <a:lnTo>
                    <a:pt x="268" y="367"/>
                  </a:lnTo>
                  <a:lnTo>
                    <a:pt x="236" y="371"/>
                  </a:lnTo>
                  <a:lnTo>
                    <a:pt x="195" y="365"/>
                  </a:lnTo>
                  <a:lnTo>
                    <a:pt x="165" y="350"/>
                  </a:lnTo>
                  <a:lnTo>
                    <a:pt x="143" y="328"/>
                  </a:lnTo>
                  <a:lnTo>
                    <a:pt x="128" y="301"/>
                  </a:lnTo>
                  <a:lnTo>
                    <a:pt x="120" y="272"/>
                  </a:lnTo>
                  <a:lnTo>
                    <a:pt x="115" y="244"/>
                  </a:lnTo>
                  <a:lnTo>
                    <a:pt x="113" y="219"/>
                  </a:lnTo>
                  <a:lnTo>
                    <a:pt x="113" y="200"/>
                  </a:lnTo>
                  <a:lnTo>
                    <a:pt x="113" y="179"/>
                  </a:lnTo>
                  <a:lnTo>
                    <a:pt x="115" y="154"/>
                  </a:lnTo>
                  <a:lnTo>
                    <a:pt x="119" y="126"/>
                  </a:lnTo>
                  <a:lnTo>
                    <a:pt x="128" y="99"/>
                  </a:lnTo>
                  <a:lnTo>
                    <a:pt x="141" y="74"/>
                  </a:lnTo>
                  <a:lnTo>
                    <a:pt x="161" y="54"/>
                  </a:lnTo>
                  <a:lnTo>
                    <a:pt x="189" y="41"/>
                  </a:lnTo>
                  <a:lnTo>
                    <a:pt x="227" y="35"/>
                  </a:lnTo>
                  <a:lnTo>
                    <a:pt x="263" y="37"/>
                  </a:lnTo>
                  <a:lnTo>
                    <a:pt x="284" y="4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Freeform 92"/>
            <p:cNvSpPr>
              <a:spLocks noChangeAspect="1" noEditPoints="1"/>
            </p:cNvSpPr>
            <p:nvPr/>
          </p:nvSpPr>
          <p:spPr bwMode="auto">
            <a:xfrm>
              <a:off x="739" y="305"/>
              <a:ext cx="94" cy="381"/>
            </a:xfrm>
            <a:custGeom>
              <a:avLst/>
              <a:gdLst/>
              <a:ahLst/>
              <a:cxnLst>
                <a:cxn ang="0">
                  <a:pos x="94" y="46"/>
                </a:cxn>
                <a:cxn ang="0">
                  <a:pos x="90" y="28"/>
                </a:cxn>
                <a:cxn ang="0">
                  <a:pos x="80" y="13"/>
                </a:cxn>
                <a:cxn ang="0">
                  <a:pos x="65" y="3"/>
                </a:cxn>
                <a:cxn ang="0">
                  <a:pos x="47" y="0"/>
                </a:cxn>
                <a:cxn ang="0">
                  <a:pos x="29" y="3"/>
                </a:cxn>
                <a:cxn ang="0">
                  <a:pos x="14" y="13"/>
                </a:cxn>
                <a:cxn ang="0">
                  <a:pos x="4" y="28"/>
                </a:cxn>
                <a:cxn ang="0">
                  <a:pos x="0" y="46"/>
                </a:cxn>
                <a:cxn ang="0">
                  <a:pos x="4" y="65"/>
                </a:cxn>
                <a:cxn ang="0">
                  <a:pos x="14" y="79"/>
                </a:cxn>
                <a:cxn ang="0">
                  <a:pos x="29" y="90"/>
                </a:cxn>
                <a:cxn ang="0">
                  <a:pos x="47" y="93"/>
                </a:cxn>
                <a:cxn ang="0">
                  <a:pos x="65" y="90"/>
                </a:cxn>
                <a:cxn ang="0">
                  <a:pos x="80" y="79"/>
                </a:cxn>
                <a:cxn ang="0">
                  <a:pos x="90" y="65"/>
                </a:cxn>
                <a:cxn ang="0">
                  <a:pos x="94" y="46"/>
                </a:cxn>
                <a:cxn ang="0">
                  <a:pos x="94" y="334"/>
                </a:cxn>
                <a:cxn ang="0">
                  <a:pos x="90" y="316"/>
                </a:cxn>
                <a:cxn ang="0">
                  <a:pos x="80" y="301"/>
                </a:cxn>
                <a:cxn ang="0">
                  <a:pos x="65" y="291"/>
                </a:cxn>
                <a:cxn ang="0">
                  <a:pos x="47" y="287"/>
                </a:cxn>
                <a:cxn ang="0">
                  <a:pos x="29" y="291"/>
                </a:cxn>
                <a:cxn ang="0">
                  <a:pos x="14" y="301"/>
                </a:cxn>
                <a:cxn ang="0">
                  <a:pos x="4" y="316"/>
                </a:cxn>
                <a:cxn ang="0">
                  <a:pos x="0" y="334"/>
                </a:cxn>
                <a:cxn ang="0">
                  <a:pos x="4" y="352"/>
                </a:cxn>
                <a:cxn ang="0">
                  <a:pos x="14" y="367"/>
                </a:cxn>
                <a:cxn ang="0">
                  <a:pos x="29" y="377"/>
                </a:cxn>
                <a:cxn ang="0">
                  <a:pos x="47" y="381"/>
                </a:cxn>
                <a:cxn ang="0">
                  <a:pos x="65" y="377"/>
                </a:cxn>
                <a:cxn ang="0">
                  <a:pos x="80" y="367"/>
                </a:cxn>
                <a:cxn ang="0">
                  <a:pos x="90" y="352"/>
                </a:cxn>
                <a:cxn ang="0">
                  <a:pos x="94" y="334"/>
                </a:cxn>
              </a:cxnLst>
              <a:rect l="0" t="0" r="r" b="b"/>
              <a:pathLst>
                <a:path w="94" h="381">
                  <a:moveTo>
                    <a:pt x="94" y="46"/>
                  </a:moveTo>
                  <a:lnTo>
                    <a:pt x="90" y="28"/>
                  </a:lnTo>
                  <a:lnTo>
                    <a:pt x="80" y="13"/>
                  </a:lnTo>
                  <a:lnTo>
                    <a:pt x="65" y="3"/>
                  </a:lnTo>
                  <a:lnTo>
                    <a:pt x="47" y="0"/>
                  </a:lnTo>
                  <a:lnTo>
                    <a:pt x="29" y="3"/>
                  </a:lnTo>
                  <a:lnTo>
                    <a:pt x="14" y="13"/>
                  </a:lnTo>
                  <a:lnTo>
                    <a:pt x="4" y="28"/>
                  </a:lnTo>
                  <a:lnTo>
                    <a:pt x="0" y="46"/>
                  </a:lnTo>
                  <a:lnTo>
                    <a:pt x="4" y="65"/>
                  </a:lnTo>
                  <a:lnTo>
                    <a:pt x="14" y="79"/>
                  </a:lnTo>
                  <a:lnTo>
                    <a:pt x="29" y="90"/>
                  </a:lnTo>
                  <a:lnTo>
                    <a:pt x="47" y="93"/>
                  </a:lnTo>
                  <a:lnTo>
                    <a:pt x="65" y="90"/>
                  </a:lnTo>
                  <a:lnTo>
                    <a:pt x="80" y="79"/>
                  </a:lnTo>
                  <a:lnTo>
                    <a:pt x="90" y="65"/>
                  </a:lnTo>
                  <a:lnTo>
                    <a:pt x="94" y="46"/>
                  </a:lnTo>
                  <a:close/>
                  <a:moveTo>
                    <a:pt x="94" y="334"/>
                  </a:moveTo>
                  <a:lnTo>
                    <a:pt x="90" y="316"/>
                  </a:lnTo>
                  <a:lnTo>
                    <a:pt x="80" y="301"/>
                  </a:lnTo>
                  <a:lnTo>
                    <a:pt x="65" y="291"/>
                  </a:lnTo>
                  <a:lnTo>
                    <a:pt x="47" y="287"/>
                  </a:lnTo>
                  <a:lnTo>
                    <a:pt x="29" y="291"/>
                  </a:lnTo>
                  <a:lnTo>
                    <a:pt x="14" y="301"/>
                  </a:lnTo>
                  <a:lnTo>
                    <a:pt x="4" y="316"/>
                  </a:lnTo>
                  <a:lnTo>
                    <a:pt x="0" y="334"/>
                  </a:lnTo>
                  <a:lnTo>
                    <a:pt x="4" y="352"/>
                  </a:lnTo>
                  <a:lnTo>
                    <a:pt x="14" y="367"/>
                  </a:lnTo>
                  <a:lnTo>
                    <a:pt x="29" y="377"/>
                  </a:lnTo>
                  <a:lnTo>
                    <a:pt x="47" y="381"/>
                  </a:lnTo>
                  <a:lnTo>
                    <a:pt x="65" y="377"/>
                  </a:lnTo>
                  <a:lnTo>
                    <a:pt x="80" y="367"/>
                  </a:lnTo>
                  <a:lnTo>
                    <a:pt x="90" y="352"/>
                  </a:lnTo>
                  <a:lnTo>
                    <a:pt x="94" y="334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93"/>
            <p:cNvSpPr>
              <a:spLocks noChangeAspect="1"/>
            </p:cNvSpPr>
            <p:nvPr/>
          </p:nvSpPr>
          <p:spPr bwMode="auto">
            <a:xfrm>
              <a:off x="1128" y="0"/>
              <a:ext cx="887" cy="730"/>
            </a:xfrm>
            <a:custGeom>
              <a:avLst/>
              <a:gdLst/>
              <a:ahLst/>
              <a:cxnLst>
                <a:cxn ang="0">
                  <a:pos x="308" y="217"/>
                </a:cxn>
                <a:cxn ang="0">
                  <a:pos x="344" y="325"/>
                </a:cxn>
                <a:cxn ang="0">
                  <a:pos x="407" y="496"/>
                </a:cxn>
                <a:cxn ang="0">
                  <a:pos x="468" y="629"/>
                </a:cxn>
                <a:cxn ang="0">
                  <a:pos x="511" y="699"/>
                </a:cxn>
                <a:cxn ang="0">
                  <a:pos x="520" y="708"/>
                </a:cxn>
                <a:cxn ang="0">
                  <a:pos x="546" y="702"/>
                </a:cxn>
                <a:cxn ang="0">
                  <a:pos x="573" y="683"/>
                </a:cxn>
                <a:cxn ang="0">
                  <a:pos x="583" y="660"/>
                </a:cxn>
                <a:cxn ang="0">
                  <a:pos x="609" y="547"/>
                </a:cxn>
                <a:cxn ang="0">
                  <a:pos x="650" y="380"/>
                </a:cxn>
                <a:cxn ang="0">
                  <a:pos x="689" y="238"/>
                </a:cxn>
                <a:cxn ang="0">
                  <a:pos x="717" y="143"/>
                </a:cxn>
                <a:cxn ang="0">
                  <a:pos x="727" y="117"/>
                </a:cxn>
                <a:cxn ang="0">
                  <a:pos x="738" y="107"/>
                </a:cxn>
                <a:cxn ang="0">
                  <a:pos x="765" y="94"/>
                </a:cxn>
                <a:cxn ang="0">
                  <a:pos x="816" y="83"/>
                </a:cxn>
                <a:cxn ang="0">
                  <a:pos x="866" y="73"/>
                </a:cxn>
                <a:cxn ang="0">
                  <a:pos x="884" y="33"/>
                </a:cxn>
                <a:cxn ang="0">
                  <a:pos x="883" y="2"/>
                </a:cxn>
                <a:cxn ang="0">
                  <a:pos x="812" y="6"/>
                </a:cxn>
                <a:cxn ang="0">
                  <a:pos x="745" y="36"/>
                </a:cxn>
                <a:cxn ang="0">
                  <a:pos x="713" y="80"/>
                </a:cxn>
                <a:cxn ang="0">
                  <a:pos x="672" y="197"/>
                </a:cxn>
                <a:cxn ang="0">
                  <a:pos x="559" y="635"/>
                </a:cxn>
                <a:cxn ang="0">
                  <a:pos x="497" y="522"/>
                </a:cxn>
                <a:cxn ang="0">
                  <a:pos x="441" y="378"/>
                </a:cxn>
                <a:cxn ang="0">
                  <a:pos x="382" y="212"/>
                </a:cxn>
                <a:cxn ang="0">
                  <a:pos x="342" y="80"/>
                </a:cxn>
                <a:cxn ang="0">
                  <a:pos x="336" y="65"/>
                </a:cxn>
                <a:cxn ang="0">
                  <a:pos x="328" y="62"/>
                </a:cxn>
                <a:cxn ang="0">
                  <a:pos x="314" y="65"/>
                </a:cxn>
                <a:cxn ang="0">
                  <a:pos x="283" y="83"/>
                </a:cxn>
                <a:cxn ang="0">
                  <a:pos x="272" y="109"/>
                </a:cxn>
                <a:cxn ang="0">
                  <a:pos x="244" y="282"/>
                </a:cxn>
                <a:cxn ang="0">
                  <a:pos x="206" y="436"/>
                </a:cxn>
                <a:cxn ang="0">
                  <a:pos x="168" y="555"/>
                </a:cxn>
                <a:cxn ang="0">
                  <a:pos x="141" y="620"/>
                </a:cxn>
                <a:cxn ang="0">
                  <a:pos x="127" y="639"/>
                </a:cxn>
                <a:cxn ang="0">
                  <a:pos x="105" y="649"/>
                </a:cxn>
                <a:cxn ang="0">
                  <a:pos x="78" y="644"/>
                </a:cxn>
                <a:cxn ang="0">
                  <a:pos x="39" y="623"/>
                </a:cxn>
                <a:cxn ang="0">
                  <a:pos x="32" y="620"/>
                </a:cxn>
                <a:cxn ang="0">
                  <a:pos x="11" y="644"/>
                </a:cxn>
                <a:cxn ang="0">
                  <a:pos x="0" y="685"/>
                </a:cxn>
                <a:cxn ang="0">
                  <a:pos x="30" y="718"/>
                </a:cxn>
                <a:cxn ang="0">
                  <a:pos x="78" y="730"/>
                </a:cxn>
                <a:cxn ang="0">
                  <a:pos x="152" y="663"/>
                </a:cxn>
                <a:cxn ang="0">
                  <a:pos x="193" y="565"/>
                </a:cxn>
                <a:cxn ang="0">
                  <a:pos x="260" y="347"/>
                </a:cxn>
                <a:cxn ang="0">
                  <a:pos x="295" y="178"/>
                </a:cxn>
              </a:cxnLst>
              <a:rect l="0" t="0" r="r" b="b"/>
              <a:pathLst>
                <a:path w="887" h="730">
                  <a:moveTo>
                    <a:pt x="295" y="178"/>
                  </a:moveTo>
                  <a:lnTo>
                    <a:pt x="308" y="217"/>
                  </a:lnTo>
                  <a:lnTo>
                    <a:pt x="323" y="265"/>
                  </a:lnTo>
                  <a:lnTo>
                    <a:pt x="344" y="325"/>
                  </a:lnTo>
                  <a:lnTo>
                    <a:pt x="370" y="399"/>
                  </a:lnTo>
                  <a:lnTo>
                    <a:pt x="407" y="496"/>
                  </a:lnTo>
                  <a:lnTo>
                    <a:pt x="438" y="569"/>
                  </a:lnTo>
                  <a:lnTo>
                    <a:pt x="468" y="629"/>
                  </a:lnTo>
                  <a:lnTo>
                    <a:pt x="504" y="689"/>
                  </a:lnTo>
                  <a:lnTo>
                    <a:pt x="511" y="699"/>
                  </a:lnTo>
                  <a:lnTo>
                    <a:pt x="516" y="705"/>
                  </a:lnTo>
                  <a:lnTo>
                    <a:pt x="520" y="708"/>
                  </a:lnTo>
                  <a:lnTo>
                    <a:pt x="525" y="708"/>
                  </a:lnTo>
                  <a:lnTo>
                    <a:pt x="546" y="702"/>
                  </a:lnTo>
                  <a:lnTo>
                    <a:pt x="565" y="690"/>
                  </a:lnTo>
                  <a:lnTo>
                    <a:pt x="573" y="683"/>
                  </a:lnTo>
                  <a:lnTo>
                    <a:pt x="578" y="674"/>
                  </a:lnTo>
                  <a:lnTo>
                    <a:pt x="583" y="660"/>
                  </a:lnTo>
                  <a:lnTo>
                    <a:pt x="588" y="635"/>
                  </a:lnTo>
                  <a:lnTo>
                    <a:pt x="609" y="547"/>
                  </a:lnTo>
                  <a:lnTo>
                    <a:pt x="630" y="461"/>
                  </a:lnTo>
                  <a:lnTo>
                    <a:pt x="650" y="380"/>
                  </a:lnTo>
                  <a:lnTo>
                    <a:pt x="670" y="305"/>
                  </a:lnTo>
                  <a:lnTo>
                    <a:pt x="689" y="238"/>
                  </a:lnTo>
                  <a:lnTo>
                    <a:pt x="704" y="184"/>
                  </a:lnTo>
                  <a:lnTo>
                    <a:pt x="717" y="143"/>
                  </a:lnTo>
                  <a:lnTo>
                    <a:pt x="726" y="119"/>
                  </a:lnTo>
                  <a:lnTo>
                    <a:pt x="727" y="117"/>
                  </a:lnTo>
                  <a:lnTo>
                    <a:pt x="731" y="112"/>
                  </a:lnTo>
                  <a:lnTo>
                    <a:pt x="738" y="107"/>
                  </a:lnTo>
                  <a:lnTo>
                    <a:pt x="749" y="100"/>
                  </a:lnTo>
                  <a:lnTo>
                    <a:pt x="765" y="94"/>
                  </a:lnTo>
                  <a:lnTo>
                    <a:pt x="787" y="88"/>
                  </a:lnTo>
                  <a:lnTo>
                    <a:pt x="816" y="83"/>
                  </a:lnTo>
                  <a:lnTo>
                    <a:pt x="853" y="82"/>
                  </a:lnTo>
                  <a:lnTo>
                    <a:pt x="866" y="73"/>
                  </a:lnTo>
                  <a:lnTo>
                    <a:pt x="877" y="55"/>
                  </a:lnTo>
                  <a:lnTo>
                    <a:pt x="884" y="33"/>
                  </a:lnTo>
                  <a:lnTo>
                    <a:pt x="887" y="14"/>
                  </a:lnTo>
                  <a:lnTo>
                    <a:pt x="883" y="2"/>
                  </a:lnTo>
                  <a:lnTo>
                    <a:pt x="870" y="0"/>
                  </a:lnTo>
                  <a:lnTo>
                    <a:pt x="812" y="6"/>
                  </a:lnTo>
                  <a:lnTo>
                    <a:pt x="771" y="20"/>
                  </a:lnTo>
                  <a:lnTo>
                    <a:pt x="745" y="36"/>
                  </a:lnTo>
                  <a:lnTo>
                    <a:pt x="731" y="49"/>
                  </a:lnTo>
                  <a:lnTo>
                    <a:pt x="713" y="80"/>
                  </a:lnTo>
                  <a:lnTo>
                    <a:pt x="694" y="127"/>
                  </a:lnTo>
                  <a:lnTo>
                    <a:pt x="672" y="197"/>
                  </a:lnTo>
                  <a:lnTo>
                    <a:pt x="645" y="293"/>
                  </a:lnTo>
                  <a:lnTo>
                    <a:pt x="559" y="635"/>
                  </a:lnTo>
                  <a:lnTo>
                    <a:pt x="526" y="580"/>
                  </a:lnTo>
                  <a:lnTo>
                    <a:pt x="497" y="522"/>
                  </a:lnTo>
                  <a:lnTo>
                    <a:pt x="470" y="456"/>
                  </a:lnTo>
                  <a:lnTo>
                    <a:pt x="441" y="378"/>
                  </a:lnTo>
                  <a:lnTo>
                    <a:pt x="408" y="290"/>
                  </a:lnTo>
                  <a:lnTo>
                    <a:pt x="382" y="212"/>
                  </a:lnTo>
                  <a:lnTo>
                    <a:pt x="360" y="143"/>
                  </a:lnTo>
                  <a:lnTo>
                    <a:pt x="342" y="80"/>
                  </a:lnTo>
                  <a:lnTo>
                    <a:pt x="338" y="70"/>
                  </a:lnTo>
                  <a:lnTo>
                    <a:pt x="336" y="65"/>
                  </a:lnTo>
                  <a:lnTo>
                    <a:pt x="333" y="62"/>
                  </a:lnTo>
                  <a:lnTo>
                    <a:pt x="328" y="62"/>
                  </a:lnTo>
                  <a:lnTo>
                    <a:pt x="323" y="62"/>
                  </a:lnTo>
                  <a:lnTo>
                    <a:pt x="314" y="65"/>
                  </a:lnTo>
                  <a:lnTo>
                    <a:pt x="300" y="71"/>
                  </a:lnTo>
                  <a:lnTo>
                    <a:pt x="283" y="83"/>
                  </a:lnTo>
                  <a:lnTo>
                    <a:pt x="274" y="95"/>
                  </a:lnTo>
                  <a:lnTo>
                    <a:pt x="272" y="109"/>
                  </a:lnTo>
                  <a:lnTo>
                    <a:pt x="260" y="197"/>
                  </a:lnTo>
                  <a:lnTo>
                    <a:pt x="244" y="282"/>
                  </a:lnTo>
                  <a:lnTo>
                    <a:pt x="226" y="363"/>
                  </a:lnTo>
                  <a:lnTo>
                    <a:pt x="206" y="436"/>
                  </a:lnTo>
                  <a:lnTo>
                    <a:pt x="186" y="501"/>
                  </a:lnTo>
                  <a:lnTo>
                    <a:pt x="168" y="555"/>
                  </a:lnTo>
                  <a:lnTo>
                    <a:pt x="152" y="595"/>
                  </a:lnTo>
                  <a:lnTo>
                    <a:pt x="141" y="620"/>
                  </a:lnTo>
                  <a:lnTo>
                    <a:pt x="135" y="630"/>
                  </a:lnTo>
                  <a:lnTo>
                    <a:pt x="127" y="639"/>
                  </a:lnTo>
                  <a:lnTo>
                    <a:pt x="118" y="646"/>
                  </a:lnTo>
                  <a:lnTo>
                    <a:pt x="105" y="649"/>
                  </a:lnTo>
                  <a:lnTo>
                    <a:pt x="95" y="648"/>
                  </a:lnTo>
                  <a:lnTo>
                    <a:pt x="78" y="644"/>
                  </a:lnTo>
                  <a:lnTo>
                    <a:pt x="58" y="636"/>
                  </a:lnTo>
                  <a:lnTo>
                    <a:pt x="39" y="623"/>
                  </a:lnTo>
                  <a:lnTo>
                    <a:pt x="35" y="620"/>
                  </a:lnTo>
                  <a:lnTo>
                    <a:pt x="32" y="620"/>
                  </a:lnTo>
                  <a:lnTo>
                    <a:pt x="21" y="627"/>
                  </a:lnTo>
                  <a:lnTo>
                    <a:pt x="11" y="644"/>
                  </a:lnTo>
                  <a:lnTo>
                    <a:pt x="3" y="666"/>
                  </a:lnTo>
                  <a:lnTo>
                    <a:pt x="0" y="685"/>
                  </a:lnTo>
                  <a:lnTo>
                    <a:pt x="8" y="704"/>
                  </a:lnTo>
                  <a:lnTo>
                    <a:pt x="30" y="718"/>
                  </a:lnTo>
                  <a:lnTo>
                    <a:pt x="55" y="727"/>
                  </a:lnTo>
                  <a:lnTo>
                    <a:pt x="78" y="730"/>
                  </a:lnTo>
                  <a:lnTo>
                    <a:pt x="118" y="710"/>
                  </a:lnTo>
                  <a:lnTo>
                    <a:pt x="152" y="663"/>
                  </a:lnTo>
                  <a:lnTo>
                    <a:pt x="177" y="608"/>
                  </a:lnTo>
                  <a:lnTo>
                    <a:pt x="193" y="565"/>
                  </a:lnTo>
                  <a:lnTo>
                    <a:pt x="231" y="450"/>
                  </a:lnTo>
                  <a:lnTo>
                    <a:pt x="260" y="347"/>
                  </a:lnTo>
                  <a:lnTo>
                    <a:pt x="280" y="256"/>
                  </a:lnTo>
                  <a:lnTo>
                    <a:pt x="295" y="17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94"/>
            <p:cNvSpPr>
              <a:spLocks noChangeAspect="1"/>
            </p:cNvSpPr>
            <p:nvPr/>
          </p:nvSpPr>
          <p:spPr bwMode="auto">
            <a:xfrm>
              <a:off x="2094" y="22"/>
              <a:ext cx="205" cy="885"/>
            </a:xfrm>
            <a:custGeom>
              <a:avLst/>
              <a:gdLst/>
              <a:ahLst/>
              <a:cxnLst>
                <a:cxn ang="0">
                  <a:pos x="205" y="876"/>
                </a:cxn>
                <a:cxn ang="0">
                  <a:pos x="204" y="874"/>
                </a:cxn>
                <a:cxn ang="0">
                  <a:pos x="202" y="871"/>
                </a:cxn>
                <a:cxn ang="0">
                  <a:pos x="198" y="866"/>
                </a:cxn>
                <a:cxn ang="0">
                  <a:pos x="189" y="857"/>
                </a:cxn>
                <a:cxn ang="0">
                  <a:pos x="122" y="764"/>
                </a:cxn>
                <a:cxn ang="0">
                  <a:pos x="79" y="659"/>
                </a:cxn>
                <a:cxn ang="0">
                  <a:pos x="57" y="549"/>
                </a:cxn>
                <a:cxn ang="0">
                  <a:pos x="51" y="443"/>
                </a:cxn>
                <a:cxn ang="0">
                  <a:pos x="58" y="328"/>
                </a:cxn>
                <a:cxn ang="0">
                  <a:pos x="81" y="217"/>
                </a:cxn>
                <a:cxn ang="0">
                  <a:pos x="125" y="114"/>
                </a:cxn>
                <a:cxn ang="0">
                  <a:pos x="193" y="24"/>
                </a:cxn>
                <a:cxn ang="0">
                  <a:pos x="203" y="14"/>
                </a:cxn>
                <a:cxn ang="0">
                  <a:pos x="205" y="9"/>
                </a:cxn>
                <a:cxn ang="0">
                  <a:pos x="202" y="2"/>
                </a:cxn>
                <a:cxn ang="0">
                  <a:pos x="196" y="0"/>
                </a:cxn>
                <a:cxn ang="0">
                  <a:pos x="178" y="11"/>
                </a:cxn>
                <a:cxn ang="0">
                  <a:pos x="142" y="44"/>
                </a:cxn>
                <a:cxn ang="0">
                  <a:pos x="98" y="98"/>
                </a:cxn>
                <a:cxn ang="0">
                  <a:pos x="56" y="173"/>
                </a:cxn>
                <a:cxn ang="0">
                  <a:pos x="28" y="246"/>
                </a:cxn>
                <a:cxn ang="0">
                  <a:pos x="11" y="316"/>
                </a:cxn>
                <a:cxn ang="0">
                  <a:pos x="2" y="383"/>
                </a:cxn>
                <a:cxn ang="0">
                  <a:pos x="0" y="443"/>
                </a:cxn>
                <a:cxn ang="0">
                  <a:pos x="2" y="501"/>
                </a:cxn>
                <a:cxn ang="0">
                  <a:pos x="11" y="569"/>
                </a:cxn>
                <a:cxn ang="0">
                  <a:pos x="29" y="643"/>
                </a:cxn>
                <a:cxn ang="0">
                  <a:pos x="58" y="719"/>
                </a:cxn>
                <a:cxn ang="0">
                  <a:pos x="101" y="791"/>
                </a:cxn>
                <a:cxn ang="0">
                  <a:pos x="143" y="843"/>
                </a:cxn>
                <a:cxn ang="0">
                  <a:pos x="178" y="875"/>
                </a:cxn>
                <a:cxn ang="0">
                  <a:pos x="196" y="885"/>
                </a:cxn>
                <a:cxn ang="0">
                  <a:pos x="202" y="883"/>
                </a:cxn>
                <a:cxn ang="0">
                  <a:pos x="205" y="876"/>
                </a:cxn>
              </a:cxnLst>
              <a:rect l="0" t="0" r="r" b="b"/>
              <a:pathLst>
                <a:path w="205" h="885">
                  <a:moveTo>
                    <a:pt x="205" y="876"/>
                  </a:moveTo>
                  <a:lnTo>
                    <a:pt x="204" y="874"/>
                  </a:lnTo>
                  <a:lnTo>
                    <a:pt x="202" y="871"/>
                  </a:lnTo>
                  <a:lnTo>
                    <a:pt x="198" y="866"/>
                  </a:lnTo>
                  <a:lnTo>
                    <a:pt x="189" y="857"/>
                  </a:lnTo>
                  <a:lnTo>
                    <a:pt x="122" y="764"/>
                  </a:lnTo>
                  <a:lnTo>
                    <a:pt x="79" y="659"/>
                  </a:lnTo>
                  <a:lnTo>
                    <a:pt x="57" y="549"/>
                  </a:lnTo>
                  <a:lnTo>
                    <a:pt x="51" y="443"/>
                  </a:lnTo>
                  <a:lnTo>
                    <a:pt x="58" y="328"/>
                  </a:lnTo>
                  <a:lnTo>
                    <a:pt x="81" y="217"/>
                  </a:lnTo>
                  <a:lnTo>
                    <a:pt x="125" y="114"/>
                  </a:lnTo>
                  <a:lnTo>
                    <a:pt x="193" y="24"/>
                  </a:lnTo>
                  <a:lnTo>
                    <a:pt x="203" y="14"/>
                  </a:lnTo>
                  <a:lnTo>
                    <a:pt x="205" y="9"/>
                  </a:lnTo>
                  <a:lnTo>
                    <a:pt x="202" y="2"/>
                  </a:lnTo>
                  <a:lnTo>
                    <a:pt x="196" y="0"/>
                  </a:lnTo>
                  <a:lnTo>
                    <a:pt x="178" y="11"/>
                  </a:lnTo>
                  <a:lnTo>
                    <a:pt x="142" y="44"/>
                  </a:lnTo>
                  <a:lnTo>
                    <a:pt x="98" y="98"/>
                  </a:lnTo>
                  <a:lnTo>
                    <a:pt x="56" y="173"/>
                  </a:lnTo>
                  <a:lnTo>
                    <a:pt x="28" y="246"/>
                  </a:lnTo>
                  <a:lnTo>
                    <a:pt x="11" y="316"/>
                  </a:lnTo>
                  <a:lnTo>
                    <a:pt x="2" y="383"/>
                  </a:lnTo>
                  <a:lnTo>
                    <a:pt x="0" y="443"/>
                  </a:lnTo>
                  <a:lnTo>
                    <a:pt x="2" y="501"/>
                  </a:lnTo>
                  <a:lnTo>
                    <a:pt x="11" y="569"/>
                  </a:lnTo>
                  <a:lnTo>
                    <a:pt x="29" y="643"/>
                  </a:lnTo>
                  <a:lnTo>
                    <a:pt x="58" y="719"/>
                  </a:lnTo>
                  <a:lnTo>
                    <a:pt x="101" y="791"/>
                  </a:lnTo>
                  <a:lnTo>
                    <a:pt x="143" y="843"/>
                  </a:lnTo>
                  <a:lnTo>
                    <a:pt x="178" y="875"/>
                  </a:lnTo>
                  <a:lnTo>
                    <a:pt x="196" y="885"/>
                  </a:lnTo>
                  <a:lnTo>
                    <a:pt x="202" y="883"/>
                  </a:lnTo>
                  <a:lnTo>
                    <a:pt x="205" y="876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95"/>
            <p:cNvSpPr>
              <a:spLocks noChangeAspect="1"/>
            </p:cNvSpPr>
            <p:nvPr/>
          </p:nvSpPr>
          <p:spPr bwMode="auto">
            <a:xfrm>
              <a:off x="2390" y="288"/>
              <a:ext cx="784" cy="398"/>
            </a:xfrm>
            <a:custGeom>
              <a:avLst/>
              <a:gdLst/>
              <a:ahLst/>
              <a:cxnLst>
                <a:cxn ang="0">
                  <a:pos x="60" y="356"/>
                </a:cxn>
                <a:cxn ang="0">
                  <a:pos x="0" y="398"/>
                </a:cxn>
                <a:cxn ang="0">
                  <a:pos x="52" y="396"/>
                </a:cxn>
                <a:cxn ang="0">
                  <a:pos x="111" y="395"/>
                </a:cxn>
                <a:cxn ang="0">
                  <a:pos x="170" y="396"/>
                </a:cxn>
                <a:cxn ang="0">
                  <a:pos x="222" y="398"/>
                </a:cxn>
                <a:cxn ang="0">
                  <a:pos x="161" y="356"/>
                </a:cxn>
                <a:cxn ang="0">
                  <a:pos x="174" y="109"/>
                </a:cxn>
                <a:cxn ang="0">
                  <a:pos x="249" y="40"/>
                </a:cxn>
                <a:cxn ang="0">
                  <a:pos x="313" y="35"/>
                </a:cxn>
                <a:cxn ang="0">
                  <a:pos x="338" y="75"/>
                </a:cxn>
                <a:cxn ang="0">
                  <a:pos x="342" y="356"/>
                </a:cxn>
                <a:cxn ang="0">
                  <a:pos x="281" y="398"/>
                </a:cxn>
                <a:cxn ang="0">
                  <a:pos x="333" y="396"/>
                </a:cxn>
                <a:cxn ang="0">
                  <a:pos x="392" y="395"/>
                </a:cxn>
                <a:cxn ang="0">
                  <a:pos x="451" y="396"/>
                </a:cxn>
                <a:cxn ang="0">
                  <a:pos x="503" y="398"/>
                </a:cxn>
                <a:cxn ang="0">
                  <a:pos x="442" y="356"/>
                </a:cxn>
                <a:cxn ang="0">
                  <a:pos x="455" y="109"/>
                </a:cxn>
                <a:cxn ang="0">
                  <a:pos x="530" y="40"/>
                </a:cxn>
                <a:cxn ang="0">
                  <a:pos x="594" y="35"/>
                </a:cxn>
                <a:cxn ang="0">
                  <a:pos x="619" y="75"/>
                </a:cxn>
                <a:cxn ang="0">
                  <a:pos x="623" y="356"/>
                </a:cxn>
                <a:cxn ang="0">
                  <a:pos x="562" y="398"/>
                </a:cxn>
                <a:cxn ang="0">
                  <a:pos x="614" y="396"/>
                </a:cxn>
                <a:cxn ang="0">
                  <a:pos x="673" y="395"/>
                </a:cxn>
                <a:cxn ang="0">
                  <a:pos x="732" y="396"/>
                </a:cxn>
                <a:cxn ang="0">
                  <a:pos x="784" y="398"/>
                </a:cxn>
                <a:cxn ang="0">
                  <a:pos x="723" y="356"/>
                </a:cxn>
                <a:cxn ang="0">
                  <a:pos x="715" y="69"/>
                </a:cxn>
                <a:cxn ang="0">
                  <a:pos x="647" y="7"/>
                </a:cxn>
                <a:cxn ang="0">
                  <a:pos x="534" y="7"/>
                </a:cxn>
                <a:cxn ang="0">
                  <a:pos x="460" y="54"/>
                </a:cxn>
                <a:cxn ang="0">
                  <a:pos x="429" y="57"/>
                </a:cxn>
                <a:cxn ang="0">
                  <a:pos x="398" y="21"/>
                </a:cxn>
                <a:cxn ang="0">
                  <a:pos x="358" y="5"/>
                </a:cxn>
                <a:cxn ang="0">
                  <a:pos x="321" y="0"/>
                </a:cxn>
                <a:cxn ang="0">
                  <a:pos x="254" y="7"/>
                </a:cxn>
                <a:cxn ang="0">
                  <a:pos x="177" y="57"/>
                </a:cxn>
                <a:cxn ang="0">
                  <a:pos x="151" y="0"/>
                </a:cxn>
                <a:cxn ang="0">
                  <a:pos x="0" y="49"/>
                </a:cxn>
                <a:cxn ang="0">
                  <a:pos x="51" y="53"/>
                </a:cxn>
                <a:cxn ang="0">
                  <a:pos x="60" y="83"/>
                </a:cxn>
              </a:cxnLst>
              <a:rect l="0" t="0" r="r" b="b"/>
              <a:pathLst>
                <a:path w="784" h="398">
                  <a:moveTo>
                    <a:pt x="60" y="83"/>
                  </a:moveTo>
                  <a:lnTo>
                    <a:pt x="60" y="356"/>
                  </a:lnTo>
                  <a:lnTo>
                    <a:pt x="0" y="356"/>
                  </a:lnTo>
                  <a:lnTo>
                    <a:pt x="0" y="398"/>
                  </a:lnTo>
                  <a:lnTo>
                    <a:pt x="23" y="397"/>
                  </a:lnTo>
                  <a:lnTo>
                    <a:pt x="52" y="396"/>
                  </a:lnTo>
                  <a:lnTo>
                    <a:pt x="83" y="396"/>
                  </a:lnTo>
                  <a:lnTo>
                    <a:pt x="111" y="395"/>
                  </a:lnTo>
                  <a:lnTo>
                    <a:pt x="139" y="396"/>
                  </a:lnTo>
                  <a:lnTo>
                    <a:pt x="170" y="396"/>
                  </a:lnTo>
                  <a:lnTo>
                    <a:pt x="199" y="397"/>
                  </a:lnTo>
                  <a:lnTo>
                    <a:pt x="222" y="398"/>
                  </a:lnTo>
                  <a:lnTo>
                    <a:pt x="222" y="356"/>
                  </a:lnTo>
                  <a:lnTo>
                    <a:pt x="161" y="356"/>
                  </a:lnTo>
                  <a:lnTo>
                    <a:pt x="161" y="171"/>
                  </a:lnTo>
                  <a:lnTo>
                    <a:pt x="174" y="109"/>
                  </a:lnTo>
                  <a:lnTo>
                    <a:pt x="206" y="66"/>
                  </a:lnTo>
                  <a:lnTo>
                    <a:pt x="249" y="40"/>
                  </a:lnTo>
                  <a:lnTo>
                    <a:pt x="292" y="32"/>
                  </a:lnTo>
                  <a:lnTo>
                    <a:pt x="313" y="35"/>
                  </a:lnTo>
                  <a:lnTo>
                    <a:pt x="328" y="49"/>
                  </a:lnTo>
                  <a:lnTo>
                    <a:pt x="338" y="75"/>
                  </a:lnTo>
                  <a:lnTo>
                    <a:pt x="342" y="118"/>
                  </a:lnTo>
                  <a:lnTo>
                    <a:pt x="342" y="356"/>
                  </a:lnTo>
                  <a:lnTo>
                    <a:pt x="281" y="356"/>
                  </a:lnTo>
                  <a:lnTo>
                    <a:pt x="281" y="398"/>
                  </a:lnTo>
                  <a:lnTo>
                    <a:pt x="304" y="397"/>
                  </a:lnTo>
                  <a:lnTo>
                    <a:pt x="333" y="396"/>
                  </a:lnTo>
                  <a:lnTo>
                    <a:pt x="364" y="396"/>
                  </a:lnTo>
                  <a:lnTo>
                    <a:pt x="392" y="395"/>
                  </a:lnTo>
                  <a:lnTo>
                    <a:pt x="420" y="396"/>
                  </a:lnTo>
                  <a:lnTo>
                    <a:pt x="451" y="396"/>
                  </a:lnTo>
                  <a:lnTo>
                    <a:pt x="480" y="397"/>
                  </a:lnTo>
                  <a:lnTo>
                    <a:pt x="503" y="398"/>
                  </a:lnTo>
                  <a:lnTo>
                    <a:pt x="503" y="356"/>
                  </a:lnTo>
                  <a:lnTo>
                    <a:pt x="442" y="356"/>
                  </a:lnTo>
                  <a:lnTo>
                    <a:pt x="442" y="171"/>
                  </a:lnTo>
                  <a:lnTo>
                    <a:pt x="455" y="109"/>
                  </a:lnTo>
                  <a:lnTo>
                    <a:pt x="487" y="66"/>
                  </a:lnTo>
                  <a:lnTo>
                    <a:pt x="530" y="40"/>
                  </a:lnTo>
                  <a:lnTo>
                    <a:pt x="573" y="32"/>
                  </a:lnTo>
                  <a:lnTo>
                    <a:pt x="594" y="35"/>
                  </a:lnTo>
                  <a:lnTo>
                    <a:pt x="610" y="49"/>
                  </a:lnTo>
                  <a:lnTo>
                    <a:pt x="619" y="75"/>
                  </a:lnTo>
                  <a:lnTo>
                    <a:pt x="623" y="118"/>
                  </a:lnTo>
                  <a:lnTo>
                    <a:pt x="623" y="356"/>
                  </a:lnTo>
                  <a:lnTo>
                    <a:pt x="562" y="356"/>
                  </a:lnTo>
                  <a:lnTo>
                    <a:pt x="562" y="398"/>
                  </a:lnTo>
                  <a:lnTo>
                    <a:pt x="585" y="397"/>
                  </a:lnTo>
                  <a:lnTo>
                    <a:pt x="614" y="396"/>
                  </a:lnTo>
                  <a:lnTo>
                    <a:pt x="645" y="396"/>
                  </a:lnTo>
                  <a:lnTo>
                    <a:pt x="673" y="395"/>
                  </a:lnTo>
                  <a:lnTo>
                    <a:pt x="701" y="396"/>
                  </a:lnTo>
                  <a:lnTo>
                    <a:pt x="732" y="396"/>
                  </a:lnTo>
                  <a:lnTo>
                    <a:pt x="761" y="397"/>
                  </a:lnTo>
                  <a:lnTo>
                    <a:pt x="784" y="398"/>
                  </a:lnTo>
                  <a:lnTo>
                    <a:pt x="784" y="356"/>
                  </a:lnTo>
                  <a:lnTo>
                    <a:pt x="723" y="356"/>
                  </a:lnTo>
                  <a:lnTo>
                    <a:pt x="723" y="127"/>
                  </a:lnTo>
                  <a:lnTo>
                    <a:pt x="715" y="69"/>
                  </a:lnTo>
                  <a:lnTo>
                    <a:pt x="689" y="29"/>
                  </a:lnTo>
                  <a:lnTo>
                    <a:pt x="647" y="7"/>
                  </a:lnTo>
                  <a:lnTo>
                    <a:pt x="587" y="0"/>
                  </a:lnTo>
                  <a:lnTo>
                    <a:pt x="534" y="7"/>
                  </a:lnTo>
                  <a:lnTo>
                    <a:pt x="492" y="27"/>
                  </a:lnTo>
                  <a:lnTo>
                    <a:pt x="460" y="54"/>
                  </a:lnTo>
                  <a:lnTo>
                    <a:pt x="439" y="85"/>
                  </a:lnTo>
                  <a:lnTo>
                    <a:pt x="429" y="57"/>
                  </a:lnTo>
                  <a:lnTo>
                    <a:pt x="415" y="37"/>
                  </a:lnTo>
                  <a:lnTo>
                    <a:pt x="398" y="21"/>
                  </a:lnTo>
                  <a:lnTo>
                    <a:pt x="379" y="11"/>
                  </a:lnTo>
                  <a:lnTo>
                    <a:pt x="358" y="5"/>
                  </a:lnTo>
                  <a:lnTo>
                    <a:pt x="339" y="2"/>
                  </a:lnTo>
                  <a:lnTo>
                    <a:pt x="321" y="0"/>
                  </a:lnTo>
                  <a:lnTo>
                    <a:pt x="306" y="0"/>
                  </a:lnTo>
                  <a:lnTo>
                    <a:pt x="254" y="7"/>
                  </a:lnTo>
                  <a:lnTo>
                    <a:pt x="211" y="27"/>
                  </a:lnTo>
                  <a:lnTo>
                    <a:pt x="177" y="57"/>
                  </a:lnTo>
                  <a:lnTo>
                    <a:pt x="151" y="95"/>
                  </a:lnTo>
                  <a:lnTo>
                    <a:pt x="151" y="0"/>
                  </a:lnTo>
                  <a:lnTo>
                    <a:pt x="0" y="7"/>
                  </a:lnTo>
                  <a:lnTo>
                    <a:pt x="0" y="49"/>
                  </a:lnTo>
                  <a:lnTo>
                    <a:pt x="32" y="49"/>
                  </a:lnTo>
                  <a:lnTo>
                    <a:pt x="51" y="53"/>
                  </a:lnTo>
                  <a:lnTo>
                    <a:pt x="59" y="63"/>
                  </a:lnTo>
                  <a:lnTo>
                    <a:pt x="60" y="8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96"/>
            <p:cNvSpPr>
              <a:spLocks noChangeAspect="1"/>
            </p:cNvSpPr>
            <p:nvPr/>
          </p:nvSpPr>
          <p:spPr bwMode="auto">
            <a:xfrm>
              <a:off x="3224" y="538"/>
              <a:ext cx="302" cy="285"/>
            </a:xfrm>
            <a:custGeom>
              <a:avLst/>
              <a:gdLst/>
              <a:ahLst/>
              <a:cxnLst>
                <a:cxn ang="0">
                  <a:pos x="295" y="200"/>
                </a:cxn>
                <a:cxn ang="0">
                  <a:pos x="268" y="200"/>
                </a:cxn>
                <a:cxn ang="0">
                  <a:pos x="253" y="224"/>
                </a:cxn>
                <a:cxn ang="0">
                  <a:pos x="216" y="249"/>
                </a:cxn>
                <a:cxn ang="0">
                  <a:pos x="153" y="249"/>
                </a:cxn>
                <a:cxn ang="0">
                  <a:pos x="110" y="224"/>
                </a:cxn>
                <a:cxn ang="0">
                  <a:pos x="91" y="187"/>
                </a:cxn>
                <a:cxn ang="0">
                  <a:pos x="86" y="153"/>
                </a:cxn>
                <a:cxn ang="0">
                  <a:pos x="87" y="123"/>
                </a:cxn>
                <a:cxn ang="0">
                  <a:pos x="93" y="86"/>
                </a:cxn>
                <a:cxn ang="0">
                  <a:pos x="112" y="54"/>
                </a:cxn>
                <a:cxn ang="0">
                  <a:pos x="149" y="34"/>
                </a:cxn>
                <a:cxn ang="0">
                  <a:pos x="184" y="32"/>
                </a:cxn>
                <a:cxn ang="0">
                  <a:pos x="210" y="33"/>
                </a:cxn>
                <a:cxn ang="0">
                  <a:pos x="214" y="37"/>
                </a:cxn>
                <a:cxn ang="0">
                  <a:pos x="207" y="62"/>
                </a:cxn>
                <a:cxn ang="0">
                  <a:pos x="219" y="93"/>
                </a:cxn>
                <a:cxn ang="0">
                  <a:pos x="250" y="105"/>
                </a:cxn>
                <a:cxn ang="0">
                  <a:pos x="281" y="93"/>
                </a:cxn>
                <a:cxn ang="0">
                  <a:pos x="293" y="61"/>
                </a:cxn>
                <a:cxn ang="0">
                  <a:pos x="279" y="27"/>
                </a:cxn>
                <a:cxn ang="0">
                  <a:pos x="247" y="9"/>
                </a:cxn>
                <a:cxn ang="0">
                  <a:pos x="208" y="1"/>
                </a:cxn>
                <a:cxn ang="0">
                  <a:pos x="174" y="0"/>
                </a:cxn>
                <a:cxn ang="0">
                  <a:pos x="89" y="14"/>
                </a:cxn>
                <a:cxn ang="0">
                  <a:pos x="36" y="50"/>
                </a:cxn>
                <a:cxn ang="0">
                  <a:pos x="8" y="97"/>
                </a:cxn>
                <a:cxn ang="0">
                  <a:pos x="0" y="143"/>
                </a:cxn>
                <a:cxn ang="0">
                  <a:pos x="42" y="241"/>
                </a:cxn>
                <a:cxn ang="0">
                  <a:pos x="171" y="285"/>
                </a:cxn>
                <a:cxn ang="0">
                  <a:pos x="257" y="265"/>
                </a:cxn>
                <a:cxn ang="0">
                  <a:pos x="292" y="231"/>
                </a:cxn>
                <a:cxn ang="0">
                  <a:pos x="302" y="210"/>
                </a:cxn>
              </a:cxnLst>
              <a:rect l="0" t="0" r="r" b="b"/>
              <a:pathLst>
                <a:path w="302" h="285">
                  <a:moveTo>
                    <a:pt x="302" y="210"/>
                  </a:moveTo>
                  <a:lnTo>
                    <a:pt x="295" y="200"/>
                  </a:lnTo>
                  <a:lnTo>
                    <a:pt x="282" y="199"/>
                  </a:lnTo>
                  <a:lnTo>
                    <a:pt x="268" y="200"/>
                  </a:lnTo>
                  <a:lnTo>
                    <a:pt x="262" y="209"/>
                  </a:lnTo>
                  <a:lnTo>
                    <a:pt x="253" y="224"/>
                  </a:lnTo>
                  <a:lnTo>
                    <a:pt x="238" y="238"/>
                  </a:lnTo>
                  <a:lnTo>
                    <a:pt x="216" y="249"/>
                  </a:lnTo>
                  <a:lnTo>
                    <a:pt x="186" y="253"/>
                  </a:lnTo>
                  <a:lnTo>
                    <a:pt x="153" y="249"/>
                  </a:lnTo>
                  <a:lnTo>
                    <a:pt x="128" y="239"/>
                  </a:lnTo>
                  <a:lnTo>
                    <a:pt x="110" y="224"/>
                  </a:lnTo>
                  <a:lnTo>
                    <a:pt x="98" y="206"/>
                  </a:lnTo>
                  <a:lnTo>
                    <a:pt x="91" y="187"/>
                  </a:lnTo>
                  <a:lnTo>
                    <a:pt x="88" y="169"/>
                  </a:lnTo>
                  <a:lnTo>
                    <a:pt x="86" y="153"/>
                  </a:lnTo>
                  <a:lnTo>
                    <a:pt x="86" y="141"/>
                  </a:lnTo>
                  <a:lnTo>
                    <a:pt x="87" y="123"/>
                  </a:lnTo>
                  <a:lnTo>
                    <a:pt x="88" y="104"/>
                  </a:lnTo>
                  <a:lnTo>
                    <a:pt x="93" y="86"/>
                  </a:lnTo>
                  <a:lnTo>
                    <a:pt x="100" y="69"/>
                  </a:lnTo>
                  <a:lnTo>
                    <a:pt x="112" y="54"/>
                  </a:lnTo>
                  <a:lnTo>
                    <a:pt x="128" y="42"/>
                  </a:lnTo>
                  <a:lnTo>
                    <a:pt x="149" y="34"/>
                  </a:lnTo>
                  <a:lnTo>
                    <a:pt x="176" y="32"/>
                  </a:lnTo>
                  <a:lnTo>
                    <a:pt x="184" y="32"/>
                  </a:lnTo>
                  <a:lnTo>
                    <a:pt x="197" y="32"/>
                  </a:lnTo>
                  <a:lnTo>
                    <a:pt x="210" y="33"/>
                  </a:lnTo>
                  <a:lnTo>
                    <a:pt x="215" y="35"/>
                  </a:lnTo>
                  <a:lnTo>
                    <a:pt x="214" y="37"/>
                  </a:lnTo>
                  <a:lnTo>
                    <a:pt x="210" y="45"/>
                  </a:lnTo>
                  <a:lnTo>
                    <a:pt x="207" y="62"/>
                  </a:lnTo>
                  <a:lnTo>
                    <a:pt x="211" y="79"/>
                  </a:lnTo>
                  <a:lnTo>
                    <a:pt x="219" y="93"/>
                  </a:lnTo>
                  <a:lnTo>
                    <a:pt x="233" y="102"/>
                  </a:lnTo>
                  <a:lnTo>
                    <a:pt x="250" y="105"/>
                  </a:lnTo>
                  <a:lnTo>
                    <a:pt x="267" y="102"/>
                  </a:lnTo>
                  <a:lnTo>
                    <a:pt x="281" y="93"/>
                  </a:lnTo>
                  <a:lnTo>
                    <a:pt x="290" y="79"/>
                  </a:lnTo>
                  <a:lnTo>
                    <a:pt x="293" y="61"/>
                  </a:lnTo>
                  <a:lnTo>
                    <a:pt x="289" y="42"/>
                  </a:lnTo>
                  <a:lnTo>
                    <a:pt x="279" y="27"/>
                  </a:lnTo>
                  <a:lnTo>
                    <a:pt x="265" y="16"/>
                  </a:lnTo>
                  <a:lnTo>
                    <a:pt x="247" y="9"/>
                  </a:lnTo>
                  <a:lnTo>
                    <a:pt x="227" y="4"/>
                  </a:lnTo>
                  <a:lnTo>
                    <a:pt x="208" y="1"/>
                  </a:lnTo>
                  <a:lnTo>
                    <a:pt x="190" y="0"/>
                  </a:lnTo>
                  <a:lnTo>
                    <a:pt x="174" y="0"/>
                  </a:lnTo>
                  <a:lnTo>
                    <a:pt x="128" y="4"/>
                  </a:lnTo>
                  <a:lnTo>
                    <a:pt x="89" y="14"/>
                  </a:lnTo>
                  <a:lnTo>
                    <a:pt x="59" y="30"/>
                  </a:lnTo>
                  <a:lnTo>
                    <a:pt x="36" y="50"/>
                  </a:lnTo>
                  <a:lnTo>
                    <a:pt x="19" y="72"/>
                  </a:lnTo>
                  <a:lnTo>
                    <a:pt x="8" y="97"/>
                  </a:lnTo>
                  <a:lnTo>
                    <a:pt x="2" y="120"/>
                  </a:lnTo>
                  <a:lnTo>
                    <a:pt x="0" y="143"/>
                  </a:lnTo>
                  <a:lnTo>
                    <a:pt x="10" y="196"/>
                  </a:lnTo>
                  <a:lnTo>
                    <a:pt x="42" y="241"/>
                  </a:lnTo>
                  <a:lnTo>
                    <a:pt x="95" y="273"/>
                  </a:lnTo>
                  <a:lnTo>
                    <a:pt x="171" y="285"/>
                  </a:lnTo>
                  <a:lnTo>
                    <a:pt x="216" y="280"/>
                  </a:lnTo>
                  <a:lnTo>
                    <a:pt x="257" y="265"/>
                  </a:lnTo>
                  <a:lnTo>
                    <a:pt x="279" y="248"/>
                  </a:lnTo>
                  <a:lnTo>
                    <a:pt x="292" y="231"/>
                  </a:lnTo>
                  <a:lnTo>
                    <a:pt x="299" y="217"/>
                  </a:lnTo>
                  <a:lnTo>
                    <a:pt x="302" y="21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97"/>
            <p:cNvSpPr>
              <a:spLocks noChangeAspect="1"/>
            </p:cNvSpPr>
            <p:nvPr/>
          </p:nvSpPr>
          <p:spPr bwMode="auto">
            <a:xfrm>
              <a:off x="3671" y="592"/>
              <a:ext cx="103" cy="265"/>
            </a:xfrm>
            <a:custGeom>
              <a:avLst/>
              <a:gdLst/>
              <a:ahLst/>
              <a:cxnLst>
                <a:cxn ang="0">
                  <a:pos x="103" y="93"/>
                </a:cxn>
                <a:cxn ang="0">
                  <a:pos x="99" y="54"/>
                </a:cxn>
                <a:cxn ang="0">
                  <a:pos x="88" y="25"/>
                </a:cxn>
                <a:cxn ang="0">
                  <a:pos x="70" y="7"/>
                </a:cxn>
                <a:cxn ang="0">
                  <a:pos x="46" y="0"/>
                </a:cxn>
                <a:cxn ang="0">
                  <a:pos x="27" y="4"/>
                </a:cxn>
                <a:cxn ang="0">
                  <a:pos x="12" y="14"/>
                </a:cxn>
                <a:cxn ang="0">
                  <a:pos x="3" y="29"/>
                </a:cxn>
                <a:cxn ang="0">
                  <a:pos x="0" y="47"/>
                </a:cxn>
                <a:cxn ang="0">
                  <a:pos x="3" y="65"/>
                </a:cxn>
                <a:cxn ang="0">
                  <a:pos x="12" y="79"/>
                </a:cxn>
                <a:cxn ang="0">
                  <a:pos x="27" y="90"/>
                </a:cxn>
                <a:cxn ang="0">
                  <a:pos x="46" y="94"/>
                </a:cxn>
                <a:cxn ang="0">
                  <a:pos x="62" y="91"/>
                </a:cxn>
                <a:cxn ang="0">
                  <a:pos x="77" y="82"/>
                </a:cxn>
                <a:cxn ang="0">
                  <a:pos x="82" y="80"/>
                </a:cxn>
                <a:cxn ang="0">
                  <a:pos x="83" y="82"/>
                </a:cxn>
                <a:cxn ang="0">
                  <a:pos x="83" y="93"/>
                </a:cxn>
                <a:cxn ang="0">
                  <a:pos x="78" y="140"/>
                </a:cxn>
                <a:cxn ang="0">
                  <a:pos x="65" y="181"/>
                </a:cxn>
                <a:cxn ang="0">
                  <a:pos x="45" y="215"/>
                </a:cxn>
                <a:cxn ang="0">
                  <a:pos x="24" y="241"/>
                </a:cxn>
                <a:cxn ang="0">
                  <a:pos x="15" y="251"/>
                </a:cxn>
                <a:cxn ang="0">
                  <a:pos x="14" y="255"/>
                </a:cxn>
                <a:cxn ang="0">
                  <a:pos x="16" y="262"/>
                </a:cxn>
                <a:cxn ang="0">
                  <a:pos x="22" y="265"/>
                </a:cxn>
                <a:cxn ang="0">
                  <a:pos x="39" y="253"/>
                </a:cxn>
                <a:cxn ang="0">
                  <a:pos x="66" y="218"/>
                </a:cxn>
                <a:cxn ang="0">
                  <a:pos x="91" y="164"/>
                </a:cxn>
                <a:cxn ang="0">
                  <a:pos x="103" y="93"/>
                </a:cxn>
              </a:cxnLst>
              <a:rect l="0" t="0" r="r" b="b"/>
              <a:pathLst>
                <a:path w="103" h="265">
                  <a:moveTo>
                    <a:pt x="103" y="93"/>
                  </a:moveTo>
                  <a:lnTo>
                    <a:pt x="99" y="54"/>
                  </a:lnTo>
                  <a:lnTo>
                    <a:pt x="88" y="25"/>
                  </a:lnTo>
                  <a:lnTo>
                    <a:pt x="70" y="7"/>
                  </a:lnTo>
                  <a:lnTo>
                    <a:pt x="46" y="0"/>
                  </a:lnTo>
                  <a:lnTo>
                    <a:pt x="27" y="4"/>
                  </a:lnTo>
                  <a:lnTo>
                    <a:pt x="12" y="14"/>
                  </a:lnTo>
                  <a:lnTo>
                    <a:pt x="3" y="29"/>
                  </a:lnTo>
                  <a:lnTo>
                    <a:pt x="0" y="47"/>
                  </a:lnTo>
                  <a:lnTo>
                    <a:pt x="3" y="65"/>
                  </a:lnTo>
                  <a:lnTo>
                    <a:pt x="12" y="79"/>
                  </a:lnTo>
                  <a:lnTo>
                    <a:pt x="27" y="90"/>
                  </a:lnTo>
                  <a:lnTo>
                    <a:pt x="46" y="94"/>
                  </a:lnTo>
                  <a:lnTo>
                    <a:pt x="62" y="91"/>
                  </a:lnTo>
                  <a:lnTo>
                    <a:pt x="77" y="82"/>
                  </a:lnTo>
                  <a:lnTo>
                    <a:pt x="82" y="80"/>
                  </a:lnTo>
                  <a:lnTo>
                    <a:pt x="83" y="82"/>
                  </a:lnTo>
                  <a:lnTo>
                    <a:pt x="83" y="93"/>
                  </a:lnTo>
                  <a:lnTo>
                    <a:pt x="78" y="140"/>
                  </a:lnTo>
                  <a:lnTo>
                    <a:pt x="65" y="181"/>
                  </a:lnTo>
                  <a:lnTo>
                    <a:pt x="45" y="215"/>
                  </a:lnTo>
                  <a:lnTo>
                    <a:pt x="24" y="241"/>
                  </a:lnTo>
                  <a:lnTo>
                    <a:pt x="15" y="251"/>
                  </a:lnTo>
                  <a:lnTo>
                    <a:pt x="14" y="255"/>
                  </a:lnTo>
                  <a:lnTo>
                    <a:pt x="16" y="262"/>
                  </a:lnTo>
                  <a:lnTo>
                    <a:pt x="22" y="265"/>
                  </a:lnTo>
                  <a:lnTo>
                    <a:pt x="39" y="253"/>
                  </a:lnTo>
                  <a:lnTo>
                    <a:pt x="66" y="218"/>
                  </a:lnTo>
                  <a:lnTo>
                    <a:pt x="91" y="164"/>
                  </a:lnTo>
                  <a:lnTo>
                    <a:pt x="103" y="9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98"/>
            <p:cNvSpPr>
              <a:spLocks noChangeAspect="1" noEditPoints="1"/>
            </p:cNvSpPr>
            <p:nvPr/>
          </p:nvSpPr>
          <p:spPr bwMode="auto">
            <a:xfrm>
              <a:off x="4021" y="79"/>
              <a:ext cx="722" cy="617"/>
            </a:xfrm>
            <a:custGeom>
              <a:avLst/>
              <a:gdLst/>
              <a:ahLst/>
              <a:cxnLst>
                <a:cxn ang="0">
                  <a:pos x="215" y="42"/>
                </a:cxn>
                <a:cxn ang="0">
                  <a:pos x="366" y="45"/>
                </a:cxn>
                <a:cxn ang="0">
                  <a:pos x="427" y="66"/>
                </a:cxn>
                <a:cxn ang="0">
                  <a:pos x="455" y="102"/>
                </a:cxn>
                <a:cxn ang="0">
                  <a:pos x="462" y="144"/>
                </a:cxn>
                <a:cxn ang="0">
                  <a:pos x="462" y="184"/>
                </a:cxn>
                <a:cxn ang="0">
                  <a:pos x="455" y="225"/>
                </a:cxn>
                <a:cxn ang="0">
                  <a:pos x="427" y="262"/>
                </a:cxn>
                <a:cxn ang="0">
                  <a:pos x="365" y="284"/>
                </a:cxn>
                <a:cxn ang="0">
                  <a:pos x="215" y="288"/>
                </a:cxn>
                <a:cxn ang="0">
                  <a:pos x="517" y="281"/>
                </a:cxn>
                <a:cxn ang="0">
                  <a:pos x="589" y="207"/>
                </a:cxn>
                <a:cxn ang="0">
                  <a:pos x="580" y="100"/>
                </a:cxn>
                <a:cxn ang="0">
                  <a:pos x="446" y="13"/>
                </a:cxn>
                <a:cxn ang="0">
                  <a:pos x="0" y="0"/>
                </a:cxn>
                <a:cxn ang="0">
                  <a:pos x="95" y="42"/>
                </a:cxn>
                <a:cxn ang="0">
                  <a:pos x="0" y="565"/>
                </a:cxn>
                <a:cxn ang="0">
                  <a:pos x="32" y="606"/>
                </a:cxn>
                <a:cxn ang="0">
                  <a:pos x="120" y="604"/>
                </a:cxn>
                <a:cxn ang="0">
                  <a:pos x="190" y="604"/>
                </a:cxn>
                <a:cxn ang="0">
                  <a:pos x="278" y="606"/>
                </a:cxn>
                <a:cxn ang="0">
                  <a:pos x="310" y="565"/>
                </a:cxn>
                <a:cxn ang="0">
                  <a:pos x="215" y="319"/>
                </a:cxn>
                <a:cxn ang="0">
                  <a:pos x="332" y="320"/>
                </a:cxn>
                <a:cxn ang="0">
                  <a:pos x="375" y="332"/>
                </a:cxn>
                <a:cxn ang="0">
                  <a:pos x="413" y="371"/>
                </a:cxn>
                <a:cxn ang="0">
                  <a:pos x="424" y="421"/>
                </a:cxn>
                <a:cxn ang="0">
                  <a:pos x="426" y="503"/>
                </a:cxn>
                <a:cxn ang="0">
                  <a:pos x="451" y="569"/>
                </a:cxn>
                <a:cxn ang="0">
                  <a:pos x="518" y="606"/>
                </a:cxn>
                <a:cxn ang="0">
                  <a:pos x="586" y="616"/>
                </a:cxn>
                <a:cxn ang="0">
                  <a:pos x="648" y="613"/>
                </a:cxn>
                <a:cxn ang="0">
                  <a:pos x="691" y="591"/>
                </a:cxn>
                <a:cxn ang="0">
                  <a:pos x="713" y="559"/>
                </a:cxn>
                <a:cxn ang="0">
                  <a:pos x="721" y="531"/>
                </a:cxn>
                <a:cxn ang="0">
                  <a:pos x="720" y="512"/>
                </a:cxn>
                <a:cxn ang="0">
                  <a:pos x="708" y="504"/>
                </a:cxn>
                <a:cxn ang="0">
                  <a:pos x="690" y="505"/>
                </a:cxn>
                <a:cxn ang="0">
                  <a:pos x="681" y="516"/>
                </a:cxn>
                <a:cxn ang="0">
                  <a:pos x="673" y="551"/>
                </a:cxn>
                <a:cxn ang="0">
                  <a:pos x="644" y="581"/>
                </a:cxn>
                <a:cxn ang="0">
                  <a:pos x="606" y="582"/>
                </a:cxn>
                <a:cxn ang="0">
                  <a:pos x="581" y="563"/>
                </a:cxn>
                <a:cxn ang="0">
                  <a:pos x="567" y="533"/>
                </a:cxn>
                <a:cxn ang="0">
                  <a:pos x="561" y="500"/>
                </a:cxn>
                <a:cxn ang="0">
                  <a:pos x="557" y="470"/>
                </a:cxn>
                <a:cxn ang="0">
                  <a:pos x="551" y="422"/>
                </a:cxn>
                <a:cxn ang="0">
                  <a:pos x="534" y="369"/>
                </a:cxn>
                <a:cxn ang="0">
                  <a:pos x="480" y="319"/>
                </a:cxn>
              </a:cxnLst>
              <a:rect l="0" t="0" r="r" b="b"/>
              <a:pathLst>
                <a:path w="722" h="617">
                  <a:moveTo>
                    <a:pt x="215" y="288"/>
                  </a:moveTo>
                  <a:lnTo>
                    <a:pt x="215" y="42"/>
                  </a:lnTo>
                  <a:lnTo>
                    <a:pt x="319" y="42"/>
                  </a:lnTo>
                  <a:lnTo>
                    <a:pt x="366" y="45"/>
                  </a:lnTo>
                  <a:lnTo>
                    <a:pt x="402" y="53"/>
                  </a:lnTo>
                  <a:lnTo>
                    <a:pt x="427" y="66"/>
                  </a:lnTo>
                  <a:lnTo>
                    <a:pt x="444" y="83"/>
                  </a:lnTo>
                  <a:lnTo>
                    <a:pt x="455" y="102"/>
                  </a:lnTo>
                  <a:lnTo>
                    <a:pt x="460" y="123"/>
                  </a:lnTo>
                  <a:lnTo>
                    <a:pt x="462" y="144"/>
                  </a:lnTo>
                  <a:lnTo>
                    <a:pt x="463" y="164"/>
                  </a:lnTo>
                  <a:lnTo>
                    <a:pt x="462" y="184"/>
                  </a:lnTo>
                  <a:lnTo>
                    <a:pt x="461" y="205"/>
                  </a:lnTo>
                  <a:lnTo>
                    <a:pt x="455" y="225"/>
                  </a:lnTo>
                  <a:lnTo>
                    <a:pt x="445" y="244"/>
                  </a:lnTo>
                  <a:lnTo>
                    <a:pt x="427" y="262"/>
                  </a:lnTo>
                  <a:lnTo>
                    <a:pt x="401" y="275"/>
                  </a:lnTo>
                  <a:lnTo>
                    <a:pt x="365" y="284"/>
                  </a:lnTo>
                  <a:lnTo>
                    <a:pt x="317" y="288"/>
                  </a:lnTo>
                  <a:lnTo>
                    <a:pt x="215" y="288"/>
                  </a:lnTo>
                  <a:close/>
                  <a:moveTo>
                    <a:pt x="450" y="306"/>
                  </a:moveTo>
                  <a:lnTo>
                    <a:pt x="517" y="281"/>
                  </a:lnTo>
                  <a:lnTo>
                    <a:pt x="562" y="247"/>
                  </a:lnTo>
                  <a:lnTo>
                    <a:pt x="589" y="207"/>
                  </a:lnTo>
                  <a:lnTo>
                    <a:pt x="598" y="164"/>
                  </a:lnTo>
                  <a:lnTo>
                    <a:pt x="580" y="100"/>
                  </a:lnTo>
                  <a:lnTo>
                    <a:pt x="528" y="48"/>
                  </a:lnTo>
                  <a:lnTo>
                    <a:pt x="446" y="13"/>
                  </a:lnTo>
                  <a:lnTo>
                    <a:pt x="335" y="0"/>
                  </a:lnTo>
                  <a:lnTo>
                    <a:pt x="0" y="0"/>
                  </a:lnTo>
                  <a:lnTo>
                    <a:pt x="0" y="42"/>
                  </a:lnTo>
                  <a:lnTo>
                    <a:pt x="95" y="42"/>
                  </a:lnTo>
                  <a:lnTo>
                    <a:pt x="95" y="565"/>
                  </a:lnTo>
                  <a:lnTo>
                    <a:pt x="0" y="565"/>
                  </a:lnTo>
                  <a:lnTo>
                    <a:pt x="0" y="607"/>
                  </a:lnTo>
                  <a:lnTo>
                    <a:pt x="32" y="606"/>
                  </a:lnTo>
                  <a:lnTo>
                    <a:pt x="76" y="605"/>
                  </a:lnTo>
                  <a:lnTo>
                    <a:pt x="120" y="604"/>
                  </a:lnTo>
                  <a:lnTo>
                    <a:pt x="155" y="604"/>
                  </a:lnTo>
                  <a:lnTo>
                    <a:pt x="190" y="604"/>
                  </a:lnTo>
                  <a:lnTo>
                    <a:pt x="235" y="605"/>
                  </a:lnTo>
                  <a:lnTo>
                    <a:pt x="278" y="606"/>
                  </a:lnTo>
                  <a:lnTo>
                    <a:pt x="310" y="607"/>
                  </a:lnTo>
                  <a:lnTo>
                    <a:pt x="310" y="565"/>
                  </a:lnTo>
                  <a:lnTo>
                    <a:pt x="215" y="565"/>
                  </a:lnTo>
                  <a:lnTo>
                    <a:pt x="215" y="319"/>
                  </a:lnTo>
                  <a:lnTo>
                    <a:pt x="318" y="319"/>
                  </a:lnTo>
                  <a:lnTo>
                    <a:pt x="332" y="320"/>
                  </a:lnTo>
                  <a:lnTo>
                    <a:pt x="352" y="323"/>
                  </a:lnTo>
                  <a:lnTo>
                    <a:pt x="375" y="332"/>
                  </a:lnTo>
                  <a:lnTo>
                    <a:pt x="397" y="349"/>
                  </a:lnTo>
                  <a:lnTo>
                    <a:pt x="413" y="371"/>
                  </a:lnTo>
                  <a:lnTo>
                    <a:pt x="421" y="393"/>
                  </a:lnTo>
                  <a:lnTo>
                    <a:pt x="424" y="421"/>
                  </a:lnTo>
                  <a:lnTo>
                    <a:pt x="425" y="462"/>
                  </a:lnTo>
                  <a:lnTo>
                    <a:pt x="426" y="503"/>
                  </a:lnTo>
                  <a:lnTo>
                    <a:pt x="433" y="538"/>
                  </a:lnTo>
                  <a:lnTo>
                    <a:pt x="451" y="569"/>
                  </a:lnTo>
                  <a:lnTo>
                    <a:pt x="486" y="594"/>
                  </a:lnTo>
                  <a:lnTo>
                    <a:pt x="518" y="606"/>
                  </a:lnTo>
                  <a:lnTo>
                    <a:pt x="552" y="613"/>
                  </a:lnTo>
                  <a:lnTo>
                    <a:pt x="586" y="616"/>
                  </a:lnTo>
                  <a:lnTo>
                    <a:pt x="616" y="617"/>
                  </a:lnTo>
                  <a:lnTo>
                    <a:pt x="648" y="613"/>
                  </a:lnTo>
                  <a:lnTo>
                    <a:pt x="672" y="604"/>
                  </a:lnTo>
                  <a:lnTo>
                    <a:pt x="691" y="591"/>
                  </a:lnTo>
                  <a:lnTo>
                    <a:pt x="704" y="575"/>
                  </a:lnTo>
                  <a:lnTo>
                    <a:pt x="713" y="559"/>
                  </a:lnTo>
                  <a:lnTo>
                    <a:pt x="719" y="543"/>
                  </a:lnTo>
                  <a:lnTo>
                    <a:pt x="721" y="531"/>
                  </a:lnTo>
                  <a:lnTo>
                    <a:pt x="722" y="523"/>
                  </a:lnTo>
                  <a:lnTo>
                    <a:pt x="720" y="512"/>
                  </a:lnTo>
                  <a:lnTo>
                    <a:pt x="714" y="506"/>
                  </a:lnTo>
                  <a:lnTo>
                    <a:pt x="708" y="504"/>
                  </a:lnTo>
                  <a:lnTo>
                    <a:pt x="701" y="504"/>
                  </a:lnTo>
                  <a:lnTo>
                    <a:pt x="690" y="505"/>
                  </a:lnTo>
                  <a:lnTo>
                    <a:pt x="684" y="509"/>
                  </a:lnTo>
                  <a:lnTo>
                    <a:pt x="681" y="516"/>
                  </a:lnTo>
                  <a:lnTo>
                    <a:pt x="680" y="524"/>
                  </a:lnTo>
                  <a:lnTo>
                    <a:pt x="673" y="551"/>
                  </a:lnTo>
                  <a:lnTo>
                    <a:pt x="660" y="570"/>
                  </a:lnTo>
                  <a:lnTo>
                    <a:pt x="644" y="581"/>
                  </a:lnTo>
                  <a:lnTo>
                    <a:pt x="624" y="585"/>
                  </a:lnTo>
                  <a:lnTo>
                    <a:pt x="606" y="582"/>
                  </a:lnTo>
                  <a:lnTo>
                    <a:pt x="592" y="575"/>
                  </a:lnTo>
                  <a:lnTo>
                    <a:pt x="581" y="563"/>
                  </a:lnTo>
                  <a:lnTo>
                    <a:pt x="573" y="549"/>
                  </a:lnTo>
                  <a:lnTo>
                    <a:pt x="567" y="533"/>
                  </a:lnTo>
                  <a:lnTo>
                    <a:pt x="563" y="516"/>
                  </a:lnTo>
                  <a:lnTo>
                    <a:pt x="561" y="500"/>
                  </a:lnTo>
                  <a:lnTo>
                    <a:pt x="559" y="485"/>
                  </a:lnTo>
                  <a:lnTo>
                    <a:pt x="557" y="470"/>
                  </a:lnTo>
                  <a:lnTo>
                    <a:pt x="554" y="445"/>
                  </a:lnTo>
                  <a:lnTo>
                    <a:pt x="551" y="422"/>
                  </a:lnTo>
                  <a:lnTo>
                    <a:pt x="549" y="410"/>
                  </a:lnTo>
                  <a:lnTo>
                    <a:pt x="534" y="369"/>
                  </a:lnTo>
                  <a:lnTo>
                    <a:pt x="509" y="340"/>
                  </a:lnTo>
                  <a:lnTo>
                    <a:pt x="480" y="319"/>
                  </a:lnTo>
                  <a:lnTo>
                    <a:pt x="450" y="306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99"/>
            <p:cNvSpPr>
              <a:spLocks noChangeAspect="1"/>
            </p:cNvSpPr>
            <p:nvPr/>
          </p:nvSpPr>
          <p:spPr bwMode="auto">
            <a:xfrm>
              <a:off x="4776" y="538"/>
              <a:ext cx="301" cy="285"/>
            </a:xfrm>
            <a:custGeom>
              <a:avLst/>
              <a:gdLst/>
              <a:ahLst/>
              <a:cxnLst>
                <a:cxn ang="0">
                  <a:pos x="295" y="200"/>
                </a:cxn>
                <a:cxn ang="0">
                  <a:pos x="268" y="200"/>
                </a:cxn>
                <a:cxn ang="0">
                  <a:pos x="253" y="224"/>
                </a:cxn>
                <a:cxn ang="0">
                  <a:pos x="216" y="249"/>
                </a:cxn>
                <a:cxn ang="0">
                  <a:pos x="152" y="249"/>
                </a:cxn>
                <a:cxn ang="0">
                  <a:pos x="110" y="224"/>
                </a:cxn>
                <a:cxn ang="0">
                  <a:pos x="91" y="187"/>
                </a:cxn>
                <a:cxn ang="0">
                  <a:pos x="86" y="153"/>
                </a:cxn>
                <a:cxn ang="0">
                  <a:pos x="87" y="123"/>
                </a:cxn>
                <a:cxn ang="0">
                  <a:pos x="93" y="86"/>
                </a:cxn>
                <a:cxn ang="0">
                  <a:pos x="111" y="54"/>
                </a:cxn>
                <a:cxn ang="0">
                  <a:pos x="149" y="34"/>
                </a:cxn>
                <a:cxn ang="0">
                  <a:pos x="184" y="32"/>
                </a:cxn>
                <a:cxn ang="0">
                  <a:pos x="209" y="33"/>
                </a:cxn>
                <a:cxn ang="0">
                  <a:pos x="214" y="37"/>
                </a:cxn>
                <a:cxn ang="0">
                  <a:pos x="207" y="62"/>
                </a:cxn>
                <a:cxn ang="0">
                  <a:pos x="219" y="93"/>
                </a:cxn>
                <a:cxn ang="0">
                  <a:pos x="249" y="105"/>
                </a:cxn>
                <a:cxn ang="0">
                  <a:pos x="281" y="93"/>
                </a:cxn>
                <a:cxn ang="0">
                  <a:pos x="293" y="61"/>
                </a:cxn>
                <a:cxn ang="0">
                  <a:pos x="279" y="27"/>
                </a:cxn>
                <a:cxn ang="0">
                  <a:pos x="247" y="9"/>
                </a:cxn>
                <a:cxn ang="0">
                  <a:pos x="208" y="1"/>
                </a:cxn>
                <a:cxn ang="0">
                  <a:pos x="174" y="0"/>
                </a:cxn>
                <a:cxn ang="0">
                  <a:pos x="89" y="14"/>
                </a:cxn>
                <a:cxn ang="0">
                  <a:pos x="36" y="50"/>
                </a:cxn>
                <a:cxn ang="0">
                  <a:pos x="8" y="97"/>
                </a:cxn>
                <a:cxn ang="0">
                  <a:pos x="0" y="143"/>
                </a:cxn>
                <a:cxn ang="0">
                  <a:pos x="42" y="241"/>
                </a:cxn>
                <a:cxn ang="0">
                  <a:pos x="171" y="285"/>
                </a:cxn>
                <a:cxn ang="0">
                  <a:pos x="257" y="265"/>
                </a:cxn>
                <a:cxn ang="0">
                  <a:pos x="292" y="231"/>
                </a:cxn>
                <a:cxn ang="0">
                  <a:pos x="301" y="210"/>
                </a:cxn>
              </a:cxnLst>
              <a:rect l="0" t="0" r="r" b="b"/>
              <a:pathLst>
                <a:path w="301" h="285">
                  <a:moveTo>
                    <a:pt x="301" y="210"/>
                  </a:moveTo>
                  <a:lnTo>
                    <a:pt x="295" y="200"/>
                  </a:lnTo>
                  <a:lnTo>
                    <a:pt x="282" y="199"/>
                  </a:lnTo>
                  <a:lnTo>
                    <a:pt x="268" y="200"/>
                  </a:lnTo>
                  <a:lnTo>
                    <a:pt x="262" y="209"/>
                  </a:lnTo>
                  <a:lnTo>
                    <a:pt x="253" y="224"/>
                  </a:lnTo>
                  <a:lnTo>
                    <a:pt x="238" y="238"/>
                  </a:lnTo>
                  <a:lnTo>
                    <a:pt x="216" y="249"/>
                  </a:lnTo>
                  <a:lnTo>
                    <a:pt x="185" y="253"/>
                  </a:lnTo>
                  <a:lnTo>
                    <a:pt x="152" y="249"/>
                  </a:lnTo>
                  <a:lnTo>
                    <a:pt x="128" y="239"/>
                  </a:lnTo>
                  <a:lnTo>
                    <a:pt x="110" y="224"/>
                  </a:lnTo>
                  <a:lnTo>
                    <a:pt x="98" y="206"/>
                  </a:lnTo>
                  <a:lnTo>
                    <a:pt x="91" y="187"/>
                  </a:lnTo>
                  <a:lnTo>
                    <a:pt x="87" y="169"/>
                  </a:lnTo>
                  <a:lnTo>
                    <a:pt x="86" y="153"/>
                  </a:lnTo>
                  <a:lnTo>
                    <a:pt x="86" y="141"/>
                  </a:lnTo>
                  <a:lnTo>
                    <a:pt x="87" y="123"/>
                  </a:lnTo>
                  <a:lnTo>
                    <a:pt x="88" y="104"/>
                  </a:lnTo>
                  <a:lnTo>
                    <a:pt x="93" y="86"/>
                  </a:lnTo>
                  <a:lnTo>
                    <a:pt x="100" y="69"/>
                  </a:lnTo>
                  <a:lnTo>
                    <a:pt x="111" y="54"/>
                  </a:lnTo>
                  <a:lnTo>
                    <a:pt x="127" y="42"/>
                  </a:lnTo>
                  <a:lnTo>
                    <a:pt x="149" y="34"/>
                  </a:lnTo>
                  <a:lnTo>
                    <a:pt x="176" y="32"/>
                  </a:lnTo>
                  <a:lnTo>
                    <a:pt x="184" y="32"/>
                  </a:lnTo>
                  <a:lnTo>
                    <a:pt x="197" y="32"/>
                  </a:lnTo>
                  <a:lnTo>
                    <a:pt x="209" y="33"/>
                  </a:lnTo>
                  <a:lnTo>
                    <a:pt x="215" y="35"/>
                  </a:lnTo>
                  <a:lnTo>
                    <a:pt x="214" y="37"/>
                  </a:lnTo>
                  <a:lnTo>
                    <a:pt x="210" y="45"/>
                  </a:lnTo>
                  <a:lnTo>
                    <a:pt x="207" y="62"/>
                  </a:lnTo>
                  <a:lnTo>
                    <a:pt x="210" y="79"/>
                  </a:lnTo>
                  <a:lnTo>
                    <a:pt x="219" y="93"/>
                  </a:lnTo>
                  <a:lnTo>
                    <a:pt x="233" y="102"/>
                  </a:lnTo>
                  <a:lnTo>
                    <a:pt x="249" y="105"/>
                  </a:lnTo>
                  <a:lnTo>
                    <a:pt x="267" y="102"/>
                  </a:lnTo>
                  <a:lnTo>
                    <a:pt x="281" y="93"/>
                  </a:lnTo>
                  <a:lnTo>
                    <a:pt x="289" y="79"/>
                  </a:lnTo>
                  <a:lnTo>
                    <a:pt x="293" y="61"/>
                  </a:lnTo>
                  <a:lnTo>
                    <a:pt x="289" y="42"/>
                  </a:lnTo>
                  <a:lnTo>
                    <a:pt x="279" y="27"/>
                  </a:lnTo>
                  <a:lnTo>
                    <a:pt x="265" y="16"/>
                  </a:lnTo>
                  <a:lnTo>
                    <a:pt x="247" y="9"/>
                  </a:lnTo>
                  <a:lnTo>
                    <a:pt x="227" y="4"/>
                  </a:lnTo>
                  <a:lnTo>
                    <a:pt x="208" y="1"/>
                  </a:lnTo>
                  <a:lnTo>
                    <a:pt x="190" y="0"/>
                  </a:lnTo>
                  <a:lnTo>
                    <a:pt x="174" y="0"/>
                  </a:lnTo>
                  <a:lnTo>
                    <a:pt x="127" y="4"/>
                  </a:lnTo>
                  <a:lnTo>
                    <a:pt x="89" y="14"/>
                  </a:lnTo>
                  <a:lnTo>
                    <a:pt x="59" y="30"/>
                  </a:lnTo>
                  <a:lnTo>
                    <a:pt x="36" y="50"/>
                  </a:lnTo>
                  <a:lnTo>
                    <a:pt x="19" y="72"/>
                  </a:lnTo>
                  <a:lnTo>
                    <a:pt x="8" y="97"/>
                  </a:lnTo>
                  <a:lnTo>
                    <a:pt x="2" y="120"/>
                  </a:lnTo>
                  <a:lnTo>
                    <a:pt x="0" y="143"/>
                  </a:lnTo>
                  <a:lnTo>
                    <a:pt x="10" y="196"/>
                  </a:lnTo>
                  <a:lnTo>
                    <a:pt x="42" y="241"/>
                  </a:lnTo>
                  <a:lnTo>
                    <a:pt x="95" y="273"/>
                  </a:lnTo>
                  <a:lnTo>
                    <a:pt x="171" y="285"/>
                  </a:lnTo>
                  <a:lnTo>
                    <a:pt x="216" y="280"/>
                  </a:lnTo>
                  <a:lnTo>
                    <a:pt x="257" y="265"/>
                  </a:lnTo>
                  <a:lnTo>
                    <a:pt x="279" y="248"/>
                  </a:lnTo>
                  <a:lnTo>
                    <a:pt x="292" y="231"/>
                  </a:lnTo>
                  <a:lnTo>
                    <a:pt x="300" y="217"/>
                  </a:lnTo>
                  <a:lnTo>
                    <a:pt x="301" y="21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100"/>
            <p:cNvSpPr>
              <a:spLocks noChangeAspect="1"/>
            </p:cNvSpPr>
            <p:nvPr/>
          </p:nvSpPr>
          <p:spPr bwMode="auto">
            <a:xfrm>
              <a:off x="5132" y="538"/>
              <a:ext cx="301" cy="285"/>
            </a:xfrm>
            <a:custGeom>
              <a:avLst/>
              <a:gdLst/>
              <a:ahLst/>
              <a:cxnLst>
                <a:cxn ang="0">
                  <a:pos x="295" y="200"/>
                </a:cxn>
                <a:cxn ang="0">
                  <a:pos x="268" y="200"/>
                </a:cxn>
                <a:cxn ang="0">
                  <a:pos x="252" y="224"/>
                </a:cxn>
                <a:cxn ang="0">
                  <a:pos x="216" y="249"/>
                </a:cxn>
                <a:cxn ang="0">
                  <a:pos x="152" y="249"/>
                </a:cxn>
                <a:cxn ang="0">
                  <a:pos x="110" y="224"/>
                </a:cxn>
                <a:cxn ang="0">
                  <a:pos x="91" y="187"/>
                </a:cxn>
                <a:cxn ang="0">
                  <a:pos x="86" y="153"/>
                </a:cxn>
                <a:cxn ang="0">
                  <a:pos x="86" y="123"/>
                </a:cxn>
                <a:cxn ang="0">
                  <a:pos x="92" y="86"/>
                </a:cxn>
                <a:cxn ang="0">
                  <a:pos x="111" y="54"/>
                </a:cxn>
                <a:cxn ang="0">
                  <a:pos x="148" y="34"/>
                </a:cxn>
                <a:cxn ang="0">
                  <a:pos x="183" y="32"/>
                </a:cxn>
                <a:cxn ang="0">
                  <a:pos x="209" y="33"/>
                </a:cxn>
                <a:cxn ang="0">
                  <a:pos x="213" y="37"/>
                </a:cxn>
                <a:cxn ang="0">
                  <a:pos x="207" y="62"/>
                </a:cxn>
                <a:cxn ang="0">
                  <a:pos x="219" y="93"/>
                </a:cxn>
                <a:cxn ang="0">
                  <a:pos x="249" y="105"/>
                </a:cxn>
                <a:cxn ang="0">
                  <a:pos x="280" y="93"/>
                </a:cxn>
                <a:cxn ang="0">
                  <a:pos x="293" y="61"/>
                </a:cxn>
                <a:cxn ang="0">
                  <a:pos x="279" y="27"/>
                </a:cxn>
                <a:cxn ang="0">
                  <a:pos x="247" y="9"/>
                </a:cxn>
                <a:cxn ang="0">
                  <a:pos x="207" y="1"/>
                </a:cxn>
                <a:cxn ang="0">
                  <a:pos x="174" y="0"/>
                </a:cxn>
                <a:cxn ang="0">
                  <a:pos x="89" y="14"/>
                </a:cxn>
                <a:cxn ang="0">
                  <a:pos x="35" y="50"/>
                </a:cxn>
                <a:cxn ang="0">
                  <a:pos x="8" y="97"/>
                </a:cxn>
                <a:cxn ang="0">
                  <a:pos x="0" y="143"/>
                </a:cxn>
                <a:cxn ang="0">
                  <a:pos x="41" y="241"/>
                </a:cxn>
                <a:cxn ang="0">
                  <a:pos x="170" y="285"/>
                </a:cxn>
                <a:cxn ang="0">
                  <a:pos x="257" y="265"/>
                </a:cxn>
                <a:cxn ang="0">
                  <a:pos x="292" y="231"/>
                </a:cxn>
                <a:cxn ang="0">
                  <a:pos x="301" y="210"/>
                </a:cxn>
              </a:cxnLst>
              <a:rect l="0" t="0" r="r" b="b"/>
              <a:pathLst>
                <a:path w="301" h="285">
                  <a:moveTo>
                    <a:pt x="301" y="210"/>
                  </a:moveTo>
                  <a:lnTo>
                    <a:pt x="295" y="200"/>
                  </a:lnTo>
                  <a:lnTo>
                    <a:pt x="281" y="199"/>
                  </a:lnTo>
                  <a:lnTo>
                    <a:pt x="268" y="200"/>
                  </a:lnTo>
                  <a:lnTo>
                    <a:pt x="262" y="209"/>
                  </a:lnTo>
                  <a:lnTo>
                    <a:pt x="252" y="224"/>
                  </a:lnTo>
                  <a:lnTo>
                    <a:pt x="238" y="238"/>
                  </a:lnTo>
                  <a:lnTo>
                    <a:pt x="216" y="249"/>
                  </a:lnTo>
                  <a:lnTo>
                    <a:pt x="185" y="253"/>
                  </a:lnTo>
                  <a:lnTo>
                    <a:pt x="152" y="249"/>
                  </a:lnTo>
                  <a:lnTo>
                    <a:pt x="128" y="239"/>
                  </a:lnTo>
                  <a:lnTo>
                    <a:pt x="110" y="224"/>
                  </a:lnTo>
                  <a:lnTo>
                    <a:pt x="98" y="206"/>
                  </a:lnTo>
                  <a:lnTo>
                    <a:pt x="91" y="187"/>
                  </a:lnTo>
                  <a:lnTo>
                    <a:pt x="87" y="169"/>
                  </a:lnTo>
                  <a:lnTo>
                    <a:pt x="86" y="153"/>
                  </a:lnTo>
                  <a:lnTo>
                    <a:pt x="86" y="141"/>
                  </a:lnTo>
                  <a:lnTo>
                    <a:pt x="86" y="123"/>
                  </a:lnTo>
                  <a:lnTo>
                    <a:pt x="88" y="104"/>
                  </a:lnTo>
                  <a:lnTo>
                    <a:pt x="92" y="86"/>
                  </a:lnTo>
                  <a:lnTo>
                    <a:pt x="100" y="69"/>
                  </a:lnTo>
                  <a:lnTo>
                    <a:pt x="111" y="54"/>
                  </a:lnTo>
                  <a:lnTo>
                    <a:pt x="127" y="42"/>
                  </a:lnTo>
                  <a:lnTo>
                    <a:pt x="148" y="34"/>
                  </a:lnTo>
                  <a:lnTo>
                    <a:pt x="176" y="32"/>
                  </a:lnTo>
                  <a:lnTo>
                    <a:pt x="183" y="32"/>
                  </a:lnTo>
                  <a:lnTo>
                    <a:pt x="197" y="32"/>
                  </a:lnTo>
                  <a:lnTo>
                    <a:pt x="209" y="33"/>
                  </a:lnTo>
                  <a:lnTo>
                    <a:pt x="215" y="35"/>
                  </a:lnTo>
                  <a:lnTo>
                    <a:pt x="213" y="37"/>
                  </a:lnTo>
                  <a:lnTo>
                    <a:pt x="209" y="45"/>
                  </a:lnTo>
                  <a:lnTo>
                    <a:pt x="207" y="62"/>
                  </a:lnTo>
                  <a:lnTo>
                    <a:pt x="210" y="79"/>
                  </a:lnTo>
                  <a:lnTo>
                    <a:pt x="219" y="93"/>
                  </a:lnTo>
                  <a:lnTo>
                    <a:pt x="232" y="102"/>
                  </a:lnTo>
                  <a:lnTo>
                    <a:pt x="249" y="105"/>
                  </a:lnTo>
                  <a:lnTo>
                    <a:pt x="266" y="102"/>
                  </a:lnTo>
                  <a:lnTo>
                    <a:pt x="280" y="93"/>
                  </a:lnTo>
                  <a:lnTo>
                    <a:pt x="289" y="79"/>
                  </a:lnTo>
                  <a:lnTo>
                    <a:pt x="293" y="61"/>
                  </a:lnTo>
                  <a:lnTo>
                    <a:pt x="289" y="42"/>
                  </a:lnTo>
                  <a:lnTo>
                    <a:pt x="279" y="27"/>
                  </a:lnTo>
                  <a:lnTo>
                    <a:pt x="264" y="16"/>
                  </a:lnTo>
                  <a:lnTo>
                    <a:pt x="247" y="9"/>
                  </a:lnTo>
                  <a:lnTo>
                    <a:pt x="227" y="4"/>
                  </a:lnTo>
                  <a:lnTo>
                    <a:pt x="207" y="1"/>
                  </a:lnTo>
                  <a:lnTo>
                    <a:pt x="189" y="0"/>
                  </a:lnTo>
                  <a:lnTo>
                    <a:pt x="174" y="0"/>
                  </a:lnTo>
                  <a:lnTo>
                    <a:pt x="127" y="4"/>
                  </a:lnTo>
                  <a:lnTo>
                    <a:pt x="89" y="14"/>
                  </a:lnTo>
                  <a:lnTo>
                    <a:pt x="58" y="30"/>
                  </a:lnTo>
                  <a:lnTo>
                    <a:pt x="35" y="50"/>
                  </a:lnTo>
                  <a:lnTo>
                    <a:pt x="19" y="72"/>
                  </a:lnTo>
                  <a:lnTo>
                    <a:pt x="8" y="97"/>
                  </a:lnTo>
                  <a:lnTo>
                    <a:pt x="2" y="120"/>
                  </a:lnTo>
                  <a:lnTo>
                    <a:pt x="0" y="143"/>
                  </a:lnTo>
                  <a:lnTo>
                    <a:pt x="10" y="196"/>
                  </a:lnTo>
                  <a:lnTo>
                    <a:pt x="41" y="241"/>
                  </a:lnTo>
                  <a:lnTo>
                    <a:pt x="94" y="273"/>
                  </a:lnTo>
                  <a:lnTo>
                    <a:pt x="170" y="285"/>
                  </a:lnTo>
                  <a:lnTo>
                    <a:pt x="215" y="280"/>
                  </a:lnTo>
                  <a:lnTo>
                    <a:pt x="257" y="265"/>
                  </a:lnTo>
                  <a:lnTo>
                    <a:pt x="278" y="248"/>
                  </a:lnTo>
                  <a:lnTo>
                    <a:pt x="292" y="231"/>
                  </a:lnTo>
                  <a:lnTo>
                    <a:pt x="299" y="217"/>
                  </a:lnTo>
                  <a:lnTo>
                    <a:pt x="301" y="21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101"/>
            <p:cNvSpPr>
              <a:spLocks noChangeAspect="1"/>
            </p:cNvSpPr>
            <p:nvPr/>
          </p:nvSpPr>
          <p:spPr bwMode="auto">
            <a:xfrm>
              <a:off x="5553" y="22"/>
              <a:ext cx="204" cy="885"/>
            </a:xfrm>
            <a:custGeom>
              <a:avLst/>
              <a:gdLst/>
              <a:ahLst/>
              <a:cxnLst>
                <a:cxn ang="0">
                  <a:pos x="204" y="443"/>
                </a:cxn>
                <a:cxn ang="0">
                  <a:pos x="202" y="384"/>
                </a:cxn>
                <a:cxn ang="0">
                  <a:pos x="193" y="316"/>
                </a:cxn>
                <a:cxn ang="0">
                  <a:pos x="175" y="242"/>
                </a:cxn>
                <a:cxn ang="0">
                  <a:pos x="146" y="166"/>
                </a:cxn>
                <a:cxn ang="0">
                  <a:pos x="103" y="94"/>
                </a:cxn>
                <a:cxn ang="0">
                  <a:pos x="60" y="42"/>
                </a:cxn>
                <a:cxn ang="0">
                  <a:pos x="26" y="11"/>
                </a:cxn>
                <a:cxn ang="0">
                  <a:pos x="9" y="0"/>
                </a:cxn>
                <a:cxn ang="0">
                  <a:pos x="2" y="3"/>
                </a:cxn>
                <a:cxn ang="0">
                  <a:pos x="0" y="9"/>
                </a:cxn>
                <a:cxn ang="0">
                  <a:pos x="0" y="11"/>
                </a:cxn>
                <a:cxn ang="0">
                  <a:pos x="2" y="14"/>
                </a:cxn>
                <a:cxn ang="0">
                  <a:pos x="7" y="20"/>
                </a:cxn>
                <a:cxn ang="0">
                  <a:pos x="16" y="29"/>
                </a:cxn>
                <a:cxn ang="0">
                  <a:pos x="74" y="105"/>
                </a:cxn>
                <a:cxn ang="0">
                  <a:pos x="117" y="199"/>
                </a:cxn>
                <a:cxn ang="0">
                  <a:pos x="144" y="312"/>
                </a:cxn>
                <a:cxn ang="0">
                  <a:pos x="153" y="443"/>
                </a:cxn>
                <a:cxn ang="0">
                  <a:pos x="146" y="556"/>
                </a:cxn>
                <a:cxn ang="0">
                  <a:pos x="123" y="667"/>
                </a:cxn>
                <a:cxn ang="0">
                  <a:pos x="79" y="770"/>
                </a:cxn>
                <a:cxn ang="0">
                  <a:pos x="11" y="861"/>
                </a:cxn>
                <a:cxn ang="0">
                  <a:pos x="1" y="872"/>
                </a:cxn>
                <a:cxn ang="0">
                  <a:pos x="0" y="876"/>
                </a:cxn>
                <a:cxn ang="0">
                  <a:pos x="2" y="883"/>
                </a:cxn>
                <a:cxn ang="0">
                  <a:pos x="9" y="885"/>
                </a:cxn>
                <a:cxn ang="0">
                  <a:pos x="27" y="874"/>
                </a:cxn>
                <a:cxn ang="0">
                  <a:pos x="62" y="841"/>
                </a:cxn>
                <a:cxn ang="0">
                  <a:pos x="106" y="787"/>
                </a:cxn>
                <a:cxn ang="0">
                  <a:pos x="148" y="712"/>
                </a:cxn>
                <a:cxn ang="0">
                  <a:pos x="176" y="640"/>
                </a:cxn>
                <a:cxn ang="0">
                  <a:pos x="193" y="569"/>
                </a:cxn>
                <a:cxn ang="0">
                  <a:pos x="202" y="503"/>
                </a:cxn>
                <a:cxn ang="0">
                  <a:pos x="204" y="443"/>
                </a:cxn>
              </a:cxnLst>
              <a:rect l="0" t="0" r="r" b="b"/>
              <a:pathLst>
                <a:path w="204" h="885">
                  <a:moveTo>
                    <a:pt x="204" y="443"/>
                  </a:moveTo>
                  <a:lnTo>
                    <a:pt x="202" y="384"/>
                  </a:lnTo>
                  <a:lnTo>
                    <a:pt x="193" y="316"/>
                  </a:lnTo>
                  <a:lnTo>
                    <a:pt x="175" y="242"/>
                  </a:lnTo>
                  <a:lnTo>
                    <a:pt x="146" y="166"/>
                  </a:lnTo>
                  <a:lnTo>
                    <a:pt x="103" y="94"/>
                  </a:lnTo>
                  <a:lnTo>
                    <a:pt x="60" y="42"/>
                  </a:lnTo>
                  <a:lnTo>
                    <a:pt x="26" y="11"/>
                  </a:lnTo>
                  <a:lnTo>
                    <a:pt x="9" y="0"/>
                  </a:lnTo>
                  <a:lnTo>
                    <a:pt x="2" y="3"/>
                  </a:lnTo>
                  <a:lnTo>
                    <a:pt x="0" y="9"/>
                  </a:lnTo>
                  <a:lnTo>
                    <a:pt x="0" y="11"/>
                  </a:lnTo>
                  <a:lnTo>
                    <a:pt x="2" y="14"/>
                  </a:lnTo>
                  <a:lnTo>
                    <a:pt x="7" y="20"/>
                  </a:lnTo>
                  <a:lnTo>
                    <a:pt x="16" y="29"/>
                  </a:lnTo>
                  <a:lnTo>
                    <a:pt x="74" y="105"/>
                  </a:lnTo>
                  <a:lnTo>
                    <a:pt x="117" y="199"/>
                  </a:lnTo>
                  <a:lnTo>
                    <a:pt x="144" y="312"/>
                  </a:lnTo>
                  <a:lnTo>
                    <a:pt x="153" y="443"/>
                  </a:lnTo>
                  <a:lnTo>
                    <a:pt x="146" y="556"/>
                  </a:lnTo>
                  <a:lnTo>
                    <a:pt x="123" y="667"/>
                  </a:lnTo>
                  <a:lnTo>
                    <a:pt x="79" y="770"/>
                  </a:lnTo>
                  <a:lnTo>
                    <a:pt x="11" y="861"/>
                  </a:lnTo>
                  <a:lnTo>
                    <a:pt x="1" y="872"/>
                  </a:lnTo>
                  <a:lnTo>
                    <a:pt x="0" y="876"/>
                  </a:lnTo>
                  <a:lnTo>
                    <a:pt x="2" y="883"/>
                  </a:lnTo>
                  <a:lnTo>
                    <a:pt x="9" y="885"/>
                  </a:lnTo>
                  <a:lnTo>
                    <a:pt x="27" y="874"/>
                  </a:lnTo>
                  <a:lnTo>
                    <a:pt x="62" y="841"/>
                  </a:lnTo>
                  <a:lnTo>
                    <a:pt x="106" y="787"/>
                  </a:lnTo>
                  <a:lnTo>
                    <a:pt x="148" y="712"/>
                  </a:lnTo>
                  <a:lnTo>
                    <a:pt x="176" y="640"/>
                  </a:lnTo>
                  <a:lnTo>
                    <a:pt x="193" y="569"/>
                  </a:lnTo>
                  <a:lnTo>
                    <a:pt x="202" y="503"/>
                  </a:lnTo>
                  <a:lnTo>
                    <a:pt x="204" y="44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8" name="TextBox 17"/>
          <p:cNvSpPr txBox="1"/>
          <p:nvPr/>
        </p:nvSpPr>
        <p:spPr>
          <a:xfrm>
            <a:off x="152400" y="1177706"/>
            <a:ext cx="569117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latin typeface="+mn-lt"/>
              </a:rPr>
              <a:t>We have fixed unknown model parameters….</a:t>
            </a:r>
            <a:endParaRPr lang="en-US" sz="2000" dirty="0">
              <a:latin typeface="+mn-lt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28600" y="2737954"/>
            <a:ext cx="36728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u="sng" dirty="0" smtClean="0">
                <a:latin typeface="+mn-lt"/>
              </a:rPr>
              <a:t>Classical Estimation (MVUB)</a:t>
            </a:r>
            <a:endParaRPr lang="en-US" sz="2000" u="sng" dirty="0">
              <a:latin typeface="+mn-lt"/>
            </a:endParaRPr>
          </a:p>
        </p:txBody>
      </p:sp>
      <p:grpSp>
        <p:nvGrpSpPr>
          <p:cNvPr id="5" name="Group 116"/>
          <p:cNvGrpSpPr>
            <a:grpSpLocks noChangeAspect="1"/>
          </p:cNvGrpSpPr>
          <p:nvPr>
            <p:custDataLst>
              <p:tags r:id="rId2"/>
            </p:custDataLst>
          </p:nvPr>
        </p:nvGrpSpPr>
        <p:grpSpPr bwMode="auto">
          <a:xfrm>
            <a:off x="685800" y="3276601"/>
            <a:ext cx="1417145" cy="637223"/>
            <a:chOff x="0" y="-3"/>
            <a:chExt cx="5760" cy="2590"/>
          </a:xfrm>
        </p:grpSpPr>
        <p:sp>
          <p:nvSpPr>
            <p:cNvPr id="3189" name="Freeform 117"/>
            <p:cNvSpPr>
              <a:spLocks noChangeAspect="1"/>
            </p:cNvSpPr>
            <p:nvPr/>
          </p:nvSpPr>
          <p:spPr bwMode="auto">
            <a:xfrm>
              <a:off x="266" y="904"/>
              <a:ext cx="237" cy="137"/>
            </a:xfrm>
            <a:custGeom>
              <a:avLst/>
              <a:gdLst/>
              <a:ahLst/>
              <a:cxnLst>
                <a:cxn ang="0">
                  <a:pos x="119" y="0"/>
                </a:cxn>
                <a:cxn ang="0">
                  <a:pos x="0" y="121"/>
                </a:cxn>
                <a:cxn ang="0">
                  <a:pos x="16" y="137"/>
                </a:cxn>
                <a:cxn ang="0">
                  <a:pos x="119" y="46"/>
                </a:cxn>
                <a:cxn ang="0">
                  <a:pos x="221" y="137"/>
                </a:cxn>
                <a:cxn ang="0">
                  <a:pos x="237" y="121"/>
                </a:cxn>
                <a:cxn ang="0">
                  <a:pos x="119" y="0"/>
                </a:cxn>
              </a:cxnLst>
              <a:rect l="0" t="0" r="r" b="b"/>
              <a:pathLst>
                <a:path w="237" h="137">
                  <a:moveTo>
                    <a:pt x="119" y="0"/>
                  </a:moveTo>
                  <a:lnTo>
                    <a:pt x="0" y="121"/>
                  </a:lnTo>
                  <a:lnTo>
                    <a:pt x="16" y="137"/>
                  </a:lnTo>
                  <a:lnTo>
                    <a:pt x="119" y="46"/>
                  </a:lnTo>
                  <a:lnTo>
                    <a:pt x="221" y="137"/>
                  </a:lnTo>
                  <a:lnTo>
                    <a:pt x="237" y="121"/>
                  </a:lnTo>
                  <a:lnTo>
                    <a:pt x="119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90" name="Freeform 118"/>
            <p:cNvSpPr>
              <a:spLocks noChangeAspect="1"/>
            </p:cNvSpPr>
            <p:nvPr/>
          </p:nvSpPr>
          <p:spPr bwMode="auto">
            <a:xfrm>
              <a:off x="0" y="1133"/>
              <a:ext cx="790" cy="400"/>
            </a:xfrm>
            <a:custGeom>
              <a:avLst/>
              <a:gdLst/>
              <a:ahLst/>
              <a:cxnLst>
                <a:cxn ang="0">
                  <a:pos x="61" y="358"/>
                </a:cxn>
                <a:cxn ang="0">
                  <a:pos x="0" y="400"/>
                </a:cxn>
                <a:cxn ang="0">
                  <a:pos x="52" y="398"/>
                </a:cxn>
                <a:cxn ang="0">
                  <a:pos x="111" y="397"/>
                </a:cxn>
                <a:cxn ang="0">
                  <a:pos x="171" y="398"/>
                </a:cxn>
                <a:cxn ang="0">
                  <a:pos x="223" y="400"/>
                </a:cxn>
                <a:cxn ang="0">
                  <a:pos x="162" y="358"/>
                </a:cxn>
                <a:cxn ang="0">
                  <a:pos x="175" y="110"/>
                </a:cxn>
                <a:cxn ang="0">
                  <a:pos x="251" y="41"/>
                </a:cxn>
                <a:cxn ang="0">
                  <a:pos x="315" y="36"/>
                </a:cxn>
                <a:cxn ang="0">
                  <a:pos x="341" y="76"/>
                </a:cxn>
                <a:cxn ang="0">
                  <a:pos x="344" y="358"/>
                </a:cxn>
                <a:cxn ang="0">
                  <a:pos x="283" y="400"/>
                </a:cxn>
                <a:cxn ang="0">
                  <a:pos x="336" y="398"/>
                </a:cxn>
                <a:cxn ang="0">
                  <a:pos x="395" y="397"/>
                </a:cxn>
                <a:cxn ang="0">
                  <a:pos x="454" y="398"/>
                </a:cxn>
                <a:cxn ang="0">
                  <a:pos x="507" y="400"/>
                </a:cxn>
                <a:cxn ang="0">
                  <a:pos x="445" y="358"/>
                </a:cxn>
                <a:cxn ang="0">
                  <a:pos x="458" y="110"/>
                </a:cxn>
                <a:cxn ang="0">
                  <a:pos x="534" y="41"/>
                </a:cxn>
                <a:cxn ang="0">
                  <a:pos x="598" y="36"/>
                </a:cxn>
                <a:cxn ang="0">
                  <a:pos x="624" y="76"/>
                </a:cxn>
                <a:cxn ang="0">
                  <a:pos x="627" y="358"/>
                </a:cxn>
                <a:cxn ang="0">
                  <a:pos x="566" y="400"/>
                </a:cxn>
                <a:cxn ang="0">
                  <a:pos x="619" y="398"/>
                </a:cxn>
                <a:cxn ang="0">
                  <a:pos x="678" y="397"/>
                </a:cxn>
                <a:cxn ang="0">
                  <a:pos x="738" y="398"/>
                </a:cxn>
                <a:cxn ang="0">
                  <a:pos x="790" y="400"/>
                </a:cxn>
                <a:cxn ang="0">
                  <a:pos x="729" y="358"/>
                </a:cxn>
                <a:cxn ang="0">
                  <a:pos x="720" y="70"/>
                </a:cxn>
                <a:cxn ang="0">
                  <a:pos x="652" y="8"/>
                </a:cxn>
                <a:cxn ang="0">
                  <a:pos x="538" y="8"/>
                </a:cxn>
                <a:cxn ang="0">
                  <a:pos x="464" y="55"/>
                </a:cxn>
                <a:cxn ang="0">
                  <a:pos x="432" y="58"/>
                </a:cxn>
                <a:cxn ang="0">
                  <a:pos x="400" y="22"/>
                </a:cxn>
                <a:cxn ang="0">
                  <a:pos x="361" y="5"/>
                </a:cxn>
                <a:cxn ang="0">
                  <a:pos x="323" y="1"/>
                </a:cxn>
                <a:cxn ang="0">
                  <a:pos x="256" y="8"/>
                </a:cxn>
                <a:cxn ang="0">
                  <a:pos x="178" y="58"/>
                </a:cxn>
                <a:cxn ang="0">
                  <a:pos x="152" y="0"/>
                </a:cxn>
                <a:cxn ang="0">
                  <a:pos x="0" y="49"/>
                </a:cxn>
                <a:cxn ang="0">
                  <a:pos x="51" y="53"/>
                </a:cxn>
                <a:cxn ang="0">
                  <a:pos x="61" y="84"/>
                </a:cxn>
              </a:cxnLst>
              <a:rect l="0" t="0" r="r" b="b"/>
              <a:pathLst>
                <a:path w="790" h="400">
                  <a:moveTo>
                    <a:pt x="61" y="84"/>
                  </a:moveTo>
                  <a:lnTo>
                    <a:pt x="61" y="358"/>
                  </a:lnTo>
                  <a:lnTo>
                    <a:pt x="0" y="358"/>
                  </a:lnTo>
                  <a:lnTo>
                    <a:pt x="0" y="400"/>
                  </a:lnTo>
                  <a:lnTo>
                    <a:pt x="22" y="399"/>
                  </a:lnTo>
                  <a:lnTo>
                    <a:pt x="52" y="398"/>
                  </a:lnTo>
                  <a:lnTo>
                    <a:pt x="83" y="397"/>
                  </a:lnTo>
                  <a:lnTo>
                    <a:pt x="111" y="397"/>
                  </a:lnTo>
                  <a:lnTo>
                    <a:pt x="140" y="397"/>
                  </a:lnTo>
                  <a:lnTo>
                    <a:pt x="171" y="398"/>
                  </a:lnTo>
                  <a:lnTo>
                    <a:pt x="200" y="399"/>
                  </a:lnTo>
                  <a:lnTo>
                    <a:pt x="223" y="400"/>
                  </a:lnTo>
                  <a:lnTo>
                    <a:pt x="223" y="358"/>
                  </a:lnTo>
                  <a:lnTo>
                    <a:pt x="162" y="358"/>
                  </a:lnTo>
                  <a:lnTo>
                    <a:pt x="162" y="173"/>
                  </a:lnTo>
                  <a:lnTo>
                    <a:pt x="175" y="110"/>
                  </a:lnTo>
                  <a:lnTo>
                    <a:pt x="207" y="66"/>
                  </a:lnTo>
                  <a:lnTo>
                    <a:pt x="251" y="41"/>
                  </a:lnTo>
                  <a:lnTo>
                    <a:pt x="294" y="32"/>
                  </a:lnTo>
                  <a:lnTo>
                    <a:pt x="315" y="36"/>
                  </a:lnTo>
                  <a:lnTo>
                    <a:pt x="330" y="50"/>
                  </a:lnTo>
                  <a:lnTo>
                    <a:pt x="341" y="76"/>
                  </a:lnTo>
                  <a:lnTo>
                    <a:pt x="344" y="118"/>
                  </a:lnTo>
                  <a:lnTo>
                    <a:pt x="344" y="358"/>
                  </a:lnTo>
                  <a:lnTo>
                    <a:pt x="283" y="358"/>
                  </a:lnTo>
                  <a:lnTo>
                    <a:pt x="283" y="400"/>
                  </a:lnTo>
                  <a:lnTo>
                    <a:pt x="306" y="399"/>
                  </a:lnTo>
                  <a:lnTo>
                    <a:pt x="336" y="398"/>
                  </a:lnTo>
                  <a:lnTo>
                    <a:pt x="367" y="397"/>
                  </a:lnTo>
                  <a:lnTo>
                    <a:pt x="395" y="397"/>
                  </a:lnTo>
                  <a:lnTo>
                    <a:pt x="423" y="397"/>
                  </a:lnTo>
                  <a:lnTo>
                    <a:pt x="454" y="398"/>
                  </a:lnTo>
                  <a:lnTo>
                    <a:pt x="483" y="399"/>
                  </a:lnTo>
                  <a:lnTo>
                    <a:pt x="507" y="400"/>
                  </a:lnTo>
                  <a:lnTo>
                    <a:pt x="507" y="358"/>
                  </a:lnTo>
                  <a:lnTo>
                    <a:pt x="445" y="358"/>
                  </a:lnTo>
                  <a:lnTo>
                    <a:pt x="445" y="173"/>
                  </a:lnTo>
                  <a:lnTo>
                    <a:pt x="458" y="110"/>
                  </a:lnTo>
                  <a:lnTo>
                    <a:pt x="491" y="66"/>
                  </a:lnTo>
                  <a:lnTo>
                    <a:pt x="534" y="41"/>
                  </a:lnTo>
                  <a:lnTo>
                    <a:pt x="578" y="32"/>
                  </a:lnTo>
                  <a:lnTo>
                    <a:pt x="598" y="36"/>
                  </a:lnTo>
                  <a:lnTo>
                    <a:pt x="614" y="50"/>
                  </a:lnTo>
                  <a:lnTo>
                    <a:pt x="624" y="76"/>
                  </a:lnTo>
                  <a:lnTo>
                    <a:pt x="627" y="118"/>
                  </a:lnTo>
                  <a:lnTo>
                    <a:pt x="627" y="358"/>
                  </a:lnTo>
                  <a:lnTo>
                    <a:pt x="566" y="358"/>
                  </a:lnTo>
                  <a:lnTo>
                    <a:pt x="566" y="400"/>
                  </a:lnTo>
                  <a:lnTo>
                    <a:pt x="589" y="399"/>
                  </a:lnTo>
                  <a:lnTo>
                    <a:pt x="619" y="398"/>
                  </a:lnTo>
                  <a:lnTo>
                    <a:pt x="650" y="397"/>
                  </a:lnTo>
                  <a:lnTo>
                    <a:pt x="678" y="397"/>
                  </a:lnTo>
                  <a:lnTo>
                    <a:pt x="706" y="397"/>
                  </a:lnTo>
                  <a:lnTo>
                    <a:pt x="738" y="398"/>
                  </a:lnTo>
                  <a:lnTo>
                    <a:pt x="767" y="399"/>
                  </a:lnTo>
                  <a:lnTo>
                    <a:pt x="790" y="400"/>
                  </a:lnTo>
                  <a:lnTo>
                    <a:pt x="790" y="358"/>
                  </a:lnTo>
                  <a:lnTo>
                    <a:pt x="729" y="358"/>
                  </a:lnTo>
                  <a:lnTo>
                    <a:pt x="729" y="128"/>
                  </a:lnTo>
                  <a:lnTo>
                    <a:pt x="720" y="70"/>
                  </a:lnTo>
                  <a:lnTo>
                    <a:pt x="694" y="30"/>
                  </a:lnTo>
                  <a:lnTo>
                    <a:pt x="652" y="8"/>
                  </a:lnTo>
                  <a:lnTo>
                    <a:pt x="592" y="0"/>
                  </a:lnTo>
                  <a:lnTo>
                    <a:pt x="538" y="8"/>
                  </a:lnTo>
                  <a:lnTo>
                    <a:pt x="495" y="28"/>
                  </a:lnTo>
                  <a:lnTo>
                    <a:pt x="464" y="55"/>
                  </a:lnTo>
                  <a:lnTo>
                    <a:pt x="442" y="86"/>
                  </a:lnTo>
                  <a:lnTo>
                    <a:pt x="432" y="58"/>
                  </a:lnTo>
                  <a:lnTo>
                    <a:pt x="418" y="37"/>
                  </a:lnTo>
                  <a:lnTo>
                    <a:pt x="400" y="22"/>
                  </a:lnTo>
                  <a:lnTo>
                    <a:pt x="381" y="12"/>
                  </a:lnTo>
                  <a:lnTo>
                    <a:pt x="361" y="5"/>
                  </a:lnTo>
                  <a:lnTo>
                    <a:pt x="341" y="2"/>
                  </a:lnTo>
                  <a:lnTo>
                    <a:pt x="323" y="1"/>
                  </a:lnTo>
                  <a:lnTo>
                    <a:pt x="308" y="0"/>
                  </a:lnTo>
                  <a:lnTo>
                    <a:pt x="256" y="8"/>
                  </a:lnTo>
                  <a:lnTo>
                    <a:pt x="212" y="27"/>
                  </a:lnTo>
                  <a:lnTo>
                    <a:pt x="178" y="58"/>
                  </a:lnTo>
                  <a:lnTo>
                    <a:pt x="152" y="96"/>
                  </a:lnTo>
                  <a:lnTo>
                    <a:pt x="152" y="0"/>
                  </a:lnTo>
                  <a:lnTo>
                    <a:pt x="0" y="8"/>
                  </a:lnTo>
                  <a:lnTo>
                    <a:pt x="0" y="49"/>
                  </a:lnTo>
                  <a:lnTo>
                    <a:pt x="32" y="50"/>
                  </a:lnTo>
                  <a:lnTo>
                    <a:pt x="51" y="53"/>
                  </a:lnTo>
                  <a:lnTo>
                    <a:pt x="59" y="64"/>
                  </a:lnTo>
                  <a:lnTo>
                    <a:pt x="61" y="84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91" name="Freeform 119"/>
            <p:cNvSpPr>
              <a:spLocks noChangeAspect="1"/>
            </p:cNvSpPr>
            <p:nvPr/>
          </p:nvSpPr>
          <p:spPr bwMode="auto">
            <a:xfrm>
              <a:off x="850" y="1392"/>
              <a:ext cx="269" cy="280"/>
            </a:xfrm>
            <a:custGeom>
              <a:avLst/>
              <a:gdLst/>
              <a:ahLst/>
              <a:cxnLst>
                <a:cxn ang="0">
                  <a:pos x="234" y="36"/>
                </a:cxn>
                <a:cxn ang="0">
                  <a:pos x="219" y="41"/>
                </a:cxn>
                <a:cxn ang="0">
                  <a:pos x="209" y="50"/>
                </a:cxn>
                <a:cxn ang="0">
                  <a:pos x="204" y="60"/>
                </a:cxn>
                <a:cxn ang="0">
                  <a:pos x="202" y="71"/>
                </a:cxn>
                <a:cxn ang="0">
                  <a:pos x="204" y="82"/>
                </a:cxn>
                <a:cxn ang="0">
                  <a:pos x="210" y="88"/>
                </a:cxn>
                <a:cxn ang="0">
                  <a:pos x="218" y="93"/>
                </a:cxn>
                <a:cxn ang="0">
                  <a:pos x="226" y="94"/>
                </a:cxn>
                <a:cxn ang="0">
                  <a:pos x="238" y="92"/>
                </a:cxn>
                <a:cxn ang="0">
                  <a:pos x="249" y="85"/>
                </a:cxn>
                <a:cxn ang="0">
                  <a:pos x="258" y="73"/>
                </a:cxn>
                <a:cxn ang="0">
                  <a:pos x="262" y="54"/>
                </a:cxn>
                <a:cxn ang="0">
                  <a:pos x="254" y="28"/>
                </a:cxn>
                <a:cxn ang="0">
                  <a:pos x="233" y="11"/>
                </a:cxn>
                <a:cxn ang="0">
                  <a:pos x="206" y="3"/>
                </a:cxn>
                <a:cxn ang="0">
                  <a:pos x="180" y="0"/>
                </a:cxn>
                <a:cxn ang="0">
                  <a:pos x="112" y="14"/>
                </a:cxn>
                <a:cxn ang="0">
                  <a:pos x="55" y="53"/>
                </a:cxn>
                <a:cxn ang="0">
                  <a:pos x="15" y="109"/>
                </a:cxn>
                <a:cxn ang="0">
                  <a:pos x="0" y="172"/>
                </a:cxn>
                <a:cxn ang="0">
                  <a:pos x="2" y="192"/>
                </a:cxn>
                <a:cxn ang="0">
                  <a:pos x="7" y="211"/>
                </a:cxn>
                <a:cxn ang="0">
                  <a:pos x="16" y="230"/>
                </a:cxn>
                <a:cxn ang="0">
                  <a:pos x="28" y="246"/>
                </a:cxn>
                <a:cxn ang="0">
                  <a:pos x="45" y="260"/>
                </a:cxn>
                <a:cxn ang="0">
                  <a:pos x="64" y="271"/>
                </a:cxn>
                <a:cxn ang="0">
                  <a:pos x="87" y="278"/>
                </a:cxn>
                <a:cxn ang="0">
                  <a:pos x="115" y="280"/>
                </a:cxn>
                <a:cxn ang="0">
                  <a:pos x="183" y="270"/>
                </a:cxn>
                <a:cxn ang="0">
                  <a:pos x="231" y="248"/>
                </a:cxn>
                <a:cxn ang="0">
                  <a:pos x="260" y="225"/>
                </a:cxn>
                <a:cxn ang="0">
                  <a:pos x="269" y="210"/>
                </a:cxn>
                <a:cxn ang="0">
                  <a:pos x="266" y="203"/>
                </a:cxn>
                <a:cxn ang="0">
                  <a:pos x="259" y="200"/>
                </a:cxn>
                <a:cxn ang="0">
                  <a:pos x="254" y="201"/>
                </a:cxn>
                <a:cxn ang="0">
                  <a:pos x="248" y="206"/>
                </a:cxn>
                <a:cxn ang="0">
                  <a:pos x="229" y="225"/>
                </a:cxn>
                <a:cxn ang="0">
                  <a:pos x="209" y="239"/>
                </a:cxn>
                <a:cxn ang="0">
                  <a:pos x="189" y="249"/>
                </a:cxn>
                <a:cxn ang="0">
                  <a:pos x="169" y="256"/>
                </a:cxn>
                <a:cxn ang="0">
                  <a:pos x="150" y="260"/>
                </a:cxn>
                <a:cxn ang="0">
                  <a:pos x="135" y="262"/>
                </a:cxn>
                <a:cxn ang="0">
                  <a:pos x="123" y="263"/>
                </a:cxn>
                <a:cxn ang="0">
                  <a:pos x="116" y="263"/>
                </a:cxn>
                <a:cxn ang="0">
                  <a:pos x="87" y="258"/>
                </a:cxn>
                <a:cxn ang="0">
                  <a:pos x="67" y="243"/>
                </a:cxn>
                <a:cxn ang="0">
                  <a:pos x="55" y="221"/>
                </a:cxn>
                <a:cxn ang="0">
                  <a:pos x="51" y="194"/>
                </a:cxn>
                <a:cxn ang="0">
                  <a:pos x="53" y="172"/>
                </a:cxn>
                <a:cxn ang="0">
                  <a:pos x="60" y="139"/>
                </a:cxn>
                <a:cxn ang="0">
                  <a:pos x="73" y="101"/>
                </a:cxn>
                <a:cxn ang="0">
                  <a:pos x="93" y="65"/>
                </a:cxn>
                <a:cxn ang="0">
                  <a:pos x="112" y="45"/>
                </a:cxn>
                <a:cxn ang="0">
                  <a:pos x="133" y="30"/>
                </a:cxn>
                <a:cxn ang="0">
                  <a:pos x="156" y="20"/>
                </a:cxn>
                <a:cxn ang="0">
                  <a:pos x="180" y="17"/>
                </a:cxn>
                <a:cxn ang="0">
                  <a:pos x="189" y="18"/>
                </a:cxn>
                <a:cxn ang="0">
                  <a:pos x="204" y="20"/>
                </a:cxn>
                <a:cxn ang="0">
                  <a:pos x="220" y="25"/>
                </a:cxn>
                <a:cxn ang="0">
                  <a:pos x="234" y="36"/>
                </a:cxn>
              </a:cxnLst>
              <a:rect l="0" t="0" r="r" b="b"/>
              <a:pathLst>
                <a:path w="269" h="280">
                  <a:moveTo>
                    <a:pt x="234" y="36"/>
                  </a:moveTo>
                  <a:lnTo>
                    <a:pt x="219" y="41"/>
                  </a:lnTo>
                  <a:lnTo>
                    <a:pt x="209" y="50"/>
                  </a:lnTo>
                  <a:lnTo>
                    <a:pt x="204" y="60"/>
                  </a:lnTo>
                  <a:lnTo>
                    <a:pt x="202" y="71"/>
                  </a:lnTo>
                  <a:lnTo>
                    <a:pt x="204" y="82"/>
                  </a:lnTo>
                  <a:lnTo>
                    <a:pt x="210" y="88"/>
                  </a:lnTo>
                  <a:lnTo>
                    <a:pt x="218" y="93"/>
                  </a:lnTo>
                  <a:lnTo>
                    <a:pt x="226" y="94"/>
                  </a:lnTo>
                  <a:lnTo>
                    <a:pt x="238" y="92"/>
                  </a:lnTo>
                  <a:lnTo>
                    <a:pt x="249" y="85"/>
                  </a:lnTo>
                  <a:lnTo>
                    <a:pt x="258" y="73"/>
                  </a:lnTo>
                  <a:lnTo>
                    <a:pt x="262" y="54"/>
                  </a:lnTo>
                  <a:lnTo>
                    <a:pt x="254" y="28"/>
                  </a:lnTo>
                  <a:lnTo>
                    <a:pt x="233" y="11"/>
                  </a:lnTo>
                  <a:lnTo>
                    <a:pt x="206" y="3"/>
                  </a:lnTo>
                  <a:lnTo>
                    <a:pt x="180" y="0"/>
                  </a:lnTo>
                  <a:lnTo>
                    <a:pt x="112" y="14"/>
                  </a:lnTo>
                  <a:lnTo>
                    <a:pt x="55" y="53"/>
                  </a:lnTo>
                  <a:lnTo>
                    <a:pt x="15" y="109"/>
                  </a:lnTo>
                  <a:lnTo>
                    <a:pt x="0" y="172"/>
                  </a:lnTo>
                  <a:lnTo>
                    <a:pt x="2" y="192"/>
                  </a:lnTo>
                  <a:lnTo>
                    <a:pt x="7" y="211"/>
                  </a:lnTo>
                  <a:lnTo>
                    <a:pt x="16" y="230"/>
                  </a:lnTo>
                  <a:lnTo>
                    <a:pt x="28" y="246"/>
                  </a:lnTo>
                  <a:lnTo>
                    <a:pt x="45" y="260"/>
                  </a:lnTo>
                  <a:lnTo>
                    <a:pt x="64" y="271"/>
                  </a:lnTo>
                  <a:lnTo>
                    <a:pt x="87" y="278"/>
                  </a:lnTo>
                  <a:lnTo>
                    <a:pt x="115" y="280"/>
                  </a:lnTo>
                  <a:lnTo>
                    <a:pt x="183" y="270"/>
                  </a:lnTo>
                  <a:lnTo>
                    <a:pt x="231" y="248"/>
                  </a:lnTo>
                  <a:lnTo>
                    <a:pt x="260" y="225"/>
                  </a:lnTo>
                  <a:lnTo>
                    <a:pt x="269" y="210"/>
                  </a:lnTo>
                  <a:lnTo>
                    <a:pt x="266" y="203"/>
                  </a:lnTo>
                  <a:lnTo>
                    <a:pt x="259" y="200"/>
                  </a:lnTo>
                  <a:lnTo>
                    <a:pt x="254" y="201"/>
                  </a:lnTo>
                  <a:lnTo>
                    <a:pt x="248" y="206"/>
                  </a:lnTo>
                  <a:lnTo>
                    <a:pt x="229" y="225"/>
                  </a:lnTo>
                  <a:lnTo>
                    <a:pt x="209" y="239"/>
                  </a:lnTo>
                  <a:lnTo>
                    <a:pt x="189" y="249"/>
                  </a:lnTo>
                  <a:lnTo>
                    <a:pt x="169" y="256"/>
                  </a:lnTo>
                  <a:lnTo>
                    <a:pt x="150" y="260"/>
                  </a:lnTo>
                  <a:lnTo>
                    <a:pt x="135" y="262"/>
                  </a:lnTo>
                  <a:lnTo>
                    <a:pt x="123" y="263"/>
                  </a:lnTo>
                  <a:lnTo>
                    <a:pt x="116" y="263"/>
                  </a:lnTo>
                  <a:lnTo>
                    <a:pt x="87" y="258"/>
                  </a:lnTo>
                  <a:lnTo>
                    <a:pt x="67" y="243"/>
                  </a:lnTo>
                  <a:lnTo>
                    <a:pt x="55" y="221"/>
                  </a:lnTo>
                  <a:lnTo>
                    <a:pt x="51" y="194"/>
                  </a:lnTo>
                  <a:lnTo>
                    <a:pt x="53" y="172"/>
                  </a:lnTo>
                  <a:lnTo>
                    <a:pt x="60" y="139"/>
                  </a:lnTo>
                  <a:lnTo>
                    <a:pt x="73" y="101"/>
                  </a:lnTo>
                  <a:lnTo>
                    <a:pt x="93" y="65"/>
                  </a:lnTo>
                  <a:lnTo>
                    <a:pt x="112" y="45"/>
                  </a:lnTo>
                  <a:lnTo>
                    <a:pt x="133" y="30"/>
                  </a:lnTo>
                  <a:lnTo>
                    <a:pt x="156" y="20"/>
                  </a:lnTo>
                  <a:lnTo>
                    <a:pt x="180" y="17"/>
                  </a:lnTo>
                  <a:lnTo>
                    <a:pt x="189" y="18"/>
                  </a:lnTo>
                  <a:lnTo>
                    <a:pt x="204" y="20"/>
                  </a:lnTo>
                  <a:lnTo>
                    <a:pt x="220" y="25"/>
                  </a:lnTo>
                  <a:lnTo>
                    <a:pt x="234" y="36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92" name="Freeform 120"/>
            <p:cNvSpPr>
              <a:spLocks noChangeAspect="1" noEditPoints="1"/>
            </p:cNvSpPr>
            <p:nvPr/>
          </p:nvSpPr>
          <p:spPr bwMode="auto">
            <a:xfrm>
              <a:off x="1470" y="1207"/>
              <a:ext cx="591" cy="208"/>
            </a:xfrm>
            <a:custGeom>
              <a:avLst/>
              <a:gdLst/>
              <a:ahLst/>
              <a:cxnLst>
                <a:cxn ang="0">
                  <a:pos x="560" y="36"/>
                </a:cxn>
                <a:cxn ang="0">
                  <a:pos x="571" y="35"/>
                </a:cxn>
                <a:cxn ang="0">
                  <a:pos x="580" y="33"/>
                </a:cxn>
                <a:cxn ang="0">
                  <a:pos x="588" y="28"/>
                </a:cxn>
                <a:cxn ang="0">
                  <a:pos x="591" y="18"/>
                </a:cxn>
                <a:cxn ang="0">
                  <a:pos x="588" y="7"/>
                </a:cxn>
                <a:cxn ang="0">
                  <a:pos x="580" y="2"/>
                </a:cxn>
                <a:cxn ang="0">
                  <a:pos x="571" y="0"/>
                </a:cxn>
                <a:cxn ang="0">
                  <a:pos x="561" y="0"/>
                </a:cxn>
                <a:cxn ang="0">
                  <a:pos x="29" y="0"/>
                </a:cxn>
                <a:cxn ang="0">
                  <a:pos x="19" y="0"/>
                </a:cxn>
                <a:cxn ang="0">
                  <a:pos x="10" y="2"/>
                </a:cxn>
                <a:cxn ang="0">
                  <a:pos x="3" y="7"/>
                </a:cxn>
                <a:cxn ang="0">
                  <a:pos x="0" y="18"/>
                </a:cxn>
                <a:cxn ang="0">
                  <a:pos x="3" y="28"/>
                </a:cxn>
                <a:cxn ang="0">
                  <a:pos x="10" y="33"/>
                </a:cxn>
                <a:cxn ang="0">
                  <a:pos x="20" y="35"/>
                </a:cxn>
                <a:cxn ang="0">
                  <a:pos x="30" y="36"/>
                </a:cxn>
                <a:cxn ang="0">
                  <a:pos x="560" y="36"/>
                </a:cxn>
                <a:cxn ang="0">
                  <a:pos x="561" y="208"/>
                </a:cxn>
                <a:cxn ang="0">
                  <a:pos x="571" y="208"/>
                </a:cxn>
                <a:cxn ang="0">
                  <a:pos x="580" y="205"/>
                </a:cxn>
                <a:cxn ang="0">
                  <a:pos x="588" y="200"/>
                </a:cxn>
                <a:cxn ang="0">
                  <a:pos x="591" y="190"/>
                </a:cxn>
                <a:cxn ang="0">
                  <a:pos x="588" y="180"/>
                </a:cxn>
                <a:cxn ang="0">
                  <a:pos x="580" y="174"/>
                </a:cxn>
                <a:cxn ang="0">
                  <a:pos x="571" y="173"/>
                </a:cxn>
                <a:cxn ang="0">
                  <a:pos x="560" y="172"/>
                </a:cxn>
                <a:cxn ang="0">
                  <a:pos x="30" y="172"/>
                </a:cxn>
                <a:cxn ang="0">
                  <a:pos x="20" y="173"/>
                </a:cxn>
                <a:cxn ang="0">
                  <a:pos x="10" y="174"/>
                </a:cxn>
                <a:cxn ang="0">
                  <a:pos x="3" y="180"/>
                </a:cxn>
                <a:cxn ang="0">
                  <a:pos x="0" y="190"/>
                </a:cxn>
                <a:cxn ang="0">
                  <a:pos x="3" y="200"/>
                </a:cxn>
                <a:cxn ang="0">
                  <a:pos x="10" y="205"/>
                </a:cxn>
                <a:cxn ang="0">
                  <a:pos x="19" y="208"/>
                </a:cxn>
                <a:cxn ang="0">
                  <a:pos x="29" y="208"/>
                </a:cxn>
                <a:cxn ang="0">
                  <a:pos x="561" y="208"/>
                </a:cxn>
              </a:cxnLst>
              <a:rect l="0" t="0" r="r" b="b"/>
              <a:pathLst>
                <a:path w="591" h="208">
                  <a:moveTo>
                    <a:pt x="560" y="36"/>
                  </a:moveTo>
                  <a:lnTo>
                    <a:pt x="571" y="35"/>
                  </a:lnTo>
                  <a:lnTo>
                    <a:pt x="580" y="33"/>
                  </a:lnTo>
                  <a:lnTo>
                    <a:pt x="588" y="28"/>
                  </a:lnTo>
                  <a:lnTo>
                    <a:pt x="591" y="18"/>
                  </a:lnTo>
                  <a:lnTo>
                    <a:pt x="588" y="7"/>
                  </a:lnTo>
                  <a:lnTo>
                    <a:pt x="580" y="2"/>
                  </a:lnTo>
                  <a:lnTo>
                    <a:pt x="571" y="0"/>
                  </a:lnTo>
                  <a:lnTo>
                    <a:pt x="561" y="0"/>
                  </a:lnTo>
                  <a:lnTo>
                    <a:pt x="29" y="0"/>
                  </a:lnTo>
                  <a:lnTo>
                    <a:pt x="19" y="0"/>
                  </a:lnTo>
                  <a:lnTo>
                    <a:pt x="10" y="2"/>
                  </a:lnTo>
                  <a:lnTo>
                    <a:pt x="3" y="7"/>
                  </a:lnTo>
                  <a:lnTo>
                    <a:pt x="0" y="18"/>
                  </a:lnTo>
                  <a:lnTo>
                    <a:pt x="3" y="28"/>
                  </a:lnTo>
                  <a:lnTo>
                    <a:pt x="10" y="33"/>
                  </a:lnTo>
                  <a:lnTo>
                    <a:pt x="20" y="35"/>
                  </a:lnTo>
                  <a:lnTo>
                    <a:pt x="30" y="36"/>
                  </a:lnTo>
                  <a:lnTo>
                    <a:pt x="560" y="36"/>
                  </a:lnTo>
                  <a:close/>
                  <a:moveTo>
                    <a:pt x="561" y="208"/>
                  </a:moveTo>
                  <a:lnTo>
                    <a:pt x="571" y="208"/>
                  </a:lnTo>
                  <a:lnTo>
                    <a:pt x="580" y="205"/>
                  </a:lnTo>
                  <a:lnTo>
                    <a:pt x="588" y="200"/>
                  </a:lnTo>
                  <a:lnTo>
                    <a:pt x="591" y="190"/>
                  </a:lnTo>
                  <a:lnTo>
                    <a:pt x="588" y="180"/>
                  </a:lnTo>
                  <a:lnTo>
                    <a:pt x="580" y="174"/>
                  </a:lnTo>
                  <a:lnTo>
                    <a:pt x="571" y="173"/>
                  </a:lnTo>
                  <a:lnTo>
                    <a:pt x="560" y="172"/>
                  </a:lnTo>
                  <a:lnTo>
                    <a:pt x="30" y="172"/>
                  </a:lnTo>
                  <a:lnTo>
                    <a:pt x="20" y="173"/>
                  </a:lnTo>
                  <a:lnTo>
                    <a:pt x="10" y="174"/>
                  </a:lnTo>
                  <a:lnTo>
                    <a:pt x="3" y="180"/>
                  </a:lnTo>
                  <a:lnTo>
                    <a:pt x="0" y="190"/>
                  </a:lnTo>
                  <a:lnTo>
                    <a:pt x="3" y="200"/>
                  </a:lnTo>
                  <a:lnTo>
                    <a:pt x="10" y="205"/>
                  </a:lnTo>
                  <a:lnTo>
                    <a:pt x="19" y="208"/>
                  </a:lnTo>
                  <a:lnTo>
                    <a:pt x="29" y="208"/>
                  </a:lnTo>
                  <a:lnTo>
                    <a:pt x="561" y="20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93" name="Freeform 121"/>
            <p:cNvSpPr>
              <a:spLocks noChangeAspect="1"/>
            </p:cNvSpPr>
            <p:nvPr/>
          </p:nvSpPr>
          <p:spPr bwMode="auto">
            <a:xfrm>
              <a:off x="2801" y="340"/>
              <a:ext cx="293" cy="592"/>
            </a:xfrm>
            <a:custGeom>
              <a:avLst/>
              <a:gdLst/>
              <a:ahLst/>
              <a:cxnLst>
                <a:cxn ang="0">
                  <a:pos x="182" y="23"/>
                </a:cxn>
                <a:cxn ang="0">
                  <a:pos x="182" y="11"/>
                </a:cxn>
                <a:cxn ang="0">
                  <a:pos x="180" y="4"/>
                </a:cxn>
                <a:cxn ang="0">
                  <a:pos x="174" y="1"/>
                </a:cxn>
                <a:cxn ang="0">
                  <a:pos x="162" y="0"/>
                </a:cxn>
                <a:cxn ang="0">
                  <a:pos x="118" y="33"/>
                </a:cxn>
                <a:cxn ang="0">
                  <a:pos x="71" y="50"/>
                </a:cxn>
                <a:cxn ang="0">
                  <a:pos x="30" y="56"/>
                </a:cxn>
                <a:cxn ang="0">
                  <a:pos x="0" y="57"/>
                </a:cxn>
                <a:cxn ang="0">
                  <a:pos x="0" y="85"/>
                </a:cxn>
                <a:cxn ang="0">
                  <a:pos x="19" y="84"/>
                </a:cxn>
                <a:cxn ang="0">
                  <a:pos x="48" y="82"/>
                </a:cxn>
                <a:cxn ang="0">
                  <a:pos x="81" y="75"/>
                </a:cxn>
                <a:cxn ang="0">
                  <a:pos x="117" y="62"/>
                </a:cxn>
                <a:cxn ang="0">
                  <a:pos x="117" y="521"/>
                </a:cxn>
                <a:cxn ang="0">
                  <a:pos x="116" y="532"/>
                </a:cxn>
                <a:cxn ang="0">
                  <a:pos x="115" y="542"/>
                </a:cxn>
                <a:cxn ang="0">
                  <a:pos x="112" y="549"/>
                </a:cxn>
                <a:cxn ang="0">
                  <a:pos x="105" y="555"/>
                </a:cxn>
                <a:cxn ang="0">
                  <a:pos x="95" y="559"/>
                </a:cxn>
                <a:cxn ang="0">
                  <a:pos x="81" y="562"/>
                </a:cxn>
                <a:cxn ang="0">
                  <a:pos x="61" y="564"/>
                </a:cxn>
                <a:cxn ang="0">
                  <a:pos x="34" y="564"/>
                </a:cxn>
                <a:cxn ang="0">
                  <a:pos x="5" y="564"/>
                </a:cxn>
                <a:cxn ang="0">
                  <a:pos x="5" y="592"/>
                </a:cxn>
                <a:cxn ang="0">
                  <a:pos x="36" y="590"/>
                </a:cxn>
                <a:cxn ang="0">
                  <a:pos x="76" y="589"/>
                </a:cxn>
                <a:cxn ang="0">
                  <a:pos x="116" y="589"/>
                </a:cxn>
                <a:cxn ang="0">
                  <a:pos x="149" y="589"/>
                </a:cxn>
                <a:cxn ang="0">
                  <a:pos x="183" y="589"/>
                </a:cxn>
                <a:cxn ang="0">
                  <a:pos x="223" y="589"/>
                </a:cxn>
                <a:cxn ang="0">
                  <a:pos x="263" y="590"/>
                </a:cxn>
                <a:cxn ang="0">
                  <a:pos x="293" y="592"/>
                </a:cxn>
                <a:cxn ang="0">
                  <a:pos x="293" y="564"/>
                </a:cxn>
                <a:cxn ang="0">
                  <a:pos x="265" y="564"/>
                </a:cxn>
                <a:cxn ang="0">
                  <a:pos x="238" y="564"/>
                </a:cxn>
                <a:cxn ang="0">
                  <a:pos x="218" y="562"/>
                </a:cxn>
                <a:cxn ang="0">
                  <a:pos x="203" y="559"/>
                </a:cxn>
                <a:cxn ang="0">
                  <a:pos x="194" y="555"/>
                </a:cxn>
                <a:cxn ang="0">
                  <a:pos x="187" y="549"/>
                </a:cxn>
                <a:cxn ang="0">
                  <a:pos x="184" y="542"/>
                </a:cxn>
                <a:cxn ang="0">
                  <a:pos x="183" y="533"/>
                </a:cxn>
                <a:cxn ang="0">
                  <a:pos x="182" y="521"/>
                </a:cxn>
                <a:cxn ang="0">
                  <a:pos x="182" y="23"/>
                </a:cxn>
              </a:cxnLst>
              <a:rect l="0" t="0" r="r" b="b"/>
              <a:pathLst>
                <a:path w="293" h="592">
                  <a:moveTo>
                    <a:pt x="182" y="23"/>
                  </a:moveTo>
                  <a:lnTo>
                    <a:pt x="182" y="11"/>
                  </a:lnTo>
                  <a:lnTo>
                    <a:pt x="180" y="4"/>
                  </a:lnTo>
                  <a:lnTo>
                    <a:pt x="174" y="1"/>
                  </a:lnTo>
                  <a:lnTo>
                    <a:pt x="162" y="0"/>
                  </a:lnTo>
                  <a:lnTo>
                    <a:pt x="118" y="33"/>
                  </a:lnTo>
                  <a:lnTo>
                    <a:pt x="71" y="50"/>
                  </a:lnTo>
                  <a:lnTo>
                    <a:pt x="30" y="56"/>
                  </a:lnTo>
                  <a:lnTo>
                    <a:pt x="0" y="57"/>
                  </a:lnTo>
                  <a:lnTo>
                    <a:pt x="0" y="85"/>
                  </a:lnTo>
                  <a:lnTo>
                    <a:pt x="19" y="84"/>
                  </a:lnTo>
                  <a:lnTo>
                    <a:pt x="48" y="82"/>
                  </a:lnTo>
                  <a:lnTo>
                    <a:pt x="81" y="75"/>
                  </a:lnTo>
                  <a:lnTo>
                    <a:pt x="117" y="62"/>
                  </a:lnTo>
                  <a:lnTo>
                    <a:pt x="117" y="521"/>
                  </a:lnTo>
                  <a:lnTo>
                    <a:pt x="116" y="532"/>
                  </a:lnTo>
                  <a:lnTo>
                    <a:pt x="115" y="542"/>
                  </a:lnTo>
                  <a:lnTo>
                    <a:pt x="112" y="549"/>
                  </a:lnTo>
                  <a:lnTo>
                    <a:pt x="105" y="555"/>
                  </a:lnTo>
                  <a:lnTo>
                    <a:pt x="95" y="559"/>
                  </a:lnTo>
                  <a:lnTo>
                    <a:pt x="81" y="562"/>
                  </a:lnTo>
                  <a:lnTo>
                    <a:pt x="61" y="564"/>
                  </a:lnTo>
                  <a:lnTo>
                    <a:pt x="34" y="564"/>
                  </a:lnTo>
                  <a:lnTo>
                    <a:pt x="5" y="564"/>
                  </a:lnTo>
                  <a:lnTo>
                    <a:pt x="5" y="592"/>
                  </a:lnTo>
                  <a:lnTo>
                    <a:pt x="36" y="590"/>
                  </a:lnTo>
                  <a:lnTo>
                    <a:pt x="76" y="589"/>
                  </a:lnTo>
                  <a:lnTo>
                    <a:pt x="116" y="589"/>
                  </a:lnTo>
                  <a:lnTo>
                    <a:pt x="149" y="589"/>
                  </a:lnTo>
                  <a:lnTo>
                    <a:pt x="183" y="589"/>
                  </a:lnTo>
                  <a:lnTo>
                    <a:pt x="223" y="589"/>
                  </a:lnTo>
                  <a:lnTo>
                    <a:pt x="263" y="590"/>
                  </a:lnTo>
                  <a:lnTo>
                    <a:pt x="293" y="592"/>
                  </a:lnTo>
                  <a:lnTo>
                    <a:pt x="293" y="564"/>
                  </a:lnTo>
                  <a:lnTo>
                    <a:pt x="265" y="564"/>
                  </a:lnTo>
                  <a:lnTo>
                    <a:pt x="238" y="564"/>
                  </a:lnTo>
                  <a:lnTo>
                    <a:pt x="218" y="562"/>
                  </a:lnTo>
                  <a:lnTo>
                    <a:pt x="203" y="559"/>
                  </a:lnTo>
                  <a:lnTo>
                    <a:pt x="194" y="555"/>
                  </a:lnTo>
                  <a:lnTo>
                    <a:pt x="187" y="549"/>
                  </a:lnTo>
                  <a:lnTo>
                    <a:pt x="184" y="542"/>
                  </a:lnTo>
                  <a:lnTo>
                    <a:pt x="183" y="533"/>
                  </a:lnTo>
                  <a:lnTo>
                    <a:pt x="182" y="521"/>
                  </a:lnTo>
                  <a:lnTo>
                    <a:pt x="182" y="2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94" name="Line 122"/>
            <p:cNvSpPr>
              <a:spLocks noChangeAspect="1" noChangeShapeType="1"/>
            </p:cNvSpPr>
            <p:nvPr/>
          </p:nvSpPr>
          <p:spPr bwMode="auto">
            <a:xfrm>
              <a:off x="2465" y="1311"/>
              <a:ext cx="959" cy="1"/>
            </a:xfrm>
            <a:prstGeom prst="line">
              <a:avLst/>
            </a:prstGeom>
            <a:noFill/>
            <a:ln w="15875">
              <a:solidFill>
                <a:prstClr val="black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95" name="Freeform 123"/>
            <p:cNvSpPr>
              <a:spLocks noChangeAspect="1"/>
            </p:cNvSpPr>
            <p:nvPr/>
          </p:nvSpPr>
          <p:spPr bwMode="auto">
            <a:xfrm>
              <a:off x="2502" y="1536"/>
              <a:ext cx="890" cy="606"/>
            </a:xfrm>
            <a:custGeom>
              <a:avLst/>
              <a:gdLst/>
              <a:ahLst/>
              <a:cxnLst>
                <a:cxn ang="0">
                  <a:pos x="791" y="48"/>
                </a:cxn>
                <a:cxn ang="0">
                  <a:pos x="823" y="29"/>
                </a:cxn>
                <a:cxn ang="0">
                  <a:pos x="875" y="27"/>
                </a:cxn>
                <a:cxn ang="0">
                  <a:pos x="888" y="19"/>
                </a:cxn>
                <a:cxn ang="0">
                  <a:pos x="883" y="1"/>
                </a:cxn>
                <a:cxn ang="0">
                  <a:pos x="749" y="0"/>
                </a:cxn>
                <a:cxn ang="0">
                  <a:pos x="727" y="2"/>
                </a:cxn>
                <a:cxn ang="0">
                  <a:pos x="714" y="17"/>
                </a:cxn>
                <a:cxn ang="0">
                  <a:pos x="321" y="20"/>
                </a:cxn>
                <a:cxn ang="0">
                  <a:pos x="315" y="2"/>
                </a:cxn>
                <a:cxn ang="0">
                  <a:pos x="293" y="0"/>
                </a:cxn>
                <a:cxn ang="0">
                  <a:pos x="160" y="0"/>
                </a:cxn>
                <a:cxn ang="0">
                  <a:pos x="146" y="7"/>
                </a:cxn>
                <a:cxn ang="0">
                  <a:pos x="151" y="26"/>
                </a:cxn>
                <a:cxn ang="0">
                  <a:pos x="190" y="28"/>
                </a:cxn>
                <a:cxn ang="0">
                  <a:pos x="224" y="33"/>
                </a:cxn>
                <a:cxn ang="0">
                  <a:pos x="228" y="49"/>
                </a:cxn>
                <a:cxn ang="0">
                  <a:pos x="112" y="512"/>
                </a:cxn>
                <a:cxn ang="0">
                  <a:pos x="88" y="558"/>
                </a:cxn>
                <a:cxn ang="0">
                  <a:pos x="16" y="579"/>
                </a:cxn>
                <a:cxn ang="0">
                  <a:pos x="6" y="581"/>
                </a:cxn>
                <a:cxn ang="0">
                  <a:pos x="0" y="595"/>
                </a:cxn>
                <a:cxn ang="0">
                  <a:pos x="13" y="606"/>
                </a:cxn>
                <a:cxn ang="0">
                  <a:pos x="193" y="606"/>
                </a:cxn>
                <a:cxn ang="0">
                  <a:pos x="202" y="604"/>
                </a:cxn>
                <a:cxn ang="0">
                  <a:pos x="209" y="588"/>
                </a:cxn>
                <a:cxn ang="0">
                  <a:pos x="193" y="579"/>
                </a:cxn>
                <a:cxn ang="0">
                  <a:pos x="143" y="566"/>
                </a:cxn>
                <a:cxn ang="0">
                  <a:pos x="132" y="539"/>
                </a:cxn>
                <a:cxn ang="0">
                  <a:pos x="136" y="519"/>
                </a:cxn>
                <a:cxn ang="0">
                  <a:pos x="258" y="35"/>
                </a:cxn>
                <a:cxn ang="0">
                  <a:pos x="338" y="600"/>
                </a:cxn>
                <a:cxn ang="0">
                  <a:pos x="359" y="600"/>
                </a:cxn>
                <a:cxn ang="0">
                  <a:pos x="725" y="28"/>
                </a:cxn>
                <a:cxn ang="0">
                  <a:pos x="600" y="537"/>
                </a:cxn>
                <a:cxn ang="0">
                  <a:pos x="593" y="558"/>
                </a:cxn>
                <a:cxn ang="0">
                  <a:pos x="582" y="571"/>
                </a:cxn>
                <a:cxn ang="0">
                  <a:pos x="560" y="577"/>
                </a:cxn>
                <a:cxn ang="0">
                  <a:pos x="519" y="579"/>
                </a:cxn>
                <a:cxn ang="0">
                  <a:pos x="501" y="580"/>
                </a:cxn>
                <a:cxn ang="0">
                  <a:pos x="494" y="595"/>
                </a:cxn>
                <a:cxn ang="0">
                  <a:pos x="507" y="606"/>
                </a:cxn>
                <a:cxn ang="0">
                  <a:pos x="562" y="605"/>
                </a:cxn>
                <a:cxn ang="0">
                  <a:pos x="617" y="603"/>
                </a:cxn>
                <a:cxn ang="0">
                  <a:pos x="733" y="606"/>
                </a:cxn>
                <a:cxn ang="0">
                  <a:pos x="743" y="598"/>
                </a:cxn>
                <a:cxn ang="0">
                  <a:pos x="739" y="580"/>
                </a:cxn>
                <a:cxn ang="0">
                  <a:pos x="697" y="578"/>
                </a:cxn>
                <a:cxn ang="0">
                  <a:pos x="667" y="572"/>
                </a:cxn>
                <a:cxn ang="0">
                  <a:pos x="663" y="557"/>
                </a:cxn>
                <a:cxn ang="0">
                  <a:pos x="785" y="68"/>
                </a:cxn>
              </a:cxnLst>
              <a:rect l="0" t="0" r="r" b="b"/>
              <a:pathLst>
                <a:path w="890" h="606">
                  <a:moveTo>
                    <a:pt x="785" y="68"/>
                  </a:moveTo>
                  <a:lnTo>
                    <a:pt x="791" y="48"/>
                  </a:lnTo>
                  <a:lnTo>
                    <a:pt x="801" y="36"/>
                  </a:lnTo>
                  <a:lnTo>
                    <a:pt x="823" y="29"/>
                  </a:lnTo>
                  <a:lnTo>
                    <a:pt x="861" y="27"/>
                  </a:lnTo>
                  <a:lnTo>
                    <a:pt x="875" y="27"/>
                  </a:lnTo>
                  <a:lnTo>
                    <a:pt x="883" y="25"/>
                  </a:lnTo>
                  <a:lnTo>
                    <a:pt x="888" y="19"/>
                  </a:lnTo>
                  <a:lnTo>
                    <a:pt x="890" y="9"/>
                  </a:lnTo>
                  <a:lnTo>
                    <a:pt x="883" y="1"/>
                  </a:lnTo>
                  <a:lnTo>
                    <a:pt x="866" y="0"/>
                  </a:lnTo>
                  <a:lnTo>
                    <a:pt x="749" y="0"/>
                  </a:lnTo>
                  <a:lnTo>
                    <a:pt x="735" y="0"/>
                  </a:lnTo>
                  <a:lnTo>
                    <a:pt x="727" y="2"/>
                  </a:lnTo>
                  <a:lnTo>
                    <a:pt x="721" y="7"/>
                  </a:lnTo>
                  <a:lnTo>
                    <a:pt x="714" y="17"/>
                  </a:lnTo>
                  <a:lnTo>
                    <a:pt x="390" y="523"/>
                  </a:lnTo>
                  <a:lnTo>
                    <a:pt x="321" y="20"/>
                  </a:lnTo>
                  <a:lnTo>
                    <a:pt x="318" y="8"/>
                  </a:lnTo>
                  <a:lnTo>
                    <a:pt x="315" y="2"/>
                  </a:lnTo>
                  <a:lnTo>
                    <a:pt x="307" y="0"/>
                  </a:lnTo>
                  <a:lnTo>
                    <a:pt x="293" y="0"/>
                  </a:lnTo>
                  <a:lnTo>
                    <a:pt x="171" y="0"/>
                  </a:lnTo>
                  <a:lnTo>
                    <a:pt x="160" y="0"/>
                  </a:lnTo>
                  <a:lnTo>
                    <a:pt x="152" y="2"/>
                  </a:lnTo>
                  <a:lnTo>
                    <a:pt x="146" y="7"/>
                  </a:lnTo>
                  <a:lnTo>
                    <a:pt x="145" y="17"/>
                  </a:lnTo>
                  <a:lnTo>
                    <a:pt x="151" y="26"/>
                  </a:lnTo>
                  <a:lnTo>
                    <a:pt x="171" y="27"/>
                  </a:lnTo>
                  <a:lnTo>
                    <a:pt x="190" y="28"/>
                  </a:lnTo>
                  <a:lnTo>
                    <a:pt x="209" y="29"/>
                  </a:lnTo>
                  <a:lnTo>
                    <a:pt x="224" y="33"/>
                  </a:lnTo>
                  <a:lnTo>
                    <a:pt x="228" y="43"/>
                  </a:lnTo>
                  <a:lnTo>
                    <a:pt x="228" y="49"/>
                  </a:lnTo>
                  <a:lnTo>
                    <a:pt x="225" y="60"/>
                  </a:lnTo>
                  <a:lnTo>
                    <a:pt x="112" y="512"/>
                  </a:lnTo>
                  <a:lnTo>
                    <a:pt x="103" y="537"/>
                  </a:lnTo>
                  <a:lnTo>
                    <a:pt x="88" y="558"/>
                  </a:lnTo>
                  <a:lnTo>
                    <a:pt x="60" y="572"/>
                  </a:lnTo>
                  <a:lnTo>
                    <a:pt x="16" y="579"/>
                  </a:lnTo>
                  <a:lnTo>
                    <a:pt x="12" y="579"/>
                  </a:lnTo>
                  <a:lnTo>
                    <a:pt x="6" y="581"/>
                  </a:lnTo>
                  <a:lnTo>
                    <a:pt x="2" y="586"/>
                  </a:lnTo>
                  <a:lnTo>
                    <a:pt x="0" y="595"/>
                  </a:lnTo>
                  <a:lnTo>
                    <a:pt x="4" y="604"/>
                  </a:lnTo>
                  <a:lnTo>
                    <a:pt x="13" y="606"/>
                  </a:lnTo>
                  <a:lnTo>
                    <a:pt x="101" y="603"/>
                  </a:lnTo>
                  <a:lnTo>
                    <a:pt x="193" y="606"/>
                  </a:lnTo>
                  <a:lnTo>
                    <a:pt x="197" y="606"/>
                  </a:lnTo>
                  <a:lnTo>
                    <a:pt x="202" y="604"/>
                  </a:lnTo>
                  <a:lnTo>
                    <a:pt x="207" y="598"/>
                  </a:lnTo>
                  <a:lnTo>
                    <a:pt x="209" y="588"/>
                  </a:lnTo>
                  <a:lnTo>
                    <a:pt x="203" y="580"/>
                  </a:lnTo>
                  <a:lnTo>
                    <a:pt x="193" y="579"/>
                  </a:lnTo>
                  <a:lnTo>
                    <a:pt x="162" y="575"/>
                  </a:lnTo>
                  <a:lnTo>
                    <a:pt x="143" y="566"/>
                  </a:lnTo>
                  <a:lnTo>
                    <a:pt x="135" y="554"/>
                  </a:lnTo>
                  <a:lnTo>
                    <a:pt x="132" y="539"/>
                  </a:lnTo>
                  <a:lnTo>
                    <a:pt x="133" y="530"/>
                  </a:lnTo>
                  <a:lnTo>
                    <a:pt x="136" y="519"/>
                  </a:lnTo>
                  <a:lnTo>
                    <a:pt x="257" y="35"/>
                  </a:lnTo>
                  <a:lnTo>
                    <a:pt x="258" y="35"/>
                  </a:lnTo>
                  <a:lnTo>
                    <a:pt x="334" y="586"/>
                  </a:lnTo>
                  <a:lnTo>
                    <a:pt x="338" y="600"/>
                  </a:lnTo>
                  <a:lnTo>
                    <a:pt x="347" y="606"/>
                  </a:lnTo>
                  <a:lnTo>
                    <a:pt x="359" y="600"/>
                  </a:lnTo>
                  <a:lnTo>
                    <a:pt x="367" y="590"/>
                  </a:lnTo>
                  <a:lnTo>
                    <a:pt x="725" y="28"/>
                  </a:lnTo>
                  <a:lnTo>
                    <a:pt x="727" y="28"/>
                  </a:lnTo>
                  <a:lnTo>
                    <a:pt x="600" y="537"/>
                  </a:lnTo>
                  <a:lnTo>
                    <a:pt x="596" y="549"/>
                  </a:lnTo>
                  <a:lnTo>
                    <a:pt x="593" y="558"/>
                  </a:lnTo>
                  <a:lnTo>
                    <a:pt x="589" y="565"/>
                  </a:lnTo>
                  <a:lnTo>
                    <a:pt x="582" y="571"/>
                  </a:lnTo>
                  <a:lnTo>
                    <a:pt x="573" y="575"/>
                  </a:lnTo>
                  <a:lnTo>
                    <a:pt x="560" y="577"/>
                  </a:lnTo>
                  <a:lnTo>
                    <a:pt x="542" y="578"/>
                  </a:lnTo>
                  <a:lnTo>
                    <a:pt x="519" y="579"/>
                  </a:lnTo>
                  <a:lnTo>
                    <a:pt x="508" y="579"/>
                  </a:lnTo>
                  <a:lnTo>
                    <a:pt x="501" y="580"/>
                  </a:lnTo>
                  <a:lnTo>
                    <a:pt x="496" y="586"/>
                  </a:lnTo>
                  <a:lnTo>
                    <a:pt x="494" y="595"/>
                  </a:lnTo>
                  <a:lnTo>
                    <a:pt x="499" y="605"/>
                  </a:lnTo>
                  <a:lnTo>
                    <a:pt x="507" y="606"/>
                  </a:lnTo>
                  <a:lnTo>
                    <a:pt x="531" y="606"/>
                  </a:lnTo>
                  <a:lnTo>
                    <a:pt x="562" y="605"/>
                  </a:lnTo>
                  <a:lnTo>
                    <a:pt x="593" y="604"/>
                  </a:lnTo>
                  <a:lnTo>
                    <a:pt x="617" y="603"/>
                  </a:lnTo>
                  <a:lnTo>
                    <a:pt x="728" y="606"/>
                  </a:lnTo>
                  <a:lnTo>
                    <a:pt x="733" y="606"/>
                  </a:lnTo>
                  <a:lnTo>
                    <a:pt x="739" y="604"/>
                  </a:lnTo>
                  <a:lnTo>
                    <a:pt x="743" y="598"/>
                  </a:lnTo>
                  <a:lnTo>
                    <a:pt x="745" y="588"/>
                  </a:lnTo>
                  <a:lnTo>
                    <a:pt x="739" y="580"/>
                  </a:lnTo>
                  <a:lnTo>
                    <a:pt x="720" y="579"/>
                  </a:lnTo>
                  <a:lnTo>
                    <a:pt x="697" y="578"/>
                  </a:lnTo>
                  <a:lnTo>
                    <a:pt x="679" y="577"/>
                  </a:lnTo>
                  <a:lnTo>
                    <a:pt x="667" y="572"/>
                  </a:lnTo>
                  <a:lnTo>
                    <a:pt x="663" y="563"/>
                  </a:lnTo>
                  <a:lnTo>
                    <a:pt x="663" y="557"/>
                  </a:lnTo>
                  <a:lnTo>
                    <a:pt x="667" y="541"/>
                  </a:lnTo>
                  <a:lnTo>
                    <a:pt x="785" y="6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96" name="Freeform 124"/>
            <p:cNvSpPr>
              <a:spLocks noChangeAspect="1"/>
            </p:cNvSpPr>
            <p:nvPr/>
          </p:nvSpPr>
          <p:spPr bwMode="auto">
            <a:xfrm>
              <a:off x="3994" y="-3"/>
              <a:ext cx="663" cy="425"/>
            </a:xfrm>
            <a:custGeom>
              <a:avLst/>
              <a:gdLst/>
              <a:ahLst/>
              <a:cxnLst>
                <a:cxn ang="0">
                  <a:pos x="593" y="37"/>
                </a:cxn>
                <a:cxn ang="0">
                  <a:pos x="615" y="24"/>
                </a:cxn>
                <a:cxn ang="0">
                  <a:pos x="657" y="21"/>
                </a:cxn>
                <a:cxn ang="0">
                  <a:pos x="658" y="2"/>
                </a:cxn>
                <a:cxn ang="0">
                  <a:pos x="560" y="0"/>
                </a:cxn>
                <a:cxn ang="0">
                  <a:pos x="543" y="2"/>
                </a:cxn>
                <a:cxn ang="0">
                  <a:pos x="533" y="13"/>
                </a:cxn>
                <a:cxn ang="0">
                  <a:pos x="231" y="17"/>
                </a:cxn>
                <a:cxn ang="0">
                  <a:pos x="227" y="3"/>
                </a:cxn>
                <a:cxn ang="0">
                  <a:pos x="210" y="0"/>
                </a:cxn>
                <a:cxn ang="0">
                  <a:pos x="106" y="2"/>
                </a:cxn>
                <a:cxn ang="0">
                  <a:pos x="105" y="22"/>
                </a:cxn>
                <a:cxn ang="0">
                  <a:pos x="133" y="23"/>
                </a:cxn>
                <a:cxn ang="0">
                  <a:pos x="156" y="27"/>
                </a:cxn>
                <a:cxn ang="0">
                  <a:pos x="158" y="37"/>
                </a:cxn>
                <a:cxn ang="0">
                  <a:pos x="78" y="359"/>
                </a:cxn>
                <a:cxn ang="0">
                  <a:pos x="62" y="388"/>
                </a:cxn>
                <a:cxn ang="0">
                  <a:pos x="13" y="403"/>
                </a:cxn>
                <a:cxn ang="0">
                  <a:pos x="0" y="417"/>
                </a:cxn>
                <a:cxn ang="0">
                  <a:pos x="9" y="425"/>
                </a:cxn>
                <a:cxn ang="0">
                  <a:pos x="74" y="423"/>
                </a:cxn>
                <a:cxn ang="0">
                  <a:pos x="107" y="424"/>
                </a:cxn>
                <a:cxn ang="0">
                  <a:pos x="140" y="425"/>
                </a:cxn>
                <a:cxn ang="0">
                  <a:pos x="148" y="423"/>
                </a:cxn>
                <a:cxn ang="0">
                  <a:pos x="153" y="412"/>
                </a:cxn>
                <a:cxn ang="0">
                  <a:pos x="139" y="403"/>
                </a:cxn>
                <a:cxn ang="0">
                  <a:pos x="104" y="392"/>
                </a:cxn>
                <a:cxn ang="0">
                  <a:pos x="99" y="377"/>
                </a:cxn>
                <a:cxn ang="0">
                  <a:pos x="101" y="361"/>
                </a:cxn>
                <a:cxn ang="0">
                  <a:pos x="184" y="31"/>
                </a:cxn>
                <a:cxn ang="0">
                  <a:pos x="255" y="421"/>
                </a:cxn>
                <a:cxn ang="0">
                  <a:pos x="274" y="421"/>
                </a:cxn>
                <a:cxn ang="0">
                  <a:pos x="543" y="24"/>
                </a:cxn>
                <a:cxn ang="0">
                  <a:pos x="456" y="377"/>
                </a:cxn>
                <a:cxn ang="0">
                  <a:pos x="445" y="397"/>
                </a:cxn>
                <a:cxn ang="0">
                  <a:pos x="401" y="403"/>
                </a:cxn>
                <a:cxn ang="0">
                  <a:pos x="382" y="417"/>
                </a:cxn>
                <a:cxn ang="0">
                  <a:pos x="393" y="425"/>
                </a:cxn>
                <a:cxn ang="0">
                  <a:pos x="470" y="423"/>
                </a:cxn>
                <a:cxn ang="0">
                  <a:pos x="509" y="424"/>
                </a:cxn>
                <a:cxn ang="0">
                  <a:pos x="549" y="425"/>
                </a:cxn>
                <a:cxn ang="0">
                  <a:pos x="557" y="423"/>
                </a:cxn>
                <a:cxn ang="0">
                  <a:pos x="562" y="412"/>
                </a:cxn>
                <a:cxn ang="0">
                  <a:pos x="542" y="403"/>
                </a:cxn>
                <a:cxn ang="0">
                  <a:pos x="519" y="402"/>
                </a:cxn>
                <a:cxn ang="0">
                  <a:pos x="504" y="392"/>
                </a:cxn>
                <a:cxn ang="0">
                  <a:pos x="589" y="51"/>
                </a:cxn>
              </a:cxnLst>
              <a:rect l="0" t="0" r="r" b="b"/>
              <a:pathLst>
                <a:path w="663" h="425">
                  <a:moveTo>
                    <a:pt x="589" y="51"/>
                  </a:moveTo>
                  <a:lnTo>
                    <a:pt x="593" y="37"/>
                  </a:lnTo>
                  <a:lnTo>
                    <a:pt x="600" y="28"/>
                  </a:lnTo>
                  <a:lnTo>
                    <a:pt x="615" y="24"/>
                  </a:lnTo>
                  <a:lnTo>
                    <a:pt x="642" y="23"/>
                  </a:lnTo>
                  <a:lnTo>
                    <a:pt x="657" y="21"/>
                  </a:lnTo>
                  <a:lnTo>
                    <a:pt x="663" y="10"/>
                  </a:lnTo>
                  <a:lnTo>
                    <a:pt x="658" y="2"/>
                  </a:lnTo>
                  <a:lnTo>
                    <a:pt x="644" y="0"/>
                  </a:lnTo>
                  <a:lnTo>
                    <a:pt x="560" y="0"/>
                  </a:lnTo>
                  <a:lnTo>
                    <a:pt x="549" y="1"/>
                  </a:lnTo>
                  <a:lnTo>
                    <a:pt x="543" y="2"/>
                  </a:lnTo>
                  <a:lnTo>
                    <a:pt x="538" y="6"/>
                  </a:lnTo>
                  <a:lnTo>
                    <a:pt x="533" y="13"/>
                  </a:lnTo>
                  <a:lnTo>
                    <a:pt x="293" y="367"/>
                  </a:lnTo>
                  <a:lnTo>
                    <a:pt x="231" y="17"/>
                  </a:lnTo>
                  <a:lnTo>
                    <a:pt x="229" y="8"/>
                  </a:lnTo>
                  <a:lnTo>
                    <a:pt x="227" y="3"/>
                  </a:lnTo>
                  <a:lnTo>
                    <a:pt x="221" y="1"/>
                  </a:lnTo>
                  <a:lnTo>
                    <a:pt x="210" y="0"/>
                  </a:lnTo>
                  <a:lnTo>
                    <a:pt x="121" y="0"/>
                  </a:lnTo>
                  <a:lnTo>
                    <a:pt x="106" y="2"/>
                  </a:lnTo>
                  <a:lnTo>
                    <a:pt x="100" y="14"/>
                  </a:lnTo>
                  <a:lnTo>
                    <a:pt x="105" y="22"/>
                  </a:lnTo>
                  <a:lnTo>
                    <a:pt x="121" y="23"/>
                  </a:lnTo>
                  <a:lnTo>
                    <a:pt x="133" y="23"/>
                  </a:lnTo>
                  <a:lnTo>
                    <a:pt x="145" y="24"/>
                  </a:lnTo>
                  <a:lnTo>
                    <a:pt x="156" y="27"/>
                  </a:lnTo>
                  <a:lnTo>
                    <a:pt x="159" y="33"/>
                  </a:lnTo>
                  <a:lnTo>
                    <a:pt x="158" y="37"/>
                  </a:lnTo>
                  <a:lnTo>
                    <a:pt x="156" y="47"/>
                  </a:lnTo>
                  <a:lnTo>
                    <a:pt x="78" y="359"/>
                  </a:lnTo>
                  <a:lnTo>
                    <a:pt x="72" y="374"/>
                  </a:lnTo>
                  <a:lnTo>
                    <a:pt x="62" y="388"/>
                  </a:lnTo>
                  <a:lnTo>
                    <a:pt x="43" y="398"/>
                  </a:lnTo>
                  <a:lnTo>
                    <a:pt x="13" y="403"/>
                  </a:lnTo>
                  <a:lnTo>
                    <a:pt x="5" y="405"/>
                  </a:lnTo>
                  <a:lnTo>
                    <a:pt x="0" y="417"/>
                  </a:lnTo>
                  <a:lnTo>
                    <a:pt x="1" y="421"/>
                  </a:lnTo>
                  <a:lnTo>
                    <a:pt x="9" y="425"/>
                  </a:lnTo>
                  <a:lnTo>
                    <a:pt x="41" y="424"/>
                  </a:lnTo>
                  <a:lnTo>
                    <a:pt x="74" y="423"/>
                  </a:lnTo>
                  <a:lnTo>
                    <a:pt x="88" y="423"/>
                  </a:lnTo>
                  <a:lnTo>
                    <a:pt x="107" y="424"/>
                  </a:lnTo>
                  <a:lnTo>
                    <a:pt x="125" y="425"/>
                  </a:lnTo>
                  <a:lnTo>
                    <a:pt x="140" y="425"/>
                  </a:lnTo>
                  <a:lnTo>
                    <a:pt x="143" y="425"/>
                  </a:lnTo>
                  <a:lnTo>
                    <a:pt x="148" y="423"/>
                  </a:lnTo>
                  <a:lnTo>
                    <a:pt x="151" y="420"/>
                  </a:lnTo>
                  <a:lnTo>
                    <a:pt x="153" y="412"/>
                  </a:lnTo>
                  <a:lnTo>
                    <a:pt x="148" y="404"/>
                  </a:lnTo>
                  <a:lnTo>
                    <a:pt x="139" y="403"/>
                  </a:lnTo>
                  <a:lnTo>
                    <a:pt x="116" y="399"/>
                  </a:lnTo>
                  <a:lnTo>
                    <a:pt x="104" y="392"/>
                  </a:lnTo>
                  <a:lnTo>
                    <a:pt x="100" y="384"/>
                  </a:lnTo>
                  <a:lnTo>
                    <a:pt x="99" y="377"/>
                  </a:lnTo>
                  <a:lnTo>
                    <a:pt x="99" y="372"/>
                  </a:lnTo>
                  <a:lnTo>
                    <a:pt x="101" y="361"/>
                  </a:lnTo>
                  <a:lnTo>
                    <a:pt x="184" y="31"/>
                  </a:lnTo>
                  <a:lnTo>
                    <a:pt x="184" y="31"/>
                  </a:lnTo>
                  <a:lnTo>
                    <a:pt x="251" y="409"/>
                  </a:lnTo>
                  <a:lnTo>
                    <a:pt x="255" y="421"/>
                  </a:lnTo>
                  <a:lnTo>
                    <a:pt x="263" y="425"/>
                  </a:lnTo>
                  <a:lnTo>
                    <a:pt x="274" y="421"/>
                  </a:lnTo>
                  <a:lnTo>
                    <a:pt x="282" y="412"/>
                  </a:lnTo>
                  <a:lnTo>
                    <a:pt x="543" y="24"/>
                  </a:lnTo>
                  <a:lnTo>
                    <a:pt x="543" y="25"/>
                  </a:lnTo>
                  <a:lnTo>
                    <a:pt x="456" y="377"/>
                  </a:lnTo>
                  <a:lnTo>
                    <a:pt x="452" y="390"/>
                  </a:lnTo>
                  <a:lnTo>
                    <a:pt x="445" y="397"/>
                  </a:lnTo>
                  <a:lnTo>
                    <a:pt x="430" y="402"/>
                  </a:lnTo>
                  <a:lnTo>
                    <a:pt x="401" y="403"/>
                  </a:lnTo>
                  <a:lnTo>
                    <a:pt x="388" y="404"/>
                  </a:lnTo>
                  <a:lnTo>
                    <a:pt x="382" y="417"/>
                  </a:lnTo>
                  <a:lnTo>
                    <a:pt x="384" y="421"/>
                  </a:lnTo>
                  <a:lnTo>
                    <a:pt x="393" y="425"/>
                  </a:lnTo>
                  <a:lnTo>
                    <a:pt x="431" y="423"/>
                  </a:lnTo>
                  <a:lnTo>
                    <a:pt x="470" y="423"/>
                  </a:lnTo>
                  <a:lnTo>
                    <a:pt x="487" y="423"/>
                  </a:lnTo>
                  <a:lnTo>
                    <a:pt x="509" y="424"/>
                  </a:lnTo>
                  <a:lnTo>
                    <a:pt x="532" y="425"/>
                  </a:lnTo>
                  <a:lnTo>
                    <a:pt x="549" y="425"/>
                  </a:lnTo>
                  <a:lnTo>
                    <a:pt x="553" y="425"/>
                  </a:lnTo>
                  <a:lnTo>
                    <a:pt x="557" y="423"/>
                  </a:lnTo>
                  <a:lnTo>
                    <a:pt x="561" y="420"/>
                  </a:lnTo>
                  <a:lnTo>
                    <a:pt x="562" y="412"/>
                  </a:lnTo>
                  <a:lnTo>
                    <a:pt x="557" y="404"/>
                  </a:lnTo>
                  <a:lnTo>
                    <a:pt x="542" y="403"/>
                  </a:lnTo>
                  <a:lnTo>
                    <a:pt x="535" y="403"/>
                  </a:lnTo>
                  <a:lnTo>
                    <a:pt x="519" y="402"/>
                  </a:lnTo>
                  <a:lnTo>
                    <a:pt x="506" y="399"/>
                  </a:lnTo>
                  <a:lnTo>
                    <a:pt x="504" y="392"/>
                  </a:lnTo>
                  <a:lnTo>
                    <a:pt x="507" y="379"/>
                  </a:lnTo>
                  <a:lnTo>
                    <a:pt x="589" y="5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97" name="Freeform 125"/>
            <p:cNvSpPr>
              <a:spLocks noChangeAspect="1"/>
            </p:cNvSpPr>
            <p:nvPr/>
          </p:nvSpPr>
          <p:spPr bwMode="auto">
            <a:xfrm>
              <a:off x="3728" y="688"/>
              <a:ext cx="1182" cy="1243"/>
            </a:xfrm>
            <a:custGeom>
              <a:avLst/>
              <a:gdLst/>
              <a:ahLst/>
              <a:cxnLst>
                <a:cxn ang="0">
                  <a:pos x="1075" y="1243"/>
                </a:cxn>
                <a:cxn ang="0">
                  <a:pos x="1182" y="959"/>
                </a:cxn>
                <a:cxn ang="0">
                  <a:pos x="1160" y="959"/>
                </a:cxn>
                <a:cxn ang="0">
                  <a:pos x="1124" y="1022"/>
                </a:cxn>
                <a:cxn ang="0">
                  <a:pos x="1070" y="1073"/>
                </a:cxn>
                <a:cxn ang="0">
                  <a:pos x="1004" y="1113"/>
                </a:cxn>
                <a:cxn ang="0">
                  <a:pos x="929" y="1139"/>
                </a:cxn>
                <a:cxn ang="0">
                  <a:pos x="902" y="1145"/>
                </a:cxn>
                <a:cxn ang="0">
                  <a:pos x="848" y="1154"/>
                </a:cxn>
                <a:cxn ang="0">
                  <a:pos x="765" y="1163"/>
                </a:cxn>
                <a:cxn ang="0">
                  <a:pos x="653" y="1166"/>
                </a:cxn>
                <a:cxn ang="0">
                  <a:pos x="117" y="1166"/>
                </a:cxn>
                <a:cxn ang="0">
                  <a:pos x="569" y="636"/>
                </a:cxn>
                <a:cxn ang="0">
                  <a:pos x="576" y="628"/>
                </a:cxn>
                <a:cxn ang="0">
                  <a:pos x="577" y="622"/>
                </a:cxn>
                <a:cxn ang="0">
                  <a:pos x="577" y="618"/>
                </a:cxn>
                <a:cxn ang="0">
                  <a:pos x="571" y="609"/>
                </a:cxn>
                <a:cxn ang="0">
                  <a:pos x="157" y="43"/>
                </a:cxn>
                <a:cxn ang="0">
                  <a:pos x="644" y="43"/>
                </a:cxn>
                <a:cxn ang="0">
                  <a:pos x="726" y="45"/>
                </a:cxn>
                <a:cxn ang="0">
                  <a:pos x="790" y="50"/>
                </a:cxn>
                <a:cxn ang="0">
                  <a:pos x="833" y="54"/>
                </a:cxn>
                <a:cxn ang="0">
                  <a:pos x="852" y="57"/>
                </a:cxn>
                <a:cxn ang="0">
                  <a:pos x="893" y="64"/>
                </a:cxn>
                <a:cxn ang="0">
                  <a:pos x="941" y="77"/>
                </a:cxn>
                <a:cxn ang="0">
                  <a:pos x="994" y="96"/>
                </a:cxn>
                <a:cxn ang="0">
                  <a:pos x="1047" y="124"/>
                </a:cxn>
                <a:cxn ang="0">
                  <a:pos x="1070" y="140"/>
                </a:cxn>
                <a:cxn ang="0">
                  <a:pos x="1101" y="165"/>
                </a:cxn>
                <a:cxn ang="0">
                  <a:pos x="1133" y="202"/>
                </a:cxn>
                <a:cxn ang="0">
                  <a:pos x="1160" y="250"/>
                </a:cxn>
                <a:cxn ang="0">
                  <a:pos x="1182" y="250"/>
                </a:cxn>
                <a:cxn ang="0">
                  <a:pos x="1075" y="0"/>
                </a:cxn>
                <a:cxn ang="0">
                  <a:pos x="25" y="0"/>
                </a:cxn>
                <a:cxn ang="0">
                  <a:pos x="13" y="1"/>
                </a:cxn>
                <a:cxn ang="0">
                  <a:pos x="7" y="2"/>
                </a:cxn>
                <a:cxn ang="0">
                  <a:pos x="3" y="3"/>
                </a:cxn>
                <a:cxn ang="0">
                  <a:pos x="1" y="7"/>
                </a:cxn>
                <a:cxn ang="0">
                  <a:pos x="0" y="19"/>
                </a:cxn>
                <a:cxn ang="0">
                  <a:pos x="0" y="36"/>
                </a:cxn>
                <a:cxn ang="0">
                  <a:pos x="470" y="679"/>
                </a:cxn>
                <a:cxn ang="0">
                  <a:pos x="10" y="1218"/>
                </a:cxn>
                <a:cxn ang="0">
                  <a:pos x="2" y="1229"/>
                </a:cxn>
                <a:cxn ang="0">
                  <a:pos x="1" y="1234"/>
                </a:cxn>
                <a:cxn ang="0">
                  <a:pos x="7" y="1242"/>
                </a:cxn>
                <a:cxn ang="0">
                  <a:pos x="25" y="1243"/>
                </a:cxn>
                <a:cxn ang="0">
                  <a:pos x="1075" y="1243"/>
                </a:cxn>
              </a:cxnLst>
              <a:rect l="0" t="0" r="r" b="b"/>
              <a:pathLst>
                <a:path w="1182" h="1243">
                  <a:moveTo>
                    <a:pt x="1075" y="1243"/>
                  </a:moveTo>
                  <a:lnTo>
                    <a:pt x="1182" y="959"/>
                  </a:lnTo>
                  <a:lnTo>
                    <a:pt x="1160" y="959"/>
                  </a:lnTo>
                  <a:lnTo>
                    <a:pt x="1124" y="1022"/>
                  </a:lnTo>
                  <a:lnTo>
                    <a:pt x="1070" y="1073"/>
                  </a:lnTo>
                  <a:lnTo>
                    <a:pt x="1004" y="1113"/>
                  </a:lnTo>
                  <a:lnTo>
                    <a:pt x="929" y="1139"/>
                  </a:lnTo>
                  <a:lnTo>
                    <a:pt x="902" y="1145"/>
                  </a:lnTo>
                  <a:lnTo>
                    <a:pt x="848" y="1154"/>
                  </a:lnTo>
                  <a:lnTo>
                    <a:pt x="765" y="1163"/>
                  </a:lnTo>
                  <a:lnTo>
                    <a:pt x="653" y="1166"/>
                  </a:lnTo>
                  <a:lnTo>
                    <a:pt x="117" y="1166"/>
                  </a:lnTo>
                  <a:lnTo>
                    <a:pt x="569" y="636"/>
                  </a:lnTo>
                  <a:lnTo>
                    <a:pt x="576" y="628"/>
                  </a:lnTo>
                  <a:lnTo>
                    <a:pt x="577" y="622"/>
                  </a:lnTo>
                  <a:lnTo>
                    <a:pt x="577" y="618"/>
                  </a:lnTo>
                  <a:lnTo>
                    <a:pt x="571" y="609"/>
                  </a:lnTo>
                  <a:lnTo>
                    <a:pt x="157" y="43"/>
                  </a:lnTo>
                  <a:lnTo>
                    <a:pt x="644" y="43"/>
                  </a:lnTo>
                  <a:lnTo>
                    <a:pt x="726" y="45"/>
                  </a:lnTo>
                  <a:lnTo>
                    <a:pt x="790" y="50"/>
                  </a:lnTo>
                  <a:lnTo>
                    <a:pt x="833" y="54"/>
                  </a:lnTo>
                  <a:lnTo>
                    <a:pt x="852" y="57"/>
                  </a:lnTo>
                  <a:lnTo>
                    <a:pt x="893" y="64"/>
                  </a:lnTo>
                  <a:lnTo>
                    <a:pt x="941" y="77"/>
                  </a:lnTo>
                  <a:lnTo>
                    <a:pt x="994" y="96"/>
                  </a:lnTo>
                  <a:lnTo>
                    <a:pt x="1047" y="124"/>
                  </a:lnTo>
                  <a:lnTo>
                    <a:pt x="1070" y="140"/>
                  </a:lnTo>
                  <a:lnTo>
                    <a:pt x="1101" y="165"/>
                  </a:lnTo>
                  <a:lnTo>
                    <a:pt x="1133" y="202"/>
                  </a:lnTo>
                  <a:lnTo>
                    <a:pt x="1160" y="250"/>
                  </a:lnTo>
                  <a:lnTo>
                    <a:pt x="1182" y="250"/>
                  </a:lnTo>
                  <a:lnTo>
                    <a:pt x="1075" y="0"/>
                  </a:lnTo>
                  <a:lnTo>
                    <a:pt x="25" y="0"/>
                  </a:lnTo>
                  <a:lnTo>
                    <a:pt x="13" y="1"/>
                  </a:lnTo>
                  <a:lnTo>
                    <a:pt x="7" y="2"/>
                  </a:lnTo>
                  <a:lnTo>
                    <a:pt x="3" y="3"/>
                  </a:lnTo>
                  <a:lnTo>
                    <a:pt x="1" y="7"/>
                  </a:lnTo>
                  <a:lnTo>
                    <a:pt x="0" y="19"/>
                  </a:lnTo>
                  <a:lnTo>
                    <a:pt x="0" y="36"/>
                  </a:lnTo>
                  <a:lnTo>
                    <a:pt x="470" y="679"/>
                  </a:lnTo>
                  <a:lnTo>
                    <a:pt x="10" y="1218"/>
                  </a:lnTo>
                  <a:lnTo>
                    <a:pt x="2" y="1229"/>
                  </a:lnTo>
                  <a:lnTo>
                    <a:pt x="1" y="1234"/>
                  </a:lnTo>
                  <a:lnTo>
                    <a:pt x="7" y="1242"/>
                  </a:lnTo>
                  <a:lnTo>
                    <a:pt x="25" y="1243"/>
                  </a:lnTo>
                  <a:lnTo>
                    <a:pt x="1075" y="124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98" name="Freeform 126"/>
            <p:cNvSpPr>
              <a:spLocks noChangeAspect="1" noEditPoints="1"/>
            </p:cNvSpPr>
            <p:nvPr/>
          </p:nvSpPr>
          <p:spPr bwMode="auto">
            <a:xfrm>
              <a:off x="3774" y="2169"/>
              <a:ext cx="189" cy="418"/>
            </a:xfrm>
            <a:custGeom>
              <a:avLst/>
              <a:gdLst/>
              <a:ahLst/>
              <a:cxnLst>
                <a:cxn ang="0">
                  <a:pos x="171" y="15"/>
                </a:cxn>
                <a:cxn ang="0">
                  <a:pos x="159" y="2"/>
                </a:cxn>
                <a:cxn ang="0">
                  <a:pos x="135" y="3"/>
                </a:cxn>
                <a:cxn ang="0">
                  <a:pos x="116" y="21"/>
                </a:cxn>
                <a:cxn ang="0">
                  <a:pos x="119" y="50"/>
                </a:cxn>
                <a:cxn ang="0">
                  <a:pos x="150" y="54"/>
                </a:cxn>
                <a:cxn ang="0">
                  <a:pos x="170" y="36"/>
                </a:cxn>
                <a:cxn ang="0">
                  <a:pos x="46" y="339"/>
                </a:cxn>
                <a:cxn ang="0">
                  <a:pos x="40" y="365"/>
                </a:cxn>
                <a:cxn ang="0">
                  <a:pos x="57" y="403"/>
                </a:cxn>
                <a:cxn ang="0">
                  <a:pos x="99" y="418"/>
                </a:cxn>
                <a:cxn ang="0">
                  <a:pos x="139" y="405"/>
                </a:cxn>
                <a:cxn ang="0">
                  <a:pos x="167" y="374"/>
                </a:cxn>
                <a:cxn ang="0">
                  <a:pos x="183" y="342"/>
                </a:cxn>
                <a:cxn ang="0">
                  <a:pos x="189" y="323"/>
                </a:cxn>
                <a:cxn ang="0">
                  <a:pos x="179" y="315"/>
                </a:cxn>
                <a:cxn ang="0">
                  <a:pos x="167" y="325"/>
                </a:cxn>
                <a:cxn ang="0">
                  <a:pos x="137" y="382"/>
                </a:cxn>
                <a:cxn ang="0">
                  <a:pos x="101" y="401"/>
                </a:cxn>
                <a:cxn ang="0">
                  <a:pos x="85" y="379"/>
                </a:cxn>
                <a:cxn ang="0">
                  <a:pos x="95" y="339"/>
                </a:cxn>
                <a:cxn ang="0">
                  <a:pos x="122" y="272"/>
                </a:cxn>
                <a:cxn ang="0">
                  <a:pos x="141" y="224"/>
                </a:cxn>
                <a:cxn ang="0">
                  <a:pos x="150" y="191"/>
                </a:cxn>
                <a:cxn ang="0">
                  <a:pos x="133" y="153"/>
                </a:cxn>
                <a:cxn ang="0">
                  <a:pos x="90" y="138"/>
                </a:cxn>
                <a:cxn ang="0">
                  <a:pos x="50" y="151"/>
                </a:cxn>
                <a:cxn ang="0">
                  <a:pos x="22" y="181"/>
                </a:cxn>
                <a:cxn ang="0">
                  <a:pos x="6" y="214"/>
                </a:cxn>
                <a:cxn ang="0">
                  <a:pos x="0" y="233"/>
                </a:cxn>
                <a:cxn ang="0">
                  <a:pos x="11" y="241"/>
                </a:cxn>
                <a:cxn ang="0">
                  <a:pos x="22" y="231"/>
                </a:cxn>
                <a:cxn ang="0">
                  <a:pos x="52" y="173"/>
                </a:cxn>
                <a:cxn ang="0">
                  <a:pos x="88" y="155"/>
                </a:cxn>
                <a:cxn ang="0">
                  <a:pos x="104" y="177"/>
                </a:cxn>
                <a:cxn ang="0">
                  <a:pos x="100" y="199"/>
                </a:cxn>
                <a:cxn ang="0">
                  <a:pos x="85" y="239"/>
                </a:cxn>
              </a:cxnLst>
              <a:rect l="0" t="0" r="r" b="b"/>
              <a:pathLst>
                <a:path w="189" h="418">
                  <a:moveTo>
                    <a:pt x="173" y="23"/>
                  </a:moveTo>
                  <a:lnTo>
                    <a:pt x="171" y="15"/>
                  </a:lnTo>
                  <a:lnTo>
                    <a:pt x="167" y="8"/>
                  </a:lnTo>
                  <a:lnTo>
                    <a:pt x="159" y="2"/>
                  </a:lnTo>
                  <a:lnTo>
                    <a:pt x="147" y="0"/>
                  </a:lnTo>
                  <a:lnTo>
                    <a:pt x="135" y="3"/>
                  </a:lnTo>
                  <a:lnTo>
                    <a:pt x="124" y="10"/>
                  </a:lnTo>
                  <a:lnTo>
                    <a:pt x="116" y="21"/>
                  </a:lnTo>
                  <a:lnTo>
                    <a:pt x="113" y="34"/>
                  </a:lnTo>
                  <a:lnTo>
                    <a:pt x="119" y="50"/>
                  </a:lnTo>
                  <a:lnTo>
                    <a:pt x="138" y="57"/>
                  </a:lnTo>
                  <a:lnTo>
                    <a:pt x="150" y="54"/>
                  </a:lnTo>
                  <a:lnTo>
                    <a:pt x="162" y="47"/>
                  </a:lnTo>
                  <a:lnTo>
                    <a:pt x="170" y="36"/>
                  </a:lnTo>
                  <a:lnTo>
                    <a:pt x="173" y="23"/>
                  </a:lnTo>
                  <a:close/>
                  <a:moveTo>
                    <a:pt x="46" y="339"/>
                  </a:moveTo>
                  <a:lnTo>
                    <a:pt x="42" y="351"/>
                  </a:lnTo>
                  <a:lnTo>
                    <a:pt x="40" y="365"/>
                  </a:lnTo>
                  <a:lnTo>
                    <a:pt x="44" y="386"/>
                  </a:lnTo>
                  <a:lnTo>
                    <a:pt x="57" y="403"/>
                  </a:lnTo>
                  <a:lnTo>
                    <a:pt x="75" y="414"/>
                  </a:lnTo>
                  <a:lnTo>
                    <a:pt x="99" y="418"/>
                  </a:lnTo>
                  <a:lnTo>
                    <a:pt x="121" y="415"/>
                  </a:lnTo>
                  <a:lnTo>
                    <a:pt x="139" y="405"/>
                  </a:lnTo>
                  <a:lnTo>
                    <a:pt x="155" y="390"/>
                  </a:lnTo>
                  <a:lnTo>
                    <a:pt x="167" y="374"/>
                  </a:lnTo>
                  <a:lnTo>
                    <a:pt x="177" y="357"/>
                  </a:lnTo>
                  <a:lnTo>
                    <a:pt x="183" y="342"/>
                  </a:lnTo>
                  <a:lnTo>
                    <a:pt x="187" y="330"/>
                  </a:lnTo>
                  <a:lnTo>
                    <a:pt x="189" y="323"/>
                  </a:lnTo>
                  <a:lnTo>
                    <a:pt x="184" y="316"/>
                  </a:lnTo>
                  <a:lnTo>
                    <a:pt x="179" y="315"/>
                  </a:lnTo>
                  <a:lnTo>
                    <a:pt x="170" y="318"/>
                  </a:lnTo>
                  <a:lnTo>
                    <a:pt x="167" y="325"/>
                  </a:lnTo>
                  <a:lnTo>
                    <a:pt x="154" y="358"/>
                  </a:lnTo>
                  <a:lnTo>
                    <a:pt x="137" y="382"/>
                  </a:lnTo>
                  <a:lnTo>
                    <a:pt x="119" y="396"/>
                  </a:lnTo>
                  <a:lnTo>
                    <a:pt x="101" y="401"/>
                  </a:lnTo>
                  <a:lnTo>
                    <a:pt x="88" y="395"/>
                  </a:lnTo>
                  <a:lnTo>
                    <a:pt x="85" y="379"/>
                  </a:lnTo>
                  <a:lnTo>
                    <a:pt x="88" y="359"/>
                  </a:lnTo>
                  <a:lnTo>
                    <a:pt x="95" y="339"/>
                  </a:lnTo>
                  <a:lnTo>
                    <a:pt x="115" y="289"/>
                  </a:lnTo>
                  <a:lnTo>
                    <a:pt x="122" y="272"/>
                  </a:lnTo>
                  <a:lnTo>
                    <a:pt x="132" y="247"/>
                  </a:lnTo>
                  <a:lnTo>
                    <a:pt x="141" y="224"/>
                  </a:lnTo>
                  <a:lnTo>
                    <a:pt x="145" y="210"/>
                  </a:lnTo>
                  <a:lnTo>
                    <a:pt x="150" y="191"/>
                  </a:lnTo>
                  <a:lnTo>
                    <a:pt x="145" y="170"/>
                  </a:lnTo>
                  <a:lnTo>
                    <a:pt x="133" y="153"/>
                  </a:lnTo>
                  <a:lnTo>
                    <a:pt x="114" y="142"/>
                  </a:lnTo>
                  <a:lnTo>
                    <a:pt x="90" y="138"/>
                  </a:lnTo>
                  <a:lnTo>
                    <a:pt x="69" y="142"/>
                  </a:lnTo>
                  <a:lnTo>
                    <a:pt x="50" y="151"/>
                  </a:lnTo>
                  <a:lnTo>
                    <a:pt x="35" y="165"/>
                  </a:lnTo>
                  <a:lnTo>
                    <a:pt x="22" y="181"/>
                  </a:lnTo>
                  <a:lnTo>
                    <a:pt x="12" y="198"/>
                  </a:lnTo>
                  <a:lnTo>
                    <a:pt x="6" y="214"/>
                  </a:lnTo>
                  <a:lnTo>
                    <a:pt x="1" y="226"/>
                  </a:lnTo>
                  <a:lnTo>
                    <a:pt x="0" y="233"/>
                  </a:lnTo>
                  <a:lnTo>
                    <a:pt x="5" y="240"/>
                  </a:lnTo>
                  <a:lnTo>
                    <a:pt x="11" y="241"/>
                  </a:lnTo>
                  <a:lnTo>
                    <a:pt x="19" y="239"/>
                  </a:lnTo>
                  <a:lnTo>
                    <a:pt x="22" y="231"/>
                  </a:lnTo>
                  <a:lnTo>
                    <a:pt x="36" y="197"/>
                  </a:lnTo>
                  <a:lnTo>
                    <a:pt x="52" y="173"/>
                  </a:lnTo>
                  <a:lnTo>
                    <a:pt x="71" y="159"/>
                  </a:lnTo>
                  <a:lnTo>
                    <a:pt x="88" y="155"/>
                  </a:lnTo>
                  <a:lnTo>
                    <a:pt x="100" y="160"/>
                  </a:lnTo>
                  <a:lnTo>
                    <a:pt x="104" y="177"/>
                  </a:lnTo>
                  <a:lnTo>
                    <a:pt x="103" y="187"/>
                  </a:lnTo>
                  <a:lnTo>
                    <a:pt x="100" y="199"/>
                  </a:lnTo>
                  <a:lnTo>
                    <a:pt x="94" y="215"/>
                  </a:lnTo>
                  <a:lnTo>
                    <a:pt x="85" y="239"/>
                  </a:lnTo>
                  <a:lnTo>
                    <a:pt x="46" y="33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99" name="Freeform 127"/>
            <p:cNvSpPr>
              <a:spLocks noChangeAspect="1" noEditPoints="1"/>
            </p:cNvSpPr>
            <p:nvPr/>
          </p:nvSpPr>
          <p:spPr bwMode="auto">
            <a:xfrm>
              <a:off x="4040" y="2342"/>
              <a:ext cx="457" cy="167"/>
            </a:xfrm>
            <a:custGeom>
              <a:avLst/>
              <a:gdLst/>
              <a:ahLst/>
              <a:cxnLst>
                <a:cxn ang="0">
                  <a:pos x="434" y="30"/>
                </a:cxn>
                <a:cxn ang="0">
                  <a:pos x="442" y="30"/>
                </a:cxn>
                <a:cxn ang="0">
                  <a:pos x="449" y="28"/>
                </a:cxn>
                <a:cxn ang="0">
                  <a:pos x="455" y="23"/>
                </a:cxn>
                <a:cxn ang="0">
                  <a:pos x="457" y="14"/>
                </a:cxn>
                <a:cxn ang="0">
                  <a:pos x="455" y="6"/>
                </a:cxn>
                <a:cxn ang="0">
                  <a:pos x="449" y="1"/>
                </a:cxn>
                <a:cxn ang="0">
                  <a:pos x="442" y="0"/>
                </a:cxn>
                <a:cxn ang="0">
                  <a:pos x="435" y="0"/>
                </a:cxn>
                <a:cxn ang="0">
                  <a:pos x="23" y="0"/>
                </a:cxn>
                <a:cxn ang="0">
                  <a:pos x="16" y="0"/>
                </a:cxn>
                <a:cxn ang="0">
                  <a:pos x="9" y="1"/>
                </a:cxn>
                <a:cxn ang="0">
                  <a:pos x="3" y="6"/>
                </a:cxn>
                <a:cxn ang="0">
                  <a:pos x="0" y="14"/>
                </a:cxn>
                <a:cxn ang="0">
                  <a:pos x="2" y="23"/>
                </a:cxn>
                <a:cxn ang="0">
                  <a:pos x="8" y="28"/>
                </a:cxn>
                <a:cxn ang="0">
                  <a:pos x="16" y="30"/>
                </a:cxn>
                <a:cxn ang="0">
                  <a:pos x="23" y="30"/>
                </a:cxn>
                <a:cxn ang="0">
                  <a:pos x="434" y="30"/>
                </a:cxn>
                <a:cxn ang="0">
                  <a:pos x="435" y="167"/>
                </a:cxn>
                <a:cxn ang="0">
                  <a:pos x="442" y="166"/>
                </a:cxn>
                <a:cxn ang="0">
                  <a:pos x="449" y="165"/>
                </a:cxn>
                <a:cxn ang="0">
                  <a:pos x="455" y="160"/>
                </a:cxn>
                <a:cxn ang="0">
                  <a:pos x="457" y="152"/>
                </a:cxn>
                <a:cxn ang="0">
                  <a:pos x="455" y="143"/>
                </a:cxn>
                <a:cxn ang="0">
                  <a:pos x="449" y="138"/>
                </a:cxn>
                <a:cxn ang="0">
                  <a:pos x="442" y="137"/>
                </a:cxn>
                <a:cxn ang="0">
                  <a:pos x="434" y="136"/>
                </a:cxn>
                <a:cxn ang="0">
                  <a:pos x="23" y="136"/>
                </a:cxn>
                <a:cxn ang="0">
                  <a:pos x="16" y="137"/>
                </a:cxn>
                <a:cxn ang="0">
                  <a:pos x="8" y="138"/>
                </a:cxn>
                <a:cxn ang="0">
                  <a:pos x="2" y="143"/>
                </a:cxn>
                <a:cxn ang="0">
                  <a:pos x="0" y="152"/>
                </a:cxn>
                <a:cxn ang="0">
                  <a:pos x="3" y="160"/>
                </a:cxn>
                <a:cxn ang="0">
                  <a:pos x="9" y="165"/>
                </a:cxn>
                <a:cxn ang="0">
                  <a:pos x="16" y="166"/>
                </a:cxn>
                <a:cxn ang="0">
                  <a:pos x="23" y="167"/>
                </a:cxn>
                <a:cxn ang="0">
                  <a:pos x="435" y="167"/>
                </a:cxn>
              </a:cxnLst>
              <a:rect l="0" t="0" r="r" b="b"/>
              <a:pathLst>
                <a:path w="457" h="167">
                  <a:moveTo>
                    <a:pt x="434" y="30"/>
                  </a:moveTo>
                  <a:lnTo>
                    <a:pt x="442" y="30"/>
                  </a:lnTo>
                  <a:lnTo>
                    <a:pt x="449" y="28"/>
                  </a:lnTo>
                  <a:lnTo>
                    <a:pt x="455" y="23"/>
                  </a:lnTo>
                  <a:lnTo>
                    <a:pt x="457" y="14"/>
                  </a:lnTo>
                  <a:lnTo>
                    <a:pt x="455" y="6"/>
                  </a:lnTo>
                  <a:lnTo>
                    <a:pt x="449" y="1"/>
                  </a:lnTo>
                  <a:lnTo>
                    <a:pt x="442" y="0"/>
                  </a:lnTo>
                  <a:lnTo>
                    <a:pt x="435" y="0"/>
                  </a:lnTo>
                  <a:lnTo>
                    <a:pt x="23" y="0"/>
                  </a:lnTo>
                  <a:lnTo>
                    <a:pt x="16" y="0"/>
                  </a:lnTo>
                  <a:lnTo>
                    <a:pt x="9" y="1"/>
                  </a:lnTo>
                  <a:lnTo>
                    <a:pt x="3" y="6"/>
                  </a:lnTo>
                  <a:lnTo>
                    <a:pt x="0" y="14"/>
                  </a:lnTo>
                  <a:lnTo>
                    <a:pt x="2" y="23"/>
                  </a:lnTo>
                  <a:lnTo>
                    <a:pt x="8" y="28"/>
                  </a:lnTo>
                  <a:lnTo>
                    <a:pt x="16" y="30"/>
                  </a:lnTo>
                  <a:lnTo>
                    <a:pt x="23" y="30"/>
                  </a:lnTo>
                  <a:lnTo>
                    <a:pt x="434" y="30"/>
                  </a:lnTo>
                  <a:close/>
                  <a:moveTo>
                    <a:pt x="435" y="167"/>
                  </a:moveTo>
                  <a:lnTo>
                    <a:pt x="442" y="166"/>
                  </a:lnTo>
                  <a:lnTo>
                    <a:pt x="449" y="165"/>
                  </a:lnTo>
                  <a:lnTo>
                    <a:pt x="455" y="160"/>
                  </a:lnTo>
                  <a:lnTo>
                    <a:pt x="457" y="152"/>
                  </a:lnTo>
                  <a:lnTo>
                    <a:pt x="455" y="143"/>
                  </a:lnTo>
                  <a:lnTo>
                    <a:pt x="449" y="138"/>
                  </a:lnTo>
                  <a:lnTo>
                    <a:pt x="442" y="137"/>
                  </a:lnTo>
                  <a:lnTo>
                    <a:pt x="434" y="136"/>
                  </a:lnTo>
                  <a:lnTo>
                    <a:pt x="23" y="136"/>
                  </a:lnTo>
                  <a:lnTo>
                    <a:pt x="16" y="137"/>
                  </a:lnTo>
                  <a:lnTo>
                    <a:pt x="8" y="138"/>
                  </a:lnTo>
                  <a:lnTo>
                    <a:pt x="2" y="143"/>
                  </a:lnTo>
                  <a:lnTo>
                    <a:pt x="0" y="152"/>
                  </a:lnTo>
                  <a:lnTo>
                    <a:pt x="3" y="160"/>
                  </a:lnTo>
                  <a:lnTo>
                    <a:pt x="9" y="165"/>
                  </a:lnTo>
                  <a:lnTo>
                    <a:pt x="16" y="166"/>
                  </a:lnTo>
                  <a:lnTo>
                    <a:pt x="23" y="167"/>
                  </a:lnTo>
                  <a:lnTo>
                    <a:pt x="435" y="167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00" name="Freeform 128"/>
            <p:cNvSpPr>
              <a:spLocks noChangeAspect="1"/>
            </p:cNvSpPr>
            <p:nvPr/>
          </p:nvSpPr>
          <p:spPr bwMode="auto">
            <a:xfrm>
              <a:off x="4610" y="2168"/>
              <a:ext cx="226" cy="413"/>
            </a:xfrm>
            <a:custGeom>
              <a:avLst/>
              <a:gdLst/>
              <a:ahLst/>
              <a:cxnLst>
                <a:cxn ang="0">
                  <a:pos x="140" y="18"/>
                </a:cxn>
                <a:cxn ang="0">
                  <a:pos x="139" y="7"/>
                </a:cxn>
                <a:cxn ang="0">
                  <a:pos x="137" y="2"/>
                </a:cxn>
                <a:cxn ang="0">
                  <a:pos x="132" y="0"/>
                </a:cxn>
                <a:cxn ang="0">
                  <a:pos x="122" y="0"/>
                </a:cxn>
                <a:cxn ang="0">
                  <a:pos x="89" y="23"/>
                </a:cxn>
                <a:cxn ang="0">
                  <a:pos x="55" y="35"/>
                </a:cxn>
                <a:cxn ang="0">
                  <a:pos x="24" y="39"/>
                </a:cxn>
                <a:cxn ang="0">
                  <a:pos x="0" y="40"/>
                </a:cxn>
                <a:cxn ang="0">
                  <a:pos x="0" y="62"/>
                </a:cxn>
                <a:cxn ang="0">
                  <a:pos x="15" y="62"/>
                </a:cxn>
                <a:cxn ang="0">
                  <a:pos x="37" y="60"/>
                </a:cxn>
                <a:cxn ang="0">
                  <a:pos x="63" y="55"/>
                </a:cxn>
                <a:cxn ang="0">
                  <a:pos x="90" y="45"/>
                </a:cxn>
                <a:cxn ang="0">
                  <a:pos x="90" y="362"/>
                </a:cxn>
                <a:cxn ang="0">
                  <a:pos x="89" y="375"/>
                </a:cxn>
                <a:cxn ang="0">
                  <a:pos x="82" y="384"/>
                </a:cxn>
                <a:cxn ang="0">
                  <a:pos x="63" y="389"/>
                </a:cxn>
                <a:cxn ang="0">
                  <a:pos x="27" y="391"/>
                </a:cxn>
                <a:cxn ang="0">
                  <a:pos x="4" y="391"/>
                </a:cxn>
                <a:cxn ang="0">
                  <a:pos x="4" y="413"/>
                </a:cxn>
                <a:cxn ang="0">
                  <a:pos x="23" y="412"/>
                </a:cxn>
                <a:cxn ang="0">
                  <a:pos x="55" y="411"/>
                </a:cxn>
                <a:cxn ang="0">
                  <a:pos x="89" y="411"/>
                </a:cxn>
                <a:cxn ang="0">
                  <a:pos x="114" y="410"/>
                </a:cxn>
                <a:cxn ang="0">
                  <a:pos x="138" y="411"/>
                </a:cxn>
                <a:cxn ang="0">
                  <a:pos x="172" y="411"/>
                </a:cxn>
                <a:cxn ang="0">
                  <a:pos x="206" y="412"/>
                </a:cxn>
                <a:cxn ang="0">
                  <a:pos x="226" y="413"/>
                </a:cxn>
                <a:cxn ang="0">
                  <a:pos x="226" y="391"/>
                </a:cxn>
                <a:cxn ang="0">
                  <a:pos x="202" y="391"/>
                </a:cxn>
                <a:cxn ang="0">
                  <a:pos x="166" y="389"/>
                </a:cxn>
                <a:cxn ang="0">
                  <a:pos x="148" y="384"/>
                </a:cxn>
                <a:cxn ang="0">
                  <a:pos x="141" y="375"/>
                </a:cxn>
                <a:cxn ang="0">
                  <a:pos x="140" y="362"/>
                </a:cxn>
                <a:cxn ang="0">
                  <a:pos x="140" y="18"/>
                </a:cxn>
              </a:cxnLst>
              <a:rect l="0" t="0" r="r" b="b"/>
              <a:pathLst>
                <a:path w="226" h="413">
                  <a:moveTo>
                    <a:pt x="140" y="18"/>
                  </a:moveTo>
                  <a:lnTo>
                    <a:pt x="139" y="7"/>
                  </a:lnTo>
                  <a:lnTo>
                    <a:pt x="137" y="2"/>
                  </a:lnTo>
                  <a:lnTo>
                    <a:pt x="132" y="0"/>
                  </a:lnTo>
                  <a:lnTo>
                    <a:pt x="122" y="0"/>
                  </a:lnTo>
                  <a:lnTo>
                    <a:pt x="89" y="23"/>
                  </a:lnTo>
                  <a:lnTo>
                    <a:pt x="55" y="35"/>
                  </a:lnTo>
                  <a:lnTo>
                    <a:pt x="24" y="39"/>
                  </a:lnTo>
                  <a:lnTo>
                    <a:pt x="0" y="40"/>
                  </a:lnTo>
                  <a:lnTo>
                    <a:pt x="0" y="62"/>
                  </a:lnTo>
                  <a:lnTo>
                    <a:pt x="15" y="62"/>
                  </a:lnTo>
                  <a:lnTo>
                    <a:pt x="37" y="60"/>
                  </a:lnTo>
                  <a:lnTo>
                    <a:pt x="63" y="55"/>
                  </a:lnTo>
                  <a:lnTo>
                    <a:pt x="90" y="45"/>
                  </a:lnTo>
                  <a:lnTo>
                    <a:pt x="90" y="362"/>
                  </a:lnTo>
                  <a:lnTo>
                    <a:pt x="89" y="375"/>
                  </a:lnTo>
                  <a:lnTo>
                    <a:pt x="82" y="384"/>
                  </a:lnTo>
                  <a:lnTo>
                    <a:pt x="63" y="389"/>
                  </a:lnTo>
                  <a:lnTo>
                    <a:pt x="27" y="391"/>
                  </a:lnTo>
                  <a:lnTo>
                    <a:pt x="4" y="391"/>
                  </a:lnTo>
                  <a:lnTo>
                    <a:pt x="4" y="413"/>
                  </a:lnTo>
                  <a:lnTo>
                    <a:pt x="23" y="412"/>
                  </a:lnTo>
                  <a:lnTo>
                    <a:pt x="55" y="411"/>
                  </a:lnTo>
                  <a:lnTo>
                    <a:pt x="89" y="411"/>
                  </a:lnTo>
                  <a:lnTo>
                    <a:pt x="114" y="410"/>
                  </a:lnTo>
                  <a:lnTo>
                    <a:pt x="138" y="411"/>
                  </a:lnTo>
                  <a:lnTo>
                    <a:pt x="172" y="411"/>
                  </a:lnTo>
                  <a:lnTo>
                    <a:pt x="206" y="412"/>
                  </a:lnTo>
                  <a:lnTo>
                    <a:pt x="226" y="413"/>
                  </a:lnTo>
                  <a:lnTo>
                    <a:pt x="226" y="391"/>
                  </a:lnTo>
                  <a:lnTo>
                    <a:pt x="202" y="391"/>
                  </a:lnTo>
                  <a:lnTo>
                    <a:pt x="166" y="389"/>
                  </a:lnTo>
                  <a:lnTo>
                    <a:pt x="148" y="384"/>
                  </a:lnTo>
                  <a:lnTo>
                    <a:pt x="141" y="375"/>
                  </a:lnTo>
                  <a:lnTo>
                    <a:pt x="140" y="362"/>
                  </a:lnTo>
                  <a:lnTo>
                    <a:pt x="140" y="1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01" name="Freeform 129"/>
            <p:cNvSpPr>
              <a:spLocks noChangeAspect="1"/>
            </p:cNvSpPr>
            <p:nvPr/>
          </p:nvSpPr>
          <p:spPr bwMode="auto">
            <a:xfrm>
              <a:off x="5144" y="1131"/>
              <a:ext cx="391" cy="407"/>
            </a:xfrm>
            <a:custGeom>
              <a:avLst/>
              <a:gdLst/>
              <a:ahLst/>
              <a:cxnLst>
                <a:cxn ang="0">
                  <a:pos x="277" y="52"/>
                </a:cxn>
                <a:cxn ang="0">
                  <a:pos x="269" y="74"/>
                </a:cxn>
                <a:cxn ang="0">
                  <a:pos x="274" y="106"/>
                </a:cxn>
                <a:cxn ang="0">
                  <a:pos x="305" y="134"/>
                </a:cxn>
                <a:cxn ang="0">
                  <a:pos x="344" y="134"/>
                </a:cxn>
                <a:cxn ang="0">
                  <a:pos x="375" y="106"/>
                </a:cxn>
                <a:cxn ang="0">
                  <a:pos x="362" y="36"/>
                </a:cxn>
                <a:cxn ang="0">
                  <a:pos x="271" y="2"/>
                </a:cxn>
                <a:cxn ang="0">
                  <a:pos x="169" y="4"/>
                </a:cxn>
                <a:cxn ang="0">
                  <a:pos x="84" y="38"/>
                </a:cxn>
                <a:cxn ang="0">
                  <a:pos x="29" y="95"/>
                </a:cxn>
                <a:cxn ang="0">
                  <a:pos x="3" y="166"/>
                </a:cxn>
                <a:cxn ang="0">
                  <a:pos x="15" y="286"/>
                </a:cxn>
                <a:cxn ang="0">
                  <a:pos x="128" y="392"/>
                </a:cxn>
                <a:cxn ang="0">
                  <a:pos x="269" y="403"/>
                </a:cxn>
                <a:cxn ang="0">
                  <a:pos x="338" y="374"/>
                </a:cxn>
                <a:cxn ang="0">
                  <a:pos x="375" y="335"/>
                </a:cxn>
                <a:cxn ang="0">
                  <a:pos x="390" y="304"/>
                </a:cxn>
                <a:cxn ang="0">
                  <a:pos x="389" y="291"/>
                </a:cxn>
                <a:cxn ang="0">
                  <a:pos x="377" y="286"/>
                </a:cxn>
                <a:cxn ang="0">
                  <a:pos x="360" y="286"/>
                </a:cxn>
                <a:cxn ang="0">
                  <a:pos x="351" y="292"/>
                </a:cxn>
                <a:cxn ang="0">
                  <a:pos x="328" y="334"/>
                </a:cxn>
                <a:cxn ang="0">
                  <a:pos x="271" y="368"/>
                </a:cxn>
                <a:cxn ang="0">
                  <a:pos x="196" y="366"/>
                </a:cxn>
                <a:cxn ang="0">
                  <a:pos x="144" y="328"/>
                </a:cxn>
                <a:cxn ang="0">
                  <a:pos x="120" y="272"/>
                </a:cxn>
                <a:cxn ang="0">
                  <a:pos x="114" y="219"/>
                </a:cxn>
                <a:cxn ang="0">
                  <a:pos x="114" y="179"/>
                </a:cxn>
                <a:cxn ang="0">
                  <a:pos x="120" y="126"/>
                </a:cxn>
                <a:cxn ang="0">
                  <a:pos x="142" y="74"/>
                </a:cxn>
                <a:cxn ang="0">
                  <a:pos x="191" y="40"/>
                </a:cxn>
                <a:cxn ang="0">
                  <a:pos x="265" y="37"/>
                </a:cxn>
              </a:cxnLst>
              <a:rect l="0" t="0" r="r" b="b"/>
              <a:pathLst>
                <a:path w="391" h="407">
                  <a:moveTo>
                    <a:pt x="286" y="41"/>
                  </a:moveTo>
                  <a:lnTo>
                    <a:pt x="277" y="52"/>
                  </a:lnTo>
                  <a:lnTo>
                    <a:pt x="271" y="63"/>
                  </a:lnTo>
                  <a:lnTo>
                    <a:pt x="269" y="74"/>
                  </a:lnTo>
                  <a:lnTo>
                    <a:pt x="268" y="81"/>
                  </a:lnTo>
                  <a:lnTo>
                    <a:pt x="274" y="106"/>
                  </a:lnTo>
                  <a:lnTo>
                    <a:pt x="287" y="124"/>
                  </a:lnTo>
                  <a:lnTo>
                    <a:pt x="305" y="134"/>
                  </a:lnTo>
                  <a:lnTo>
                    <a:pt x="323" y="137"/>
                  </a:lnTo>
                  <a:lnTo>
                    <a:pt x="344" y="134"/>
                  </a:lnTo>
                  <a:lnTo>
                    <a:pt x="362" y="123"/>
                  </a:lnTo>
                  <a:lnTo>
                    <a:pt x="375" y="106"/>
                  </a:lnTo>
                  <a:lnTo>
                    <a:pt x="379" y="81"/>
                  </a:lnTo>
                  <a:lnTo>
                    <a:pt x="362" y="36"/>
                  </a:lnTo>
                  <a:lnTo>
                    <a:pt x="322" y="12"/>
                  </a:lnTo>
                  <a:lnTo>
                    <a:pt x="271" y="2"/>
                  </a:lnTo>
                  <a:lnTo>
                    <a:pt x="225" y="0"/>
                  </a:lnTo>
                  <a:lnTo>
                    <a:pt x="169" y="4"/>
                  </a:lnTo>
                  <a:lnTo>
                    <a:pt x="123" y="17"/>
                  </a:lnTo>
                  <a:lnTo>
                    <a:pt x="84" y="38"/>
                  </a:lnTo>
                  <a:lnTo>
                    <a:pt x="53" y="64"/>
                  </a:lnTo>
                  <a:lnTo>
                    <a:pt x="29" y="95"/>
                  </a:lnTo>
                  <a:lnTo>
                    <a:pt x="13" y="129"/>
                  </a:lnTo>
                  <a:lnTo>
                    <a:pt x="3" y="166"/>
                  </a:lnTo>
                  <a:lnTo>
                    <a:pt x="0" y="205"/>
                  </a:lnTo>
                  <a:lnTo>
                    <a:pt x="15" y="286"/>
                  </a:lnTo>
                  <a:lnTo>
                    <a:pt x="59" y="350"/>
                  </a:lnTo>
                  <a:lnTo>
                    <a:pt x="128" y="392"/>
                  </a:lnTo>
                  <a:lnTo>
                    <a:pt x="220" y="407"/>
                  </a:lnTo>
                  <a:lnTo>
                    <a:pt x="269" y="403"/>
                  </a:lnTo>
                  <a:lnTo>
                    <a:pt x="308" y="391"/>
                  </a:lnTo>
                  <a:lnTo>
                    <a:pt x="338" y="374"/>
                  </a:lnTo>
                  <a:lnTo>
                    <a:pt x="360" y="355"/>
                  </a:lnTo>
                  <a:lnTo>
                    <a:pt x="375" y="335"/>
                  </a:lnTo>
                  <a:lnTo>
                    <a:pt x="384" y="317"/>
                  </a:lnTo>
                  <a:lnTo>
                    <a:pt x="390" y="304"/>
                  </a:lnTo>
                  <a:lnTo>
                    <a:pt x="391" y="298"/>
                  </a:lnTo>
                  <a:lnTo>
                    <a:pt x="389" y="291"/>
                  </a:lnTo>
                  <a:lnTo>
                    <a:pt x="384" y="287"/>
                  </a:lnTo>
                  <a:lnTo>
                    <a:pt x="377" y="286"/>
                  </a:lnTo>
                  <a:lnTo>
                    <a:pt x="370" y="286"/>
                  </a:lnTo>
                  <a:lnTo>
                    <a:pt x="360" y="286"/>
                  </a:lnTo>
                  <a:lnTo>
                    <a:pt x="355" y="288"/>
                  </a:lnTo>
                  <a:lnTo>
                    <a:pt x="351" y="292"/>
                  </a:lnTo>
                  <a:lnTo>
                    <a:pt x="348" y="299"/>
                  </a:lnTo>
                  <a:lnTo>
                    <a:pt x="328" y="334"/>
                  </a:lnTo>
                  <a:lnTo>
                    <a:pt x="301" y="356"/>
                  </a:lnTo>
                  <a:lnTo>
                    <a:pt x="271" y="368"/>
                  </a:lnTo>
                  <a:lnTo>
                    <a:pt x="237" y="372"/>
                  </a:lnTo>
                  <a:lnTo>
                    <a:pt x="196" y="366"/>
                  </a:lnTo>
                  <a:lnTo>
                    <a:pt x="166" y="351"/>
                  </a:lnTo>
                  <a:lnTo>
                    <a:pt x="144" y="328"/>
                  </a:lnTo>
                  <a:lnTo>
                    <a:pt x="129" y="301"/>
                  </a:lnTo>
                  <a:lnTo>
                    <a:pt x="120" y="272"/>
                  </a:lnTo>
                  <a:lnTo>
                    <a:pt x="116" y="244"/>
                  </a:lnTo>
                  <a:lnTo>
                    <a:pt x="114" y="219"/>
                  </a:lnTo>
                  <a:lnTo>
                    <a:pt x="114" y="200"/>
                  </a:lnTo>
                  <a:lnTo>
                    <a:pt x="114" y="179"/>
                  </a:lnTo>
                  <a:lnTo>
                    <a:pt x="116" y="154"/>
                  </a:lnTo>
                  <a:lnTo>
                    <a:pt x="120" y="126"/>
                  </a:lnTo>
                  <a:lnTo>
                    <a:pt x="128" y="99"/>
                  </a:lnTo>
                  <a:lnTo>
                    <a:pt x="142" y="74"/>
                  </a:lnTo>
                  <a:lnTo>
                    <a:pt x="162" y="54"/>
                  </a:lnTo>
                  <a:lnTo>
                    <a:pt x="191" y="40"/>
                  </a:lnTo>
                  <a:lnTo>
                    <a:pt x="229" y="35"/>
                  </a:lnTo>
                  <a:lnTo>
                    <a:pt x="265" y="37"/>
                  </a:lnTo>
                  <a:lnTo>
                    <a:pt x="286" y="4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02" name="Freeform 130"/>
            <p:cNvSpPr>
              <a:spLocks noChangeAspect="1" noEditPoints="1"/>
            </p:cNvSpPr>
            <p:nvPr/>
          </p:nvSpPr>
          <p:spPr bwMode="auto">
            <a:xfrm>
              <a:off x="5606" y="1234"/>
              <a:ext cx="154" cy="432"/>
            </a:xfrm>
            <a:custGeom>
              <a:avLst/>
              <a:gdLst/>
              <a:ahLst/>
              <a:cxnLst>
                <a:cxn ang="0">
                  <a:pos x="121" y="51"/>
                </a:cxn>
                <a:cxn ang="0">
                  <a:pos x="117" y="30"/>
                </a:cxn>
                <a:cxn ang="0">
                  <a:pos x="106" y="14"/>
                </a:cxn>
                <a:cxn ang="0">
                  <a:pos x="90" y="4"/>
                </a:cxn>
                <a:cxn ang="0">
                  <a:pos x="71" y="0"/>
                </a:cxn>
                <a:cxn ang="0">
                  <a:pos x="50" y="4"/>
                </a:cxn>
                <a:cxn ang="0">
                  <a:pos x="34" y="15"/>
                </a:cxn>
                <a:cxn ang="0">
                  <a:pos x="24" y="31"/>
                </a:cxn>
                <a:cxn ang="0">
                  <a:pos x="20" y="50"/>
                </a:cxn>
                <a:cxn ang="0">
                  <a:pos x="24" y="71"/>
                </a:cxn>
                <a:cxn ang="0">
                  <a:pos x="35" y="87"/>
                </a:cxn>
                <a:cxn ang="0">
                  <a:pos x="52" y="98"/>
                </a:cxn>
                <a:cxn ang="0">
                  <a:pos x="70" y="102"/>
                </a:cxn>
                <a:cxn ang="0">
                  <a:pos x="91" y="97"/>
                </a:cxn>
                <a:cxn ang="0">
                  <a:pos x="107" y="86"/>
                </a:cxn>
                <a:cxn ang="0">
                  <a:pos x="117" y="70"/>
                </a:cxn>
                <a:cxn ang="0">
                  <a:pos x="121" y="51"/>
                </a:cxn>
                <a:cxn ang="0">
                  <a:pos x="2" y="157"/>
                </a:cxn>
                <a:cxn ang="0">
                  <a:pos x="2" y="192"/>
                </a:cxn>
                <a:cxn ang="0">
                  <a:pos x="23" y="192"/>
                </a:cxn>
                <a:cxn ang="0">
                  <a:pos x="35" y="195"/>
                </a:cxn>
                <a:cxn ang="0">
                  <a:pos x="41" y="202"/>
                </a:cxn>
                <a:cxn ang="0">
                  <a:pos x="42" y="216"/>
                </a:cxn>
                <a:cxn ang="0">
                  <a:pos x="42" y="397"/>
                </a:cxn>
                <a:cxn ang="0">
                  <a:pos x="0" y="397"/>
                </a:cxn>
                <a:cxn ang="0">
                  <a:pos x="0" y="432"/>
                </a:cxn>
                <a:cxn ang="0">
                  <a:pos x="9" y="431"/>
                </a:cxn>
                <a:cxn ang="0">
                  <a:pos x="29" y="431"/>
                </a:cxn>
                <a:cxn ang="0">
                  <a:pos x="55" y="430"/>
                </a:cxn>
                <a:cxn ang="0">
                  <a:pos x="78" y="429"/>
                </a:cxn>
                <a:cxn ang="0">
                  <a:pos x="154" y="432"/>
                </a:cxn>
                <a:cxn ang="0">
                  <a:pos x="154" y="397"/>
                </a:cxn>
                <a:cxn ang="0">
                  <a:pos x="117" y="397"/>
                </a:cxn>
                <a:cxn ang="0">
                  <a:pos x="117" y="152"/>
                </a:cxn>
                <a:cxn ang="0">
                  <a:pos x="2" y="157"/>
                </a:cxn>
              </a:cxnLst>
              <a:rect l="0" t="0" r="r" b="b"/>
              <a:pathLst>
                <a:path w="154" h="432">
                  <a:moveTo>
                    <a:pt x="121" y="51"/>
                  </a:moveTo>
                  <a:lnTo>
                    <a:pt x="117" y="30"/>
                  </a:lnTo>
                  <a:lnTo>
                    <a:pt x="106" y="14"/>
                  </a:lnTo>
                  <a:lnTo>
                    <a:pt x="90" y="4"/>
                  </a:lnTo>
                  <a:lnTo>
                    <a:pt x="71" y="0"/>
                  </a:lnTo>
                  <a:lnTo>
                    <a:pt x="50" y="4"/>
                  </a:lnTo>
                  <a:lnTo>
                    <a:pt x="34" y="15"/>
                  </a:lnTo>
                  <a:lnTo>
                    <a:pt x="24" y="31"/>
                  </a:lnTo>
                  <a:lnTo>
                    <a:pt x="20" y="50"/>
                  </a:lnTo>
                  <a:lnTo>
                    <a:pt x="24" y="71"/>
                  </a:lnTo>
                  <a:lnTo>
                    <a:pt x="35" y="87"/>
                  </a:lnTo>
                  <a:lnTo>
                    <a:pt x="52" y="98"/>
                  </a:lnTo>
                  <a:lnTo>
                    <a:pt x="70" y="102"/>
                  </a:lnTo>
                  <a:lnTo>
                    <a:pt x="91" y="97"/>
                  </a:lnTo>
                  <a:lnTo>
                    <a:pt x="107" y="86"/>
                  </a:lnTo>
                  <a:lnTo>
                    <a:pt x="117" y="70"/>
                  </a:lnTo>
                  <a:lnTo>
                    <a:pt x="121" y="51"/>
                  </a:lnTo>
                  <a:close/>
                  <a:moveTo>
                    <a:pt x="2" y="157"/>
                  </a:moveTo>
                  <a:lnTo>
                    <a:pt x="2" y="192"/>
                  </a:lnTo>
                  <a:lnTo>
                    <a:pt x="23" y="192"/>
                  </a:lnTo>
                  <a:lnTo>
                    <a:pt x="35" y="195"/>
                  </a:lnTo>
                  <a:lnTo>
                    <a:pt x="41" y="202"/>
                  </a:lnTo>
                  <a:lnTo>
                    <a:pt x="42" y="216"/>
                  </a:lnTo>
                  <a:lnTo>
                    <a:pt x="42" y="397"/>
                  </a:lnTo>
                  <a:lnTo>
                    <a:pt x="0" y="397"/>
                  </a:lnTo>
                  <a:lnTo>
                    <a:pt x="0" y="432"/>
                  </a:lnTo>
                  <a:lnTo>
                    <a:pt x="9" y="431"/>
                  </a:lnTo>
                  <a:lnTo>
                    <a:pt x="29" y="431"/>
                  </a:lnTo>
                  <a:lnTo>
                    <a:pt x="55" y="430"/>
                  </a:lnTo>
                  <a:lnTo>
                    <a:pt x="78" y="429"/>
                  </a:lnTo>
                  <a:lnTo>
                    <a:pt x="154" y="432"/>
                  </a:lnTo>
                  <a:lnTo>
                    <a:pt x="154" y="397"/>
                  </a:lnTo>
                  <a:lnTo>
                    <a:pt x="117" y="397"/>
                  </a:lnTo>
                  <a:lnTo>
                    <a:pt x="117" y="152"/>
                  </a:lnTo>
                  <a:lnTo>
                    <a:pt x="2" y="157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62" name="TextBox 261"/>
          <p:cNvSpPr txBox="1"/>
          <p:nvPr/>
        </p:nvSpPr>
        <p:spPr>
          <a:xfrm>
            <a:off x="486833" y="5634335"/>
            <a:ext cx="637866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latin typeface="+mn-lt"/>
              </a:rPr>
              <a:t>Assuming we have </a:t>
            </a:r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M</a:t>
            </a:r>
            <a:r>
              <a:rPr lang="en-US" sz="2000" dirty="0" smtClean="0">
                <a:latin typeface="+mn-lt"/>
              </a:rPr>
              <a:t> individuals SH coefficients…</a:t>
            </a:r>
            <a:endParaRPr lang="en-US" sz="2000" dirty="0">
              <a:latin typeface="+mn-lt"/>
            </a:endParaRPr>
          </a:p>
        </p:txBody>
      </p:sp>
      <p:grpSp>
        <p:nvGrpSpPr>
          <p:cNvPr id="17" name="Group 68"/>
          <p:cNvGrpSpPr>
            <a:grpSpLocks noChangeAspect="1"/>
          </p:cNvGrpSpPr>
          <p:nvPr>
            <p:custDataLst>
              <p:tags r:id="rId3"/>
            </p:custDataLst>
          </p:nvPr>
        </p:nvGrpSpPr>
        <p:grpSpPr bwMode="auto">
          <a:xfrm>
            <a:off x="740381" y="4343403"/>
            <a:ext cx="2977324" cy="637223"/>
            <a:chOff x="0" y="-1"/>
            <a:chExt cx="5761" cy="1233"/>
          </a:xfrm>
        </p:grpSpPr>
        <p:sp>
          <p:nvSpPr>
            <p:cNvPr id="3141" name="Freeform 69"/>
            <p:cNvSpPr>
              <a:spLocks noChangeAspect="1"/>
            </p:cNvSpPr>
            <p:nvPr/>
          </p:nvSpPr>
          <p:spPr bwMode="auto">
            <a:xfrm>
              <a:off x="56" y="437"/>
              <a:ext cx="113" cy="65"/>
            </a:xfrm>
            <a:custGeom>
              <a:avLst/>
              <a:gdLst/>
              <a:ahLst/>
              <a:cxnLst>
                <a:cxn ang="0">
                  <a:pos x="57" y="0"/>
                </a:cxn>
                <a:cxn ang="0">
                  <a:pos x="0" y="57"/>
                </a:cxn>
                <a:cxn ang="0">
                  <a:pos x="8" y="65"/>
                </a:cxn>
                <a:cxn ang="0">
                  <a:pos x="57" y="22"/>
                </a:cxn>
                <a:cxn ang="0">
                  <a:pos x="105" y="65"/>
                </a:cxn>
                <a:cxn ang="0">
                  <a:pos x="113" y="57"/>
                </a:cxn>
                <a:cxn ang="0">
                  <a:pos x="57" y="0"/>
                </a:cxn>
              </a:cxnLst>
              <a:rect l="0" t="0" r="r" b="b"/>
              <a:pathLst>
                <a:path w="113" h="65">
                  <a:moveTo>
                    <a:pt x="57" y="0"/>
                  </a:moveTo>
                  <a:lnTo>
                    <a:pt x="0" y="57"/>
                  </a:lnTo>
                  <a:lnTo>
                    <a:pt x="8" y="65"/>
                  </a:lnTo>
                  <a:lnTo>
                    <a:pt x="57" y="22"/>
                  </a:lnTo>
                  <a:lnTo>
                    <a:pt x="105" y="65"/>
                  </a:lnTo>
                  <a:lnTo>
                    <a:pt x="113" y="57"/>
                  </a:lnTo>
                  <a:lnTo>
                    <a:pt x="57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42" name="Freeform 70"/>
            <p:cNvSpPr>
              <a:spLocks noChangeAspect="1" noEditPoints="1"/>
            </p:cNvSpPr>
            <p:nvPr/>
          </p:nvSpPr>
          <p:spPr bwMode="auto">
            <a:xfrm>
              <a:off x="0" y="548"/>
              <a:ext cx="224" cy="187"/>
            </a:xfrm>
            <a:custGeom>
              <a:avLst/>
              <a:gdLst/>
              <a:ahLst/>
              <a:cxnLst>
                <a:cxn ang="0">
                  <a:pos x="209" y="24"/>
                </a:cxn>
                <a:cxn ang="0">
                  <a:pos x="222" y="18"/>
                </a:cxn>
                <a:cxn ang="0">
                  <a:pos x="222" y="4"/>
                </a:cxn>
                <a:cxn ang="0">
                  <a:pos x="213" y="0"/>
                </a:cxn>
                <a:cxn ang="0">
                  <a:pos x="111" y="0"/>
                </a:cxn>
                <a:cxn ang="0">
                  <a:pos x="67" y="12"/>
                </a:cxn>
                <a:cxn ang="0">
                  <a:pos x="32" y="41"/>
                </a:cxn>
                <a:cxn ang="0">
                  <a:pos x="9" y="80"/>
                </a:cxn>
                <a:cxn ang="0">
                  <a:pos x="0" y="120"/>
                </a:cxn>
                <a:cxn ang="0">
                  <a:pos x="18" y="168"/>
                </a:cxn>
                <a:cxn ang="0">
                  <a:pos x="64" y="187"/>
                </a:cxn>
                <a:cxn ang="0">
                  <a:pos x="102" y="178"/>
                </a:cxn>
                <a:cxn ang="0">
                  <a:pos x="136" y="153"/>
                </a:cxn>
                <a:cxn ang="0">
                  <a:pos x="160" y="116"/>
                </a:cxn>
                <a:cxn ang="0">
                  <a:pos x="170" y="71"/>
                </a:cxn>
                <a:cxn ang="0">
                  <a:pos x="168" y="52"/>
                </a:cxn>
                <a:cxn ang="0">
                  <a:pos x="157" y="25"/>
                </a:cxn>
                <a:cxn ang="0">
                  <a:pos x="64" y="178"/>
                </a:cxn>
                <a:cxn ang="0">
                  <a:pos x="38" y="166"/>
                </a:cxn>
                <a:cxn ang="0">
                  <a:pos x="27" y="132"/>
                </a:cxn>
                <a:cxn ang="0">
                  <a:pos x="31" y="100"/>
                </a:cxn>
                <a:cxn ang="0">
                  <a:pos x="47" y="60"/>
                </a:cxn>
                <a:cxn ang="0">
                  <a:pos x="76" y="31"/>
                </a:cxn>
                <a:cxn ang="0">
                  <a:pos x="104" y="25"/>
                </a:cxn>
                <a:cxn ang="0">
                  <a:pos x="125" y="29"/>
                </a:cxn>
                <a:cxn ang="0">
                  <a:pos x="137" y="40"/>
                </a:cxn>
                <a:cxn ang="0">
                  <a:pos x="142" y="54"/>
                </a:cxn>
                <a:cxn ang="0">
                  <a:pos x="143" y="66"/>
                </a:cxn>
                <a:cxn ang="0">
                  <a:pos x="137" y="103"/>
                </a:cxn>
                <a:cxn ang="0">
                  <a:pos x="120" y="142"/>
                </a:cxn>
                <a:cxn ang="0">
                  <a:pos x="92" y="169"/>
                </a:cxn>
                <a:cxn ang="0">
                  <a:pos x="64" y="178"/>
                </a:cxn>
              </a:cxnLst>
              <a:rect l="0" t="0" r="r" b="b"/>
              <a:pathLst>
                <a:path w="224" h="187">
                  <a:moveTo>
                    <a:pt x="203" y="25"/>
                  </a:moveTo>
                  <a:lnTo>
                    <a:pt x="209" y="24"/>
                  </a:lnTo>
                  <a:lnTo>
                    <a:pt x="216" y="23"/>
                  </a:lnTo>
                  <a:lnTo>
                    <a:pt x="222" y="18"/>
                  </a:lnTo>
                  <a:lnTo>
                    <a:pt x="224" y="10"/>
                  </a:lnTo>
                  <a:lnTo>
                    <a:pt x="222" y="4"/>
                  </a:lnTo>
                  <a:lnTo>
                    <a:pt x="219" y="1"/>
                  </a:lnTo>
                  <a:lnTo>
                    <a:pt x="213" y="0"/>
                  </a:lnTo>
                  <a:lnTo>
                    <a:pt x="207" y="0"/>
                  </a:lnTo>
                  <a:lnTo>
                    <a:pt x="111" y="0"/>
                  </a:lnTo>
                  <a:lnTo>
                    <a:pt x="88" y="3"/>
                  </a:lnTo>
                  <a:lnTo>
                    <a:pt x="67" y="12"/>
                  </a:lnTo>
                  <a:lnTo>
                    <a:pt x="48" y="25"/>
                  </a:lnTo>
                  <a:lnTo>
                    <a:pt x="32" y="41"/>
                  </a:lnTo>
                  <a:lnTo>
                    <a:pt x="19" y="60"/>
                  </a:lnTo>
                  <a:lnTo>
                    <a:pt x="9" y="80"/>
                  </a:lnTo>
                  <a:lnTo>
                    <a:pt x="3" y="101"/>
                  </a:lnTo>
                  <a:lnTo>
                    <a:pt x="0" y="120"/>
                  </a:lnTo>
                  <a:lnTo>
                    <a:pt x="5" y="146"/>
                  </a:lnTo>
                  <a:lnTo>
                    <a:pt x="18" y="168"/>
                  </a:lnTo>
                  <a:lnTo>
                    <a:pt x="38" y="182"/>
                  </a:lnTo>
                  <a:lnTo>
                    <a:pt x="64" y="187"/>
                  </a:lnTo>
                  <a:lnTo>
                    <a:pt x="83" y="185"/>
                  </a:lnTo>
                  <a:lnTo>
                    <a:pt x="102" y="178"/>
                  </a:lnTo>
                  <a:lnTo>
                    <a:pt x="119" y="167"/>
                  </a:lnTo>
                  <a:lnTo>
                    <a:pt x="136" y="153"/>
                  </a:lnTo>
                  <a:lnTo>
                    <a:pt x="149" y="136"/>
                  </a:lnTo>
                  <a:lnTo>
                    <a:pt x="160" y="116"/>
                  </a:lnTo>
                  <a:lnTo>
                    <a:pt x="167" y="94"/>
                  </a:lnTo>
                  <a:lnTo>
                    <a:pt x="170" y="71"/>
                  </a:lnTo>
                  <a:lnTo>
                    <a:pt x="170" y="63"/>
                  </a:lnTo>
                  <a:lnTo>
                    <a:pt x="168" y="52"/>
                  </a:lnTo>
                  <a:lnTo>
                    <a:pt x="164" y="38"/>
                  </a:lnTo>
                  <a:lnTo>
                    <a:pt x="157" y="25"/>
                  </a:lnTo>
                  <a:lnTo>
                    <a:pt x="203" y="25"/>
                  </a:lnTo>
                  <a:close/>
                  <a:moveTo>
                    <a:pt x="64" y="178"/>
                  </a:moveTo>
                  <a:lnTo>
                    <a:pt x="50" y="175"/>
                  </a:lnTo>
                  <a:lnTo>
                    <a:pt x="38" y="166"/>
                  </a:lnTo>
                  <a:lnTo>
                    <a:pt x="30" y="152"/>
                  </a:lnTo>
                  <a:lnTo>
                    <a:pt x="27" y="132"/>
                  </a:lnTo>
                  <a:lnTo>
                    <a:pt x="28" y="119"/>
                  </a:lnTo>
                  <a:lnTo>
                    <a:pt x="31" y="100"/>
                  </a:lnTo>
                  <a:lnTo>
                    <a:pt x="37" y="80"/>
                  </a:lnTo>
                  <a:lnTo>
                    <a:pt x="47" y="60"/>
                  </a:lnTo>
                  <a:lnTo>
                    <a:pt x="61" y="42"/>
                  </a:lnTo>
                  <a:lnTo>
                    <a:pt x="76" y="31"/>
                  </a:lnTo>
                  <a:lnTo>
                    <a:pt x="91" y="26"/>
                  </a:lnTo>
                  <a:lnTo>
                    <a:pt x="104" y="25"/>
                  </a:lnTo>
                  <a:lnTo>
                    <a:pt x="116" y="26"/>
                  </a:lnTo>
                  <a:lnTo>
                    <a:pt x="125" y="29"/>
                  </a:lnTo>
                  <a:lnTo>
                    <a:pt x="132" y="34"/>
                  </a:lnTo>
                  <a:lnTo>
                    <a:pt x="137" y="40"/>
                  </a:lnTo>
                  <a:lnTo>
                    <a:pt x="140" y="47"/>
                  </a:lnTo>
                  <a:lnTo>
                    <a:pt x="142" y="54"/>
                  </a:lnTo>
                  <a:lnTo>
                    <a:pt x="143" y="60"/>
                  </a:lnTo>
                  <a:lnTo>
                    <a:pt x="143" y="66"/>
                  </a:lnTo>
                  <a:lnTo>
                    <a:pt x="141" y="83"/>
                  </a:lnTo>
                  <a:lnTo>
                    <a:pt x="137" y="103"/>
                  </a:lnTo>
                  <a:lnTo>
                    <a:pt x="130" y="123"/>
                  </a:lnTo>
                  <a:lnTo>
                    <a:pt x="120" y="142"/>
                  </a:lnTo>
                  <a:lnTo>
                    <a:pt x="107" y="158"/>
                  </a:lnTo>
                  <a:lnTo>
                    <a:pt x="92" y="169"/>
                  </a:lnTo>
                  <a:lnTo>
                    <a:pt x="78" y="175"/>
                  </a:lnTo>
                  <a:lnTo>
                    <a:pt x="64" y="17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43" name="Freeform 71"/>
            <p:cNvSpPr>
              <a:spLocks noChangeAspect="1"/>
            </p:cNvSpPr>
            <p:nvPr/>
          </p:nvSpPr>
          <p:spPr bwMode="auto">
            <a:xfrm>
              <a:off x="260" y="359"/>
              <a:ext cx="131" cy="196"/>
            </a:xfrm>
            <a:custGeom>
              <a:avLst/>
              <a:gdLst/>
              <a:ahLst/>
              <a:cxnLst>
                <a:cxn ang="0">
                  <a:pos x="131" y="142"/>
                </a:cxn>
                <a:cxn ang="0">
                  <a:pos x="121" y="142"/>
                </a:cxn>
                <a:cxn ang="0">
                  <a:pos x="120" y="149"/>
                </a:cxn>
                <a:cxn ang="0">
                  <a:pos x="118" y="157"/>
                </a:cxn>
                <a:cxn ang="0">
                  <a:pos x="116" y="165"/>
                </a:cxn>
                <a:cxn ang="0">
                  <a:pos x="113" y="169"/>
                </a:cxn>
                <a:cxn ang="0">
                  <a:pos x="108" y="170"/>
                </a:cxn>
                <a:cxn ang="0">
                  <a:pos x="99" y="171"/>
                </a:cxn>
                <a:cxn ang="0">
                  <a:pos x="90" y="171"/>
                </a:cxn>
                <a:cxn ang="0">
                  <a:pos x="84" y="171"/>
                </a:cxn>
                <a:cxn ang="0">
                  <a:pos x="29" y="171"/>
                </a:cxn>
                <a:cxn ang="0">
                  <a:pos x="49" y="154"/>
                </a:cxn>
                <a:cxn ang="0">
                  <a:pos x="64" y="141"/>
                </a:cxn>
                <a:cxn ang="0">
                  <a:pos x="76" y="131"/>
                </a:cxn>
                <a:cxn ang="0">
                  <a:pos x="88" y="121"/>
                </a:cxn>
                <a:cxn ang="0">
                  <a:pos x="104" y="108"/>
                </a:cxn>
                <a:cxn ang="0">
                  <a:pos x="118" y="93"/>
                </a:cxn>
                <a:cxn ang="0">
                  <a:pos x="127" y="77"/>
                </a:cxn>
                <a:cxn ang="0">
                  <a:pos x="131" y="57"/>
                </a:cxn>
                <a:cxn ang="0">
                  <a:pos x="125" y="33"/>
                </a:cxn>
                <a:cxn ang="0">
                  <a:pos x="110" y="15"/>
                </a:cxn>
                <a:cxn ang="0">
                  <a:pos x="88" y="4"/>
                </a:cxn>
                <a:cxn ang="0">
                  <a:pos x="61" y="0"/>
                </a:cxn>
                <a:cxn ang="0">
                  <a:pos x="48" y="1"/>
                </a:cxn>
                <a:cxn ang="0">
                  <a:pos x="36" y="4"/>
                </a:cxn>
                <a:cxn ang="0">
                  <a:pos x="26" y="9"/>
                </a:cxn>
                <a:cxn ang="0">
                  <a:pos x="17" y="16"/>
                </a:cxn>
                <a:cxn ang="0">
                  <a:pos x="10" y="24"/>
                </a:cxn>
                <a:cxn ang="0">
                  <a:pos x="4" y="33"/>
                </a:cxn>
                <a:cxn ang="0">
                  <a:pos x="1" y="43"/>
                </a:cxn>
                <a:cxn ang="0">
                  <a:pos x="0" y="53"/>
                </a:cxn>
                <a:cxn ang="0">
                  <a:pos x="2" y="62"/>
                </a:cxn>
                <a:cxn ang="0">
                  <a:pos x="7" y="67"/>
                </a:cxn>
                <a:cxn ang="0">
                  <a:pos x="12" y="69"/>
                </a:cxn>
                <a:cxn ang="0">
                  <a:pos x="15" y="69"/>
                </a:cxn>
                <a:cxn ang="0">
                  <a:pos x="21" y="68"/>
                </a:cxn>
                <a:cxn ang="0">
                  <a:pos x="26" y="65"/>
                </a:cxn>
                <a:cxn ang="0">
                  <a:pos x="30" y="61"/>
                </a:cxn>
                <a:cxn ang="0">
                  <a:pos x="31" y="53"/>
                </a:cxn>
                <a:cxn ang="0">
                  <a:pos x="31" y="49"/>
                </a:cxn>
                <a:cxn ang="0">
                  <a:pos x="28" y="44"/>
                </a:cxn>
                <a:cxn ang="0">
                  <a:pos x="23" y="40"/>
                </a:cxn>
                <a:cxn ang="0">
                  <a:pos x="14" y="38"/>
                </a:cxn>
                <a:cxn ang="0">
                  <a:pos x="22" y="25"/>
                </a:cxn>
                <a:cxn ang="0">
                  <a:pos x="34" y="16"/>
                </a:cxn>
                <a:cxn ang="0">
                  <a:pos x="46" y="12"/>
                </a:cxn>
                <a:cxn ang="0">
                  <a:pos x="57" y="10"/>
                </a:cxn>
                <a:cxn ang="0">
                  <a:pos x="76" y="14"/>
                </a:cxn>
                <a:cxn ang="0">
                  <a:pos x="90" y="25"/>
                </a:cxn>
                <a:cxn ang="0">
                  <a:pos x="99" y="40"/>
                </a:cxn>
                <a:cxn ang="0">
                  <a:pos x="102" y="57"/>
                </a:cxn>
                <a:cxn ang="0">
                  <a:pos x="99" y="76"/>
                </a:cxn>
                <a:cxn ang="0">
                  <a:pos x="91" y="92"/>
                </a:cxn>
                <a:cxn ang="0">
                  <a:pos x="82" y="104"/>
                </a:cxn>
                <a:cxn ang="0">
                  <a:pos x="74" y="114"/>
                </a:cxn>
                <a:cxn ang="0">
                  <a:pos x="3" y="185"/>
                </a:cxn>
                <a:cxn ang="0">
                  <a:pos x="0" y="188"/>
                </a:cxn>
                <a:cxn ang="0">
                  <a:pos x="0" y="196"/>
                </a:cxn>
                <a:cxn ang="0">
                  <a:pos x="122" y="196"/>
                </a:cxn>
                <a:cxn ang="0">
                  <a:pos x="131" y="142"/>
                </a:cxn>
              </a:cxnLst>
              <a:rect l="0" t="0" r="r" b="b"/>
              <a:pathLst>
                <a:path w="131" h="196">
                  <a:moveTo>
                    <a:pt x="131" y="142"/>
                  </a:moveTo>
                  <a:lnTo>
                    <a:pt x="121" y="142"/>
                  </a:lnTo>
                  <a:lnTo>
                    <a:pt x="120" y="149"/>
                  </a:lnTo>
                  <a:lnTo>
                    <a:pt x="118" y="157"/>
                  </a:lnTo>
                  <a:lnTo>
                    <a:pt x="116" y="165"/>
                  </a:lnTo>
                  <a:lnTo>
                    <a:pt x="113" y="169"/>
                  </a:lnTo>
                  <a:lnTo>
                    <a:pt x="108" y="170"/>
                  </a:lnTo>
                  <a:lnTo>
                    <a:pt x="99" y="171"/>
                  </a:lnTo>
                  <a:lnTo>
                    <a:pt x="90" y="171"/>
                  </a:lnTo>
                  <a:lnTo>
                    <a:pt x="84" y="171"/>
                  </a:lnTo>
                  <a:lnTo>
                    <a:pt x="29" y="171"/>
                  </a:lnTo>
                  <a:lnTo>
                    <a:pt x="49" y="154"/>
                  </a:lnTo>
                  <a:lnTo>
                    <a:pt x="64" y="141"/>
                  </a:lnTo>
                  <a:lnTo>
                    <a:pt x="76" y="131"/>
                  </a:lnTo>
                  <a:lnTo>
                    <a:pt x="88" y="121"/>
                  </a:lnTo>
                  <a:lnTo>
                    <a:pt x="104" y="108"/>
                  </a:lnTo>
                  <a:lnTo>
                    <a:pt x="118" y="93"/>
                  </a:lnTo>
                  <a:lnTo>
                    <a:pt x="127" y="77"/>
                  </a:lnTo>
                  <a:lnTo>
                    <a:pt x="131" y="57"/>
                  </a:lnTo>
                  <a:lnTo>
                    <a:pt x="125" y="33"/>
                  </a:lnTo>
                  <a:lnTo>
                    <a:pt x="110" y="15"/>
                  </a:lnTo>
                  <a:lnTo>
                    <a:pt x="88" y="4"/>
                  </a:lnTo>
                  <a:lnTo>
                    <a:pt x="61" y="0"/>
                  </a:lnTo>
                  <a:lnTo>
                    <a:pt x="48" y="1"/>
                  </a:lnTo>
                  <a:lnTo>
                    <a:pt x="36" y="4"/>
                  </a:lnTo>
                  <a:lnTo>
                    <a:pt x="26" y="9"/>
                  </a:lnTo>
                  <a:lnTo>
                    <a:pt x="17" y="16"/>
                  </a:lnTo>
                  <a:lnTo>
                    <a:pt x="10" y="24"/>
                  </a:lnTo>
                  <a:lnTo>
                    <a:pt x="4" y="33"/>
                  </a:lnTo>
                  <a:lnTo>
                    <a:pt x="1" y="43"/>
                  </a:lnTo>
                  <a:lnTo>
                    <a:pt x="0" y="53"/>
                  </a:lnTo>
                  <a:lnTo>
                    <a:pt x="2" y="62"/>
                  </a:lnTo>
                  <a:lnTo>
                    <a:pt x="7" y="67"/>
                  </a:lnTo>
                  <a:lnTo>
                    <a:pt x="12" y="69"/>
                  </a:lnTo>
                  <a:lnTo>
                    <a:pt x="15" y="69"/>
                  </a:lnTo>
                  <a:lnTo>
                    <a:pt x="21" y="68"/>
                  </a:lnTo>
                  <a:lnTo>
                    <a:pt x="26" y="65"/>
                  </a:lnTo>
                  <a:lnTo>
                    <a:pt x="30" y="61"/>
                  </a:lnTo>
                  <a:lnTo>
                    <a:pt x="31" y="53"/>
                  </a:lnTo>
                  <a:lnTo>
                    <a:pt x="31" y="49"/>
                  </a:lnTo>
                  <a:lnTo>
                    <a:pt x="28" y="44"/>
                  </a:lnTo>
                  <a:lnTo>
                    <a:pt x="23" y="40"/>
                  </a:lnTo>
                  <a:lnTo>
                    <a:pt x="14" y="38"/>
                  </a:lnTo>
                  <a:lnTo>
                    <a:pt x="22" y="25"/>
                  </a:lnTo>
                  <a:lnTo>
                    <a:pt x="34" y="16"/>
                  </a:lnTo>
                  <a:lnTo>
                    <a:pt x="46" y="12"/>
                  </a:lnTo>
                  <a:lnTo>
                    <a:pt x="57" y="10"/>
                  </a:lnTo>
                  <a:lnTo>
                    <a:pt x="76" y="14"/>
                  </a:lnTo>
                  <a:lnTo>
                    <a:pt x="90" y="25"/>
                  </a:lnTo>
                  <a:lnTo>
                    <a:pt x="99" y="40"/>
                  </a:lnTo>
                  <a:lnTo>
                    <a:pt x="102" y="57"/>
                  </a:lnTo>
                  <a:lnTo>
                    <a:pt x="99" y="76"/>
                  </a:lnTo>
                  <a:lnTo>
                    <a:pt x="91" y="92"/>
                  </a:lnTo>
                  <a:lnTo>
                    <a:pt x="82" y="104"/>
                  </a:lnTo>
                  <a:lnTo>
                    <a:pt x="74" y="114"/>
                  </a:lnTo>
                  <a:lnTo>
                    <a:pt x="3" y="185"/>
                  </a:lnTo>
                  <a:lnTo>
                    <a:pt x="0" y="188"/>
                  </a:lnTo>
                  <a:lnTo>
                    <a:pt x="0" y="196"/>
                  </a:lnTo>
                  <a:lnTo>
                    <a:pt x="122" y="196"/>
                  </a:lnTo>
                  <a:lnTo>
                    <a:pt x="131" y="14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44" name="Freeform 72"/>
            <p:cNvSpPr>
              <a:spLocks noChangeAspect="1" noEditPoints="1"/>
            </p:cNvSpPr>
            <p:nvPr/>
          </p:nvSpPr>
          <p:spPr bwMode="auto">
            <a:xfrm>
              <a:off x="226" y="639"/>
              <a:ext cx="130" cy="256"/>
            </a:xfrm>
            <a:custGeom>
              <a:avLst/>
              <a:gdLst/>
              <a:ahLst/>
              <a:cxnLst>
                <a:cxn ang="0">
                  <a:pos x="127" y="3"/>
                </a:cxn>
                <a:cxn ang="0">
                  <a:pos x="112" y="1"/>
                </a:cxn>
                <a:cxn ang="0">
                  <a:pos x="103" y="10"/>
                </a:cxn>
                <a:cxn ang="0">
                  <a:pos x="102" y="20"/>
                </a:cxn>
                <a:cxn ang="0">
                  <a:pos x="108" y="26"/>
                </a:cxn>
                <a:cxn ang="0">
                  <a:pos x="119" y="26"/>
                </a:cxn>
                <a:cxn ang="0">
                  <a:pos x="128" y="17"/>
                </a:cxn>
                <a:cxn ang="0">
                  <a:pos x="67" y="210"/>
                </a:cxn>
                <a:cxn ang="0">
                  <a:pos x="53" y="237"/>
                </a:cxn>
                <a:cxn ang="0">
                  <a:pos x="29" y="248"/>
                </a:cxn>
                <a:cxn ang="0">
                  <a:pos x="26" y="239"/>
                </a:cxn>
                <a:cxn ang="0">
                  <a:pos x="25" y="223"/>
                </a:cxn>
                <a:cxn ang="0">
                  <a:pos x="10" y="222"/>
                </a:cxn>
                <a:cxn ang="0">
                  <a:pos x="1" y="231"/>
                </a:cxn>
                <a:cxn ang="0">
                  <a:pos x="2" y="245"/>
                </a:cxn>
                <a:cxn ang="0">
                  <a:pos x="17" y="255"/>
                </a:cxn>
                <a:cxn ang="0">
                  <a:pos x="37" y="256"/>
                </a:cxn>
                <a:cxn ang="0">
                  <a:pos x="54" y="251"/>
                </a:cxn>
                <a:cxn ang="0">
                  <a:pos x="72" y="240"/>
                </a:cxn>
                <a:cxn ang="0">
                  <a:pos x="86" y="222"/>
                </a:cxn>
                <a:cxn ang="0">
                  <a:pos x="118" y="103"/>
                </a:cxn>
                <a:cxn ang="0">
                  <a:pos x="117" y="82"/>
                </a:cxn>
                <a:cxn ang="0">
                  <a:pos x="100" y="67"/>
                </a:cxn>
                <a:cxn ang="0">
                  <a:pos x="76" y="67"/>
                </a:cxn>
                <a:cxn ang="0">
                  <a:pos x="57" y="79"/>
                </a:cxn>
                <a:cxn ang="0">
                  <a:pos x="43" y="95"/>
                </a:cxn>
                <a:cxn ang="0">
                  <a:pos x="36" y="107"/>
                </a:cxn>
                <a:cxn ang="0">
                  <a:pos x="38" y="114"/>
                </a:cxn>
                <a:cxn ang="0">
                  <a:pos x="44" y="114"/>
                </a:cxn>
                <a:cxn ang="0">
                  <a:pos x="53" y="96"/>
                </a:cxn>
                <a:cxn ang="0">
                  <a:pos x="74" y="77"/>
                </a:cxn>
                <a:cxn ang="0">
                  <a:pos x="94" y="77"/>
                </a:cxn>
                <a:cxn ang="0">
                  <a:pos x="96" y="93"/>
                </a:cxn>
                <a:cxn ang="0">
                  <a:pos x="67" y="210"/>
                </a:cxn>
              </a:cxnLst>
              <a:rect l="0" t="0" r="r" b="b"/>
              <a:pathLst>
                <a:path w="130" h="256">
                  <a:moveTo>
                    <a:pt x="130" y="11"/>
                  </a:moveTo>
                  <a:lnTo>
                    <a:pt x="127" y="3"/>
                  </a:lnTo>
                  <a:lnTo>
                    <a:pt x="118" y="0"/>
                  </a:lnTo>
                  <a:lnTo>
                    <a:pt x="112" y="1"/>
                  </a:lnTo>
                  <a:lnTo>
                    <a:pt x="107" y="5"/>
                  </a:lnTo>
                  <a:lnTo>
                    <a:pt x="103" y="10"/>
                  </a:lnTo>
                  <a:lnTo>
                    <a:pt x="102" y="16"/>
                  </a:lnTo>
                  <a:lnTo>
                    <a:pt x="102" y="20"/>
                  </a:lnTo>
                  <a:lnTo>
                    <a:pt x="104" y="23"/>
                  </a:lnTo>
                  <a:lnTo>
                    <a:pt x="108" y="26"/>
                  </a:lnTo>
                  <a:lnTo>
                    <a:pt x="113" y="27"/>
                  </a:lnTo>
                  <a:lnTo>
                    <a:pt x="119" y="26"/>
                  </a:lnTo>
                  <a:lnTo>
                    <a:pt x="125" y="22"/>
                  </a:lnTo>
                  <a:lnTo>
                    <a:pt x="128" y="17"/>
                  </a:lnTo>
                  <a:lnTo>
                    <a:pt x="130" y="11"/>
                  </a:lnTo>
                  <a:close/>
                  <a:moveTo>
                    <a:pt x="67" y="210"/>
                  </a:moveTo>
                  <a:lnTo>
                    <a:pt x="62" y="225"/>
                  </a:lnTo>
                  <a:lnTo>
                    <a:pt x="53" y="237"/>
                  </a:lnTo>
                  <a:lnTo>
                    <a:pt x="42" y="245"/>
                  </a:lnTo>
                  <a:lnTo>
                    <a:pt x="29" y="248"/>
                  </a:lnTo>
                  <a:lnTo>
                    <a:pt x="18" y="246"/>
                  </a:lnTo>
                  <a:lnTo>
                    <a:pt x="26" y="239"/>
                  </a:lnTo>
                  <a:lnTo>
                    <a:pt x="28" y="231"/>
                  </a:lnTo>
                  <a:lnTo>
                    <a:pt x="25" y="223"/>
                  </a:lnTo>
                  <a:lnTo>
                    <a:pt x="17" y="220"/>
                  </a:lnTo>
                  <a:lnTo>
                    <a:pt x="10" y="222"/>
                  </a:lnTo>
                  <a:lnTo>
                    <a:pt x="5" y="225"/>
                  </a:lnTo>
                  <a:lnTo>
                    <a:pt x="1" y="231"/>
                  </a:lnTo>
                  <a:lnTo>
                    <a:pt x="0" y="238"/>
                  </a:lnTo>
                  <a:lnTo>
                    <a:pt x="2" y="245"/>
                  </a:lnTo>
                  <a:lnTo>
                    <a:pt x="8" y="251"/>
                  </a:lnTo>
                  <a:lnTo>
                    <a:pt x="17" y="255"/>
                  </a:lnTo>
                  <a:lnTo>
                    <a:pt x="29" y="256"/>
                  </a:lnTo>
                  <a:lnTo>
                    <a:pt x="37" y="256"/>
                  </a:lnTo>
                  <a:lnTo>
                    <a:pt x="45" y="254"/>
                  </a:lnTo>
                  <a:lnTo>
                    <a:pt x="54" y="251"/>
                  </a:lnTo>
                  <a:lnTo>
                    <a:pt x="63" y="246"/>
                  </a:lnTo>
                  <a:lnTo>
                    <a:pt x="72" y="240"/>
                  </a:lnTo>
                  <a:lnTo>
                    <a:pt x="80" y="232"/>
                  </a:lnTo>
                  <a:lnTo>
                    <a:pt x="86" y="222"/>
                  </a:lnTo>
                  <a:lnTo>
                    <a:pt x="91" y="210"/>
                  </a:lnTo>
                  <a:lnTo>
                    <a:pt x="118" y="103"/>
                  </a:lnTo>
                  <a:lnTo>
                    <a:pt x="119" y="93"/>
                  </a:lnTo>
                  <a:lnTo>
                    <a:pt x="117" y="82"/>
                  </a:lnTo>
                  <a:lnTo>
                    <a:pt x="110" y="73"/>
                  </a:lnTo>
                  <a:lnTo>
                    <a:pt x="100" y="67"/>
                  </a:lnTo>
                  <a:lnTo>
                    <a:pt x="87" y="65"/>
                  </a:lnTo>
                  <a:lnTo>
                    <a:pt x="76" y="67"/>
                  </a:lnTo>
                  <a:lnTo>
                    <a:pt x="65" y="72"/>
                  </a:lnTo>
                  <a:lnTo>
                    <a:pt x="57" y="79"/>
                  </a:lnTo>
                  <a:lnTo>
                    <a:pt x="49" y="86"/>
                  </a:lnTo>
                  <a:lnTo>
                    <a:pt x="43" y="95"/>
                  </a:lnTo>
                  <a:lnTo>
                    <a:pt x="39" y="102"/>
                  </a:lnTo>
                  <a:lnTo>
                    <a:pt x="36" y="107"/>
                  </a:lnTo>
                  <a:lnTo>
                    <a:pt x="35" y="111"/>
                  </a:lnTo>
                  <a:lnTo>
                    <a:pt x="38" y="114"/>
                  </a:lnTo>
                  <a:lnTo>
                    <a:pt x="41" y="115"/>
                  </a:lnTo>
                  <a:lnTo>
                    <a:pt x="44" y="114"/>
                  </a:lnTo>
                  <a:lnTo>
                    <a:pt x="47" y="109"/>
                  </a:lnTo>
                  <a:lnTo>
                    <a:pt x="53" y="96"/>
                  </a:lnTo>
                  <a:lnTo>
                    <a:pt x="63" y="85"/>
                  </a:lnTo>
                  <a:lnTo>
                    <a:pt x="74" y="77"/>
                  </a:lnTo>
                  <a:lnTo>
                    <a:pt x="87" y="74"/>
                  </a:lnTo>
                  <a:lnTo>
                    <a:pt x="94" y="77"/>
                  </a:lnTo>
                  <a:lnTo>
                    <a:pt x="97" y="88"/>
                  </a:lnTo>
                  <a:lnTo>
                    <a:pt x="96" y="93"/>
                  </a:lnTo>
                  <a:lnTo>
                    <a:pt x="96" y="97"/>
                  </a:lnTo>
                  <a:lnTo>
                    <a:pt x="67" y="21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45" name="Freeform 73"/>
            <p:cNvSpPr>
              <a:spLocks noChangeAspect="1" noEditPoints="1"/>
            </p:cNvSpPr>
            <p:nvPr/>
          </p:nvSpPr>
          <p:spPr bwMode="auto">
            <a:xfrm>
              <a:off x="572" y="575"/>
              <a:ext cx="281" cy="99"/>
            </a:xfrm>
            <a:custGeom>
              <a:avLst/>
              <a:gdLst/>
              <a:ahLst/>
              <a:cxnLst>
                <a:cxn ang="0">
                  <a:pos x="267" y="17"/>
                </a:cxn>
                <a:cxn ang="0">
                  <a:pos x="272" y="17"/>
                </a:cxn>
                <a:cxn ang="0">
                  <a:pos x="276" y="16"/>
                </a:cxn>
                <a:cxn ang="0">
                  <a:pos x="280" y="13"/>
                </a:cxn>
                <a:cxn ang="0">
                  <a:pos x="281" y="9"/>
                </a:cxn>
                <a:cxn ang="0">
                  <a:pos x="280" y="4"/>
                </a:cxn>
                <a:cxn ang="0">
                  <a:pos x="276" y="1"/>
                </a:cxn>
                <a:cxn ang="0">
                  <a:pos x="272" y="0"/>
                </a:cxn>
                <a:cxn ang="0">
                  <a:pos x="267" y="0"/>
                </a:cxn>
                <a:cxn ang="0">
                  <a:pos x="14" y="0"/>
                </a:cxn>
                <a:cxn ang="0">
                  <a:pos x="10" y="0"/>
                </a:cxn>
                <a:cxn ang="0">
                  <a:pos x="5" y="1"/>
                </a:cxn>
                <a:cxn ang="0">
                  <a:pos x="1" y="4"/>
                </a:cxn>
                <a:cxn ang="0">
                  <a:pos x="0" y="9"/>
                </a:cxn>
                <a:cxn ang="0">
                  <a:pos x="1" y="13"/>
                </a:cxn>
                <a:cxn ang="0">
                  <a:pos x="5" y="16"/>
                </a:cxn>
                <a:cxn ang="0">
                  <a:pos x="10" y="17"/>
                </a:cxn>
                <a:cxn ang="0">
                  <a:pos x="15" y="17"/>
                </a:cxn>
                <a:cxn ang="0">
                  <a:pos x="267" y="17"/>
                </a:cxn>
                <a:cxn ang="0">
                  <a:pos x="267" y="99"/>
                </a:cxn>
                <a:cxn ang="0">
                  <a:pos x="272" y="99"/>
                </a:cxn>
                <a:cxn ang="0">
                  <a:pos x="276" y="98"/>
                </a:cxn>
                <a:cxn ang="0">
                  <a:pos x="280" y="95"/>
                </a:cxn>
                <a:cxn ang="0">
                  <a:pos x="281" y="91"/>
                </a:cxn>
                <a:cxn ang="0">
                  <a:pos x="280" y="86"/>
                </a:cxn>
                <a:cxn ang="0">
                  <a:pos x="276" y="83"/>
                </a:cxn>
                <a:cxn ang="0">
                  <a:pos x="272" y="82"/>
                </a:cxn>
                <a:cxn ang="0">
                  <a:pos x="267" y="82"/>
                </a:cxn>
                <a:cxn ang="0">
                  <a:pos x="15" y="82"/>
                </a:cxn>
                <a:cxn ang="0">
                  <a:pos x="10" y="82"/>
                </a:cxn>
                <a:cxn ang="0">
                  <a:pos x="5" y="83"/>
                </a:cxn>
                <a:cxn ang="0">
                  <a:pos x="1" y="86"/>
                </a:cxn>
                <a:cxn ang="0">
                  <a:pos x="0" y="91"/>
                </a:cxn>
                <a:cxn ang="0">
                  <a:pos x="1" y="95"/>
                </a:cxn>
                <a:cxn ang="0">
                  <a:pos x="5" y="98"/>
                </a:cxn>
                <a:cxn ang="0">
                  <a:pos x="10" y="99"/>
                </a:cxn>
                <a:cxn ang="0">
                  <a:pos x="14" y="99"/>
                </a:cxn>
                <a:cxn ang="0">
                  <a:pos x="267" y="99"/>
                </a:cxn>
              </a:cxnLst>
              <a:rect l="0" t="0" r="r" b="b"/>
              <a:pathLst>
                <a:path w="281" h="99">
                  <a:moveTo>
                    <a:pt x="267" y="17"/>
                  </a:moveTo>
                  <a:lnTo>
                    <a:pt x="272" y="17"/>
                  </a:lnTo>
                  <a:lnTo>
                    <a:pt x="276" y="16"/>
                  </a:lnTo>
                  <a:lnTo>
                    <a:pt x="280" y="13"/>
                  </a:lnTo>
                  <a:lnTo>
                    <a:pt x="281" y="9"/>
                  </a:lnTo>
                  <a:lnTo>
                    <a:pt x="280" y="4"/>
                  </a:lnTo>
                  <a:lnTo>
                    <a:pt x="276" y="1"/>
                  </a:lnTo>
                  <a:lnTo>
                    <a:pt x="272" y="0"/>
                  </a:lnTo>
                  <a:lnTo>
                    <a:pt x="267" y="0"/>
                  </a:lnTo>
                  <a:lnTo>
                    <a:pt x="14" y="0"/>
                  </a:lnTo>
                  <a:lnTo>
                    <a:pt x="10" y="0"/>
                  </a:lnTo>
                  <a:lnTo>
                    <a:pt x="5" y="1"/>
                  </a:lnTo>
                  <a:lnTo>
                    <a:pt x="1" y="4"/>
                  </a:lnTo>
                  <a:lnTo>
                    <a:pt x="0" y="9"/>
                  </a:lnTo>
                  <a:lnTo>
                    <a:pt x="1" y="13"/>
                  </a:lnTo>
                  <a:lnTo>
                    <a:pt x="5" y="16"/>
                  </a:lnTo>
                  <a:lnTo>
                    <a:pt x="10" y="17"/>
                  </a:lnTo>
                  <a:lnTo>
                    <a:pt x="15" y="17"/>
                  </a:lnTo>
                  <a:lnTo>
                    <a:pt x="267" y="17"/>
                  </a:lnTo>
                  <a:close/>
                  <a:moveTo>
                    <a:pt x="267" y="99"/>
                  </a:moveTo>
                  <a:lnTo>
                    <a:pt x="272" y="99"/>
                  </a:lnTo>
                  <a:lnTo>
                    <a:pt x="276" y="98"/>
                  </a:lnTo>
                  <a:lnTo>
                    <a:pt x="280" y="95"/>
                  </a:lnTo>
                  <a:lnTo>
                    <a:pt x="281" y="91"/>
                  </a:lnTo>
                  <a:lnTo>
                    <a:pt x="280" y="86"/>
                  </a:lnTo>
                  <a:lnTo>
                    <a:pt x="276" y="83"/>
                  </a:lnTo>
                  <a:lnTo>
                    <a:pt x="272" y="82"/>
                  </a:lnTo>
                  <a:lnTo>
                    <a:pt x="267" y="82"/>
                  </a:lnTo>
                  <a:lnTo>
                    <a:pt x="15" y="82"/>
                  </a:lnTo>
                  <a:lnTo>
                    <a:pt x="10" y="82"/>
                  </a:lnTo>
                  <a:lnTo>
                    <a:pt x="5" y="83"/>
                  </a:lnTo>
                  <a:lnTo>
                    <a:pt x="1" y="86"/>
                  </a:lnTo>
                  <a:lnTo>
                    <a:pt x="0" y="91"/>
                  </a:lnTo>
                  <a:lnTo>
                    <a:pt x="1" y="95"/>
                  </a:lnTo>
                  <a:lnTo>
                    <a:pt x="5" y="98"/>
                  </a:lnTo>
                  <a:lnTo>
                    <a:pt x="10" y="99"/>
                  </a:lnTo>
                  <a:lnTo>
                    <a:pt x="14" y="99"/>
                  </a:lnTo>
                  <a:lnTo>
                    <a:pt x="267" y="9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46" name="Freeform 74"/>
            <p:cNvSpPr>
              <a:spLocks noChangeAspect="1"/>
            </p:cNvSpPr>
            <p:nvPr/>
          </p:nvSpPr>
          <p:spPr bwMode="auto">
            <a:xfrm>
              <a:off x="1570" y="162"/>
              <a:ext cx="140" cy="282"/>
            </a:xfrm>
            <a:custGeom>
              <a:avLst/>
              <a:gdLst/>
              <a:ahLst/>
              <a:cxnLst>
                <a:cxn ang="0">
                  <a:pos x="87" y="11"/>
                </a:cxn>
                <a:cxn ang="0">
                  <a:pos x="87" y="5"/>
                </a:cxn>
                <a:cxn ang="0">
                  <a:pos x="86" y="2"/>
                </a:cxn>
                <a:cxn ang="0">
                  <a:pos x="83" y="0"/>
                </a:cxn>
                <a:cxn ang="0">
                  <a:pos x="77" y="0"/>
                </a:cxn>
                <a:cxn ang="0">
                  <a:pos x="56" y="16"/>
                </a:cxn>
                <a:cxn ang="0">
                  <a:pos x="34" y="24"/>
                </a:cxn>
                <a:cxn ang="0">
                  <a:pos x="14" y="27"/>
                </a:cxn>
                <a:cxn ang="0">
                  <a:pos x="0" y="27"/>
                </a:cxn>
                <a:cxn ang="0">
                  <a:pos x="0" y="40"/>
                </a:cxn>
                <a:cxn ang="0">
                  <a:pos x="9" y="40"/>
                </a:cxn>
                <a:cxn ang="0">
                  <a:pos x="23" y="39"/>
                </a:cxn>
                <a:cxn ang="0">
                  <a:pos x="39" y="36"/>
                </a:cxn>
                <a:cxn ang="0">
                  <a:pos x="56" y="29"/>
                </a:cxn>
                <a:cxn ang="0">
                  <a:pos x="56" y="248"/>
                </a:cxn>
                <a:cxn ang="0">
                  <a:pos x="56" y="254"/>
                </a:cxn>
                <a:cxn ang="0">
                  <a:pos x="55" y="258"/>
                </a:cxn>
                <a:cxn ang="0">
                  <a:pos x="53" y="261"/>
                </a:cxn>
                <a:cxn ang="0">
                  <a:pos x="50" y="264"/>
                </a:cxn>
                <a:cxn ang="0">
                  <a:pos x="46" y="266"/>
                </a:cxn>
                <a:cxn ang="0">
                  <a:pos x="39" y="268"/>
                </a:cxn>
                <a:cxn ang="0">
                  <a:pos x="29" y="268"/>
                </a:cxn>
                <a:cxn ang="0">
                  <a:pos x="16" y="269"/>
                </a:cxn>
                <a:cxn ang="0">
                  <a:pos x="3" y="269"/>
                </a:cxn>
                <a:cxn ang="0">
                  <a:pos x="3" y="282"/>
                </a:cxn>
                <a:cxn ang="0">
                  <a:pos x="17" y="281"/>
                </a:cxn>
                <a:cxn ang="0">
                  <a:pos x="36" y="281"/>
                </a:cxn>
                <a:cxn ang="0">
                  <a:pos x="56" y="281"/>
                </a:cxn>
                <a:cxn ang="0">
                  <a:pos x="71" y="280"/>
                </a:cxn>
                <a:cxn ang="0">
                  <a:pos x="87" y="281"/>
                </a:cxn>
                <a:cxn ang="0">
                  <a:pos x="106" y="281"/>
                </a:cxn>
                <a:cxn ang="0">
                  <a:pos x="125" y="281"/>
                </a:cxn>
                <a:cxn ang="0">
                  <a:pos x="140" y="282"/>
                </a:cxn>
                <a:cxn ang="0">
                  <a:pos x="140" y="269"/>
                </a:cxn>
                <a:cxn ang="0">
                  <a:pos x="126" y="269"/>
                </a:cxn>
                <a:cxn ang="0">
                  <a:pos x="114" y="268"/>
                </a:cxn>
                <a:cxn ang="0">
                  <a:pos x="104" y="268"/>
                </a:cxn>
                <a:cxn ang="0">
                  <a:pos x="97" y="266"/>
                </a:cxn>
                <a:cxn ang="0">
                  <a:pos x="92" y="264"/>
                </a:cxn>
                <a:cxn ang="0">
                  <a:pos x="89" y="262"/>
                </a:cxn>
                <a:cxn ang="0">
                  <a:pos x="88" y="258"/>
                </a:cxn>
                <a:cxn ang="0">
                  <a:pos x="87" y="254"/>
                </a:cxn>
                <a:cxn ang="0">
                  <a:pos x="87" y="248"/>
                </a:cxn>
                <a:cxn ang="0">
                  <a:pos x="87" y="11"/>
                </a:cxn>
              </a:cxnLst>
              <a:rect l="0" t="0" r="r" b="b"/>
              <a:pathLst>
                <a:path w="140" h="282">
                  <a:moveTo>
                    <a:pt x="87" y="11"/>
                  </a:moveTo>
                  <a:lnTo>
                    <a:pt x="87" y="5"/>
                  </a:lnTo>
                  <a:lnTo>
                    <a:pt x="86" y="2"/>
                  </a:lnTo>
                  <a:lnTo>
                    <a:pt x="83" y="0"/>
                  </a:lnTo>
                  <a:lnTo>
                    <a:pt x="77" y="0"/>
                  </a:lnTo>
                  <a:lnTo>
                    <a:pt x="56" y="16"/>
                  </a:lnTo>
                  <a:lnTo>
                    <a:pt x="34" y="24"/>
                  </a:lnTo>
                  <a:lnTo>
                    <a:pt x="14" y="27"/>
                  </a:lnTo>
                  <a:lnTo>
                    <a:pt x="0" y="27"/>
                  </a:lnTo>
                  <a:lnTo>
                    <a:pt x="0" y="40"/>
                  </a:lnTo>
                  <a:lnTo>
                    <a:pt x="9" y="40"/>
                  </a:lnTo>
                  <a:lnTo>
                    <a:pt x="23" y="39"/>
                  </a:lnTo>
                  <a:lnTo>
                    <a:pt x="39" y="36"/>
                  </a:lnTo>
                  <a:lnTo>
                    <a:pt x="56" y="29"/>
                  </a:lnTo>
                  <a:lnTo>
                    <a:pt x="56" y="248"/>
                  </a:lnTo>
                  <a:lnTo>
                    <a:pt x="56" y="254"/>
                  </a:lnTo>
                  <a:lnTo>
                    <a:pt x="55" y="258"/>
                  </a:lnTo>
                  <a:lnTo>
                    <a:pt x="53" y="261"/>
                  </a:lnTo>
                  <a:lnTo>
                    <a:pt x="50" y="264"/>
                  </a:lnTo>
                  <a:lnTo>
                    <a:pt x="46" y="266"/>
                  </a:lnTo>
                  <a:lnTo>
                    <a:pt x="39" y="268"/>
                  </a:lnTo>
                  <a:lnTo>
                    <a:pt x="29" y="268"/>
                  </a:lnTo>
                  <a:lnTo>
                    <a:pt x="16" y="269"/>
                  </a:lnTo>
                  <a:lnTo>
                    <a:pt x="3" y="269"/>
                  </a:lnTo>
                  <a:lnTo>
                    <a:pt x="3" y="282"/>
                  </a:lnTo>
                  <a:lnTo>
                    <a:pt x="17" y="281"/>
                  </a:lnTo>
                  <a:lnTo>
                    <a:pt x="36" y="281"/>
                  </a:lnTo>
                  <a:lnTo>
                    <a:pt x="56" y="281"/>
                  </a:lnTo>
                  <a:lnTo>
                    <a:pt x="71" y="280"/>
                  </a:lnTo>
                  <a:lnTo>
                    <a:pt x="87" y="281"/>
                  </a:lnTo>
                  <a:lnTo>
                    <a:pt x="106" y="281"/>
                  </a:lnTo>
                  <a:lnTo>
                    <a:pt x="125" y="281"/>
                  </a:lnTo>
                  <a:lnTo>
                    <a:pt x="140" y="282"/>
                  </a:lnTo>
                  <a:lnTo>
                    <a:pt x="140" y="269"/>
                  </a:lnTo>
                  <a:lnTo>
                    <a:pt x="126" y="269"/>
                  </a:lnTo>
                  <a:lnTo>
                    <a:pt x="114" y="268"/>
                  </a:lnTo>
                  <a:lnTo>
                    <a:pt x="104" y="268"/>
                  </a:lnTo>
                  <a:lnTo>
                    <a:pt x="97" y="266"/>
                  </a:lnTo>
                  <a:lnTo>
                    <a:pt x="92" y="264"/>
                  </a:lnTo>
                  <a:lnTo>
                    <a:pt x="89" y="262"/>
                  </a:lnTo>
                  <a:lnTo>
                    <a:pt x="88" y="258"/>
                  </a:lnTo>
                  <a:lnTo>
                    <a:pt x="87" y="254"/>
                  </a:lnTo>
                  <a:lnTo>
                    <a:pt x="87" y="248"/>
                  </a:lnTo>
                  <a:lnTo>
                    <a:pt x="87" y="1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47" name="Line 75"/>
            <p:cNvSpPr>
              <a:spLocks noChangeAspect="1" noChangeShapeType="1"/>
            </p:cNvSpPr>
            <p:nvPr/>
          </p:nvSpPr>
          <p:spPr bwMode="auto">
            <a:xfrm>
              <a:off x="1046" y="625"/>
              <a:ext cx="1185" cy="1"/>
            </a:xfrm>
            <a:prstGeom prst="line">
              <a:avLst/>
            </a:prstGeom>
            <a:noFill/>
            <a:ln w="15875">
              <a:solidFill>
                <a:prstClr val="black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48" name="Freeform 76"/>
            <p:cNvSpPr>
              <a:spLocks noChangeAspect="1"/>
            </p:cNvSpPr>
            <p:nvPr/>
          </p:nvSpPr>
          <p:spPr bwMode="auto">
            <a:xfrm>
              <a:off x="1064" y="732"/>
              <a:ext cx="423" cy="288"/>
            </a:xfrm>
            <a:custGeom>
              <a:avLst/>
              <a:gdLst/>
              <a:ahLst/>
              <a:cxnLst>
                <a:cxn ang="0">
                  <a:pos x="376" y="23"/>
                </a:cxn>
                <a:cxn ang="0">
                  <a:pos x="391" y="13"/>
                </a:cxn>
                <a:cxn ang="0">
                  <a:pos x="416" y="12"/>
                </a:cxn>
                <a:cxn ang="0">
                  <a:pos x="422" y="9"/>
                </a:cxn>
                <a:cxn ang="0">
                  <a:pos x="420" y="0"/>
                </a:cxn>
                <a:cxn ang="0">
                  <a:pos x="356" y="0"/>
                </a:cxn>
                <a:cxn ang="0">
                  <a:pos x="346" y="1"/>
                </a:cxn>
                <a:cxn ang="0">
                  <a:pos x="340" y="8"/>
                </a:cxn>
                <a:cxn ang="0">
                  <a:pos x="152" y="9"/>
                </a:cxn>
                <a:cxn ang="0">
                  <a:pos x="149" y="1"/>
                </a:cxn>
                <a:cxn ang="0">
                  <a:pos x="139" y="0"/>
                </a:cxn>
                <a:cxn ang="0">
                  <a:pos x="76" y="0"/>
                </a:cxn>
                <a:cxn ang="0">
                  <a:pos x="69" y="3"/>
                </a:cxn>
                <a:cxn ang="0">
                  <a:pos x="71" y="12"/>
                </a:cxn>
                <a:cxn ang="0">
                  <a:pos x="90" y="13"/>
                </a:cxn>
                <a:cxn ang="0">
                  <a:pos x="106" y="16"/>
                </a:cxn>
                <a:cxn ang="0">
                  <a:pos x="108" y="23"/>
                </a:cxn>
                <a:cxn ang="0">
                  <a:pos x="53" y="244"/>
                </a:cxn>
                <a:cxn ang="0">
                  <a:pos x="41" y="265"/>
                </a:cxn>
                <a:cxn ang="0">
                  <a:pos x="7" y="275"/>
                </a:cxn>
                <a:cxn ang="0">
                  <a:pos x="3" y="276"/>
                </a:cxn>
                <a:cxn ang="0">
                  <a:pos x="0" y="283"/>
                </a:cxn>
                <a:cxn ang="0">
                  <a:pos x="6" y="288"/>
                </a:cxn>
                <a:cxn ang="0">
                  <a:pos x="91" y="288"/>
                </a:cxn>
                <a:cxn ang="0">
                  <a:pos x="96" y="287"/>
                </a:cxn>
                <a:cxn ang="0">
                  <a:pos x="99" y="280"/>
                </a:cxn>
                <a:cxn ang="0">
                  <a:pos x="91" y="275"/>
                </a:cxn>
                <a:cxn ang="0">
                  <a:pos x="68" y="270"/>
                </a:cxn>
                <a:cxn ang="0">
                  <a:pos x="63" y="257"/>
                </a:cxn>
                <a:cxn ang="0">
                  <a:pos x="64" y="247"/>
                </a:cxn>
                <a:cxn ang="0">
                  <a:pos x="122" y="17"/>
                </a:cxn>
                <a:cxn ang="0">
                  <a:pos x="160" y="286"/>
                </a:cxn>
                <a:cxn ang="0">
                  <a:pos x="171" y="286"/>
                </a:cxn>
                <a:cxn ang="0">
                  <a:pos x="345" y="13"/>
                </a:cxn>
                <a:cxn ang="0">
                  <a:pos x="285" y="255"/>
                </a:cxn>
                <a:cxn ang="0">
                  <a:pos x="282" y="266"/>
                </a:cxn>
                <a:cxn ang="0">
                  <a:pos x="277" y="272"/>
                </a:cxn>
                <a:cxn ang="0">
                  <a:pos x="266" y="275"/>
                </a:cxn>
                <a:cxn ang="0">
                  <a:pos x="247" y="275"/>
                </a:cxn>
                <a:cxn ang="0">
                  <a:pos x="238" y="276"/>
                </a:cxn>
                <a:cxn ang="0">
                  <a:pos x="235" y="283"/>
                </a:cxn>
                <a:cxn ang="0">
                  <a:pos x="241" y="288"/>
                </a:cxn>
                <a:cxn ang="0">
                  <a:pos x="267" y="288"/>
                </a:cxn>
                <a:cxn ang="0">
                  <a:pos x="293" y="287"/>
                </a:cxn>
                <a:cxn ang="0">
                  <a:pos x="349" y="288"/>
                </a:cxn>
                <a:cxn ang="0">
                  <a:pos x="354" y="285"/>
                </a:cxn>
                <a:cxn ang="0">
                  <a:pos x="351" y="276"/>
                </a:cxn>
                <a:cxn ang="0">
                  <a:pos x="332" y="275"/>
                </a:cxn>
                <a:cxn ang="0">
                  <a:pos x="317" y="272"/>
                </a:cxn>
                <a:cxn ang="0">
                  <a:pos x="315" y="265"/>
                </a:cxn>
                <a:cxn ang="0">
                  <a:pos x="373" y="32"/>
                </a:cxn>
              </a:cxnLst>
              <a:rect l="0" t="0" r="r" b="b"/>
              <a:pathLst>
                <a:path w="423" h="288">
                  <a:moveTo>
                    <a:pt x="373" y="32"/>
                  </a:moveTo>
                  <a:lnTo>
                    <a:pt x="376" y="23"/>
                  </a:lnTo>
                  <a:lnTo>
                    <a:pt x="381" y="17"/>
                  </a:lnTo>
                  <a:lnTo>
                    <a:pt x="391" y="13"/>
                  </a:lnTo>
                  <a:lnTo>
                    <a:pt x="410" y="13"/>
                  </a:lnTo>
                  <a:lnTo>
                    <a:pt x="416" y="12"/>
                  </a:lnTo>
                  <a:lnTo>
                    <a:pt x="420" y="12"/>
                  </a:lnTo>
                  <a:lnTo>
                    <a:pt x="422" y="9"/>
                  </a:lnTo>
                  <a:lnTo>
                    <a:pt x="423" y="4"/>
                  </a:lnTo>
                  <a:lnTo>
                    <a:pt x="420" y="0"/>
                  </a:lnTo>
                  <a:lnTo>
                    <a:pt x="412" y="0"/>
                  </a:lnTo>
                  <a:lnTo>
                    <a:pt x="356" y="0"/>
                  </a:lnTo>
                  <a:lnTo>
                    <a:pt x="349" y="0"/>
                  </a:lnTo>
                  <a:lnTo>
                    <a:pt x="346" y="1"/>
                  </a:lnTo>
                  <a:lnTo>
                    <a:pt x="343" y="3"/>
                  </a:lnTo>
                  <a:lnTo>
                    <a:pt x="340" y="8"/>
                  </a:lnTo>
                  <a:lnTo>
                    <a:pt x="185" y="249"/>
                  </a:lnTo>
                  <a:lnTo>
                    <a:pt x="152" y="9"/>
                  </a:lnTo>
                  <a:lnTo>
                    <a:pt x="151" y="4"/>
                  </a:lnTo>
                  <a:lnTo>
                    <a:pt x="149" y="1"/>
                  </a:lnTo>
                  <a:lnTo>
                    <a:pt x="146" y="0"/>
                  </a:lnTo>
                  <a:lnTo>
                    <a:pt x="139" y="0"/>
                  </a:lnTo>
                  <a:lnTo>
                    <a:pt x="81" y="0"/>
                  </a:lnTo>
                  <a:lnTo>
                    <a:pt x="76" y="0"/>
                  </a:lnTo>
                  <a:lnTo>
                    <a:pt x="72" y="1"/>
                  </a:lnTo>
                  <a:lnTo>
                    <a:pt x="69" y="3"/>
                  </a:lnTo>
                  <a:lnTo>
                    <a:pt x="69" y="8"/>
                  </a:lnTo>
                  <a:lnTo>
                    <a:pt x="71" y="12"/>
                  </a:lnTo>
                  <a:lnTo>
                    <a:pt x="81" y="13"/>
                  </a:lnTo>
                  <a:lnTo>
                    <a:pt x="90" y="13"/>
                  </a:lnTo>
                  <a:lnTo>
                    <a:pt x="99" y="13"/>
                  </a:lnTo>
                  <a:lnTo>
                    <a:pt x="106" y="16"/>
                  </a:lnTo>
                  <a:lnTo>
                    <a:pt x="108" y="20"/>
                  </a:lnTo>
                  <a:lnTo>
                    <a:pt x="108" y="23"/>
                  </a:lnTo>
                  <a:lnTo>
                    <a:pt x="107" y="28"/>
                  </a:lnTo>
                  <a:lnTo>
                    <a:pt x="53" y="244"/>
                  </a:lnTo>
                  <a:lnTo>
                    <a:pt x="49" y="255"/>
                  </a:lnTo>
                  <a:lnTo>
                    <a:pt x="41" y="265"/>
                  </a:lnTo>
                  <a:lnTo>
                    <a:pt x="28" y="272"/>
                  </a:lnTo>
                  <a:lnTo>
                    <a:pt x="7" y="275"/>
                  </a:lnTo>
                  <a:lnTo>
                    <a:pt x="5" y="275"/>
                  </a:lnTo>
                  <a:lnTo>
                    <a:pt x="3" y="276"/>
                  </a:lnTo>
                  <a:lnTo>
                    <a:pt x="0" y="279"/>
                  </a:lnTo>
                  <a:lnTo>
                    <a:pt x="0" y="283"/>
                  </a:lnTo>
                  <a:lnTo>
                    <a:pt x="1" y="287"/>
                  </a:lnTo>
                  <a:lnTo>
                    <a:pt x="6" y="288"/>
                  </a:lnTo>
                  <a:lnTo>
                    <a:pt x="48" y="287"/>
                  </a:lnTo>
                  <a:lnTo>
                    <a:pt x="91" y="288"/>
                  </a:lnTo>
                  <a:lnTo>
                    <a:pt x="93" y="288"/>
                  </a:lnTo>
                  <a:lnTo>
                    <a:pt x="96" y="287"/>
                  </a:lnTo>
                  <a:lnTo>
                    <a:pt x="98" y="285"/>
                  </a:lnTo>
                  <a:lnTo>
                    <a:pt x="99" y="280"/>
                  </a:lnTo>
                  <a:lnTo>
                    <a:pt x="96" y="276"/>
                  </a:lnTo>
                  <a:lnTo>
                    <a:pt x="91" y="275"/>
                  </a:lnTo>
                  <a:lnTo>
                    <a:pt x="77" y="274"/>
                  </a:lnTo>
                  <a:lnTo>
                    <a:pt x="68" y="270"/>
                  </a:lnTo>
                  <a:lnTo>
                    <a:pt x="64" y="264"/>
                  </a:lnTo>
                  <a:lnTo>
                    <a:pt x="63" y="257"/>
                  </a:lnTo>
                  <a:lnTo>
                    <a:pt x="63" y="252"/>
                  </a:lnTo>
                  <a:lnTo>
                    <a:pt x="64" y="247"/>
                  </a:lnTo>
                  <a:lnTo>
                    <a:pt x="122" y="17"/>
                  </a:lnTo>
                  <a:lnTo>
                    <a:pt x="122" y="17"/>
                  </a:lnTo>
                  <a:lnTo>
                    <a:pt x="159" y="279"/>
                  </a:lnTo>
                  <a:lnTo>
                    <a:pt x="160" y="286"/>
                  </a:lnTo>
                  <a:lnTo>
                    <a:pt x="165" y="288"/>
                  </a:lnTo>
                  <a:lnTo>
                    <a:pt x="171" y="286"/>
                  </a:lnTo>
                  <a:lnTo>
                    <a:pt x="174" y="281"/>
                  </a:lnTo>
                  <a:lnTo>
                    <a:pt x="345" y="13"/>
                  </a:lnTo>
                  <a:lnTo>
                    <a:pt x="345" y="13"/>
                  </a:lnTo>
                  <a:lnTo>
                    <a:pt x="285" y="255"/>
                  </a:lnTo>
                  <a:lnTo>
                    <a:pt x="284" y="261"/>
                  </a:lnTo>
                  <a:lnTo>
                    <a:pt x="282" y="266"/>
                  </a:lnTo>
                  <a:lnTo>
                    <a:pt x="280" y="269"/>
                  </a:lnTo>
                  <a:lnTo>
                    <a:pt x="277" y="272"/>
                  </a:lnTo>
                  <a:lnTo>
                    <a:pt x="272" y="273"/>
                  </a:lnTo>
                  <a:lnTo>
                    <a:pt x="266" y="275"/>
                  </a:lnTo>
                  <a:lnTo>
                    <a:pt x="258" y="275"/>
                  </a:lnTo>
                  <a:lnTo>
                    <a:pt x="247" y="275"/>
                  </a:lnTo>
                  <a:lnTo>
                    <a:pt x="242" y="275"/>
                  </a:lnTo>
                  <a:lnTo>
                    <a:pt x="238" y="276"/>
                  </a:lnTo>
                  <a:lnTo>
                    <a:pt x="236" y="279"/>
                  </a:lnTo>
                  <a:lnTo>
                    <a:pt x="235" y="283"/>
                  </a:lnTo>
                  <a:lnTo>
                    <a:pt x="237" y="288"/>
                  </a:lnTo>
                  <a:lnTo>
                    <a:pt x="241" y="288"/>
                  </a:lnTo>
                  <a:lnTo>
                    <a:pt x="253" y="288"/>
                  </a:lnTo>
                  <a:lnTo>
                    <a:pt x="267" y="288"/>
                  </a:lnTo>
                  <a:lnTo>
                    <a:pt x="282" y="287"/>
                  </a:lnTo>
                  <a:lnTo>
                    <a:pt x="293" y="287"/>
                  </a:lnTo>
                  <a:lnTo>
                    <a:pt x="346" y="288"/>
                  </a:lnTo>
                  <a:lnTo>
                    <a:pt x="349" y="288"/>
                  </a:lnTo>
                  <a:lnTo>
                    <a:pt x="351" y="287"/>
                  </a:lnTo>
                  <a:lnTo>
                    <a:pt x="354" y="285"/>
                  </a:lnTo>
                  <a:lnTo>
                    <a:pt x="354" y="280"/>
                  </a:lnTo>
                  <a:lnTo>
                    <a:pt x="351" y="276"/>
                  </a:lnTo>
                  <a:lnTo>
                    <a:pt x="343" y="275"/>
                  </a:lnTo>
                  <a:lnTo>
                    <a:pt x="332" y="275"/>
                  </a:lnTo>
                  <a:lnTo>
                    <a:pt x="323" y="274"/>
                  </a:lnTo>
                  <a:lnTo>
                    <a:pt x="317" y="272"/>
                  </a:lnTo>
                  <a:lnTo>
                    <a:pt x="315" y="268"/>
                  </a:lnTo>
                  <a:lnTo>
                    <a:pt x="315" y="265"/>
                  </a:lnTo>
                  <a:lnTo>
                    <a:pt x="317" y="258"/>
                  </a:lnTo>
                  <a:lnTo>
                    <a:pt x="373" y="3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49" name="Freeform 77"/>
            <p:cNvSpPr>
              <a:spLocks noChangeAspect="1"/>
            </p:cNvSpPr>
            <p:nvPr/>
          </p:nvSpPr>
          <p:spPr bwMode="auto">
            <a:xfrm>
              <a:off x="1631" y="906"/>
              <a:ext cx="259" cy="17"/>
            </a:xfrm>
            <a:custGeom>
              <a:avLst/>
              <a:gdLst/>
              <a:ahLst/>
              <a:cxnLst>
                <a:cxn ang="0">
                  <a:pos x="244" y="17"/>
                </a:cxn>
                <a:cxn ang="0">
                  <a:pos x="249" y="17"/>
                </a:cxn>
                <a:cxn ang="0">
                  <a:pos x="254" y="16"/>
                </a:cxn>
                <a:cxn ang="0">
                  <a:pos x="257" y="14"/>
                </a:cxn>
                <a:cxn ang="0">
                  <a:pos x="259" y="9"/>
                </a:cxn>
                <a:cxn ang="0">
                  <a:pos x="257" y="4"/>
                </a:cxn>
                <a:cxn ang="0">
                  <a:pos x="254" y="1"/>
                </a:cxn>
                <a:cxn ang="0">
                  <a:pos x="249" y="0"/>
                </a:cxn>
                <a:cxn ang="0">
                  <a:pos x="244" y="0"/>
                </a:cxn>
                <a:cxn ang="0">
                  <a:pos x="15" y="0"/>
                </a:cxn>
                <a:cxn ang="0">
                  <a:pos x="10" y="0"/>
                </a:cxn>
                <a:cxn ang="0">
                  <a:pos x="5" y="1"/>
                </a:cxn>
                <a:cxn ang="0">
                  <a:pos x="2" y="4"/>
                </a:cxn>
                <a:cxn ang="0">
                  <a:pos x="0" y="9"/>
                </a:cxn>
                <a:cxn ang="0">
                  <a:pos x="2" y="14"/>
                </a:cxn>
                <a:cxn ang="0">
                  <a:pos x="5" y="16"/>
                </a:cxn>
                <a:cxn ang="0">
                  <a:pos x="10" y="17"/>
                </a:cxn>
                <a:cxn ang="0">
                  <a:pos x="15" y="17"/>
                </a:cxn>
                <a:cxn ang="0">
                  <a:pos x="244" y="17"/>
                </a:cxn>
              </a:cxnLst>
              <a:rect l="0" t="0" r="r" b="b"/>
              <a:pathLst>
                <a:path w="259" h="17">
                  <a:moveTo>
                    <a:pt x="244" y="17"/>
                  </a:moveTo>
                  <a:lnTo>
                    <a:pt x="249" y="17"/>
                  </a:lnTo>
                  <a:lnTo>
                    <a:pt x="254" y="16"/>
                  </a:lnTo>
                  <a:lnTo>
                    <a:pt x="257" y="14"/>
                  </a:lnTo>
                  <a:lnTo>
                    <a:pt x="259" y="9"/>
                  </a:lnTo>
                  <a:lnTo>
                    <a:pt x="257" y="4"/>
                  </a:lnTo>
                  <a:lnTo>
                    <a:pt x="254" y="1"/>
                  </a:lnTo>
                  <a:lnTo>
                    <a:pt x="249" y="0"/>
                  </a:lnTo>
                  <a:lnTo>
                    <a:pt x="244" y="0"/>
                  </a:lnTo>
                  <a:lnTo>
                    <a:pt x="15" y="0"/>
                  </a:lnTo>
                  <a:lnTo>
                    <a:pt x="10" y="0"/>
                  </a:lnTo>
                  <a:lnTo>
                    <a:pt x="5" y="1"/>
                  </a:lnTo>
                  <a:lnTo>
                    <a:pt x="2" y="4"/>
                  </a:lnTo>
                  <a:lnTo>
                    <a:pt x="0" y="9"/>
                  </a:lnTo>
                  <a:lnTo>
                    <a:pt x="2" y="14"/>
                  </a:lnTo>
                  <a:lnTo>
                    <a:pt x="5" y="16"/>
                  </a:lnTo>
                  <a:lnTo>
                    <a:pt x="10" y="17"/>
                  </a:lnTo>
                  <a:lnTo>
                    <a:pt x="15" y="17"/>
                  </a:lnTo>
                  <a:lnTo>
                    <a:pt x="244" y="17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50" name="Freeform 78"/>
            <p:cNvSpPr>
              <a:spLocks noChangeAspect="1"/>
            </p:cNvSpPr>
            <p:nvPr/>
          </p:nvSpPr>
          <p:spPr bwMode="auto">
            <a:xfrm>
              <a:off x="2057" y="739"/>
              <a:ext cx="140" cy="281"/>
            </a:xfrm>
            <a:custGeom>
              <a:avLst/>
              <a:gdLst/>
              <a:ahLst/>
              <a:cxnLst>
                <a:cxn ang="0">
                  <a:pos x="87" y="11"/>
                </a:cxn>
                <a:cxn ang="0">
                  <a:pos x="87" y="5"/>
                </a:cxn>
                <a:cxn ang="0">
                  <a:pos x="86" y="1"/>
                </a:cxn>
                <a:cxn ang="0">
                  <a:pos x="83" y="0"/>
                </a:cxn>
                <a:cxn ang="0">
                  <a:pos x="77" y="0"/>
                </a:cxn>
                <a:cxn ang="0">
                  <a:pos x="56" y="15"/>
                </a:cxn>
                <a:cxn ang="0">
                  <a:pos x="34" y="23"/>
                </a:cxn>
                <a:cxn ang="0">
                  <a:pos x="14" y="27"/>
                </a:cxn>
                <a:cxn ang="0">
                  <a:pos x="0" y="27"/>
                </a:cxn>
                <a:cxn ang="0">
                  <a:pos x="0" y="40"/>
                </a:cxn>
                <a:cxn ang="0">
                  <a:pos x="9" y="40"/>
                </a:cxn>
                <a:cxn ang="0">
                  <a:pos x="23" y="39"/>
                </a:cxn>
                <a:cxn ang="0">
                  <a:pos x="39" y="35"/>
                </a:cxn>
                <a:cxn ang="0">
                  <a:pos x="56" y="29"/>
                </a:cxn>
                <a:cxn ang="0">
                  <a:pos x="56" y="248"/>
                </a:cxn>
                <a:cxn ang="0">
                  <a:pos x="55" y="253"/>
                </a:cxn>
                <a:cxn ang="0">
                  <a:pos x="55" y="258"/>
                </a:cxn>
                <a:cxn ang="0">
                  <a:pos x="53" y="261"/>
                </a:cxn>
                <a:cxn ang="0">
                  <a:pos x="50" y="264"/>
                </a:cxn>
                <a:cxn ang="0">
                  <a:pos x="45" y="266"/>
                </a:cxn>
                <a:cxn ang="0">
                  <a:pos x="38" y="267"/>
                </a:cxn>
                <a:cxn ang="0">
                  <a:pos x="29" y="268"/>
                </a:cxn>
                <a:cxn ang="0">
                  <a:pos x="16" y="268"/>
                </a:cxn>
                <a:cxn ang="0">
                  <a:pos x="3" y="268"/>
                </a:cxn>
                <a:cxn ang="0">
                  <a:pos x="3" y="281"/>
                </a:cxn>
                <a:cxn ang="0">
                  <a:pos x="17" y="281"/>
                </a:cxn>
                <a:cxn ang="0">
                  <a:pos x="36" y="280"/>
                </a:cxn>
                <a:cxn ang="0">
                  <a:pos x="56" y="280"/>
                </a:cxn>
                <a:cxn ang="0">
                  <a:pos x="71" y="280"/>
                </a:cxn>
                <a:cxn ang="0">
                  <a:pos x="87" y="280"/>
                </a:cxn>
                <a:cxn ang="0">
                  <a:pos x="106" y="280"/>
                </a:cxn>
                <a:cxn ang="0">
                  <a:pos x="125" y="281"/>
                </a:cxn>
                <a:cxn ang="0">
                  <a:pos x="140" y="281"/>
                </a:cxn>
                <a:cxn ang="0">
                  <a:pos x="140" y="268"/>
                </a:cxn>
                <a:cxn ang="0">
                  <a:pos x="126" y="268"/>
                </a:cxn>
                <a:cxn ang="0">
                  <a:pos x="114" y="268"/>
                </a:cxn>
                <a:cxn ang="0">
                  <a:pos x="104" y="267"/>
                </a:cxn>
                <a:cxn ang="0">
                  <a:pos x="97" y="266"/>
                </a:cxn>
                <a:cxn ang="0">
                  <a:pos x="92" y="264"/>
                </a:cxn>
                <a:cxn ang="0">
                  <a:pos x="89" y="261"/>
                </a:cxn>
                <a:cxn ang="0">
                  <a:pos x="88" y="258"/>
                </a:cxn>
                <a:cxn ang="0">
                  <a:pos x="87" y="253"/>
                </a:cxn>
                <a:cxn ang="0">
                  <a:pos x="87" y="248"/>
                </a:cxn>
                <a:cxn ang="0">
                  <a:pos x="87" y="11"/>
                </a:cxn>
              </a:cxnLst>
              <a:rect l="0" t="0" r="r" b="b"/>
              <a:pathLst>
                <a:path w="140" h="281">
                  <a:moveTo>
                    <a:pt x="87" y="11"/>
                  </a:moveTo>
                  <a:lnTo>
                    <a:pt x="87" y="5"/>
                  </a:lnTo>
                  <a:lnTo>
                    <a:pt x="86" y="1"/>
                  </a:lnTo>
                  <a:lnTo>
                    <a:pt x="83" y="0"/>
                  </a:lnTo>
                  <a:lnTo>
                    <a:pt x="77" y="0"/>
                  </a:lnTo>
                  <a:lnTo>
                    <a:pt x="56" y="15"/>
                  </a:lnTo>
                  <a:lnTo>
                    <a:pt x="34" y="23"/>
                  </a:lnTo>
                  <a:lnTo>
                    <a:pt x="14" y="27"/>
                  </a:lnTo>
                  <a:lnTo>
                    <a:pt x="0" y="27"/>
                  </a:lnTo>
                  <a:lnTo>
                    <a:pt x="0" y="40"/>
                  </a:lnTo>
                  <a:lnTo>
                    <a:pt x="9" y="40"/>
                  </a:lnTo>
                  <a:lnTo>
                    <a:pt x="23" y="39"/>
                  </a:lnTo>
                  <a:lnTo>
                    <a:pt x="39" y="35"/>
                  </a:lnTo>
                  <a:lnTo>
                    <a:pt x="56" y="29"/>
                  </a:lnTo>
                  <a:lnTo>
                    <a:pt x="56" y="248"/>
                  </a:lnTo>
                  <a:lnTo>
                    <a:pt x="55" y="253"/>
                  </a:lnTo>
                  <a:lnTo>
                    <a:pt x="55" y="258"/>
                  </a:lnTo>
                  <a:lnTo>
                    <a:pt x="53" y="261"/>
                  </a:lnTo>
                  <a:lnTo>
                    <a:pt x="50" y="264"/>
                  </a:lnTo>
                  <a:lnTo>
                    <a:pt x="45" y="266"/>
                  </a:lnTo>
                  <a:lnTo>
                    <a:pt x="38" y="267"/>
                  </a:lnTo>
                  <a:lnTo>
                    <a:pt x="29" y="268"/>
                  </a:lnTo>
                  <a:lnTo>
                    <a:pt x="16" y="268"/>
                  </a:lnTo>
                  <a:lnTo>
                    <a:pt x="3" y="268"/>
                  </a:lnTo>
                  <a:lnTo>
                    <a:pt x="3" y="281"/>
                  </a:lnTo>
                  <a:lnTo>
                    <a:pt x="17" y="281"/>
                  </a:lnTo>
                  <a:lnTo>
                    <a:pt x="36" y="280"/>
                  </a:lnTo>
                  <a:lnTo>
                    <a:pt x="56" y="280"/>
                  </a:lnTo>
                  <a:lnTo>
                    <a:pt x="71" y="280"/>
                  </a:lnTo>
                  <a:lnTo>
                    <a:pt x="87" y="280"/>
                  </a:lnTo>
                  <a:lnTo>
                    <a:pt x="106" y="280"/>
                  </a:lnTo>
                  <a:lnTo>
                    <a:pt x="125" y="281"/>
                  </a:lnTo>
                  <a:lnTo>
                    <a:pt x="140" y="281"/>
                  </a:lnTo>
                  <a:lnTo>
                    <a:pt x="140" y="268"/>
                  </a:lnTo>
                  <a:lnTo>
                    <a:pt x="126" y="268"/>
                  </a:lnTo>
                  <a:lnTo>
                    <a:pt x="114" y="268"/>
                  </a:lnTo>
                  <a:lnTo>
                    <a:pt x="104" y="267"/>
                  </a:lnTo>
                  <a:lnTo>
                    <a:pt x="97" y="266"/>
                  </a:lnTo>
                  <a:lnTo>
                    <a:pt x="92" y="264"/>
                  </a:lnTo>
                  <a:lnTo>
                    <a:pt x="89" y="261"/>
                  </a:lnTo>
                  <a:lnTo>
                    <a:pt x="88" y="258"/>
                  </a:lnTo>
                  <a:lnTo>
                    <a:pt x="87" y="253"/>
                  </a:lnTo>
                  <a:lnTo>
                    <a:pt x="87" y="248"/>
                  </a:lnTo>
                  <a:lnTo>
                    <a:pt x="87" y="1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51" name="Freeform 79"/>
            <p:cNvSpPr>
              <a:spLocks noChangeAspect="1"/>
            </p:cNvSpPr>
            <p:nvPr/>
          </p:nvSpPr>
          <p:spPr bwMode="auto">
            <a:xfrm>
              <a:off x="2503" y="-1"/>
              <a:ext cx="315" cy="202"/>
            </a:xfrm>
            <a:custGeom>
              <a:avLst/>
              <a:gdLst/>
              <a:ahLst/>
              <a:cxnLst>
                <a:cxn ang="0">
                  <a:pos x="282" y="17"/>
                </a:cxn>
                <a:cxn ang="0">
                  <a:pos x="292" y="11"/>
                </a:cxn>
                <a:cxn ang="0">
                  <a:pos x="313" y="10"/>
                </a:cxn>
                <a:cxn ang="0">
                  <a:pos x="313" y="0"/>
                </a:cxn>
                <a:cxn ang="0">
                  <a:pos x="266" y="0"/>
                </a:cxn>
                <a:cxn ang="0">
                  <a:pos x="258" y="1"/>
                </a:cxn>
                <a:cxn ang="0">
                  <a:pos x="253" y="6"/>
                </a:cxn>
                <a:cxn ang="0">
                  <a:pos x="110" y="8"/>
                </a:cxn>
                <a:cxn ang="0">
                  <a:pos x="107" y="1"/>
                </a:cxn>
                <a:cxn ang="0">
                  <a:pos x="99" y="0"/>
                </a:cxn>
                <a:cxn ang="0">
                  <a:pos x="50" y="1"/>
                </a:cxn>
                <a:cxn ang="0">
                  <a:pos x="50" y="10"/>
                </a:cxn>
                <a:cxn ang="0">
                  <a:pos x="63" y="10"/>
                </a:cxn>
                <a:cxn ang="0">
                  <a:pos x="74" y="12"/>
                </a:cxn>
                <a:cxn ang="0">
                  <a:pos x="75" y="17"/>
                </a:cxn>
                <a:cxn ang="0">
                  <a:pos x="37" y="171"/>
                </a:cxn>
                <a:cxn ang="0">
                  <a:pos x="29" y="184"/>
                </a:cxn>
                <a:cxn ang="0">
                  <a:pos x="6" y="191"/>
                </a:cxn>
                <a:cxn ang="0">
                  <a:pos x="0" y="198"/>
                </a:cxn>
                <a:cxn ang="0">
                  <a:pos x="4" y="202"/>
                </a:cxn>
                <a:cxn ang="0">
                  <a:pos x="35" y="201"/>
                </a:cxn>
                <a:cxn ang="0">
                  <a:pos x="51" y="201"/>
                </a:cxn>
                <a:cxn ang="0">
                  <a:pos x="66" y="202"/>
                </a:cxn>
                <a:cxn ang="0">
                  <a:pos x="70" y="201"/>
                </a:cxn>
                <a:cxn ang="0">
                  <a:pos x="72" y="196"/>
                </a:cxn>
                <a:cxn ang="0">
                  <a:pos x="66" y="191"/>
                </a:cxn>
                <a:cxn ang="0">
                  <a:pos x="49" y="186"/>
                </a:cxn>
                <a:cxn ang="0">
                  <a:pos x="47" y="179"/>
                </a:cxn>
                <a:cxn ang="0">
                  <a:pos x="48" y="172"/>
                </a:cxn>
                <a:cxn ang="0">
                  <a:pos x="88" y="14"/>
                </a:cxn>
                <a:cxn ang="0">
                  <a:pos x="121" y="200"/>
                </a:cxn>
                <a:cxn ang="0">
                  <a:pos x="130" y="200"/>
                </a:cxn>
                <a:cxn ang="0">
                  <a:pos x="258" y="11"/>
                </a:cxn>
                <a:cxn ang="0">
                  <a:pos x="217" y="179"/>
                </a:cxn>
                <a:cxn ang="0">
                  <a:pos x="211" y="189"/>
                </a:cxn>
                <a:cxn ang="0">
                  <a:pos x="191" y="191"/>
                </a:cxn>
                <a:cxn ang="0">
                  <a:pos x="182" y="198"/>
                </a:cxn>
                <a:cxn ang="0">
                  <a:pos x="186" y="202"/>
                </a:cxn>
                <a:cxn ang="0">
                  <a:pos x="223" y="201"/>
                </a:cxn>
                <a:cxn ang="0">
                  <a:pos x="242" y="201"/>
                </a:cxn>
                <a:cxn ang="0">
                  <a:pos x="261" y="202"/>
                </a:cxn>
                <a:cxn ang="0">
                  <a:pos x="265" y="201"/>
                </a:cxn>
                <a:cxn ang="0">
                  <a:pos x="267" y="196"/>
                </a:cxn>
                <a:cxn ang="0">
                  <a:pos x="258" y="191"/>
                </a:cxn>
                <a:cxn ang="0">
                  <a:pos x="246" y="191"/>
                </a:cxn>
                <a:cxn ang="0">
                  <a:pos x="240" y="186"/>
                </a:cxn>
                <a:cxn ang="0">
                  <a:pos x="280" y="24"/>
                </a:cxn>
              </a:cxnLst>
              <a:rect l="0" t="0" r="r" b="b"/>
              <a:pathLst>
                <a:path w="315" h="202">
                  <a:moveTo>
                    <a:pt x="280" y="24"/>
                  </a:moveTo>
                  <a:lnTo>
                    <a:pt x="282" y="17"/>
                  </a:lnTo>
                  <a:lnTo>
                    <a:pt x="286" y="13"/>
                  </a:lnTo>
                  <a:lnTo>
                    <a:pt x="292" y="11"/>
                  </a:lnTo>
                  <a:lnTo>
                    <a:pt x="305" y="10"/>
                  </a:lnTo>
                  <a:lnTo>
                    <a:pt x="313" y="10"/>
                  </a:lnTo>
                  <a:lnTo>
                    <a:pt x="315" y="4"/>
                  </a:lnTo>
                  <a:lnTo>
                    <a:pt x="313" y="0"/>
                  </a:lnTo>
                  <a:lnTo>
                    <a:pt x="306" y="0"/>
                  </a:lnTo>
                  <a:lnTo>
                    <a:pt x="266" y="0"/>
                  </a:lnTo>
                  <a:lnTo>
                    <a:pt x="261" y="0"/>
                  </a:lnTo>
                  <a:lnTo>
                    <a:pt x="258" y="1"/>
                  </a:lnTo>
                  <a:lnTo>
                    <a:pt x="256" y="2"/>
                  </a:lnTo>
                  <a:lnTo>
                    <a:pt x="253" y="6"/>
                  </a:lnTo>
                  <a:lnTo>
                    <a:pt x="139" y="175"/>
                  </a:lnTo>
                  <a:lnTo>
                    <a:pt x="110" y="8"/>
                  </a:lnTo>
                  <a:lnTo>
                    <a:pt x="109" y="3"/>
                  </a:lnTo>
                  <a:lnTo>
                    <a:pt x="107" y="1"/>
                  </a:lnTo>
                  <a:lnTo>
                    <a:pt x="105" y="0"/>
                  </a:lnTo>
                  <a:lnTo>
                    <a:pt x="99" y="0"/>
                  </a:lnTo>
                  <a:lnTo>
                    <a:pt x="57" y="0"/>
                  </a:lnTo>
                  <a:lnTo>
                    <a:pt x="50" y="1"/>
                  </a:lnTo>
                  <a:lnTo>
                    <a:pt x="47" y="6"/>
                  </a:lnTo>
                  <a:lnTo>
                    <a:pt x="50" y="10"/>
                  </a:lnTo>
                  <a:lnTo>
                    <a:pt x="57" y="10"/>
                  </a:lnTo>
                  <a:lnTo>
                    <a:pt x="63" y="10"/>
                  </a:lnTo>
                  <a:lnTo>
                    <a:pt x="69" y="11"/>
                  </a:lnTo>
                  <a:lnTo>
                    <a:pt x="74" y="12"/>
                  </a:lnTo>
                  <a:lnTo>
                    <a:pt x="75" y="15"/>
                  </a:lnTo>
                  <a:lnTo>
                    <a:pt x="75" y="17"/>
                  </a:lnTo>
                  <a:lnTo>
                    <a:pt x="74" y="22"/>
                  </a:lnTo>
                  <a:lnTo>
                    <a:pt x="37" y="171"/>
                  </a:lnTo>
                  <a:lnTo>
                    <a:pt x="34" y="178"/>
                  </a:lnTo>
                  <a:lnTo>
                    <a:pt x="29" y="184"/>
                  </a:lnTo>
                  <a:lnTo>
                    <a:pt x="20" y="189"/>
                  </a:lnTo>
                  <a:lnTo>
                    <a:pt x="6" y="191"/>
                  </a:lnTo>
                  <a:lnTo>
                    <a:pt x="2" y="192"/>
                  </a:lnTo>
                  <a:lnTo>
                    <a:pt x="0" y="198"/>
                  </a:lnTo>
                  <a:lnTo>
                    <a:pt x="0" y="200"/>
                  </a:lnTo>
                  <a:lnTo>
                    <a:pt x="4" y="202"/>
                  </a:lnTo>
                  <a:lnTo>
                    <a:pt x="19" y="201"/>
                  </a:lnTo>
                  <a:lnTo>
                    <a:pt x="35" y="201"/>
                  </a:lnTo>
                  <a:lnTo>
                    <a:pt x="42" y="201"/>
                  </a:lnTo>
                  <a:lnTo>
                    <a:pt x="51" y="201"/>
                  </a:lnTo>
                  <a:lnTo>
                    <a:pt x="59" y="202"/>
                  </a:lnTo>
                  <a:lnTo>
                    <a:pt x="66" y="202"/>
                  </a:lnTo>
                  <a:lnTo>
                    <a:pt x="68" y="202"/>
                  </a:lnTo>
                  <a:lnTo>
                    <a:pt x="70" y="201"/>
                  </a:lnTo>
                  <a:lnTo>
                    <a:pt x="72" y="199"/>
                  </a:lnTo>
                  <a:lnTo>
                    <a:pt x="72" y="196"/>
                  </a:lnTo>
                  <a:lnTo>
                    <a:pt x="70" y="192"/>
                  </a:lnTo>
                  <a:lnTo>
                    <a:pt x="66" y="191"/>
                  </a:lnTo>
                  <a:lnTo>
                    <a:pt x="55" y="190"/>
                  </a:lnTo>
                  <a:lnTo>
                    <a:pt x="49" y="186"/>
                  </a:lnTo>
                  <a:lnTo>
                    <a:pt x="47" y="183"/>
                  </a:lnTo>
                  <a:lnTo>
                    <a:pt x="47" y="179"/>
                  </a:lnTo>
                  <a:lnTo>
                    <a:pt x="47" y="177"/>
                  </a:lnTo>
                  <a:lnTo>
                    <a:pt x="48" y="172"/>
                  </a:lnTo>
                  <a:lnTo>
                    <a:pt x="87" y="14"/>
                  </a:lnTo>
                  <a:lnTo>
                    <a:pt x="88" y="14"/>
                  </a:lnTo>
                  <a:lnTo>
                    <a:pt x="119" y="194"/>
                  </a:lnTo>
                  <a:lnTo>
                    <a:pt x="121" y="200"/>
                  </a:lnTo>
                  <a:lnTo>
                    <a:pt x="125" y="202"/>
                  </a:lnTo>
                  <a:lnTo>
                    <a:pt x="130" y="200"/>
                  </a:lnTo>
                  <a:lnTo>
                    <a:pt x="134" y="196"/>
                  </a:lnTo>
                  <a:lnTo>
                    <a:pt x="258" y="11"/>
                  </a:lnTo>
                  <a:lnTo>
                    <a:pt x="258" y="11"/>
                  </a:lnTo>
                  <a:lnTo>
                    <a:pt x="217" y="179"/>
                  </a:lnTo>
                  <a:lnTo>
                    <a:pt x="215" y="185"/>
                  </a:lnTo>
                  <a:lnTo>
                    <a:pt x="211" y="189"/>
                  </a:lnTo>
                  <a:lnTo>
                    <a:pt x="204" y="191"/>
                  </a:lnTo>
                  <a:lnTo>
                    <a:pt x="191" y="191"/>
                  </a:lnTo>
                  <a:lnTo>
                    <a:pt x="184" y="192"/>
                  </a:lnTo>
                  <a:lnTo>
                    <a:pt x="182" y="198"/>
                  </a:lnTo>
                  <a:lnTo>
                    <a:pt x="182" y="200"/>
                  </a:lnTo>
                  <a:lnTo>
                    <a:pt x="186" y="202"/>
                  </a:lnTo>
                  <a:lnTo>
                    <a:pt x="205" y="201"/>
                  </a:lnTo>
                  <a:lnTo>
                    <a:pt x="223" y="201"/>
                  </a:lnTo>
                  <a:lnTo>
                    <a:pt x="232" y="201"/>
                  </a:lnTo>
                  <a:lnTo>
                    <a:pt x="242" y="201"/>
                  </a:lnTo>
                  <a:lnTo>
                    <a:pt x="253" y="202"/>
                  </a:lnTo>
                  <a:lnTo>
                    <a:pt x="261" y="202"/>
                  </a:lnTo>
                  <a:lnTo>
                    <a:pt x="263" y="202"/>
                  </a:lnTo>
                  <a:lnTo>
                    <a:pt x="265" y="201"/>
                  </a:lnTo>
                  <a:lnTo>
                    <a:pt x="267" y="199"/>
                  </a:lnTo>
                  <a:lnTo>
                    <a:pt x="267" y="196"/>
                  </a:lnTo>
                  <a:lnTo>
                    <a:pt x="265" y="192"/>
                  </a:lnTo>
                  <a:lnTo>
                    <a:pt x="258" y="191"/>
                  </a:lnTo>
                  <a:lnTo>
                    <a:pt x="254" y="191"/>
                  </a:lnTo>
                  <a:lnTo>
                    <a:pt x="246" y="191"/>
                  </a:lnTo>
                  <a:lnTo>
                    <a:pt x="241" y="190"/>
                  </a:lnTo>
                  <a:lnTo>
                    <a:pt x="240" y="186"/>
                  </a:lnTo>
                  <a:lnTo>
                    <a:pt x="241" y="180"/>
                  </a:lnTo>
                  <a:lnTo>
                    <a:pt x="280" y="24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52" name="Freeform 80"/>
            <p:cNvSpPr>
              <a:spLocks noChangeAspect="1"/>
            </p:cNvSpPr>
            <p:nvPr/>
          </p:nvSpPr>
          <p:spPr bwMode="auto">
            <a:xfrm>
              <a:off x="2376" y="328"/>
              <a:ext cx="563" cy="592"/>
            </a:xfrm>
            <a:custGeom>
              <a:avLst/>
              <a:gdLst/>
              <a:ahLst/>
              <a:cxnLst>
                <a:cxn ang="0">
                  <a:pos x="511" y="592"/>
                </a:cxn>
                <a:cxn ang="0">
                  <a:pos x="563" y="457"/>
                </a:cxn>
                <a:cxn ang="0">
                  <a:pos x="552" y="457"/>
                </a:cxn>
                <a:cxn ang="0">
                  <a:pos x="535" y="487"/>
                </a:cxn>
                <a:cxn ang="0">
                  <a:pos x="509" y="511"/>
                </a:cxn>
                <a:cxn ang="0">
                  <a:pos x="477" y="530"/>
                </a:cxn>
                <a:cxn ang="0">
                  <a:pos x="442" y="542"/>
                </a:cxn>
                <a:cxn ang="0">
                  <a:pos x="429" y="545"/>
                </a:cxn>
                <a:cxn ang="0">
                  <a:pos x="403" y="550"/>
                </a:cxn>
                <a:cxn ang="0">
                  <a:pos x="364" y="554"/>
                </a:cxn>
                <a:cxn ang="0">
                  <a:pos x="311" y="555"/>
                </a:cxn>
                <a:cxn ang="0">
                  <a:pos x="56" y="555"/>
                </a:cxn>
                <a:cxn ang="0">
                  <a:pos x="271" y="303"/>
                </a:cxn>
                <a:cxn ang="0">
                  <a:pos x="274" y="299"/>
                </a:cxn>
                <a:cxn ang="0">
                  <a:pos x="275" y="296"/>
                </a:cxn>
                <a:cxn ang="0">
                  <a:pos x="274" y="294"/>
                </a:cxn>
                <a:cxn ang="0">
                  <a:pos x="272" y="290"/>
                </a:cxn>
                <a:cxn ang="0">
                  <a:pos x="75" y="20"/>
                </a:cxn>
                <a:cxn ang="0">
                  <a:pos x="306" y="20"/>
                </a:cxn>
                <a:cxn ang="0">
                  <a:pos x="345" y="21"/>
                </a:cxn>
                <a:cxn ang="0">
                  <a:pos x="376" y="23"/>
                </a:cxn>
                <a:cxn ang="0">
                  <a:pos x="396" y="26"/>
                </a:cxn>
                <a:cxn ang="0">
                  <a:pos x="405" y="27"/>
                </a:cxn>
                <a:cxn ang="0">
                  <a:pos x="425" y="30"/>
                </a:cxn>
                <a:cxn ang="0">
                  <a:pos x="448" y="36"/>
                </a:cxn>
                <a:cxn ang="0">
                  <a:pos x="473" y="45"/>
                </a:cxn>
                <a:cxn ang="0">
                  <a:pos x="498" y="59"/>
                </a:cxn>
                <a:cxn ang="0">
                  <a:pos x="509" y="66"/>
                </a:cxn>
                <a:cxn ang="0">
                  <a:pos x="524" y="78"/>
                </a:cxn>
                <a:cxn ang="0">
                  <a:pos x="539" y="96"/>
                </a:cxn>
                <a:cxn ang="0">
                  <a:pos x="552" y="119"/>
                </a:cxn>
                <a:cxn ang="0">
                  <a:pos x="563" y="119"/>
                </a:cxn>
                <a:cxn ang="0">
                  <a:pos x="511" y="0"/>
                </a:cxn>
                <a:cxn ang="0">
                  <a:pos x="12" y="0"/>
                </a:cxn>
                <a:cxn ang="0">
                  <a:pos x="6" y="0"/>
                </a:cxn>
                <a:cxn ang="0">
                  <a:pos x="3" y="1"/>
                </a:cxn>
                <a:cxn ang="0">
                  <a:pos x="1" y="1"/>
                </a:cxn>
                <a:cxn ang="0">
                  <a:pos x="0" y="3"/>
                </a:cxn>
                <a:cxn ang="0">
                  <a:pos x="0" y="9"/>
                </a:cxn>
                <a:cxn ang="0">
                  <a:pos x="0" y="17"/>
                </a:cxn>
                <a:cxn ang="0">
                  <a:pos x="224" y="323"/>
                </a:cxn>
                <a:cxn ang="0">
                  <a:pos x="4" y="580"/>
                </a:cxn>
                <a:cxn ang="0">
                  <a:pos x="1" y="585"/>
                </a:cxn>
                <a:cxn ang="0">
                  <a:pos x="0" y="587"/>
                </a:cxn>
                <a:cxn ang="0">
                  <a:pos x="3" y="591"/>
                </a:cxn>
                <a:cxn ang="0">
                  <a:pos x="12" y="592"/>
                </a:cxn>
                <a:cxn ang="0">
                  <a:pos x="511" y="592"/>
                </a:cxn>
              </a:cxnLst>
              <a:rect l="0" t="0" r="r" b="b"/>
              <a:pathLst>
                <a:path w="563" h="592">
                  <a:moveTo>
                    <a:pt x="511" y="592"/>
                  </a:moveTo>
                  <a:lnTo>
                    <a:pt x="563" y="457"/>
                  </a:lnTo>
                  <a:lnTo>
                    <a:pt x="552" y="457"/>
                  </a:lnTo>
                  <a:lnTo>
                    <a:pt x="535" y="487"/>
                  </a:lnTo>
                  <a:lnTo>
                    <a:pt x="509" y="511"/>
                  </a:lnTo>
                  <a:lnTo>
                    <a:pt x="477" y="530"/>
                  </a:lnTo>
                  <a:lnTo>
                    <a:pt x="442" y="542"/>
                  </a:lnTo>
                  <a:lnTo>
                    <a:pt x="429" y="545"/>
                  </a:lnTo>
                  <a:lnTo>
                    <a:pt x="403" y="550"/>
                  </a:lnTo>
                  <a:lnTo>
                    <a:pt x="364" y="554"/>
                  </a:lnTo>
                  <a:lnTo>
                    <a:pt x="311" y="555"/>
                  </a:lnTo>
                  <a:lnTo>
                    <a:pt x="56" y="555"/>
                  </a:lnTo>
                  <a:lnTo>
                    <a:pt x="271" y="303"/>
                  </a:lnTo>
                  <a:lnTo>
                    <a:pt x="274" y="299"/>
                  </a:lnTo>
                  <a:lnTo>
                    <a:pt x="275" y="296"/>
                  </a:lnTo>
                  <a:lnTo>
                    <a:pt x="274" y="294"/>
                  </a:lnTo>
                  <a:lnTo>
                    <a:pt x="272" y="290"/>
                  </a:lnTo>
                  <a:lnTo>
                    <a:pt x="75" y="20"/>
                  </a:lnTo>
                  <a:lnTo>
                    <a:pt x="306" y="20"/>
                  </a:lnTo>
                  <a:lnTo>
                    <a:pt x="345" y="21"/>
                  </a:lnTo>
                  <a:lnTo>
                    <a:pt x="376" y="23"/>
                  </a:lnTo>
                  <a:lnTo>
                    <a:pt x="396" y="26"/>
                  </a:lnTo>
                  <a:lnTo>
                    <a:pt x="405" y="27"/>
                  </a:lnTo>
                  <a:lnTo>
                    <a:pt x="425" y="30"/>
                  </a:lnTo>
                  <a:lnTo>
                    <a:pt x="448" y="36"/>
                  </a:lnTo>
                  <a:lnTo>
                    <a:pt x="473" y="45"/>
                  </a:lnTo>
                  <a:lnTo>
                    <a:pt x="498" y="59"/>
                  </a:lnTo>
                  <a:lnTo>
                    <a:pt x="509" y="66"/>
                  </a:lnTo>
                  <a:lnTo>
                    <a:pt x="524" y="78"/>
                  </a:lnTo>
                  <a:lnTo>
                    <a:pt x="539" y="96"/>
                  </a:lnTo>
                  <a:lnTo>
                    <a:pt x="552" y="119"/>
                  </a:lnTo>
                  <a:lnTo>
                    <a:pt x="563" y="119"/>
                  </a:lnTo>
                  <a:lnTo>
                    <a:pt x="511" y="0"/>
                  </a:lnTo>
                  <a:lnTo>
                    <a:pt x="12" y="0"/>
                  </a:lnTo>
                  <a:lnTo>
                    <a:pt x="6" y="0"/>
                  </a:lnTo>
                  <a:lnTo>
                    <a:pt x="3" y="1"/>
                  </a:lnTo>
                  <a:lnTo>
                    <a:pt x="1" y="1"/>
                  </a:lnTo>
                  <a:lnTo>
                    <a:pt x="0" y="3"/>
                  </a:lnTo>
                  <a:lnTo>
                    <a:pt x="0" y="9"/>
                  </a:lnTo>
                  <a:lnTo>
                    <a:pt x="0" y="17"/>
                  </a:lnTo>
                  <a:lnTo>
                    <a:pt x="224" y="323"/>
                  </a:lnTo>
                  <a:lnTo>
                    <a:pt x="4" y="580"/>
                  </a:lnTo>
                  <a:lnTo>
                    <a:pt x="1" y="585"/>
                  </a:lnTo>
                  <a:lnTo>
                    <a:pt x="0" y="587"/>
                  </a:lnTo>
                  <a:lnTo>
                    <a:pt x="3" y="591"/>
                  </a:lnTo>
                  <a:lnTo>
                    <a:pt x="12" y="592"/>
                  </a:lnTo>
                  <a:lnTo>
                    <a:pt x="511" y="59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53" name="Freeform 81"/>
            <p:cNvSpPr>
              <a:spLocks noChangeAspect="1" noEditPoints="1"/>
            </p:cNvSpPr>
            <p:nvPr/>
          </p:nvSpPr>
          <p:spPr bwMode="auto">
            <a:xfrm>
              <a:off x="2398" y="1033"/>
              <a:ext cx="89" cy="199"/>
            </a:xfrm>
            <a:custGeom>
              <a:avLst/>
              <a:gdLst/>
              <a:ahLst/>
              <a:cxnLst>
                <a:cxn ang="0">
                  <a:pos x="81" y="8"/>
                </a:cxn>
                <a:cxn ang="0">
                  <a:pos x="75" y="1"/>
                </a:cxn>
                <a:cxn ang="0">
                  <a:pos x="64" y="2"/>
                </a:cxn>
                <a:cxn ang="0">
                  <a:pos x="55" y="10"/>
                </a:cxn>
                <a:cxn ang="0">
                  <a:pos x="56" y="24"/>
                </a:cxn>
                <a:cxn ang="0">
                  <a:pos x="71" y="26"/>
                </a:cxn>
                <a:cxn ang="0">
                  <a:pos x="80" y="17"/>
                </a:cxn>
                <a:cxn ang="0">
                  <a:pos x="21" y="162"/>
                </a:cxn>
                <a:cxn ang="0">
                  <a:pos x="19" y="174"/>
                </a:cxn>
                <a:cxn ang="0">
                  <a:pos x="27" y="192"/>
                </a:cxn>
                <a:cxn ang="0">
                  <a:pos x="47" y="199"/>
                </a:cxn>
                <a:cxn ang="0">
                  <a:pos x="66" y="193"/>
                </a:cxn>
                <a:cxn ang="0">
                  <a:pos x="79" y="179"/>
                </a:cxn>
                <a:cxn ang="0">
                  <a:pos x="87" y="163"/>
                </a:cxn>
                <a:cxn ang="0">
                  <a:pos x="89" y="154"/>
                </a:cxn>
                <a:cxn ang="0">
                  <a:pos x="85" y="150"/>
                </a:cxn>
                <a:cxn ang="0">
                  <a:pos x="79" y="155"/>
                </a:cxn>
                <a:cxn ang="0">
                  <a:pos x="65" y="182"/>
                </a:cxn>
                <a:cxn ang="0">
                  <a:pos x="48" y="191"/>
                </a:cxn>
                <a:cxn ang="0">
                  <a:pos x="40" y="181"/>
                </a:cxn>
                <a:cxn ang="0">
                  <a:pos x="45" y="162"/>
                </a:cxn>
                <a:cxn ang="0">
                  <a:pos x="58" y="130"/>
                </a:cxn>
                <a:cxn ang="0">
                  <a:pos x="67" y="107"/>
                </a:cxn>
                <a:cxn ang="0">
                  <a:pos x="71" y="91"/>
                </a:cxn>
                <a:cxn ang="0">
                  <a:pos x="63" y="73"/>
                </a:cxn>
                <a:cxn ang="0">
                  <a:pos x="43" y="66"/>
                </a:cxn>
                <a:cxn ang="0">
                  <a:pos x="24" y="72"/>
                </a:cxn>
                <a:cxn ang="0">
                  <a:pos x="10" y="87"/>
                </a:cxn>
                <a:cxn ang="0">
                  <a:pos x="2" y="102"/>
                </a:cxn>
                <a:cxn ang="0">
                  <a:pos x="0" y="111"/>
                </a:cxn>
                <a:cxn ang="0">
                  <a:pos x="5" y="115"/>
                </a:cxn>
                <a:cxn ang="0">
                  <a:pos x="10" y="110"/>
                </a:cxn>
                <a:cxn ang="0">
                  <a:pos x="25" y="83"/>
                </a:cxn>
                <a:cxn ang="0">
                  <a:pos x="42" y="74"/>
                </a:cxn>
                <a:cxn ang="0">
                  <a:pos x="49" y="85"/>
                </a:cxn>
                <a:cxn ang="0">
                  <a:pos x="47" y="95"/>
                </a:cxn>
                <a:cxn ang="0">
                  <a:pos x="40" y="114"/>
                </a:cxn>
              </a:cxnLst>
              <a:rect l="0" t="0" r="r" b="b"/>
              <a:pathLst>
                <a:path w="89" h="199">
                  <a:moveTo>
                    <a:pt x="82" y="11"/>
                  </a:moveTo>
                  <a:lnTo>
                    <a:pt x="81" y="8"/>
                  </a:lnTo>
                  <a:lnTo>
                    <a:pt x="79" y="4"/>
                  </a:lnTo>
                  <a:lnTo>
                    <a:pt x="75" y="1"/>
                  </a:lnTo>
                  <a:lnTo>
                    <a:pt x="70" y="0"/>
                  </a:lnTo>
                  <a:lnTo>
                    <a:pt x="64" y="2"/>
                  </a:lnTo>
                  <a:lnTo>
                    <a:pt x="58" y="5"/>
                  </a:lnTo>
                  <a:lnTo>
                    <a:pt x="55" y="10"/>
                  </a:lnTo>
                  <a:lnTo>
                    <a:pt x="53" y="16"/>
                  </a:lnTo>
                  <a:lnTo>
                    <a:pt x="56" y="24"/>
                  </a:lnTo>
                  <a:lnTo>
                    <a:pt x="65" y="28"/>
                  </a:lnTo>
                  <a:lnTo>
                    <a:pt x="71" y="26"/>
                  </a:lnTo>
                  <a:lnTo>
                    <a:pt x="77" y="23"/>
                  </a:lnTo>
                  <a:lnTo>
                    <a:pt x="80" y="17"/>
                  </a:lnTo>
                  <a:lnTo>
                    <a:pt x="82" y="11"/>
                  </a:lnTo>
                  <a:close/>
                  <a:moveTo>
                    <a:pt x="21" y="162"/>
                  </a:moveTo>
                  <a:lnTo>
                    <a:pt x="19" y="168"/>
                  </a:lnTo>
                  <a:lnTo>
                    <a:pt x="19" y="174"/>
                  </a:lnTo>
                  <a:lnTo>
                    <a:pt x="21" y="184"/>
                  </a:lnTo>
                  <a:lnTo>
                    <a:pt x="27" y="192"/>
                  </a:lnTo>
                  <a:lnTo>
                    <a:pt x="35" y="198"/>
                  </a:lnTo>
                  <a:lnTo>
                    <a:pt x="47" y="199"/>
                  </a:lnTo>
                  <a:lnTo>
                    <a:pt x="57" y="198"/>
                  </a:lnTo>
                  <a:lnTo>
                    <a:pt x="66" y="193"/>
                  </a:lnTo>
                  <a:lnTo>
                    <a:pt x="73" y="186"/>
                  </a:lnTo>
                  <a:lnTo>
                    <a:pt x="79" y="179"/>
                  </a:lnTo>
                  <a:lnTo>
                    <a:pt x="84" y="171"/>
                  </a:lnTo>
                  <a:lnTo>
                    <a:pt x="87" y="163"/>
                  </a:lnTo>
                  <a:lnTo>
                    <a:pt x="89" y="157"/>
                  </a:lnTo>
                  <a:lnTo>
                    <a:pt x="89" y="154"/>
                  </a:lnTo>
                  <a:lnTo>
                    <a:pt x="87" y="151"/>
                  </a:lnTo>
                  <a:lnTo>
                    <a:pt x="85" y="150"/>
                  </a:lnTo>
                  <a:lnTo>
                    <a:pt x="81" y="152"/>
                  </a:lnTo>
                  <a:lnTo>
                    <a:pt x="79" y="155"/>
                  </a:lnTo>
                  <a:lnTo>
                    <a:pt x="73" y="171"/>
                  </a:lnTo>
                  <a:lnTo>
                    <a:pt x="65" y="182"/>
                  </a:lnTo>
                  <a:lnTo>
                    <a:pt x="56" y="189"/>
                  </a:lnTo>
                  <a:lnTo>
                    <a:pt x="48" y="191"/>
                  </a:lnTo>
                  <a:lnTo>
                    <a:pt x="42" y="189"/>
                  </a:lnTo>
                  <a:lnTo>
                    <a:pt x="40" y="181"/>
                  </a:lnTo>
                  <a:lnTo>
                    <a:pt x="42" y="171"/>
                  </a:lnTo>
                  <a:lnTo>
                    <a:pt x="45" y="162"/>
                  </a:lnTo>
                  <a:lnTo>
                    <a:pt x="54" y="138"/>
                  </a:lnTo>
                  <a:lnTo>
                    <a:pt x="58" y="130"/>
                  </a:lnTo>
                  <a:lnTo>
                    <a:pt x="62" y="118"/>
                  </a:lnTo>
                  <a:lnTo>
                    <a:pt x="67" y="107"/>
                  </a:lnTo>
                  <a:lnTo>
                    <a:pt x="69" y="101"/>
                  </a:lnTo>
                  <a:lnTo>
                    <a:pt x="71" y="91"/>
                  </a:lnTo>
                  <a:lnTo>
                    <a:pt x="69" y="81"/>
                  </a:lnTo>
                  <a:lnTo>
                    <a:pt x="63" y="73"/>
                  </a:lnTo>
                  <a:lnTo>
                    <a:pt x="54" y="68"/>
                  </a:lnTo>
                  <a:lnTo>
                    <a:pt x="43" y="66"/>
                  </a:lnTo>
                  <a:lnTo>
                    <a:pt x="32" y="68"/>
                  </a:lnTo>
                  <a:lnTo>
                    <a:pt x="24" y="72"/>
                  </a:lnTo>
                  <a:lnTo>
                    <a:pt x="16" y="79"/>
                  </a:lnTo>
                  <a:lnTo>
                    <a:pt x="10" y="87"/>
                  </a:lnTo>
                  <a:lnTo>
                    <a:pt x="6" y="95"/>
                  </a:lnTo>
                  <a:lnTo>
                    <a:pt x="2" y="102"/>
                  </a:lnTo>
                  <a:lnTo>
                    <a:pt x="0" y="108"/>
                  </a:lnTo>
                  <a:lnTo>
                    <a:pt x="0" y="111"/>
                  </a:lnTo>
                  <a:lnTo>
                    <a:pt x="2" y="115"/>
                  </a:lnTo>
                  <a:lnTo>
                    <a:pt x="5" y="115"/>
                  </a:lnTo>
                  <a:lnTo>
                    <a:pt x="9" y="114"/>
                  </a:lnTo>
                  <a:lnTo>
                    <a:pt x="10" y="110"/>
                  </a:lnTo>
                  <a:lnTo>
                    <a:pt x="17" y="94"/>
                  </a:lnTo>
                  <a:lnTo>
                    <a:pt x="25" y="83"/>
                  </a:lnTo>
                  <a:lnTo>
                    <a:pt x="33" y="76"/>
                  </a:lnTo>
                  <a:lnTo>
                    <a:pt x="42" y="74"/>
                  </a:lnTo>
                  <a:lnTo>
                    <a:pt x="47" y="76"/>
                  </a:lnTo>
                  <a:lnTo>
                    <a:pt x="49" y="85"/>
                  </a:lnTo>
                  <a:lnTo>
                    <a:pt x="49" y="90"/>
                  </a:lnTo>
                  <a:lnTo>
                    <a:pt x="47" y="95"/>
                  </a:lnTo>
                  <a:lnTo>
                    <a:pt x="45" y="103"/>
                  </a:lnTo>
                  <a:lnTo>
                    <a:pt x="40" y="114"/>
                  </a:lnTo>
                  <a:lnTo>
                    <a:pt x="21" y="16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54" name="Freeform 82"/>
            <p:cNvSpPr>
              <a:spLocks noChangeAspect="1" noEditPoints="1"/>
            </p:cNvSpPr>
            <p:nvPr/>
          </p:nvSpPr>
          <p:spPr bwMode="auto">
            <a:xfrm>
              <a:off x="2524" y="1116"/>
              <a:ext cx="218" cy="79"/>
            </a:xfrm>
            <a:custGeom>
              <a:avLst/>
              <a:gdLst/>
              <a:ahLst/>
              <a:cxnLst>
                <a:cxn ang="0">
                  <a:pos x="207" y="14"/>
                </a:cxn>
                <a:cxn ang="0">
                  <a:pos x="211" y="14"/>
                </a:cxn>
                <a:cxn ang="0">
                  <a:pos x="214" y="13"/>
                </a:cxn>
                <a:cxn ang="0">
                  <a:pos x="217" y="11"/>
                </a:cxn>
                <a:cxn ang="0">
                  <a:pos x="218" y="7"/>
                </a:cxn>
                <a:cxn ang="0">
                  <a:pos x="217" y="3"/>
                </a:cxn>
                <a:cxn ang="0">
                  <a:pos x="214" y="0"/>
                </a:cxn>
                <a:cxn ang="0">
                  <a:pos x="211" y="0"/>
                </a:cxn>
                <a:cxn ang="0">
                  <a:pos x="207" y="0"/>
                </a:cxn>
                <a:cxn ang="0">
                  <a:pos x="11" y="0"/>
                </a:cxn>
                <a:cxn ang="0">
                  <a:pos x="8" y="0"/>
                </a:cxn>
                <a:cxn ang="0">
                  <a:pos x="4" y="0"/>
                </a:cxn>
                <a:cxn ang="0">
                  <a:pos x="1" y="3"/>
                </a:cxn>
                <a:cxn ang="0">
                  <a:pos x="0" y="7"/>
                </a:cxn>
                <a:cxn ang="0">
                  <a:pos x="1" y="11"/>
                </a:cxn>
                <a:cxn ang="0">
                  <a:pos x="4" y="13"/>
                </a:cxn>
                <a:cxn ang="0">
                  <a:pos x="8" y="14"/>
                </a:cxn>
                <a:cxn ang="0">
                  <a:pos x="12" y="14"/>
                </a:cxn>
                <a:cxn ang="0">
                  <a:pos x="207" y="14"/>
                </a:cxn>
                <a:cxn ang="0">
                  <a:pos x="207" y="79"/>
                </a:cxn>
                <a:cxn ang="0">
                  <a:pos x="211" y="79"/>
                </a:cxn>
                <a:cxn ang="0">
                  <a:pos x="214" y="78"/>
                </a:cxn>
                <a:cxn ang="0">
                  <a:pos x="217" y="76"/>
                </a:cxn>
                <a:cxn ang="0">
                  <a:pos x="218" y="72"/>
                </a:cxn>
                <a:cxn ang="0">
                  <a:pos x="217" y="68"/>
                </a:cxn>
                <a:cxn ang="0">
                  <a:pos x="214" y="66"/>
                </a:cxn>
                <a:cxn ang="0">
                  <a:pos x="211" y="65"/>
                </a:cxn>
                <a:cxn ang="0">
                  <a:pos x="207" y="65"/>
                </a:cxn>
                <a:cxn ang="0">
                  <a:pos x="12" y="65"/>
                </a:cxn>
                <a:cxn ang="0">
                  <a:pos x="8" y="65"/>
                </a:cxn>
                <a:cxn ang="0">
                  <a:pos x="4" y="66"/>
                </a:cxn>
                <a:cxn ang="0">
                  <a:pos x="1" y="68"/>
                </a:cxn>
                <a:cxn ang="0">
                  <a:pos x="0" y="72"/>
                </a:cxn>
                <a:cxn ang="0">
                  <a:pos x="1" y="76"/>
                </a:cxn>
                <a:cxn ang="0">
                  <a:pos x="4" y="78"/>
                </a:cxn>
                <a:cxn ang="0">
                  <a:pos x="8" y="79"/>
                </a:cxn>
                <a:cxn ang="0">
                  <a:pos x="11" y="79"/>
                </a:cxn>
                <a:cxn ang="0">
                  <a:pos x="207" y="79"/>
                </a:cxn>
              </a:cxnLst>
              <a:rect l="0" t="0" r="r" b="b"/>
              <a:pathLst>
                <a:path w="218" h="79">
                  <a:moveTo>
                    <a:pt x="207" y="14"/>
                  </a:moveTo>
                  <a:lnTo>
                    <a:pt x="211" y="14"/>
                  </a:lnTo>
                  <a:lnTo>
                    <a:pt x="214" y="13"/>
                  </a:lnTo>
                  <a:lnTo>
                    <a:pt x="217" y="11"/>
                  </a:lnTo>
                  <a:lnTo>
                    <a:pt x="218" y="7"/>
                  </a:lnTo>
                  <a:lnTo>
                    <a:pt x="217" y="3"/>
                  </a:lnTo>
                  <a:lnTo>
                    <a:pt x="214" y="0"/>
                  </a:lnTo>
                  <a:lnTo>
                    <a:pt x="211" y="0"/>
                  </a:lnTo>
                  <a:lnTo>
                    <a:pt x="207" y="0"/>
                  </a:lnTo>
                  <a:lnTo>
                    <a:pt x="11" y="0"/>
                  </a:lnTo>
                  <a:lnTo>
                    <a:pt x="8" y="0"/>
                  </a:lnTo>
                  <a:lnTo>
                    <a:pt x="4" y="0"/>
                  </a:lnTo>
                  <a:lnTo>
                    <a:pt x="1" y="3"/>
                  </a:lnTo>
                  <a:lnTo>
                    <a:pt x="0" y="7"/>
                  </a:lnTo>
                  <a:lnTo>
                    <a:pt x="1" y="11"/>
                  </a:lnTo>
                  <a:lnTo>
                    <a:pt x="4" y="13"/>
                  </a:lnTo>
                  <a:lnTo>
                    <a:pt x="8" y="14"/>
                  </a:lnTo>
                  <a:lnTo>
                    <a:pt x="12" y="14"/>
                  </a:lnTo>
                  <a:lnTo>
                    <a:pt x="207" y="14"/>
                  </a:lnTo>
                  <a:close/>
                  <a:moveTo>
                    <a:pt x="207" y="79"/>
                  </a:moveTo>
                  <a:lnTo>
                    <a:pt x="211" y="79"/>
                  </a:lnTo>
                  <a:lnTo>
                    <a:pt x="214" y="78"/>
                  </a:lnTo>
                  <a:lnTo>
                    <a:pt x="217" y="76"/>
                  </a:lnTo>
                  <a:lnTo>
                    <a:pt x="218" y="72"/>
                  </a:lnTo>
                  <a:lnTo>
                    <a:pt x="217" y="68"/>
                  </a:lnTo>
                  <a:lnTo>
                    <a:pt x="214" y="66"/>
                  </a:lnTo>
                  <a:lnTo>
                    <a:pt x="211" y="65"/>
                  </a:lnTo>
                  <a:lnTo>
                    <a:pt x="207" y="65"/>
                  </a:lnTo>
                  <a:lnTo>
                    <a:pt x="12" y="65"/>
                  </a:lnTo>
                  <a:lnTo>
                    <a:pt x="8" y="65"/>
                  </a:lnTo>
                  <a:lnTo>
                    <a:pt x="4" y="66"/>
                  </a:lnTo>
                  <a:lnTo>
                    <a:pt x="1" y="68"/>
                  </a:lnTo>
                  <a:lnTo>
                    <a:pt x="0" y="72"/>
                  </a:lnTo>
                  <a:lnTo>
                    <a:pt x="1" y="76"/>
                  </a:lnTo>
                  <a:lnTo>
                    <a:pt x="4" y="78"/>
                  </a:lnTo>
                  <a:lnTo>
                    <a:pt x="8" y="79"/>
                  </a:lnTo>
                  <a:lnTo>
                    <a:pt x="11" y="79"/>
                  </a:lnTo>
                  <a:lnTo>
                    <a:pt x="207" y="7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55" name="Freeform 83"/>
            <p:cNvSpPr>
              <a:spLocks noChangeAspect="1"/>
            </p:cNvSpPr>
            <p:nvPr/>
          </p:nvSpPr>
          <p:spPr bwMode="auto">
            <a:xfrm>
              <a:off x="2795" y="1033"/>
              <a:ext cx="108" cy="197"/>
            </a:xfrm>
            <a:custGeom>
              <a:avLst/>
              <a:gdLst/>
              <a:ahLst/>
              <a:cxnLst>
                <a:cxn ang="0">
                  <a:pos x="67" y="8"/>
                </a:cxn>
                <a:cxn ang="0">
                  <a:pos x="67" y="3"/>
                </a:cxn>
                <a:cxn ang="0">
                  <a:pos x="66" y="1"/>
                </a:cxn>
                <a:cxn ang="0">
                  <a:pos x="63" y="0"/>
                </a:cxn>
                <a:cxn ang="0">
                  <a:pos x="58" y="0"/>
                </a:cxn>
                <a:cxn ang="0">
                  <a:pos x="43" y="11"/>
                </a:cxn>
                <a:cxn ang="0">
                  <a:pos x="27" y="16"/>
                </a:cxn>
                <a:cxn ang="0">
                  <a:pos x="12" y="19"/>
                </a:cxn>
                <a:cxn ang="0">
                  <a:pos x="0" y="19"/>
                </a:cxn>
                <a:cxn ang="0">
                  <a:pos x="0" y="30"/>
                </a:cxn>
                <a:cxn ang="0">
                  <a:pos x="8" y="29"/>
                </a:cxn>
                <a:cxn ang="0">
                  <a:pos x="18" y="28"/>
                </a:cxn>
                <a:cxn ang="0">
                  <a:pos x="31" y="26"/>
                </a:cxn>
                <a:cxn ang="0">
                  <a:pos x="43" y="21"/>
                </a:cxn>
                <a:cxn ang="0">
                  <a:pos x="43" y="172"/>
                </a:cxn>
                <a:cxn ang="0">
                  <a:pos x="43" y="179"/>
                </a:cxn>
                <a:cxn ang="0">
                  <a:pos x="40" y="183"/>
                </a:cxn>
                <a:cxn ang="0">
                  <a:pos x="31" y="185"/>
                </a:cxn>
                <a:cxn ang="0">
                  <a:pos x="14" y="186"/>
                </a:cxn>
                <a:cxn ang="0">
                  <a:pos x="2" y="186"/>
                </a:cxn>
                <a:cxn ang="0">
                  <a:pos x="2" y="197"/>
                </a:cxn>
                <a:cxn ang="0">
                  <a:pos x="11" y="196"/>
                </a:cxn>
                <a:cxn ang="0">
                  <a:pos x="27" y="196"/>
                </a:cxn>
                <a:cxn ang="0">
                  <a:pos x="43" y="196"/>
                </a:cxn>
                <a:cxn ang="0">
                  <a:pos x="55" y="195"/>
                </a:cxn>
                <a:cxn ang="0">
                  <a:pos x="67" y="196"/>
                </a:cxn>
                <a:cxn ang="0">
                  <a:pos x="83" y="196"/>
                </a:cxn>
                <a:cxn ang="0">
                  <a:pos x="98" y="196"/>
                </a:cxn>
                <a:cxn ang="0">
                  <a:pos x="108" y="197"/>
                </a:cxn>
                <a:cxn ang="0">
                  <a:pos x="108" y="186"/>
                </a:cxn>
                <a:cxn ang="0">
                  <a:pos x="97" y="186"/>
                </a:cxn>
                <a:cxn ang="0">
                  <a:pos x="80" y="185"/>
                </a:cxn>
                <a:cxn ang="0">
                  <a:pos x="71" y="183"/>
                </a:cxn>
                <a:cxn ang="0">
                  <a:pos x="68" y="179"/>
                </a:cxn>
                <a:cxn ang="0">
                  <a:pos x="67" y="172"/>
                </a:cxn>
                <a:cxn ang="0">
                  <a:pos x="67" y="8"/>
                </a:cxn>
              </a:cxnLst>
              <a:rect l="0" t="0" r="r" b="b"/>
              <a:pathLst>
                <a:path w="108" h="197">
                  <a:moveTo>
                    <a:pt x="67" y="8"/>
                  </a:moveTo>
                  <a:lnTo>
                    <a:pt x="67" y="3"/>
                  </a:lnTo>
                  <a:lnTo>
                    <a:pt x="66" y="1"/>
                  </a:lnTo>
                  <a:lnTo>
                    <a:pt x="63" y="0"/>
                  </a:lnTo>
                  <a:lnTo>
                    <a:pt x="58" y="0"/>
                  </a:lnTo>
                  <a:lnTo>
                    <a:pt x="43" y="11"/>
                  </a:lnTo>
                  <a:lnTo>
                    <a:pt x="27" y="16"/>
                  </a:lnTo>
                  <a:lnTo>
                    <a:pt x="12" y="19"/>
                  </a:lnTo>
                  <a:lnTo>
                    <a:pt x="0" y="19"/>
                  </a:lnTo>
                  <a:lnTo>
                    <a:pt x="0" y="30"/>
                  </a:lnTo>
                  <a:lnTo>
                    <a:pt x="8" y="29"/>
                  </a:lnTo>
                  <a:lnTo>
                    <a:pt x="18" y="28"/>
                  </a:lnTo>
                  <a:lnTo>
                    <a:pt x="31" y="26"/>
                  </a:lnTo>
                  <a:lnTo>
                    <a:pt x="43" y="21"/>
                  </a:lnTo>
                  <a:lnTo>
                    <a:pt x="43" y="172"/>
                  </a:lnTo>
                  <a:lnTo>
                    <a:pt x="43" y="179"/>
                  </a:lnTo>
                  <a:lnTo>
                    <a:pt x="40" y="183"/>
                  </a:lnTo>
                  <a:lnTo>
                    <a:pt x="31" y="185"/>
                  </a:lnTo>
                  <a:lnTo>
                    <a:pt x="14" y="186"/>
                  </a:lnTo>
                  <a:lnTo>
                    <a:pt x="2" y="186"/>
                  </a:lnTo>
                  <a:lnTo>
                    <a:pt x="2" y="197"/>
                  </a:lnTo>
                  <a:lnTo>
                    <a:pt x="11" y="196"/>
                  </a:lnTo>
                  <a:lnTo>
                    <a:pt x="27" y="196"/>
                  </a:lnTo>
                  <a:lnTo>
                    <a:pt x="43" y="196"/>
                  </a:lnTo>
                  <a:lnTo>
                    <a:pt x="55" y="195"/>
                  </a:lnTo>
                  <a:lnTo>
                    <a:pt x="67" y="196"/>
                  </a:lnTo>
                  <a:lnTo>
                    <a:pt x="83" y="196"/>
                  </a:lnTo>
                  <a:lnTo>
                    <a:pt x="98" y="196"/>
                  </a:lnTo>
                  <a:lnTo>
                    <a:pt x="108" y="197"/>
                  </a:lnTo>
                  <a:lnTo>
                    <a:pt x="108" y="186"/>
                  </a:lnTo>
                  <a:lnTo>
                    <a:pt x="97" y="186"/>
                  </a:lnTo>
                  <a:lnTo>
                    <a:pt x="80" y="185"/>
                  </a:lnTo>
                  <a:lnTo>
                    <a:pt x="71" y="183"/>
                  </a:lnTo>
                  <a:lnTo>
                    <a:pt x="68" y="179"/>
                  </a:lnTo>
                  <a:lnTo>
                    <a:pt x="67" y="172"/>
                  </a:lnTo>
                  <a:lnTo>
                    <a:pt x="67" y="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56" name="Freeform 84"/>
            <p:cNvSpPr>
              <a:spLocks noChangeAspect="1"/>
            </p:cNvSpPr>
            <p:nvPr/>
          </p:nvSpPr>
          <p:spPr bwMode="auto">
            <a:xfrm>
              <a:off x="3005" y="413"/>
              <a:ext cx="98" cy="423"/>
            </a:xfrm>
            <a:custGeom>
              <a:avLst/>
              <a:gdLst/>
              <a:ahLst/>
              <a:cxnLst>
                <a:cxn ang="0">
                  <a:pos x="98" y="419"/>
                </a:cxn>
                <a:cxn ang="0">
                  <a:pos x="98" y="418"/>
                </a:cxn>
                <a:cxn ang="0">
                  <a:pos x="97" y="416"/>
                </a:cxn>
                <a:cxn ang="0">
                  <a:pos x="95" y="414"/>
                </a:cxn>
                <a:cxn ang="0">
                  <a:pos x="91" y="409"/>
                </a:cxn>
                <a:cxn ang="0">
                  <a:pos x="58" y="365"/>
                </a:cxn>
                <a:cxn ang="0">
                  <a:pos x="38" y="315"/>
                </a:cxn>
                <a:cxn ang="0">
                  <a:pos x="28" y="262"/>
                </a:cxn>
                <a:cxn ang="0">
                  <a:pos x="25" y="212"/>
                </a:cxn>
                <a:cxn ang="0">
                  <a:pos x="28" y="157"/>
                </a:cxn>
                <a:cxn ang="0">
                  <a:pos x="39" y="104"/>
                </a:cxn>
                <a:cxn ang="0">
                  <a:pos x="60" y="55"/>
                </a:cxn>
                <a:cxn ang="0">
                  <a:pos x="93" y="11"/>
                </a:cxn>
                <a:cxn ang="0">
                  <a:pos x="98" y="6"/>
                </a:cxn>
                <a:cxn ang="0">
                  <a:pos x="98" y="4"/>
                </a:cxn>
                <a:cxn ang="0">
                  <a:pos x="97" y="1"/>
                </a:cxn>
                <a:cxn ang="0">
                  <a:pos x="94" y="0"/>
                </a:cxn>
                <a:cxn ang="0">
                  <a:pos x="85" y="5"/>
                </a:cxn>
                <a:cxn ang="0">
                  <a:pos x="68" y="21"/>
                </a:cxn>
                <a:cxn ang="0">
                  <a:pos x="47" y="47"/>
                </a:cxn>
                <a:cxn ang="0">
                  <a:pos x="27" y="83"/>
                </a:cxn>
                <a:cxn ang="0">
                  <a:pos x="14" y="117"/>
                </a:cxn>
                <a:cxn ang="0">
                  <a:pos x="5" y="151"/>
                </a:cxn>
                <a:cxn ang="0">
                  <a:pos x="1" y="183"/>
                </a:cxn>
                <a:cxn ang="0">
                  <a:pos x="0" y="212"/>
                </a:cxn>
                <a:cxn ang="0">
                  <a:pos x="1" y="239"/>
                </a:cxn>
                <a:cxn ang="0">
                  <a:pos x="5" y="272"/>
                </a:cxn>
                <a:cxn ang="0">
                  <a:pos x="14" y="307"/>
                </a:cxn>
                <a:cxn ang="0">
                  <a:pos x="28" y="344"/>
                </a:cxn>
                <a:cxn ang="0">
                  <a:pos x="48" y="378"/>
                </a:cxn>
                <a:cxn ang="0">
                  <a:pos x="69" y="403"/>
                </a:cxn>
                <a:cxn ang="0">
                  <a:pos x="85" y="418"/>
                </a:cxn>
                <a:cxn ang="0">
                  <a:pos x="94" y="423"/>
                </a:cxn>
                <a:cxn ang="0">
                  <a:pos x="97" y="422"/>
                </a:cxn>
                <a:cxn ang="0">
                  <a:pos x="98" y="419"/>
                </a:cxn>
              </a:cxnLst>
              <a:rect l="0" t="0" r="r" b="b"/>
              <a:pathLst>
                <a:path w="98" h="423">
                  <a:moveTo>
                    <a:pt x="98" y="419"/>
                  </a:moveTo>
                  <a:lnTo>
                    <a:pt x="98" y="418"/>
                  </a:lnTo>
                  <a:lnTo>
                    <a:pt x="97" y="416"/>
                  </a:lnTo>
                  <a:lnTo>
                    <a:pt x="95" y="414"/>
                  </a:lnTo>
                  <a:lnTo>
                    <a:pt x="91" y="409"/>
                  </a:lnTo>
                  <a:lnTo>
                    <a:pt x="58" y="365"/>
                  </a:lnTo>
                  <a:lnTo>
                    <a:pt x="38" y="315"/>
                  </a:lnTo>
                  <a:lnTo>
                    <a:pt x="28" y="262"/>
                  </a:lnTo>
                  <a:lnTo>
                    <a:pt x="25" y="212"/>
                  </a:lnTo>
                  <a:lnTo>
                    <a:pt x="28" y="157"/>
                  </a:lnTo>
                  <a:lnTo>
                    <a:pt x="39" y="104"/>
                  </a:lnTo>
                  <a:lnTo>
                    <a:pt x="60" y="55"/>
                  </a:lnTo>
                  <a:lnTo>
                    <a:pt x="93" y="11"/>
                  </a:lnTo>
                  <a:lnTo>
                    <a:pt x="98" y="6"/>
                  </a:lnTo>
                  <a:lnTo>
                    <a:pt x="98" y="4"/>
                  </a:lnTo>
                  <a:lnTo>
                    <a:pt x="97" y="1"/>
                  </a:lnTo>
                  <a:lnTo>
                    <a:pt x="94" y="0"/>
                  </a:lnTo>
                  <a:lnTo>
                    <a:pt x="85" y="5"/>
                  </a:lnTo>
                  <a:lnTo>
                    <a:pt x="68" y="21"/>
                  </a:lnTo>
                  <a:lnTo>
                    <a:pt x="47" y="47"/>
                  </a:lnTo>
                  <a:lnTo>
                    <a:pt x="27" y="83"/>
                  </a:lnTo>
                  <a:lnTo>
                    <a:pt x="14" y="117"/>
                  </a:lnTo>
                  <a:lnTo>
                    <a:pt x="5" y="151"/>
                  </a:lnTo>
                  <a:lnTo>
                    <a:pt x="1" y="183"/>
                  </a:lnTo>
                  <a:lnTo>
                    <a:pt x="0" y="212"/>
                  </a:lnTo>
                  <a:lnTo>
                    <a:pt x="1" y="239"/>
                  </a:lnTo>
                  <a:lnTo>
                    <a:pt x="5" y="272"/>
                  </a:lnTo>
                  <a:lnTo>
                    <a:pt x="14" y="307"/>
                  </a:lnTo>
                  <a:lnTo>
                    <a:pt x="28" y="344"/>
                  </a:lnTo>
                  <a:lnTo>
                    <a:pt x="48" y="378"/>
                  </a:lnTo>
                  <a:lnTo>
                    <a:pt x="69" y="403"/>
                  </a:lnTo>
                  <a:lnTo>
                    <a:pt x="85" y="418"/>
                  </a:lnTo>
                  <a:lnTo>
                    <a:pt x="94" y="423"/>
                  </a:lnTo>
                  <a:lnTo>
                    <a:pt x="97" y="422"/>
                  </a:lnTo>
                  <a:lnTo>
                    <a:pt x="98" y="41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57" name="Freeform 85"/>
            <p:cNvSpPr>
              <a:spLocks noChangeAspect="1"/>
            </p:cNvSpPr>
            <p:nvPr/>
          </p:nvSpPr>
          <p:spPr bwMode="auto">
            <a:xfrm>
              <a:off x="3144" y="539"/>
              <a:ext cx="186" cy="194"/>
            </a:xfrm>
            <a:custGeom>
              <a:avLst/>
              <a:gdLst/>
              <a:ahLst/>
              <a:cxnLst>
                <a:cxn ang="0">
                  <a:pos x="132" y="24"/>
                </a:cxn>
                <a:cxn ang="0">
                  <a:pos x="128" y="35"/>
                </a:cxn>
                <a:cxn ang="0">
                  <a:pos x="130" y="51"/>
                </a:cxn>
                <a:cxn ang="0">
                  <a:pos x="145" y="64"/>
                </a:cxn>
                <a:cxn ang="0">
                  <a:pos x="164" y="63"/>
                </a:cxn>
                <a:cxn ang="0">
                  <a:pos x="178" y="50"/>
                </a:cxn>
                <a:cxn ang="0">
                  <a:pos x="172" y="17"/>
                </a:cxn>
                <a:cxn ang="0">
                  <a:pos x="129" y="1"/>
                </a:cxn>
                <a:cxn ang="0">
                  <a:pos x="81" y="2"/>
                </a:cxn>
                <a:cxn ang="0">
                  <a:pos x="40" y="18"/>
                </a:cxn>
                <a:cxn ang="0">
                  <a:pos x="14" y="45"/>
                </a:cxn>
                <a:cxn ang="0">
                  <a:pos x="2" y="79"/>
                </a:cxn>
                <a:cxn ang="0">
                  <a:pos x="7" y="136"/>
                </a:cxn>
                <a:cxn ang="0">
                  <a:pos x="61" y="187"/>
                </a:cxn>
                <a:cxn ang="0">
                  <a:pos x="128" y="192"/>
                </a:cxn>
                <a:cxn ang="0">
                  <a:pos x="161" y="178"/>
                </a:cxn>
                <a:cxn ang="0">
                  <a:pos x="178" y="160"/>
                </a:cxn>
                <a:cxn ang="0">
                  <a:pos x="185" y="145"/>
                </a:cxn>
                <a:cxn ang="0">
                  <a:pos x="185" y="138"/>
                </a:cxn>
                <a:cxn ang="0">
                  <a:pos x="179" y="136"/>
                </a:cxn>
                <a:cxn ang="0">
                  <a:pos x="171" y="136"/>
                </a:cxn>
                <a:cxn ang="0">
                  <a:pos x="167" y="139"/>
                </a:cxn>
                <a:cxn ang="0">
                  <a:pos x="156" y="159"/>
                </a:cxn>
                <a:cxn ang="0">
                  <a:pos x="129" y="175"/>
                </a:cxn>
                <a:cxn ang="0">
                  <a:pos x="93" y="174"/>
                </a:cxn>
                <a:cxn ang="0">
                  <a:pos x="69" y="156"/>
                </a:cxn>
                <a:cxn ang="0">
                  <a:pos x="57" y="130"/>
                </a:cxn>
                <a:cxn ang="0">
                  <a:pos x="54" y="104"/>
                </a:cxn>
                <a:cxn ang="0">
                  <a:pos x="54" y="85"/>
                </a:cxn>
                <a:cxn ang="0">
                  <a:pos x="57" y="60"/>
                </a:cxn>
                <a:cxn ang="0">
                  <a:pos x="68" y="35"/>
                </a:cxn>
                <a:cxn ang="0">
                  <a:pos x="91" y="19"/>
                </a:cxn>
                <a:cxn ang="0">
                  <a:pos x="126" y="17"/>
                </a:cxn>
              </a:cxnLst>
              <a:rect l="0" t="0" r="r" b="b"/>
              <a:pathLst>
                <a:path w="186" h="194">
                  <a:moveTo>
                    <a:pt x="136" y="19"/>
                  </a:moveTo>
                  <a:lnTo>
                    <a:pt x="132" y="24"/>
                  </a:lnTo>
                  <a:lnTo>
                    <a:pt x="129" y="30"/>
                  </a:lnTo>
                  <a:lnTo>
                    <a:pt x="128" y="35"/>
                  </a:lnTo>
                  <a:lnTo>
                    <a:pt x="128" y="39"/>
                  </a:lnTo>
                  <a:lnTo>
                    <a:pt x="130" y="51"/>
                  </a:lnTo>
                  <a:lnTo>
                    <a:pt x="136" y="59"/>
                  </a:lnTo>
                  <a:lnTo>
                    <a:pt x="145" y="64"/>
                  </a:lnTo>
                  <a:lnTo>
                    <a:pt x="154" y="65"/>
                  </a:lnTo>
                  <a:lnTo>
                    <a:pt x="164" y="63"/>
                  </a:lnTo>
                  <a:lnTo>
                    <a:pt x="172" y="59"/>
                  </a:lnTo>
                  <a:lnTo>
                    <a:pt x="178" y="50"/>
                  </a:lnTo>
                  <a:lnTo>
                    <a:pt x="181" y="39"/>
                  </a:lnTo>
                  <a:lnTo>
                    <a:pt x="172" y="17"/>
                  </a:lnTo>
                  <a:lnTo>
                    <a:pt x="153" y="5"/>
                  </a:lnTo>
                  <a:lnTo>
                    <a:pt x="129" y="1"/>
                  </a:lnTo>
                  <a:lnTo>
                    <a:pt x="107" y="0"/>
                  </a:lnTo>
                  <a:lnTo>
                    <a:pt x="81" y="2"/>
                  </a:lnTo>
                  <a:lnTo>
                    <a:pt x="58" y="8"/>
                  </a:lnTo>
                  <a:lnTo>
                    <a:pt x="40" y="18"/>
                  </a:lnTo>
                  <a:lnTo>
                    <a:pt x="25" y="30"/>
                  </a:lnTo>
                  <a:lnTo>
                    <a:pt x="14" y="45"/>
                  </a:lnTo>
                  <a:lnTo>
                    <a:pt x="6" y="61"/>
                  </a:lnTo>
                  <a:lnTo>
                    <a:pt x="2" y="79"/>
                  </a:lnTo>
                  <a:lnTo>
                    <a:pt x="0" y="97"/>
                  </a:lnTo>
                  <a:lnTo>
                    <a:pt x="7" y="136"/>
                  </a:lnTo>
                  <a:lnTo>
                    <a:pt x="28" y="167"/>
                  </a:lnTo>
                  <a:lnTo>
                    <a:pt x="61" y="187"/>
                  </a:lnTo>
                  <a:lnTo>
                    <a:pt x="105" y="194"/>
                  </a:lnTo>
                  <a:lnTo>
                    <a:pt x="128" y="192"/>
                  </a:lnTo>
                  <a:lnTo>
                    <a:pt x="146" y="186"/>
                  </a:lnTo>
                  <a:lnTo>
                    <a:pt x="161" y="178"/>
                  </a:lnTo>
                  <a:lnTo>
                    <a:pt x="171" y="169"/>
                  </a:lnTo>
                  <a:lnTo>
                    <a:pt x="178" y="160"/>
                  </a:lnTo>
                  <a:lnTo>
                    <a:pt x="183" y="151"/>
                  </a:lnTo>
                  <a:lnTo>
                    <a:pt x="185" y="145"/>
                  </a:lnTo>
                  <a:lnTo>
                    <a:pt x="186" y="142"/>
                  </a:lnTo>
                  <a:lnTo>
                    <a:pt x="185" y="138"/>
                  </a:lnTo>
                  <a:lnTo>
                    <a:pt x="183" y="137"/>
                  </a:lnTo>
                  <a:lnTo>
                    <a:pt x="179" y="136"/>
                  </a:lnTo>
                  <a:lnTo>
                    <a:pt x="176" y="136"/>
                  </a:lnTo>
                  <a:lnTo>
                    <a:pt x="171" y="136"/>
                  </a:lnTo>
                  <a:lnTo>
                    <a:pt x="169" y="137"/>
                  </a:lnTo>
                  <a:lnTo>
                    <a:pt x="167" y="139"/>
                  </a:lnTo>
                  <a:lnTo>
                    <a:pt x="166" y="142"/>
                  </a:lnTo>
                  <a:lnTo>
                    <a:pt x="156" y="159"/>
                  </a:lnTo>
                  <a:lnTo>
                    <a:pt x="143" y="169"/>
                  </a:lnTo>
                  <a:lnTo>
                    <a:pt x="129" y="175"/>
                  </a:lnTo>
                  <a:lnTo>
                    <a:pt x="113" y="177"/>
                  </a:lnTo>
                  <a:lnTo>
                    <a:pt x="93" y="174"/>
                  </a:lnTo>
                  <a:lnTo>
                    <a:pt x="79" y="167"/>
                  </a:lnTo>
                  <a:lnTo>
                    <a:pt x="69" y="156"/>
                  </a:lnTo>
                  <a:lnTo>
                    <a:pt x="61" y="143"/>
                  </a:lnTo>
                  <a:lnTo>
                    <a:pt x="57" y="130"/>
                  </a:lnTo>
                  <a:lnTo>
                    <a:pt x="55" y="116"/>
                  </a:lnTo>
                  <a:lnTo>
                    <a:pt x="54" y="104"/>
                  </a:lnTo>
                  <a:lnTo>
                    <a:pt x="54" y="95"/>
                  </a:lnTo>
                  <a:lnTo>
                    <a:pt x="54" y="85"/>
                  </a:lnTo>
                  <a:lnTo>
                    <a:pt x="55" y="73"/>
                  </a:lnTo>
                  <a:lnTo>
                    <a:pt x="57" y="60"/>
                  </a:lnTo>
                  <a:lnTo>
                    <a:pt x="61" y="47"/>
                  </a:lnTo>
                  <a:lnTo>
                    <a:pt x="68" y="35"/>
                  </a:lnTo>
                  <a:lnTo>
                    <a:pt x="77" y="26"/>
                  </a:lnTo>
                  <a:lnTo>
                    <a:pt x="91" y="19"/>
                  </a:lnTo>
                  <a:lnTo>
                    <a:pt x="109" y="17"/>
                  </a:lnTo>
                  <a:lnTo>
                    <a:pt x="126" y="17"/>
                  </a:lnTo>
                  <a:lnTo>
                    <a:pt x="136" y="1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58" name="Freeform 86"/>
            <p:cNvSpPr>
              <a:spLocks noChangeAspect="1" noEditPoints="1"/>
            </p:cNvSpPr>
            <p:nvPr/>
          </p:nvSpPr>
          <p:spPr bwMode="auto">
            <a:xfrm>
              <a:off x="3358" y="597"/>
              <a:ext cx="90" cy="200"/>
            </a:xfrm>
            <a:custGeom>
              <a:avLst/>
              <a:gdLst/>
              <a:ahLst/>
              <a:cxnLst>
                <a:cxn ang="0">
                  <a:pos x="81" y="8"/>
                </a:cxn>
                <a:cxn ang="0">
                  <a:pos x="76" y="1"/>
                </a:cxn>
                <a:cxn ang="0">
                  <a:pos x="64" y="2"/>
                </a:cxn>
                <a:cxn ang="0">
                  <a:pos x="55" y="11"/>
                </a:cxn>
                <a:cxn ang="0">
                  <a:pos x="57" y="24"/>
                </a:cxn>
                <a:cxn ang="0">
                  <a:pos x="72" y="26"/>
                </a:cxn>
                <a:cxn ang="0">
                  <a:pos x="81" y="18"/>
                </a:cxn>
                <a:cxn ang="0">
                  <a:pos x="22" y="162"/>
                </a:cxn>
                <a:cxn ang="0">
                  <a:pos x="19" y="175"/>
                </a:cxn>
                <a:cxn ang="0">
                  <a:pos x="27" y="192"/>
                </a:cxn>
                <a:cxn ang="0">
                  <a:pos x="47" y="200"/>
                </a:cxn>
                <a:cxn ang="0">
                  <a:pos x="66" y="193"/>
                </a:cxn>
                <a:cxn ang="0">
                  <a:pos x="80" y="179"/>
                </a:cxn>
                <a:cxn ang="0">
                  <a:pos x="87" y="163"/>
                </a:cxn>
                <a:cxn ang="0">
                  <a:pos x="90" y="154"/>
                </a:cxn>
                <a:cxn ang="0">
                  <a:pos x="85" y="151"/>
                </a:cxn>
                <a:cxn ang="0">
                  <a:pos x="79" y="156"/>
                </a:cxn>
                <a:cxn ang="0">
                  <a:pos x="65" y="182"/>
                </a:cxn>
                <a:cxn ang="0">
                  <a:pos x="48" y="191"/>
                </a:cxn>
                <a:cxn ang="0">
                  <a:pos x="41" y="181"/>
                </a:cxn>
                <a:cxn ang="0">
                  <a:pos x="45" y="162"/>
                </a:cxn>
                <a:cxn ang="0">
                  <a:pos x="58" y="130"/>
                </a:cxn>
                <a:cxn ang="0">
                  <a:pos x="67" y="107"/>
                </a:cxn>
                <a:cxn ang="0">
                  <a:pos x="71" y="91"/>
                </a:cxn>
                <a:cxn ang="0">
                  <a:pos x="63" y="73"/>
                </a:cxn>
                <a:cxn ang="0">
                  <a:pos x="43" y="66"/>
                </a:cxn>
                <a:cxn ang="0">
                  <a:pos x="24" y="72"/>
                </a:cxn>
                <a:cxn ang="0">
                  <a:pos x="10" y="87"/>
                </a:cxn>
                <a:cxn ang="0">
                  <a:pos x="3" y="102"/>
                </a:cxn>
                <a:cxn ang="0">
                  <a:pos x="0" y="111"/>
                </a:cxn>
                <a:cxn ang="0">
                  <a:pos x="5" y="115"/>
                </a:cxn>
                <a:cxn ang="0">
                  <a:pos x="10" y="110"/>
                </a:cxn>
                <a:cxn ang="0">
                  <a:pos x="25" y="83"/>
                </a:cxn>
                <a:cxn ang="0">
                  <a:pos x="42" y="74"/>
                </a:cxn>
                <a:cxn ang="0">
                  <a:pos x="49" y="85"/>
                </a:cxn>
                <a:cxn ang="0">
                  <a:pos x="48" y="95"/>
                </a:cxn>
                <a:cxn ang="0">
                  <a:pos x="40" y="114"/>
                </a:cxn>
              </a:cxnLst>
              <a:rect l="0" t="0" r="r" b="b"/>
              <a:pathLst>
                <a:path w="90" h="200">
                  <a:moveTo>
                    <a:pt x="82" y="12"/>
                  </a:moveTo>
                  <a:lnTo>
                    <a:pt x="81" y="8"/>
                  </a:lnTo>
                  <a:lnTo>
                    <a:pt x="79" y="4"/>
                  </a:lnTo>
                  <a:lnTo>
                    <a:pt x="76" y="1"/>
                  </a:lnTo>
                  <a:lnTo>
                    <a:pt x="70" y="0"/>
                  </a:lnTo>
                  <a:lnTo>
                    <a:pt x="64" y="2"/>
                  </a:lnTo>
                  <a:lnTo>
                    <a:pt x="59" y="5"/>
                  </a:lnTo>
                  <a:lnTo>
                    <a:pt x="55" y="11"/>
                  </a:lnTo>
                  <a:lnTo>
                    <a:pt x="54" y="17"/>
                  </a:lnTo>
                  <a:lnTo>
                    <a:pt x="57" y="24"/>
                  </a:lnTo>
                  <a:lnTo>
                    <a:pt x="65" y="28"/>
                  </a:lnTo>
                  <a:lnTo>
                    <a:pt x="72" y="26"/>
                  </a:lnTo>
                  <a:lnTo>
                    <a:pt x="77" y="23"/>
                  </a:lnTo>
                  <a:lnTo>
                    <a:pt x="81" y="18"/>
                  </a:lnTo>
                  <a:lnTo>
                    <a:pt x="82" y="12"/>
                  </a:lnTo>
                  <a:close/>
                  <a:moveTo>
                    <a:pt x="22" y="162"/>
                  </a:moveTo>
                  <a:lnTo>
                    <a:pt x="20" y="168"/>
                  </a:lnTo>
                  <a:lnTo>
                    <a:pt x="19" y="175"/>
                  </a:lnTo>
                  <a:lnTo>
                    <a:pt x="21" y="184"/>
                  </a:lnTo>
                  <a:lnTo>
                    <a:pt x="27" y="192"/>
                  </a:lnTo>
                  <a:lnTo>
                    <a:pt x="36" y="198"/>
                  </a:lnTo>
                  <a:lnTo>
                    <a:pt x="47" y="200"/>
                  </a:lnTo>
                  <a:lnTo>
                    <a:pt x="57" y="198"/>
                  </a:lnTo>
                  <a:lnTo>
                    <a:pt x="66" y="193"/>
                  </a:lnTo>
                  <a:lnTo>
                    <a:pt x="74" y="187"/>
                  </a:lnTo>
                  <a:lnTo>
                    <a:pt x="80" y="179"/>
                  </a:lnTo>
                  <a:lnTo>
                    <a:pt x="84" y="171"/>
                  </a:lnTo>
                  <a:lnTo>
                    <a:pt x="87" y="163"/>
                  </a:lnTo>
                  <a:lnTo>
                    <a:pt x="89" y="158"/>
                  </a:lnTo>
                  <a:lnTo>
                    <a:pt x="90" y="154"/>
                  </a:lnTo>
                  <a:lnTo>
                    <a:pt x="88" y="151"/>
                  </a:lnTo>
                  <a:lnTo>
                    <a:pt x="85" y="151"/>
                  </a:lnTo>
                  <a:lnTo>
                    <a:pt x="81" y="152"/>
                  </a:lnTo>
                  <a:lnTo>
                    <a:pt x="79" y="156"/>
                  </a:lnTo>
                  <a:lnTo>
                    <a:pt x="73" y="171"/>
                  </a:lnTo>
                  <a:lnTo>
                    <a:pt x="65" y="182"/>
                  </a:lnTo>
                  <a:lnTo>
                    <a:pt x="57" y="189"/>
                  </a:lnTo>
                  <a:lnTo>
                    <a:pt x="48" y="191"/>
                  </a:lnTo>
                  <a:lnTo>
                    <a:pt x="42" y="189"/>
                  </a:lnTo>
                  <a:lnTo>
                    <a:pt x="41" y="181"/>
                  </a:lnTo>
                  <a:lnTo>
                    <a:pt x="42" y="171"/>
                  </a:lnTo>
                  <a:lnTo>
                    <a:pt x="45" y="162"/>
                  </a:lnTo>
                  <a:lnTo>
                    <a:pt x="55" y="138"/>
                  </a:lnTo>
                  <a:lnTo>
                    <a:pt x="58" y="130"/>
                  </a:lnTo>
                  <a:lnTo>
                    <a:pt x="63" y="118"/>
                  </a:lnTo>
                  <a:lnTo>
                    <a:pt x="67" y="107"/>
                  </a:lnTo>
                  <a:lnTo>
                    <a:pt x="69" y="101"/>
                  </a:lnTo>
                  <a:lnTo>
                    <a:pt x="71" y="91"/>
                  </a:lnTo>
                  <a:lnTo>
                    <a:pt x="69" y="82"/>
                  </a:lnTo>
                  <a:lnTo>
                    <a:pt x="63" y="73"/>
                  </a:lnTo>
                  <a:lnTo>
                    <a:pt x="54" y="68"/>
                  </a:lnTo>
                  <a:lnTo>
                    <a:pt x="43" y="66"/>
                  </a:lnTo>
                  <a:lnTo>
                    <a:pt x="33" y="68"/>
                  </a:lnTo>
                  <a:lnTo>
                    <a:pt x="24" y="72"/>
                  </a:lnTo>
                  <a:lnTo>
                    <a:pt x="17" y="79"/>
                  </a:lnTo>
                  <a:lnTo>
                    <a:pt x="10" y="87"/>
                  </a:lnTo>
                  <a:lnTo>
                    <a:pt x="6" y="95"/>
                  </a:lnTo>
                  <a:lnTo>
                    <a:pt x="3" y="102"/>
                  </a:lnTo>
                  <a:lnTo>
                    <a:pt x="1" y="108"/>
                  </a:lnTo>
                  <a:lnTo>
                    <a:pt x="0" y="111"/>
                  </a:lnTo>
                  <a:lnTo>
                    <a:pt x="2" y="115"/>
                  </a:lnTo>
                  <a:lnTo>
                    <a:pt x="5" y="115"/>
                  </a:lnTo>
                  <a:lnTo>
                    <a:pt x="9" y="114"/>
                  </a:lnTo>
                  <a:lnTo>
                    <a:pt x="10" y="110"/>
                  </a:lnTo>
                  <a:lnTo>
                    <a:pt x="17" y="94"/>
                  </a:lnTo>
                  <a:lnTo>
                    <a:pt x="25" y="83"/>
                  </a:lnTo>
                  <a:lnTo>
                    <a:pt x="34" y="76"/>
                  </a:lnTo>
                  <a:lnTo>
                    <a:pt x="42" y="74"/>
                  </a:lnTo>
                  <a:lnTo>
                    <a:pt x="47" y="77"/>
                  </a:lnTo>
                  <a:lnTo>
                    <a:pt x="49" y="85"/>
                  </a:lnTo>
                  <a:lnTo>
                    <a:pt x="49" y="90"/>
                  </a:lnTo>
                  <a:lnTo>
                    <a:pt x="48" y="95"/>
                  </a:lnTo>
                  <a:lnTo>
                    <a:pt x="45" y="103"/>
                  </a:lnTo>
                  <a:lnTo>
                    <a:pt x="40" y="114"/>
                  </a:lnTo>
                  <a:lnTo>
                    <a:pt x="22" y="16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59" name="Freeform 87"/>
            <p:cNvSpPr>
              <a:spLocks noChangeAspect="1"/>
            </p:cNvSpPr>
            <p:nvPr/>
          </p:nvSpPr>
          <p:spPr bwMode="auto">
            <a:xfrm>
              <a:off x="3535" y="413"/>
              <a:ext cx="58" cy="423"/>
            </a:xfrm>
            <a:custGeom>
              <a:avLst/>
              <a:gdLst/>
              <a:ahLst/>
              <a:cxnLst>
                <a:cxn ang="0">
                  <a:pos x="58" y="423"/>
                </a:cxn>
                <a:cxn ang="0">
                  <a:pos x="58" y="406"/>
                </a:cxn>
                <a:cxn ang="0">
                  <a:pos x="17" y="406"/>
                </a:cxn>
                <a:cxn ang="0">
                  <a:pos x="17" y="17"/>
                </a:cxn>
                <a:cxn ang="0">
                  <a:pos x="58" y="17"/>
                </a:cxn>
                <a:cxn ang="0">
                  <a:pos x="58" y="0"/>
                </a:cxn>
                <a:cxn ang="0">
                  <a:pos x="0" y="0"/>
                </a:cxn>
                <a:cxn ang="0">
                  <a:pos x="0" y="423"/>
                </a:cxn>
                <a:cxn ang="0">
                  <a:pos x="58" y="423"/>
                </a:cxn>
              </a:cxnLst>
              <a:rect l="0" t="0" r="r" b="b"/>
              <a:pathLst>
                <a:path w="58" h="423">
                  <a:moveTo>
                    <a:pt x="58" y="423"/>
                  </a:moveTo>
                  <a:lnTo>
                    <a:pt x="58" y="406"/>
                  </a:lnTo>
                  <a:lnTo>
                    <a:pt x="17" y="406"/>
                  </a:lnTo>
                  <a:lnTo>
                    <a:pt x="17" y="17"/>
                  </a:lnTo>
                  <a:lnTo>
                    <a:pt x="58" y="17"/>
                  </a:lnTo>
                  <a:lnTo>
                    <a:pt x="58" y="0"/>
                  </a:lnTo>
                  <a:lnTo>
                    <a:pt x="0" y="0"/>
                  </a:lnTo>
                  <a:lnTo>
                    <a:pt x="0" y="423"/>
                  </a:lnTo>
                  <a:lnTo>
                    <a:pt x="58" y="42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60" name="Freeform 88"/>
            <p:cNvSpPr>
              <a:spLocks noChangeAspect="1" noEditPoints="1"/>
            </p:cNvSpPr>
            <p:nvPr/>
          </p:nvSpPr>
          <p:spPr bwMode="auto">
            <a:xfrm>
              <a:off x="3597" y="451"/>
              <a:ext cx="173" cy="366"/>
            </a:xfrm>
            <a:custGeom>
              <a:avLst/>
              <a:gdLst/>
              <a:ahLst/>
              <a:cxnLst>
                <a:cxn ang="0">
                  <a:pos x="172" y="9"/>
                </a:cxn>
                <a:cxn ang="0">
                  <a:pos x="164" y="1"/>
                </a:cxn>
                <a:cxn ang="0">
                  <a:pos x="150" y="1"/>
                </a:cxn>
                <a:cxn ang="0">
                  <a:pos x="137" y="13"/>
                </a:cxn>
                <a:cxn ang="0">
                  <a:pos x="136" y="28"/>
                </a:cxn>
                <a:cxn ang="0">
                  <a:pos x="144" y="36"/>
                </a:cxn>
                <a:cxn ang="0">
                  <a:pos x="159" y="36"/>
                </a:cxn>
                <a:cxn ang="0">
                  <a:pos x="171" y="23"/>
                </a:cxn>
                <a:cxn ang="0">
                  <a:pos x="88" y="301"/>
                </a:cxn>
                <a:cxn ang="0">
                  <a:pos x="68" y="341"/>
                </a:cxn>
                <a:cxn ang="0">
                  <a:pos x="36" y="357"/>
                </a:cxn>
                <a:cxn ang="0">
                  <a:pos x="20" y="353"/>
                </a:cxn>
                <a:cxn ang="0">
                  <a:pos x="34" y="344"/>
                </a:cxn>
                <a:cxn ang="0">
                  <a:pos x="39" y="330"/>
                </a:cxn>
                <a:cxn ang="0">
                  <a:pos x="35" y="321"/>
                </a:cxn>
                <a:cxn ang="0">
                  <a:pos x="23" y="316"/>
                </a:cxn>
                <a:cxn ang="0">
                  <a:pos x="7" y="322"/>
                </a:cxn>
                <a:cxn ang="0">
                  <a:pos x="0" y="340"/>
                </a:cxn>
                <a:cxn ang="0">
                  <a:pos x="11" y="359"/>
                </a:cxn>
                <a:cxn ang="0">
                  <a:pos x="37" y="366"/>
                </a:cxn>
                <a:cxn ang="0">
                  <a:pos x="84" y="350"/>
                </a:cxn>
                <a:cxn ang="0">
                  <a:pos x="117" y="302"/>
                </a:cxn>
                <a:cxn ang="0">
                  <a:pos x="157" y="136"/>
                </a:cxn>
                <a:cxn ang="0">
                  <a:pos x="155" y="115"/>
                </a:cxn>
                <a:cxn ang="0">
                  <a:pos x="134" y="95"/>
                </a:cxn>
                <a:cxn ang="0">
                  <a:pos x="90" y="102"/>
                </a:cxn>
                <a:cxn ang="0">
                  <a:pos x="56" y="146"/>
                </a:cxn>
                <a:cxn ang="0">
                  <a:pos x="54" y="161"/>
                </a:cxn>
                <a:cxn ang="0">
                  <a:pos x="59" y="162"/>
                </a:cxn>
                <a:cxn ang="0">
                  <a:pos x="62" y="158"/>
                </a:cxn>
                <a:cxn ang="0">
                  <a:pos x="74" y="134"/>
                </a:cxn>
                <a:cxn ang="0">
                  <a:pos x="101" y="106"/>
                </a:cxn>
                <a:cxn ang="0">
                  <a:pos x="122" y="102"/>
                </a:cxn>
                <a:cxn ang="0">
                  <a:pos x="130" y="111"/>
                </a:cxn>
                <a:cxn ang="0">
                  <a:pos x="130" y="133"/>
                </a:cxn>
                <a:cxn ang="0">
                  <a:pos x="88" y="301"/>
                </a:cxn>
              </a:cxnLst>
              <a:rect l="0" t="0" r="r" b="b"/>
              <a:pathLst>
                <a:path w="173" h="366">
                  <a:moveTo>
                    <a:pt x="173" y="15"/>
                  </a:moveTo>
                  <a:lnTo>
                    <a:pt x="172" y="9"/>
                  </a:lnTo>
                  <a:lnTo>
                    <a:pt x="169" y="4"/>
                  </a:lnTo>
                  <a:lnTo>
                    <a:pt x="164" y="1"/>
                  </a:lnTo>
                  <a:lnTo>
                    <a:pt x="157" y="0"/>
                  </a:lnTo>
                  <a:lnTo>
                    <a:pt x="150" y="1"/>
                  </a:lnTo>
                  <a:lnTo>
                    <a:pt x="143" y="6"/>
                  </a:lnTo>
                  <a:lnTo>
                    <a:pt x="137" y="13"/>
                  </a:lnTo>
                  <a:lnTo>
                    <a:pt x="135" y="22"/>
                  </a:lnTo>
                  <a:lnTo>
                    <a:pt x="136" y="28"/>
                  </a:lnTo>
                  <a:lnTo>
                    <a:pt x="139" y="33"/>
                  </a:lnTo>
                  <a:lnTo>
                    <a:pt x="144" y="36"/>
                  </a:lnTo>
                  <a:lnTo>
                    <a:pt x="151" y="37"/>
                  </a:lnTo>
                  <a:lnTo>
                    <a:pt x="159" y="36"/>
                  </a:lnTo>
                  <a:lnTo>
                    <a:pt x="166" y="30"/>
                  </a:lnTo>
                  <a:lnTo>
                    <a:pt x="171" y="23"/>
                  </a:lnTo>
                  <a:lnTo>
                    <a:pt x="173" y="15"/>
                  </a:lnTo>
                  <a:close/>
                  <a:moveTo>
                    <a:pt x="88" y="301"/>
                  </a:moveTo>
                  <a:lnTo>
                    <a:pt x="80" y="323"/>
                  </a:lnTo>
                  <a:lnTo>
                    <a:pt x="68" y="341"/>
                  </a:lnTo>
                  <a:lnTo>
                    <a:pt x="53" y="352"/>
                  </a:lnTo>
                  <a:lnTo>
                    <a:pt x="36" y="357"/>
                  </a:lnTo>
                  <a:lnTo>
                    <a:pt x="30" y="356"/>
                  </a:lnTo>
                  <a:lnTo>
                    <a:pt x="20" y="353"/>
                  </a:lnTo>
                  <a:lnTo>
                    <a:pt x="28" y="349"/>
                  </a:lnTo>
                  <a:lnTo>
                    <a:pt x="34" y="344"/>
                  </a:lnTo>
                  <a:lnTo>
                    <a:pt x="38" y="337"/>
                  </a:lnTo>
                  <a:lnTo>
                    <a:pt x="39" y="330"/>
                  </a:lnTo>
                  <a:lnTo>
                    <a:pt x="38" y="325"/>
                  </a:lnTo>
                  <a:lnTo>
                    <a:pt x="35" y="321"/>
                  </a:lnTo>
                  <a:lnTo>
                    <a:pt x="30" y="317"/>
                  </a:lnTo>
                  <a:lnTo>
                    <a:pt x="23" y="316"/>
                  </a:lnTo>
                  <a:lnTo>
                    <a:pt x="15" y="317"/>
                  </a:lnTo>
                  <a:lnTo>
                    <a:pt x="7" y="322"/>
                  </a:lnTo>
                  <a:lnTo>
                    <a:pt x="2" y="329"/>
                  </a:lnTo>
                  <a:lnTo>
                    <a:pt x="0" y="340"/>
                  </a:lnTo>
                  <a:lnTo>
                    <a:pt x="3" y="351"/>
                  </a:lnTo>
                  <a:lnTo>
                    <a:pt x="11" y="359"/>
                  </a:lnTo>
                  <a:lnTo>
                    <a:pt x="23" y="364"/>
                  </a:lnTo>
                  <a:lnTo>
                    <a:pt x="37" y="366"/>
                  </a:lnTo>
                  <a:lnTo>
                    <a:pt x="61" y="362"/>
                  </a:lnTo>
                  <a:lnTo>
                    <a:pt x="84" y="350"/>
                  </a:lnTo>
                  <a:lnTo>
                    <a:pt x="104" y="329"/>
                  </a:lnTo>
                  <a:lnTo>
                    <a:pt x="117" y="302"/>
                  </a:lnTo>
                  <a:lnTo>
                    <a:pt x="156" y="147"/>
                  </a:lnTo>
                  <a:lnTo>
                    <a:pt x="157" y="136"/>
                  </a:lnTo>
                  <a:lnTo>
                    <a:pt x="158" y="131"/>
                  </a:lnTo>
                  <a:lnTo>
                    <a:pt x="155" y="115"/>
                  </a:lnTo>
                  <a:lnTo>
                    <a:pt x="146" y="103"/>
                  </a:lnTo>
                  <a:lnTo>
                    <a:pt x="134" y="95"/>
                  </a:lnTo>
                  <a:lnTo>
                    <a:pt x="119" y="92"/>
                  </a:lnTo>
                  <a:lnTo>
                    <a:pt x="90" y="102"/>
                  </a:lnTo>
                  <a:lnTo>
                    <a:pt x="69" y="124"/>
                  </a:lnTo>
                  <a:lnTo>
                    <a:pt x="56" y="146"/>
                  </a:lnTo>
                  <a:lnTo>
                    <a:pt x="52" y="158"/>
                  </a:lnTo>
                  <a:lnTo>
                    <a:pt x="54" y="161"/>
                  </a:lnTo>
                  <a:lnTo>
                    <a:pt x="57" y="162"/>
                  </a:lnTo>
                  <a:lnTo>
                    <a:pt x="59" y="162"/>
                  </a:lnTo>
                  <a:lnTo>
                    <a:pt x="61" y="160"/>
                  </a:lnTo>
                  <a:lnTo>
                    <a:pt x="62" y="158"/>
                  </a:lnTo>
                  <a:lnTo>
                    <a:pt x="64" y="153"/>
                  </a:lnTo>
                  <a:lnTo>
                    <a:pt x="74" y="134"/>
                  </a:lnTo>
                  <a:lnTo>
                    <a:pt x="86" y="118"/>
                  </a:lnTo>
                  <a:lnTo>
                    <a:pt x="101" y="106"/>
                  </a:lnTo>
                  <a:lnTo>
                    <a:pt x="118" y="102"/>
                  </a:lnTo>
                  <a:lnTo>
                    <a:pt x="122" y="102"/>
                  </a:lnTo>
                  <a:lnTo>
                    <a:pt x="127" y="105"/>
                  </a:lnTo>
                  <a:lnTo>
                    <a:pt x="130" y="111"/>
                  </a:lnTo>
                  <a:lnTo>
                    <a:pt x="131" y="121"/>
                  </a:lnTo>
                  <a:lnTo>
                    <a:pt x="130" y="133"/>
                  </a:lnTo>
                  <a:lnTo>
                    <a:pt x="128" y="143"/>
                  </a:lnTo>
                  <a:lnTo>
                    <a:pt x="88" y="30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61" name="Freeform 89"/>
            <p:cNvSpPr>
              <a:spLocks noChangeAspect="1"/>
            </p:cNvSpPr>
            <p:nvPr/>
          </p:nvSpPr>
          <p:spPr bwMode="auto">
            <a:xfrm>
              <a:off x="3810" y="413"/>
              <a:ext cx="58" cy="423"/>
            </a:xfrm>
            <a:custGeom>
              <a:avLst/>
              <a:gdLst/>
              <a:ahLst/>
              <a:cxnLst>
                <a:cxn ang="0">
                  <a:pos x="58" y="0"/>
                </a:cxn>
                <a:cxn ang="0">
                  <a:pos x="0" y="0"/>
                </a:cxn>
                <a:cxn ang="0">
                  <a:pos x="0" y="17"/>
                </a:cxn>
                <a:cxn ang="0">
                  <a:pos x="41" y="17"/>
                </a:cxn>
                <a:cxn ang="0">
                  <a:pos x="41" y="406"/>
                </a:cxn>
                <a:cxn ang="0">
                  <a:pos x="0" y="406"/>
                </a:cxn>
                <a:cxn ang="0">
                  <a:pos x="0" y="423"/>
                </a:cxn>
                <a:cxn ang="0">
                  <a:pos x="58" y="423"/>
                </a:cxn>
                <a:cxn ang="0">
                  <a:pos x="58" y="0"/>
                </a:cxn>
              </a:cxnLst>
              <a:rect l="0" t="0" r="r" b="b"/>
              <a:pathLst>
                <a:path w="58" h="423">
                  <a:moveTo>
                    <a:pt x="58" y="0"/>
                  </a:moveTo>
                  <a:lnTo>
                    <a:pt x="0" y="0"/>
                  </a:lnTo>
                  <a:lnTo>
                    <a:pt x="0" y="17"/>
                  </a:lnTo>
                  <a:lnTo>
                    <a:pt x="41" y="17"/>
                  </a:lnTo>
                  <a:lnTo>
                    <a:pt x="41" y="406"/>
                  </a:lnTo>
                  <a:lnTo>
                    <a:pt x="0" y="406"/>
                  </a:lnTo>
                  <a:lnTo>
                    <a:pt x="0" y="423"/>
                  </a:lnTo>
                  <a:lnTo>
                    <a:pt x="58" y="423"/>
                  </a:lnTo>
                  <a:lnTo>
                    <a:pt x="58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62" name="Freeform 90"/>
            <p:cNvSpPr>
              <a:spLocks noChangeAspect="1"/>
            </p:cNvSpPr>
            <p:nvPr/>
          </p:nvSpPr>
          <p:spPr bwMode="auto">
            <a:xfrm>
              <a:off x="4048" y="616"/>
              <a:ext cx="258" cy="17"/>
            </a:xfrm>
            <a:custGeom>
              <a:avLst/>
              <a:gdLst/>
              <a:ahLst/>
              <a:cxnLst>
                <a:cxn ang="0">
                  <a:pos x="243" y="17"/>
                </a:cxn>
                <a:cxn ang="0">
                  <a:pos x="249" y="17"/>
                </a:cxn>
                <a:cxn ang="0">
                  <a:pos x="253" y="16"/>
                </a:cxn>
                <a:cxn ang="0">
                  <a:pos x="257" y="13"/>
                </a:cxn>
                <a:cxn ang="0">
                  <a:pos x="258" y="9"/>
                </a:cxn>
                <a:cxn ang="0">
                  <a:pos x="257" y="4"/>
                </a:cxn>
                <a:cxn ang="0">
                  <a:pos x="253" y="1"/>
                </a:cxn>
                <a:cxn ang="0">
                  <a:pos x="249" y="0"/>
                </a:cxn>
                <a:cxn ang="0">
                  <a:pos x="243" y="0"/>
                </a:cxn>
                <a:cxn ang="0">
                  <a:pos x="14" y="0"/>
                </a:cxn>
                <a:cxn ang="0">
                  <a:pos x="9" y="0"/>
                </a:cxn>
                <a:cxn ang="0">
                  <a:pos x="4" y="1"/>
                </a:cxn>
                <a:cxn ang="0">
                  <a:pos x="1" y="4"/>
                </a:cxn>
                <a:cxn ang="0">
                  <a:pos x="0" y="9"/>
                </a:cxn>
                <a:cxn ang="0">
                  <a:pos x="1" y="13"/>
                </a:cxn>
                <a:cxn ang="0">
                  <a:pos x="4" y="16"/>
                </a:cxn>
                <a:cxn ang="0">
                  <a:pos x="9" y="17"/>
                </a:cxn>
                <a:cxn ang="0">
                  <a:pos x="14" y="17"/>
                </a:cxn>
                <a:cxn ang="0">
                  <a:pos x="243" y="17"/>
                </a:cxn>
              </a:cxnLst>
              <a:rect l="0" t="0" r="r" b="b"/>
              <a:pathLst>
                <a:path w="258" h="17">
                  <a:moveTo>
                    <a:pt x="243" y="17"/>
                  </a:moveTo>
                  <a:lnTo>
                    <a:pt x="249" y="17"/>
                  </a:lnTo>
                  <a:lnTo>
                    <a:pt x="253" y="16"/>
                  </a:lnTo>
                  <a:lnTo>
                    <a:pt x="257" y="13"/>
                  </a:lnTo>
                  <a:lnTo>
                    <a:pt x="258" y="9"/>
                  </a:lnTo>
                  <a:lnTo>
                    <a:pt x="257" y="4"/>
                  </a:lnTo>
                  <a:lnTo>
                    <a:pt x="253" y="1"/>
                  </a:lnTo>
                  <a:lnTo>
                    <a:pt x="249" y="0"/>
                  </a:lnTo>
                  <a:lnTo>
                    <a:pt x="243" y="0"/>
                  </a:lnTo>
                  <a:lnTo>
                    <a:pt x="14" y="0"/>
                  </a:lnTo>
                  <a:lnTo>
                    <a:pt x="9" y="0"/>
                  </a:lnTo>
                  <a:lnTo>
                    <a:pt x="4" y="1"/>
                  </a:lnTo>
                  <a:lnTo>
                    <a:pt x="1" y="4"/>
                  </a:lnTo>
                  <a:lnTo>
                    <a:pt x="0" y="9"/>
                  </a:lnTo>
                  <a:lnTo>
                    <a:pt x="1" y="13"/>
                  </a:lnTo>
                  <a:lnTo>
                    <a:pt x="4" y="16"/>
                  </a:lnTo>
                  <a:lnTo>
                    <a:pt x="9" y="17"/>
                  </a:lnTo>
                  <a:lnTo>
                    <a:pt x="14" y="17"/>
                  </a:lnTo>
                  <a:lnTo>
                    <a:pt x="243" y="17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63" name="Freeform 91"/>
            <p:cNvSpPr>
              <a:spLocks noChangeAspect="1"/>
            </p:cNvSpPr>
            <p:nvPr/>
          </p:nvSpPr>
          <p:spPr bwMode="auto">
            <a:xfrm>
              <a:off x="4582" y="431"/>
              <a:ext cx="112" cy="65"/>
            </a:xfrm>
            <a:custGeom>
              <a:avLst/>
              <a:gdLst/>
              <a:ahLst/>
              <a:cxnLst>
                <a:cxn ang="0">
                  <a:pos x="56" y="0"/>
                </a:cxn>
                <a:cxn ang="0">
                  <a:pos x="0" y="57"/>
                </a:cxn>
                <a:cxn ang="0">
                  <a:pos x="7" y="65"/>
                </a:cxn>
                <a:cxn ang="0">
                  <a:pos x="56" y="22"/>
                </a:cxn>
                <a:cxn ang="0">
                  <a:pos x="105" y="65"/>
                </a:cxn>
                <a:cxn ang="0">
                  <a:pos x="112" y="57"/>
                </a:cxn>
                <a:cxn ang="0">
                  <a:pos x="56" y="0"/>
                </a:cxn>
              </a:cxnLst>
              <a:rect l="0" t="0" r="r" b="b"/>
              <a:pathLst>
                <a:path w="112" h="65">
                  <a:moveTo>
                    <a:pt x="56" y="0"/>
                  </a:moveTo>
                  <a:lnTo>
                    <a:pt x="0" y="57"/>
                  </a:lnTo>
                  <a:lnTo>
                    <a:pt x="7" y="65"/>
                  </a:lnTo>
                  <a:lnTo>
                    <a:pt x="56" y="22"/>
                  </a:lnTo>
                  <a:lnTo>
                    <a:pt x="105" y="65"/>
                  </a:lnTo>
                  <a:lnTo>
                    <a:pt x="112" y="57"/>
                  </a:lnTo>
                  <a:lnTo>
                    <a:pt x="56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64" name="Freeform 92"/>
            <p:cNvSpPr>
              <a:spLocks noChangeAspect="1"/>
            </p:cNvSpPr>
            <p:nvPr/>
          </p:nvSpPr>
          <p:spPr bwMode="auto">
            <a:xfrm>
              <a:off x="4455" y="540"/>
              <a:ext cx="376" cy="190"/>
            </a:xfrm>
            <a:custGeom>
              <a:avLst/>
              <a:gdLst/>
              <a:ahLst/>
              <a:cxnLst>
                <a:cxn ang="0">
                  <a:pos x="29" y="170"/>
                </a:cxn>
                <a:cxn ang="0">
                  <a:pos x="0" y="190"/>
                </a:cxn>
                <a:cxn ang="0">
                  <a:pos x="24" y="190"/>
                </a:cxn>
                <a:cxn ang="0">
                  <a:pos x="53" y="189"/>
                </a:cxn>
                <a:cxn ang="0">
                  <a:pos x="81" y="190"/>
                </a:cxn>
                <a:cxn ang="0">
                  <a:pos x="106" y="190"/>
                </a:cxn>
                <a:cxn ang="0">
                  <a:pos x="77" y="170"/>
                </a:cxn>
                <a:cxn ang="0">
                  <a:pos x="83" y="52"/>
                </a:cxn>
                <a:cxn ang="0">
                  <a:pos x="119" y="19"/>
                </a:cxn>
                <a:cxn ang="0">
                  <a:pos x="150" y="17"/>
                </a:cxn>
                <a:cxn ang="0">
                  <a:pos x="162" y="36"/>
                </a:cxn>
                <a:cxn ang="0">
                  <a:pos x="164" y="170"/>
                </a:cxn>
                <a:cxn ang="0">
                  <a:pos x="134" y="190"/>
                </a:cxn>
                <a:cxn ang="0">
                  <a:pos x="159" y="190"/>
                </a:cxn>
                <a:cxn ang="0">
                  <a:pos x="188" y="189"/>
                </a:cxn>
                <a:cxn ang="0">
                  <a:pos x="216" y="190"/>
                </a:cxn>
                <a:cxn ang="0">
                  <a:pos x="241" y="190"/>
                </a:cxn>
                <a:cxn ang="0">
                  <a:pos x="212" y="170"/>
                </a:cxn>
                <a:cxn ang="0">
                  <a:pos x="218" y="52"/>
                </a:cxn>
                <a:cxn ang="0">
                  <a:pos x="254" y="19"/>
                </a:cxn>
                <a:cxn ang="0">
                  <a:pos x="284" y="17"/>
                </a:cxn>
                <a:cxn ang="0">
                  <a:pos x="297" y="36"/>
                </a:cxn>
                <a:cxn ang="0">
                  <a:pos x="298" y="170"/>
                </a:cxn>
                <a:cxn ang="0">
                  <a:pos x="269" y="190"/>
                </a:cxn>
                <a:cxn ang="0">
                  <a:pos x="294" y="190"/>
                </a:cxn>
                <a:cxn ang="0">
                  <a:pos x="322" y="189"/>
                </a:cxn>
                <a:cxn ang="0">
                  <a:pos x="351" y="190"/>
                </a:cxn>
                <a:cxn ang="0">
                  <a:pos x="376" y="190"/>
                </a:cxn>
                <a:cxn ang="0">
                  <a:pos x="347" y="170"/>
                </a:cxn>
                <a:cxn ang="0">
                  <a:pos x="342" y="33"/>
                </a:cxn>
                <a:cxn ang="0">
                  <a:pos x="310" y="3"/>
                </a:cxn>
                <a:cxn ang="0">
                  <a:pos x="256" y="4"/>
                </a:cxn>
                <a:cxn ang="0">
                  <a:pos x="220" y="26"/>
                </a:cxn>
                <a:cxn ang="0">
                  <a:pos x="206" y="27"/>
                </a:cxn>
                <a:cxn ang="0">
                  <a:pos x="190" y="10"/>
                </a:cxn>
                <a:cxn ang="0">
                  <a:pos x="171" y="2"/>
                </a:cxn>
                <a:cxn ang="0">
                  <a:pos x="154" y="0"/>
                </a:cxn>
                <a:cxn ang="0">
                  <a:pos x="121" y="3"/>
                </a:cxn>
                <a:cxn ang="0">
                  <a:pos x="84" y="27"/>
                </a:cxn>
                <a:cxn ang="0">
                  <a:pos x="72" y="0"/>
                </a:cxn>
                <a:cxn ang="0">
                  <a:pos x="0" y="23"/>
                </a:cxn>
                <a:cxn ang="0">
                  <a:pos x="24" y="25"/>
                </a:cxn>
                <a:cxn ang="0">
                  <a:pos x="29" y="40"/>
                </a:cxn>
              </a:cxnLst>
              <a:rect l="0" t="0" r="r" b="b"/>
              <a:pathLst>
                <a:path w="376" h="190">
                  <a:moveTo>
                    <a:pt x="29" y="40"/>
                  </a:moveTo>
                  <a:lnTo>
                    <a:pt x="29" y="170"/>
                  </a:lnTo>
                  <a:lnTo>
                    <a:pt x="0" y="170"/>
                  </a:lnTo>
                  <a:lnTo>
                    <a:pt x="0" y="190"/>
                  </a:lnTo>
                  <a:lnTo>
                    <a:pt x="10" y="190"/>
                  </a:lnTo>
                  <a:lnTo>
                    <a:pt x="24" y="190"/>
                  </a:lnTo>
                  <a:lnTo>
                    <a:pt x="39" y="189"/>
                  </a:lnTo>
                  <a:lnTo>
                    <a:pt x="53" y="189"/>
                  </a:lnTo>
                  <a:lnTo>
                    <a:pt x="66" y="189"/>
                  </a:lnTo>
                  <a:lnTo>
                    <a:pt x="81" y="190"/>
                  </a:lnTo>
                  <a:lnTo>
                    <a:pt x="95" y="190"/>
                  </a:lnTo>
                  <a:lnTo>
                    <a:pt x="106" y="190"/>
                  </a:lnTo>
                  <a:lnTo>
                    <a:pt x="106" y="170"/>
                  </a:lnTo>
                  <a:lnTo>
                    <a:pt x="77" y="170"/>
                  </a:lnTo>
                  <a:lnTo>
                    <a:pt x="77" y="82"/>
                  </a:lnTo>
                  <a:lnTo>
                    <a:pt x="83" y="52"/>
                  </a:lnTo>
                  <a:lnTo>
                    <a:pt x="98" y="31"/>
                  </a:lnTo>
                  <a:lnTo>
                    <a:pt x="119" y="19"/>
                  </a:lnTo>
                  <a:lnTo>
                    <a:pt x="140" y="15"/>
                  </a:lnTo>
                  <a:lnTo>
                    <a:pt x="150" y="17"/>
                  </a:lnTo>
                  <a:lnTo>
                    <a:pt x="157" y="23"/>
                  </a:lnTo>
                  <a:lnTo>
                    <a:pt x="162" y="36"/>
                  </a:lnTo>
                  <a:lnTo>
                    <a:pt x="164" y="56"/>
                  </a:lnTo>
                  <a:lnTo>
                    <a:pt x="164" y="170"/>
                  </a:lnTo>
                  <a:lnTo>
                    <a:pt x="134" y="170"/>
                  </a:lnTo>
                  <a:lnTo>
                    <a:pt x="134" y="190"/>
                  </a:lnTo>
                  <a:lnTo>
                    <a:pt x="145" y="190"/>
                  </a:lnTo>
                  <a:lnTo>
                    <a:pt x="159" y="190"/>
                  </a:lnTo>
                  <a:lnTo>
                    <a:pt x="174" y="189"/>
                  </a:lnTo>
                  <a:lnTo>
                    <a:pt x="188" y="189"/>
                  </a:lnTo>
                  <a:lnTo>
                    <a:pt x="201" y="189"/>
                  </a:lnTo>
                  <a:lnTo>
                    <a:pt x="216" y="190"/>
                  </a:lnTo>
                  <a:lnTo>
                    <a:pt x="230" y="190"/>
                  </a:lnTo>
                  <a:lnTo>
                    <a:pt x="241" y="190"/>
                  </a:lnTo>
                  <a:lnTo>
                    <a:pt x="241" y="170"/>
                  </a:lnTo>
                  <a:lnTo>
                    <a:pt x="212" y="170"/>
                  </a:lnTo>
                  <a:lnTo>
                    <a:pt x="212" y="82"/>
                  </a:lnTo>
                  <a:lnTo>
                    <a:pt x="218" y="52"/>
                  </a:lnTo>
                  <a:lnTo>
                    <a:pt x="233" y="31"/>
                  </a:lnTo>
                  <a:lnTo>
                    <a:pt x="254" y="19"/>
                  </a:lnTo>
                  <a:lnTo>
                    <a:pt x="275" y="15"/>
                  </a:lnTo>
                  <a:lnTo>
                    <a:pt x="284" y="17"/>
                  </a:lnTo>
                  <a:lnTo>
                    <a:pt x="292" y="23"/>
                  </a:lnTo>
                  <a:lnTo>
                    <a:pt x="297" y="36"/>
                  </a:lnTo>
                  <a:lnTo>
                    <a:pt x="298" y="56"/>
                  </a:lnTo>
                  <a:lnTo>
                    <a:pt x="298" y="170"/>
                  </a:lnTo>
                  <a:lnTo>
                    <a:pt x="269" y="170"/>
                  </a:lnTo>
                  <a:lnTo>
                    <a:pt x="269" y="190"/>
                  </a:lnTo>
                  <a:lnTo>
                    <a:pt x="280" y="190"/>
                  </a:lnTo>
                  <a:lnTo>
                    <a:pt x="294" y="190"/>
                  </a:lnTo>
                  <a:lnTo>
                    <a:pt x="309" y="189"/>
                  </a:lnTo>
                  <a:lnTo>
                    <a:pt x="322" y="189"/>
                  </a:lnTo>
                  <a:lnTo>
                    <a:pt x="336" y="189"/>
                  </a:lnTo>
                  <a:lnTo>
                    <a:pt x="351" y="190"/>
                  </a:lnTo>
                  <a:lnTo>
                    <a:pt x="365" y="190"/>
                  </a:lnTo>
                  <a:lnTo>
                    <a:pt x="376" y="190"/>
                  </a:lnTo>
                  <a:lnTo>
                    <a:pt x="376" y="170"/>
                  </a:lnTo>
                  <a:lnTo>
                    <a:pt x="347" y="170"/>
                  </a:lnTo>
                  <a:lnTo>
                    <a:pt x="347" y="61"/>
                  </a:lnTo>
                  <a:lnTo>
                    <a:pt x="342" y="33"/>
                  </a:lnTo>
                  <a:lnTo>
                    <a:pt x="330" y="14"/>
                  </a:lnTo>
                  <a:lnTo>
                    <a:pt x="310" y="3"/>
                  </a:lnTo>
                  <a:lnTo>
                    <a:pt x="281" y="0"/>
                  </a:lnTo>
                  <a:lnTo>
                    <a:pt x="256" y="4"/>
                  </a:lnTo>
                  <a:lnTo>
                    <a:pt x="236" y="13"/>
                  </a:lnTo>
                  <a:lnTo>
                    <a:pt x="220" y="26"/>
                  </a:lnTo>
                  <a:lnTo>
                    <a:pt x="210" y="41"/>
                  </a:lnTo>
                  <a:lnTo>
                    <a:pt x="206" y="27"/>
                  </a:lnTo>
                  <a:lnTo>
                    <a:pt x="199" y="18"/>
                  </a:lnTo>
                  <a:lnTo>
                    <a:pt x="190" y="10"/>
                  </a:lnTo>
                  <a:lnTo>
                    <a:pt x="181" y="5"/>
                  </a:lnTo>
                  <a:lnTo>
                    <a:pt x="171" y="2"/>
                  </a:lnTo>
                  <a:lnTo>
                    <a:pt x="162" y="1"/>
                  </a:lnTo>
                  <a:lnTo>
                    <a:pt x="154" y="0"/>
                  </a:lnTo>
                  <a:lnTo>
                    <a:pt x="147" y="0"/>
                  </a:lnTo>
                  <a:lnTo>
                    <a:pt x="121" y="3"/>
                  </a:lnTo>
                  <a:lnTo>
                    <a:pt x="101" y="13"/>
                  </a:lnTo>
                  <a:lnTo>
                    <a:pt x="84" y="27"/>
                  </a:lnTo>
                  <a:lnTo>
                    <a:pt x="72" y="46"/>
                  </a:lnTo>
                  <a:lnTo>
                    <a:pt x="72" y="0"/>
                  </a:lnTo>
                  <a:lnTo>
                    <a:pt x="0" y="3"/>
                  </a:lnTo>
                  <a:lnTo>
                    <a:pt x="0" y="23"/>
                  </a:lnTo>
                  <a:lnTo>
                    <a:pt x="15" y="23"/>
                  </a:lnTo>
                  <a:lnTo>
                    <a:pt x="24" y="25"/>
                  </a:lnTo>
                  <a:lnTo>
                    <a:pt x="28" y="30"/>
                  </a:lnTo>
                  <a:lnTo>
                    <a:pt x="29" y="4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65" name="Freeform 93"/>
            <p:cNvSpPr>
              <a:spLocks noChangeAspect="1"/>
            </p:cNvSpPr>
            <p:nvPr/>
          </p:nvSpPr>
          <p:spPr bwMode="auto">
            <a:xfrm>
              <a:off x="4859" y="663"/>
              <a:ext cx="129" cy="134"/>
            </a:xfrm>
            <a:custGeom>
              <a:avLst/>
              <a:gdLst/>
              <a:ahLst/>
              <a:cxnLst>
                <a:cxn ang="0">
                  <a:pos x="112" y="17"/>
                </a:cxn>
                <a:cxn ang="0">
                  <a:pos x="105" y="20"/>
                </a:cxn>
                <a:cxn ang="0">
                  <a:pos x="100" y="24"/>
                </a:cxn>
                <a:cxn ang="0">
                  <a:pos x="97" y="29"/>
                </a:cxn>
                <a:cxn ang="0">
                  <a:pos x="97" y="34"/>
                </a:cxn>
                <a:cxn ang="0">
                  <a:pos x="98" y="39"/>
                </a:cxn>
                <a:cxn ang="0">
                  <a:pos x="100" y="42"/>
                </a:cxn>
                <a:cxn ang="0">
                  <a:pos x="104" y="44"/>
                </a:cxn>
                <a:cxn ang="0">
                  <a:pos x="108" y="45"/>
                </a:cxn>
                <a:cxn ang="0">
                  <a:pos x="113" y="44"/>
                </a:cxn>
                <a:cxn ang="0">
                  <a:pos x="119" y="41"/>
                </a:cxn>
                <a:cxn ang="0">
                  <a:pos x="123" y="35"/>
                </a:cxn>
                <a:cxn ang="0">
                  <a:pos x="125" y="26"/>
                </a:cxn>
                <a:cxn ang="0">
                  <a:pos x="121" y="13"/>
                </a:cxn>
                <a:cxn ang="0">
                  <a:pos x="111" y="5"/>
                </a:cxn>
                <a:cxn ang="0">
                  <a:pos x="99" y="1"/>
                </a:cxn>
                <a:cxn ang="0">
                  <a:pos x="86" y="0"/>
                </a:cxn>
                <a:cxn ang="0">
                  <a:pos x="54" y="7"/>
                </a:cxn>
                <a:cxn ang="0">
                  <a:pos x="26" y="26"/>
                </a:cxn>
                <a:cxn ang="0">
                  <a:pos x="7" y="52"/>
                </a:cxn>
                <a:cxn ang="0">
                  <a:pos x="0" y="82"/>
                </a:cxn>
                <a:cxn ang="0">
                  <a:pos x="1" y="92"/>
                </a:cxn>
                <a:cxn ang="0">
                  <a:pos x="4" y="101"/>
                </a:cxn>
                <a:cxn ang="0">
                  <a:pos x="8" y="110"/>
                </a:cxn>
                <a:cxn ang="0">
                  <a:pos x="14" y="117"/>
                </a:cxn>
                <a:cxn ang="0">
                  <a:pos x="22" y="124"/>
                </a:cxn>
                <a:cxn ang="0">
                  <a:pos x="31" y="129"/>
                </a:cxn>
                <a:cxn ang="0">
                  <a:pos x="42" y="132"/>
                </a:cxn>
                <a:cxn ang="0">
                  <a:pos x="55" y="134"/>
                </a:cxn>
                <a:cxn ang="0">
                  <a:pos x="88" y="129"/>
                </a:cxn>
                <a:cxn ang="0">
                  <a:pos x="111" y="118"/>
                </a:cxn>
                <a:cxn ang="0">
                  <a:pos x="124" y="107"/>
                </a:cxn>
                <a:cxn ang="0">
                  <a:pos x="129" y="100"/>
                </a:cxn>
                <a:cxn ang="0">
                  <a:pos x="127" y="97"/>
                </a:cxn>
                <a:cxn ang="0">
                  <a:pos x="124" y="95"/>
                </a:cxn>
                <a:cxn ang="0">
                  <a:pos x="121" y="96"/>
                </a:cxn>
                <a:cxn ang="0">
                  <a:pos x="119" y="98"/>
                </a:cxn>
                <a:cxn ang="0">
                  <a:pos x="110" y="107"/>
                </a:cxn>
                <a:cxn ang="0">
                  <a:pos x="100" y="114"/>
                </a:cxn>
                <a:cxn ang="0">
                  <a:pos x="90" y="119"/>
                </a:cxn>
                <a:cxn ang="0">
                  <a:pos x="80" y="122"/>
                </a:cxn>
                <a:cxn ang="0">
                  <a:pos x="72" y="124"/>
                </a:cxn>
                <a:cxn ang="0">
                  <a:pos x="64" y="125"/>
                </a:cxn>
                <a:cxn ang="0">
                  <a:pos x="59" y="125"/>
                </a:cxn>
                <a:cxn ang="0">
                  <a:pos x="56" y="125"/>
                </a:cxn>
                <a:cxn ang="0">
                  <a:pos x="42" y="123"/>
                </a:cxn>
                <a:cxn ang="0">
                  <a:pos x="32" y="116"/>
                </a:cxn>
                <a:cxn ang="0">
                  <a:pos x="27" y="105"/>
                </a:cxn>
                <a:cxn ang="0">
                  <a:pos x="25" y="93"/>
                </a:cxn>
                <a:cxn ang="0">
                  <a:pos x="26" y="82"/>
                </a:cxn>
                <a:cxn ang="0">
                  <a:pos x="29" y="66"/>
                </a:cxn>
                <a:cxn ang="0">
                  <a:pos x="35" y="48"/>
                </a:cxn>
                <a:cxn ang="0">
                  <a:pos x="44" y="31"/>
                </a:cxn>
                <a:cxn ang="0">
                  <a:pos x="54" y="22"/>
                </a:cxn>
                <a:cxn ang="0">
                  <a:pos x="64" y="14"/>
                </a:cxn>
                <a:cxn ang="0">
                  <a:pos x="75" y="10"/>
                </a:cxn>
                <a:cxn ang="0">
                  <a:pos x="86" y="8"/>
                </a:cxn>
                <a:cxn ang="0">
                  <a:pos x="91" y="9"/>
                </a:cxn>
                <a:cxn ang="0">
                  <a:pos x="98" y="10"/>
                </a:cxn>
                <a:cxn ang="0">
                  <a:pos x="105" y="12"/>
                </a:cxn>
                <a:cxn ang="0">
                  <a:pos x="112" y="17"/>
                </a:cxn>
              </a:cxnLst>
              <a:rect l="0" t="0" r="r" b="b"/>
              <a:pathLst>
                <a:path w="129" h="134">
                  <a:moveTo>
                    <a:pt x="112" y="17"/>
                  </a:moveTo>
                  <a:lnTo>
                    <a:pt x="105" y="20"/>
                  </a:lnTo>
                  <a:lnTo>
                    <a:pt x="100" y="24"/>
                  </a:lnTo>
                  <a:lnTo>
                    <a:pt x="97" y="29"/>
                  </a:lnTo>
                  <a:lnTo>
                    <a:pt x="97" y="34"/>
                  </a:lnTo>
                  <a:lnTo>
                    <a:pt x="98" y="39"/>
                  </a:lnTo>
                  <a:lnTo>
                    <a:pt x="100" y="42"/>
                  </a:lnTo>
                  <a:lnTo>
                    <a:pt x="104" y="44"/>
                  </a:lnTo>
                  <a:lnTo>
                    <a:pt x="108" y="45"/>
                  </a:lnTo>
                  <a:lnTo>
                    <a:pt x="113" y="44"/>
                  </a:lnTo>
                  <a:lnTo>
                    <a:pt x="119" y="41"/>
                  </a:lnTo>
                  <a:lnTo>
                    <a:pt x="123" y="35"/>
                  </a:lnTo>
                  <a:lnTo>
                    <a:pt x="125" y="26"/>
                  </a:lnTo>
                  <a:lnTo>
                    <a:pt x="121" y="13"/>
                  </a:lnTo>
                  <a:lnTo>
                    <a:pt x="111" y="5"/>
                  </a:lnTo>
                  <a:lnTo>
                    <a:pt x="99" y="1"/>
                  </a:lnTo>
                  <a:lnTo>
                    <a:pt x="86" y="0"/>
                  </a:lnTo>
                  <a:lnTo>
                    <a:pt x="54" y="7"/>
                  </a:lnTo>
                  <a:lnTo>
                    <a:pt x="26" y="26"/>
                  </a:lnTo>
                  <a:lnTo>
                    <a:pt x="7" y="52"/>
                  </a:lnTo>
                  <a:lnTo>
                    <a:pt x="0" y="82"/>
                  </a:lnTo>
                  <a:lnTo>
                    <a:pt x="1" y="92"/>
                  </a:lnTo>
                  <a:lnTo>
                    <a:pt x="4" y="101"/>
                  </a:lnTo>
                  <a:lnTo>
                    <a:pt x="8" y="110"/>
                  </a:lnTo>
                  <a:lnTo>
                    <a:pt x="14" y="117"/>
                  </a:lnTo>
                  <a:lnTo>
                    <a:pt x="22" y="124"/>
                  </a:lnTo>
                  <a:lnTo>
                    <a:pt x="31" y="129"/>
                  </a:lnTo>
                  <a:lnTo>
                    <a:pt x="42" y="132"/>
                  </a:lnTo>
                  <a:lnTo>
                    <a:pt x="55" y="134"/>
                  </a:lnTo>
                  <a:lnTo>
                    <a:pt x="88" y="129"/>
                  </a:lnTo>
                  <a:lnTo>
                    <a:pt x="111" y="118"/>
                  </a:lnTo>
                  <a:lnTo>
                    <a:pt x="124" y="107"/>
                  </a:lnTo>
                  <a:lnTo>
                    <a:pt x="129" y="100"/>
                  </a:lnTo>
                  <a:lnTo>
                    <a:pt x="127" y="97"/>
                  </a:lnTo>
                  <a:lnTo>
                    <a:pt x="124" y="95"/>
                  </a:lnTo>
                  <a:lnTo>
                    <a:pt x="121" y="96"/>
                  </a:lnTo>
                  <a:lnTo>
                    <a:pt x="119" y="98"/>
                  </a:lnTo>
                  <a:lnTo>
                    <a:pt x="110" y="107"/>
                  </a:lnTo>
                  <a:lnTo>
                    <a:pt x="100" y="114"/>
                  </a:lnTo>
                  <a:lnTo>
                    <a:pt x="90" y="119"/>
                  </a:lnTo>
                  <a:lnTo>
                    <a:pt x="80" y="122"/>
                  </a:lnTo>
                  <a:lnTo>
                    <a:pt x="72" y="124"/>
                  </a:lnTo>
                  <a:lnTo>
                    <a:pt x="64" y="125"/>
                  </a:lnTo>
                  <a:lnTo>
                    <a:pt x="59" y="125"/>
                  </a:lnTo>
                  <a:lnTo>
                    <a:pt x="56" y="125"/>
                  </a:lnTo>
                  <a:lnTo>
                    <a:pt x="42" y="123"/>
                  </a:lnTo>
                  <a:lnTo>
                    <a:pt x="32" y="116"/>
                  </a:lnTo>
                  <a:lnTo>
                    <a:pt x="27" y="105"/>
                  </a:lnTo>
                  <a:lnTo>
                    <a:pt x="25" y="93"/>
                  </a:lnTo>
                  <a:lnTo>
                    <a:pt x="26" y="82"/>
                  </a:lnTo>
                  <a:lnTo>
                    <a:pt x="29" y="66"/>
                  </a:lnTo>
                  <a:lnTo>
                    <a:pt x="35" y="48"/>
                  </a:lnTo>
                  <a:lnTo>
                    <a:pt x="44" y="31"/>
                  </a:lnTo>
                  <a:lnTo>
                    <a:pt x="54" y="22"/>
                  </a:lnTo>
                  <a:lnTo>
                    <a:pt x="64" y="14"/>
                  </a:lnTo>
                  <a:lnTo>
                    <a:pt x="75" y="10"/>
                  </a:lnTo>
                  <a:lnTo>
                    <a:pt x="86" y="8"/>
                  </a:lnTo>
                  <a:lnTo>
                    <a:pt x="91" y="9"/>
                  </a:lnTo>
                  <a:lnTo>
                    <a:pt x="98" y="10"/>
                  </a:lnTo>
                  <a:lnTo>
                    <a:pt x="105" y="12"/>
                  </a:lnTo>
                  <a:lnTo>
                    <a:pt x="112" y="17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66" name="Freeform 94"/>
            <p:cNvSpPr>
              <a:spLocks noChangeAspect="1"/>
            </p:cNvSpPr>
            <p:nvPr/>
          </p:nvSpPr>
          <p:spPr bwMode="auto">
            <a:xfrm>
              <a:off x="5063" y="413"/>
              <a:ext cx="58" cy="423"/>
            </a:xfrm>
            <a:custGeom>
              <a:avLst/>
              <a:gdLst/>
              <a:ahLst/>
              <a:cxnLst>
                <a:cxn ang="0">
                  <a:pos x="58" y="423"/>
                </a:cxn>
                <a:cxn ang="0">
                  <a:pos x="58" y="406"/>
                </a:cxn>
                <a:cxn ang="0">
                  <a:pos x="17" y="406"/>
                </a:cxn>
                <a:cxn ang="0">
                  <a:pos x="17" y="17"/>
                </a:cxn>
                <a:cxn ang="0">
                  <a:pos x="58" y="17"/>
                </a:cxn>
                <a:cxn ang="0">
                  <a:pos x="58" y="0"/>
                </a:cxn>
                <a:cxn ang="0">
                  <a:pos x="0" y="0"/>
                </a:cxn>
                <a:cxn ang="0">
                  <a:pos x="0" y="423"/>
                </a:cxn>
                <a:cxn ang="0">
                  <a:pos x="58" y="423"/>
                </a:cxn>
              </a:cxnLst>
              <a:rect l="0" t="0" r="r" b="b"/>
              <a:pathLst>
                <a:path w="58" h="423">
                  <a:moveTo>
                    <a:pt x="58" y="423"/>
                  </a:moveTo>
                  <a:lnTo>
                    <a:pt x="58" y="406"/>
                  </a:lnTo>
                  <a:lnTo>
                    <a:pt x="17" y="406"/>
                  </a:lnTo>
                  <a:lnTo>
                    <a:pt x="17" y="17"/>
                  </a:lnTo>
                  <a:lnTo>
                    <a:pt x="58" y="17"/>
                  </a:lnTo>
                  <a:lnTo>
                    <a:pt x="58" y="0"/>
                  </a:lnTo>
                  <a:lnTo>
                    <a:pt x="0" y="0"/>
                  </a:lnTo>
                  <a:lnTo>
                    <a:pt x="0" y="423"/>
                  </a:lnTo>
                  <a:lnTo>
                    <a:pt x="58" y="42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67" name="Freeform 95"/>
            <p:cNvSpPr>
              <a:spLocks noChangeAspect="1" noEditPoints="1"/>
            </p:cNvSpPr>
            <p:nvPr/>
          </p:nvSpPr>
          <p:spPr bwMode="auto">
            <a:xfrm>
              <a:off x="5125" y="451"/>
              <a:ext cx="174" cy="366"/>
            </a:xfrm>
            <a:custGeom>
              <a:avLst/>
              <a:gdLst/>
              <a:ahLst/>
              <a:cxnLst>
                <a:cxn ang="0">
                  <a:pos x="172" y="9"/>
                </a:cxn>
                <a:cxn ang="0">
                  <a:pos x="164" y="1"/>
                </a:cxn>
                <a:cxn ang="0">
                  <a:pos x="150" y="1"/>
                </a:cxn>
                <a:cxn ang="0">
                  <a:pos x="137" y="13"/>
                </a:cxn>
                <a:cxn ang="0">
                  <a:pos x="136" y="28"/>
                </a:cxn>
                <a:cxn ang="0">
                  <a:pos x="144" y="36"/>
                </a:cxn>
                <a:cxn ang="0">
                  <a:pos x="159" y="36"/>
                </a:cxn>
                <a:cxn ang="0">
                  <a:pos x="172" y="23"/>
                </a:cxn>
                <a:cxn ang="0">
                  <a:pos x="88" y="301"/>
                </a:cxn>
                <a:cxn ang="0">
                  <a:pos x="68" y="341"/>
                </a:cxn>
                <a:cxn ang="0">
                  <a:pos x="36" y="357"/>
                </a:cxn>
                <a:cxn ang="0">
                  <a:pos x="20" y="353"/>
                </a:cxn>
                <a:cxn ang="0">
                  <a:pos x="34" y="344"/>
                </a:cxn>
                <a:cxn ang="0">
                  <a:pos x="39" y="330"/>
                </a:cxn>
                <a:cxn ang="0">
                  <a:pos x="35" y="321"/>
                </a:cxn>
                <a:cxn ang="0">
                  <a:pos x="23" y="316"/>
                </a:cxn>
                <a:cxn ang="0">
                  <a:pos x="8" y="322"/>
                </a:cxn>
                <a:cxn ang="0">
                  <a:pos x="0" y="340"/>
                </a:cxn>
                <a:cxn ang="0">
                  <a:pos x="11" y="359"/>
                </a:cxn>
                <a:cxn ang="0">
                  <a:pos x="37" y="366"/>
                </a:cxn>
                <a:cxn ang="0">
                  <a:pos x="84" y="350"/>
                </a:cxn>
                <a:cxn ang="0">
                  <a:pos x="117" y="302"/>
                </a:cxn>
                <a:cxn ang="0">
                  <a:pos x="158" y="136"/>
                </a:cxn>
                <a:cxn ang="0">
                  <a:pos x="155" y="115"/>
                </a:cxn>
                <a:cxn ang="0">
                  <a:pos x="134" y="95"/>
                </a:cxn>
                <a:cxn ang="0">
                  <a:pos x="90" y="102"/>
                </a:cxn>
                <a:cxn ang="0">
                  <a:pos x="56" y="146"/>
                </a:cxn>
                <a:cxn ang="0">
                  <a:pos x="54" y="161"/>
                </a:cxn>
                <a:cxn ang="0">
                  <a:pos x="59" y="162"/>
                </a:cxn>
                <a:cxn ang="0">
                  <a:pos x="62" y="158"/>
                </a:cxn>
                <a:cxn ang="0">
                  <a:pos x="74" y="134"/>
                </a:cxn>
                <a:cxn ang="0">
                  <a:pos x="101" y="106"/>
                </a:cxn>
                <a:cxn ang="0">
                  <a:pos x="122" y="102"/>
                </a:cxn>
                <a:cxn ang="0">
                  <a:pos x="130" y="111"/>
                </a:cxn>
                <a:cxn ang="0">
                  <a:pos x="131" y="133"/>
                </a:cxn>
                <a:cxn ang="0">
                  <a:pos x="88" y="301"/>
                </a:cxn>
              </a:cxnLst>
              <a:rect l="0" t="0" r="r" b="b"/>
              <a:pathLst>
                <a:path w="174" h="366">
                  <a:moveTo>
                    <a:pt x="174" y="15"/>
                  </a:moveTo>
                  <a:lnTo>
                    <a:pt x="172" y="9"/>
                  </a:lnTo>
                  <a:lnTo>
                    <a:pt x="169" y="4"/>
                  </a:lnTo>
                  <a:lnTo>
                    <a:pt x="164" y="1"/>
                  </a:lnTo>
                  <a:lnTo>
                    <a:pt x="157" y="0"/>
                  </a:lnTo>
                  <a:lnTo>
                    <a:pt x="150" y="1"/>
                  </a:lnTo>
                  <a:lnTo>
                    <a:pt x="143" y="6"/>
                  </a:lnTo>
                  <a:lnTo>
                    <a:pt x="137" y="13"/>
                  </a:lnTo>
                  <a:lnTo>
                    <a:pt x="135" y="22"/>
                  </a:lnTo>
                  <a:lnTo>
                    <a:pt x="136" y="28"/>
                  </a:lnTo>
                  <a:lnTo>
                    <a:pt x="139" y="33"/>
                  </a:lnTo>
                  <a:lnTo>
                    <a:pt x="144" y="36"/>
                  </a:lnTo>
                  <a:lnTo>
                    <a:pt x="151" y="37"/>
                  </a:lnTo>
                  <a:lnTo>
                    <a:pt x="159" y="36"/>
                  </a:lnTo>
                  <a:lnTo>
                    <a:pt x="166" y="30"/>
                  </a:lnTo>
                  <a:lnTo>
                    <a:pt x="172" y="23"/>
                  </a:lnTo>
                  <a:lnTo>
                    <a:pt x="174" y="15"/>
                  </a:lnTo>
                  <a:close/>
                  <a:moveTo>
                    <a:pt x="88" y="301"/>
                  </a:moveTo>
                  <a:lnTo>
                    <a:pt x="80" y="323"/>
                  </a:lnTo>
                  <a:lnTo>
                    <a:pt x="68" y="341"/>
                  </a:lnTo>
                  <a:lnTo>
                    <a:pt x="53" y="352"/>
                  </a:lnTo>
                  <a:lnTo>
                    <a:pt x="36" y="357"/>
                  </a:lnTo>
                  <a:lnTo>
                    <a:pt x="30" y="356"/>
                  </a:lnTo>
                  <a:lnTo>
                    <a:pt x="20" y="353"/>
                  </a:lnTo>
                  <a:lnTo>
                    <a:pt x="28" y="349"/>
                  </a:lnTo>
                  <a:lnTo>
                    <a:pt x="34" y="344"/>
                  </a:lnTo>
                  <a:lnTo>
                    <a:pt x="38" y="337"/>
                  </a:lnTo>
                  <a:lnTo>
                    <a:pt x="39" y="330"/>
                  </a:lnTo>
                  <a:lnTo>
                    <a:pt x="38" y="325"/>
                  </a:lnTo>
                  <a:lnTo>
                    <a:pt x="35" y="321"/>
                  </a:lnTo>
                  <a:lnTo>
                    <a:pt x="30" y="317"/>
                  </a:lnTo>
                  <a:lnTo>
                    <a:pt x="23" y="316"/>
                  </a:lnTo>
                  <a:lnTo>
                    <a:pt x="15" y="317"/>
                  </a:lnTo>
                  <a:lnTo>
                    <a:pt x="8" y="322"/>
                  </a:lnTo>
                  <a:lnTo>
                    <a:pt x="2" y="329"/>
                  </a:lnTo>
                  <a:lnTo>
                    <a:pt x="0" y="340"/>
                  </a:lnTo>
                  <a:lnTo>
                    <a:pt x="3" y="351"/>
                  </a:lnTo>
                  <a:lnTo>
                    <a:pt x="11" y="359"/>
                  </a:lnTo>
                  <a:lnTo>
                    <a:pt x="23" y="364"/>
                  </a:lnTo>
                  <a:lnTo>
                    <a:pt x="37" y="366"/>
                  </a:lnTo>
                  <a:lnTo>
                    <a:pt x="61" y="362"/>
                  </a:lnTo>
                  <a:lnTo>
                    <a:pt x="84" y="350"/>
                  </a:lnTo>
                  <a:lnTo>
                    <a:pt x="104" y="329"/>
                  </a:lnTo>
                  <a:lnTo>
                    <a:pt x="117" y="302"/>
                  </a:lnTo>
                  <a:lnTo>
                    <a:pt x="156" y="147"/>
                  </a:lnTo>
                  <a:lnTo>
                    <a:pt x="158" y="136"/>
                  </a:lnTo>
                  <a:lnTo>
                    <a:pt x="158" y="131"/>
                  </a:lnTo>
                  <a:lnTo>
                    <a:pt x="155" y="115"/>
                  </a:lnTo>
                  <a:lnTo>
                    <a:pt x="146" y="103"/>
                  </a:lnTo>
                  <a:lnTo>
                    <a:pt x="134" y="95"/>
                  </a:lnTo>
                  <a:lnTo>
                    <a:pt x="119" y="92"/>
                  </a:lnTo>
                  <a:lnTo>
                    <a:pt x="90" y="102"/>
                  </a:lnTo>
                  <a:lnTo>
                    <a:pt x="69" y="124"/>
                  </a:lnTo>
                  <a:lnTo>
                    <a:pt x="56" y="146"/>
                  </a:lnTo>
                  <a:lnTo>
                    <a:pt x="52" y="158"/>
                  </a:lnTo>
                  <a:lnTo>
                    <a:pt x="54" y="161"/>
                  </a:lnTo>
                  <a:lnTo>
                    <a:pt x="57" y="162"/>
                  </a:lnTo>
                  <a:lnTo>
                    <a:pt x="59" y="162"/>
                  </a:lnTo>
                  <a:lnTo>
                    <a:pt x="61" y="160"/>
                  </a:lnTo>
                  <a:lnTo>
                    <a:pt x="62" y="158"/>
                  </a:lnTo>
                  <a:lnTo>
                    <a:pt x="64" y="153"/>
                  </a:lnTo>
                  <a:lnTo>
                    <a:pt x="74" y="134"/>
                  </a:lnTo>
                  <a:lnTo>
                    <a:pt x="86" y="118"/>
                  </a:lnTo>
                  <a:lnTo>
                    <a:pt x="101" y="106"/>
                  </a:lnTo>
                  <a:lnTo>
                    <a:pt x="118" y="102"/>
                  </a:lnTo>
                  <a:lnTo>
                    <a:pt x="122" y="102"/>
                  </a:lnTo>
                  <a:lnTo>
                    <a:pt x="127" y="105"/>
                  </a:lnTo>
                  <a:lnTo>
                    <a:pt x="130" y="111"/>
                  </a:lnTo>
                  <a:lnTo>
                    <a:pt x="131" y="121"/>
                  </a:lnTo>
                  <a:lnTo>
                    <a:pt x="131" y="133"/>
                  </a:lnTo>
                  <a:lnTo>
                    <a:pt x="128" y="143"/>
                  </a:lnTo>
                  <a:lnTo>
                    <a:pt x="88" y="30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68" name="Freeform 96"/>
            <p:cNvSpPr>
              <a:spLocks noChangeAspect="1"/>
            </p:cNvSpPr>
            <p:nvPr/>
          </p:nvSpPr>
          <p:spPr bwMode="auto">
            <a:xfrm>
              <a:off x="5338" y="413"/>
              <a:ext cx="58" cy="423"/>
            </a:xfrm>
            <a:custGeom>
              <a:avLst/>
              <a:gdLst/>
              <a:ahLst/>
              <a:cxnLst>
                <a:cxn ang="0">
                  <a:pos x="58" y="0"/>
                </a:cxn>
                <a:cxn ang="0">
                  <a:pos x="0" y="0"/>
                </a:cxn>
                <a:cxn ang="0">
                  <a:pos x="0" y="17"/>
                </a:cxn>
                <a:cxn ang="0">
                  <a:pos x="41" y="17"/>
                </a:cxn>
                <a:cxn ang="0">
                  <a:pos x="41" y="406"/>
                </a:cxn>
                <a:cxn ang="0">
                  <a:pos x="0" y="406"/>
                </a:cxn>
                <a:cxn ang="0">
                  <a:pos x="0" y="423"/>
                </a:cxn>
                <a:cxn ang="0">
                  <a:pos x="58" y="423"/>
                </a:cxn>
                <a:cxn ang="0">
                  <a:pos x="58" y="0"/>
                </a:cxn>
              </a:cxnLst>
              <a:rect l="0" t="0" r="r" b="b"/>
              <a:pathLst>
                <a:path w="58" h="423">
                  <a:moveTo>
                    <a:pt x="58" y="0"/>
                  </a:moveTo>
                  <a:lnTo>
                    <a:pt x="0" y="0"/>
                  </a:lnTo>
                  <a:lnTo>
                    <a:pt x="0" y="17"/>
                  </a:lnTo>
                  <a:lnTo>
                    <a:pt x="41" y="17"/>
                  </a:lnTo>
                  <a:lnTo>
                    <a:pt x="41" y="406"/>
                  </a:lnTo>
                  <a:lnTo>
                    <a:pt x="0" y="406"/>
                  </a:lnTo>
                  <a:lnTo>
                    <a:pt x="0" y="423"/>
                  </a:lnTo>
                  <a:lnTo>
                    <a:pt x="58" y="423"/>
                  </a:lnTo>
                  <a:lnTo>
                    <a:pt x="58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69" name="Freeform 97"/>
            <p:cNvSpPr>
              <a:spLocks noChangeAspect="1"/>
            </p:cNvSpPr>
            <p:nvPr/>
          </p:nvSpPr>
          <p:spPr bwMode="auto">
            <a:xfrm>
              <a:off x="5471" y="413"/>
              <a:ext cx="98" cy="423"/>
            </a:xfrm>
            <a:custGeom>
              <a:avLst/>
              <a:gdLst/>
              <a:ahLst/>
              <a:cxnLst>
                <a:cxn ang="0">
                  <a:pos x="98" y="212"/>
                </a:cxn>
                <a:cxn ang="0">
                  <a:pos x="97" y="184"/>
                </a:cxn>
                <a:cxn ang="0">
                  <a:pos x="92" y="151"/>
                </a:cxn>
                <a:cxn ang="0">
                  <a:pos x="84" y="116"/>
                </a:cxn>
                <a:cxn ang="0">
                  <a:pos x="70" y="80"/>
                </a:cxn>
                <a:cxn ang="0">
                  <a:pos x="49" y="45"/>
                </a:cxn>
                <a:cxn ang="0">
                  <a:pos x="29" y="20"/>
                </a:cxn>
                <a:cxn ang="0">
                  <a:pos x="12" y="5"/>
                </a:cxn>
                <a:cxn ang="0">
                  <a:pos x="4" y="0"/>
                </a:cxn>
                <a:cxn ang="0">
                  <a:pos x="1" y="1"/>
                </a:cxn>
                <a:cxn ang="0">
                  <a:pos x="0" y="4"/>
                </a:cxn>
                <a:cxn ang="0">
                  <a:pos x="0" y="5"/>
                </a:cxn>
                <a:cxn ang="0">
                  <a:pos x="1" y="7"/>
                </a:cxn>
                <a:cxn ang="0">
                  <a:pos x="3" y="9"/>
                </a:cxn>
                <a:cxn ang="0">
                  <a:pos x="8" y="14"/>
                </a:cxn>
                <a:cxn ang="0">
                  <a:pos x="35" y="50"/>
                </a:cxn>
                <a:cxn ang="0">
                  <a:pos x="56" y="95"/>
                </a:cxn>
                <a:cxn ang="0">
                  <a:pos x="69" y="149"/>
                </a:cxn>
                <a:cxn ang="0">
                  <a:pos x="73" y="212"/>
                </a:cxn>
                <a:cxn ang="0">
                  <a:pos x="70" y="266"/>
                </a:cxn>
                <a:cxn ang="0">
                  <a:pos x="59" y="319"/>
                </a:cxn>
                <a:cxn ang="0">
                  <a:pos x="38" y="368"/>
                </a:cxn>
                <a:cxn ang="0">
                  <a:pos x="5" y="412"/>
                </a:cxn>
                <a:cxn ang="0">
                  <a:pos x="0" y="417"/>
                </a:cxn>
                <a:cxn ang="0">
                  <a:pos x="0" y="419"/>
                </a:cxn>
                <a:cxn ang="0">
                  <a:pos x="1" y="422"/>
                </a:cxn>
                <a:cxn ang="0">
                  <a:pos x="4" y="423"/>
                </a:cxn>
                <a:cxn ang="0">
                  <a:pos x="13" y="418"/>
                </a:cxn>
                <a:cxn ang="0">
                  <a:pos x="30" y="402"/>
                </a:cxn>
                <a:cxn ang="0">
                  <a:pos x="51" y="376"/>
                </a:cxn>
                <a:cxn ang="0">
                  <a:pos x="71" y="341"/>
                </a:cxn>
                <a:cxn ang="0">
                  <a:pos x="84" y="306"/>
                </a:cxn>
                <a:cxn ang="0">
                  <a:pos x="92" y="272"/>
                </a:cxn>
                <a:cxn ang="0">
                  <a:pos x="97" y="240"/>
                </a:cxn>
                <a:cxn ang="0">
                  <a:pos x="98" y="212"/>
                </a:cxn>
              </a:cxnLst>
              <a:rect l="0" t="0" r="r" b="b"/>
              <a:pathLst>
                <a:path w="98" h="423">
                  <a:moveTo>
                    <a:pt x="98" y="212"/>
                  </a:moveTo>
                  <a:lnTo>
                    <a:pt x="97" y="184"/>
                  </a:lnTo>
                  <a:lnTo>
                    <a:pt x="92" y="151"/>
                  </a:lnTo>
                  <a:lnTo>
                    <a:pt x="84" y="116"/>
                  </a:lnTo>
                  <a:lnTo>
                    <a:pt x="70" y="80"/>
                  </a:lnTo>
                  <a:lnTo>
                    <a:pt x="49" y="45"/>
                  </a:lnTo>
                  <a:lnTo>
                    <a:pt x="29" y="20"/>
                  </a:lnTo>
                  <a:lnTo>
                    <a:pt x="12" y="5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4"/>
                  </a:lnTo>
                  <a:lnTo>
                    <a:pt x="0" y="5"/>
                  </a:lnTo>
                  <a:lnTo>
                    <a:pt x="1" y="7"/>
                  </a:lnTo>
                  <a:lnTo>
                    <a:pt x="3" y="9"/>
                  </a:lnTo>
                  <a:lnTo>
                    <a:pt x="8" y="14"/>
                  </a:lnTo>
                  <a:lnTo>
                    <a:pt x="35" y="50"/>
                  </a:lnTo>
                  <a:lnTo>
                    <a:pt x="56" y="95"/>
                  </a:lnTo>
                  <a:lnTo>
                    <a:pt x="69" y="149"/>
                  </a:lnTo>
                  <a:lnTo>
                    <a:pt x="73" y="212"/>
                  </a:lnTo>
                  <a:lnTo>
                    <a:pt x="70" y="266"/>
                  </a:lnTo>
                  <a:lnTo>
                    <a:pt x="59" y="319"/>
                  </a:lnTo>
                  <a:lnTo>
                    <a:pt x="38" y="368"/>
                  </a:lnTo>
                  <a:lnTo>
                    <a:pt x="5" y="412"/>
                  </a:lnTo>
                  <a:lnTo>
                    <a:pt x="0" y="417"/>
                  </a:lnTo>
                  <a:lnTo>
                    <a:pt x="0" y="419"/>
                  </a:lnTo>
                  <a:lnTo>
                    <a:pt x="1" y="422"/>
                  </a:lnTo>
                  <a:lnTo>
                    <a:pt x="4" y="423"/>
                  </a:lnTo>
                  <a:lnTo>
                    <a:pt x="13" y="418"/>
                  </a:lnTo>
                  <a:lnTo>
                    <a:pt x="30" y="402"/>
                  </a:lnTo>
                  <a:lnTo>
                    <a:pt x="51" y="376"/>
                  </a:lnTo>
                  <a:lnTo>
                    <a:pt x="71" y="341"/>
                  </a:lnTo>
                  <a:lnTo>
                    <a:pt x="84" y="306"/>
                  </a:lnTo>
                  <a:lnTo>
                    <a:pt x="92" y="272"/>
                  </a:lnTo>
                  <a:lnTo>
                    <a:pt x="97" y="240"/>
                  </a:lnTo>
                  <a:lnTo>
                    <a:pt x="98" y="21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70" name="Freeform 98"/>
            <p:cNvSpPr>
              <a:spLocks noChangeAspect="1"/>
            </p:cNvSpPr>
            <p:nvPr/>
          </p:nvSpPr>
          <p:spPr bwMode="auto">
            <a:xfrm>
              <a:off x="5630" y="359"/>
              <a:ext cx="131" cy="196"/>
            </a:xfrm>
            <a:custGeom>
              <a:avLst/>
              <a:gdLst/>
              <a:ahLst/>
              <a:cxnLst>
                <a:cxn ang="0">
                  <a:pos x="131" y="142"/>
                </a:cxn>
                <a:cxn ang="0">
                  <a:pos x="121" y="142"/>
                </a:cxn>
                <a:cxn ang="0">
                  <a:pos x="120" y="149"/>
                </a:cxn>
                <a:cxn ang="0">
                  <a:pos x="118" y="157"/>
                </a:cxn>
                <a:cxn ang="0">
                  <a:pos x="116" y="165"/>
                </a:cxn>
                <a:cxn ang="0">
                  <a:pos x="113" y="169"/>
                </a:cxn>
                <a:cxn ang="0">
                  <a:pos x="108" y="170"/>
                </a:cxn>
                <a:cxn ang="0">
                  <a:pos x="99" y="171"/>
                </a:cxn>
                <a:cxn ang="0">
                  <a:pos x="90" y="171"/>
                </a:cxn>
                <a:cxn ang="0">
                  <a:pos x="84" y="171"/>
                </a:cxn>
                <a:cxn ang="0">
                  <a:pos x="29" y="171"/>
                </a:cxn>
                <a:cxn ang="0">
                  <a:pos x="49" y="154"/>
                </a:cxn>
                <a:cxn ang="0">
                  <a:pos x="64" y="141"/>
                </a:cxn>
                <a:cxn ang="0">
                  <a:pos x="76" y="131"/>
                </a:cxn>
                <a:cxn ang="0">
                  <a:pos x="89" y="121"/>
                </a:cxn>
                <a:cxn ang="0">
                  <a:pos x="104" y="108"/>
                </a:cxn>
                <a:cxn ang="0">
                  <a:pos x="118" y="93"/>
                </a:cxn>
                <a:cxn ang="0">
                  <a:pos x="127" y="77"/>
                </a:cxn>
                <a:cxn ang="0">
                  <a:pos x="131" y="57"/>
                </a:cxn>
                <a:cxn ang="0">
                  <a:pos x="125" y="33"/>
                </a:cxn>
                <a:cxn ang="0">
                  <a:pos x="110" y="15"/>
                </a:cxn>
                <a:cxn ang="0">
                  <a:pos x="88" y="4"/>
                </a:cxn>
                <a:cxn ang="0">
                  <a:pos x="61" y="0"/>
                </a:cxn>
                <a:cxn ang="0">
                  <a:pos x="48" y="1"/>
                </a:cxn>
                <a:cxn ang="0">
                  <a:pos x="36" y="4"/>
                </a:cxn>
                <a:cxn ang="0">
                  <a:pos x="26" y="9"/>
                </a:cxn>
                <a:cxn ang="0">
                  <a:pos x="17" y="16"/>
                </a:cxn>
                <a:cxn ang="0">
                  <a:pos x="10" y="24"/>
                </a:cxn>
                <a:cxn ang="0">
                  <a:pos x="4" y="33"/>
                </a:cxn>
                <a:cxn ang="0">
                  <a:pos x="1" y="43"/>
                </a:cxn>
                <a:cxn ang="0">
                  <a:pos x="0" y="53"/>
                </a:cxn>
                <a:cxn ang="0">
                  <a:pos x="2" y="62"/>
                </a:cxn>
                <a:cxn ang="0">
                  <a:pos x="7" y="67"/>
                </a:cxn>
                <a:cxn ang="0">
                  <a:pos x="12" y="69"/>
                </a:cxn>
                <a:cxn ang="0">
                  <a:pos x="16" y="69"/>
                </a:cxn>
                <a:cxn ang="0">
                  <a:pos x="21" y="68"/>
                </a:cxn>
                <a:cxn ang="0">
                  <a:pos x="26" y="65"/>
                </a:cxn>
                <a:cxn ang="0">
                  <a:pos x="30" y="61"/>
                </a:cxn>
                <a:cxn ang="0">
                  <a:pos x="31" y="53"/>
                </a:cxn>
                <a:cxn ang="0">
                  <a:pos x="31" y="49"/>
                </a:cxn>
                <a:cxn ang="0">
                  <a:pos x="28" y="44"/>
                </a:cxn>
                <a:cxn ang="0">
                  <a:pos x="23" y="40"/>
                </a:cxn>
                <a:cxn ang="0">
                  <a:pos x="14" y="38"/>
                </a:cxn>
                <a:cxn ang="0">
                  <a:pos x="22" y="25"/>
                </a:cxn>
                <a:cxn ang="0">
                  <a:pos x="34" y="16"/>
                </a:cxn>
                <a:cxn ang="0">
                  <a:pos x="46" y="12"/>
                </a:cxn>
                <a:cxn ang="0">
                  <a:pos x="57" y="10"/>
                </a:cxn>
                <a:cxn ang="0">
                  <a:pos x="77" y="14"/>
                </a:cxn>
                <a:cxn ang="0">
                  <a:pos x="91" y="25"/>
                </a:cxn>
                <a:cxn ang="0">
                  <a:pos x="99" y="40"/>
                </a:cxn>
                <a:cxn ang="0">
                  <a:pos x="102" y="57"/>
                </a:cxn>
                <a:cxn ang="0">
                  <a:pos x="99" y="76"/>
                </a:cxn>
                <a:cxn ang="0">
                  <a:pos x="92" y="92"/>
                </a:cxn>
                <a:cxn ang="0">
                  <a:pos x="83" y="104"/>
                </a:cxn>
                <a:cxn ang="0">
                  <a:pos x="74" y="114"/>
                </a:cxn>
                <a:cxn ang="0">
                  <a:pos x="3" y="185"/>
                </a:cxn>
                <a:cxn ang="0">
                  <a:pos x="0" y="188"/>
                </a:cxn>
                <a:cxn ang="0">
                  <a:pos x="0" y="196"/>
                </a:cxn>
                <a:cxn ang="0">
                  <a:pos x="122" y="196"/>
                </a:cxn>
                <a:cxn ang="0">
                  <a:pos x="131" y="142"/>
                </a:cxn>
              </a:cxnLst>
              <a:rect l="0" t="0" r="r" b="b"/>
              <a:pathLst>
                <a:path w="131" h="196">
                  <a:moveTo>
                    <a:pt x="131" y="142"/>
                  </a:moveTo>
                  <a:lnTo>
                    <a:pt x="121" y="142"/>
                  </a:lnTo>
                  <a:lnTo>
                    <a:pt x="120" y="149"/>
                  </a:lnTo>
                  <a:lnTo>
                    <a:pt x="118" y="157"/>
                  </a:lnTo>
                  <a:lnTo>
                    <a:pt x="116" y="165"/>
                  </a:lnTo>
                  <a:lnTo>
                    <a:pt x="113" y="169"/>
                  </a:lnTo>
                  <a:lnTo>
                    <a:pt x="108" y="170"/>
                  </a:lnTo>
                  <a:lnTo>
                    <a:pt x="99" y="171"/>
                  </a:lnTo>
                  <a:lnTo>
                    <a:pt x="90" y="171"/>
                  </a:lnTo>
                  <a:lnTo>
                    <a:pt x="84" y="171"/>
                  </a:lnTo>
                  <a:lnTo>
                    <a:pt x="29" y="171"/>
                  </a:lnTo>
                  <a:lnTo>
                    <a:pt x="49" y="154"/>
                  </a:lnTo>
                  <a:lnTo>
                    <a:pt x="64" y="141"/>
                  </a:lnTo>
                  <a:lnTo>
                    <a:pt x="76" y="131"/>
                  </a:lnTo>
                  <a:lnTo>
                    <a:pt x="89" y="121"/>
                  </a:lnTo>
                  <a:lnTo>
                    <a:pt x="104" y="108"/>
                  </a:lnTo>
                  <a:lnTo>
                    <a:pt x="118" y="93"/>
                  </a:lnTo>
                  <a:lnTo>
                    <a:pt x="127" y="77"/>
                  </a:lnTo>
                  <a:lnTo>
                    <a:pt x="131" y="57"/>
                  </a:lnTo>
                  <a:lnTo>
                    <a:pt x="125" y="33"/>
                  </a:lnTo>
                  <a:lnTo>
                    <a:pt x="110" y="15"/>
                  </a:lnTo>
                  <a:lnTo>
                    <a:pt x="88" y="4"/>
                  </a:lnTo>
                  <a:lnTo>
                    <a:pt x="61" y="0"/>
                  </a:lnTo>
                  <a:lnTo>
                    <a:pt x="48" y="1"/>
                  </a:lnTo>
                  <a:lnTo>
                    <a:pt x="36" y="4"/>
                  </a:lnTo>
                  <a:lnTo>
                    <a:pt x="26" y="9"/>
                  </a:lnTo>
                  <a:lnTo>
                    <a:pt x="17" y="16"/>
                  </a:lnTo>
                  <a:lnTo>
                    <a:pt x="10" y="24"/>
                  </a:lnTo>
                  <a:lnTo>
                    <a:pt x="4" y="33"/>
                  </a:lnTo>
                  <a:lnTo>
                    <a:pt x="1" y="43"/>
                  </a:lnTo>
                  <a:lnTo>
                    <a:pt x="0" y="53"/>
                  </a:lnTo>
                  <a:lnTo>
                    <a:pt x="2" y="62"/>
                  </a:lnTo>
                  <a:lnTo>
                    <a:pt x="7" y="67"/>
                  </a:lnTo>
                  <a:lnTo>
                    <a:pt x="12" y="69"/>
                  </a:lnTo>
                  <a:lnTo>
                    <a:pt x="16" y="69"/>
                  </a:lnTo>
                  <a:lnTo>
                    <a:pt x="21" y="68"/>
                  </a:lnTo>
                  <a:lnTo>
                    <a:pt x="26" y="65"/>
                  </a:lnTo>
                  <a:lnTo>
                    <a:pt x="30" y="61"/>
                  </a:lnTo>
                  <a:lnTo>
                    <a:pt x="31" y="53"/>
                  </a:lnTo>
                  <a:lnTo>
                    <a:pt x="31" y="49"/>
                  </a:lnTo>
                  <a:lnTo>
                    <a:pt x="28" y="44"/>
                  </a:lnTo>
                  <a:lnTo>
                    <a:pt x="23" y="40"/>
                  </a:lnTo>
                  <a:lnTo>
                    <a:pt x="14" y="38"/>
                  </a:lnTo>
                  <a:lnTo>
                    <a:pt x="22" y="25"/>
                  </a:lnTo>
                  <a:lnTo>
                    <a:pt x="34" y="16"/>
                  </a:lnTo>
                  <a:lnTo>
                    <a:pt x="46" y="12"/>
                  </a:lnTo>
                  <a:lnTo>
                    <a:pt x="57" y="10"/>
                  </a:lnTo>
                  <a:lnTo>
                    <a:pt x="77" y="14"/>
                  </a:lnTo>
                  <a:lnTo>
                    <a:pt x="91" y="25"/>
                  </a:lnTo>
                  <a:lnTo>
                    <a:pt x="99" y="40"/>
                  </a:lnTo>
                  <a:lnTo>
                    <a:pt x="102" y="57"/>
                  </a:lnTo>
                  <a:lnTo>
                    <a:pt x="99" y="76"/>
                  </a:lnTo>
                  <a:lnTo>
                    <a:pt x="92" y="92"/>
                  </a:lnTo>
                  <a:lnTo>
                    <a:pt x="83" y="104"/>
                  </a:lnTo>
                  <a:lnTo>
                    <a:pt x="74" y="114"/>
                  </a:lnTo>
                  <a:lnTo>
                    <a:pt x="3" y="185"/>
                  </a:lnTo>
                  <a:lnTo>
                    <a:pt x="0" y="188"/>
                  </a:lnTo>
                  <a:lnTo>
                    <a:pt x="0" y="196"/>
                  </a:lnTo>
                  <a:lnTo>
                    <a:pt x="122" y="196"/>
                  </a:lnTo>
                  <a:lnTo>
                    <a:pt x="131" y="14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5" name="Group 376"/>
          <p:cNvGrpSpPr>
            <a:grpSpLocks noChangeAspect="1"/>
          </p:cNvGrpSpPr>
          <p:nvPr>
            <p:custDataLst>
              <p:tags r:id="rId4"/>
            </p:custDataLst>
          </p:nvPr>
        </p:nvGrpSpPr>
        <p:grpSpPr bwMode="auto">
          <a:xfrm>
            <a:off x="4549580" y="3910584"/>
            <a:ext cx="4061020" cy="1499616"/>
            <a:chOff x="-1" y="-1"/>
            <a:chExt cx="5760" cy="2127"/>
          </a:xfrm>
        </p:grpSpPr>
        <p:sp>
          <p:nvSpPr>
            <p:cNvPr id="66" name="Freeform 377"/>
            <p:cNvSpPr>
              <a:spLocks noChangeAspect="1" noEditPoints="1"/>
            </p:cNvSpPr>
            <p:nvPr/>
          </p:nvSpPr>
          <p:spPr bwMode="auto">
            <a:xfrm>
              <a:off x="-1" y="896"/>
              <a:ext cx="321" cy="273"/>
            </a:xfrm>
            <a:custGeom>
              <a:avLst/>
              <a:gdLst/>
              <a:ahLst/>
              <a:cxnLst>
                <a:cxn ang="0">
                  <a:pos x="95" y="19"/>
                </a:cxn>
                <a:cxn ang="0">
                  <a:pos x="163" y="20"/>
                </a:cxn>
                <a:cxn ang="0">
                  <a:pos x="190" y="29"/>
                </a:cxn>
                <a:cxn ang="0">
                  <a:pos x="202" y="45"/>
                </a:cxn>
                <a:cxn ang="0">
                  <a:pos x="206" y="64"/>
                </a:cxn>
                <a:cxn ang="0">
                  <a:pos x="206" y="82"/>
                </a:cxn>
                <a:cxn ang="0">
                  <a:pos x="202" y="100"/>
                </a:cxn>
                <a:cxn ang="0">
                  <a:pos x="190" y="116"/>
                </a:cxn>
                <a:cxn ang="0">
                  <a:pos x="162" y="126"/>
                </a:cxn>
                <a:cxn ang="0">
                  <a:pos x="95" y="128"/>
                </a:cxn>
                <a:cxn ang="0">
                  <a:pos x="230" y="125"/>
                </a:cxn>
                <a:cxn ang="0">
                  <a:pos x="262" y="92"/>
                </a:cxn>
                <a:cxn ang="0">
                  <a:pos x="258" y="45"/>
                </a:cxn>
                <a:cxn ang="0">
                  <a:pos x="198" y="6"/>
                </a:cxn>
                <a:cxn ang="0">
                  <a:pos x="0" y="0"/>
                </a:cxn>
                <a:cxn ang="0">
                  <a:pos x="42" y="19"/>
                </a:cxn>
                <a:cxn ang="0">
                  <a:pos x="0" y="251"/>
                </a:cxn>
                <a:cxn ang="0">
                  <a:pos x="14" y="268"/>
                </a:cxn>
                <a:cxn ang="0">
                  <a:pos x="53" y="268"/>
                </a:cxn>
                <a:cxn ang="0">
                  <a:pos x="84" y="268"/>
                </a:cxn>
                <a:cxn ang="0">
                  <a:pos x="123" y="268"/>
                </a:cxn>
                <a:cxn ang="0">
                  <a:pos x="138" y="251"/>
                </a:cxn>
                <a:cxn ang="0">
                  <a:pos x="95" y="142"/>
                </a:cxn>
                <a:cxn ang="0">
                  <a:pos x="148" y="142"/>
                </a:cxn>
                <a:cxn ang="0">
                  <a:pos x="166" y="147"/>
                </a:cxn>
                <a:cxn ang="0">
                  <a:pos x="184" y="164"/>
                </a:cxn>
                <a:cxn ang="0">
                  <a:pos x="189" y="187"/>
                </a:cxn>
                <a:cxn ang="0">
                  <a:pos x="189" y="223"/>
                </a:cxn>
                <a:cxn ang="0">
                  <a:pos x="200" y="252"/>
                </a:cxn>
                <a:cxn ang="0">
                  <a:pos x="230" y="268"/>
                </a:cxn>
                <a:cxn ang="0">
                  <a:pos x="261" y="273"/>
                </a:cxn>
                <a:cxn ang="0">
                  <a:pos x="288" y="272"/>
                </a:cxn>
                <a:cxn ang="0">
                  <a:pos x="307" y="262"/>
                </a:cxn>
                <a:cxn ang="0">
                  <a:pos x="317" y="248"/>
                </a:cxn>
                <a:cxn ang="0">
                  <a:pos x="321" y="235"/>
                </a:cxn>
                <a:cxn ang="0">
                  <a:pos x="320" y="227"/>
                </a:cxn>
                <a:cxn ang="0">
                  <a:pos x="315" y="223"/>
                </a:cxn>
                <a:cxn ang="0">
                  <a:pos x="307" y="224"/>
                </a:cxn>
                <a:cxn ang="0">
                  <a:pos x="303" y="229"/>
                </a:cxn>
                <a:cxn ang="0">
                  <a:pos x="300" y="244"/>
                </a:cxn>
                <a:cxn ang="0">
                  <a:pos x="286" y="258"/>
                </a:cxn>
                <a:cxn ang="0">
                  <a:pos x="270" y="258"/>
                </a:cxn>
                <a:cxn ang="0">
                  <a:pos x="258" y="250"/>
                </a:cxn>
                <a:cxn ang="0">
                  <a:pos x="252" y="236"/>
                </a:cxn>
                <a:cxn ang="0">
                  <a:pos x="249" y="222"/>
                </a:cxn>
                <a:cxn ang="0">
                  <a:pos x="248" y="208"/>
                </a:cxn>
                <a:cxn ang="0">
                  <a:pos x="245" y="187"/>
                </a:cxn>
                <a:cxn ang="0">
                  <a:pos x="237" y="164"/>
                </a:cxn>
                <a:cxn ang="0">
                  <a:pos x="213" y="142"/>
                </a:cxn>
              </a:cxnLst>
              <a:rect l="0" t="0" r="r" b="b"/>
              <a:pathLst>
                <a:path w="321" h="273">
                  <a:moveTo>
                    <a:pt x="95" y="128"/>
                  </a:moveTo>
                  <a:lnTo>
                    <a:pt x="95" y="19"/>
                  </a:lnTo>
                  <a:lnTo>
                    <a:pt x="142" y="19"/>
                  </a:lnTo>
                  <a:lnTo>
                    <a:pt x="163" y="20"/>
                  </a:lnTo>
                  <a:lnTo>
                    <a:pt x="178" y="24"/>
                  </a:lnTo>
                  <a:lnTo>
                    <a:pt x="190" y="29"/>
                  </a:lnTo>
                  <a:lnTo>
                    <a:pt x="197" y="37"/>
                  </a:lnTo>
                  <a:lnTo>
                    <a:pt x="202" y="45"/>
                  </a:lnTo>
                  <a:lnTo>
                    <a:pt x="205" y="54"/>
                  </a:lnTo>
                  <a:lnTo>
                    <a:pt x="206" y="64"/>
                  </a:lnTo>
                  <a:lnTo>
                    <a:pt x="206" y="73"/>
                  </a:lnTo>
                  <a:lnTo>
                    <a:pt x="206" y="82"/>
                  </a:lnTo>
                  <a:lnTo>
                    <a:pt x="205" y="91"/>
                  </a:lnTo>
                  <a:lnTo>
                    <a:pt x="202" y="100"/>
                  </a:lnTo>
                  <a:lnTo>
                    <a:pt x="198" y="109"/>
                  </a:lnTo>
                  <a:lnTo>
                    <a:pt x="190" y="116"/>
                  </a:lnTo>
                  <a:lnTo>
                    <a:pt x="178" y="122"/>
                  </a:lnTo>
                  <a:lnTo>
                    <a:pt x="162" y="126"/>
                  </a:lnTo>
                  <a:lnTo>
                    <a:pt x="141" y="128"/>
                  </a:lnTo>
                  <a:lnTo>
                    <a:pt x="95" y="128"/>
                  </a:lnTo>
                  <a:close/>
                  <a:moveTo>
                    <a:pt x="200" y="136"/>
                  </a:moveTo>
                  <a:lnTo>
                    <a:pt x="230" y="125"/>
                  </a:lnTo>
                  <a:lnTo>
                    <a:pt x="250" y="110"/>
                  </a:lnTo>
                  <a:lnTo>
                    <a:pt x="262" y="92"/>
                  </a:lnTo>
                  <a:lnTo>
                    <a:pt x="266" y="73"/>
                  </a:lnTo>
                  <a:lnTo>
                    <a:pt x="258" y="45"/>
                  </a:lnTo>
                  <a:lnTo>
                    <a:pt x="235" y="22"/>
                  </a:lnTo>
                  <a:lnTo>
                    <a:pt x="198" y="6"/>
                  </a:lnTo>
                  <a:lnTo>
                    <a:pt x="149" y="0"/>
                  </a:lnTo>
                  <a:lnTo>
                    <a:pt x="0" y="0"/>
                  </a:lnTo>
                  <a:lnTo>
                    <a:pt x="0" y="19"/>
                  </a:lnTo>
                  <a:lnTo>
                    <a:pt x="42" y="19"/>
                  </a:lnTo>
                  <a:lnTo>
                    <a:pt x="42" y="251"/>
                  </a:lnTo>
                  <a:lnTo>
                    <a:pt x="0" y="251"/>
                  </a:lnTo>
                  <a:lnTo>
                    <a:pt x="0" y="269"/>
                  </a:lnTo>
                  <a:lnTo>
                    <a:pt x="14" y="268"/>
                  </a:lnTo>
                  <a:lnTo>
                    <a:pt x="33" y="268"/>
                  </a:lnTo>
                  <a:lnTo>
                    <a:pt x="53" y="268"/>
                  </a:lnTo>
                  <a:lnTo>
                    <a:pt x="69" y="268"/>
                  </a:lnTo>
                  <a:lnTo>
                    <a:pt x="84" y="268"/>
                  </a:lnTo>
                  <a:lnTo>
                    <a:pt x="104" y="268"/>
                  </a:lnTo>
                  <a:lnTo>
                    <a:pt x="123" y="268"/>
                  </a:lnTo>
                  <a:lnTo>
                    <a:pt x="138" y="269"/>
                  </a:lnTo>
                  <a:lnTo>
                    <a:pt x="138" y="251"/>
                  </a:lnTo>
                  <a:lnTo>
                    <a:pt x="95" y="251"/>
                  </a:lnTo>
                  <a:lnTo>
                    <a:pt x="95" y="142"/>
                  </a:lnTo>
                  <a:lnTo>
                    <a:pt x="141" y="142"/>
                  </a:lnTo>
                  <a:lnTo>
                    <a:pt x="148" y="142"/>
                  </a:lnTo>
                  <a:lnTo>
                    <a:pt x="156" y="143"/>
                  </a:lnTo>
                  <a:lnTo>
                    <a:pt x="166" y="147"/>
                  </a:lnTo>
                  <a:lnTo>
                    <a:pt x="176" y="155"/>
                  </a:lnTo>
                  <a:lnTo>
                    <a:pt x="184" y="164"/>
                  </a:lnTo>
                  <a:lnTo>
                    <a:pt x="187" y="174"/>
                  </a:lnTo>
                  <a:lnTo>
                    <a:pt x="189" y="187"/>
                  </a:lnTo>
                  <a:lnTo>
                    <a:pt x="189" y="205"/>
                  </a:lnTo>
                  <a:lnTo>
                    <a:pt x="189" y="223"/>
                  </a:lnTo>
                  <a:lnTo>
                    <a:pt x="192" y="239"/>
                  </a:lnTo>
                  <a:lnTo>
                    <a:pt x="200" y="252"/>
                  </a:lnTo>
                  <a:lnTo>
                    <a:pt x="216" y="263"/>
                  </a:lnTo>
                  <a:lnTo>
                    <a:pt x="230" y="268"/>
                  </a:lnTo>
                  <a:lnTo>
                    <a:pt x="245" y="272"/>
                  </a:lnTo>
                  <a:lnTo>
                    <a:pt x="261" y="273"/>
                  </a:lnTo>
                  <a:lnTo>
                    <a:pt x="274" y="273"/>
                  </a:lnTo>
                  <a:lnTo>
                    <a:pt x="288" y="272"/>
                  </a:lnTo>
                  <a:lnTo>
                    <a:pt x="299" y="268"/>
                  </a:lnTo>
                  <a:lnTo>
                    <a:pt x="307" y="262"/>
                  </a:lnTo>
                  <a:lnTo>
                    <a:pt x="313" y="255"/>
                  </a:lnTo>
                  <a:lnTo>
                    <a:pt x="317" y="248"/>
                  </a:lnTo>
                  <a:lnTo>
                    <a:pt x="320" y="241"/>
                  </a:lnTo>
                  <a:lnTo>
                    <a:pt x="321" y="235"/>
                  </a:lnTo>
                  <a:lnTo>
                    <a:pt x="321" y="232"/>
                  </a:lnTo>
                  <a:lnTo>
                    <a:pt x="320" y="227"/>
                  </a:lnTo>
                  <a:lnTo>
                    <a:pt x="318" y="224"/>
                  </a:lnTo>
                  <a:lnTo>
                    <a:pt x="315" y="223"/>
                  </a:lnTo>
                  <a:lnTo>
                    <a:pt x="312" y="223"/>
                  </a:lnTo>
                  <a:lnTo>
                    <a:pt x="307" y="224"/>
                  </a:lnTo>
                  <a:lnTo>
                    <a:pt x="304" y="226"/>
                  </a:lnTo>
                  <a:lnTo>
                    <a:pt x="303" y="229"/>
                  </a:lnTo>
                  <a:lnTo>
                    <a:pt x="303" y="232"/>
                  </a:lnTo>
                  <a:lnTo>
                    <a:pt x="300" y="244"/>
                  </a:lnTo>
                  <a:lnTo>
                    <a:pt x="294" y="253"/>
                  </a:lnTo>
                  <a:lnTo>
                    <a:pt x="286" y="258"/>
                  </a:lnTo>
                  <a:lnTo>
                    <a:pt x="278" y="259"/>
                  </a:lnTo>
                  <a:lnTo>
                    <a:pt x="270" y="258"/>
                  </a:lnTo>
                  <a:lnTo>
                    <a:pt x="263" y="255"/>
                  </a:lnTo>
                  <a:lnTo>
                    <a:pt x="258" y="250"/>
                  </a:lnTo>
                  <a:lnTo>
                    <a:pt x="255" y="243"/>
                  </a:lnTo>
                  <a:lnTo>
                    <a:pt x="252" y="236"/>
                  </a:lnTo>
                  <a:lnTo>
                    <a:pt x="251" y="229"/>
                  </a:lnTo>
                  <a:lnTo>
                    <a:pt x="249" y="222"/>
                  </a:lnTo>
                  <a:lnTo>
                    <a:pt x="249" y="215"/>
                  </a:lnTo>
                  <a:lnTo>
                    <a:pt x="248" y="208"/>
                  </a:lnTo>
                  <a:lnTo>
                    <a:pt x="246" y="198"/>
                  </a:lnTo>
                  <a:lnTo>
                    <a:pt x="245" y="187"/>
                  </a:lnTo>
                  <a:lnTo>
                    <a:pt x="244" y="182"/>
                  </a:lnTo>
                  <a:lnTo>
                    <a:pt x="237" y="164"/>
                  </a:lnTo>
                  <a:lnTo>
                    <a:pt x="226" y="151"/>
                  </a:lnTo>
                  <a:lnTo>
                    <a:pt x="213" y="142"/>
                  </a:lnTo>
                  <a:lnTo>
                    <a:pt x="200" y="136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" name="Freeform 378"/>
            <p:cNvSpPr>
              <a:spLocks noChangeAspect="1"/>
            </p:cNvSpPr>
            <p:nvPr/>
          </p:nvSpPr>
          <p:spPr bwMode="auto">
            <a:xfrm>
              <a:off x="335" y="1100"/>
              <a:ext cx="134" cy="126"/>
            </a:xfrm>
            <a:custGeom>
              <a:avLst/>
              <a:gdLst/>
              <a:ahLst/>
              <a:cxnLst>
                <a:cxn ang="0">
                  <a:pos x="131" y="88"/>
                </a:cxn>
                <a:cxn ang="0">
                  <a:pos x="119" y="88"/>
                </a:cxn>
                <a:cxn ang="0">
                  <a:pos x="112" y="99"/>
                </a:cxn>
                <a:cxn ang="0">
                  <a:pos x="96" y="110"/>
                </a:cxn>
                <a:cxn ang="0">
                  <a:pos x="68" y="110"/>
                </a:cxn>
                <a:cxn ang="0">
                  <a:pos x="49" y="99"/>
                </a:cxn>
                <a:cxn ang="0">
                  <a:pos x="40" y="83"/>
                </a:cxn>
                <a:cxn ang="0">
                  <a:pos x="38" y="67"/>
                </a:cxn>
                <a:cxn ang="0">
                  <a:pos x="38" y="54"/>
                </a:cxn>
                <a:cxn ang="0">
                  <a:pos x="41" y="38"/>
                </a:cxn>
                <a:cxn ang="0">
                  <a:pos x="49" y="24"/>
                </a:cxn>
                <a:cxn ang="0">
                  <a:pos x="66" y="15"/>
                </a:cxn>
                <a:cxn ang="0">
                  <a:pos x="82" y="14"/>
                </a:cxn>
                <a:cxn ang="0">
                  <a:pos x="93" y="14"/>
                </a:cxn>
                <a:cxn ang="0">
                  <a:pos x="95" y="16"/>
                </a:cxn>
                <a:cxn ang="0">
                  <a:pos x="92" y="27"/>
                </a:cxn>
                <a:cxn ang="0">
                  <a:pos x="98" y="41"/>
                </a:cxn>
                <a:cxn ang="0">
                  <a:pos x="111" y="46"/>
                </a:cxn>
                <a:cxn ang="0">
                  <a:pos x="125" y="41"/>
                </a:cxn>
                <a:cxn ang="0">
                  <a:pos x="130" y="27"/>
                </a:cxn>
                <a:cxn ang="0">
                  <a:pos x="124" y="11"/>
                </a:cxn>
                <a:cxn ang="0">
                  <a:pos x="110" y="3"/>
                </a:cxn>
                <a:cxn ang="0">
                  <a:pos x="92" y="0"/>
                </a:cxn>
                <a:cxn ang="0">
                  <a:pos x="77" y="0"/>
                </a:cxn>
                <a:cxn ang="0">
                  <a:pos x="40" y="6"/>
                </a:cxn>
                <a:cxn ang="0">
                  <a:pos x="16" y="22"/>
                </a:cxn>
                <a:cxn ang="0">
                  <a:pos x="3" y="42"/>
                </a:cxn>
                <a:cxn ang="0">
                  <a:pos x="0" y="63"/>
                </a:cxn>
                <a:cxn ang="0">
                  <a:pos x="18" y="106"/>
                </a:cxn>
                <a:cxn ang="0">
                  <a:pos x="76" y="126"/>
                </a:cxn>
                <a:cxn ang="0">
                  <a:pos x="114" y="117"/>
                </a:cxn>
                <a:cxn ang="0">
                  <a:pos x="130" y="102"/>
                </a:cxn>
                <a:cxn ang="0">
                  <a:pos x="134" y="93"/>
                </a:cxn>
              </a:cxnLst>
              <a:rect l="0" t="0" r="r" b="b"/>
              <a:pathLst>
                <a:path w="134" h="126">
                  <a:moveTo>
                    <a:pt x="134" y="93"/>
                  </a:moveTo>
                  <a:lnTo>
                    <a:pt x="131" y="88"/>
                  </a:lnTo>
                  <a:lnTo>
                    <a:pt x="125" y="88"/>
                  </a:lnTo>
                  <a:lnTo>
                    <a:pt x="119" y="88"/>
                  </a:lnTo>
                  <a:lnTo>
                    <a:pt x="117" y="92"/>
                  </a:lnTo>
                  <a:lnTo>
                    <a:pt x="112" y="99"/>
                  </a:lnTo>
                  <a:lnTo>
                    <a:pt x="106" y="105"/>
                  </a:lnTo>
                  <a:lnTo>
                    <a:pt x="96" y="110"/>
                  </a:lnTo>
                  <a:lnTo>
                    <a:pt x="82" y="112"/>
                  </a:lnTo>
                  <a:lnTo>
                    <a:pt x="68" y="110"/>
                  </a:lnTo>
                  <a:lnTo>
                    <a:pt x="57" y="105"/>
                  </a:lnTo>
                  <a:lnTo>
                    <a:pt x="49" y="99"/>
                  </a:lnTo>
                  <a:lnTo>
                    <a:pt x="44" y="91"/>
                  </a:lnTo>
                  <a:lnTo>
                    <a:pt x="40" y="83"/>
                  </a:lnTo>
                  <a:lnTo>
                    <a:pt x="39" y="74"/>
                  </a:lnTo>
                  <a:lnTo>
                    <a:pt x="38" y="67"/>
                  </a:lnTo>
                  <a:lnTo>
                    <a:pt x="38" y="62"/>
                  </a:lnTo>
                  <a:lnTo>
                    <a:pt x="38" y="54"/>
                  </a:lnTo>
                  <a:lnTo>
                    <a:pt x="39" y="46"/>
                  </a:lnTo>
                  <a:lnTo>
                    <a:pt x="41" y="38"/>
                  </a:lnTo>
                  <a:lnTo>
                    <a:pt x="44" y="30"/>
                  </a:lnTo>
                  <a:lnTo>
                    <a:pt x="49" y="24"/>
                  </a:lnTo>
                  <a:lnTo>
                    <a:pt x="56" y="18"/>
                  </a:lnTo>
                  <a:lnTo>
                    <a:pt x="66" y="15"/>
                  </a:lnTo>
                  <a:lnTo>
                    <a:pt x="78" y="14"/>
                  </a:lnTo>
                  <a:lnTo>
                    <a:pt x="82" y="14"/>
                  </a:lnTo>
                  <a:lnTo>
                    <a:pt x="88" y="14"/>
                  </a:lnTo>
                  <a:lnTo>
                    <a:pt x="93" y="14"/>
                  </a:lnTo>
                  <a:lnTo>
                    <a:pt x="96" y="15"/>
                  </a:lnTo>
                  <a:lnTo>
                    <a:pt x="95" y="16"/>
                  </a:lnTo>
                  <a:lnTo>
                    <a:pt x="93" y="20"/>
                  </a:lnTo>
                  <a:lnTo>
                    <a:pt x="92" y="27"/>
                  </a:lnTo>
                  <a:lnTo>
                    <a:pt x="93" y="35"/>
                  </a:lnTo>
                  <a:lnTo>
                    <a:pt x="98" y="41"/>
                  </a:lnTo>
                  <a:lnTo>
                    <a:pt x="103" y="45"/>
                  </a:lnTo>
                  <a:lnTo>
                    <a:pt x="111" y="46"/>
                  </a:lnTo>
                  <a:lnTo>
                    <a:pt x="119" y="45"/>
                  </a:lnTo>
                  <a:lnTo>
                    <a:pt x="125" y="41"/>
                  </a:lnTo>
                  <a:lnTo>
                    <a:pt x="129" y="35"/>
                  </a:lnTo>
                  <a:lnTo>
                    <a:pt x="130" y="27"/>
                  </a:lnTo>
                  <a:lnTo>
                    <a:pt x="129" y="18"/>
                  </a:lnTo>
                  <a:lnTo>
                    <a:pt x="124" y="11"/>
                  </a:lnTo>
                  <a:lnTo>
                    <a:pt x="118" y="7"/>
                  </a:lnTo>
                  <a:lnTo>
                    <a:pt x="110" y="3"/>
                  </a:lnTo>
                  <a:lnTo>
                    <a:pt x="101" y="1"/>
                  </a:lnTo>
                  <a:lnTo>
                    <a:pt x="92" y="0"/>
                  </a:lnTo>
                  <a:lnTo>
                    <a:pt x="84" y="0"/>
                  </a:lnTo>
                  <a:lnTo>
                    <a:pt x="77" y="0"/>
                  </a:lnTo>
                  <a:lnTo>
                    <a:pt x="56" y="1"/>
                  </a:lnTo>
                  <a:lnTo>
                    <a:pt x="40" y="6"/>
                  </a:lnTo>
                  <a:lnTo>
                    <a:pt x="26" y="13"/>
                  </a:lnTo>
                  <a:lnTo>
                    <a:pt x="16" y="22"/>
                  </a:lnTo>
                  <a:lnTo>
                    <a:pt x="8" y="32"/>
                  </a:lnTo>
                  <a:lnTo>
                    <a:pt x="3" y="42"/>
                  </a:lnTo>
                  <a:lnTo>
                    <a:pt x="1" y="53"/>
                  </a:lnTo>
                  <a:lnTo>
                    <a:pt x="0" y="63"/>
                  </a:lnTo>
                  <a:lnTo>
                    <a:pt x="4" y="86"/>
                  </a:lnTo>
                  <a:lnTo>
                    <a:pt x="18" y="106"/>
                  </a:lnTo>
                  <a:lnTo>
                    <a:pt x="42" y="120"/>
                  </a:lnTo>
                  <a:lnTo>
                    <a:pt x="76" y="126"/>
                  </a:lnTo>
                  <a:lnTo>
                    <a:pt x="96" y="124"/>
                  </a:lnTo>
                  <a:lnTo>
                    <a:pt x="114" y="117"/>
                  </a:lnTo>
                  <a:lnTo>
                    <a:pt x="124" y="110"/>
                  </a:lnTo>
                  <a:lnTo>
                    <a:pt x="130" y="102"/>
                  </a:lnTo>
                  <a:lnTo>
                    <a:pt x="133" y="96"/>
                  </a:lnTo>
                  <a:lnTo>
                    <a:pt x="134" y="9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" name="Freeform 379"/>
            <p:cNvSpPr>
              <a:spLocks noChangeAspect="1"/>
            </p:cNvSpPr>
            <p:nvPr/>
          </p:nvSpPr>
          <p:spPr bwMode="auto">
            <a:xfrm>
              <a:off x="493" y="1100"/>
              <a:ext cx="134" cy="126"/>
            </a:xfrm>
            <a:custGeom>
              <a:avLst/>
              <a:gdLst/>
              <a:ahLst/>
              <a:cxnLst>
                <a:cxn ang="0">
                  <a:pos x="132" y="88"/>
                </a:cxn>
                <a:cxn ang="0">
                  <a:pos x="120" y="88"/>
                </a:cxn>
                <a:cxn ang="0">
                  <a:pos x="113" y="99"/>
                </a:cxn>
                <a:cxn ang="0">
                  <a:pos x="96" y="110"/>
                </a:cxn>
                <a:cxn ang="0">
                  <a:pos x="68" y="110"/>
                </a:cxn>
                <a:cxn ang="0">
                  <a:pos x="49" y="99"/>
                </a:cxn>
                <a:cxn ang="0">
                  <a:pos x="41" y="83"/>
                </a:cxn>
                <a:cxn ang="0">
                  <a:pos x="38" y="67"/>
                </a:cxn>
                <a:cxn ang="0">
                  <a:pos x="39" y="54"/>
                </a:cxn>
                <a:cxn ang="0">
                  <a:pos x="41" y="38"/>
                </a:cxn>
                <a:cxn ang="0">
                  <a:pos x="50" y="24"/>
                </a:cxn>
                <a:cxn ang="0">
                  <a:pos x="66" y="15"/>
                </a:cxn>
                <a:cxn ang="0">
                  <a:pos x="82" y="14"/>
                </a:cxn>
                <a:cxn ang="0">
                  <a:pos x="93" y="14"/>
                </a:cxn>
                <a:cxn ang="0">
                  <a:pos x="95" y="16"/>
                </a:cxn>
                <a:cxn ang="0">
                  <a:pos x="92" y="27"/>
                </a:cxn>
                <a:cxn ang="0">
                  <a:pos x="98" y="41"/>
                </a:cxn>
                <a:cxn ang="0">
                  <a:pos x="111" y="46"/>
                </a:cxn>
                <a:cxn ang="0">
                  <a:pos x="125" y="41"/>
                </a:cxn>
                <a:cxn ang="0">
                  <a:pos x="131" y="27"/>
                </a:cxn>
                <a:cxn ang="0">
                  <a:pos x="125" y="11"/>
                </a:cxn>
                <a:cxn ang="0">
                  <a:pos x="110" y="3"/>
                </a:cxn>
                <a:cxn ang="0">
                  <a:pos x="93" y="0"/>
                </a:cxn>
                <a:cxn ang="0">
                  <a:pos x="78" y="0"/>
                </a:cxn>
                <a:cxn ang="0">
                  <a:pos x="40" y="6"/>
                </a:cxn>
                <a:cxn ang="0">
                  <a:pos x="16" y="22"/>
                </a:cxn>
                <a:cxn ang="0">
                  <a:pos x="4" y="42"/>
                </a:cxn>
                <a:cxn ang="0">
                  <a:pos x="0" y="63"/>
                </a:cxn>
                <a:cxn ang="0">
                  <a:pos x="19" y="106"/>
                </a:cxn>
                <a:cxn ang="0">
                  <a:pos x="76" y="126"/>
                </a:cxn>
                <a:cxn ang="0">
                  <a:pos x="115" y="117"/>
                </a:cxn>
                <a:cxn ang="0">
                  <a:pos x="130" y="102"/>
                </a:cxn>
                <a:cxn ang="0">
                  <a:pos x="134" y="93"/>
                </a:cxn>
              </a:cxnLst>
              <a:rect l="0" t="0" r="r" b="b"/>
              <a:pathLst>
                <a:path w="134" h="126">
                  <a:moveTo>
                    <a:pt x="134" y="93"/>
                  </a:moveTo>
                  <a:lnTo>
                    <a:pt x="132" y="88"/>
                  </a:lnTo>
                  <a:lnTo>
                    <a:pt x="126" y="88"/>
                  </a:lnTo>
                  <a:lnTo>
                    <a:pt x="120" y="88"/>
                  </a:lnTo>
                  <a:lnTo>
                    <a:pt x="117" y="92"/>
                  </a:lnTo>
                  <a:lnTo>
                    <a:pt x="113" y="99"/>
                  </a:lnTo>
                  <a:lnTo>
                    <a:pt x="106" y="105"/>
                  </a:lnTo>
                  <a:lnTo>
                    <a:pt x="96" y="110"/>
                  </a:lnTo>
                  <a:lnTo>
                    <a:pt x="83" y="112"/>
                  </a:lnTo>
                  <a:lnTo>
                    <a:pt x="68" y="110"/>
                  </a:lnTo>
                  <a:lnTo>
                    <a:pt x="57" y="105"/>
                  </a:lnTo>
                  <a:lnTo>
                    <a:pt x="49" y="99"/>
                  </a:lnTo>
                  <a:lnTo>
                    <a:pt x="44" y="91"/>
                  </a:lnTo>
                  <a:lnTo>
                    <a:pt x="41" y="83"/>
                  </a:lnTo>
                  <a:lnTo>
                    <a:pt x="39" y="74"/>
                  </a:lnTo>
                  <a:lnTo>
                    <a:pt x="38" y="67"/>
                  </a:lnTo>
                  <a:lnTo>
                    <a:pt x="38" y="62"/>
                  </a:lnTo>
                  <a:lnTo>
                    <a:pt x="39" y="54"/>
                  </a:lnTo>
                  <a:lnTo>
                    <a:pt x="40" y="46"/>
                  </a:lnTo>
                  <a:lnTo>
                    <a:pt x="41" y="38"/>
                  </a:lnTo>
                  <a:lnTo>
                    <a:pt x="45" y="30"/>
                  </a:lnTo>
                  <a:lnTo>
                    <a:pt x="50" y="24"/>
                  </a:lnTo>
                  <a:lnTo>
                    <a:pt x="57" y="18"/>
                  </a:lnTo>
                  <a:lnTo>
                    <a:pt x="66" y="15"/>
                  </a:lnTo>
                  <a:lnTo>
                    <a:pt x="79" y="14"/>
                  </a:lnTo>
                  <a:lnTo>
                    <a:pt x="82" y="14"/>
                  </a:lnTo>
                  <a:lnTo>
                    <a:pt x="88" y="14"/>
                  </a:lnTo>
                  <a:lnTo>
                    <a:pt x="93" y="14"/>
                  </a:lnTo>
                  <a:lnTo>
                    <a:pt x="96" y="15"/>
                  </a:lnTo>
                  <a:lnTo>
                    <a:pt x="95" y="16"/>
                  </a:lnTo>
                  <a:lnTo>
                    <a:pt x="94" y="20"/>
                  </a:lnTo>
                  <a:lnTo>
                    <a:pt x="92" y="27"/>
                  </a:lnTo>
                  <a:lnTo>
                    <a:pt x="94" y="35"/>
                  </a:lnTo>
                  <a:lnTo>
                    <a:pt x="98" y="41"/>
                  </a:lnTo>
                  <a:lnTo>
                    <a:pt x="104" y="45"/>
                  </a:lnTo>
                  <a:lnTo>
                    <a:pt x="111" y="46"/>
                  </a:lnTo>
                  <a:lnTo>
                    <a:pt x="119" y="45"/>
                  </a:lnTo>
                  <a:lnTo>
                    <a:pt x="125" y="41"/>
                  </a:lnTo>
                  <a:lnTo>
                    <a:pt x="129" y="35"/>
                  </a:lnTo>
                  <a:lnTo>
                    <a:pt x="131" y="27"/>
                  </a:lnTo>
                  <a:lnTo>
                    <a:pt x="129" y="18"/>
                  </a:lnTo>
                  <a:lnTo>
                    <a:pt x="125" y="11"/>
                  </a:lnTo>
                  <a:lnTo>
                    <a:pt x="118" y="7"/>
                  </a:lnTo>
                  <a:lnTo>
                    <a:pt x="110" y="3"/>
                  </a:lnTo>
                  <a:lnTo>
                    <a:pt x="102" y="1"/>
                  </a:lnTo>
                  <a:lnTo>
                    <a:pt x="93" y="0"/>
                  </a:lnTo>
                  <a:lnTo>
                    <a:pt x="85" y="0"/>
                  </a:lnTo>
                  <a:lnTo>
                    <a:pt x="78" y="0"/>
                  </a:lnTo>
                  <a:lnTo>
                    <a:pt x="57" y="1"/>
                  </a:lnTo>
                  <a:lnTo>
                    <a:pt x="40" y="6"/>
                  </a:lnTo>
                  <a:lnTo>
                    <a:pt x="26" y="13"/>
                  </a:lnTo>
                  <a:lnTo>
                    <a:pt x="16" y="22"/>
                  </a:lnTo>
                  <a:lnTo>
                    <a:pt x="9" y="32"/>
                  </a:lnTo>
                  <a:lnTo>
                    <a:pt x="4" y="42"/>
                  </a:lnTo>
                  <a:lnTo>
                    <a:pt x="1" y="53"/>
                  </a:lnTo>
                  <a:lnTo>
                    <a:pt x="0" y="63"/>
                  </a:lnTo>
                  <a:lnTo>
                    <a:pt x="5" y="86"/>
                  </a:lnTo>
                  <a:lnTo>
                    <a:pt x="19" y="106"/>
                  </a:lnTo>
                  <a:lnTo>
                    <a:pt x="42" y="120"/>
                  </a:lnTo>
                  <a:lnTo>
                    <a:pt x="76" y="126"/>
                  </a:lnTo>
                  <a:lnTo>
                    <a:pt x="96" y="124"/>
                  </a:lnTo>
                  <a:lnTo>
                    <a:pt x="115" y="117"/>
                  </a:lnTo>
                  <a:lnTo>
                    <a:pt x="124" y="110"/>
                  </a:lnTo>
                  <a:lnTo>
                    <a:pt x="130" y="102"/>
                  </a:lnTo>
                  <a:lnTo>
                    <a:pt x="133" y="96"/>
                  </a:lnTo>
                  <a:lnTo>
                    <a:pt x="134" y="9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" name="Freeform 380"/>
            <p:cNvSpPr>
              <a:spLocks noChangeAspect="1" noEditPoints="1"/>
            </p:cNvSpPr>
            <p:nvPr/>
          </p:nvSpPr>
          <p:spPr bwMode="auto">
            <a:xfrm>
              <a:off x="790" y="1021"/>
              <a:ext cx="260" cy="92"/>
            </a:xfrm>
            <a:custGeom>
              <a:avLst/>
              <a:gdLst/>
              <a:ahLst/>
              <a:cxnLst>
                <a:cxn ang="0">
                  <a:pos x="247" y="16"/>
                </a:cxn>
                <a:cxn ang="0">
                  <a:pos x="252" y="16"/>
                </a:cxn>
                <a:cxn ang="0">
                  <a:pos x="256" y="15"/>
                </a:cxn>
                <a:cxn ang="0">
                  <a:pos x="259" y="13"/>
                </a:cxn>
                <a:cxn ang="0">
                  <a:pos x="260" y="8"/>
                </a:cxn>
                <a:cxn ang="0">
                  <a:pos x="259" y="3"/>
                </a:cxn>
                <a:cxn ang="0">
                  <a:pos x="256" y="1"/>
                </a:cxn>
                <a:cxn ang="0">
                  <a:pos x="252" y="0"/>
                </a:cxn>
                <a:cxn ang="0">
                  <a:pos x="247" y="0"/>
                </a:cxn>
                <a:cxn ang="0">
                  <a:pos x="12" y="0"/>
                </a:cxn>
                <a:cxn ang="0">
                  <a:pos x="8" y="0"/>
                </a:cxn>
                <a:cxn ang="0">
                  <a:pos x="4" y="1"/>
                </a:cxn>
                <a:cxn ang="0">
                  <a:pos x="1" y="3"/>
                </a:cxn>
                <a:cxn ang="0">
                  <a:pos x="0" y="8"/>
                </a:cxn>
                <a:cxn ang="0">
                  <a:pos x="1" y="13"/>
                </a:cxn>
                <a:cxn ang="0">
                  <a:pos x="4" y="15"/>
                </a:cxn>
                <a:cxn ang="0">
                  <a:pos x="8" y="16"/>
                </a:cxn>
                <a:cxn ang="0">
                  <a:pos x="13" y="16"/>
                </a:cxn>
                <a:cxn ang="0">
                  <a:pos x="247" y="16"/>
                </a:cxn>
                <a:cxn ang="0">
                  <a:pos x="247" y="92"/>
                </a:cxn>
                <a:cxn ang="0">
                  <a:pos x="252" y="92"/>
                </a:cxn>
                <a:cxn ang="0">
                  <a:pos x="256" y="91"/>
                </a:cxn>
                <a:cxn ang="0">
                  <a:pos x="259" y="89"/>
                </a:cxn>
                <a:cxn ang="0">
                  <a:pos x="260" y="84"/>
                </a:cxn>
                <a:cxn ang="0">
                  <a:pos x="259" y="80"/>
                </a:cxn>
                <a:cxn ang="0">
                  <a:pos x="256" y="77"/>
                </a:cxn>
                <a:cxn ang="0">
                  <a:pos x="252" y="76"/>
                </a:cxn>
                <a:cxn ang="0">
                  <a:pos x="247" y="76"/>
                </a:cxn>
                <a:cxn ang="0">
                  <a:pos x="13" y="76"/>
                </a:cxn>
                <a:cxn ang="0">
                  <a:pos x="8" y="76"/>
                </a:cxn>
                <a:cxn ang="0">
                  <a:pos x="4" y="77"/>
                </a:cxn>
                <a:cxn ang="0">
                  <a:pos x="1" y="80"/>
                </a:cxn>
                <a:cxn ang="0">
                  <a:pos x="0" y="84"/>
                </a:cxn>
                <a:cxn ang="0">
                  <a:pos x="1" y="89"/>
                </a:cxn>
                <a:cxn ang="0">
                  <a:pos x="4" y="91"/>
                </a:cxn>
                <a:cxn ang="0">
                  <a:pos x="8" y="92"/>
                </a:cxn>
                <a:cxn ang="0">
                  <a:pos x="12" y="92"/>
                </a:cxn>
                <a:cxn ang="0">
                  <a:pos x="247" y="92"/>
                </a:cxn>
              </a:cxnLst>
              <a:rect l="0" t="0" r="r" b="b"/>
              <a:pathLst>
                <a:path w="260" h="92">
                  <a:moveTo>
                    <a:pt x="247" y="16"/>
                  </a:moveTo>
                  <a:lnTo>
                    <a:pt x="252" y="16"/>
                  </a:lnTo>
                  <a:lnTo>
                    <a:pt x="256" y="15"/>
                  </a:lnTo>
                  <a:lnTo>
                    <a:pt x="259" y="13"/>
                  </a:lnTo>
                  <a:lnTo>
                    <a:pt x="260" y="8"/>
                  </a:lnTo>
                  <a:lnTo>
                    <a:pt x="259" y="3"/>
                  </a:lnTo>
                  <a:lnTo>
                    <a:pt x="256" y="1"/>
                  </a:lnTo>
                  <a:lnTo>
                    <a:pt x="252" y="0"/>
                  </a:lnTo>
                  <a:lnTo>
                    <a:pt x="247" y="0"/>
                  </a:lnTo>
                  <a:lnTo>
                    <a:pt x="12" y="0"/>
                  </a:lnTo>
                  <a:lnTo>
                    <a:pt x="8" y="0"/>
                  </a:lnTo>
                  <a:lnTo>
                    <a:pt x="4" y="1"/>
                  </a:lnTo>
                  <a:lnTo>
                    <a:pt x="1" y="3"/>
                  </a:lnTo>
                  <a:lnTo>
                    <a:pt x="0" y="8"/>
                  </a:lnTo>
                  <a:lnTo>
                    <a:pt x="1" y="13"/>
                  </a:lnTo>
                  <a:lnTo>
                    <a:pt x="4" y="15"/>
                  </a:lnTo>
                  <a:lnTo>
                    <a:pt x="8" y="16"/>
                  </a:lnTo>
                  <a:lnTo>
                    <a:pt x="13" y="16"/>
                  </a:lnTo>
                  <a:lnTo>
                    <a:pt x="247" y="16"/>
                  </a:lnTo>
                  <a:close/>
                  <a:moveTo>
                    <a:pt x="247" y="92"/>
                  </a:moveTo>
                  <a:lnTo>
                    <a:pt x="252" y="92"/>
                  </a:lnTo>
                  <a:lnTo>
                    <a:pt x="256" y="91"/>
                  </a:lnTo>
                  <a:lnTo>
                    <a:pt x="259" y="89"/>
                  </a:lnTo>
                  <a:lnTo>
                    <a:pt x="260" y="84"/>
                  </a:lnTo>
                  <a:lnTo>
                    <a:pt x="259" y="80"/>
                  </a:lnTo>
                  <a:lnTo>
                    <a:pt x="256" y="77"/>
                  </a:lnTo>
                  <a:lnTo>
                    <a:pt x="252" y="76"/>
                  </a:lnTo>
                  <a:lnTo>
                    <a:pt x="247" y="76"/>
                  </a:lnTo>
                  <a:lnTo>
                    <a:pt x="13" y="76"/>
                  </a:lnTo>
                  <a:lnTo>
                    <a:pt x="8" y="76"/>
                  </a:lnTo>
                  <a:lnTo>
                    <a:pt x="4" y="77"/>
                  </a:lnTo>
                  <a:lnTo>
                    <a:pt x="1" y="80"/>
                  </a:lnTo>
                  <a:lnTo>
                    <a:pt x="0" y="84"/>
                  </a:lnTo>
                  <a:lnTo>
                    <a:pt x="1" y="89"/>
                  </a:lnTo>
                  <a:lnTo>
                    <a:pt x="4" y="91"/>
                  </a:lnTo>
                  <a:lnTo>
                    <a:pt x="8" y="92"/>
                  </a:lnTo>
                  <a:lnTo>
                    <a:pt x="12" y="92"/>
                  </a:lnTo>
                  <a:lnTo>
                    <a:pt x="247" y="9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" name="Freeform 381"/>
            <p:cNvSpPr>
              <a:spLocks noChangeAspect="1"/>
            </p:cNvSpPr>
            <p:nvPr/>
          </p:nvSpPr>
          <p:spPr bwMode="auto">
            <a:xfrm>
              <a:off x="1310" y="8"/>
              <a:ext cx="131" cy="705"/>
            </a:xfrm>
            <a:custGeom>
              <a:avLst/>
              <a:gdLst/>
              <a:ahLst/>
              <a:cxnLst>
                <a:cxn ang="0">
                  <a:pos x="0" y="705"/>
                </a:cxn>
                <a:cxn ang="0">
                  <a:pos x="27" y="705"/>
                </a:cxn>
                <a:cxn ang="0">
                  <a:pos x="27" y="27"/>
                </a:cxn>
                <a:cxn ang="0">
                  <a:pos x="131" y="27"/>
                </a:cxn>
                <a:cxn ang="0">
                  <a:pos x="131" y="0"/>
                </a:cxn>
                <a:cxn ang="0">
                  <a:pos x="0" y="0"/>
                </a:cxn>
                <a:cxn ang="0">
                  <a:pos x="0" y="705"/>
                </a:cxn>
              </a:cxnLst>
              <a:rect l="0" t="0" r="r" b="b"/>
              <a:pathLst>
                <a:path w="131" h="705">
                  <a:moveTo>
                    <a:pt x="0" y="705"/>
                  </a:moveTo>
                  <a:lnTo>
                    <a:pt x="27" y="705"/>
                  </a:lnTo>
                  <a:lnTo>
                    <a:pt x="27" y="27"/>
                  </a:lnTo>
                  <a:lnTo>
                    <a:pt x="131" y="27"/>
                  </a:lnTo>
                  <a:lnTo>
                    <a:pt x="131" y="0"/>
                  </a:lnTo>
                  <a:lnTo>
                    <a:pt x="0" y="0"/>
                  </a:lnTo>
                  <a:lnTo>
                    <a:pt x="0" y="70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" name="Rectangle 382"/>
            <p:cNvSpPr>
              <a:spLocks noChangeAspect="1" noChangeArrowheads="1"/>
            </p:cNvSpPr>
            <p:nvPr/>
          </p:nvSpPr>
          <p:spPr bwMode="auto">
            <a:xfrm>
              <a:off x="1310" y="713"/>
              <a:ext cx="27" cy="236"/>
            </a:xfrm>
            <a:prstGeom prst="rect">
              <a:avLst/>
            </a:prstGeom>
            <a:solidFill>
              <a:srgbClr val="000000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" name="Rectangle 383"/>
            <p:cNvSpPr>
              <a:spLocks noChangeAspect="1" noChangeArrowheads="1"/>
            </p:cNvSpPr>
            <p:nvPr/>
          </p:nvSpPr>
          <p:spPr bwMode="auto">
            <a:xfrm>
              <a:off x="1310" y="949"/>
              <a:ext cx="27" cy="236"/>
            </a:xfrm>
            <a:prstGeom prst="rect">
              <a:avLst/>
            </a:prstGeom>
            <a:solidFill>
              <a:srgbClr val="000000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" name="Rectangle 384"/>
            <p:cNvSpPr>
              <a:spLocks noChangeAspect="1" noChangeArrowheads="1"/>
            </p:cNvSpPr>
            <p:nvPr/>
          </p:nvSpPr>
          <p:spPr bwMode="auto">
            <a:xfrm>
              <a:off x="1310" y="1184"/>
              <a:ext cx="27" cy="236"/>
            </a:xfrm>
            <a:prstGeom prst="rect">
              <a:avLst/>
            </a:prstGeom>
            <a:solidFill>
              <a:srgbClr val="000000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" name="Freeform 385"/>
            <p:cNvSpPr>
              <a:spLocks noChangeAspect="1"/>
            </p:cNvSpPr>
            <p:nvPr/>
          </p:nvSpPr>
          <p:spPr bwMode="auto">
            <a:xfrm>
              <a:off x="1310" y="1420"/>
              <a:ext cx="131" cy="706"/>
            </a:xfrm>
            <a:custGeom>
              <a:avLst/>
              <a:gdLst/>
              <a:ahLst/>
              <a:cxnLst>
                <a:cxn ang="0">
                  <a:pos x="0" y="706"/>
                </a:cxn>
                <a:cxn ang="0">
                  <a:pos x="131" y="706"/>
                </a:cxn>
                <a:cxn ang="0">
                  <a:pos x="131" y="679"/>
                </a:cxn>
                <a:cxn ang="0">
                  <a:pos x="27" y="679"/>
                </a:cxn>
                <a:cxn ang="0">
                  <a:pos x="27" y="0"/>
                </a:cxn>
                <a:cxn ang="0">
                  <a:pos x="0" y="0"/>
                </a:cxn>
                <a:cxn ang="0">
                  <a:pos x="0" y="706"/>
                </a:cxn>
              </a:cxnLst>
              <a:rect l="0" t="0" r="r" b="b"/>
              <a:pathLst>
                <a:path w="131" h="706">
                  <a:moveTo>
                    <a:pt x="0" y="706"/>
                  </a:moveTo>
                  <a:lnTo>
                    <a:pt x="131" y="706"/>
                  </a:lnTo>
                  <a:lnTo>
                    <a:pt x="131" y="679"/>
                  </a:lnTo>
                  <a:lnTo>
                    <a:pt x="27" y="679"/>
                  </a:lnTo>
                  <a:lnTo>
                    <a:pt x="27" y="0"/>
                  </a:lnTo>
                  <a:lnTo>
                    <a:pt x="0" y="0"/>
                  </a:lnTo>
                  <a:lnTo>
                    <a:pt x="0" y="706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5" name="Freeform 386"/>
            <p:cNvSpPr>
              <a:spLocks noChangeAspect="1" noEditPoints="1"/>
            </p:cNvSpPr>
            <p:nvPr/>
          </p:nvSpPr>
          <p:spPr bwMode="auto">
            <a:xfrm>
              <a:off x="1655" y="155"/>
              <a:ext cx="208" cy="174"/>
            </a:xfrm>
            <a:custGeom>
              <a:avLst/>
              <a:gdLst/>
              <a:ahLst/>
              <a:cxnLst>
                <a:cxn ang="0">
                  <a:pos x="193" y="23"/>
                </a:cxn>
                <a:cxn ang="0">
                  <a:pos x="205" y="17"/>
                </a:cxn>
                <a:cxn ang="0">
                  <a:pos x="206" y="4"/>
                </a:cxn>
                <a:cxn ang="0">
                  <a:pos x="198" y="0"/>
                </a:cxn>
                <a:cxn ang="0">
                  <a:pos x="103" y="0"/>
                </a:cxn>
                <a:cxn ang="0">
                  <a:pos x="62" y="11"/>
                </a:cxn>
                <a:cxn ang="0">
                  <a:pos x="29" y="38"/>
                </a:cxn>
                <a:cxn ang="0">
                  <a:pos x="8" y="75"/>
                </a:cxn>
                <a:cxn ang="0">
                  <a:pos x="0" y="112"/>
                </a:cxn>
                <a:cxn ang="0">
                  <a:pos x="16" y="156"/>
                </a:cxn>
                <a:cxn ang="0">
                  <a:pos x="59" y="174"/>
                </a:cxn>
                <a:cxn ang="0">
                  <a:pos x="94" y="165"/>
                </a:cxn>
                <a:cxn ang="0">
                  <a:pos x="125" y="142"/>
                </a:cxn>
                <a:cxn ang="0">
                  <a:pos x="148" y="108"/>
                </a:cxn>
                <a:cxn ang="0">
                  <a:pos x="157" y="66"/>
                </a:cxn>
                <a:cxn ang="0">
                  <a:pos x="156" y="48"/>
                </a:cxn>
                <a:cxn ang="0">
                  <a:pos x="145" y="23"/>
                </a:cxn>
                <a:cxn ang="0">
                  <a:pos x="59" y="165"/>
                </a:cxn>
                <a:cxn ang="0">
                  <a:pos x="34" y="154"/>
                </a:cxn>
                <a:cxn ang="0">
                  <a:pos x="24" y="123"/>
                </a:cxn>
                <a:cxn ang="0">
                  <a:pos x="28" y="93"/>
                </a:cxn>
                <a:cxn ang="0">
                  <a:pos x="43" y="55"/>
                </a:cxn>
                <a:cxn ang="0">
                  <a:pos x="71" y="29"/>
                </a:cxn>
                <a:cxn ang="0">
                  <a:pos x="96" y="23"/>
                </a:cxn>
                <a:cxn ang="0">
                  <a:pos x="116" y="27"/>
                </a:cxn>
                <a:cxn ang="0">
                  <a:pos x="126" y="37"/>
                </a:cxn>
                <a:cxn ang="0">
                  <a:pos x="131" y="50"/>
                </a:cxn>
                <a:cxn ang="0">
                  <a:pos x="132" y="61"/>
                </a:cxn>
                <a:cxn ang="0">
                  <a:pos x="127" y="96"/>
                </a:cxn>
                <a:cxn ang="0">
                  <a:pos x="111" y="132"/>
                </a:cxn>
                <a:cxn ang="0">
                  <a:pos x="85" y="157"/>
                </a:cxn>
                <a:cxn ang="0">
                  <a:pos x="59" y="165"/>
                </a:cxn>
              </a:cxnLst>
              <a:rect l="0" t="0" r="r" b="b"/>
              <a:pathLst>
                <a:path w="208" h="174">
                  <a:moveTo>
                    <a:pt x="188" y="23"/>
                  </a:moveTo>
                  <a:lnTo>
                    <a:pt x="193" y="23"/>
                  </a:lnTo>
                  <a:lnTo>
                    <a:pt x="200" y="21"/>
                  </a:lnTo>
                  <a:lnTo>
                    <a:pt x="205" y="17"/>
                  </a:lnTo>
                  <a:lnTo>
                    <a:pt x="208" y="10"/>
                  </a:lnTo>
                  <a:lnTo>
                    <a:pt x="206" y="4"/>
                  </a:lnTo>
                  <a:lnTo>
                    <a:pt x="202" y="1"/>
                  </a:lnTo>
                  <a:lnTo>
                    <a:pt x="198" y="0"/>
                  </a:lnTo>
                  <a:lnTo>
                    <a:pt x="192" y="0"/>
                  </a:lnTo>
                  <a:lnTo>
                    <a:pt x="103" y="0"/>
                  </a:lnTo>
                  <a:lnTo>
                    <a:pt x="81" y="3"/>
                  </a:lnTo>
                  <a:lnTo>
                    <a:pt x="62" y="11"/>
                  </a:lnTo>
                  <a:lnTo>
                    <a:pt x="44" y="23"/>
                  </a:lnTo>
                  <a:lnTo>
                    <a:pt x="29" y="38"/>
                  </a:lnTo>
                  <a:lnTo>
                    <a:pt x="17" y="56"/>
                  </a:lnTo>
                  <a:lnTo>
                    <a:pt x="8" y="75"/>
                  </a:lnTo>
                  <a:lnTo>
                    <a:pt x="2" y="94"/>
                  </a:lnTo>
                  <a:lnTo>
                    <a:pt x="0" y="112"/>
                  </a:lnTo>
                  <a:lnTo>
                    <a:pt x="4" y="136"/>
                  </a:lnTo>
                  <a:lnTo>
                    <a:pt x="16" y="156"/>
                  </a:lnTo>
                  <a:lnTo>
                    <a:pt x="35" y="169"/>
                  </a:lnTo>
                  <a:lnTo>
                    <a:pt x="59" y="174"/>
                  </a:lnTo>
                  <a:lnTo>
                    <a:pt x="76" y="171"/>
                  </a:lnTo>
                  <a:lnTo>
                    <a:pt x="94" y="165"/>
                  </a:lnTo>
                  <a:lnTo>
                    <a:pt x="110" y="155"/>
                  </a:lnTo>
                  <a:lnTo>
                    <a:pt x="125" y="142"/>
                  </a:lnTo>
                  <a:lnTo>
                    <a:pt x="138" y="126"/>
                  </a:lnTo>
                  <a:lnTo>
                    <a:pt x="148" y="108"/>
                  </a:lnTo>
                  <a:lnTo>
                    <a:pt x="155" y="88"/>
                  </a:lnTo>
                  <a:lnTo>
                    <a:pt x="157" y="66"/>
                  </a:lnTo>
                  <a:lnTo>
                    <a:pt x="157" y="59"/>
                  </a:lnTo>
                  <a:lnTo>
                    <a:pt x="156" y="48"/>
                  </a:lnTo>
                  <a:lnTo>
                    <a:pt x="152" y="36"/>
                  </a:lnTo>
                  <a:lnTo>
                    <a:pt x="145" y="23"/>
                  </a:lnTo>
                  <a:lnTo>
                    <a:pt x="188" y="23"/>
                  </a:lnTo>
                  <a:close/>
                  <a:moveTo>
                    <a:pt x="59" y="165"/>
                  </a:moveTo>
                  <a:lnTo>
                    <a:pt x="46" y="162"/>
                  </a:lnTo>
                  <a:lnTo>
                    <a:pt x="34" y="154"/>
                  </a:lnTo>
                  <a:lnTo>
                    <a:pt x="27" y="141"/>
                  </a:lnTo>
                  <a:lnTo>
                    <a:pt x="24" y="123"/>
                  </a:lnTo>
                  <a:lnTo>
                    <a:pt x="25" y="110"/>
                  </a:lnTo>
                  <a:lnTo>
                    <a:pt x="28" y="93"/>
                  </a:lnTo>
                  <a:lnTo>
                    <a:pt x="34" y="74"/>
                  </a:lnTo>
                  <a:lnTo>
                    <a:pt x="43" y="55"/>
                  </a:lnTo>
                  <a:lnTo>
                    <a:pt x="56" y="39"/>
                  </a:lnTo>
                  <a:lnTo>
                    <a:pt x="71" y="29"/>
                  </a:lnTo>
                  <a:lnTo>
                    <a:pt x="84" y="24"/>
                  </a:lnTo>
                  <a:lnTo>
                    <a:pt x="96" y="23"/>
                  </a:lnTo>
                  <a:lnTo>
                    <a:pt x="107" y="24"/>
                  </a:lnTo>
                  <a:lnTo>
                    <a:pt x="116" y="27"/>
                  </a:lnTo>
                  <a:lnTo>
                    <a:pt x="122" y="32"/>
                  </a:lnTo>
                  <a:lnTo>
                    <a:pt x="126" y="37"/>
                  </a:lnTo>
                  <a:lnTo>
                    <a:pt x="129" y="44"/>
                  </a:lnTo>
                  <a:lnTo>
                    <a:pt x="131" y="50"/>
                  </a:lnTo>
                  <a:lnTo>
                    <a:pt x="132" y="56"/>
                  </a:lnTo>
                  <a:lnTo>
                    <a:pt x="132" y="61"/>
                  </a:lnTo>
                  <a:lnTo>
                    <a:pt x="131" y="77"/>
                  </a:lnTo>
                  <a:lnTo>
                    <a:pt x="127" y="96"/>
                  </a:lnTo>
                  <a:lnTo>
                    <a:pt x="120" y="115"/>
                  </a:lnTo>
                  <a:lnTo>
                    <a:pt x="111" y="132"/>
                  </a:lnTo>
                  <a:lnTo>
                    <a:pt x="99" y="147"/>
                  </a:lnTo>
                  <a:lnTo>
                    <a:pt x="85" y="157"/>
                  </a:lnTo>
                  <a:lnTo>
                    <a:pt x="72" y="163"/>
                  </a:lnTo>
                  <a:lnTo>
                    <a:pt x="59" y="16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" name="Freeform 387"/>
            <p:cNvSpPr>
              <a:spLocks noChangeAspect="1"/>
            </p:cNvSpPr>
            <p:nvPr/>
          </p:nvSpPr>
          <p:spPr bwMode="auto">
            <a:xfrm>
              <a:off x="1896" y="-1"/>
              <a:ext cx="121" cy="183"/>
            </a:xfrm>
            <a:custGeom>
              <a:avLst/>
              <a:gdLst/>
              <a:ahLst/>
              <a:cxnLst>
                <a:cxn ang="0">
                  <a:pos x="121" y="133"/>
                </a:cxn>
                <a:cxn ang="0">
                  <a:pos x="112" y="133"/>
                </a:cxn>
                <a:cxn ang="0">
                  <a:pos x="111" y="139"/>
                </a:cxn>
                <a:cxn ang="0">
                  <a:pos x="109" y="147"/>
                </a:cxn>
                <a:cxn ang="0">
                  <a:pos x="107" y="154"/>
                </a:cxn>
                <a:cxn ang="0">
                  <a:pos x="105" y="158"/>
                </a:cxn>
                <a:cxn ang="0">
                  <a:pos x="100" y="159"/>
                </a:cxn>
                <a:cxn ang="0">
                  <a:pos x="92" y="159"/>
                </a:cxn>
                <a:cxn ang="0">
                  <a:pos x="83" y="159"/>
                </a:cxn>
                <a:cxn ang="0">
                  <a:pos x="77" y="159"/>
                </a:cxn>
                <a:cxn ang="0">
                  <a:pos x="27" y="159"/>
                </a:cxn>
                <a:cxn ang="0">
                  <a:pos x="45" y="143"/>
                </a:cxn>
                <a:cxn ang="0">
                  <a:pos x="59" y="132"/>
                </a:cxn>
                <a:cxn ang="0">
                  <a:pos x="70" y="122"/>
                </a:cxn>
                <a:cxn ang="0">
                  <a:pos x="82" y="113"/>
                </a:cxn>
                <a:cxn ang="0">
                  <a:pos x="97" y="101"/>
                </a:cxn>
                <a:cxn ang="0">
                  <a:pos x="109" y="87"/>
                </a:cxn>
                <a:cxn ang="0">
                  <a:pos x="118" y="72"/>
                </a:cxn>
                <a:cxn ang="0">
                  <a:pos x="121" y="54"/>
                </a:cxn>
                <a:cxn ang="0">
                  <a:pos x="116" y="32"/>
                </a:cxn>
                <a:cxn ang="0">
                  <a:pos x="102" y="15"/>
                </a:cxn>
                <a:cxn ang="0">
                  <a:pos x="82" y="4"/>
                </a:cxn>
                <a:cxn ang="0">
                  <a:pos x="57" y="0"/>
                </a:cxn>
                <a:cxn ang="0">
                  <a:pos x="45" y="2"/>
                </a:cxn>
                <a:cxn ang="0">
                  <a:pos x="34" y="5"/>
                </a:cxn>
                <a:cxn ang="0">
                  <a:pos x="24" y="9"/>
                </a:cxn>
                <a:cxn ang="0">
                  <a:pos x="15" y="16"/>
                </a:cxn>
                <a:cxn ang="0">
                  <a:pos x="9" y="23"/>
                </a:cxn>
                <a:cxn ang="0">
                  <a:pos x="4" y="31"/>
                </a:cxn>
                <a:cxn ang="0">
                  <a:pos x="1" y="40"/>
                </a:cxn>
                <a:cxn ang="0">
                  <a:pos x="0" y="50"/>
                </a:cxn>
                <a:cxn ang="0">
                  <a:pos x="2" y="58"/>
                </a:cxn>
                <a:cxn ang="0">
                  <a:pos x="6" y="63"/>
                </a:cxn>
                <a:cxn ang="0">
                  <a:pos x="11" y="65"/>
                </a:cxn>
                <a:cxn ang="0">
                  <a:pos x="14" y="65"/>
                </a:cxn>
                <a:cxn ang="0">
                  <a:pos x="19" y="64"/>
                </a:cxn>
                <a:cxn ang="0">
                  <a:pos x="24" y="61"/>
                </a:cxn>
                <a:cxn ang="0">
                  <a:pos x="28" y="57"/>
                </a:cxn>
                <a:cxn ang="0">
                  <a:pos x="29" y="51"/>
                </a:cxn>
                <a:cxn ang="0">
                  <a:pos x="28" y="46"/>
                </a:cxn>
                <a:cxn ang="0">
                  <a:pos x="26" y="41"/>
                </a:cxn>
                <a:cxn ang="0">
                  <a:pos x="21" y="38"/>
                </a:cxn>
                <a:cxn ang="0">
                  <a:pos x="13" y="36"/>
                </a:cxn>
                <a:cxn ang="0">
                  <a:pos x="21" y="24"/>
                </a:cxn>
                <a:cxn ang="0">
                  <a:pos x="31" y="16"/>
                </a:cxn>
                <a:cxn ang="0">
                  <a:pos x="42" y="12"/>
                </a:cxn>
                <a:cxn ang="0">
                  <a:pos x="53" y="10"/>
                </a:cxn>
                <a:cxn ang="0">
                  <a:pos x="71" y="14"/>
                </a:cxn>
                <a:cxn ang="0">
                  <a:pos x="84" y="24"/>
                </a:cxn>
                <a:cxn ang="0">
                  <a:pos x="92" y="38"/>
                </a:cxn>
                <a:cxn ang="0">
                  <a:pos x="95" y="54"/>
                </a:cxn>
                <a:cxn ang="0">
                  <a:pos x="92" y="71"/>
                </a:cxn>
                <a:cxn ang="0">
                  <a:pos x="85" y="86"/>
                </a:cxn>
                <a:cxn ang="0">
                  <a:pos x="76" y="98"/>
                </a:cxn>
                <a:cxn ang="0">
                  <a:pos x="69" y="107"/>
                </a:cxn>
                <a:cxn ang="0">
                  <a:pos x="3" y="172"/>
                </a:cxn>
                <a:cxn ang="0">
                  <a:pos x="0" y="175"/>
                </a:cxn>
                <a:cxn ang="0">
                  <a:pos x="0" y="183"/>
                </a:cxn>
                <a:cxn ang="0">
                  <a:pos x="113" y="183"/>
                </a:cxn>
                <a:cxn ang="0">
                  <a:pos x="121" y="133"/>
                </a:cxn>
              </a:cxnLst>
              <a:rect l="0" t="0" r="r" b="b"/>
              <a:pathLst>
                <a:path w="121" h="183">
                  <a:moveTo>
                    <a:pt x="121" y="133"/>
                  </a:moveTo>
                  <a:lnTo>
                    <a:pt x="112" y="133"/>
                  </a:lnTo>
                  <a:lnTo>
                    <a:pt x="111" y="139"/>
                  </a:lnTo>
                  <a:lnTo>
                    <a:pt x="109" y="147"/>
                  </a:lnTo>
                  <a:lnTo>
                    <a:pt x="107" y="154"/>
                  </a:lnTo>
                  <a:lnTo>
                    <a:pt x="105" y="158"/>
                  </a:lnTo>
                  <a:lnTo>
                    <a:pt x="100" y="159"/>
                  </a:lnTo>
                  <a:lnTo>
                    <a:pt x="92" y="159"/>
                  </a:lnTo>
                  <a:lnTo>
                    <a:pt x="83" y="159"/>
                  </a:lnTo>
                  <a:lnTo>
                    <a:pt x="77" y="159"/>
                  </a:lnTo>
                  <a:lnTo>
                    <a:pt x="27" y="159"/>
                  </a:lnTo>
                  <a:lnTo>
                    <a:pt x="45" y="143"/>
                  </a:lnTo>
                  <a:lnTo>
                    <a:pt x="59" y="132"/>
                  </a:lnTo>
                  <a:lnTo>
                    <a:pt x="70" y="122"/>
                  </a:lnTo>
                  <a:lnTo>
                    <a:pt x="82" y="113"/>
                  </a:lnTo>
                  <a:lnTo>
                    <a:pt x="97" y="101"/>
                  </a:lnTo>
                  <a:lnTo>
                    <a:pt x="109" y="87"/>
                  </a:lnTo>
                  <a:lnTo>
                    <a:pt x="118" y="72"/>
                  </a:lnTo>
                  <a:lnTo>
                    <a:pt x="121" y="54"/>
                  </a:lnTo>
                  <a:lnTo>
                    <a:pt x="116" y="32"/>
                  </a:lnTo>
                  <a:lnTo>
                    <a:pt x="102" y="15"/>
                  </a:lnTo>
                  <a:lnTo>
                    <a:pt x="82" y="4"/>
                  </a:lnTo>
                  <a:lnTo>
                    <a:pt x="57" y="0"/>
                  </a:lnTo>
                  <a:lnTo>
                    <a:pt x="45" y="2"/>
                  </a:lnTo>
                  <a:lnTo>
                    <a:pt x="34" y="5"/>
                  </a:lnTo>
                  <a:lnTo>
                    <a:pt x="24" y="9"/>
                  </a:lnTo>
                  <a:lnTo>
                    <a:pt x="15" y="16"/>
                  </a:lnTo>
                  <a:lnTo>
                    <a:pt x="9" y="23"/>
                  </a:lnTo>
                  <a:lnTo>
                    <a:pt x="4" y="31"/>
                  </a:lnTo>
                  <a:lnTo>
                    <a:pt x="1" y="40"/>
                  </a:lnTo>
                  <a:lnTo>
                    <a:pt x="0" y="50"/>
                  </a:lnTo>
                  <a:lnTo>
                    <a:pt x="2" y="58"/>
                  </a:lnTo>
                  <a:lnTo>
                    <a:pt x="6" y="63"/>
                  </a:lnTo>
                  <a:lnTo>
                    <a:pt x="11" y="65"/>
                  </a:lnTo>
                  <a:lnTo>
                    <a:pt x="14" y="65"/>
                  </a:lnTo>
                  <a:lnTo>
                    <a:pt x="19" y="64"/>
                  </a:lnTo>
                  <a:lnTo>
                    <a:pt x="24" y="61"/>
                  </a:lnTo>
                  <a:lnTo>
                    <a:pt x="28" y="57"/>
                  </a:lnTo>
                  <a:lnTo>
                    <a:pt x="29" y="51"/>
                  </a:lnTo>
                  <a:lnTo>
                    <a:pt x="28" y="46"/>
                  </a:lnTo>
                  <a:lnTo>
                    <a:pt x="26" y="41"/>
                  </a:lnTo>
                  <a:lnTo>
                    <a:pt x="21" y="38"/>
                  </a:lnTo>
                  <a:lnTo>
                    <a:pt x="13" y="36"/>
                  </a:lnTo>
                  <a:lnTo>
                    <a:pt x="21" y="24"/>
                  </a:lnTo>
                  <a:lnTo>
                    <a:pt x="31" y="16"/>
                  </a:lnTo>
                  <a:lnTo>
                    <a:pt x="42" y="12"/>
                  </a:lnTo>
                  <a:lnTo>
                    <a:pt x="53" y="10"/>
                  </a:lnTo>
                  <a:lnTo>
                    <a:pt x="71" y="14"/>
                  </a:lnTo>
                  <a:lnTo>
                    <a:pt x="84" y="24"/>
                  </a:lnTo>
                  <a:lnTo>
                    <a:pt x="92" y="38"/>
                  </a:lnTo>
                  <a:lnTo>
                    <a:pt x="95" y="54"/>
                  </a:lnTo>
                  <a:lnTo>
                    <a:pt x="92" y="71"/>
                  </a:lnTo>
                  <a:lnTo>
                    <a:pt x="85" y="86"/>
                  </a:lnTo>
                  <a:lnTo>
                    <a:pt x="76" y="98"/>
                  </a:lnTo>
                  <a:lnTo>
                    <a:pt x="69" y="107"/>
                  </a:lnTo>
                  <a:lnTo>
                    <a:pt x="3" y="172"/>
                  </a:lnTo>
                  <a:lnTo>
                    <a:pt x="0" y="175"/>
                  </a:lnTo>
                  <a:lnTo>
                    <a:pt x="0" y="183"/>
                  </a:lnTo>
                  <a:lnTo>
                    <a:pt x="113" y="183"/>
                  </a:lnTo>
                  <a:lnTo>
                    <a:pt x="121" y="13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" name="Freeform 388"/>
            <p:cNvSpPr>
              <a:spLocks noChangeAspect="1" noEditPoints="1"/>
            </p:cNvSpPr>
            <p:nvPr/>
          </p:nvSpPr>
          <p:spPr bwMode="auto">
            <a:xfrm>
              <a:off x="1879" y="239"/>
              <a:ext cx="127" cy="188"/>
            </a:xfrm>
            <a:custGeom>
              <a:avLst/>
              <a:gdLst/>
              <a:ahLst/>
              <a:cxnLst>
                <a:cxn ang="0">
                  <a:pos x="127" y="95"/>
                </a:cxn>
                <a:cxn ang="0">
                  <a:pos x="124" y="55"/>
                </a:cxn>
                <a:cxn ang="0">
                  <a:pos x="111" y="24"/>
                </a:cxn>
                <a:cxn ang="0">
                  <a:pos x="103" y="15"/>
                </a:cxn>
                <a:cxn ang="0">
                  <a:pos x="92" y="7"/>
                </a:cxn>
                <a:cxn ang="0">
                  <a:pos x="79" y="2"/>
                </a:cxn>
                <a:cxn ang="0">
                  <a:pos x="63" y="0"/>
                </a:cxn>
                <a:cxn ang="0">
                  <a:pos x="42" y="4"/>
                </a:cxn>
                <a:cxn ang="0">
                  <a:pos x="27" y="12"/>
                </a:cxn>
                <a:cxn ang="0">
                  <a:pos x="15" y="25"/>
                </a:cxn>
                <a:cxn ang="0">
                  <a:pos x="8" y="40"/>
                </a:cxn>
                <a:cxn ang="0">
                  <a:pos x="3" y="56"/>
                </a:cxn>
                <a:cxn ang="0">
                  <a:pos x="1" y="72"/>
                </a:cxn>
                <a:cxn ang="0">
                  <a:pos x="0" y="85"/>
                </a:cxn>
                <a:cxn ang="0">
                  <a:pos x="0" y="95"/>
                </a:cxn>
                <a:cxn ang="0">
                  <a:pos x="0" y="105"/>
                </a:cxn>
                <a:cxn ang="0">
                  <a:pos x="1" y="118"/>
                </a:cxn>
                <a:cxn ang="0">
                  <a:pos x="3" y="133"/>
                </a:cxn>
                <a:cxn ang="0">
                  <a:pos x="8" y="149"/>
                </a:cxn>
                <a:cxn ang="0">
                  <a:pos x="15" y="164"/>
                </a:cxn>
                <a:cxn ang="0">
                  <a:pos x="27" y="176"/>
                </a:cxn>
                <a:cxn ang="0">
                  <a:pos x="42" y="185"/>
                </a:cxn>
                <a:cxn ang="0">
                  <a:pos x="63" y="188"/>
                </a:cxn>
                <a:cxn ang="0">
                  <a:pos x="84" y="185"/>
                </a:cxn>
                <a:cxn ang="0">
                  <a:pos x="100" y="176"/>
                </a:cxn>
                <a:cxn ang="0">
                  <a:pos x="112" y="164"/>
                </a:cxn>
                <a:cxn ang="0">
                  <a:pos x="119" y="149"/>
                </a:cxn>
                <a:cxn ang="0">
                  <a:pos x="124" y="133"/>
                </a:cxn>
                <a:cxn ang="0">
                  <a:pos x="126" y="118"/>
                </a:cxn>
                <a:cxn ang="0">
                  <a:pos x="127" y="105"/>
                </a:cxn>
                <a:cxn ang="0">
                  <a:pos x="127" y="95"/>
                </a:cxn>
                <a:cxn ang="0">
                  <a:pos x="63" y="180"/>
                </a:cxn>
                <a:cxn ang="0">
                  <a:pos x="54" y="179"/>
                </a:cxn>
                <a:cxn ang="0">
                  <a:pos x="43" y="174"/>
                </a:cxn>
                <a:cxn ang="0">
                  <a:pos x="35" y="165"/>
                </a:cxn>
                <a:cxn ang="0">
                  <a:pos x="29" y="150"/>
                </a:cxn>
                <a:cxn ang="0">
                  <a:pos x="26" y="137"/>
                </a:cxn>
                <a:cxn ang="0">
                  <a:pos x="25" y="122"/>
                </a:cxn>
                <a:cxn ang="0">
                  <a:pos x="25" y="107"/>
                </a:cxn>
                <a:cxn ang="0">
                  <a:pos x="25" y="91"/>
                </a:cxn>
                <a:cxn ang="0">
                  <a:pos x="25" y="61"/>
                </a:cxn>
                <a:cxn ang="0">
                  <a:pos x="29" y="35"/>
                </a:cxn>
                <a:cxn ang="0">
                  <a:pos x="35" y="22"/>
                </a:cxn>
                <a:cxn ang="0">
                  <a:pos x="44" y="13"/>
                </a:cxn>
                <a:cxn ang="0">
                  <a:pos x="54" y="9"/>
                </a:cxn>
                <a:cxn ang="0">
                  <a:pos x="63" y="8"/>
                </a:cxn>
                <a:cxn ang="0">
                  <a:pos x="74" y="10"/>
                </a:cxn>
                <a:cxn ang="0">
                  <a:pos x="84" y="14"/>
                </a:cxn>
                <a:cxn ang="0">
                  <a:pos x="92" y="22"/>
                </a:cxn>
                <a:cxn ang="0">
                  <a:pos x="97" y="33"/>
                </a:cxn>
                <a:cxn ang="0">
                  <a:pos x="102" y="59"/>
                </a:cxn>
                <a:cxn ang="0">
                  <a:pos x="102" y="91"/>
                </a:cxn>
                <a:cxn ang="0">
                  <a:pos x="102" y="121"/>
                </a:cxn>
                <a:cxn ang="0">
                  <a:pos x="99" y="149"/>
                </a:cxn>
                <a:cxn ang="0">
                  <a:pos x="92" y="165"/>
                </a:cxn>
                <a:cxn ang="0">
                  <a:pos x="83" y="174"/>
                </a:cxn>
                <a:cxn ang="0">
                  <a:pos x="73" y="179"/>
                </a:cxn>
                <a:cxn ang="0">
                  <a:pos x="63" y="180"/>
                </a:cxn>
              </a:cxnLst>
              <a:rect l="0" t="0" r="r" b="b"/>
              <a:pathLst>
                <a:path w="127" h="188">
                  <a:moveTo>
                    <a:pt x="127" y="95"/>
                  </a:moveTo>
                  <a:lnTo>
                    <a:pt x="124" y="55"/>
                  </a:lnTo>
                  <a:lnTo>
                    <a:pt x="111" y="24"/>
                  </a:lnTo>
                  <a:lnTo>
                    <a:pt x="103" y="15"/>
                  </a:lnTo>
                  <a:lnTo>
                    <a:pt x="92" y="7"/>
                  </a:lnTo>
                  <a:lnTo>
                    <a:pt x="79" y="2"/>
                  </a:lnTo>
                  <a:lnTo>
                    <a:pt x="63" y="0"/>
                  </a:lnTo>
                  <a:lnTo>
                    <a:pt x="42" y="4"/>
                  </a:lnTo>
                  <a:lnTo>
                    <a:pt x="27" y="12"/>
                  </a:lnTo>
                  <a:lnTo>
                    <a:pt x="15" y="25"/>
                  </a:lnTo>
                  <a:lnTo>
                    <a:pt x="8" y="40"/>
                  </a:lnTo>
                  <a:lnTo>
                    <a:pt x="3" y="56"/>
                  </a:lnTo>
                  <a:lnTo>
                    <a:pt x="1" y="72"/>
                  </a:lnTo>
                  <a:lnTo>
                    <a:pt x="0" y="85"/>
                  </a:lnTo>
                  <a:lnTo>
                    <a:pt x="0" y="95"/>
                  </a:lnTo>
                  <a:lnTo>
                    <a:pt x="0" y="105"/>
                  </a:lnTo>
                  <a:lnTo>
                    <a:pt x="1" y="118"/>
                  </a:lnTo>
                  <a:lnTo>
                    <a:pt x="3" y="133"/>
                  </a:lnTo>
                  <a:lnTo>
                    <a:pt x="8" y="149"/>
                  </a:lnTo>
                  <a:lnTo>
                    <a:pt x="15" y="164"/>
                  </a:lnTo>
                  <a:lnTo>
                    <a:pt x="27" y="176"/>
                  </a:lnTo>
                  <a:lnTo>
                    <a:pt x="42" y="185"/>
                  </a:lnTo>
                  <a:lnTo>
                    <a:pt x="63" y="188"/>
                  </a:lnTo>
                  <a:lnTo>
                    <a:pt x="84" y="185"/>
                  </a:lnTo>
                  <a:lnTo>
                    <a:pt x="100" y="176"/>
                  </a:lnTo>
                  <a:lnTo>
                    <a:pt x="112" y="164"/>
                  </a:lnTo>
                  <a:lnTo>
                    <a:pt x="119" y="149"/>
                  </a:lnTo>
                  <a:lnTo>
                    <a:pt x="124" y="133"/>
                  </a:lnTo>
                  <a:lnTo>
                    <a:pt x="126" y="118"/>
                  </a:lnTo>
                  <a:lnTo>
                    <a:pt x="127" y="105"/>
                  </a:lnTo>
                  <a:lnTo>
                    <a:pt x="127" y="95"/>
                  </a:lnTo>
                  <a:close/>
                  <a:moveTo>
                    <a:pt x="63" y="180"/>
                  </a:moveTo>
                  <a:lnTo>
                    <a:pt x="54" y="179"/>
                  </a:lnTo>
                  <a:lnTo>
                    <a:pt x="43" y="174"/>
                  </a:lnTo>
                  <a:lnTo>
                    <a:pt x="35" y="165"/>
                  </a:lnTo>
                  <a:lnTo>
                    <a:pt x="29" y="150"/>
                  </a:lnTo>
                  <a:lnTo>
                    <a:pt x="26" y="137"/>
                  </a:lnTo>
                  <a:lnTo>
                    <a:pt x="25" y="122"/>
                  </a:lnTo>
                  <a:lnTo>
                    <a:pt x="25" y="107"/>
                  </a:lnTo>
                  <a:lnTo>
                    <a:pt x="25" y="91"/>
                  </a:lnTo>
                  <a:lnTo>
                    <a:pt x="25" y="61"/>
                  </a:lnTo>
                  <a:lnTo>
                    <a:pt x="29" y="35"/>
                  </a:lnTo>
                  <a:lnTo>
                    <a:pt x="35" y="22"/>
                  </a:lnTo>
                  <a:lnTo>
                    <a:pt x="44" y="13"/>
                  </a:lnTo>
                  <a:lnTo>
                    <a:pt x="54" y="9"/>
                  </a:lnTo>
                  <a:lnTo>
                    <a:pt x="63" y="8"/>
                  </a:lnTo>
                  <a:lnTo>
                    <a:pt x="74" y="10"/>
                  </a:lnTo>
                  <a:lnTo>
                    <a:pt x="84" y="14"/>
                  </a:lnTo>
                  <a:lnTo>
                    <a:pt x="92" y="22"/>
                  </a:lnTo>
                  <a:lnTo>
                    <a:pt x="97" y="33"/>
                  </a:lnTo>
                  <a:lnTo>
                    <a:pt x="102" y="59"/>
                  </a:lnTo>
                  <a:lnTo>
                    <a:pt x="102" y="91"/>
                  </a:lnTo>
                  <a:lnTo>
                    <a:pt x="102" y="121"/>
                  </a:lnTo>
                  <a:lnTo>
                    <a:pt x="99" y="149"/>
                  </a:lnTo>
                  <a:lnTo>
                    <a:pt x="92" y="165"/>
                  </a:lnTo>
                  <a:lnTo>
                    <a:pt x="83" y="174"/>
                  </a:lnTo>
                  <a:lnTo>
                    <a:pt x="73" y="179"/>
                  </a:lnTo>
                  <a:lnTo>
                    <a:pt x="63" y="18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" name="Freeform 389"/>
            <p:cNvSpPr>
              <a:spLocks noChangeAspect="1" noEditPoints="1"/>
            </p:cNvSpPr>
            <p:nvPr/>
          </p:nvSpPr>
          <p:spPr bwMode="auto">
            <a:xfrm>
              <a:off x="2035" y="239"/>
              <a:ext cx="128" cy="188"/>
            </a:xfrm>
            <a:custGeom>
              <a:avLst/>
              <a:gdLst/>
              <a:ahLst/>
              <a:cxnLst>
                <a:cxn ang="0">
                  <a:pos x="128" y="95"/>
                </a:cxn>
                <a:cxn ang="0">
                  <a:pos x="124" y="55"/>
                </a:cxn>
                <a:cxn ang="0">
                  <a:pos x="111" y="24"/>
                </a:cxn>
                <a:cxn ang="0">
                  <a:pos x="104" y="15"/>
                </a:cxn>
                <a:cxn ang="0">
                  <a:pos x="93" y="7"/>
                </a:cxn>
                <a:cxn ang="0">
                  <a:pos x="80" y="2"/>
                </a:cxn>
                <a:cxn ang="0">
                  <a:pos x="64" y="0"/>
                </a:cxn>
                <a:cxn ang="0">
                  <a:pos x="43" y="4"/>
                </a:cxn>
                <a:cxn ang="0">
                  <a:pos x="27" y="12"/>
                </a:cxn>
                <a:cxn ang="0">
                  <a:pos x="16" y="25"/>
                </a:cxn>
                <a:cxn ang="0">
                  <a:pos x="8" y="40"/>
                </a:cxn>
                <a:cxn ang="0">
                  <a:pos x="4" y="56"/>
                </a:cxn>
                <a:cxn ang="0">
                  <a:pos x="1" y="72"/>
                </a:cxn>
                <a:cxn ang="0">
                  <a:pos x="0" y="85"/>
                </a:cxn>
                <a:cxn ang="0">
                  <a:pos x="0" y="95"/>
                </a:cxn>
                <a:cxn ang="0">
                  <a:pos x="0" y="105"/>
                </a:cxn>
                <a:cxn ang="0">
                  <a:pos x="1" y="118"/>
                </a:cxn>
                <a:cxn ang="0">
                  <a:pos x="4" y="133"/>
                </a:cxn>
                <a:cxn ang="0">
                  <a:pos x="8" y="149"/>
                </a:cxn>
                <a:cxn ang="0">
                  <a:pos x="16" y="164"/>
                </a:cxn>
                <a:cxn ang="0">
                  <a:pos x="27" y="176"/>
                </a:cxn>
                <a:cxn ang="0">
                  <a:pos x="43" y="185"/>
                </a:cxn>
                <a:cxn ang="0">
                  <a:pos x="64" y="188"/>
                </a:cxn>
                <a:cxn ang="0">
                  <a:pos x="85" y="185"/>
                </a:cxn>
                <a:cxn ang="0">
                  <a:pos x="101" y="176"/>
                </a:cxn>
                <a:cxn ang="0">
                  <a:pos x="112" y="164"/>
                </a:cxn>
                <a:cxn ang="0">
                  <a:pos x="120" y="149"/>
                </a:cxn>
                <a:cxn ang="0">
                  <a:pos x="124" y="133"/>
                </a:cxn>
                <a:cxn ang="0">
                  <a:pos x="127" y="118"/>
                </a:cxn>
                <a:cxn ang="0">
                  <a:pos x="128" y="105"/>
                </a:cxn>
                <a:cxn ang="0">
                  <a:pos x="128" y="95"/>
                </a:cxn>
                <a:cxn ang="0">
                  <a:pos x="64" y="180"/>
                </a:cxn>
                <a:cxn ang="0">
                  <a:pos x="54" y="179"/>
                </a:cxn>
                <a:cxn ang="0">
                  <a:pos x="44" y="174"/>
                </a:cxn>
                <a:cxn ang="0">
                  <a:pos x="35" y="165"/>
                </a:cxn>
                <a:cxn ang="0">
                  <a:pos x="29" y="150"/>
                </a:cxn>
                <a:cxn ang="0">
                  <a:pos x="27" y="137"/>
                </a:cxn>
                <a:cxn ang="0">
                  <a:pos x="26" y="122"/>
                </a:cxn>
                <a:cxn ang="0">
                  <a:pos x="25" y="107"/>
                </a:cxn>
                <a:cxn ang="0">
                  <a:pos x="25" y="91"/>
                </a:cxn>
                <a:cxn ang="0">
                  <a:pos x="26" y="61"/>
                </a:cxn>
                <a:cxn ang="0">
                  <a:pos x="29" y="35"/>
                </a:cxn>
                <a:cxn ang="0">
                  <a:pos x="36" y="22"/>
                </a:cxn>
                <a:cxn ang="0">
                  <a:pos x="45" y="13"/>
                </a:cxn>
                <a:cxn ang="0">
                  <a:pos x="55" y="9"/>
                </a:cxn>
                <a:cxn ang="0">
                  <a:pos x="64" y="8"/>
                </a:cxn>
                <a:cxn ang="0">
                  <a:pos x="75" y="10"/>
                </a:cxn>
                <a:cxn ang="0">
                  <a:pos x="85" y="14"/>
                </a:cxn>
                <a:cxn ang="0">
                  <a:pos x="93" y="22"/>
                </a:cxn>
                <a:cxn ang="0">
                  <a:pos x="98" y="33"/>
                </a:cxn>
                <a:cxn ang="0">
                  <a:pos x="102" y="59"/>
                </a:cxn>
                <a:cxn ang="0">
                  <a:pos x="103" y="91"/>
                </a:cxn>
                <a:cxn ang="0">
                  <a:pos x="102" y="121"/>
                </a:cxn>
                <a:cxn ang="0">
                  <a:pos x="99" y="149"/>
                </a:cxn>
                <a:cxn ang="0">
                  <a:pos x="93" y="165"/>
                </a:cxn>
                <a:cxn ang="0">
                  <a:pos x="84" y="174"/>
                </a:cxn>
                <a:cxn ang="0">
                  <a:pos x="73" y="179"/>
                </a:cxn>
                <a:cxn ang="0">
                  <a:pos x="64" y="180"/>
                </a:cxn>
              </a:cxnLst>
              <a:rect l="0" t="0" r="r" b="b"/>
              <a:pathLst>
                <a:path w="128" h="188">
                  <a:moveTo>
                    <a:pt x="128" y="95"/>
                  </a:moveTo>
                  <a:lnTo>
                    <a:pt x="124" y="55"/>
                  </a:lnTo>
                  <a:lnTo>
                    <a:pt x="111" y="24"/>
                  </a:lnTo>
                  <a:lnTo>
                    <a:pt x="104" y="15"/>
                  </a:lnTo>
                  <a:lnTo>
                    <a:pt x="93" y="7"/>
                  </a:lnTo>
                  <a:lnTo>
                    <a:pt x="80" y="2"/>
                  </a:lnTo>
                  <a:lnTo>
                    <a:pt x="64" y="0"/>
                  </a:lnTo>
                  <a:lnTo>
                    <a:pt x="43" y="4"/>
                  </a:lnTo>
                  <a:lnTo>
                    <a:pt x="27" y="12"/>
                  </a:lnTo>
                  <a:lnTo>
                    <a:pt x="16" y="25"/>
                  </a:lnTo>
                  <a:lnTo>
                    <a:pt x="8" y="40"/>
                  </a:lnTo>
                  <a:lnTo>
                    <a:pt x="4" y="56"/>
                  </a:lnTo>
                  <a:lnTo>
                    <a:pt x="1" y="72"/>
                  </a:lnTo>
                  <a:lnTo>
                    <a:pt x="0" y="85"/>
                  </a:lnTo>
                  <a:lnTo>
                    <a:pt x="0" y="95"/>
                  </a:lnTo>
                  <a:lnTo>
                    <a:pt x="0" y="105"/>
                  </a:lnTo>
                  <a:lnTo>
                    <a:pt x="1" y="118"/>
                  </a:lnTo>
                  <a:lnTo>
                    <a:pt x="4" y="133"/>
                  </a:lnTo>
                  <a:lnTo>
                    <a:pt x="8" y="149"/>
                  </a:lnTo>
                  <a:lnTo>
                    <a:pt x="16" y="164"/>
                  </a:lnTo>
                  <a:lnTo>
                    <a:pt x="27" y="176"/>
                  </a:lnTo>
                  <a:lnTo>
                    <a:pt x="43" y="185"/>
                  </a:lnTo>
                  <a:lnTo>
                    <a:pt x="64" y="188"/>
                  </a:lnTo>
                  <a:lnTo>
                    <a:pt x="85" y="185"/>
                  </a:lnTo>
                  <a:lnTo>
                    <a:pt x="101" y="176"/>
                  </a:lnTo>
                  <a:lnTo>
                    <a:pt x="112" y="164"/>
                  </a:lnTo>
                  <a:lnTo>
                    <a:pt x="120" y="149"/>
                  </a:lnTo>
                  <a:lnTo>
                    <a:pt x="124" y="133"/>
                  </a:lnTo>
                  <a:lnTo>
                    <a:pt x="127" y="118"/>
                  </a:lnTo>
                  <a:lnTo>
                    <a:pt x="128" y="105"/>
                  </a:lnTo>
                  <a:lnTo>
                    <a:pt x="128" y="95"/>
                  </a:lnTo>
                  <a:close/>
                  <a:moveTo>
                    <a:pt x="64" y="180"/>
                  </a:moveTo>
                  <a:lnTo>
                    <a:pt x="54" y="179"/>
                  </a:lnTo>
                  <a:lnTo>
                    <a:pt x="44" y="174"/>
                  </a:lnTo>
                  <a:lnTo>
                    <a:pt x="35" y="165"/>
                  </a:lnTo>
                  <a:lnTo>
                    <a:pt x="29" y="150"/>
                  </a:lnTo>
                  <a:lnTo>
                    <a:pt x="27" y="137"/>
                  </a:lnTo>
                  <a:lnTo>
                    <a:pt x="26" y="122"/>
                  </a:lnTo>
                  <a:lnTo>
                    <a:pt x="25" y="107"/>
                  </a:lnTo>
                  <a:lnTo>
                    <a:pt x="25" y="91"/>
                  </a:lnTo>
                  <a:lnTo>
                    <a:pt x="26" y="61"/>
                  </a:lnTo>
                  <a:lnTo>
                    <a:pt x="29" y="35"/>
                  </a:lnTo>
                  <a:lnTo>
                    <a:pt x="36" y="22"/>
                  </a:lnTo>
                  <a:lnTo>
                    <a:pt x="45" y="13"/>
                  </a:lnTo>
                  <a:lnTo>
                    <a:pt x="55" y="9"/>
                  </a:lnTo>
                  <a:lnTo>
                    <a:pt x="64" y="8"/>
                  </a:lnTo>
                  <a:lnTo>
                    <a:pt x="75" y="10"/>
                  </a:lnTo>
                  <a:lnTo>
                    <a:pt x="85" y="14"/>
                  </a:lnTo>
                  <a:lnTo>
                    <a:pt x="93" y="22"/>
                  </a:lnTo>
                  <a:lnTo>
                    <a:pt x="98" y="33"/>
                  </a:lnTo>
                  <a:lnTo>
                    <a:pt x="102" y="59"/>
                  </a:lnTo>
                  <a:lnTo>
                    <a:pt x="103" y="91"/>
                  </a:lnTo>
                  <a:lnTo>
                    <a:pt x="102" y="121"/>
                  </a:lnTo>
                  <a:lnTo>
                    <a:pt x="99" y="149"/>
                  </a:lnTo>
                  <a:lnTo>
                    <a:pt x="93" y="165"/>
                  </a:lnTo>
                  <a:lnTo>
                    <a:pt x="84" y="174"/>
                  </a:lnTo>
                  <a:lnTo>
                    <a:pt x="73" y="179"/>
                  </a:lnTo>
                  <a:lnTo>
                    <a:pt x="64" y="18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" name="Freeform 390"/>
            <p:cNvSpPr>
              <a:spLocks noChangeAspect="1" noEditPoints="1"/>
            </p:cNvSpPr>
            <p:nvPr/>
          </p:nvSpPr>
          <p:spPr bwMode="auto">
            <a:xfrm>
              <a:off x="2908" y="63"/>
              <a:ext cx="165" cy="270"/>
            </a:xfrm>
            <a:custGeom>
              <a:avLst/>
              <a:gdLst/>
              <a:ahLst/>
              <a:cxnLst>
                <a:cxn ang="0">
                  <a:pos x="162" y="89"/>
                </a:cxn>
                <a:cxn ang="0">
                  <a:pos x="134" y="21"/>
                </a:cxn>
                <a:cxn ang="0">
                  <a:pos x="98" y="2"/>
                </a:cxn>
                <a:cxn ang="0">
                  <a:pos x="64" y="2"/>
                </a:cxn>
                <a:cxn ang="0">
                  <a:pos x="29" y="24"/>
                </a:cxn>
                <a:cxn ang="0">
                  <a:pos x="3" y="90"/>
                </a:cxn>
                <a:cxn ang="0">
                  <a:pos x="0" y="159"/>
                </a:cxn>
                <a:cxn ang="0">
                  <a:pos x="8" y="207"/>
                </a:cxn>
                <a:cxn ang="0">
                  <a:pos x="32" y="250"/>
                </a:cxn>
                <a:cxn ang="0">
                  <a:pos x="67" y="268"/>
                </a:cxn>
                <a:cxn ang="0">
                  <a:pos x="100" y="268"/>
                </a:cxn>
                <a:cxn ang="0">
                  <a:pos x="136" y="247"/>
                </a:cxn>
                <a:cxn ang="0">
                  <a:pos x="163" y="182"/>
                </a:cxn>
                <a:cxn ang="0">
                  <a:pos x="82" y="261"/>
                </a:cxn>
                <a:cxn ang="0">
                  <a:pos x="70" y="259"/>
                </a:cxn>
                <a:cxn ang="0">
                  <a:pos x="57" y="252"/>
                </a:cxn>
                <a:cxn ang="0">
                  <a:pos x="45" y="237"/>
                </a:cxn>
                <a:cxn ang="0">
                  <a:pos x="37" y="214"/>
                </a:cxn>
                <a:cxn ang="0">
                  <a:pos x="33" y="131"/>
                </a:cxn>
                <a:cxn ang="0">
                  <a:pos x="36" y="59"/>
                </a:cxn>
                <a:cxn ang="0">
                  <a:pos x="45" y="31"/>
                </a:cxn>
                <a:cxn ang="0">
                  <a:pos x="58" y="16"/>
                </a:cxn>
                <a:cxn ang="0">
                  <a:pos x="72" y="10"/>
                </a:cxn>
                <a:cxn ang="0">
                  <a:pos x="82" y="9"/>
                </a:cxn>
                <a:cxn ang="0">
                  <a:pos x="94" y="11"/>
                </a:cxn>
                <a:cxn ang="0">
                  <a:pos x="108" y="17"/>
                </a:cxn>
                <a:cxn ang="0">
                  <a:pos x="120" y="31"/>
                </a:cxn>
                <a:cxn ang="0">
                  <a:pos x="129" y="55"/>
                </a:cxn>
                <a:cxn ang="0">
                  <a:pos x="133" y="131"/>
                </a:cxn>
                <a:cxn ang="0">
                  <a:pos x="128" y="212"/>
                </a:cxn>
                <a:cxn ang="0">
                  <a:pos x="121" y="236"/>
                </a:cxn>
                <a:cxn ang="0">
                  <a:pos x="110" y="251"/>
                </a:cxn>
                <a:cxn ang="0">
                  <a:pos x="96" y="259"/>
                </a:cxn>
                <a:cxn ang="0">
                  <a:pos x="82" y="261"/>
                </a:cxn>
              </a:cxnLst>
              <a:rect l="0" t="0" r="r" b="b"/>
              <a:pathLst>
                <a:path w="165" h="270">
                  <a:moveTo>
                    <a:pt x="165" y="136"/>
                  </a:moveTo>
                  <a:lnTo>
                    <a:pt x="162" y="89"/>
                  </a:lnTo>
                  <a:lnTo>
                    <a:pt x="149" y="44"/>
                  </a:lnTo>
                  <a:lnTo>
                    <a:pt x="134" y="21"/>
                  </a:lnTo>
                  <a:lnTo>
                    <a:pt x="116" y="8"/>
                  </a:lnTo>
                  <a:lnTo>
                    <a:pt x="98" y="2"/>
                  </a:lnTo>
                  <a:lnTo>
                    <a:pt x="83" y="0"/>
                  </a:lnTo>
                  <a:lnTo>
                    <a:pt x="64" y="2"/>
                  </a:lnTo>
                  <a:lnTo>
                    <a:pt x="46" y="10"/>
                  </a:lnTo>
                  <a:lnTo>
                    <a:pt x="29" y="24"/>
                  </a:lnTo>
                  <a:lnTo>
                    <a:pt x="15" y="47"/>
                  </a:lnTo>
                  <a:lnTo>
                    <a:pt x="3" y="90"/>
                  </a:lnTo>
                  <a:lnTo>
                    <a:pt x="0" y="136"/>
                  </a:lnTo>
                  <a:lnTo>
                    <a:pt x="0" y="159"/>
                  </a:lnTo>
                  <a:lnTo>
                    <a:pt x="3" y="183"/>
                  </a:lnTo>
                  <a:lnTo>
                    <a:pt x="8" y="207"/>
                  </a:lnTo>
                  <a:lnTo>
                    <a:pt x="18" y="230"/>
                  </a:lnTo>
                  <a:lnTo>
                    <a:pt x="32" y="250"/>
                  </a:lnTo>
                  <a:lnTo>
                    <a:pt x="49" y="262"/>
                  </a:lnTo>
                  <a:lnTo>
                    <a:pt x="67" y="268"/>
                  </a:lnTo>
                  <a:lnTo>
                    <a:pt x="82" y="270"/>
                  </a:lnTo>
                  <a:lnTo>
                    <a:pt x="100" y="268"/>
                  </a:lnTo>
                  <a:lnTo>
                    <a:pt x="118" y="261"/>
                  </a:lnTo>
                  <a:lnTo>
                    <a:pt x="136" y="247"/>
                  </a:lnTo>
                  <a:lnTo>
                    <a:pt x="151" y="224"/>
                  </a:lnTo>
                  <a:lnTo>
                    <a:pt x="163" y="182"/>
                  </a:lnTo>
                  <a:lnTo>
                    <a:pt x="165" y="136"/>
                  </a:lnTo>
                  <a:close/>
                  <a:moveTo>
                    <a:pt x="82" y="261"/>
                  </a:moveTo>
                  <a:lnTo>
                    <a:pt x="76" y="261"/>
                  </a:lnTo>
                  <a:lnTo>
                    <a:pt x="70" y="259"/>
                  </a:lnTo>
                  <a:lnTo>
                    <a:pt x="63" y="256"/>
                  </a:lnTo>
                  <a:lnTo>
                    <a:pt x="57" y="252"/>
                  </a:lnTo>
                  <a:lnTo>
                    <a:pt x="50" y="245"/>
                  </a:lnTo>
                  <a:lnTo>
                    <a:pt x="45" y="237"/>
                  </a:lnTo>
                  <a:lnTo>
                    <a:pt x="40" y="227"/>
                  </a:lnTo>
                  <a:lnTo>
                    <a:pt x="37" y="214"/>
                  </a:lnTo>
                  <a:lnTo>
                    <a:pt x="33" y="172"/>
                  </a:lnTo>
                  <a:lnTo>
                    <a:pt x="33" y="131"/>
                  </a:lnTo>
                  <a:lnTo>
                    <a:pt x="33" y="93"/>
                  </a:lnTo>
                  <a:lnTo>
                    <a:pt x="36" y="59"/>
                  </a:lnTo>
                  <a:lnTo>
                    <a:pt x="40" y="43"/>
                  </a:lnTo>
                  <a:lnTo>
                    <a:pt x="45" y="31"/>
                  </a:lnTo>
                  <a:lnTo>
                    <a:pt x="51" y="23"/>
                  </a:lnTo>
                  <a:lnTo>
                    <a:pt x="58" y="16"/>
                  </a:lnTo>
                  <a:lnTo>
                    <a:pt x="65" y="12"/>
                  </a:lnTo>
                  <a:lnTo>
                    <a:pt x="72" y="10"/>
                  </a:lnTo>
                  <a:lnTo>
                    <a:pt x="78" y="9"/>
                  </a:lnTo>
                  <a:lnTo>
                    <a:pt x="82" y="9"/>
                  </a:lnTo>
                  <a:lnTo>
                    <a:pt x="88" y="9"/>
                  </a:lnTo>
                  <a:lnTo>
                    <a:pt x="94" y="11"/>
                  </a:lnTo>
                  <a:lnTo>
                    <a:pt x="101" y="13"/>
                  </a:lnTo>
                  <a:lnTo>
                    <a:pt x="108" y="17"/>
                  </a:lnTo>
                  <a:lnTo>
                    <a:pt x="114" y="23"/>
                  </a:lnTo>
                  <a:lnTo>
                    <a:pt x="120" y="31"/>
                  </a:lnTo>
                  <a:lnTo>
                    <a:pt x="125" y="41"/>
                  </a:lnTo>
                  <a:lnTo>
                    <a:pt x="129" y="55"/>
                  </a:lnTo>
                  <a:lnTo>
                    <a:pt x="132" y="92"/>
                  </a:lnTo>
                  <a:lnTo>
                    <a:pt x="133" y="131"/>
                  </a:lnTo>
                  <a:lnTo>
                    <a:pt x="132" y="173"/>
                  </a:lnTo>
                  <a:lnTo>
                    <a:pt x="128" y="212"/>
                  </a:lnTo>
                  <a:lnTo>
                    <a:pt x="125" y="225"/>
                  </a:lnTo>
                  <a:lnTo>
                    <a:pt x="121" y="236"/>
                  </a:lnTo>
                  <a:lnTo>
                    <a:pt x="116" y="244"/>
                  </a:lnTo>
                  <a:lnTo>
                    <a:pt x="110" y="251"/>
                  </a:lnTo>
                  <a:lnTo>
                    <a:pt x="103" y="255"/>
                  </a:lnTo>
                  <a:lnTo>
                    <a:pt x="96" y="259"/>
                  </a:lnTo>
                  <a:lnTo>
                    <a:pt x="89" y="261"/>
                  </a:lnTo>
                  <a:lnTo>
                    <a:pt x="82" y="26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" name="Freeform 391"/>
            <p:cNvSpPr>
              <a:spLocks noChangeAspect="1"/>
            </p:cNvSpPr>
            <p:nvPr/>
          </p:nvSpPr>
          <p:spPr bwMode="auto">
            <a:xfrm>
              <a:off x="3819" y="205"/>
              <a:ext cx="41" cy="42"/>
            </a:xfrm>
            <a:custGeom>
              <a:avLst/>
              <a:gdLst/>
              <a:ahLst/>
              <a:cxnLst>
                <a:cxn ang="0">
                  <a:pos x="41" y="21"/>
                </a:cxn>
                <a:cxn ang="0">
                  <a:pos x="40" y="13"/>
                </a:cxn>
                <a:cxn ang="0">
                  <a:pos x="35" y="7"/>
                </a:cxn>
                <a:cxn ang="0">
                  <a:pos x="28" y="2"/>
                </a:cxn>
                <a:cxn ang="0">
                  <a:pos x="20" y="0"/>
                </a:cxn>
                <a:cxn ang="0">
                  <a:pos x="12" y="2"/>
                </a:cxn>
                <a:cxn ang="0">
                  <a:pos x="6" y="7"/>
                </a:cxn>
                <a:cxn ang="0">
                  <a:pos x="1" y="13"/>
                </a:cxn>
                <a:cxn ang="0">
                  <a:pos x="0" y="21"/>
                </a:cxn>
                <a:cxn ang="0">
                  <a:pos x="1" y="29"/>
                </a:cxn>
                <a:cxn ang="0">
                  <a:pos x="6" y="36"/>
                </a:cxn>
                <a:cxn ang="0">
                  <a:pos x="12" y="40"/>
                </a:cxn>
                <a:cxn ang="0">
                  <a:pos x="20" y="42"/>
                </a:cxn>
                <a:cxn ang="0">
                  <a:pos x="28" y="40"/>
                </a:cxn>
                <a:cxn ang="0">
                  <a:pos x="35" y="36"/>
                </a:cxn>
                <a:cxn ang="0">
                  <a:pos x="40" y="29"/>
                </a:cxn>
                <a:cxn ang="0">
                  <a:pos x="41" y="21"/>
                </a:cxn>
              </a:cxnLst>
              <a:rect l="0" t="0" r="r" b="b"/>
              <a:pathLst>
                <a:path w="41" h="42">
                  <a:moveTo>
                    <a:pt x="41" y="21"/>
                  </a:moveTo>
                  <a:lnTo>
                    <a:pt x="40" y="13"/>
                  </a:lnTo>
                  <a:lnTo>
                    <a:pt x="35" y="7"/>
                  </a:lnTo>
                  <a:lnTo>
                    <a:pt x="28" y="2"/>
                  </a:lnTo>
                  <a:lnTo>
                    <a:pt x="20" y="0"/>
                  </a:lnTo>
                  <a:lnTo>
                    <a:pt x="12" y="2"/>
                  </a:lnTo>
                  <a:lnTo>
                    <a:pt x="6" y="7"/>
                  </a:lnTo>
                  <a:lnTo>
                    <a:pt x="1" y="13"/>
                  </a:lnTo>
                  <a:lnTo>
                    <a:pt x="0" y="21"/>
                  </a:lnTo>
                  <a:lnTo>
                    <a:pt x="1" y="29"/>
                  </a:lnTo>
                  <a:lnTo>
                    <a:pt x="6" y="36"/>
                  </a:lnTo>
                  <a:lnTo>
                    <a:pt x="12" y="40"/>
                  </a:lnTo>
                  <a:lnTo>
                    <a:pt x="20" y="42"/>
                  </a:lnTo>
                  <a:lnTo>
                    <a:pt x="28" y="40"/>
                  </a:lnTo>
                  <a:lnTo>
                    <a:pt x="35" y="36"/>
                  </a:lnTo>
                  <a:lnTo>
                    <a:pt x="40" y="29"/>
                  </a:lnTo>
                  <a:lnTo>
                    <a:pt x="41" y="2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" name="Freeform 392"/>
            <p:cNvSpPr>
              <a:spLocks noChangeAspect="1"/>
            </p:cNvSpPr>
            <p:nvPr/>
          </p:nvSpPr>
          <p:spPr bwMode="auto">
            <a:xfrm>
              <a:off x="3993" y="205"/>
              <a:ext cx="42" cy="42"/>
            </a:xfrm>
            <a:custGeom>
              <a:avLst/>
              <a:gdLst/>
              <a:ahLst/>
              <a:cxnLst>
                <a:cxn ang="0">
                  <a:pos x="42" y="21"/>
                </a:cxn>
                <a:cxn ang="0">
                  <a:pos x="40" y="13"/>
                </a:cxn>
                <a:cxn ang="0">
                  <a:pos x="35" y="7"/>
                </a:cxn>
                <a:cxn ang="0">
                  <a:pos x="29" y="2"/>
                </a:cxn>
                <a:cxn ang="0">
                  <a:pos x="21" y="0"/>
                </a:cxn>
                <a:cxn ang="0">
                  <a:pos x="13" y="2"/>
                </a:cxn>
                <a:cxn ang="0">
                  <a:pos x="6" y="7"/>
                </a:cxn>
                <a:cxn ang="0">
                  <a:pos x="2" y="13"/>
                </a:cxn>
                <a:cxn ang="0">
                  <a:pos x="0" y="21"/>
                </a:cxn>
                <a:cxn ang="0">
                  <a:pos x="2" y="29"/>
                </a:cxn>
                <a:cxn ang="0">
                  <a:pos x="6" y="36"/>
                </a:cxn>
                <a:cxn ang="0">
                  <a:pos x="13" y="40"/>
                </a:cxn>
                <a:cxn ang="0">
                  <a:pos x="21" y="42"/>
                </a:cxn>
                <a:cxn ang="0">
                  <a:pos x="29" y="40"/>
                </a:cxn>
                <a:cxn ang="0">
                  <a:pos x="35" y="36"/>
                </a:cxn>
                <a:cxn ang="0">
                  <a:pos x="40" y="29"/>
                </a:cxn>
                <a:cxn ang="0">
                  <a:pos x="42" y="21"/>
                </a:cxn>
              </a:cxnLst>
              <a:rect l="0" t="0" r="r" b="b"/>
              <a:pathLst>
                <a:path w="42" h="42">
                  <a:moveTo>
                    <a:pt x="42" y="21"/>
                  </a:moveTo>
                  <a:lnTo>
                    <a:pt x="40" y="13"/>
                  </a:lnTo>
                  <a:lnTo>
                    <a:pt x="35" y="7"/>
                  </a:lnTo>
                  <a:lnTo>
                    <a:pt x="29" y="2"/>
                  </a:lnTo>
                  <a:lnTo>
                    <a:pt x="21" y="0"/>
                  </a:lnTo>
                  <a:lnTo>
                    <a:pt x="13" y="2"/>
                  </a:lnTo>
                  <a:lnTo>
                    <a:pt x="6" y="7"/>
                  </a:lnTo>
                  <a:lnTo>
                    <a:pt x="2" y="13"/>
                  </a:lnTo>
                  <a:lnTo>
                    <a:pt x="0" y="21"/>
                  </a:lnTo>
                  <a:lnTo>
                    <a:pt x="2" y="29"/>
                  </a:lnTo>
                  <a:lnTo>
                    <a:pt x="6" y="36"/>
                  </a:lnTo>
                  <a:lnTo>
                    <a:pt x="13" y="40"/>
                  </a:lnTo>
                  <a:lnTo>
                    <a:pt x="21" y="42"/>
                  </a:lnTo>
                  <a:lnTo>
                    <a:pt x="29" y="40"/>
                  </a:lnTo>
                  <a:lnTo>
                    <a:pt x="35" y="36"/>
                  </a:lnTo>
                  <a:lnTo>
                    <a:pt x="40" y="29"/>
                  </a:lnTo>
                  <a:lnTo>
                    <a:pt x="42" y="2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" name="Freeform 393"/>
            <p:cNvSpPr>
              <a:spLocks noChangeAspect="1"/>
            </p:cNvSpPr>
            <p:nvPr/>
          </p:nvSpPr>
          <p:spPr bwMode="auto">
            <a:xfrm>
              <a:off x="4167" y="205"/>
              <a:ext cx="42" cy="42"/>
            </a:xfrm>
            <a:custGeom>
              <a:avLst/>
              <a:gdLst/>
              <a:ahLst/>
              <a:cxnLst>
                <a:cxn ang="0">
                  <a:pos x="42" y="21"/>
                </a:cxn>
                <a:cxn ang="0">
                  <a:pos x="40" y="13"/>
                </a:cxn>
                <a:cxn ang="0">
                  <a:pos x="36" y="7"/>
                </a:cxn>
                <a:cxn ang="0">
                  <a:pos x="29" y="2"/>
                </a:cxn>
                <a:cxn ang="0">
                  <a:pos x="21" y="0"/>
                </a:cxn>
                <a:cxn ang="0">
                  <a:pos x="13" y="2"/>
                </a:cxn>
                <a:cxn ang="0">
                  <a:pos x="6" y="7"/>
                </a:cxn>
                <a:cxn ang="0">
                  <a:pos x="2" y="13"/>
                </a:cxn>
                <a:cxn ang="0">
                  <a:pos x="0" y="21"/>
                </a:cxn>
                <a:cxn ang="0">
                  <a:pos x="2" y="29"/>
                </a:cxn>
                <a:cxn ang="0">
                  <a:pos x="6" y="36"/>
                </a:cxn>
                <a:cxn ang="0">
                  <a:pos x="13" y="40"/>
                </a:cxn>
                <a:cxn ang="0">
                  <a:pos x="21" y="42"/>
                </a:cxn>
                <a:cxn ang="0">
                  <a:pos x="29" y="40"/>
                </a:cxn>
                <a:cxn ang="0">
                  <a:pos x="36" y="36"/>
                </a:cxn>
                <a:cxn ang="0">
                  <a:pos x="40" y="29"/>
                </a:cxn>
                <a:cxn ang="0">
                  <a:pos x="42" y="21"/>
                </a:cxn>
              </a:cxnLst>
              <a:rect l="0" t="0" r="r" b="b"/>
              <a:pathLst>
                <a:path w="42" h="42">
                  <a:moveTo>
                    <a:pt x="42" y="21"/>
                  </a:moveTo>
                  <a:lnTo>
                    <a:pt x="40" y="13"/>
                  </a:lnTo>
                  <a:lnTo>
                    <a:pt x="36" y="7"/>
                  </a:lnTo>
                  <a:lnTo>
                    <a:pt x="29" y="2"/>
                  </a:lnTo>
                  <a:lnTo>
                    <a:pt x="21" y="0"/>
                  </a:lnTo>
                  <a:lnTo>
                    <a:pt x="13" y="2"/>
                  </a:lnTo>
                  <a:lnTo>
                    <a:pt x="6" y="7"/>
                  </a:lnTo>
                  <a:lnTo>
                    <a:pt x="2" y="13"/>
                  </a:lnTo>
                  <a:lnTo>
                    <a:pt x="0" y="21"/>
                  </a:lnTo>
                  <a:lnTo>
                    <a:pt x="2" y="29"/>
                  </a:lnTo>
                  <a:lnTo>
                    <a:pt x="6" y="36"/>
                  </a:lnTo>
                  <a:lnTo>
                    <a:pt x="13" y="40"/>
                  </a:lnTo>
                  <a:lnTo>
                    <a:pt x="21" y="42"/>
                  </a:lnTo>
                  <a:lnTo>
                    <a:pt x="29" y="40"/>
                  </a:lnTo>
                  <a:lnTo>
                    <a:pt x="36" y="36"/>
                  </a:lnTo>
                  <a:lnTo>
                    <a:pt x="40" y="29"/>
                  </a:lnTo>
                  <a:lnTo>
                    <a:pt x="42" y="2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" name="Freeform 394"/>
            <p:cNvSpPr>
              <a:spLocks noChangeAspect="1" noEditPoints="1"/>
            </p:cNvSpPr>
            <p:nvPr/>
          </p:nvSpPr>
          <p:spPr bwMode="auto">
            <a:xfrm>
              <a:off x="4982" y="63"/>
              <a:ext cx="166" cy="270"/>
            </a:xfrm>
            <a:custGeom>
              <a:avLst/>
              <a:gdLst/>
              <a:ahLst/>
              <a:cxnLst>
                <a:cxn ang="0">
                  <a:pos x="163" y="89"/>
                </a:cxn>
                <a:cxn ang="0">
                  <a:pos x="134" y="21"/>
                </a:cxn>
                <a:cxn ang="0">
                  <a:pos x="98" y="2"/>
                </a:cxn>
                <a:cxn ang="0">
                  <a:pos x="65" y="2"/>
                </a:cxn>
                <a:cxn ang="0">
                  <a:pos x="29" y="24"/>
                </a:cxn>
                <a:cxn ang="0">
                  <a:pos x="3" y="90"/>
                </a:cxn>
                <a:cxn ang="0">
                  <a:pos x="1" y="159"/>
                </a:cxn>
                <a:cxn ang="0">
                  <a:pos x="9" y="207"/>
                </a:cxn>
                <a:cxn ang="0">
                  <a:pos x="33" y="250"/>
                </a:cxn>
                <a:cxn ang="0">
                  <a:pos x="67" y="268"/>
                </a:cxn>
                <a:cxn ang="0">
                  <a:pos x="100" y="268"/>
                </a:cxn>
                <a:cxn ang="0">
                  <a:pos x="136" y="247"/>
                </a:cxn>
                <a:cxn ang="0">
                  <a:pos x="163" y="182"/>
                </a:cxn>
                <a:cxn ang="0">
                  <a:pos x="83" y="261"/>
                </a:cxn>
                <a:cxn ang="0">
                  <a:pos x="70" y="259"/>
                </a:cxn>
                <a:cxn ang="0">
                  <a:pos x="57" y="252"/>
                </a:cxn>
                <a:cxn ang="0">
                  <a:pos x="45" y="237"/>
                </a:cxn>
                <a:cxn ang="0">
                  <a:pos x="37" y="214"/>
                </a:cxn>
                <a:cxn ang="0">
                  <a:pos x="33" y="131"/>
                </a:cxn>
                <a:cxn ang="0">
                  <a:pos x="36" y="59"/>
                </a:cxn>
                <a:cxn ang="0">
                  <a:pos x="45" y="31"/>
                </a:cxn>
                <a:cxn ang="0">
                  <a:pos x="59" y="16"/>
                </a:cxn>
                <a:cxn ang="0">
                  <a:pos x="72" y="10"/>
                </a:cxn>
                <a:cxn ang="0">
                  <a:pos x="83" y="9"/>
                </a:cxn>
                <a:cxn ang="0">
                  <a:pos x="94" y="11"/>
                </a:cxn>
                <a:cxn ang="0">
                  <a:pos x="108" y="17"/>
                </a:cxn>
                <a:cxn ang="0">
                  <a:pos x="120" y="31"/>
                </a:cxn>
                <a:cxn ang="0">
                  <a:pos x="129" y="55"/>
                </a:cxn>
                <a:cxn ang="0">
                  <a:pos x="133" y="131"/>
                </a:cxn>
                <a:cxn ang="0">
                  <a:pos x="129" y="212"/>
                </a:cxn>
                <a:cxn ang="0">
                  <a:pos x="122" y="236"/>
                </a:cxn>
                <a:cxn ang="0">
                  <a:pos x="110" y="251"/>
                </a:cxn>
                <a:cxn ang="0">
                  <a:pos x="97" y="259"/>
                </a:cxn>
                <a:cxn ang="0">
                  <a:pos x="83" y="261"/>
                </a:cxn>
              </a:cxnLst>
              <a:rect l="0" t="0" r="r" b="b"/>
              <a:pathLst>
                <a:path w="166" h="270">
                  <a:moveTo>
                    <a:pt x="166" y="136"/>
                  </a:moveTo>
                  <a:lnTo>
                    <a:pt x="163" y="89"/>
                  </a:lnTo>
                  <a:lnTo>
                    <a:pt x="150" y="44"/>
                  </a:lnTo>
                  <a:lnTo>
                    <a:pt x="134" y="21"/>
                  </a:lnTo>
                  <a:lnTo>
                    <a:pt x="116" y="8"/>
                  </a:lnTo>
                  <a:lnTo>
                    <a:pt x="98" y="2"/>
                  </a:lnTo>
                  <a:lnTo>
                    <a:pt x="83" y="0"/>
                  </a:lnTo>
                  <a:lnTo>
                    <a:pt x="65" y="2"/>
                  </a:lnTo>
                  <a:lnTo>
                    <a:pt x="46" y="10"/>
                  </a:lnTo>
                  <a:lnTo>
                    <a:pt x="29" y="24"/>
                  </a:lnTo>
                  <a:lnTo>
                    <a:pt x="15" y="47"/>
                  </a:lnTo>
                  <a:lnTo>
                    <a:pt x="3" y="90"/>
                  </a:lnTo>
                  <a:lnTo>
                    <a:pt x="0" y="136"/>
                  </a:lnTo>
                  <a:lnTo>
                    <a:pt x="1" y="159"/>
                  </a:lnTo>
                  <a:lnTo>
                    <a:pt x="3" y="183"/>
                  </a:lnTo>
                  <a:lnTo>
                    <a:pt x="9" y="207"/>
                  </a:lnTo>
                  <a:lnTo>
                    <a:pt x="18" y="230"/>
                  </a:lnTo>
                  <a:lnTo>
                    <a:pt x="33" y="250"/>
                  </a:lnTo>
                  <a:lnTo>
                    <a:pt x="50" y="262"/>
                  </a:lnTo>
                  <a:lnTo>
                    <a:pt x="67" y="268"/>
                  </a:lnTo>
                  <a:lnTo>
                    <a:pt x="83" y="270"/>
                  </a:lnTo>
                  <a:lnTo>
                    <a:pt x="100" y="268"/>
                  </a:lnTo>
                  <a:lnTo>
                    <a:pt x="118" y="261"/>
                  </a:lnTo>
                  <a:lnTo>
                    <a:pt x="136" y="247"/>
                  </a:lnTo>
                  <a:lnTo>
                    <a:pt x="151" y="224"/>
                  </a:lnTo>
                  <a:lnTo>
                    <a:pt x="163" y="182"/>
                  </a:lnTo>
                  <a:lnTo>
                    <a:pt x="166" y="136"/>
                  </a:lnTo>
                  <a:close/>
                  <a:moveTo>
                    <a:pt x="83" y="261"/>
                  </a:moveTo>
                  <a:lnTo>
                    <a:pt x="77" y="261"/>
                  </a:lnTo>
                  <a:lnTo>
                    <a:pt x="70" y="259"/>
                  </a:lnTo>
                  <a:lnTo>
                    <a:pt x="64" y="256"/>
                  </a:lnTo>
                  <a:lnTo>
                    <a:pt x="57" y="252"/>
                  </a:lnTo>
                  <a:lnTo>
                    <a:pt x="51" y="245"/>
                  </a:lnTo>
                  <a:lnTo>
                    <a:pt x="45" y="237"/>
                  </a:lnTo>
                  <a:lnTo>
                    <a:pt x="41" y="227"/>
                  </a:lnTo>
                  <a:lnTo>
                    <a:pt x="37" y="214"/>
                  </a:lnTo>
                  <a:lnTo>
                    <a:pt x="34" y="172"/>
                  </a:lnTo>
                  <a:lnTo>
                    <a:pt x="33" y="131"/>
                  </a:lnTo>
                  <a:lnTo>
                    <a:pt x="33" y="93"/>
                  </a:lnTo>
                  <a:lnTo>
                    <a:pt x="36" y="59"/>
                  </a:lnTo>
                  <a:lnTo>
                    <a:pt x="40" y="43"/>
                  </a:lnTo>
                  <a:lnTo>
                    <a:pt x="45" y="31"/>
                  </a:lnTo>
                  <a:lnTo>
                    <a:pt x="52" y="23"/>
                  </a:lnTo>
                  <a:lnTo>
                    <a:pt x="59" y="16"/>
                  </a:lnTo>
                  <a:lnTo>
                    <a:pt x="66" y="12"/>
                  </a:lnTo>
                  <a:lnTo>
                    <a:pt x="72" y="10"/>
                  </a:lnTo>
                  <a:lnTo>
                    <a:pt x="78" y="9"/>
                  </a:lnTo>
                  <a:lnTo>
                    <a:pt x="83" y="9"/>
                  </a:lnTo>
                  <a:lnTo>
                    <a:pt x="88" y="9"/>
                  </a:lnTo>
                  <a:lnTo>
                    <a:pt x="94" y="11"/>
                  </a:lnTo>
                  <a:lnTo>
                    <a:pt x="101" y="13"/>
                  </a:lnTo>
                  <a:lnTo>
                    <a:pt x="108" y="17"/>
                  </a:lnTo>
                  <a:lnTo>
                    <a:pt x="115" y="23"/>
                  </a:lnTo>
                  <a:lnTo>
                    <a:pt x="120" y="31"/>
                  </a:lnTo>
                  <a:lnTo>
                    <a:pt x="126" y="41"/>
                  </a:lnTo>
                  <a:lnTo>
                    <a:pt x="129" y="55"/>
                  </a:lnTo>
                  <a:lnTo>
                    <a:pt x="132" y="92"/>
                  </a:lnTo>
                  <a:lnTo>
                    <a:pt x="133" y="131"/>
                  </a:lnTo>
                  <a:lnTo>
                    <a:pt x="132" y="173"/>
                  </a:lnTo>
                  <a:lnTo>
                    <a:pt x="129" y="212"/>
                  </a:lnTo>
                  <a:lnTo>
                    <a:pt x="126" y="225"/>
                  </a:lnTo>
                  <a:lnTo>
                    <a:pt x="122" y="236"/>
                  </a:lnTo>
                  <a:lnTo>
                    <a:pt x="116" y="244"/>
                  </a:lnTo>
                  <a:lnTo>
                    <a:pt x="110" y="251"/>
                  </a:lnTo>
                  <a:lnTo>
                    <a:pt x="104" y="255"/>
                  </a:lnTo>
                  <a:lnTo>
                    <a:pt x="97" y="259"/>
                  </a:lnTo>
                  <a:lnTo>
                    <a:pt x="90" y="261"/>
                  </a:lnTo>
                  <a:lnTo>
                    <a:pt x="83" y="26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" name="Freeform 395"/>
            <p:cNvSpPr>
              <a:spLocks noChangeAspect="1" noEditPoints="1"/>
            </p:cNvSpPr>
            <p:nvPr/>
          </p:nvSpPr>
          <p:spPr bwMode="auto">
            <a:xfrm>
              <a:off x="1836" y="534"/>
              <a:ext cx="165" cy="270"/>
            </a:xfrm>
            <a:custGeom>
              <a:avLst/>
              <a:gdLst/>
              <a:ahLst/>
              <a:cxnLst>
                <a:cxn ang="0">
                  <a:pos x="162" y="89"/>
                </a:cxn>
                <a:cxn ang="0">
                  <a:pos x="133" y="21"/>
                </a:cxn>
                <a:cxn ang="0">
                  <a:pos x="97" y="1"/>
                </a:cxn>
                <a:cxn ang="0">
                  <a:pos x="64" y="2"/>
                </a:cxn>
                <a:cxn ang="0">
                  <a:pos x="28" y="24"/>
                </a:cxn>
                <a:cxn ang="0">
                  <a:pos x="2" y="89"/>
                </a:cxn>
                <a:cxn ang="0">
                  <a:pos x="0" y="158"/>
                </a:cxn>
                <a:cxn ang="0">
                  <a:pos x="8" y="207"/>
                </a:cxn>
                <a:cxn ang="0">
                  <a:pos x="32" y="250"/>
                </a:cxn>
                <a:cxn ang="0">
                  <a:pos x="66" y="268"/>
                </a:cxn>
                <a:cxn ang="0">
                  <a:pos x="99" y="268"/>
                </a:cxn>
                <a:cxn ang="0">
                  <a:pos x="135" y="247"/>
                </a:cxn>
                <a:cxn ang="0">
                  <a:pos x="162" y="181"/>
                </a:cxn>
                <a:cxn ang="0">
                  <a:pos x="82" y="261"/>
                </a:cxn>
                <a:cxn ang="0">
                  <a:pos x="69" y="259"/>
                </a:cxn>
                <a:cxn ang="0">
                  <a:pos x="56" y="252"/>
                </a:cxn>
                <a:cxn ang="0">
                  <a:pos x="45" y="237"/>
                </a:cxn>
                <a:cxn ang="0">
                  <a:pos x="36" y="214"/>
                </a:cxn>
                <a:cxn ang="0">
                  <a:pos x="32" y="131"/>
                </a:cxn>
                <a:cxn ang="0">
                  <a:pos x="35" y="59"/>
                </a:cxn>
                <a:cxn ang="0">
                  <a:pos x="45" y="31"/>
                </a:cxn>
                <a:cxn ang="0">
                  <a:pos x="58" y="16"/>
                </a:cxn>
                <a:cxn ang="0">
                  <a:pos x="72" y="10"/>
                </a:cxn>
                <a:cxn ang="0">
                  <a:pos x="82" y="9"/>
                </a:cxn>
                <a:cxn ang="0">
                  <a:pos x="94" y="10"/>
                </a:cxn>
                <a:cxn ang="0">
                  <a:pos x="107" y="17"/>
                </a:cxn>
                <a:cxn ang="0">
                  <a:pos x="120" y="31"/>
                </a:cxn>
                <a:cxn ang="0">
                  <a:pos x="128" y="54"/>
                </a:cxn>
                <a:cxn ang="0">
                  <a:pos x="132" y="131"/>
                </a:cxn>
                <a:cxn ang="0">
                  <a:pos x="128" y="212"/>
                </a:cxn>
                <a:cxn ang="0">
                  <a:pos x="121" y="235"/>
                </a:cxn>
                <a:cxn ang="0">
                  <a:pos x="109" y="251"/>
                </a:cxn>
                <a:cxn ang="0">
                  <a:pos x="96" y="259"/>
                </a:cxn>
                <a:cxn ang="0">
                  <a:pos x="82" y="261"/>
                </a:cxn>
              </a:cxnLst>
              <a:rect l="0" t="0" r="r" b="b"/>
              <a:pathLst>
                <a:path w="165" h="270">
                  <a:moveTo>
                    <a:pt x="165" y="136"/>
                  </a:moveTo>
                  <a:lnTo>
                    <a:pt x="162" y="89"/>
                  </a:lnTo>
                  <a:lnTo>
                    <a:pt x="149" y="44"/>
                  </a:lnTo>
                  <a:lnTo>
                    <a:pt x="133" y="21"/>
                  </a:lnTo>
                  <a:lnTo>
                    <a:pt x="115" y="8"/>
                  </a:lnTo>
                  <a:lnTo>
                    <a:pt x="97" y="1"/>
                  </a:lnTo>
                  <a:lnTo>
                    <a:pt x="82" y="0"/>
                  </a:lnTo>
                  <a:lnTo>
                    <a:pt x="64" y="2"/>
                  </a:lnTo>
                  <a:lnTo>
                    <a:pt x="45" y="10"/>
                  </a:lnTo>
                  <a:lnTo>
                    <a:pt x="28" y="24"/>
                  </a:lnTo>
                  <a:lnTo>
                    <a:pt x="14" y="47"/>
                  </a:lnTo>
                  <a:lnTo>
                    <a:pt x="2" y="89"/>
                  </a:lnTo>
                  <a:lnTo>
                    <a:pt x="0" y="136"/>
                  </a:lnTo>
                  <a:lnTo>
                    <a:pt x="0" y="158"/>
                  </a:lnTo>
                  <a:lnTo>
                    <a:pt x="2" y="183"/>
                  </a:lnTo>
                  <a:lnTo>
                    <a:pt x="8" y="207"/>
                  </a:lnTo>
                  <a:lnTo>
                    <a:pt x="17" y="230"/>
                  </a:lnTo>
                  <a:lnTo>
                    <a:pt x="32" y="250"/>
                  </a:lnTo>
                  <a:lnTo>
                    <a:pt x="49" y="262"/>
                  </a:lnTo>
                  <a:lnTo>
                    <a:pt x="66" y="268"/>
                  </a:lnTo>
                  <a:lnTo>
                    <a:pt x="82" y="270"/>
                  </a:lnTo>
                  <a:lnTo>
                    <a:pt x="99" y="268"/>
                  </a:lnTo>
                  <a:lnTo>
                    <a:pt x="118" y="261"/>
                  </a:lnTo>
                  <a:lnTo>
                    <a:pt x="135" y="247"/>
                  </a:lnTo>
                  <a:lnTo>
                    <a:pt x="150" y="224"/>
                  </a:lnTo>
                  <a:lnTo>
                    <a:pt x="162" y="181"/>
                  </a:lnTo>
                  <a:lnTo>
                    <a:pt x="165" y="136"/>
                  </a:lnTo>
                  <a:close/>
                  <a:moveTo>
                    <a:pt x="82" y="261"/>
                  </a:moveTo>
                  <a:lnTo>
                    <a:pt x="76" y="261"/>
                  </a:lnTo>
                  <a:lnTo>
                    <a:pt x="69" y="259"/>
                  </a:lnTo>
                  <a:lnTo>
                    <a:pt x="63" y="256"/>
                  </a:lnTo>
                  <a:lnTo>
                    <a:pt x="56" y="252"/>
                  </a:lnTo>
                  <a:lnTo>
                    <a:pt x="50" y="245"/>
                  </a:lnTo>
                  <a:lnTo>
                    <a:pt x="45" y="237"/>
                  </a:lnTo>
                  <a:lnTo>
                    <a:pt x="40" y="226"/>
                  </a:lnTo>
                  <a:lnTo>
                    <a:pt x="36" y="214"/>
                  </a:lnTo>
                  <a:lnTo>
                    <a:pt x="33" y="172"/>
                  </a:lnTo>
                  <a:lnTo>
                    <a:pt x="32" y="131"/>
                  </a:lnTo>
                  <a:lnTo>
                    <a:pt x="33" y="93"/>
                  </a:lnTo>
                  <a:lnTo>
                    <a:pt x="35" y="59"/>
                  </a:lnTo>
                  <a:lnTo>
                    <a:pt x="39" y="43"/>
                  </a:lnTo>
                  <a:lnTo>
                    <a:pt x="45" y="31"/>
                  </a:lnTo>
                  <a:lnTo>
                    <a:pt x="51" y="22"/>
                  </a:lnTo>
                  <a:lnTo>
                    <a:pt x="58" y="16"/>
                  </a:lnTo>
                  <a:lnTo>
                    <a:pt x="65" y="12"/>
                  </a:lnTo>
                  <a:lnTo>
                    <a:pt x="72" y="10"/>
                  </a:lnTo>
                  <a:lnTo>
                    <a:pt x="78" y="9"/>
                  </a:lnTo>
                  <a:lnTo>
                    <a:pt x="82" y="9"/>
                  </a:lnTo>
                  <a:lnTo>
                    <a:pt x="88" y="9"/>
                  </a:lnTo>
                  <a:lnTo>
                    <a:pt x="94" y="10"/>
                  </a:lnTo>
                  <a:lnTo>
                    <a:pt x="100" y="13"/>
                  </a:lnTo>
                  <a:lnTo>
                    <a:pt x="107" y="17"/>
                  </a:lnTo>
                  <a:lnTo>
                    <a:pt x="114" y="23"/>
                  </a:lnTo>
                  <a:lnTo>
                    <a:pt x="120" y="31"/>
                  </a:lnTo>
                  <a:lnTo>
                    <a:pt x="125" y="41"/>
                  </a:lnTo>
                  <a:lnTo>
                    <a:pt x="128" y="54"/>
                  </a:lnTo>
                  <a:lnTo>
                    <a:pt x="132" y="92"/>
                  </a:lnTo>
                  <a:lnTo>
                    <a:pt x="132" y="131"/>
                  </a:lnTo>
                  <a:lnTo>
                    <a:pt x="132" y="173"/>
                  </a:lnTo>
                  <a:lnTo>
                    <a:pt x="128" y="212"/>
                  </a:lnTo>
                  <a:lnTo>
                    <a:pt x="125" y="225"/>
                  </a:lnTo>
                  <a:lnTo>
                    <a:pt x="121" y="235"/>
                  </a:lnTo>
                  <a:lnTo>
                    <a:pt x="115" y="244"/>
                  </a:lnTo>
                  <a:lnTo>
                    <a:pt x="109" y="251"/>
                  </a:lnTo>
                  <a:lnTo>
                    <a:pt x="103" y="255"/>
                  </a:lnTo>
                  <a:lnTo>
                    <a:pt x="96" y="259"/>
                  </a:lnTo>
                  <a:lnTo>
                    <a:pt x="89" y="261"/>
                  </a:lnTo>
                  <a:lnTo>
                    <a:pt x="82" y="26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" name="Freeform 396"/>
            <p:cNvSpPr>
              <a:spLocks noChangeAspect="1" noEditPoints="1"/>
            </p:cNvSpPr>
            <p:nvPr/>
          </p:nvSpPr>
          <p:spPr bwMode="auto">
            <a:xfrm>
              <a:off x="2605" y="626"/>
              <a:ext cx="207" cy="173"/>
            </a:xfrm>
            <a:custGeom>
              <a:avLst/>
              <a:gdLst/>
              <a:ahLst/>
              <a:cxnLst>
                <a:cxn ang="0">
                  <a:pos x="193" y="23"/>
                </a:cxn>
                <a:cxn ang="0">
                  <a:pos x="205" y="17"/>
                </a:cxn>
                <a:cxn ang="0">
                  <a:pos x="206" y="4"/>
                </a:cxn>
                <a:cxn ang="0">
                  <a:pos x="197" y="0"/>
                </a:cxn>
                <a:cxn ang="0">
                  <a:pos x="102" y="0"/>
                </a:cxn>
                <a:cxn ang="0">
                  <a:pos x="61" y="11"/>
                </a:cxn>
                <a:cxn ang="0">
                  <a:pos x="29" y="38"/>
                </a:cxn>
                <a:cxn ang="0">
                  <a:pos x="7" y="74"/>
                </a:cxn>
                <a:cxn ang="0">
                  <a:pos x="0" y="112"/>
                </a:cxn>
                <a:cxn ang="0">
                  <a:pos x="16" y="155"/>
                </a:cxn>
                <a:cxn ang="0">
                  <a:pos x="59" y="173"/>
                </a:cxn>
                <a:cxn ang="0">
                  <a:pos x="93" y="165"/>
                </a:cxn>
                <a:cxn ang="0">
                  <a:pos x="125" y="142"/>
                </a:cxn>
                <a:cxn ang="0">
                  <a:pos x="148" y="108"/>
                </a:cxn>
                <a:cxn ang="0">
                  <a:pos x="157" y="66"/>
                </a:cxn>
                <a:cxn ang="0">
                  <a:pos x="155" y="48"/>
                </a:cxn>
                <a:cxn ang="0">
                  <a:pos x="145" y="23"/>
                </a:cxn>
                <a:cxn ang="0">
                  <a:pos x="59" y="165"/>
                </a:cxn>
                <a:cxn ang="0">
                  <a:pos x="34" y="154"/>
                </a:cxn>
                <a:cxn ang="0">
                  <a:pos x="24" y="122"/>
                </a:cxn>
                <a:cxn ang="0">
                  <a:pos x="28" y="93"/>
                </a:cxn>
                <a:cxn ang="0">
                  <a:pos x="42" y="55"/>
                </a:cxn>
                <a:cxn ang="0">
                  <a:pos x="70" y="29"/>
                </a:cxn>
                <a:cxn ang="0">
                  <a:pos x="96" y="23"/>
                </a:cxn>
                <a:cxn ang="0">
                  <a:pos x="115" y="27"/>
                </a:cxn>
                <a:cxn ang="0">
                  <a:pos x="126" y="37"/>
                </a:cxn>
                <a:cxn ang="0">
                  <a:pos x="131" y="50"/>
                </a:cxn>
                <a:cxn ang="0">
                  <a:pos x="132" y="61"/>
                </a:cxn>
                <a:cxn ang="0">
                  <a:pos x="126" y="96"/>
                </a:cxn>
                <a:cxn ang="0">
                  <a:pos x="111" y="131"/>
                </a:cxn>
                <a:cxn ang="0">
                  <a:pos x="85" y="157"/>
                </a:cxn>
                <a:cxn ang="0">
                  <a:pos x="59" y="165"/>
                </a:cxn>
              </a:cxnLst>
              <a:rect l="0" t="0" r="r" b="b"/>
              <a:pathLst>
                <a:path w="207" h="173">
                  <a:moveTo>
                    <a:pt x="188" y="23"/>
                  </a:moveTo>
                  <a:lnTo>
                    <a:pt x="193" y="23"/>
                  </a:lnTo>
                  <a:lnTo>
                    <a:pt x="199" y="21"/>
                  </a:lnTo>
                  <a:lnTo>
                    <a:pt x="205" y="17"/>
                  </a:lnTo>
                  <a:lnTo>
                    <a:pt x="207" y="9"/>
                  </a:lnTo>
                  <a:lnTo>
                    <a:pt x="206" y="4"/>
                  </a:lnTo>
                  <a:lnTo>
                    <a:pt x="202" y="1"/>
                  </a:lnTo>
                  <a:lnTo>
                    <a:pt x="197" y="0"/>
                  </a:lnTo>
                  <a:lnTo>
                    <a:pt x="192" y="0"/>
                  </a:lnTo>
                  <a:lnTo>
                    <a:pt x="102" y="0"/>
                  </a:lnTo>
                  <a:lnTo>
                    <a:pt x="81" y="3"/>
                  </a:lnTo>
                  <a:lnTo>
                    <a:pt x="61" y="11"/>
                  </a:lnTo>
                  <a:lnTo>
                    <a:pt x="44" y="23"/>
                  </a:lnTo>
                  <a:lnTo>
                    <a:pt x="29" y="38"/>
                  </a:lnTo>
                  <a:lnTo>
                    <a:pt x="17" y="56"/>
                  </a:lnTo>
                  <a:lnTo>
                    <a:pt x="7" y="74"/>
                  </a:lnTo>
                  <a:lnTo>
                    <a:pt x="1" y="93"/>
                  </a:lnTo>
                  <a:lnTo>
                    <a:pt x="0" y="112"/>
                  </a:lnTo>
                  <a:lnTo>
                    <a:pt x="4" y="136"/>
                  </a:lnTo>
                  <a:lnTo>
                    <a:pt x="16" y="155"/>
                  </a:lnTo>
                  <a:lnTo>
                    <a:pt x="34" y="169"/>
                  </a:lnTo>
                  <a:lnTo>
                    <a:pt x="59" y="173"/>
                  </a:lnTo>
                  <a:lnTo>
                    <a:pt x="76" y="171"/>
                  </a:lnTo>
                  <a:lnTo>
                    <a:pt x="93" y="165"/>
                  </a:lnTo>
                  <a:lnTo>
                    <a:pt x="110" y="155"/>
                  </a:lnTo>
                  <a:lnTo>
                    <a:pt x="125" y="142"/>
                  </a:lnTo>
                  <a:lnTo>
                    <a:pt x="138" y="126"/>
                  </a:lnTo>
                  <a:lnTo>
                    <a:pt x="148" y="108"/>
                  </a:lnTo>
                  <a:lnTo>
                    <a:pt x="155" y="87"/>
                  </a:lnTo>
                  <a:lnTo>
                    <a:pt x="157" y="66"/>
                  </a:lnTo>
                  <a:lnTo>
                    <a:pt x="157" y="58"/>
                  </a:lnTo>
                  <a:lnTo>
                    <a:pt x="155" y="48"/>
                  </a:lnTo>
                  <a:lnTo>
                    <a:pt x="152" y="36"/>
                  </a:lnTo>
                  <a:lnTo>
                    <a:pt x="145" y="23"/>
                  </a:lnTo>
                  <a:lnTo>
                    <a:pt x="188" y="23"/>
                  </a:lnTo>
                  <a:close/>
                  <a:moveTo>
                    <a:pt x="59" y="165"/>
                  </a:moveTo>
                  <a:lnTo>
                    <a:pt x="45" y="162"/>
                  </a:lnTo>
                  <a:lnTo>
                    <a:pt x="34" y="154"/>
                  </a:lnTo>
                  <a:lnTo>
                    <a:pt x="27" y="141"/>
                  </a:lnTo>
                  <a:lnTo>
                    <a:pt x="24" y="122"/>
                  </a:lnTo>
                  <a:lnTo>
                    <a:pt x="25" y="110"/>
                  </a:lnTo>
                  <a:lnTo>
                    <a:pt x="28" y="93"/>
                  </a:lnTo>
                  <a:lnTo>
                    <a:pt x="34" y="74"/>
                  </a:lnTo>
                  <a:lnTo>
                    <a:pt x="42" y="55"/>
                  </a:lnTo>
                  <a:lnTo>
                    <a:pt x="56" y="39"/>
                  </a:lnTo>
                  <a:lnTo>
                    <a:pt x="70" y="29"/>
                  </a:lnTo>
                  <a:lnTo>
                    <a:pt x="84" y="24"/>
                  </a:lnTo>
                  <a:lnTo>
                    <a:pt x="96" y="23"/>
                  </a:lnTo>
                  <a:lnTo>
                    <a:pt x="107" y="24"/>
                  </a:lnTo>
                  <a:lnTo>
                    <a:pt x="115" y="27"/>
                  </a:lnTo>
                  <a:lnTo>
                    <a:pt x="122" y="32"/>
                  </a:lnTo>
                  <a:lnTo>
                    <a:pt x="126" y="37"/>
                  </a:lnTo>
                  <a:lnTo>
                    <a:pt x="129" y="43"/>
                  </a:lnTo>
                  <a:lnTo>
                    <a:pt x="131" y="50"/>
                  </a:lnTo>
                  <a:lnTo>
                    <a:pt x="132" y="56"/>
                  </a:lnTo>
                  <a:lnTo>
                    <a:pt x="132" y="61"/>
                  </a:lnTo>
                  <a:lnTo>
                    <a:pt x="130" y="77"/>
                  </a:lnTo>
                  <a:lnTo>
                    <a:pt x="126" y="96"/>
                  </a:lnTo>
                  <a:lnTo>
                    <a:pt x="120" y="115"/>
                  </a:lnTo>
                  <a:lnTo>
                    <a:pt x="111" y="131"/>
                  </a:lnTo>
                  <a:lnTo>
                    <a:pt x="98" y="146"/>
                  </a:lnTo>
                  <a:lnTo>
                    <a:pt x="85" y="157"/>
                  </a:lnTo>
                  <a:lnTo>
                    <a:pt x="71" y="163"/>
                  </a:lnTo>
                  <a:lnTo>
                    <a:pt x="59" y="16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" name="Freeform 397"/>
            <p:cNvSpPr>
              <a:spLocks noChangeAspect="1"/>
            </p:cNvSpPr>
            <p:nvPr/>
          </p:nvSpPr>
          <p:spPr bwMode="auto">
            <a:xfrm>
              <a:off x="2845" y="471"/>
              <a:ext cx="122" cy="182"/>
            </a:xfrm>
            <a:custGeom>
              <a:avLst/>
              <a:gdLst/>
              <a:ahLst/>
              <a:cxnLst>
                <a:cxn ang="0">
                  <a:pos x="122" y="132"/>
                </a:cxn>
                <a:cxn ang="0">
                  <a:pos x="112" y="132"/>
                </a:cxn>
                <a:cxn ang="0">
                  <a:pos x="112" y="138"/>
                </a:cxn>
                <a:cxn ang="0">
                  <a:pos x="110" y="146"/>
                </a:cxn>
                <a:cxn ang="0">
                  <a:pos x="108" y="153"/>
                </a:cxn>
                <a:cxn ang="0">
                  <a:pos x="105" y="157"/>
                </a:cxn>
                <a:cxn ang="0">
                  <a:pos x="101" y="158"/>
                </a:cxn>
                <a:cxn ang="0">
                  <a:pos x="92" y="158"/>
                </a:cxn>
                <a:cxn ang="0">
                  <a:pos x="84" y="158"/>
                </a:cxn>
                <a:cxn ang="0">
                  <a:pos x="78" y="159"/>
                </a:cxn>
                <a:cxn ang="0">
                  <a:pos x="28" y="159"/>
                </a:cxn>
                <a:cxn ang="0">
                  <a:pos x="46" y="142"/>
                </a:cxn>
                <a:cxn ang="0">
                  <a:pos x="60" y="131"/>
                </a:cxn>
                <a:cxn ang="0">
                  <a:pos x="71" y="122"/>
                </a:cxn>
                <a:cxn ang="0">
                  <a:pos x="82" y="113"/>
                </a:cxn>
                <a:cxn ang="0">
                  <a:pos x="97" y="100"/>
                </a:cxn>
                <a:cxn ang="0">
                  <a:pos x="110" y="86"/>
                </a:cxn>
                <a:cxn ang="0">
                  <a:pos x="118" y="71"/>
                </a:cxn>
                <a:cxn ang="0">
                  <a:pos x="122" y="53"/>
                </a:cxn>
                <a:cxn ang="0">
                  <a:pos x="117" y="31"/>
                </a:cxn>
                <a:cxn ang="0">
                  <a:pos x="103" y="14"/>
                </a:cxn>
                <a:cxn ang="0">
                  <a:pos x="82" y="3"/>
                </a:cxn>
                <a:cxn ang="0">
                  <a:pos x="57" y="0"/>
                </a:cxn>
                <a:cxn ang="0">
                  <a:pos x="45" y="1"/>
                </a:cxn>
                <a:cxn ang="0">
                  <a:pos x="34" y="4"/>
                </a:cxn>
                <a:cxn ang="0">
                  <a:pos x="24" y="8"/>
                </a:cxn>
                <a:cxn ang="0">
                  <a:pos x="16" y="15"/>
                </a:cxn>
                <a:cxn ang="0">
                  <a:pos x="9" y="22"/>
                </a:cxn>
                <a:cxn ang="0">
                  <a:pos x="5" y="30"/>
                </a:cxn>
                <a:cxn ang="0">
                  <a:pos x="1" y="39"/>
                </a:cxn>
                <a:cxn ang="0">
                  <a:pos x="0" y="49"/>
                </a:cxn>
                <a:cxn ang="0">
                  <a:pos x="2" y="57"/>
                </a:cxn>
                <a:cxn ang="0">
                  <a:pos x="7" y="62"/>
                </a:cxn>
                <a:cxn ang="0">
                  <a:pos x="11" y="64"/>
                </a:cxn>
                <a:cxn ang="0">
                  <a:pos x="15" y="64"/>
                </a:cxn>
                <a:cxn ang="0">
                  <a:pos x="20" y="63"/>
                </a:cxn>
                <a:cxn ang="0">
                  <a:pos x="25" y="61"/>
                </a:cxn>
                <a:cxn ang="0">
                  <a:pos x="28" y="56"/>
                </a:cxn>
                <a:cxn ang="0">
                  <a:pos x="30" y="49"/>
                </a:cxn>
                <a:cxn ang="0">
                  <a:pos x="29" y="45"/>
                </a:cxn>
                <a:cxn ang="0">
                  <a:pos x="27" y="40"/>
                </a:cxn>
                <a:cxn ang="0">
                  <a:pos x="22" y="37"/>
                </a:cxn>
                <a:cxn ang="0">
                  <a:pos x="13" y="35"/>
                </a:cxn>
                <a:cxn ang="0">
                  <a:pos x="21" y="23"/>
                </a:cxn>
                <a:cxn ang="0">
                  <a:pos x="32" y="15"/>
                </a:cxn>
                <a:cxn ang="0">
                  <a:pos x="43" y="11"/>
                </a:cxn>
                <a:cxn ang="0">
                  <a:pos x="53" y="10"/>
                </a:cxn>
                <a:cxn ang="0">
                  <a:pos x="72" y="13"/>
                </a:cxn>
                <a:cxn ang="0">
                  <a:pos x="84" y="23"/>
                </a:cxn>
                <a:cxn ang="0">
                  <a:pos x="92" y="37"/>
                </a:cxn>
                <a:cxn ang="0">
                  <a:pos x="95" y="53"/>
                </a:cxn>
                <a:cxn ang="0">
                  <a:pos x="92" y="70"/>
                </a:cxn>
                <a:cxn ang="0">
                  <a:pos x="86" y="85"/>
                </a:cxn>
                <a:cxn ang="0">
                  <a:pos x="77" y="97"/>
                </a:cxn>
                <a:cxn ang="0">
                  <a:pos x="69" y="106"/>
                </a:cxn>
                <a:cxn ang="0">
                  <a:pos x="3" y="171"/>
                </a:cxn>
                <a:cxn ang="0">
                  <a:pos x="1" y="175"/>
                </a:cxn>
                <a:cxn ang="0">
                  <a:pos x="0" y="182"/>
                </a:cxn>
                <a:cxn ang="0">
                  <a:pos x="114" y="182"/>
                </a:cxn>
                <a:cxn ang="0">
                  <a:pos x="122" y="132"/>
                </a:cxn>
              </a:cxnLst>
              <a:rect l="0" t="0" r="r" b="b"/>
              <a:pathLst>
                <a:path w="122" h="182">
                  <a:moveTo>
                    <a:pt x="122" y="132"/>
                  </a:moveTo>
                  <a:lnTo>
                    <a:pt x="112" y="132"/>
                  </a:lnTo>
                  <a:lnTo>
                    <a:pt x="112" y="138"/>
                  </a:lnTo>
                  <a:lnTo>
                    <a:pt x="110" y="146"/>
                  </a:lnTo>
                  <a:lnTo>
                    <a:pt x="108" y="153"/>
                  </a:lnTo>
                  <a:lnTo>
                    <a:pt x="105" y="157"/>
                  </a:lnTo>
                  <a:lnTo>
                    <a:pt x="101" y="158"/>
                  </a:lnTo>
                  <a:lnTo>
                    <a:pt x="92" y="158"/>
                  </a:lnTo>
                  <a:lnTo>
                    <a:pt x="84" y="158"/>
                  </a:lnTo>
                  <a:lnTo>
                    <a:pt x="78" y="159"/>
                  </a:lnTo>
                  <a:lnTo>
                    <a:pt x="28" y="159"/>
                  </a:lnTo>
                  <a:lnTo>
                    <a:pt x="46" y="142"/>
                  </a:lnTo>
                  <a:lnTo>
                    <a:pt x="60" y="131"/>
                  </a:lnTo>
                  <a:lnTo>
                    <a:pt x="71" y="122"/>
                  </a:lnTo>
                  <a:lnTo>
                    <a:pt x="82" y="113"/>
                  </a:lnTo>
                  <a:lnTo>
                    <a:pt x="97" y="100"/>
                  </a:lnTo>
                  <a:lnTo>
                    <a:pt x="110" y="86"/>
                  </a:lnTo>
                  <a:lnTo>
                    <a:pt x="118" y="71"/>
                  </a:lnTo>
                  <a:lnTo>
                    <a:pt x="122" y="53"/>
                  </a:lnTo>
                  <a:lnTo>
                    <a:pt x="117" y="31"/>
                  </a:lnTo>
                  <a:lnTo>
                    <a:pt x="103" y="14"/>
                  </a:lnTo>
                  <a:lnTo>
                    <a:pt x="82" y="3"/>
                  </a:lnTo>
                  <a:lnTo>
                    <a:pt x="57" y="0"/>
                  </a:lnTo>
                  <a:lnTo>
                    <a:pt x="45" y="1"/>
                  </a:lnTo>
                  <a:lnTo>
                    <a:pt x="34" y="4"/>
                  </a:lnTo>
                  <a:lnTo>
                    <a:pt x="24" y="8"/>
                  </a:lnTo>
                  <a:lnTo>
                    <a:pt x="16" y="15"/>
                  </a:lnTo>
                  <a:lnTo>
                    <a:pt x="9" y="22"/>
                  </a:lnTo>
                  <a:lnTo>
                    <a:pt x="5" y="30"/>
                  </a:lnTo>
                  <a:lnTo>
                    <a:pt x="1" y="39"/>
                  </a:lnTo>
                  <a:lnTo>
                    <a:pt x="0" y="49"/>
                  </a:lnTo>
                  <a:lnTo>
                    <a:pt x="2" y="57"/>
                  </a:lnTo>
                  <a:lnTo>
                    <a:pt x="7" y="62"/>
                  </a:lnTo>
                  <a:lnTo>
                    <a:pt x="11" y="64"/>
                  </a:lnTo>
                  <a:lnTo>
                    <a:pt x="15" y="64"/>
                  </a:lnTo>
                  <a:lnTo>
                    <a:pt x="20" y="63"/>
                  </a:lnTo>
                  <a:lnTo>
                    <a:pt x="25" y="61"/>
                  </a:lnTo>
                  <a:lnTo>
                    <a:pt x="28" y="56"/>
                  </a:lnTo>
                  <a:lnTo>
                    <a:pt x="30" y="49"/>
                  </a:lnTo>
                  <a:lnTo>
                    <a:pt x="29" y="45"/>
                  </a:lnTo>
                  <a:lnTo>
                    <a:pt x="27" y="40"/>
                  </a:lnTo>
                  <a:lnTo>
                    <a:pt x="22" y="37"/>
                  </a:lnTo>
                  <a:lnTo>
                    <a:pt x="13" y="35"/>
                  </a:lnTo>
                  <a:lnTo>
                    <a:pt x="21" y="23"/>
                  </a:lnTo>
                  <a:lnTo>
                    <a:pt x="32" y="15"/>
                  </a:lnTo>
                  <a:lnTo>
                    <a:pt x="43" y="11"/>
                  </a:lnTo>
                  <a:lnTo>
                    <a:pt x="53" y="10"/>
                  </a:lnTo>
                  <a:lnTo>
                    <a:pt x="72" y="13"/>
                  </a:lnTo>
                  <a:lnTo>
                    <a:pt x="84" y="23"/>
                  </a:lnTo>
                  <a:lnTo>
                    <a:pt x="92" y="37"/>
                  </a:lnTo>
                  <a:lnTo>
                    <a:pt x="95" y="53"/>
                  </a:lnTo>
                  <a:lnTo>
                    <a:pt x="92" y="70"/>
                  </a:lnTo>
                  <a:lnTo>
                    <a:pt x="86" y="85"/>
                  </a:lnTo>
                  <a:lnTo>
                    <a:pt x="77" y="97"/>
                  </a:lnTo>
                  <a:lnTo>
                    <a:pt x="69" y="106"/>
                  </a:lnTo>
                  <a:lnTo>
                    <a:pt x="3" y="171"/>
                  </a:lnTo>
                  <a:lnTo>
                    <a:pt x="1" y="175"/>
                  </a:lnTo>
                  <a:lnTo>
                    <a:pt x="0" y="182"/>
                  </a:lnTo>
                  <a:lnTo>
                    <a:pt x="114" y="182"/>
                  </a:lnTo>
                  <a:lnTo>
                    <a:pt x="122" y="13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" name="Freeform 398"/>
            <p:cNvSpPr>
              <a:spLocks noChangeAspect="1"/>
            </p:cNvSpPr>
            <p:nvPr/>
          </p:nvSpPr>
          <p:spPr bwMode="auto">
            <a:xfrm>
              <a:off x="2844" y="817"/>
              <a:ext cx="186" cy="14"/>
            </a:xfrm>
            <a:custGeom>
              <a:avLst/>
              <a:gdLst/>
              <a:ahLst/>
              <a:cxnLst>
                <a:cxn ang="0">
                  <a:pos x="174" y="14"/>
                </a:cxn>
                <a:cxn ang="0">
                  <a:pos x="178" y="14"/>
                </a:cxn>
                <a:cxn ang="0">
                  <a:pos x="182" y="13"/>
                </a:cxn>
                <a:cxn ang="0">
                  <a:pos x="184" y="11"/>
                </a:cxn>
                <a:cxn ang="0">
                  <a:pos x="186" y="7"/>
                </a:cxn>
                <a:cxn ang="0">
                  <a:pos x="184" y="3"/>
                </a:cxn>
                <a:cxn ang="0">
                  <a:pos x="182" y="1"/>
                </a:cxn>
                <a:cxn ang="0">
                  <a:pos x="178" y="0"/>
                </a:cxn>
                <a:cxn ang="0">
                  <a:pos x="174" y="0"/>
                </a:cxn>
                <a:cxn ang="0">
                  <a:pos x="11" y="0"/>
                </a:cxn>
                <a:cxn ang="0">
                  <a:pos x="7" y="0"/>
                </a:cxn>
                <a:cxn ang="0">
                  <a:pos x="3" y="1"/>
                </a:cxn>
                <a:cxn ang="0">
                  <a:pos x="1" y="3"/>
                </a:cxn>
                <a:cxn ang="0">
                  <a:pos x="0" y="7"/>
                </a:cxn>
                <a:cxn ang="0">
                  <a:pos x="1" y="11"/>
                </a:cxn>
                <a:cxn ang="0">
                  <a:pos x="3" y="13"/>
                </a:cxn>
                <a:cxn ang="0">
                  <a:pos x="7" y="14"/>
                </a:cxn>
                <a:cxn ang="0">
                  <a:pos x="11" y="14"/>
                </a:cxn>
                <a:cxn ang="0">
                  <a:pos x="174" y="14"/>
                </a:cxn>
              </a:cxnLst>
              <a:rect l="0" t="0" r="r" b="b"/>
              <a:pathLst>
                <a:path w="186" h="14">
                  <a:moveTo>
                    <a:pt x="174" y="14"/>
                  </a:moveTo>
                  <a:lnTo>
                    <a:pt x="178" y="14"/>
                  </a:lnTo>
                  <a:lnTo>
                    <a:pt x="182" y="13"/>
                  </a:lnTo>
                  <a:lnTo>
                    <a:pt x="184" y="11"/>
                  </a:lnTo>
                  <a:lnTo>
                    <a:pt x="186" y="7"/>
                  </a:lnTo>
                  <a:lnTo>
                    <a:pt x="184" y="3"/>
                  </a:lnTo>
                  <a:lnTo>
                    <a:pt x="182" y="1"/>
                  </a:lnTo>
                  <a:lnTo>
                    <a:pt x="178" y="0"/>
                  </a:lnTo>
                  <a:lnTo>
                    <a:pt x="174" y="0"/>
                  </a:lnTo>
                  <a:lnTo>
                    <a:pt x="11" y="0"/>
                  </a:lnTo>
                  <a:lnTo>
                    <a:pt x="7" y="0"/>
                  </a:lnTo>
                  <a:lnTo>
                    <a:pt x="3" y="1"/>
                  </a:lnTo>
                  <a:lnTo>
                    <a:pt x="1" y="3"/>
                  </a:lnTo>
                  <a:lnTo>
                    <a:pt x="0" y="7"/>
                  </a:lnTo>
                  <a:lnTo>
                    <a:pt x="1" y="11"/>
                  </a:lnTo>
                  <a:lnTo>
                    <a:pt x="3" y="13"/>
                  </a:lnTo>
                  <a:lnTo>
                    <a:pt x="7" y="14"/>
                  </a:lnTo>
                  <a:lnTo>
                    <a:pt x="11" y="14"/>
                  </a:lnTo>
                  <a:lnTo>
                    <a:pt x="174" y="14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" name="Freeform 399"/>
            <p:cNvSpPr>
              <a:spLocks noChangeAspect="1"/>
            </p:cNvSpPr>
            <p:nvPr/>
          </p:nvSpPr>
          <p:spPr bwMode="auto">
            <a:xfrm>
              <a:off x="3089" y="710"/>
              <a:ext cx="100" cy="183"/>
            </a:xfrm>
            <a:custGeom>
              <a:avLst/>
              <a:gdLst/>
              <a:ahLst/>
              <a:cxnLst>
                <a:cxn ang="0">
                  <a:pos x="63" y="8"/>
                </a:cxn>
                <a:cxn ang="0">
                  <a:pos x="62" y="4"/>
                </a:cxn>
                <a:cxn ang="0">
                  <a:pos x="61" y="1"/>
                </a:cxn>
                <a:cxn ang="0">
                  <a:pos x="59" y="0"/>
                </a:cxn>
                <a:cxn ang="0">
                  <a:pos x="54" y="0"/>
                </a:cxn>
                <a:cxn ang="0">
                  <a:pos x="40" y="10"/>
                </a:cxn>
                <a:cxn ang="0">
                  <a:pos x="25" y="16"/>
                </a:cxn>
                <a:cxn ang="0">
                  <a:pos x="11" y="18"/>
                </a:cxn>
                <a:cxn ang="0">
                  <a:pos x="0" y="18"/>
                </a:cxn>
                <a:cxn ang="0">
                  <a:pos x="0" y="28"/>
                </a:cxn>
                <a:cxn ang="0">
                  <a:pos x="7" y="28"/>
                </a:cxn>
                <a:cxn ang="0">
                  <a:pos x="17" y="27"/>
                </a:cxn>
                <a:cxn ang="0">
                  <a:pos x="29" y="25"/>
                </a:cxn>
                <a:cxn ang="0">
                  <a:pos x="40" y="20"/>
                </a:cxn>
                <a:cxn ang="0">
                  <a:pos x="40" y="160"/>
                </a:cxn>
                <a:cxn ang="0">
                  <a:pos x="40" y="166"/>
                </a:cxn>
                <a:cxn ang="0">
                  <a:pos x="37" y="170"/>
                </a:cxn>
                <a:cxn ang="0">
                  <a:pos x="29" y="172"/>
                </a:cxn>
                <a:cxn ang="0">
                  <a:pos x="13" y="173"/>
                </a:cxn>
                <a:cxn ang="0">
                  <a:pos x="2" y="173"/>
                </a:cxn>
                <a:cxn ang="0">
                  <a:pos x="2" y="183"/>
                </a:cxn>
                <a:cxn ang="0">
                  <a:pos x="11" y="182"/>
                </a:cxn>
                <a:cxn ang="0">
                  <a:pos x="25" y="182"/>
                </a:cxn>
                <a:cxn ang="0">
                  <a:pos x="40" y="182"/>
                </a:cxn>
                <a:cxn ang="0">
                  <a:pos x="51" y="181"/>
                </a:cxn>
                <a:cxn ang="0">
                  <a:pos x="62" y="182"/>
                </a:cxn>
                <a:cxn ang="0">
                  <a:pos x="77" y="182"/>
                </a:cxn>
                <a:cxn ang="0">
                  <a:pos x="91" y="182"/>
                </a:cxn>
                <a:cxn ang="0">
                  <a:pos x="100" y="183"/>
                </a:cxn>
                <a:cxn ang="0">
                  <a:pos x="100" y="173"/>
                </a:cxn>
                <a:cxn ang="0">
                  <a:pos x="90" y="173"/>
                </a:cxn>
                <a:cxn ang="0">
                  <a:pos x="74" y="172"/>
                </a:cxn>
                <a:cxn ang="0">
                  <a:pos x="66" y="170"/>
                </a:cxn>
                <a:cxn ang="0">
                  <a:pos x="63" y="166"/>
                </a:cxn>
                <a:cxn ang="0">
                  <a:pos x="63" y="160"/>
                </a:cxn>
                <a:cxn ang="0">
                  <a:pos x="63" y="8"/>
                </a:cxn>
              </a:cxnLst>
              <a:rect l="0" t="0" r="r" b="b"/>
              <a:pathLst>
                <a:path w="100" h="183">
                  <a:moveTo>
                    <a:pt x="63" y="8"/>
                  </a:moveTo>
                  <a:lnTo>
                    <a:pt x="62" y="4"/>
                  </a:lnTo>
                  <a:lnTo>
                    <a:pt x="61" y="1"/>
                  </a:lnTo>
                  <a:lnTo>
                    <a:pt x="59" y="0"/>
                  </a:lnTo>
                  <a:lnTo>
                    <a:pt x="54" y="0"/>
                  </a:lnTo>
                  <a:lnTo>
                    <a:pt x="40" y="10"/>
                  </a:lnTo>
                  <a:lnTo>
                    <a:pt x="25" y="16"/>
                  </a:lnTo>
                  <a:lnTo>
                    <a:pt x="11" y="18"/>
                  </a:lnTo>
                  <a:lnTo>
                    <a:pt x="0" y="18"/>
                  </a:lnTo>
                  <a:lnTo>
                    <a:pt x="0" y="28"/>
                  </a:lnTo>
                  <a:lnTo>
                    <a:pt x="7" y="28"/>
                  </a:lnTo>
                  <a:lnTo>
                    <a:pt x="17" y="27"/>
                  </a:lnTo>
                  <a:lnTo>
                    <a:pt x="29" y="25"/>
                  </a:lnTo>
                  <a:lnTo>
                    <a:pt x="40" y="20"/>
                  </a:lnTo>
                  <a:lnTo>
                    <a:pt x="40" y="160"/>
                  </a:lnTo>
                  <a:lnTo>
                    <a:pt x="40" y="166"/>
                  </a:lnTo>
                  <a:lnTo>
                    <a:pt x="37" y="170"/>
                  </a:lnTo>
                  <a:lnTo>
                    <a:pt x="29" y="172"/>
                  </a:lnTo>
                  <a:lnTo>
                    <a:pt x="13" y="173"/>
                  </a:lnTo>
                  <a:lnTo>
                    <a:pt x="2" y="173"/>
                  </a:lnTo>
                  <a:lnTo>
                    <a:pt x="2" y="183"/>
                  </a:lnTo>
                  <a:lnTo>
                    <a:pt x="11" y="182"/>
                  </a:lnTo>
                  <a:lnTo>
                    <a:pt x="25" y="182"/>
                  </a:lnTo>
                  <a:lnTo>
                    <a:pt x="40" y="182"/>
                  </a:lnTo>
                  <a:lnTo>
                    <a:pt x="51" y="181"/>
                  </a:lnTo>
                  <a:lnTo>
                    <a:pt x="62" y="182"/>
                  </a:lnTo>
                  <a:lnTo>
                    <a:pt x="77" y="182"/>
                  </a:lnTo>
                  <a:lnTo>
                    <a:pt x="91" y="182"/>
                  </a:lnTo>
                  <a:lnTo>
                    <a:pt x="100" y="183"/>
                  </a:lnTo>
                  <a:lnTo>
                    <a:pt x="100" y="173"/>
                  </a:lnTo>
                  <a:lnTo>
                    <a:pt x="90" y="173"/>
                  </a:lnTo>
                  <a:lnTo>
                    <a:pt x="74" y="172"/>
                  </a:lnTo>
                  <a:lnTo>
                    <a:pt x="66" y="170"/>
                  </a:lnTo>
                  <a:lnTo>
                    <a:pt x="63" y="166"/>
                  </a:lnTo>
                  <a:lnTo>
                    <a:pt x="63" y="160"/>
                  </a:lnTo>
                  <a:lnTo>
                    <a:pt x="63" y="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" name="Freeform 400"/>
            <p:cNvSpPr>
              <a:spLocks noChangeAspect="1"/>
            </p:cNvSpPr>
            <p:nvPr/>
          </p:nvSpPr>
          <p:spPr bwMode="auto">
            <a:xfrm>
              <a:off x="3246" y="710"/>
              <a:ext cx="100" cy="183"/>
            </a:xfrm>
            <a:custGeom>
              <a:avLst/>
              <a:gdLst/>
              <a:ahLst/>
              <a:cxnLst>
                <a:cxn ang="0">
                  <a:pos x="62" y="8"/>
                </a:cxn>
                <a:cxn ang="0">
                  <a:pos x="62" y="4"/>
                </a:cxn>
                <a:cxn ang="0">
                  <a:pos x="61" y="1"/>
                </a:cxn>
                <a:cxn ang="0">
                  <a:pos x="58" y="0"/>
                </a:cxn>
                <a:cxn ang="0">
                  <a:pos x="54" y="0"/>
                </a:cxn>
                <a:cxn ang="0">
                  <a:pos x="40" y="10"/>
                </a:cxn>
                <a:cxn ang="0">
                  <a:pos x="25" y="16"/>
                </a:cxn>
                <a:cxn ang="0">
                  <a:pos x="11" y="18"/>
                </a:cxn>
                <a:cxn ang="0">
                  <a:pos x="0" y="18"/>
                </a:cxn>
                <a:cxn ang="0">
                  <a:pos x="0" y="28"/>
                </a:cxn>
                <a:cxn ang="0">
                  <a:pos x="7" y="28"/>
                </a:cxn>
                <a:cxn ang="0">
                  <a:pos x="17" y="27"/>
                </a:cxn>
                <a:cxn ang="0">
                  <a:pos x="28" y="25"/>
                </a:cxn>
                <a:cxn ang="0">
                  <a:pos x="40" y="20"/>
                </a:cxn>
                <a:cxn ang="0">
                  <a:pos x="40" y="160"/>
                </a:cxn>
                <a:cxn ang="0">
                  <a:pos x="39" y="166"/>
                </a:cxn>
                <a:cxn ang="0">
                  <a:pos x="36" y="170"/>
                </a:cxn>
                <a:cxn ang="0">
                  <a:pos x="28" y="172"/>
                </a:cxn>
                <a:cxn ang="0">
                  <a:pos x="12" y="173"/>
                </a:cxn>
                <a:cxn ang="0">
                  <a:pos x="2" y="173"/>
                </a:cxn>
                <a:cxn ang="0">
                  <a:pos x="2" y="183"/>
                </a:cxn>
                <a:cxn ang="0">
                  <a:pos x="10" y="182"/>
                </a:cxn>
                <a:cxn ang="0">
                  <a:pos x="24" y="182"/>
                </a:cxn>
                <a:cxn ang="0">
                  <a:pos x="40" y="182"/>
                </a:cxn>
                <a:cxn ang="0">
                  <a:pos x="51" y="181"/>
                </a:cxn>
                <a:cxn ang="0">
                  <a:pos x="61" y="182"/>
                </a:cxn>
                <a:cxn ang="0">
                  <a:pos x="76" y="182"/>
                </a:cxn>
                <a:cxn ang="0">
                  <a:pos x="91" y="182"/>
                </a:cxn>
                <a:cxn ang="0">
                  <a:pos x="100" y="183"/>
                </a:cxn>
                <a:cxn ang="0">
                  <a:pos x="100" y="173"/>
                </a:cxn>
                <a:cxn ang="0">
                  <a:pos x="89" y="173"/>
                </a:cxn>
                <a:cxn ang="0">
                  <a:pos x="74" y="172"/>
                </a:cxn>
                <a:cxn ang="0">
                  <a:pos x="65" y="170"/>
                </a:cxn>
                <a:cxn ang="0">
                  <a:pos x="62" y="166"/>
                </a:cxn>
                <a:cxn ang="0">
                  <a:pos x="62" y="160"/>
                </a:cxn>
                <a:cxn ang="0">
                  <a:pos x="62" y="8"/>
                </a:cxn>
              </a:cxnLst>
              <a:rect l="0" t="0" r="r" b="b"/>
              <a:pathLst>
                <a:path w="100" h="183">
                  <a:moveTo>
                    <a:pt x="62" y="8"/>
                  </a:moveTo>
                  <a:lnTo>
                    <a:pt x="62" y="4"/>
                  </a:lnTo>
                  <a:lnTo>
                    <a:pt x="61" y="1"/>
                  </a:lnTo>
                  <a:lnTo>
                    <a:pt x="58" y="0"/>
                  </a:lnTo>
                  <a:lnTo>
                    <a:pt x="54" y="0"/>
                  </a:lnTo>
                  <a:lnTo>
                    <a:pt x="40" y="10"/>
                  </a:lnTo>
                  <a:lnTo>
                    <a:pt x="25" y="16"/>
                  </a:lnTo>
                  <a:lnTo>
                    <a:pt x="11" y="18"/>
                  </a:lnTo>
                  <a:lnTo>
                    <a:pt x="0" y="18"/>
                  </a:lnTo>
                  <a:lnTo>
                    <a:pt x="0" y="28"/>
                  </a:lnTo>
                  <a:lnTo>
                    <a:pt x="7" y="28"/>
                  </a:lnTo>
                  <a:lnTo>
                    <a:pt x="17" y="27"/>
                  </a:lnTo>
                  <a:lnTo>
                    <a:pt x="28" y="25"/>
                  </a:lnTo>
                  <a:lnTo>
                    <a:pt x="40" y="20"/>
                  </a:lnTo>
                  <a:lnTo>
                    <a:pt x="40" y="160"/>
                  </a:lnTo>
                  <a:lnTo>
                    <a:pt x="39" y="166"/>
                  </a:lnTo>
                  <a:lnTo>
                    <a:pt x="36" y="170"/>
                  </a:lnTo>
                  <a:lnTo>
                    <a:pt x="28" y="172"/>
                  </a:lnTo>
                  <a:lnTo>
                    <a:pt x="12" y="173"/>
                  </a:lnTo>
                  <a:lnTo>
                    <a:pt x="2" y="173"/>
                  </a:lnTo>
                  <a:lnTo>
                    <a:pt x="2" y="183"/>
                  </a:lnTo>
                  <a:lnTo>
                    <a:pt x="10" y="182"/>
                  </a:lnTo>
                  <a:lnTo>
                    <a:pt x="24" y="182"/>
                  </a:lnTo>
                  <a:lnTo>
                    <a:pt x="40" y="182"/>
                  </a:lnTo>
                  <a:lnTo>
                    <a:pt x="51" y="181"/>
                  </a:lnTo>
                  <a:lnTo>
                    <a:pt x="61" y="182"/>
                  </a:lnTo>
                  <a:lnTo>
                    <a:pt x="76" y="182"/>
                  </a:lnTo>
                  <a:lnTo>
                    <a:pt x="91" y="182"/>
                  </a:lnTo>
                  <a:lnTo>
                    <a:pt x="100" y="183"/>
                  </a:lnTo>
                  <a:lnTo>
                    <a:pt x="100" y="173"/>
                  </a:lnTo>
                  <a:lnTo>
                    <a:pt x="89" y="173"/>
                  </a:lnTo>
                  <a:lnTo>
                    <a:pt x="74" y="172"/>
                  </a:lnTo>
                  <a:lnTo>
                    <a:pt x="65" y="170"/>
                  </a:lnTo>
                  <a:lnTo>
                    <a:pt x="62" y="166"/>
                  </a:lnTo>
                  <a:lnTo>
                    <a:pt x="62" y="160"/>
                  </a:lnTo>
                  <a:lnTo>
                    <a:pt x="62" y="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" name="Freeform 401"/>
            <p:cNvSpPr>
              <a:spLocks noChangeAspect="1"/>
            </p:cNvSpPr>
            <p:nvPr/>
          </p:nvSpPr>
          <p:spPr bwMode="auto">
            <a:xfrm>
              <a:off x="3819" y="676"/>
              <a:ext cx="41" cy="42"/>
            </a:xfrm>
            <a:custGeom>
              <a:avLst/>
              <a:gdLst/>
              <a:ahLst/>
              <a:cxnLst>
                <a:cxn ang="0">
                  <a:pos x="41" y="21"/>
                </a:cxn>
                <a:cxn ang="0">
                  <a:pos x="40" y="13"/>
                </a:cxn>
                <a:cxn ang="0">
                  <a:pos x="35" y="6"/>
                </a:cxn>
                <a:cxn ang="0">
                  <a:pos x="28" y="2"/>
                </a:cxn>
                <a:cxn ang="0">
                  <a:pos x="20" y="0"/>
                </a:cxn>
                <a:cxn ang="0">
                  <a:pos x="12" y="2"/>
                </a:cxn>
                <a:cxn ang="0">
                  <a:pos x="6" y="6"/>
                </a:cxn>
                <a:cxn ang="0">
                  <a:pos x="1" y="13"/>
                </a:cxn>
                <a:cxn ang="0">
                  <a:pos x="0" y="21"/>
                </a:cxn>
                <a:cxn ang="0">
                  <a:pos x="1" y="29"/>
                </a:cxn>
                <a:cxn ang="0">
                  <a:pos x="6" y="36"/>
                </a:cxn>
                <a:cxn ang="0">
                  <a:pos x="12" y="40"/>
                </a:cxn>
                <a:cxn ang="0">
                  <a:pos x="20" y="42"/>
                </a:cxn>
                <a:cxn ang="0">
                  <a:pos x="28" y="40"/>
                </a:cxn>
                <a:cxn ang="0">
                  <a:pos x="35" y="36"/>
                </a:cxn>
                <a:cxn ang="0">
                  <a:pos x="40" y="29"/>
                </a:cxn>
                <a:cxn ang="0">
                  <a:pos x="41" y="21"/>
                </a:cxn>
              </a:cxnLst>
              <a:rect l="0" t="0" r="r" b="b"/>
              <a:pathLst>
                <a:path w="41" h="42">
                  <a:moveTo>
                    <a:pt x="41" y="21"/>
                  </a:moveTo>
                  <a:lnTo>
                    <a:pt x="40" y="13"/>
                  </a:lnTo>
                  <a:lnTo>
                    <a:pt x="35" y="6"/>
                  </a:lnTo>
                  <a:lnTo>
                    <a:pt x="28" y="2"/>
                  </a:lnTo>
                  <a:lnTo>
                    <a:pt x="20" y="0"/>
                  </a:lnTo>
                  <a:lnTo>
                    <a:pt x="12" y="2"/>
                  </a:lnTo>
                  <a:lnTo>
                    <a:pt x="6" y="6"/>
                  </a:lnTo>
                  <a:lnTo>
                    <a:pt x="1" y="13"/>
                  </a:lnTo>
                  <a:lnTo>
                    <a:pt x="0" y="21"/>
                  </a:lnTo>
                  <a:lnTo>
                    <a:pt x="1" y="29"/>
                  </a:lnTo>
                  <a:lnTo>
                    <a:pt x="6" y="36"/>
                  </a:lnTo>
                  <a:lnTo>
                    <a:pt x="12" y="40"/>
                  </a:lnTo>
                  <a:lnTo>
                    <a:pt x="20" y="42"/>
                  </a:lnTo>
                  <a:lnTo>
                    <a:pt x="28" y="40"/>
                  </a:lnTo>
                  <a:lnTo>
                    <a:pt x="35" y="36"/>
                  </a:lnTo>
                  <a:lnTo>
                    <a:pt x="40" y="29"/>
                  </a:lnTo>
                  <a:lnTo>
                    <a:pt x="41" y="2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" name="Freeform 402"/>
            <p:cNvSpPr>
              <a:spLocks noChangeAspect="1"/>
            </p:cNvSpPr>
            <p:nvPr/>
          </p:nvSpPr>
          <p:spPr bwMode="auto">
            <a:xfrm>
              <a:off x="3993" y="676"/>
              <a:ext cx="42" cy="42"/>
            </a:xfrm>
            <a:custGeom>
              <a:avLst/>
              <a:gdLst/>
              <a:ahLst/>
              <a:cxnLst>
                <a:cxn ang="0">
                  <a:pos x="42" y="21"/>
                </a:cxn>
                <a:cxn ang="0">
                  <a:pos x="40" y="13"/>
                </a:cxn>
                <a:cxn ang="0">
                  <a:pos x="35" y="6"/>
                </a:cxn>
                <a:cxn ang="0">
                  <a:pos x="29" y="2"/>
                </a:cxn>
                <a:cxn ang="0">
                  <a:pos x="21" y="0"/>
                </a:cxn>
                <a:cxn ang="0">
                  <a:pos x="13" y="2"/>
                </a:cxn>
                <a:cxn ang="0">
                  <a:pos x="6" y="6"/>
                </a:cxn>
                <a:cxn ang="0">
                  <a:pos x="2" y="13"/>
                </a:cxn>
                <a:cxn ang="0">
                  <a:pos x="0" y="21"/>
                </a:cxn>
                <a:cxn ang="0">
                  <a:pos x="2" y="29"/>
                </a:cxn>
                <a:cxn ang="0">
                  <a:pos x="6" y="36"/>
                </a:cxn>
                <a:cxn ang="0">
                  <a:pos x="13" y="40"/>
                </a:cxn>
                <a:cxn ang="0">
                  <a:pos x="21" y="42"/>
                </a:cxn>
                <a:cxn ang="0">
                  <a:pos x="29" y="40"/>
                </a:cxn>
                <a:cxn ang="0">
                  <a:pos x="35" y="36"/>
                </a:cxn>
                <a:cxn ang="0">
                  <a:pos x="40" y="29"/>
                </a:cxn>
                <a:cxn ang="0">
                  <a:pos x="42" y="21"/>
                </a:cxn>
              </a:cxnLst>
              <a:rect l="0" t="0" r="r" b="b"/>
              <a:pathLst>
                <a:path w="42" h="42">
                  <a:moveTo>
                    <a:pt x="42" y="21"/>
                  </a:moveTo>
                  <a:lnTo>
                    <a:pt x="40" y="13"/>
                  </a:lnTo>
                  <a:lnTo>
                    <a:pt x="35" y="6"/>
                  </a:lnTo>
                  <a:lnTo>
                    <a:pt x="29" y="2"/>
                  </a:lnTo>
                  <a:lnTo>
                    <a:pt x="21" y="0"/>
                  </a:lnTo>
                  <a:lnTo>
                    <a:pt x="13" y="2"/>
                  </a:lnTo>
                  <a:lnTo>
                    <a:pt x="6" y="6"/>
                  </a:lnTo>
                  <a:lnTo>
                    <a:pt x="2" y="13"/>
                  </a:lnTo>
                  <a:lnTo>
                    <a:pt x="0" y="21"/>
                  </a:lnTo>
                  <a:lnTo>
                    <a:pt x="2" y="29"/>
                  </a:lnTo>
                  <a:lnTo>
                    <a:pt x="6" y="36"/>
                  </a:lnTo>
                  <a:lnTo>
                    <a:pt x="13" y="40"/>
                  </a:lnTo>
                  <a:lnTo>
                    <a:pt x="21" y="42"/>
                  </a:lnTo>
                  <a:lnTo>
                    <a:pt x="29" y="40"/>
                  </a:lnTo>
                  <a:lnTo>
                    <a:pt x="35" y="36"/>
                  </a:lnTo>
                  <a:lnTo>
                    <a:pt x="40" y="29"/>
                  </a:lnTo>
                  <a:lnTo>
                    <a:pt x="42" y="2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" name="Freeform 403"/>
            <p:cNvSpPr>
              <a:spLocks noChangeAspect="1"/>
            </p:cNvSpPr>
            <p:nvPr/>
          </p:nvSpPr>
          <p:spPr bwMode="auto">
            <a:xfrm>
              <a:off x="4167" y="676"/>
              <a:ext cx="42" cy="42"/>
            </a:xfrm>
            <a:custGeom>
              <a:avLst/>
              <a:gdLst/>
              <a:ahLst/>
              <a:cxnLst>
                <a:cxn ang="0">
                  <a:pos x="42" y="21"/>
                </a:cxn>
                <a:cxn ang="0">
                  <a:pos x="40" y="13"/>
                </a:cxn>
                <a:cxn ang="0">
                  <a:pos x="36" y="6"/>
                </a:cxn>
                <a:cxn ang="0">
                  <a:pos x="29" y="2"/>
                </a:cxn>
                <a:cxn ang="0">
                  <a:pos x="21" y="0"/>
                </a:cxn>
                <a:cxn ang="0">
                  <a:pos x="13" y="2"/>
                </a:cxn>
                <a:cxn ang="0">
                  <a:pos x="6" y="6"/>
                </a:cxn>
                <a:cxn ang="0">
                  <a:pos x="2" y="13"/>
                </a:cxn>
                <a:cxn ang="0">
                  <a:pos x="0" y="21"/>
                </a:cxn>
                <a:cxn ang="0">
                  <a:pos x="2" y="29"/>
                </a:cxn>
                <a:cxn ang="0">
                  <a:pos x="6" y="36"/>
                </a:cxn>
                <a:cxn ang="0">
                  <a:pos x="13" y="40"/>
                </a:cxn>
                <a:cxn ang="0">
                  <a:pos x="21" y="42"/>
                </a:cxn>
                <a:cxn ang="0">
                  <a:pos x="29" y="40"/>
                </a:cxn>
                <a:cxn ang="0">
                  <a:pos x="36" y="36"/>
                </a:cxn>
                <a:cxn ang="0">
                  <a:pos x="40" y="29"/>
                </a:cxn>
                <a:cxn ang="0">
                  <a:pos x="42" y="21"/>
                </a:cxn>
              </a:cxnLst>
              <a:rect l="0" t="0" r="r" b="b"/>
              <a:pathLst>
                <a:path w="42" h="42">
                  <a:moveTo>
                    <a:pt x="42" y="21"/>
                  </a:moveTo>
                  <a:lnTo>
                    <a:pt x="40" y="13"/>
                  </a:lnTo>
                  <a:lnTo>
                    <a:pt x="36" y="6"/>
                  </a:lnTo>
                  <a:lnTo>
                    <a:pt x="29" y="2"/>
                  </a:lnTo>
                  <a:lnTo>
                    <a:pt x="21" y="0"/>
                  </a:lnTo>
                  <a:lnTo>
                    <a:pt x="13" y="2"/>
                  </a:lnTo>
                  <a:lnTo>
                    <a:pt x="6" y="6"/>
                  </a:lnTo>
                  <a:lnTo>
                    <a:pt x="2" y="13"/>
                  </a:lnTo>
                  <a:lnTo>
                    <a:pt x="0" y="21"/>
                  </a:lnTo>
                  <a:lnTo>
                    <a:pt x="2" y="29"/>
                  </a:lnTo>
                  <a:lnTo>
                    <a:pt x="6" y="36"/>
                  </a:lnTo>
                  <a:lnTo>
                    <a:pt x="13" y="40"/>
                  </a:lnTo>
                  <a:lnTo>
                    <a:pt x="21" y="42"/>
                  </a:lnTo>
                  <a:lnTo>
                    <a:pt x="29" y="40"/>
                  </a:lnTo>
                  <a:lnTo>
                    <a:pt x="36" y="36"/>
                  </a:lnTo>
                  <a:lnTo>
                    <a:pt x="40" y="29"/>
                  </a:lnTo>
                  <a:lnTo>
                    <a:pt x="42" y="2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" name="Freeform 404"/>
            <p:cNvSpPr>
              <a:spLocks noChangeAspect="1" noEditPoints="1"/>
            </p:cNvSpPr>
            <p:nvPr/>
          </p:nvSpPr>
          <p:spPr bwMode="auto">
            <a:xfrm>
              <a:off x="4982" y="534"/>
              <a:ext cx="166" cy="270"/>
            </a:xfrm>
            <a:custGeom>
              <a:avLst/>
              <a:gdLst/>
              <a:ahLst/>
              <a:cxnLst>
                <a:cxn ang="0">
                  <a:pos x="163" y="89"/>
                </a:cxn>
                <a:cxn ang="0">
                  <a:pos x="134" y="21"/>
                </a:cxn>
                <a:cxn ang="0">
                  <a:pos x="98" y="1"/>
                </a:cxn>
                <a:cxn ang="0">
                  <a:pos x="65" y="2"/>
                </a:cxn>
                <a:cxn ang="0">
                  <a:pos x="29" y="24"/>
                </a:cxn>
                <a:cxn ang="0">
                  <a:pos x="3" y="89"/>
                </a:cxn>
                <a:cxn ang="0">
                  <a:pos x="1" y="158"/>
                </a:cxn>
                <a:cxn ang="0">
                  <a:pos x="9" y="207"/>
                </a:cxn>
                <a:cxn ang="0">
                  <a:pos x="33" y="250"/>
                </a:cxn>
                <a:cxn ang="0">
                  <a:pos x="67" y="268"/>
                </a:cxn>
                <a:cxn ang="0">
                  <a:pos x="100" y="268"/>
                </a:cxn>
                <a:cxn ang="0">
                  <a:pos x="136" y="247"/>
                </a:cxn>
                <a:cxn ang="0">
                  <a:pos x="163" y="181"/>
                </a:cxn>
                <a:cxn ang="0">
                  <a:pos x="83" y="261"/>
                </a:cxn>
                <a:cxn ang="0">
                  <a:pos x="70" y="259"/>
                </a:cxn>
                <a:cxn ang="0">
                  <a:pos x="57" y="252"/>
                </a:cxn>
                <a:cxn ang="0">
                  <a:pos x="45" y="237"/>
                </a:cxn>
                <a:cxn ang="0">
                  <a:pos x="37" y="214"/>
                </a:cxn>
                <a:cxn ang="0">
                  <a:pos x="33" y="131"/>
                </a:cxn>
                <a:cxn ang="0">
                  <a:pos x="36" y="59"/>
                </a:cxn>
                <a:cxn ang="0">
                  <a:pos x="45" y="31"/>
                </a:cxn>
                <a:cxn ang="0">
                  <a:pos x="59" y="16"/>
                </a:cxn>
                <a:cxn ang="0">
                  <a:pos x="72" y="10"/>
                </a:cxn>
                <a:cxn ang="0">
                  <a:pos x="83" y="9"/>
                </a:cxn>
                <a:cxn ang="0">
                  <a:pos x="94" y="10"/>
                </a:cxn>
                <a:cxn ang="0">
                  <a:pos x="108" y="17"/>
                </a:cxn>
                <a:cxn ang="0">
                  <a:pos x="120" y="31"/>
                </a:cxn>
                <a:cxn ang="0">
                  <a:pos x="129" y="54"/>
                </a:cxn>
                <a:cxn ang="0">
                  <a:pos x="133" y="131"/>
                </a:cxn>
                <a:cxn ang="0">
                  <a:pos x="129" y="212"/>
                </a:cxn>
                <a:cxn ang="0">
                  <a:pos x="122" y="235"/>
                </a:cxn>
                <a:cxn ang="0">
                  <a:pos x="110" y="251"/>
                </a:cxn>
                <a:cxn ang="0">
                  <a:pos x="97" y="259"/>
                </a:cxn>
                <a:cxn ang="0">
                  <a:pos x="83" y="261"/>
                </a:cxn>
              </a:cxnLst>
              <a:rect l="0" t="0" r="r" b="b"/>
              <a:pathLst>
                <a:path w="166" h="270">
                  <a:moveTo>
                    <a:pt x="166" y="136"/>
                  </a:moveTo>
                  <a:lnTo>
                    <a:pt x="163" y="89"/>
                  </a:lnTo>
                  <a:lnTo>
                    <a:pt x="150" y="44"/>
                  </a:lnTo>
                  <a:lnTo>
                    <a:pt x="134" y="21"/>
                  </a:lnTo>
                  <a:lnTo>
                    <a:pt x="116" y="8"/>
                  </a:lnTo>
                  <a:lnTo>
                    <a:pt x="98" y="1"/>
                  </a:lnTo>
                  <a:lnTo>
                    <a:pt x="83" y="0"/>
                  </a:lnTo>
                  <a:lnTo>
                    <a:pt x="65" y="2"/>
                  </a:lnTo>
                  <a:lnTo>
                    <a:pt x="46" y="10"/>
                  </a:lnTo>
                  <a:lnTo>
                    <a:pt x="29" y="24"/>
                  </a:lnTo>
                  <a:lnTo>
                    <a:pt x="15" y="47"/>
                  </a:lnTo>
                  <a:lnTo>
                    <a:pt x="3" y="89"/>
                  </a:lnTo>
                  <a:lnTo>
                    <a:pt x="0" y="136"/>
                  </a:lnTo>
                  <a:lnTo>
                    <a:pt x="1" y="158"/>
                  </a:lnTo>
                  <a:lnTo>
                    <a:pt x="3" y="183"/>
                  </a:lnTo>
                  <a:lnTo>
                    <a:pt x="9" y="207"/>
                  </a:lnTo>
                  <a:lnTo>
                    <a:pt x="18" y="230"/>
                  </a:lnTo>
                  <a:lnTo>
                    <a:pt x="33" y="250"/>
                  </a:lnTo>
                  <a:lnTo>
                    <a:pt x="50" y="262"/>
                  </a:lnTo>
                  <a:lnTo>
                    <a:pt x="67" y="268"/>
                  </a:lnTo>
                  <a:lnTo>
                    <a:pt x="83" y="270"/>
                  </a:lnTo>
                  <a:lnTo>
                    <a:pt x="100" y="268"/>
                  </a:lnTo>
                  <a:lnTo>
                    <a:pt x="118" y="261"/>
                  </a:lnTo>
                  <a:lnTo>
                    <a:pt x="136" y="247"/>
                  </a:lnTo>
                  <a:lnTo>
                    <a:pt x="151" y="224"/>
                  </a:lnTo>
                  <a:lnTo>
                    <a:pt x="163" y="181"/>
                  </a:lnTo>
                  <a:lnTo>
                    <a:pt x="166" y="136"/>
                  </a:lnTo>
                  <a:close/>
                  <a:moveTo>
                    <a:pt x="83" y="261"/>
                  </a:moveTo>
                  <a:lnTo>
                    <a:pt x="77" y="261"/>
                  </a:lnTo>
                  <a:lnTo>
                    <a:pt x="70" y="259"/>
                  </a:lnTo>
                  <a:lnTo>
                    <a:pt x="64" y="256"/>
                  </a:lnTo>
                  <a:lnTo>
                    <a:pt x="57" y="252"/>
                  </a:lnTo>
                  <a:lnTo>
                    <a:pt x="51" y="245"/>
                  </a:lnTo>
                  <a:lnTo>
                    <a:pt x="45" y="237"/>
                  </a:lnTo>
                  <a:lnTo>
                    <a:pt x="41" y="226"/>
                  </a:lnTo>
                  <a:lnTo>
                    <a:pt x="37" y="214"/>
                  </a:lnTo>
                  <a:lnTo>
                    <a:pt x="34" y="172"/>
                  </a:lnTo>
                  <a:lnTo>
                    <a:pt x="33" y="131"/>
                  </a:lnTo>
                  <a:lnTo>
                    <a:pt x="33" y="93"/>
                  </a:lnTo>
                  <a:lnTo>
                    <a:pt x="36" y="59"/>
                  </a:lnTo>
                  <a:lnTo>
                    <a:pt x="40" y="43"/>
                  </a:lnTo>
                  <a:lnTo>
                    <a:pt x="45" y="31"/>
                  </a:lnTo>
                  <a:lnTo>
                    <a:pt x="52" y="22"/>
                  </a:lnTo>
                  <a:lnTo>
                    <a:pt x="59" y="16"/>
                  </a:lnTo>
                  <a:lnTo>
                    <a:pt x="66" y="12"/>
                  </a:lnTo>
                  <a:lnTo>
                    <a:pt x="72" y="10"/>
                  </a:lnTo>
                  <a:lnTo>
                    <a:pt x="78" y="9"/>
                  </a:lnTo>
                  <a:lnTo>
                    <a:pt x="83" y="9"/>
                  </a:lnTo>
                  <a:lnTo>
                    <a:pt x="88" y="9"/>
                  </a:lnTo>
                  <a:lnTo>
                    <a:pt x="94" y="10"/>
                  </a:lnTo>
                  <a:lnTo>
                    <a:pt x="101" y="13"/>
                  </a:lnTo>
                  <a:lnTo>
                    <a:pt x="108" y="17"/>
                  </a:lnTo>
                  <a:lnTo>
                    <a:pt x="115" y="23"/>
                  </a:lnTo>
                  <a:lnTo>
                    <a:pt x="120" y="31"/>
                  </a:lnTo>
                  <a:lnTo>
                    <a:pt x="126" y="41"/>
                  </a:lnTo>
                  <a:lnTo>
                    <a:pt x="129" y="54"/>
                  </a:lnTo>
                  <a:lnTo>
                    <a:pt x="132" y="92"/>
                  </a:lnTo>
                  <a:lnTo>
                    <a:pt x="133" y="131"/>
                  </a:lnTo>
                  <a:lnTo>
                    <a:pt x="132" y="173"/>
                  </a:lnTo>
                  <a:lnTo>
                    <a:pt x="129" y="212"/>
                  </a:lnTo>
                  <a:lnTo>
                    <a:pt x="126" y="225"/>
                  </a:lnTo>
                  <a:lnTo>
                    <a:pt x="122" y="235"/>
                  </a:lnTo>
                  <a:lnTo>
                    <a:pt x="116" y="244"/>
                  </a:lnTo>
                  <a:lnTo>
                    <a:pt x="110" y="251"/>
                  </a:lnTo>
                  <a:lnTo>
                    <a:pt x="104" y="255"/>
                  </a:lnTo>
                  <a:lnTo>
                    <a:pt x="97" y="259"/>
                  </a:lnTo>
                  <a:lnTo>
                    <a:pt x="90" y="261"/>
                  </a:lnTo>
                  <a:lnTo>
                    <a:pt x="83" y="26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" name="Freeform 405"/>
            <p:cNvSpPr>
              <a:spLocks noChangeAspect="1"/>
            </p:cNvSpPr>
            <p:nvPr/>
          </p:nvSpPr>
          <p:spPr bwMode="auto">
            <a:xfrm>
              <a:off x="1898" y="1172"/>
              <a:ext cx="41" cy="41"/>
            </a:xfrm>
            <a:custGeom>
              <a:avLst/>
              <a:gdLst/>
              <a:ahLst/>
              <a:cxnLst>
                <a:cxn ang="0">
                  <a:pos x="41" y="21"/>
                </a:cxn>
                <a:cxn ang="0">
                  <a:pos x="40" y="12"/>
                </a:cxn>
                <a:cxn ang="0">
                  <a:pos x="35" y="6"/>
                </a:cxn>
                <a:cxn ang="0">
                  <a:pos x="29" y="1"/>
                </a:cxn>
                <a:cxn ang="0">
                  <a:pos x="20" y="0"/>
                </a:cxn>
                <a:cxn ang="0">
                  <a:pos x="12" y="1"/>
                </a:cxn>
                <a:cxn ang="0">
                  <a:pos x="6" y="6"/>
                </a:cxn>
                <a:cxn ang="0">
                  <a:pos x="1" y="12"/>
                </a:cxn>
                <a:cxn ang="0">
                  <a:pos x="0" y="21"/>
                </a:cxn>
                <a:cxn ang="0">
                  <a:pos x="1" y="29"/>
                </a:cxn>
                <a:cxn ang="0">
                  <a:pos x="6" y="35"/>
                </a:cxn>
                <a:cxn ang="0">
                  <a:pos x="12" y="40"/>
                </a:cxn>
                <a:cxn ang="0">
                  <a:pos x="20" y="41"/>
                </a:cxn>
                <a:cxn ang="0">
                  <a:pos x="29" y="40"/>
                </a:cxn>
                <a:cxn ang="0">
                  <a:pos x="35" y="35"/>
                </a:cxn>
                <a:cxn ang="0">
                  <a:pos x="40" y="29"/>
                </a:cxn>
                <a:cxn ang="0">
                  <a:pos x="41" y="21"/>
                </a:cxn>
              </a:cxnLst>
              <a:rect l="0" t="0" r="r" b="b"/>
              <a:pathLst>
                <a:path w="41" h="41">
                  <a:moveTo>
                    <a:pt x="41" y="21"/>
                  </a:moveTo>
                  <a:lnTo>
                    <a:pt x="40" y="12"/>
                  </a:lnTo>
                  <a:lnTo>
                    <a:pt x="35" y="6"/>
                  </a:lnTo>
                  <a:lnTo>
                    <a:pt x="29" y="1"/>
                  </a:lnTo>
                  <a:lnTo>
                    <a:pt x="20" y="0"/>
                  </a:lnTo>
                  <a:lnTo>
                    <a:pt x="12" y="1"/>
                  </a:lnTo>
                  <a:lnTo>
                    <a:pt x="6" y="6"/>
                  </a:lnTo>
                  <a:lnTo>
                    <a:pt x="1" y="12"/>
                  </a:lnTo>
                  <a:lnTo>
                    <a:pt x="0" y="21"/>
                  </a:lnTo>
                  <a:lnTo>
                    <a:pt x="1" y="29"/>
                  </a:lnTo>
                  <a:lnTo>
                    <a:pt x="6" y="35"/>
                  </a:lnTo>
                  <a:lnTo>
                    <a:pt x="12" y="40"/>
                  </a:lnTo>
                  <a:lnTo>
                    <a:pt x="20" y="41"/>
                  </a:lnTo>
                  <a:lnTo>
                    <a:pt x="29" y="40"/>
                  </a:lnTo>
                  <a:lnTo>
                    <a:pt x="35" y="35"/>
                  </a:lnTo>
                  <a:lnTo>
                    <a:pt x="40" y="29"/>
                  </a:lnTo>
                  <a:lnTo>
                    <a:pt x="41" y="2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" name="Freeform 406"/>
            <p:cNvSpPr>
              <a:spLocks noChangeAspect="1"/>
            </p:cNvSpPr>
            <p:nvPr/>
          </p:nvSpPr>
          <p:spPr bwMode="auto">
            <a:xfrm>
              <a:off x="1898" y="1329"/>
              <a:ext cx="41" cy="41"/>
            </a:xfrm>
            <a:custGeom>
              <a:avLst/>
              <a:gdLst/>
              <a:ahLst/>
              <a:cxnLst>
                <a:cxn ang="0">
                  <a:pos x="41" y="21"/>
                </a:cxn>
                <a:cxn ang="0">
                  <a:pos x="40" y="12"/>
                </a:cxn>
                <a:cxn ang="0">
                  <a:pos x="35" y="6"/>
                </a:cxn>
                <a:cxn ang="0">
                  <a:pos x="29" y="1"/>
                </a:cxn>
                <a:cxn ang="0">
                  <a:pos x="20" y="0"/>
                </a:cxn>
                <a:cxn ang="0">
                  <a:pos x="12" y="1"/>
                </a:cxn>
                <a:cxn ang="0">
                  <a:pos x="6" y="6"/>
                </a:cxn>
                <a:cxn ang="0">
                  <a:pos x="1" y="12"/>
                </a:cxn>
                <a:cxn ang="0">
                  <a:pos x="0" y="21"/>
                </a:cxn>
                <a:cxn ang="0">
                  <a:pos x="1" y="29"/>
                </a:cxn>
                <a:cxn ang="0">
                  <a:pos x="6" y="35"/>
                </a:cxn>
                <a:cxn ang="0">
                  <a:pos x="12" y="40"/>
                </a:cxn>
                <a:cxn ang="0">
                  <a:pos x="20" y="41"/>
                </a:cxn>
                <a:cxn ang="0">
                  <a:pos x="29" y="40"/>
                </a:cxn>
                <a:cxn ang="0">
                  <a:pos x="35" y="35"/>
                </a:cxn>
                <a:cxn ang="0">
                  <a:pos x="40" y="29"/>
                </a:cxn>
                <a:cxn ang="0">
                  <a:pos x="41" y="21"/>
                </a:cxn>
              </a:cxnLst>
              <a:rect l="0" t="0" r="r" b="b"/>
              <a:pathLst>
                <a:path w="41" h="41">
                  <a:moveTo>
                    <a:pt x="41" y="21"/>
                  </a:moveTo>
                  <a:lnTo>
                    <a:pt x="40" y="12"/>
                  </a:lnTo>
                  <a:lnTo>
                    <a:pt x="35" y="6"/>
                  </a:lnTo>
                  <a:lnTo>
                    <a:pt x="29" y="1"/>
                  </a:lnTo>
                  <a:lnTo>
                    <a:pt x="20" y="0"/>
                  </a:lnTo>
                  <a:lnTo>
                    <a:pt x="12" y="1"/>
                  </a:lnTo>
                  <a:lnTo>
                    <a:pt x="6" y="6"/>
                  </a:lnTo>
                  <a:lnTo>
                    <a:pt x="1" y="12"/>
                  </a:lnTo>
                  <a:lnTo>
                    <a:pt x="0" y="21"/>
                  </a:lnTo>
                  <a:lnTo>
                    <a:pt x="1" y="29"/>
                  </a:lnTo>
                  <a:lnTo>
                    <a:pt x="6" y="35"/>
                  </a:lnTo>
                  <a:lnTo>
                    <a:pt x="12" y="40"/>
                  </a:lnTo>
                  <a:lnTo>
                    <a:pt x="20" y="41"/>
                  </a:lnTo>
                  <a:lnTo>
                    <a:pt x="29" y="40"/>
                  </a:lnTo>
                  <a:lnTo>
                    <a:pt x="35" y="35"/>
                  </a:lnTo>
                  <a:lnTo>
                    <a:pt x="40" y="29"/>
                  </a:lnTo>
                  <a:lnTo>
                    <a:pt x="41" y="2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" name="Freeform 407"/>
            <p:cNvSpPr>
              <a:spLocks noChangeAspect="1"/>
            </p:cNvSpPr>
            <p:nvPr/>
          </p:nvSpPr>
          <p:spPr bwMode="auto">
            <a:xfrm>
              <a:off x="1898" y="1486"/>
              <a:ext cx="41" cy="41"/>
            </a:xfrm>
            <a:custGeom>
              <a:avLst/>
              <a:gdLst/>
              <a:ahLst/>
              <a:cxnLst>
                <a:cxn ang="0">
                  <a:pos x="41" y="21"/>
                </a:cxn>
                <a:cxn ang="0">
                  <a:pos x="40" y="12"/>
                </a:cxn>
                <a:cxn ang="0">
                  <a:pos x="35" y="6"/>
                </a:cxn>
                <a:cxn ang="0">
                  <a:pos x="29" y="1"/>
                </a:cxn>
                <a:cxn ang="0">
                  <a:pos x="20" y="0"/>
                </a:cxn>
                <a:cxn ang="0">
                  <a:pos x="12" y="1"/>
                </a:cxn>
                <a:cxn ang="0">
                  <a:pos x="6" y="6"/>
                </a:cxn>
                <a:cxn ang="0">
                  <a:pos x="1" y="12"/>
                </a:cxn>
                <a:cxn ang="0">
                  <a:pos x="0" y="21"/>
                </a:cxn>
                <a:cxn ang="0">
                  <a:pos x="1" y="29"/>
                </a:cxn>
                <a:cxn ang="0">
                  <a:pos x="6" y="35"/>
                </a:cxn>
                <a:cxn ang="0">
                  <a:pos x="12" y="40"/>
                </a:cxn>
                <a:cxn ang="0">
                  <a:pos x="20" y="41"/>
                </a:cxn>
                <a:cxn ang="0">
                  <a:pos x="29" y="40"/>
                </a:cxn>
                <a:cxn ang="0">
                  <a:pos x="35" y="35"/>
                </a:cxn>
                <a:cxn ang="0">
                  <a:pos x="40" y="29"/>
                </a:cxn>
                <a:cxn ang="0">
                  <a:pos x="41" y="21"/>
                </a:cxn>
              </a:cxnLst>
              <a:rect l="0" t="0" r="r" b="b"/>
              <a:pathLst>
                <a:path w="41" h="41">
                  <a:moveTo>
                    <a:pt x="41" y="21"/>
                  </a:moveTo>
                  <a:lnTo>
                    <a:pt x="40" y="12"/>
                  </a:lnTo>
                  <a:lnTo>
                    <a:pt x="35" y="6"/>
                  </a:lnTo>
                  <a:lnTo>
                    <a:pt x="29" y="1"/>
                  </a:lnTo>
                  <a:lnTo>
                    <a:pt x="20" y="0"/>
                  </a:lnTo>
                  <a:lnTo>
                    <a:pt x="12" y="1"/>
                  </a:lnTo>
                  <a:lnTo>
                    <a:pt x="6" y="6"/>
                  </a:lnTo>
                  <a:lnTo>
                    <a:pt x="1" y="12"/>
                  </a:lnTo>
                  <a:lnTo>
                    <a:pt x="0" y="21"/>
                  </a:lnTo>
                  <a:lnTo>
                    <a:pt x="1" y="29"/>
                  </a:lnTo>
                  <a:lnTo>
                    <a:pt x="6" y="35"/>
                  </a:lnTo>
                  <a:lnTo>
                    <a:pt x="12" y="40"/>
                  </a:lnTo>
                  <a:lnTo>
                    <a:pt x="20" y="41"/>
                  </a:lnTo>
                  <a:lnTo>
                    <a:pt x="29" y="40"/>
                  </a:lnTo>
                  <a:lnTo>
                    <a:pt x="35" y="35"/>
                  </a:lnTo>
                  <a:lnTo>
                    <a:pt x="40" y="29"/>
                  </a:lnTo>
                  <a:lnTo>
                    <a:pt x="41" y="2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" name="Freeform 408"/>
            <p:cNvSpPr>
              <a:spLocks noChangeAspect="1"/>
            </p:cNvSpPr>
            <p:nvPr/>
          </p:nvSpPr>
          <p:spPr bwMode="auto">
            <a:xfrm>
              <a:off x="2970" y="1172"/>
              <a:ext cx="42" cy="41"/>
            </a:xfrm>
            <a:custGeom>
              <a:avLst/>
              <a:gdLst/>
              <a:ahLst/>
              <a:cxnLst>
                <a:cxn ang="0">
                  <a:pos x="42" y="21"/>
                </a:cxn>
                <a:cxn ang="0">
                  <a:pos x="40" y="12"/>
                </a:cxn>
                <a:cxn ang="0">
                  <a:pos x="36" y="6"/>
                </a:cxn>
                <a:cxn ang="0">
                  <a:pos x="29" y="1"/>
                </a:cxn>
                <a:cxn ang="0">
                  <a:pos x="21" y="0"/>
                </a:cxn>
                <a:cxn ang="0">
                  <a:pos x="13" y="1"/>
                </a:cxn>
                <a:cxn ang="0">
                  <a:pos x="6" y="6"/>
                </a:cxn>
                <a:cxn ang="0">
                  <a:pos x="2" y="12"/>
                </a:cxn>
                <a:cxn ang="0">
                  <a:pos x="0" y="21"/>
                </a:cxn>
                <a:cxn ang="0">
                  <a:pos x="2" y="29"/>
                </a:cxn>
                <a:cxn ang="0">
                  <a:pos x="6" y="35"/>
                </a:cxn>
                <a:cxn ang="0">
                  <a:pos x="13" y="40"/>
                </a:cxn>
                <a:cxn ang="0">
                  <a:pos x="21" y="41"/>
                </a:cxn>
                <a:cxn ang="0">
                  <a:pos x="29" y="40"/>
                </a:cxn>
                <a:cxn ang="0">
                  <a:pos x="36" y="35"/>
                </a:cxn>
                <a:cxn ang="0">
                  <a:pos x="40" y="29"/>
                </a:cxn>
                <a:cxn ang="0">
                  <a:pos x="42" y="21"/>
                </a:cxn>
              </a:cxnLst>
              <a:rect l="0" t="0" r="r" b="b"/>
              <a:pathLst>
                <a:path w="42" h="41">
                  <a:moveTo>
                    <a:pt x="42" y="21"/>
                  </a:moveTo>
                  <a:lnTo>
                    <a:pt x="40" y="12"/>
                  </a:lnTo>
                  <a:lnTo>
                    <a:pt x="36" y="6"/>
                  </a:lnTo>
                  <a:lnTo>
                    <a:pt x="29" y="1"/>
                  </a:lnTo>
                  <a:lnTo>
                    <a:pt x="21" y="0"/>
                  </a:lnTo>
                  <a:lnTo>
                    <a:pt x="13" y="1"/>
                  </a:lnTo>
                  <a:lnTo>
                    <a:pt x="6" y="6"/>
                  </a:lnTo>
                  <a:lnTo>
                    <a:pt x="2" y="12"/>
                  </a:lnTo>
                  <a:lnTo>
                    <a:pt x="0" y="21"/>
                  </a:lnTo>
                  <a:lnTo>
                    <a:pt x="2" y="29"/>
                  </a:lnTo>
                  <a:lnTo>
                    <a:pt x="6" y="35"/>
                  </a:lnTo>
                  <a:lnTo>
                    <a:pt x="13" y="40"/>
                  </a:lnTo>
                  <a:lnTo>
                    <a:pt x="21" y="41"/>
                  </a:lnTo>
                  <a:lnTo>
                    <a:pt x="29" y="40"/>
                  </a:lnTo>
                  <a:lnTo>
                    <a:pt x="36" y="35"/>
                  </a:lnTo>
                  <a:lnTo>
                    <a:pt x="40" y="29"/>
                  </a:lnTo>
                  <a:lnTo>
                    <a:pt x="42" y="2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" name="Freeform 409"/>
            <p:cNvSpPr>
              <a:spLocks noChangeAspect="1"/>
            </p:cNvSpPr>
            <p:nvPr/>
          </p:nvSpPr>
          <p:spPr bwMode="auto">
            <a:xfrm>
              <a:off x="2970" y="1329"/>
              <a:ext cx="42" cy="41"/>
            </a:xfrm>
            <a:custGeom>
              <a:avLst/>
              <a:gdLst/>
              <a:ahLst/>
              <a:cxnLst>
                <a:cxn ang="0">
                  <a:pos x="42" y="21"/>
                </a:cxn>
                <a:cxn ang="0">
                  <a:pos x="40" y="12"/>
                </a:cxn>
                <a:cxn ang="0">
                  <a:pos x="36" y="6"/>
                </a:cxn>
                <a:cxn ang="0">
                  <a:pos x="29" y="1"/>
                </a:cxn>
                <a:cxn ang="0">
                  <a:pos x="21" y="0"/>
                </a:cxn>
                <a:cxn ang="0">
                  <a:pos x="13" y="1"/>
                </a:cxn>
                <a:cxn ang="0">
                  <a:pos x="6" y="6"/>
                </a:cxn>
                <a:cxn ang="0">
                  <a:pos x="2" y="12"/>
                </a:cxn>
                <a:cxn ang="0">
                  <a:pos x="0" y="21"/>
                </a:cxn>
                <a:cxn ang="0">
                  <a:pos x="2" y="29"/>
                </a:cxn>
                <a:cxn ang="0">
                  <a:pos x="6" y="35"/>
                </a:cxn>
                <a:cxn ang="0">
                  <a:pos x="13" y="40"/>
                </a:cxn>
                <a:cxn ang="0">
                  <a:pos x="21" y="41"/>
                </a:cxn>
                <a:cxn ang="0">
                  <a:pos x="29" y="40"/>
                </a:cxn>
                <a:cxn ang="0">
                  <a:pos x="36" y="35"/>
                </a:cxn>
                <a:cxn ang="0">
                  <a:pos x="40" y="29"/>
                </a:cxn>
                <a:cxn ang="0">
                  <a:pos x="42" y="21"/>
                </a:cxn>
              </a:cxnLst>
              <a:rect l="0" t="0" r="r" b="b"/>
              <a:pathLst>
                <a:path w="42" h="41">
                  <a:moveTo>
                    <a:pt x="42" y="21"/>
                  </a:moveTo>
                  <a:lnTo>
                    <a:pt x="40" y="12"/>
                  </a:lnTo>
                  <a:lnTo>
                    <a:pt x="36" y="6"/>
                  </a:lnTo>
                  <a:lnTo>
                    <a:pt x="29" y="1"/>
                  </a:lnTo>
                  <a:lnTo>
                    <a:pt x="21" y="0"/>
                  </a:lnTo>
                  <a:lnTo>
                    <a:pt x="13" y="1"/>
                  </a:lnTo>
                  <a:lnTo>
                    <a:pt x="6" y="6"/>
                  </a:lnTo>
                  <a:lnTo>
                    <a:pt x="2" y="12"/>
                  </a:lnTo>
                  <a:lnTo>
                    <a:pt x="0" y="21"/>
                  </a:lnTo>
                  <a:lnTo>
                    <a:pt x="2" y="29"/>
                  </a:lnTo>
                  <a:lnTo>
                    <a:pt x="6" y="35"/>
                  </a:lnTo>
                  <a:lnTo>
                    <a:pt x="13" y="40"/>
                  </a:lnTo>
                  <a:lnTo>
                    <a:pt x="21" y="41"/>
                  </a:lnTo>
                  <a:lnTo>
                    <a:pt x="29" y="40"/>
                  </a:lnTo>
                  <a:lnTo>
                    <a:pt x="36" y="35"/>
                  </a:lnTo>
                  <a:lnTo>
                    <a:pt x="40" y="29"/>
                  </a:lnTo>
                  <a:lnTo>
                    <a:pt x="42" y="2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" name="Freeform 410"/>
            <p:cNvSpPr>
              <a:spLocks noChangeAspect="1"/>
            </p:cNvSpPr>
            <p:nvPr/>
          </p:nvSpPr>
          <p:spPr bwMode="auto">
            <a:xfrm>
              <a:off x="2970" y="1486"/>
              <a:ext cx="42" cy="41"/>
            </a:xfrm>
            <a:custGeom>
              <a:avLst/>
              <a:gdLst/>
              <a:ahLst/>
              <a:cxnLst>
                <a:cxn ang="0">
                  <a:pos x="42" y="21"/>
                </a:cxn>
                <a:cxn ang="0">
                  <a:pos x="40" y="12"/>
                </a:cxn>
                <a:cxn ang="0">
                  <a:pos x="36" y="6"/>
                </a:cxn>
                <a:cxn ang="0">
                  <a:pos x="29" y="1"/>
                </a:cxn>
                <a:cxn ang="0">
                  <a:pos x="21" y="0"/>
                </a:cxn>
                <a:cxn ang="0">
                  <a:pos x="13" y="1"/>
                </a:cxn>
                <a:cxn ang="0">
                  <a:pos x="6" y="6"/>
                </a:cxn>
                <a:cxn ang="0">
                  <a:pos x="2" y="12"/>
                </a:cxn>
                <a:cxn ang="0">
                  <a:pos x="0" y="21"/>
                </a:cxn>
                <a:cxn ang="0">
                  <a:pos x="2" y="29"/>
                </a:cxn>
                <a:cxn ang="0">
                  <a:pos x="6" y="35"/>
                </a:cxn>
                <a:cxn ang="0">
                  <a:pos x="13" y="40"/>
                </a:cxn>
                <a:cxn ang="0">
                  <a:pos x="21" y="41"/>
                </a:cxn>
                <a:cxn ang="0">
                  <a:pos x="29" y="40"/>
                </a:cxn>
                <a:cxn ang="0">
                  <a:pos x="36" y="35"/>
                </a:cxn>
                <a:cxn ang="0">
                  <a:pos x="40" y="29"/>
                </a:cxn>
                <a:cxn ang="0">
                  <a:pos x="42" y="21"/>
                </a:cxn>
              </a:cxnLst>
              <a:rect l="0" t="0" r="r" b="b"/>
              <a:pathLst>
                <a:path w="42" h="41">
                  <a:moveTo>
                    <a:pt x="42" y="21"/>
                  </a:moveTo>
                  <a:lnTo>
                    <a:pt x="40" y="12"/>
                  </a:lnTo>
                  <a:lnTo>
                    <a:pt x="36" y="6"/>
                  </a:lnTo>
                  <a:lnTo>
                    <a:pt x="29" y="1"/>
                  </a:lnTo>
                  <a:lnTo>
                    <a:pt x="21" y="0"/>
                  </a:lnTo>
                  <a:lnTo>
                    <a:pt x="13" y="1"/>
                  </a:lnTo>
                  <a:lnTo>
                    <a:pt x="6" y="6"/>
                  </a:lnTo>
                  <a:lnTo>
                    <a:pt x="2" y="12"/>
                  </a:lnTo>
                  <a:lnTo>
                    <a:pt x="0" y="21"/>
                  </a:lnTo>
                  <a:lnTo>
                    <a:pt x="2" y="29"/>
                  </a:lnTo>
                  <a:lnTo>
                    <a:pt x="6" y="35"/>
                  </a:lnTo>
                  <a:lnTo>
                    <a:pt x="13" y="40"/>
                  </a:lnTo>
                  <a:lnTo>
                    <a:pt x="21" y="41"/>
                  </a:lnTo>
                  <a:lnTo>
                    <a:pt x="29" y="40"/>
                  </a:lnTo>
                  <a:lnTo>
                    <a:pt x="36" y="35"/>
                  </a:lnTo>
                  <a:lnTo>
                    <a:pt x="40" y="29"/>
                  </a:lnTo>
                  <a:lnTo>
                    <a:pt x="42" y="2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" name="Freeform 411"/>
            <p:cNvSpPr>
              <a:spLocks noChangeAspect="1"/>
            </p:cNvSpPr>
            <p:nvPr/>
          </p:nvSpPr>
          <p:spPr bwMode="auto">
            <a:xfrm>
              <a:off x="3873" y="1211"/>
              <a:ext cx="42" cy="41"/>
            </a:xfrm>
            <a:custGeom>
              <a:avLst/>
              <a:gdLst/>
              <a:ahLst/>
              <a:cxnLst>
                <a:cxn ang="0">
                  <a:pos x="42" y="21"/>
                </a:cxn>
                <a:cxn ang="0">
                  <a:pos x="40" y="12"/>
                </a:cxn>
                <a:cxn ang="0">
                  <a:pos x="36" y="6"/>
                </a:cxn>
                <a:cxn ang="0">
                  <a:pos x="29" y="2"/>
                </a:cxn>
                <a:cxn ang="0">
                  <a:pos x="21" y="0"/>
                </a:cxn>
                <a:cxn ang="0">
                  <a:pos x="13" y="2"/>
                </a:cxn>
                <a:cxn ang="0">
                  <a:pos x="6" y="6"/>
                </a:cxn>
                <a:cxn ang="0">
                  <a:pos x="2" y="12"/>
                </a:cxn>
                <a:cxn ang="0">
                  <a:pos x="0" y="21"/>
                </a:cxn>
                <a:cxn ang="0">
                  <a:pos x="2" y="29"/>
                </a:cxn>
                <a:cxn ang="0">
                  <a:pos x="6" y="35"/>
                </a:cxn>
                <a:cxn ang="0">
                  <a:pos x="13" y="40"/>
                </a:cxn>
                <a:cxn ang="0">
                  <a:pos x="21" y="41"/>
                </a:cxn>
                <a:cxn ang="0">
                  <a:pos x="29" y="40"/>
                </a:cxn>
                <a:cxn ang="0">
                  <a:pos x="36" y="35"/>
                </a:cxn>
                <a:cxn ang="0">
                  <a:pos x="40" y="29"/>
                </a:cxn>
                <a:cxn ang="0">
                  <a:pos x="42" y="21"/>
                </a:cxn>
              </a:cxnLst>
              <a:rect l="0" t="0" r="r" b="b"/>
              <a:pathLst>
                <a:path w="42" h="41">
                  <a:moveTo>
                    <a:pt x="42" y="21"/>
                  </a:moveTo>
                  <a:lnTo>
                    <a:pt x="40" y="12"/>
                  </a:lnTo>
                  <a:lnTo>
                    <a:pt x="36" y="6"/>
                  </a:lnTo>
                  <a:lnTo>
                    <a:pt x="29" y="2"/>
                  </a:lnTo>
                  <a:lnTo>
                    <a:pt x="21" y="0"/>
                  </a:lnTo>
                  <a:lnTo>
                    <a:pt x="13" y="2"/>
                  </a:lnTo>
                  <a:lnTo>
                    <a:pt x="6" y="6"/>
                  </a:lnTo>
                  <a:lnTo>
                    <a:pt x="2" y="12"/>
                  </a:lnTo>
                  <a:lnTo>
                    <a:pt x="0" y="21"/>
                  </a:lnTo>
                  <a:lnTo>
                    <a:pt x="2" y="29"/>
                  </a:lnTo>
                  <a:lnTo>
                    <a:pt x="6" y="35"/>
                  </a:lnTo>
                  <a:lnTo>
                    <a:pt x="13" y="40"/>
                  </a:lnTo>
                  <a:lnTo>
                    <a:pt x="21" y="41"/>
                  </a:lnTo>
                  <a:lnTo>
                    <a:pt x="29" y="40"/>
                  </a:lnTo>
                  <a:lnTo>
                    <a:pt x="36" y="35"/>
                  </a:lnTo>
                  <a:lnTo>
                    <a:pt x="40" y="29"/>
                  </a:lnTo>
                  <a:lnTo>
                    <a:pt x="42" y="2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" name="Freeform 412"/>
            <p:cNvSpPr>
              <a:spLocks noChangeAspect="1"/>
            </p:cNvSpPr>
            <p:nvPr/>
          </p:nvSpPr>
          <p:spPr bwMode="auto">
            <a:xfrm>
              <a:off x="4026" y="1329"/>
              <a:ext cx="41" cy="41"/>
            </a:xfrm>
            <a:custGeom>
              <a:avLst/>
              <a:gdLst/>
              <a:ahLst/>
              <a:cxnLst>
                <a:cxn ang="0">
                  <a:pos x="41" y="21"/>
                </a:cxn>
                <a:cxn ang="0">
                  <a:pos x="40" y="12"/>
                </a:cxn>
                <a:cxn ang="0">
                  <a:pos x="35" y="6"/>
                </a:cxn>
                <a:cxn ang="0">
                  <a:pos x="28" y="1"/>
                </a:cxn>
                <a:cxn ang="0">
                  <a:pos x="21" y="0"/>
                </a:cxn>
                <a:cxn ang="0">
                  <a:pos x="13" y="1"/>
                </a:cxn>
                <a:cxn ang="0">
                  <a:pos x="6" y="6"/>
                </a:cxn>
                <a:cxn ang="0">
                  <a:pos x="1" y="12"/>
                </a:cxn>
                <a:cxn ang="0">
                  <a:pos x="0" y="21"/>
                </a:cxn>
                <a:cxn ang="0">
                  <a:pos x="1" y="29"/>
                </a:cxn>
                <a:cxn ang="0">
                  <a:pos x="6" y="35"/>
                </a:cxn>
                <a:cxn ang="0">
                  <a:pos x="13" y="40"/>
                </a:cxn>
                <a:cxn ang="0">
                  <a:pos x="21" y="41"/>
                </a:cxn>
                <a:cxn ang="0">
                  <a:pos x="28" y="40"/>
                </a:cxn>
                <a:cxn ang="0">
                  <a:pos x="35" y="35"/>
                </a:cxn>
                <a:cxn ang="0">
                  <a:pos x="40" y="29"/>
                </a:cxn>
                <a:cxn ang="0">
                  <a:pos x="41" y="21"/>
                </a:cxn>
              </a:cxnLst>
              <a:rect l="0" t="0" r="r" b="b"/>
              <a:pathLst>
                <a:path w="41" h="41">
                  <a:moveTo>
                    <a:pt x="41" y="21"/>
                  </a:moveTo>
                  <a:lnTo>
                    <a:pt x="40" y="12"/>
                  </a:lnTo>
                  <a:lnTo>
                    <a:pt x="35" y="6"/>
                  </a:lnTo>
                  <a:lnTo>
                    <a:pt x="28" y="1"/>
                  </a:lnTo>
                  <a:lnTo>
                    <a:pt x="21" y="0"/>
                  </a:lnTo>
                  <a:lnTo>
                    <a:pt x="13" y="1"/>
                  </a:lnTo>
                  <a:lnTo>
                    <a:pt x="6" y="6"/>
                  </a:lnTo>
                  <a:lnTo>
                    <a:pt x="1" y="12"/>
                  </a:lnTo>
                  <a:lnTo>
                    <a:pt x="0" y="21"/>
                  </a:lnTo>
                  <a:lnTo>
                    <a:pt x="1" y="29"/>
                  </a:lnTo>
                  <a:lnTo>
                    <a:pt x="6" y="35"/>
                  </a:lnTo>
                  <a:lnTo>
                    <a:pt x="13" y="40"/>
                  </a:lnTo>
                  <a:lnTo>
                    <a:pt x="21" y="41"/>
                  </a:lnTo>
                  <a:lnTo>
                    <a:pt x="28" y="40"/>
                  </a:lnTo>
                  <a:lnTo>
                    <a:pt x="35" y="35"/>
                  </a:lnTo>
                  <a:lnTo>
                    <a:pt x="40" y="29"/>
                  </a:lnTo>
                  <a:lnTo>
                    <a:pt x="41" y="2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" name="Freeform 413"/>
            <p:cNvSpPr>
              <a:spLocks noChangeAspect="1"/>
            </p:cNvSpPr>
            <p:nvPr/>
          </p:nvSpPr>
          <p:spPr bwMode="auto">
            <a:xfrm>
              <a:off x="4179" y="1447"/>
              <a:ext cx="41" cy="41"/>
            </a:xfrm>
            <a:custGeom>
              <a:avLst/>
              <a:gdLst/>
              <a:ahLst/>
              <a:cxnLst>
                <a:cxn ang="0">
                  <a:pos x="41" y="20"/>
                </a:cxn>
                <a:cxn ang="0">
                  <a:pos x="39" y="12"/>
                </a:cxn>
                <a:cxn ang="0">
                  <a:pos x="35" y="6"/>
                </a:cxn>
                <a:cxn ang="0">
                  <a:pos x="28" y="1"/>
                </a:cxn>
                <a:cxn ang="0">
                  <a:pos x="20" y="0"/>
                </a:cxn>
                <a:cxn ang="0">
                  <a:pos x="12" y="1"/>
                </a:cxn>
                <a:cxn ang="0">
                  <a:pos x="6" y="6"/>
                </a:cxn>
                <a:cxn ang="0">
                  <a:pos x="1" y="12"/>
                </a:cxn>
                <a:cxn ang="0">
                  <a:pos x="0" y="20"/>
                </a:cxn>
                <a:cxn ang="0">
                  <a:pos x="1" y="28"/>
                </a:cxn>
                <a:cxn ang="0">
                  <a:pos x="6" y="35"/>
                </a:cxn>
                <a:cxn ang="0">
                  <a:pos x="12" y="39"/>
                </a:cxn>
                <a:cxn ang="0">
                  <a:pos x="20" y="41"/>
                </a:cxn>
                <a:cxn ang="0">
                  <a:pos x="28" y="39"/>
                </a:cxn>
                <a:cxn ang="0">
                  <a:pos x="35" y="35"/>
                </a:cxn>
                <a:cxn ang="0">
                  <a:pos x="39" y="28"/>
                </a:cxn>
                <a:cxn ang="0">
                  <a:pos x="41" y="20"/>
                </a:cxn>
              </a:cxnLst>
              <a:rect l="0" t="0" r="r" b="b"/>
              <a:pathLst>
                <a:path w="41" h="41">
                  <a:moveTo>
                    <a:pt x="41" y="20"/>
                  </a:moveTo>
                  <a:lnTo>
                    <a:pt x="39" y="12"/>
                  </a:lnTo>
                  <a:lnTo>
                    <a:pt x="35" y="6"/>
                  </a:lnTo>
                  <a:lnTo>
                    <a:pt x="28" y="1"/>
                  </a:lnTo>
                  <a:lnTo>
                    <a:pt x="20" y="0"/>
                  </a:lnTo>
                  <a:lnTo>
                    <a:pt x="12" y="1"/>
                  </a:lnTo>
                  <a:lnTo>
                    <a:pt x="6" y="6"/>
                  </a:lnTo>
                  <a:lnTo>
                    <a:pt x="1" y="12"/>
                  </a:lnTo>
                  <a:lnTo>
                    <a:pt x="0" y="20"/>
                  </a:lnTo>
                  <a:lnTo>
                    <a:pt x="1" y="28"/>
                  </a:lnTo>
                  <a:lnTo>
                    <a:pt x="6" y="35"/>
                  </a:lnTo>
                  <a:lnTo>
                    <a:pt x="12" y="39"/>
                  </a:lnTo>
                  <a:lnTo>
                    <a:pt x="20" y="41"/>
                  </a:lnTo>
                  <a:lnTo>
                    <a:pt x="28" y="39"/>
                  </a:lnTo>
                  <a:lnTo>
                    <a:pt x="35" y="35"/>
                  </a:lnTo>
                  <a:lnTo>
                    <a:pt x="39" y="28"/>
                  </a:lnTo>
                  <a:lnTo>
                    <a:pt x="41" y="2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" name="Freeform 414"/>
            <p:cNvSpPr>
              <a:spLocks noChangeAspect="1"/>
            </p:cNvSpPr>
            <p:nvPr/>
          </p:nvSpPr>
          <p:spPr bwMode="auto">
            <a:xfrm>
              <a:off x="5044" y="1172"/>
              <a:ext cx="42" cy="41"/>
            </a:xfrm>
            <a:custGeom>
              <a:avLst/>
              <a:gdLst/>
              <a:ahLst/>
              <a:cxnLst>
                <a:cxn ang="0">
                  <a:pos x="42" y="21"/>
                </a:cxn>
                <a:cxn ang="0">
                  <a:pos x="40" y="12"/>
                </a:cxn>
                <a:cxn ang="0">
                  <a:pos x="36" y="6"/>
                </a:cxn>
                <a:cxn ang="0">
                  <a:pos x="29" y="1"/>
                </a:cxn>
                <a:cxn ang="0">
                  <a:pos x="21" y="0"/>
                </a:cxn>
                <a:cxn ang="0">
                  <a:pos x="13" y="1"/>
                </a:cxn>
                <a:cxn ang="0">
                  <a:pos x="7" y="6"/>
                </a:cxn>
                <a:cxn ang="0">
                  <a:pos x="2" y="12"/>
                </a:cxn>
                <a:cxn ang="0">
                  <a:pos x="0" y="21"/>
                </a:cxn>
                <a:cxn ang="0">
                  <a:pos x="2" y="29"/>
                </a:cxn>
                <a:cxn ang="0">
                  <a:pos x="7" y="35"/>
                </a:cxn>
                <a:cxn ang="0">
                  <a:pos x="13" y="40"/>
                </a:cxn>
                <a:cxn ang="0">
                  <a:pos x="21" y="41"/>
                </a:cxn>
                <a:cxn ang="0">
                  <a:pos x="29" y="40"/>
                </a:cxn>
                <a:cxn ang="0">
                  <a:pos x="36" y="35"/>
                </a:cxn>
                <a:cxn ang="0">
                  <a:pos x="40" y="29"/>
                </a:cxn>
                <a:cxn ang="0">
                  <a:pos x="42" y="21"/>
                </a:cxn>
              </a:cxnLst>
              <a:rect l="0" t="0" r="r" b="b"/>
              <a:pathLst>
                <a:path w="42" h="41">
                  <a:moveTo>
                    <a:pt x="42" y="21"/>
                  </a:moveTo>
                  <a:lnTo>
                    <a:pt x="40" y="12"/>
                  </a:lnTo>
                  <a:lnTo>
                    <a:pt x="36" y="6"/>
                  </a:lnTo>
                  <a:lnTo>
                    <a:pt x="29" y="1"/>
                  </a:lnTo>
                  <a:lnTo>
                    <a:pt x="21" y="0"/>
                  </a:lnTo>
                  <a:lnTo>
                    <a:pt x="13" y="1"/>
                  </a:lnTo>
                  <a:lnTo>
                    <a:pt x="7" y="6"/>
                  </a:lnTo>
                  <a:lnTo>
                    <a:pt x="2" y="12"/>
                  </a:lnTo>
                  <a:lnTo>
                    <a:pt x="0" y="21"/>
                  </a:lnTo>
                  <a:lnTo>
                    <a:pt x="2" y="29"/>
                  </a:lnTo>
                  <a:lnTo>
                    <a:pt x="7" y="35"/>
                  </a:lnTo>
                  <a:lnTo>
                    <a:pt x="13" y="40"/>
                  </a:lnTo>
                  <a:lnTo>
                    <a:pt x="21" y="41"/>
                  </a:lnTo>
                  <a:lnTo>
                    <a:pt x="29" y="40"/>
                  </a:lnTo>
                  <a:lnTo>
                    <a:pt x="36" y="35"/>
                  </a:lnTo>
                  <a:lnTo>
                    <a:pt x="40" y="29"/>
                  </a:lnTo>
                  <a:lnTo>
                    <a:pt x="42" y="2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" name="Freeform 415"/>
            <p:cNvSpPr>
              <a:spLocks noChangeAspect="1"/>
            </p:cNvSpPr>
            <p:nvPr/>
          </p:nvSpPr>
          <p:spPr bwMode="auto">
            <a:xfrm>
              <a:off x="5044" y="1329"/>
              <a:ext cx="42" cy="41"/>
            </a:xfrm>
            <a:custGeom>
              <a:avLst/>
              <a:gdLst/>
              <a:ahLst/>
              <a:cxnLst>
                <a:cxn ang="0">
                  <a:pos x="42" y="21"/>
                </a:cxn>
                <a:cxn ang="0">
                  <a:pos x="40" y="12"/>
                </a:cxn>
                <a:cxn ang="0">
                  <a:pos x="36" y="6"/>
                </a:cxn>
                <a:cxn ang="0">
                  <a:pos x="29" y="1"/>
                </a:cxn>
                <a:cxn ang="0">
                  <a:pos x="21" y="0"/>
                </a:cxn>
                <a:cxn ang="0">
                  <a:pos x="13" y="1"/>
                </a:cxn>
                <a:cxn ang="0">
                  <a:pos x="7" y="6"/>
                </a:cxn>
                <a:cxn ang="0">
                  <a:pos x="2" y="12"/>
                </a:cxn>
                <a:cxn ang="0">
                  <a:pos x="0" y="21"/>
                </a:cxn>
                <a:cxn ang="0">
                  <a:pos x="2" y="29"/>
                </a:cxn>
                <a:cxn ang="0">
                  <a:pos x="7" y="35"/>
                </a:cxn>
                <a:cxn ang="0">
                  <a:pos x="13" y="40"/>
                </a:cxn>
                <a:cxn ang="0">
                  <a:pos x="21" y="41"/>
                </a:cxn>
                <a:cxn ang="0">
                  <a:pos x="29" y="40"/>
                </a:cxn>
                <a:cxn ang="0">
                  <a:pos x="36" y="35"/>
                </a:cxn>
                <a:cxn ang="0">
                  <a:pos x="40" y="29"/>
                </a:cxn>
                <a:cxn ang="0">
                  <a:pos x="42" y="21"/>
                </a:cxn>
              </a:cxnLst>
              <a:rect l="0" t="0" r="r" b="b"/>
              <a:pathLst>
                <a:path w="42" h="41">
                  <a:moveTo>
                    <a:pt x="42" y="21"/>
                  </a:moveTo>
                  <a:lnTo>
                    <a:pt x="40" y="12"/>
                  </a:lnTo>
                  <a:lnTo>
                    <a:pt x="36" y="6"/>
                  </a:lnTo>
                  <a:lnTo>
                    <a:pt x="29" y="1"/>
                  </a:lnTo>
                  <a:lnTo>
                    <a:pt x="21" y="0"/>
                  </a:lnTo>
                  <a:lnTo>
                    <a:pt x="13" y="1"/>
                  </a:lnTo>
                  <a:lnTo>
                    <a:pt x="7" y="6"/>
                  </a:lnTo>
                  <a:lnTo>
                    <a:pt x="2" y="12"/>
                  </a:lnTo>
                  <a:lnTo>
                    <a:pt x="0" y="21"/>
                  </a:lnTo>
                  <a:lnTo>
                    <a:pt x="2" y="29"/>
                  </a:lnTo>
                  <a:lnTo>
                    <a:pt x="7" y="35"/>
                  </a:lnTo>
                  <a:lnTo>
                    <a:pt x="13" y="40"/>
                  </a:lnTo>
                  <a:lnTo>
                    <a:pt x="21" y="41"/>
                  </a:lnTo>
                  <a:lnTo>
                    <a:pt x="29" y="40"/>
                  </a:lnTo>
                  <a:lnTo>
                    <a:pt x="36" y="35"/>
                  </a:lnTo>
                  <a:lnTo>
                    <a:pt x="40" y="29"/>
                  </a:lnTo>
                  <a:lnTo>
                    <a:pt x="42" y="2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" name="Freeform 416"/>
            <p:cNvSpPr>
              <a:spLocks noChangeAspect="1"/>
            </p:cNvSpPr>
            <p:nvPr/>
          </p:nvSpPr>
          <p:spPr bwMode="auto">
            <a:xfrm>
              <a:off x="5044" y="1486"/>
              <a:ext cx="42" cy="41"/>
            </a:xfrm>
            <a:custGeom>
              <a:avLst/>
              <a:gdLst/>
              <a:ahLst/>
              <a:cxnLst>
                <a:cxn ang="0">
                  <a:pos x="42" y="21"/>
                </a:cxn>
                <a:cxn ang="0">
                  <a:pos x="40" y="12"/>
                </a:cxn>
                <a:cxn ang="0">
                  <a:pos x="36" y="6"/>
                </a:cxn>
                <a:cxn ang="0">
                  <a:pos x="29" y="1"/>
                </a:cxn>
                <a:cxn ang="0">
                  <a:pos x="21" y="0"/>
                </a:cxn>
                <a:cxn ang="0">
                  <a:pos x="13" y="1"/>
                </a:cxn>
                <a:cxn ang="0">
                  <a:pos x="7" y="6"/>
                </a:cxn>
                <a:cxn ang="0">
                  <a:pos x="2" y="12"/>
                </a:cxn>
                <a:cxn ang="0">
                  <a:pos x="0" y="21"/>
                </a:cxn>
                <a:cxn ang="0">
                  <a:pos x="2" y="29"/>
                </a:cxn>
                <a:cxn ang="0">
                  <a:pos x="7" y="35"/>
                </a:cxn>
                <a:cxn ang="0">
                  <a:pos x="13" y="40"/>
                </a:cxn>
                <a:cxn ang="0">
                  <a:pos x="21" y="41"/>
                </a:cxn>
                <a:cxn ang="0">
                  <a:pos x="29" y="40"/>
                </a:cxn>
                <a:cxn ang="0">
                  <a:pos x="36" y="35"/>
                </a:cxn>
                <a:cxn ang="0">
                  <a:pos x="40" y="29"/>
                </a:cxn>
                <a:cxn ang="0">
                  <a:pos x="42" y="21"/>
                </a:cxn>
              </a:cxnLst>
              <a:rect l="0" t="0" r="r" b="b"/>
              <a:pathLst>
                <a:path w="42" h="41">
                  <a:moveTo>
                    <a:pt x="42" y="21"/>
                  </a:moveTo>
                  <a:lnTo>
                    <a:pt x="40" y="12"/>
                  </a:lnTo>
                  <a:lnTo>
                    <a:pt x="36" y="6"/>
                  </a:lnTo>
                  <a:lnTo>
                    <a:pt x="29" y="1"/>
                  </a:lnTo>
                  <a:lnTo>
                    <a:pt x="21" y="0"/>
                  </a:lnTo>
                  <a:lnTo>
                    <a:pt x="13" y="1"/>
                  </a:lnTo>
                  <a:lnTo>
                    <a:pt x="7" y="6"/>
                  </a:lnTo>
                  <a:lnTo>
                    <a:pt x="2" y="12"/>
                  </a:lnTo>
                  <a:lnTo>
                    <a:pt x="0" y="21"/>
                  </a:lnTo>
                  <a:lnTo>
                    <a:pt x="2" y="29"/>
                  </a:lnTo>
                  <a:lnTo>
                    <a:pt x="7" y="35"/>
                  </a:lnTo>
                  <a:lnTo>
                    <a:pt x="13" y="40"/>
                  </a:lnTo>
                  <a:lnTo>
                    <a:pt x="21" y="41"/>
                  </a:lnTo>
                  <a:lnTo>
                    <a:pt x="29" y="40"/>
                  </a:lnTo>
                  <a:lnTo>
                    <a:pt x="36" y="35"/>
                  </a:lnTo>
                  <a:lnTo>
                    <a:pt x="40" y="29"/>
                  </a:lnTo>
                  <a:lnTo>
                    <a:pt x="42" y="2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" name="Freeform 417"/>
            <p:cNvSpPr>
              <a:spLocks noChangeAspect="1" noEditPoints="1"/>
            </p:cNvSpPr>
            <p:nvPr/>
          </p:nvSpPr>
          <p:spPr bwMode="auto">
            <a:xfrm>
              <a:off x="1836" y="1737"/>
              <a:ext cx="165" cy="270"/>
            </a:xfrm>
            <a:custGeom>
              <a:avLst/>
              <a:gdLst/>
              <a:ahLst/>
              <a:cxnLst>
                <a:cxn ang="0">
                  <a:pos x="162" y="89"/>
                </a:cxn>
                <a:cxn ang="0">
                  <a:pos x="133" y="21"/>
                </a:cxn>
                <a:cxn ang="0">
                  <a:pos x="97" y="2"/>
                </a:cxn>
                <a:cxn ang="0">
                  <a:pos x="64" y="2"/>
                </a:cxn>
                <a:cxn ang="0">
                  <a:pos x="28" y="24"/>
                </a:cxn>
                <a:cxn ang="0">
                  <a:pos x="2" y="90"/>
                </a:cxn>
                <a:cxn ang="0">
                  <a:pos x="0" y="159"/>
                </a:cxn>
                <a:cxn ang="0">
                  <a:pos x="8" y="207"/>
                </a:cxn>
                <a:cxn ang="0">
                  <a:pos x="32" y="250"/>
                </a:cxn>
                <a:cxn ang="0">
                  <a:pos x="66" y="268"/>
                </a:cxn>
                <a:cxn ang="0">
                  <a:pos x="99" y="268"/>
                </a:cxn>
                <a:cxn ang="0">
                  <a:pos x="135" y="247"/>
                </a:cxn>
                <a:cxn ang="0">
                  <a:pos x="162" y="181"/>
                </a:cxn>
                <a:cxn ang="0">
                  <a:pos x="82" y="261"/>
                </a:cxn>
                <a:cxn ang="0">
                  <a:pos x="69" y="259"/>
                </a:cxn>
                <a:cxn ang="0">
                  <a:pos x="56" y="252"/>
                </a:cxn>
                <a:cxn ang="0">
                  <a:pos x="45" y="237"/>
                </a:cxn>
                <a:cxn ang="0">
                  <a:pos x="36" y="214"/>
                </a:cxn>
                <a:cxn ang="0">
                  <a:pos x="32" y="131"/>
                </a:cxn>
                <a:cxn ang="0">
                  <a:pos x="35" y="59"/>
                </a:cxn>
                <a:cxn ang="0">
                  <a:pos x="45" y="31"/>
                </a:cxn>
                <a:cxn ang="0">
                  <a:pos x="58" y="16"/>
                </a:cxn>
                <a:cxn ang="0">
                  <a:pos x="72" y="10"/>
                </a:cxn>
                <a:cxn ang="0">
                  <a:pos x="82" y="9"/>
                </a:cxn>
                <a:cxn ang="0">
                  <a:pos x="94" y="10"/>
                </a:cxn>
                <a:cxn ang="0">
                  <a:pos x="107" y="17"/>
                </a:cxn>
                <a:cxn ang="0">
                  <a:pos x="120" y="31"/>
                </a:cxn>
                <a:cxn ang="0">
                  <a:pos x="128" y="54"/>
                </a:cxn>
                <a:cxn ang="0">
                  <a:pos x="132" y="131"/>
                </a:cxn>
                <a:cxn ang="0">
                  <a:pos x="128" y="212"/>
                </a:cxn>
                <a:cxn ang="0">
                  <a:pos x="121" y="235"/>
                </a:cxn>
                <a:cxn ang="0">
                  <a:pos x="109" y="251"/>
                </a:cxn>
                <a:cxn ang="0">
                  <a:pos x="96" y="259"/>
                </a:cxn>
                <a:cxn ang="0">
                  <a:pos x="82" y="261"/>
                </a:cxn>
              </a:cxnLst>
              <a:rect l="0" t="0" r="r" b="b"/>
              <a:pathLst>
                <a:path w="165" h="270">
                  <a:moveTo>
                    <a:pt x="165" y="136"/>
                  </a:moveTo>
                  <a:lnTo>
                    <a:pt x="162" y="89"/>
                  </a:lnTo>
                  <a:lnTo>
                    <a:pt x="149" y="44"/>
                  </a:lnTo>
                  <a:lnTo>
                    <a:pt x="133" y="21"/>
                  </a:lnTo>
                  <a:lnTo>
                    <a:pt x="115" y="8"/>
                  </a:lnTo>
                  <a:lnTo>
                    <a:pt x="97" y="2"/>
                  </a:lnTo>
                  <a:lnTo>
                    <a:pt x="82" y="0"/>
                  </a:lnTo>
                  <a:lnTo>
                    <a:pt x="64" y="2"/>
                  </a:lnTo>
                  <a:lnTo>
                    <a:pt x="45" y="10"/>
                  </a:lnTo>
                  <a:lnTo>
                    <a:pt x="28" y="24"/>
                  </a:lnTo>
                  <a:lnTo>
                    <a:pt x="14" y="47"/>
                  </a:lnTo>
                  <a:lnTo>
                    <a:pt x="2" y="90"/>
                  </a:lnTo>
                  <a:lnTo>
                    <a:pt x="0" y="136"/>
                  </a:lnTo>
                  <a:lnTo>
                    <a:pt x="0" y="159"/>
                  </a:lnTo>
                  <a:lnTo>
                    <a:pt x="2" y="183"/>
                  </a:lnTo>
                  <a:lnTo>
                    <a:pt x="8" y="207"/>
                  </a:lnTo>
                  <a:lnTo>
                    <a:pt x="17" y="230"/>
                  </a:lnTo>
                  <a:lnTo>
                    <a:pt x="32" y="250"/>
                  </a:lnTo>
                  <a:lnTo>
                    <a:pt x="49" y="262"/>
                  </a:lnTo>
                  <a:lnTo>
                    <a:pt x="66" y="268"/>
                  </a:lnTo>
                  <a:lnTo>
                    <a:pt x="82" y="270"/>
                  </a:lnTo>
                  <a:lnTo>
                    <a:pt x="99" y="268"/>
                  </a:lnTo>
                  <a:lnTo>
                    <a:pt x="118" y="261"/>
                  </a:lnTo>
                  <a:lnTo>
                    <a:pt x="135" y="247"/>
                  </a:lnTo>
                  <a:lnTo>
                    <a:pt x="150" y="224"/>
                  </a:lnTo>
                  <a:lnTo>
                    <a:pt x="162" y="181"/>
                  </a:lnTo>
                  <a:lnTo>
                    <a:pt x="165" y="136"/>
                  </a:lnTo>
                  <a:close/>
                  <a:moveTo>
                    <a:pt x="82" y="261"/>
                  </a:moveTo>
                  <a:lnTo>
                    <a:pt x="76" y="261"/>
                  </a:lnTo>
                  <a:lnTo>
                    <a:pt x="69" y="259"/>
                  </a:lnTo>
                  <a:lnTo>
                    <a:pt x="63" y="256"/>
                  </a:lnTo>
                  <a:lnTo>
                    <a:pt x="56" y="252"/>
                  </a:lnTo>
                  <a:lnTo>
                    <a:pt x="50" y="245"/>
                  </a:lnTo>
                  <a:lnTo>
                    <a:pt x="45" y="237"/>
                  </a:lnTo>
                  <a:lnTo>
                    <a:pt x="40" y="226"/>
                  </a:lnTo>
                  <a:lnTo>
                    <a:pt x="36" y="214"/>
                  </a:lnTo>
                  <a:lnTo>
                    <a:pt x="33" y="172"/>
                  </a:lnTo>
                  <a:lnTo>
                    <a:pt x="32" y="131"/>
                  </a:lnTo>
                  <a:lnTo>
                    <a:pt x="33" y="93"/>
                  </a:lnTo>
                  <a:lnTo>
                    <a:pt x="35" y="59"/>
                  </a:lnTo>
                  <a:lnTo>
                    <a:pt x="39" y="43"/>
                  </a:lnTo>
                  <a:lnTo>
                    <a:pt x="45" y="31"/>
                  </a:lnTo>
                  <a:lnTo>
                    <a:pt x="51" y="22"/>
                  </a:lnTo>
                  <a:lnTo>
                    <a:pt x="58" y="16"/>
                  </a:lnTo>
                  <a:lnTo>
                    <a:pt x="65" y="12"/>
                  </a:lnTo>
                  <a:lnTo>
                    <a:pt x="72" y="10"/>
                  </a:lnTo>
                  <a:lnTo>
                    <a:pt x="78" y="9"/>
                  </a:lnTo>
                  <a:lnTo>
                    <a:pt x="82" y="9"/>
                  </a:lnTo>
                  <a:lnTo>
                    <a:pt x="88" y="9"/>
                  </a:lnTo>
                  <a:lnTo>
                    <a:pt x="94" y="10"/>
                  </a:lnTo>
                  <a:lnTo>
                    <a:pt x="100" y="13"/>
                  </a:lnTo>
                  <a:lnTo>
                    <a:pt x="107" y="17"/>
                  </a:lnTo>
                  <a:lnTo>
                    <a:pt x="114" y="23"/>
                  </a:lnTo>
                  <a:lnTo>
                    <a:pt x="120" y="31"/>
                  </a:lnTo>
                  <a:lnTo>
                    <a:pt x="125" y="41"/>
                  </a:lnTo>
                  <a:lnTo>
                    <a:pt x="128" y="54"/>
                  </a:lnTo>
                  <a:lnTo>
                    <a:pt x="132" y="92"/>
                  </a:lnTo>
                  <a:lnTo>
                    <a:pt x="132" y="131"/>
                  </a:lnTo>
                  <a:lnTo>
                    <a:pt x="132" y="173"/>
                  </a:lnTo>
                  <a:lnTo>
                    <a:pt x="128" y="212"/>
                  </a:lnTo>
                  <a:lnTo>
                    <a:pt x="125" y="225"/>
                  </a:lnTo>
                  <a:lnTo>
                    <a:pt x="121" y="235"/>
                  </a:lnTo>
                  <a:lnTo>
                    <a:pt x="115" y="244"/>
                  </a:lnTo>
                  <a:lnTo>
                    <a:pt x="109" y="251"/>
                  </a:lnTo>
                  <a:lnTo>
                    <a:pt x="103" y="255"/>
                  </a:lnTo>
                  <a:lnTo>
                    <a:pt x="96" y="259"/>
                  </a:lnTo>
                  <a:lnTo>
                    <a:pt x="89" y="261"/>
                  </a:lnTo>
                  <a:lnTo>
                    <a:pt x="82" y="26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" name="Freeform 418"/>
            <p:cNvSpPr>
              <a:spLocks noChangeAspect="1" noEditPoints="1"/>
            </p:cNvSpPr>
            <p:nvPr/>
          </p:nvSpPr>
          <p:spPr bwMode="auto">
            <a:xfrm>
              <a:off x="2908" y="1737"/>
              <a:ext cx="165" cy="270"/>
            </a:xfrm>
            <a:custGeom>
              <a:avLst/>
              <a:gdLst/>
              <a:ahLst/>
              <a:cxnLst>
                <a:cxn ang="0">
                  <a:pos x="162" y="89"/>
                </a:cxn>
                <a:cxn ang="0">
                  <a:pos x="134" y="21"/>
                </a:cxn>
                <a:cxn ang="0">
                  <a:pos x="98" y="2"/>
                </a:cxn>
                <a:cxn ang="0">
                  <a:pos x="64" y="2"/>
                </a:cxn>
                <a:cxn ang="0">
                  <a:pos x="29" y="24"/>
                </a:cxn>
                <a:cxn ang="0">
                  <a:pos x="3" y="90"/>
                </a:cxn>
                <a:cxn ang="0">
                  <a:pos x="0" y="159"/>
                </a:cxn>
                <a:cxn ang="0">
                  <a:pos x="8" y="207"/>
                </a:cxn>
                <a:cxn ang="0">
                  <a:pos x="32" y="250"/>
                </a:cxn>
                <a:cxn ang="0">
                  <a:pos x="67" y="268"/>
                </a:cxn>
                <a:cxn ang="0">
                  <a:pos x="100" y="268"/>
                </a:cxn>
                <a:cxn ang="0">
                  <a:pos x="136" y="247"/>
                </a:cxn>
                <a:cxn ang="0">
                  <a:pos x="163" y="181"/>
                </a:cxn>
                <a:cxn ang="0">
                  <a:pos x="82" y="261"/>
                </a:cxn>
                <a:cxn ang="0">
                  <a:pos x="70" y="259"/>
                </a:cxn>
                <a:cxn ang="0">
                  <a:pos x="57" y="252"/>
                </a:cxn>
                <a:cxn ang="0">
                  <a:pos x="45" y="237"/>
                </a:cxn>
                <a:cxn ang="0">
                  <a:pos x="37" y="214"/>
                </a:cxn>
                <a:cxn ang="0">
                  <a:pos x="33" y="131"/>
                </a:cxn>
                <a:cxn ang="0">
                  <a:pos x="36" y="59"/>
                </a:cxn>
                <a:cxn ang="0">
                  <a:pos x="45" y="31"/>
                </a:cxn>
                <a:cxn ang="0">
                  <a:pos x="58" y="16"/>
                </a:cxn>
                <a:cxn ang="0">
                  <a:pos x="72" y="10"/>
                </a:cxn>
                <a:cxn ang="0">
                  <a:pos x="82" y="9"/>
                </a:cxn>
                <a:cxn ang="0">
                  <a:pos x="94" y="10"/>
                </a:cxn>
                <a:cxn ang="0">
                  <a:pos x="108" y="17"/>
                </a:cxn>
                <a:cxn ang="0">
                  <a:pos x="120" y="31"/>
                </a:cxn>
                <a:cxn ang="0">
                  <a:pos x="129" y="54"/>
                </a:cxn>
                <a:cxn ang="0">
                  <a:pos x="133" y="131"/>
                </a:cxn>
                <a:cxn ang="0">
                  <a:pos x="128" y="212"/>
                </a:cxn>
                <a:cxn ang="0">
                  <a:pos x="121" y="235"/>
                </a:cxn>
                <a:cxn ang="0">
                  <a:pos x="110" y="251"/>
                </a:cxn>
                <a:cxn ang="0">
                  <a:pos x="96" y="259"/>
                </a:cxn>
                <a:cxn ang="0">
                  <a:pos x="82" y="261"/>
                </a:cxn>
              </a:cxnLst>
              <a:rect l="0" t="0" r="r" b="b"/>
              <a:pathLst>
                <a:path w="165" h="270">
                  <a:moveTo>
                    <a:pt x="165" y="136"/>
                  </a:moveTo>
                  <a:lnTo>
                    <a:pt x="162" y="89"/>
                  </a:lnTo>
                  <a:lnTo>
                    <a:pt x="149" y="44"/>
                  </a:lnTo>
                  <a:lnTo>
                    <a:pt x="134" y="21"/>
                  </a:lnTo>
                  <a:lnTo>
                    <a:pt x="116" y="8"/>
                  </a:lnTo>
                  <a:lnTo>
                    <a:pt x="98" y="2"/>
                  </a:lnTo>
                  <a:lnTo>
                    <a:pt x="83" y="0"/>
                  </a:lnTo>
                  <a:lnTo>
                    <a:pt x="64" y="2"/>
                  </a:lnTo>
                  <a:lnTo>
                    <a:pt x="46" y="10"/>
                  </a:lnTo>
                  <a:lnTo>
                    <a:pt x="29" y="24"/>
                  </a:lnTo>
                  <a:lnTo>
                    <a:pt x="15" y="47"/>
                  </a:lnTo>
                  <a:lnTo>
                    <a:pt x="3" y="90"/>
                  </a:lnTo>
                  <a:lnTo>
                    <a:pt x="0" y="136"/>
                  </a:lnTo>
                  <a:lnTo>
                    <a:pt x="0" y="159"/>
                  </a:lnTo>
                  <a:lnTo>
                    <a:pt x="3" y="183"/>
                  </a:lnTo>
                  <a:lnTo>
                    <a:pt x="8" y="207"/>
                  </a:lnTo>
                  <a:lnTo>
                    <a:pt x="18" y="230"/>
                  </a:lnTo>
                  <a:lnTo>
                    <a:pt x="32" y="250"/>
                  </a:lnTo>
                  <a:lnTo>
                    <a:pt x="49" y="262"/>
                  </a:lnTo>
                  <a:lnTo>
                    <a:pt x="67" y="268"/>
                  </a:lnTo>
                  <a:lnTo>
                    <a:pt x="82" y="270"/>
                  </a:lnTo>
                  <a:lnTo>
                    <a:pt x="100" y="268"/>
                  </a:lnTo>
                  <a:lnTo>
                    <a:pt x="118" y="261"/>
                  </a:lnTo>
                  <a:lnTo>
                    <a:pt x="136" y="247"/>
                  </a:lnTo>
                  <a:lnTo>
                    <a:pt x="151" y="224"/>
                  </a:lnTo>
                  <a:lnTo>
                    <a:pt x="163" y="181"/>
                  </a:lnTo>
                  <a:lnTo>
                    <a:pt x="165" y="136"/>
                  </a:lnTo>
                  <a:close/>
                  <a:moveTo>
                    <a:pt x="82" y="261"/>
                  </a:moveTo>
                  <a:lnTo>
                    <a:pt x="76" y="261"/>
                  </a:lnTo>
                  <a:lnTo>
                    <a:pt x="70" y="259"/>
                  </a:lnTo>
                  <a:lnTo>
                    <a:pt x="63" y="256"/>
                  </a:lnTo>
                  <a:lnTo>
                    <a:pt x="57" y="252"/>
                  </a:lnTo>
                  <a:lnTo>
                    <a:pt x="50" y="245"/>
                  </a:lnTo>
                  <a:lnTo>
                    <a:pt x="45" y="237"/>
                  </a:lnTo>
                  <a:lnTo>
                    <a:pt x="40" y="226"/>
                  </a:lnTo>
                  <a:lnTo>
                    <a:pt x="37" y="214"/>
                  </a:lnTo>
                  <a:lnTo>
                    <a:pt x="33" y="172"/>
                  </a:lnTo>
                  <a:lnTo>
                    <a:pt x="33" y="131"/>
                  </a:lnTo>
                  <a:lnTo>
                    <a:pt x="33" y="93"/>
                  </a:lnTo>
                  <a:lnTo>
                    <a:pt x="36" y="59"/>
                  </a:lnTo>
                  <a:lnTo>
                    <a:pt x="40" y="43"/>
                  </a:lnTo>
                  <a:lnTo>
                    <a:pt x="45" y="31"/>
                  </a:lnTo>
                  <a:lnTo>
                    <a:pt x="51" y="22"/>
                  </a:lnTo>
                  <a:lnTo>
                    <a:pt x="58" y="16"/>
                  </a:lnTo>
                  <a:lnTo>
                    <a:pt x="65" y="12"/>
                  </a:lnTo>
                  <a:lnTo>
                    <a:pt x="72" y="10"/>
                  </a:lnTo>
                  <a:lnTo>
                    <a:pt x="78" y="9"/>
                  </a:lnTo>
                  <a:lnTo>
                    <a:pt x="82" y="9"/>
                  </a:lnTo>
                  <a:lnTo>
                    <a:pt x="88" y="9"/>
                  </a:lnTo>
                  <a:lnTo>
                    <a:pt x="94" y="10"/>
                  </a:lnTo>
                  <a:lnTo>
                    <a:pt x="101" y="13"/>
                  </a:lnTo>
                  <a:lnTo>
                    <a:pt x="108" y="17"/>
                  </a:lnTo>
                  <a:lnTo>
                    <a:pt x="114" y="23"/>
                  </a:lnTo>
                  <a:lnTo>
                    <a:pt x="120" y="31"/>
                  </a:lnTo>
                  <a:lnTo>
                    <a:pt x="125" y="41"/>
                  </a:lnTo>
                  <a:lnTo>
                    <a:pt x="129" y="54"/>
                  </a:lnTo>
                  <a:lnTo>
                    <a:pt x="132" y="92"/>
                  </a:lnTo>
                  <a:lnTo>
                    <a:pt x="133" y="131"/>
                  </a:lnTo>
                  <a:lnTo>
                    <a:pt x="132" y="173"/>
                  </a:lnTo>
                  <a:lnTo>
                    <a:pt x="128" y="212"/>
                  </a:lnTo>
                  <a:lnTo>
                    <a:pt x="125" y="225"/>
                  </a:lnTo>
                  <a:lnTo>
                    <a:pt x="121" y="235"/>
                  </a:lnTo>
                  <a:lnTo>
                    <a:pt x="116" y="244"/>
                  </a:lnTo>
                  <a:lnTo>
                    <a:pt x="110" y="251"/>
                  </a:lnTo>
                  <a:lnTo>
                    <a:pt x="103" y="255"/>
                  </a:lnTo>
                  <a:lnTo>
                    <a:pt x="96" y="259"/>
                  </a:lnTo>
                  <a:lnTo>
                    <a:pt x="89" y="261"/>
                  </a:lnTo>
                  <a:lnTo>
                    <a:pt x="82" y="26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" name="Freeform 419"/>
            <p:cNvSpPr>
              <a:spLocks noChangeAspect="1"/>
            </p:cNvSpPr>
            <p:nvPr/>
          </p:nvSpPr>
          <p:spPr bwMode="auto">
            <a:xfrm>
              <a:off x="3819" y="1879"/>
              <a:ext cx="41" cy="42"/>
            </a:xfrm>
            <a:custGeom>
              <a:avLst/>
              <a:gdLst/>
              <a:ahLst/>
              <a:cxnLst>
                <a:cxn ang="0">
                  <a:pos x="41" y="21"/>
                </a:cxn>
                <a:cxn ang="0">
                  <a:pos x="40" y="13"/>
                </a:cxn>
                <a:cxn ang="0">
                  <a:pos x="35" y="6"/>
                </a:cxn>
                <a:cxn ang="0">
                  <a:pos x="28" y="2"/>
                </a:cxn>
                <a:cxn ang="0">
                  <a:pos x="20" y="0"/>
                </a:cxn>
                <a:cxn ang="0">
                  <a:pos x="12" y="2"/>
                </a:cxn>
                <a:cxn ang="0">
                  <a:pos x="6" y="6"/>
                </a:cxn>
                <a:cxn ang="0">
                  <a:pos x="1" y="13"/>
                </a:cxn>
                <a:cxn ang="0">
                  <a:pos x="0" y="21"/>
                </a:cxn>
                <a:cxn ang="0">
                  <a:pos x="1" y="29"/>
                </a:cxn>
                <a:cxn ang="0">
                  <a:pos x="6" y="36"/>
                </a:cxn>
                <a:cxn ang="0">
                  <a:pos x="12" y="40"/>
                </a:cxn>
                <a:cxn ang="0">
                  <a:pos x="20" y="42"/>
                </a:cxn>
                <a:cxn ang="0">
                  <a:pos x="28" y="40"/>
                </a:cxn>
                <a:cxn ang="0">
                  <a:pos x="35" y="36"/>
                </a:cxn>
                <a:cxn ang="0">
                  <a:pos x="40" y="29"/>
                </a:cxn>
                <a:cxn ang="0">
                  <a:pos x="41" y="21"/>
                </a:cxn>
              </a:cxnLst>
              <a:rect l="0" t="0" r="r" b="b"/>
              <a:pathLst>
                <a:path w="41" h="42">
                  <a:moveTo>
                    <a:pt x="41" y="21"/>
                  </a:moveTo>
                  <a:lnTo>
                    <a:pt x="40" y="13"/>
                  </a:lnTo>
                  <a:lnTo>
                    <a:pt x="35" y="6"/>
                  </a:lnTo>
                  <a:lnTo>
                    <a:pt x="28" y="2"/>
                  </a:lnTo>
                  <a:lnTo>
                    <a:pt x="20" y="0"/>
                  </a:lnTo>
                  <a:lnTo>
                    <a:pt x="12" y="2"/>
                  </a:lnTo>
                  <a:lnTo>
                    <a:pt x="6" y="6"/>
                  </a:lnTo>
                  <a:lnTo>
                    <a:pt x="1" y="13"/>
                  </a:lnTo>
                  <a:lnTo>
                    <a:pt x="0" y="21"/>
                  </a:lnTo>
                  <a:lnTo>
                    <a:pt x="1" y="29"/>
                  </a:lnTo>
                  <a:lnTo>
                    <a:pt x="6" y="36"/>
                  </a:lnTo>
                  <a:lnTo>
                    <a:pt x="12" y="40"/>
                  </a:lnTo>
                  <a:lnTo>
                    <a:pt x="20" y="42"/>
                  </a:lnTo>
                  <a:lnTo>
                    <a:pt x="28" y="40"/>
                  </a:lnTo>
                  <a:lnTo>
                    <a:pt x="35" y="36"/>
                  </a:lnTo>
                  <a:lnTo>
                    <a:pt x="40" y="29"/>
                  </a:lnTo>
                  <a:lnTo>
                    <a:pt x="41" y="2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" name="Freeform 420"/>
            <p:cNvSpPr>
              <a:spLocks noChangeAspect="1"/>
            </p:cNvSpPr>
            <p:nvPr/>
          </p:nvSpPr>
          <p:spPr bwMode="auto">
            <a:xfrm>
              <a:off x="3993" y="1879"/>
              <a:ext cx="42" cy="42"/>
            </a:xfrm>
            <a:custGeom>
              <a:avLst/>
              <a:gdLst/>
              <a:ahLst/>
              <a:cxnLst>
                <a:cxn ang="0">
                  <a:pos x="42" y="21"/>
                </a:cxn>
                <a:cxn ang="0">
                  <a:pos x="40" y="13"/>
                </a:cxn>
                <a:cxn ang="0">
                  <a:pos x="35" y="6"/>
                </a:cxn>
                <a:cxn ang="0">
                  <a:pos x="29" y="2"/>
                </a:cxn>
                <a:cxn ang="0">
                  <a:pos x="21" y="0"/>
                </a:cxn>
                <a:cxn ang="0">
                  <a:pos x="13" y="2"/>
                </a:cxn>
                <a:cxn ang="0">
                  <a:pos x="6" y="6"/>
                </a:cxn>
                <a:cxn ang="0">
                  <a:pos x="2" y="13"/>
                </a:cxn>
                <a:cxn ang="0">
                  <a:pos x="0" y="21"/>
                </a:cxn>
                <a:cxn ang="0">
                  <a:pos x="2" y="29"/>
                </a:cxn>
                <a:cxn ang="0">
                  <a:pos x="6" y="36"/>
                </a:cxn>
                <a:cxn ang="0">
                  <a:pos x="13" y="40"/>
                </a:cxn>
                <a:cxn ang="0">
                  <a:pos x="21" y="42"/>
                </a:cxn>
                <a:cxn ang="0">
                  <a:pos x="29" y="40"/>
                </a:cxn>
                <a:cxn ang="0">
                  <a:pos x="35" y="36"/>
                </a:cxn>
                <a:cxn ang="0">
                  <a:pos x="40" y="29"/>
                </a:cxn>
                <a:cxn ang="0">
                  <a:pos x="42" y="21"/>
                </a:cxn>
              </a:cxnLst>
              <a:rect l="0" t="0" r="r" b="b"/>
              <a:pathLst>
                <a:path w="42" h="42">
                  <a:moveTo>
                    <a:pt x="42" y="21"/>
                  </a:moveTo>
                  <a:lnTo>
                    <a:pt x="40" y="13"/>
                  </a:lnTo>
                  <a:lnTo>
                    <a:pt x="35" y="6"/>
                  </a:lnTo>
                  <a:lnTo>
                    <a:pt x="29" y="2"/>
                  </a:lnTo>
                  <a:lnTo>
                    <a:pt x="21" y="0"/>
                  </a:lnTo>
                  <a:lnTo>
                    <a:pt x="13" y="2"/>
                  </a:lnTo>
                  <a:lnTo>
                    <a:pt x="6" y="6"/>
                  </a:lnTo>
                  <a:lnTo>
                    <a:pt x="2" y="13"/>
                  </a:lnTo>
                  <a:lnTo>
                    <a:pt x="0" y="21"/>
                  </a:lnTo>
                  <a:lnTo>
                    <a:pt x="2" y="29"/>
                  </a:lnTo>
                  <a:lnTo>
                    <a:pt x="6" y="36"/>
                  </a:lnTo>
                  <a:lnTo>
                    <a:pt x="13" y="40"/>
                  </a:lnTo>
                  <a:lnTo>
                    <a:pt x="21" y="42"/>
                  </a:lnTo>
                  <a:lnTo>
                    <a:pt x="29" y="40"/>
                  </a:lnTo>
                  <a:lnTo>
                    <a:pt x="35" y="36"/>
                  </a:lnTo>
                  <a:lnTo>
                    <a:pt x="40" y="29"/>
                  </a:lnTo>
                  <a:lnTo>
                    <a:pt x="42" y="2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" name="Freeform 421"/>
            <p:cNvSpPr>
              <a:spLocks noChangeAspect="1"/>
            </p:cNvSpPr>
            <p:nvPr/>
          </p:nvSpPr>
          <p:spPr bwMode="auto">
            <a:xfrm>
              <a:off x="4167" y="1879"/>
              <a:ext cx="42" cy="42"/>
            </a:xfrm>
            <a:custGeom>
              <a:avLst/>
              <a:gdLst/>
              <a:ahLst/>
              <a:cxnLst>
                <a:cxn ang="0">
                  <a:pos x="42" y="21"/>
                </a:cxn>
                <a:cxn ang="0">
                  <a:pos x="40" y="13"/>
                </a:cxn>
                <a:cxn ang="0">
                  <a:pos x="36" y="6"/>
                </a:cxn>
                <a:cxn ang="0">
                  <a:pos x="29" y="2"/>
                </a:cxn>
                <a:cxn ang="0">
                  <a:pos x="21" y="0"/>
                </a:cxn>
                <a:cxn ang="0">
                  <a:pos x="13" y="2"/>
                </a:cxn>
                <a:cxn ang="0">
                  <a:pos x="6" y="6"/>
                </a:cxn>
                <a:cxn ang="0">
                  <a:pos x="2" y="13"/>
                </a:cxn>
                <a:cxn ang="0">
                  <a:pos x="0" y="21"/>
                </a:cxn>
                <a:cxn ang="0">
                  <a:pos x="2" y="29"/>
                </a:cxn>
                <a:cxn ang="0">
                  <a:pos x="6" y="36"/>
                </a:cxn>
                <a:cxn ang="0">
                  <a:pos x="13" y="40"/>
                </a:cxn>
                <a:cxn ang="0">
                  <a:pos x="21" y="42"/>
                </a:cxn>
                <a:cxn ang="0">
                  <a:pos x="29" y="40"/>
                </a:cxn>
                <a:cxn ang="0">
                  <a:pos x="36" y="36"/>
                </a:cxn>
                <a:cxn ang="0">
                  <a:pos x="40" y="29"/>
                </a:cxn>
                <a:cxn ang="0">
                  <a:pos x="42" y="21"/>
                </a:cxn>
              </a:cxnLst>
              <a:rect l="0" t="0" r="r" b="b"/>
              <a:pathLst>
                <a:path w="42" h="42">
                  <a:moveTo>
                    <a:pt x="42" y="21"/>
                  </a:moveTo>
                  <a:lnTo>
                    <a:pt x="40" y="13"/>
                  </a:lnTo>
                  <a:lnTo>
                    <a:pt x="36" y="6"/>
                  </a:lnTo>
                  <a:lnTo>
                    <a:pt x="29" y="2"/>
                  </a:lnTo>
                  <a:lnTo>
                    <a:pt x="21" y="0"/>
                  </a:lnTo>
                  <a:lnTo>
                    <a:pt x="13" y="2"/>
                  </a:lnTo>
                  <a:lnTo>
                    <a:pt x="6" y="6"/>
                  </a:lnTo>
                  <a:lnTo>
                    <a:pt x="2" y="13"/>
                  </a:lnTo>
                  <a:lnTo>
                    <a:pt x="0" y="21"/>
                  </a:lnTo>
                  <a:lnTo>
                    <a:pt x="2" y="29"/>
                  </a:lnTo>
                  <a:lnTo>
                    <a:pt x="6" y="36"/>
                  </a:lnTo>
                  <a:lnTo>
                    <a:pt x="13" y="40"/>
                  </a:lnTo>
                  <a:lnTo>
                    <a:pt x="21" y="42"/>
                  </a:lnTo>
                  <a:lnTo>
                    <a:pt x="29" y="40"/>
                  </a:lnTo>
                  <a:lnTo>
                    <a:pt x="36" y="36"/>
                  </a:lnTo>
                  <a:lnTo>
                    <a:pt x="40" y="29"/>
                  </a:lnTo>
                  <a:lnTo>
                    <a:pt x="42" y="2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" name="Freeform 422"/>
            <p:cNvSpPr>
              <a:spLocks noChangeAspect="1" noEditPoints="1"/>
            </p:cNvSpPr>
            <p:nvPr/>
          </p:nvSpPr>
          <p:spPr bwMode="auto">
            <a:xfrm>
              <a:off x="4716" y="1829"/>
              <a:ext cx="207" cy="173"/>
            </a:xfrm>
            <a:custGeom>
              <a:avLst/>
              <a:gdLst/>
              <a:ahLst/>
              <a:cxnLst>
                <a:cxn ang="0">
                  <a:pos x="193" y="23"/>
                </a:cxn>
                <a:cxn ang="0">
                  <a:pos x="205" y="17"/>
                </a:cxn>
                <a:cxn ang="0">
                  <a:pos x="206" y="4"/>
                </a:cxn>
                <a:cxn ang="0">
                  <a:pos x="198" y="0"/>
                </a:cxn>
                <a:cxn ang="0">
                  <a:pos x="103" y="0"/>
                </a:cxn>
                <a:cxn ang="0">
                  <a:pos x="62" y="11"/>
                </a:cxn>
                <a:cxn ang="0">
                  <a:pos x="29" y="38"/>
                </a:cxn>
                <a:cxn ang="0">
                  <a:pos x="8" y="74"/>
                </a:cxn>
                <a:cxn ang="0">
                  <a:pos x="0" y="112"/>
                </a:cxn>
                <a:cxn ang="0">
                  <a:pos x="16" y="155"/>
                </a:cxn>
                <a:cxn ang="0">
                  <a:pos x="59" y="173"/>
                </a:cxn>
                <a:cxn ang="0">
                  <a:pos x="94" y="165"/>
                </a:cxn>
                <a:cxn ang="0">
                  <a:pos x="125" y="142"/>
                </a:cxn>
                <a:cxn ang="0">
                  <a:pos x="149" y="108"/>
                </a:cxn>
                <a:cxn ang="0">
                  <a:pos x="157" y="66"/>
                </a:cxn>
                <a:cxn ang="0">
                  <a:pos x="156" y="48"/>
                </a:cxn>
                <a:cxn ang="0">
                  <a:pos x="145" y="23"/>
                </a:cxn>
                <a:cxn ang="0">
                  <a:pos x="59" y="165"/>
                </a:cxn>
                <a:cxn ang="0">
                  <a:pos x="35" y="154"/>
                </a:cxn>
                <a:cxn ang="0">
                  <a:pos x="24" y="122"/>
                </a:cxn>
                <a:cxn ang="0">
                  <a:pos x="28" y="93"/>
                </a:cxn>
                <a:cxn ang="0">
                  <a:pos x="43" y="55"/>
                </a:cxn>
                <a:cxn ang="0">
                  <a:pos x="71" y="29"/>
                </a:cxn>
                <a:cxn ang="0">
                  <a:pos x="96" y="23"/>
                </a:cxn>
                <a:cxn ang="0">
                  <a:pos x="116" y="27"/>
                </a:cxn>
                <a:cxn ang="0">
                  <a:pos x="127" y="37"/>
                </a:cxn>
                <a:cxn ang="0">
                  <a:pos x="131" y="50"/>
                </a:cxn>
                <a:cxn ang="0">
                  <a:pos x="132" y="61"/>
                </a:cxn>
                <a:cxn ang="0">
                  <a:pos x="127" y="96"/>
                </a:cxn>
                <a:cxn ang="0">
                  <a:pos x="111" y="131"/>
                </a:cxn>
                <a:cxn ang="0">
                  <a:pos x="85" y="157"/>
                </a:cxn>
                <a:cxn ang="0">
                  <a:pos x="59" y="165"/>
                </a:cxn>
              </a:cxnLst>
              <a:rect l="0" t="0" r="r" b="b"/>
              <a:pathLst>
                <a:path w="207" h="173">
                  <a:moveTo>
                    <a:pt x="188" y="23"/>
                  </a:moveTo>
                  <a:lnTo>
                    <a:pt x="193" y="23"/>
                  </a:lnTo>
                  <a:lnTo>
                    <a:pt x="200" y="21"/>
                  </a:lnTo>
                  <a:lnTo>
                    <a:pt x="205" y="17"/>
                  </a:lnTo>
                  <a:lnTo>
                    <a:pt x="207" y="10"/>
                  </a:lnTo>
                  <a:lnTo>
                    <a:pt x="206" y="4"/>
                  </a:lnTo>
                  <a:lnTo>
                    <a:pt x="203" y="1"/>
                  </a:lnTo>
                  <a:lnTo>
                    <a:pt x="198" y="0"/>
                  </a:lnTo>
                  <a:lnTo>
                    <a:pt x="192" y="0"/>
                  </a:lnTo>
                  <a:lnTo>
                    <a:pt x="103" y="0"/>
                  </a:lnTo>
                  <a:lnTo>
                    <a:pt x="81" y="3"/>
                  </a:lnTo>
                  <a:lnTo>
                    <a:pt x="62" y="11"/>
                  </a:lnTo>
                  <a:lnTo>
                    <a:pt x="44" y="23"/>
                  </a:lnTo>
                  <a:lnTo>
                    <a:pt x="29" y="38"/>
                  </a:lnTo>
                  <a:lnTo>
                    <a:pt x="17" y="56"/>
                  </a:lnTo>
                  <a:lnTo>
                    <a:pt x="8" y="74"/>
                  </a:lnTo>
                  <a:lnTo>
                    <a:pt x="2" y="93"/>
                  </a:lnTo>
                  <a:lnTo>
                    <a:pt x="0" y="112"/>
                  </a:lnTo>
                  <a:lnTo>
                    <a:pt x="4" y="136"/>
                  </a:lnTo>
                  <a:lnTo>
                    <a:pt x="16" y="155"/>
                  </a:lnTo>
                  <a:lnTo>
                    <a:pt x="35" y="169"/>
                  </a:lnTo>
                  <a:lnTo>
                    <a:pt x="59" y="173"/>
                  </a:lnTo>
                  <a:lnTo>
                    <a:pt x="76" y="171"/>
                  </a:lnTo>
                  <a:lnTo>
                    <a:pt x="94" y="165"/>
                  </a:lnTo>
                  <a:lnTo>
                    <a:pt x="110" y="155"/>
                  </a:lnTo>
                  <a:lnTo>
                    <a:pt x="125" y="142"/>
                  </a:lnTo>
                  <a:lnTo>
                    <a:pt x="138" y="126"/>
                  </a:lnTo>
                  <a:lnTo>
                    <a:pt x="149" y="108"/>
                  </a:lnTo>
                  <a:lnTo>
                    <a:pt x="155" y="88"/>
                  </a:lnTo>
                  <a:lnTo>
                    <a:pt x="157" y="66"/>
                  </a:lnTo>
                  <a:lnTo>
                    <a:pt x="157" y="58"/>
                  </a:lnTo>
                  <a:lnTo>
                    <a:pt x="156" y="48"/>
                  </a:lnTo>
                  <a:lnTo>
                    <a:pt x="152" y="36"/>
                  </a:lnTo>
                  <a:lnTo>
                    <a:pt x="145" y="23"/>
                  </a:lnTo>
                  <a:lnTo>
                    <a:pt x="188" y="23"/>
                  </a:lnTo>
                  <a:close/>
                  <a:moveTo>
                    <a:pt x="59" y="165"/>
                  </a:moveTo>
                  <a:lnTo>
                    <a:pt x="46" y="162"/>
                  </a:lnTo>
                  <a:lnTo>
                    <a:pt x="35" y="154"/>
                  </a:lnTo>
                  <a:lnTo>
                    <a:pt x="27" y="141"/>
                  </a:lnTo>
                  <a:lnTo>
                    <a:pt x="24" y="122"/>
                  </a:lnTo>
                  <a:lnTo>
                    <a:pt x="25" y="110"/>
                  </a:lnTo>
                  <a:lnTo>
                    <a:pt x="28" y="93"/>
                  </a:lnTo>
                  <a:lnTo>
                    <a:pt x="34" y="74"/>
                  </a:lnTo>
                  <a:lnTo>
                    <a:pt x="43" y="55"/>
                  </a:lnTo>
                  <a:lnTo>
                    <a:pt x="56" y="39"/>
                  </a:lnTo>
                  <a:lnTo>
                    <a:pt x="71" y="29"/>
                  </a:lnTo>
                  <a:lnTo>
                    <a:pt x="85" y="24"/>
                  </a:lnTo>
                  <a:lnTo>
                    <a:pt x="96" y="23"/>
                  </a:lnTo>
                  <a:lnTo>
                    <a:pt x="107" y="24"/>
                  </a:lnTo>
                  <a:lnTo>
                    <a:pt x="116" y="27"/>
                  </a:lnTo>
                  <a:lnTo>
                    <a:pt x="122" y="32"/>
                  </a:lnTo>
                  <a:lnTo>
                    <a:pt x="127" y="37"/>
                  </a:lnTo>
                  <a:lnTo>
                    <a:pt x="130" y="43"/>
                  </a:lnTo>
                  <a:lnTo>
                    <a:pt x="131" y="50"/>
                  </a:lnTo>
                  <a:lnTo>
                    <a:pt x="132" y="56"/>
                  </a:lnTo>
                  <a:lnTo>
                    <a:pt x="132" y="61"/>
                  </a:lnTo>
                  <a:lnTo>
                    <a:pt x="131" y="77"/>
                  </a:lnTo>
                  <a:lnTo>
                    <a:pt x="127" y="96"/>
                  </a:lnTo>
                  <a:lnTo>
                    <a:pt x="120" y="115"/>
                  </a:lnTo>
                  <a:lnTo>
                    <a:pt x="111" y="131"/>
                  </a:lnTo>
                  <a:lnTo>
                    <a:pt x="99" y="146"/>
                  </a:lnTo>
                  <a:lnTo>
                    <a:pt x="85" y="157"/>
                  </a:lnTo>
                  <a:lnTo>
                    <a:pt x="72" y="163"/>
                  </a:lnTo>
                  <a:lnTo>
                    <a:pt x="59" y="16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" name="Freeform 423"/>
            <p:cNvSpPr>
              <a:spLocks noChangeAspect="1"/>
            </p:cNvSpPr>
            <p:nvPr/>
          </p:nvSpPr>
          <p:spPr bwMode="auto">
            <a:xfrm>
              <a:off x="4957" y="1673"/>
              <a:ext cx="121" cy="183"/>
            </a:xfrm>
            <a:custGeom>
              <a:avLst/>
              <a:gdLst/>
              <a:ahLst/>
              <a:cxnLst>
                <a:cxn ang="0">
                  <a:pos x="121" y="133"/>
                </a:cxn>
                <a:cxn ang="0">
                  <a:pos x="112" y="133"/>
                </a:cxn>
                <a:cxn ang="0">
                  <a:pos x="111" y="139"/>
                </a:cxn>
                <a:cxn ang="0">
                  <a:pos x="109" y="146"/>
                </a:cxn>
                <a:cxn ang="0">
                  <a:pos x="107" y="154"/>
                </a:cxn>
                <a:cxn ang="0">
                  <a:pos x="105" y="158"/>
                </a:cxn>
                <a:cxn ang="0">
                  <a:pos x="100" y="159"/>
                </a:cxn>
                <a:cxn ang="0">
                  <a:pos x="92" y="159"/>
                </a:cxn>
                <a:cxn ang="0">
                  <a:pos x="83" y="159"/>
                </a:cxn>
                <a:cxn ang="0">
                  <a:pos x="78" y="159"/>
                </a:cxn>
                <a:cxn ang="0">
                  <a:pos x="27" y="159"/>
                </a:cxn>
                <a:cxn ang="0">
                  <a:pos x="45" y="143"/>
                </a:cxn>
                <a:cxn ang="0">
                  <a:pos x="59" y="132"/>
                </a:cxn>
                <a:cxn ang="0">
                  <a:pos x="70" y="122"/>
                </a:cxn>
                <a:cxn ang="0">
                  <a:pos x="82" y="113"/>
                </a:cxn>
                <a:cxn ang="0">
                  <a:pos x="97" y="101"/>
                </a:cxn>
                <a:cxn ang="0">
                  <a:pos x="109" y="87"/>
                </a:cxn>
                <a:cxn ang="0">
                  <a:pos x="118" y="72"/>
                </a:cxn>
                <a:cxn ang="0">
                  <a:pos x="121" y="54"/>
                </a:cxn>
                <a:cxn ang="0">
                  <a:pos x="116" y="31"/>
                </a:cxn>
                <a:cxn ang="0">
                  <a:pos x="102" y="15"/>
                </a:cxn>
                <a:cxn ang="0">
                  <a:pos x="82" y="4"/>
                </a:cxn>
                <a:cxn ang="0">
                  <a:pos x="57" y="0"/>
                </a:cxn>
                <a:cxn ang="0">
                  <a:pos x="45" y="1"/>
                </a:cxn>
                <a:cxn ang="0">
                  <a:pos x="34" y="4"/>
                </a:cxn>
                <a:cxn ang="0">
                  <a:pos x="24" y="9"/>
                </a:cxn>
                <a:cxn ang="0">
                  <a:pos x="16" y="15"/>
                </a:cxn>
                <a:cxn ang="0">
                  <a:pos x="9" y="23"/>
                </a:cxn>
                <a:cxn ang="0">
                  <a:pos x="4" y="31"/>
                </a:cxn>
                <a:cxn ang="0">
                  <a:pos x="1" y="40"/>
                </a:cxn>
                <a:cxn ang="0">
                  <a:pos x="0" y="49"/>
                </a:cxn>
                <a:cxn ang="0">
                  <a:pos x="2" y="58"/>
                </a:cxn>
                <a:cxn ang="0">
                  <a:pos x="6" y="62"/>
                </a:cxn>
                <a:cxn ang="0">
                  <a:pos x="11" y="64"/>
                </a:cxn>
                <a:cxn ang="0">
                  <a:pos x="14" y="65"/>
                </a:cxn>
                <a:cxn ang="0">
                  <a:pos x="19" y="64"/>
                </a:cxn>
                <a:cxn ang="0">
                  <a:pos x="24" y="61"/>
                </a:cxn>
                <a:cxn ang="0">
                  <a:pos x="28" y="57"/>
                </a:cxn>
                <a:cxn ang="0">
                  <a:pos x="29" y="50"/>
                </a:cxn>
                <a:cxn ang="0">
                  <a:pos x="28" y="46"/>
                </a:cxn>
                <a:cxn ang="0">
                  <a:pos x="26" y="41"/>
                </a:cxn>
                <a:cxn ang="0">
                  <a:pos x="21" y="37"/>
                </a:cxn>
                <a:cxn ang="0">
                  <a:pos x="13" y="36"/>
                </a:cxn>
                <a:cxn ang="0">
                  <a:pos x="21" y="24"/>
                </a:cxn>
                <a:cxn ang="0">
                  <a:pos x="31" y="16"/>
                </a:cxn>
                <a:cxn ang="0">
                  <a:pos x="42" y="12"/>
                </a:cxn>
                <a:cxn ang="0">
                  <a:pos x="53" y="10"/>
                </a:cxn>
                <a:cxn ang="0">
                  <a:pos x="71" y="14"/>
                </a:cxn>
                <a:cxn ang="0">
                  <a:pos x="84" y="24"/>
                </a:cxn>
                <a:cxn ang="0">
                  <a:pos x="92" y="38"/>
                </a:cxn>
                <a:cxn ang="0">
                  <a:pos x="95" y="54"/>
                </a:cxn>
                <a:cxn ang="0">
                  <a:pos x="92" y="71"/>
                </a:cxn>
                <a:cxn ang="0">
                  <a:pos x="85" y="85"/>
                </a:cxn>
                <a:cxn ang="0">
                  <a:pos x="76" y="98"/>
                </a:cxn>
                <a:cxn ang="0">
                  <a:pos x="69" y="107"/>
                </a:cxn>
                <a:cxn ang="0">
                  <a:pos x="2" y="172"/>
                </a:cxn>
                <a:cxn ang="0">
                  <a:pos x="0" y="175"/>
                </a:cxn>
                <a:cxn ang="0">
                  <a:pos x="0" y="183"/>
                </a:cxn>
                <a:cxn ang="0">
                  <a:pos x="113" y="183"/>
                </a:cxn>
                <a:cxn ang="0">
                  <a:pos x="121" y="133"/>
                </a:cxn>
              </a:cxnLst>
              <a:rect l="0" t="0" r="r" b="b"/>
              <a:pathLst>
                <a:path w="121" h="183">
                  <a:moveTo>
                    <a:pt x="121" y="133"/>
                  </a:moveTo>
                  <a:lnTo>
                    <a:pt x="112" y="133"/>
                  </a:lnTo>
                  <a:lnTo>
                    <a:pt x="111" y="139"/>
                  </a:lnTo>
                  <a:lnTo>
                    <a:pt x="109" y="146"/>
                  </a:lnTo>
                  <a:lnTo>
                    <a:pt x="107" y="154"/>
                  </a:lnTo>
                  <a:lnTo>
                    <a:pt x="105" y="158"/>
                  </a:lnTo>
                  <a:lnTo>
                    <a:pt x="100" y="159"/>
                  </a:lnTo>
                  <a:lnTo>
                    <a:pt x="92" y="159"/>
                  </a:lnTo>
                  <a:lnTo>
                    <a:pt x="83" y="159"/>
                  </a:lnTo>
                  <a:lnTo>
                    <a:pt x="78" y="159"/>
                  </a:lnTo>
                  <a:lnTo>
                    <a:pt x="27" y="159"/>
                  </a:lnTo>
                  <a:lnTo>
                    <a:pt x="45" y="143"/>
                  </a:lnTo>
                  <a:lnTo>
                    <a:pt x="59" y="132"/>
                  </a:lnTo>
                  <a:lnTo>
                    <a:pt x="70" y="122"/>
                  </a:lnTo>
                  <a:lnTo>
                    <a:pt x="82" y="113"/>
                  </a:lnTo>
                  <a:lnTo>
                    <a:pt x="97" y="101"/>
                  </a:lnTo>
                  <a:lnTo>
                    <a:pt x="109" y="87"/>
                  </a:lnTo>
                  <a:lnTo>
                    <a:pt x="118" y="72"/>
                  </a:lnTo>
                  <a:lnTo>
                    <a:pt x="121" y="54"/>
                  </a:lnTo>
                  <a:lnTo>
                    <a:pt x="116" y="31"/>
                  </a:lnTo>
                  <a:lnTo>
                    <a:pt x="102" y="15"/>
                  </a:lnTo>
                  <a:lnTo>
                    <a:pt x="82" y="4"/>
                  </a:lnTo>
                  <a:lnTo>
                    <a:pt x="57" y="0"/>
                  </a:lnTo>
                  <a:lnTo>
                    <a:pt x="45" y="1"/>
                  </a:lnTo>
                  <a:lnTo>
                    <a:pt x="34" y="4"/>
                  </a:lnTo>
                  <a:lnTo>
                    <a:pt x="24" y="9"/>
                  </a:lnTo>
                  <a:lnTo>
                    <a:pt x="16" y="15"/>
                  </a:lnTo>
                  <a:lnTo>
                    <a:pt x="9" y="23"/>
                  </a:lnTo>
                  <a:lnTo>
                    <a:pt x="4" y="31"/>
                  </a:lnTo>
                  <a:lnTo>
                    <a:pt x="1" y="40"/>
                  </a:lnTo>
                  <a:lnTo>
                    <a:pt x="0" y="49"/>
                  </a:lnTo>
                  <a:lnTo>
                    <a:pt x="2" y="58"/>
                  </a:lnTo>
                  <a:lnTo>
                    <a:pt x="6" y="62"/>
                  </a:lnTo>
                  <a:lnTo>
                    <a:pt x="11" y="64"/>
                  </a:lnTo>
                  <a:lnTo>
                    <a:pt x="14" y="65"/>
                  </a:lnTo>
                  <a:lnTo>
                    <a:pt x="19" y="64"/>
                  </a:lnTo>
                  <a:lnTo>
                    <a:pt x="24" y="61"/>
                  </a:lnTo>
                  <a:lnTo>
                    <a:pt x="28" y="57"/>
                  </a:lnTo>
                  <a:lnTo>
                    <a:pt x="29" y="50"/>
                  </a:lnTo>
                  <a:lnTo>
                    <a:pt x="28" y="46"/>
                  </a:lnTo>
                  <a:lnTo>
                    <a:pt x="26" y="41"/>
                  </a:lnTo>
                  <a:lnTo>
                    <a:pt x="21" y="37"/>
                  </a:lnTo>
                  <a:lnTo>
                    <a:pt x="13" y="36"/>
                  </a:lnTo>
                  <a:lnTo>
                    <a:pt x="21" y="24"/>
                  </a:lnTo>
                  <a:lnTo>
                    <a:pt x="31" y="16"/>
                  </a:lnTo>
                  <a:lnTo>
                    <a:pt x="42" y="12"/>
                  </a:lnTo>
                  <a:lnTo>
                    <a:pt x="53" y="10"/>
                  </a:lnTo>
                  <a:lnTo>
                    <a:pt x="71" y="14"/>
                  </a:lnTo>
                  <a:lnTo>
                    <a:pt x="84" y="24"/>
                  </a:lnTo>
                  <a:lnTo>
                    <a:pt x="92" y="38"/>
                  </a:lnTo>
                  <a:lnTo>
                    <a:pt x="95" y="54"/>
                  </a:lnTo>
                  <a:lnTo>
                    <a:pt x="92" y="71"/>
                  </a:lnTo>
                  <a:lnTo>
                    <a:pt x="85" y="85"/>
                  </a:lnTo>
                  <a:lnTo>
                    <a:pt x="76" y="98"/>
                  </a:lnTo>
                  <a:lnTo>
                    <a:pt x="69" y="107"/>
                  </a:lnTo>
                  <a:lnTo>
                    <a:pt x="2" y="172"/>
                  </a:lnTo>
                  <a:lnTo>
                    <a:pt x="0" y="175"/>
                  </a:lnTo>
                  <a:lnTo>
                    <a:pt x="0" y="183"/>
                  </a:lnTo>
                  <a:lnTo>
                    <a:pt x="113" y="183"/>
                  </a:lnTo>
                  <a:lnTo>
                    <a:pt x="121" y="13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" name="Freeform 424"/>
            <p:cNvSpPr>
              <a:spLocks noChangeAspect="1" noEditPoints="1"/>
            </p:cNvSpPr>
            <p:nvPr/>
          </p:nvSpPr>
          <p:spPr bwMode="auto">
            <a:xfrm>
              <a:off x="4945" y="1919"/>
              <a:ext cx="210" cy="187"/>
            </a:xfrm>
            <a:custGeom>
              <a:avLst/>
              <a:gdLst/>
              <a:ahLst/>
              <a:cxnLst>
                <a:cxn ang="0">
                  <a:pos x="124" y="102"/>
                </a:cxn>
                <a:cxn ang="0">
                  <a:pos x="184" y="84"/>
                </a:cxn>
                <a:cxn ang="0">
                  <a:pos x="210" y="43"/>
                </a:cxn>
                <a:cxn ang="0">
                  <a:pos x="194" y="12"/>
                </a:cxn>
                <a:cxn ang="0">
                  <a:pos x="149" y="0"/>
                </a:cxn>
                <a:cxn ang="0">
                  <a:pos x="47" y="0"/>
                </a:cxn>
                <a:cxn ang="0">
                  <a:pos x="47" y="9"/>
                </a:cxn>
                <a:cxn ang="0">
                  <a:pos x="59" y="10"/>
                </a:cxn>
                <a:cxn ang="0">
                  <a:pos x="69" y="11"/>
                </a:cxn>
                <a:cxn ang="0">
                  <a:pos x="70" y="16"/>
                </a:cxn>
                <a:cxn ang="0">
                  <a:pos x="33" y="165"/>
                </a:cxn>
                <a:cxn ang="0">
                  <a:pos x="27" y="175"/>
                </a:cxn>
                <a:cxn ang="0">
                  <a:pos x="8" y="177"/>
                </a:cxn>
                <a:cxn ang="0">
                  <a:pos x="0" y="183"/>
                </a:cxn>
                <a:cxn ang="0">
                  <a:pos x="4" y="187"/>
                </a:cxn>
                <a:cxn ang="0">
                  <a:pos x="22" y="187"/>
                </a:cxn>
                <a:cxn ang="0">
                  <a:pos x="40" y="186"/>
                </a:cxn>
                <a:cxn ang="0">
                  <a:pos x="59" y="186"/>
                </a:cxn>
                <a:cxn ang="0">
                  <a:pos x="78" y="187"/>
                </a:cxn>
                <a:cxn ang="0">
                  <a:pos x="82" y="185"/>
                </a:cxn>
                <a:cxn ang="0">
                  <a:pos x="80" y="178"/>
                </a:cxn>
                <a:cxn ang="0">
                  <a:pos x="70" y="177"/>
                </a:cxn>
                <a:cxn ang="0">
                  <a:pos x="58" y="176"/>
                </a:cxn>
                <a:cxn ang="0">
                  <a:pos x="57" y="171"/>
                </a:cxn>
                <a:cxn ang="0">
                  <a:pos x="74" y="102"/>
                </a:cxn>
                <a:cxn ang="0">
                  <a:pos x="96" y="14"/>
                </a:cxn>
                <a:cxn ang="0">
                  <a:pos x="101" y="10"/>
                </a:cxn>
                <a:cxn ang="0">
                  <a:pos x="140" y="10"/>
                </a:cxn>
                <a:cxn ang="0">
                  <a:pos x="170" y="16"/>
                </a:cxn>
                <a:cxn ang="0">
                  <a:pos x="182" y="37"/>
                </a:cxn>
                <a:cxn ang="0">
                  <a:pos x="178" y="57"/>
                </a:cxn>
                <a:cxn ang="0">
                  <a:pos x="165" y="79"/>
                </a:cxn>
                <a:cxn ang="0">
                  <a:pos x="146" y="90"/>
                </a:cxn>
                <a:cxn ang="0">
                  <a:pos x="119" y="93"/>
                </a:cxn>
                <a:cxn ang="0">
                  <a:pos x="94" y="19"/>
                </a:cxn>
              </a:cxnLst>
              <a:rect l="0" t="0" r="r" b="b"/>
              <a:pathLst>
                <a:path w="210" h="187">
                  <a:moveTo>
                    <a:pt x="74" y="102"/>
                  </a:moveTo>
                  <a:lnTo>
                    <a:pt x="124" y="102"/>
                  </a:lnTo>
                  <a:lnTo>
                    <a:pt x="157" y="97"/>
                  </a:lnTo>
                  <a:lnTo>
                    <a:pt x="184" y="84"/>
                  </a:lnTo>
                  <a:lnTo>
                    <a:pt x="203" y="65"/>
                  </a:lnTo>
                  <a:lnTo>
                    <a:pt x="210" y="43"/>
                  </a:lnTo>
                  <a:lnTo>
                    <a:pt x="206" y="26"/>
                  </a:lnTo>
                  <a:lnTo>
                    <a:pt x="194" y="12"/>
                  </a:lnTo>
                  <a:lnTo>
                    <a:pt x="175" y="3"/>
                  </a:lnTo>
                  <a:lnTo>
                    <a:pt x="149" y="0"/>
                  </a:lnTo>
                  <a:lnTo>
                    <a:pt x="53" y="0"/>
                  </a:lnTo>
                  <a:lnTo>
                    <a:pt x="47" y="0"/>
                  </a:lnTo>
                  <a:lnTo>
                    <a:pt x="45" y="6"/>
                  </a:lnTo>
                  <a:lnTo>
                    <a:pt x="47" y="9"/>
                  </a:lnTo>
                  <a:lnTo>
                    <a:pt x="54" y="10"/>
                  </a:lnTo>
                  <a:lnTo>
                    <a:pt x="59" y="10"/>
                  </a:lnTo>
                  <a:lnTo>
                    <a:pt x="64" y="10"/>
                  </a:lnTo>
                  <a:lnTo>
                    <a:pt x="69" y="11"/>
                  </a:lnTo>
                  <a:lnTo>
                    <a:pt x="70" y="14"/>
                  </a:lnTo>
                  <a:lnTo>
                    <a:pt x="70" y="16"/>
                  </a:lnTo>
                  <a:lnTo>
                    <a:pt x="69" y="20"/>
                  </a:lnTo>
                  <a:lnTo>
                    <a:pt x="33" y="165"/>
                  </a:lnTo>
                  <a:lnTo>
                    <a:pt x="31" y="171"/>
                  </a:lnTo>
                  <a:lnTo>
                    <a:pt x="27" y="175"/>
                  </a:lnTo>
                  <a:lnTo>
                    <a:pt x="21" y="177"/>
                  </a:lnTo>
                  <a:lnTo>
                    <a:pt x="8" y="177"/>
                  </a:lnTo>
                  <a:lnTo>
                    <a:pt x="2" y="178"/>
                  </a:lnTo>
                  <a:lnTo>
                    <a:pt x="0" y="183"/>
                  </a:lnTo>
                  <a:lnTo>
                    <a:pt x="1" y="185"/>
                  </a:lnTo>
                  <a:lnTo>
                    <a:pt x="4" y="187"/>
                  </a:lnTo>
                  <a:lnTo>
                    <a:pt x="12" y="187"/>
                  </a:lnTo>
                  <a:lnTo>
                    <a:pt x="22" y="187"/>
                  </a:lnTo>
                  <a:lnTo>
                    <a:pt x="32" y="186"/>
                  </a:lnTo>
                  <a:lnTo>
                    <a:pt x="40" y="186"/>
                  </a:lnTo>
                  <a:lnTo>
                    <a:pt x="50" y="186"/>
                  </a:lnTo>
                  <a:lnTo>
                    <a:pt x="59" y="186"/>
                  </a:lnTo>
                  <a:lnTo>
                    <a:pt x="77" y="187"/>
                  </a:lnTo>
                  <a:lnTo>
                    <a:pt x="78" y="187"/>
                  </a:lnTo>
                  <a:lnTo>
                    <a:pt x="80" y="186"/>
                  </a:lnTo>
                  <a:lnTo>
                    <a:pt x="82" y="185"/>
                  </a:lnTo>
                  <a:lnTo>
                    <a:pt x="82" y="181"/>
                  </a:lnTo>
                  <a:lnTo>
                    <a:pt x="80" y="178"/>
                  </a:lnTo>
                  <a:lnTo>
                    <a:pt x="74" y="177"/>
                  </a:lnTo>
                  <a:lnTo>
                    <a:pt x="70" y="177"/>
                  </a:lnTo>
                  <a:lnTo>
                    <a:pt x="63" y="177"/>
                  </a:lnTo>
                  <a:lnTo>
                    <a:pt x="58" y="176"/>
                  </a:lnTo>
                  <a:lnTo>
                    <a:pt x="57" y="173"/>
                  </a:lnTo>
                  <a:lnTo>
                    <a:pt x="57" y="171"/>
                  </a:lnTo>
                  <a:lnTo>
                    <a:pt x="58" y="167"/>
                  </a:lnTo>
                  <a:lnTo>
                    <a:pt x="74" y="102"/>
                  </a:lnTo>
                  <a:close/>
                  <a:moveTo>
                    <a:pt x="94" y="19"/>
                  </a:moveTo>
                  <a:lnTo>
                    <a:pt x="96" y="14"/>
                  </a:lnTo>
                  <a:lnTo>
                    <a:pt x="97" y="11"/>
                  </a:lnTo>
                  <a:lnTo>
                    <a:pt x="101" y="10"/>
                  </a:lnTo>
                  <a:lnTo>
                    <a:pt x="108" y="10"/>
                  </a:lnTo>
                  <a:lnTo>
                    <a:pt x="140" y="10"/>
                  </a:lnTo>
                  <a:lnTo>
                    <a:pt x="157" y="11"/>
                  </a:lnTo>
                  <a:lnTo>
                    <a:pt x="170" y="16"/>
                  </a:lnTo>
                  <a:lnTo>
                    <a:pt x="179" y="24"/>
                  </a:lnTo>
                  <a:lnTo>
                    <a:pt x="182" y="37"/>
                  </a:lnTo>
                  <a:lnTo>
                    <a:pt x="181" y="45"/>
                  </a:lnTo>
                  <a:lnTo>
                    <a:pt x="178" y="57"/>
                  </a:lnTo>
                  <a:lnTo>
                    <a:pt x="173" y="69"/>
                  </a:lnTo>
                  <a:lnTo>
                    <a:pt x="165" y="79"/>
                  </a:lnTo>
                  <a:lnTo>
                    <a:pt x="156" y="85"/>
                  </a:lnTo>
                  <a:lnTo>
                    <a:pt x="146" y="90"/>
                  </a:lnTo>
                  <a:lnTo>
                    <a:pt x="133" y="92"/>
                  </a:lnTo>
                  <a:lnTo>
                    <a:pt x="119" y="93"/>
                  </a:lnTo>
                  <a:lnTo>
                    <a:pt x="75" y="93"/>
                  </a:lnTo>
                  <a:lnTo>
                    <a:pt x="94" y="1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4" name="Freeform 425"/>
            <p:cNvSpPr>
              <a:spLocks noChangeAspect="1" noEditPoints="1"/>
            </p:cNvSpPr>
            <p:nvPr/>
          </p:nvSpPr>
          <p:spPr bwMode="auto">
            <a:xfrm>
              <a:off x="5187" y="1919"/>
              <a:ext cx="210" cy="187"/>
            </a:xfrm>
            <a:custGeom>
              <a:avLst/>
              <a:gdLst/>
              <a:ahLst/>
              <a:cxnLst>
                <a:cxn ang="0">
                  <a:pos x="124" y="102"/>
                </a:cxn>
                <a:cxn ang="0">
                  <a:pos x="184" y="84"/>
                </a:cxn>
                <a:cxn ang="0">
                  <a:pos x="210" y="43"/>
                </a:cxn>
                <a:cxn ang="0">
                  <a:pos x="194" y="12"/>
                </a:cxn>
                <a:cxn ang="0">
                  <a:pos x="150" y="0"/>
                </a:cxn>
                <a:cxn ang="0">
                  <a:pos x="47" y="0"/>
                </a:cxn>
                <a:cxn ang="0">
                  <a:pos x="47" y="9"/>
                </a:cxn>
                <a:cxn ang="0">
                  <a:pos x="59" y="10"/>
                </a:cxn>
                <a:cxn ang="0">
                  <a:pos x="69" y="11"/>
                </a:cxn>
                <a:cxn ang="0">
                  <a:pos x="70" y="16"/>
                </a:cxn>
                <a:cxn ang="0">
                  <a:pos x="33" y="165"/>
                </a:cxn>
                <a:cxn ang="0">
                  <a:pos x="28" y="175"/>
                </a:cxn>
                <a:cxn ang="0">
                  <a:pos x="8" y="177"/>
                </a:cxn>
                <a:cxn ang="0">
                  <a:pos x="0" y="183"/>
                </a:cxn>
                <a:cxn ang="0">
                  <a:pos x="4" y="187"/>
                </a:cxn>
                <a:cxn ang="0">
                  <a:pos x="22" y="187"/>
                </a:cxn>
                <a:cxn ang="0">
                  <a:pos x="40" y="186"/>
                </a:cxn>
                <a:cxn ang="0">
                  <a:pos x="59" y="186"/>
                </a:cxn>
                <a:cxn ang="0">
                  <a:pos x="78" y="187"/>
                </a:cxn>
                <a:cxn ang="0">
                  <a:pos x="82" y="185"/>
                </a:cxn>
                <a:cxn ang="0">
                  <a:pos x="80" y="178"/>
                </a:cxn>
                <a:cxn ang="0">
                  <a:pos x="70" y="177"/>
                </a:cxn>
                <a:cxn ang="0">
                  <a:pos x="58" y="176"/>
                </a:cxn>
                <a:cxn ang="0">
                  <a:pos x="57" y="171"/>
                </a:cxn>
                <a:cxn ang="0">
                  <a:pos x="74" y="102"/>
                </a:cxn>
                <a:cxn ang="0">
                  <a:pos x="95" y="14"/>
                </a:cxn>
                <a:cxn ang="0">
                  <a:pos x="101" y="10"/>
                </a:cxn>
                <a:cxn ang="0">
                  <a:pos x="140" y="10"/>
                </a:cxn>
                <a:cxn ang="0">
                  <a:pos x="171" y="16"/>
                </a:cxn>
                <a:cxn ang="0">
                  <a:pos x="182" y="37"/>
                </a:cxn>
                <a:cxn ang="0">
                  <a:pos x="178" y="57"/>
                </a:cxn>
                <a:cxn ang="0">
                  <a:pos x="165" y="79"/>
                </a:cxn>
                <a:cxn ang="0">
                  <a:pos x="146" y="90"/>
                </a:cxn>
                <a:cxn ang="0">
                  <a:pos x="119" y="93"/>
                </a:cxn>
                <a:cxn ang="0">
                  <a:pos x="94" y="19"/>
                </a:cxn>
              </a:cxnLst>
              <a:rect l="0" t="0" r="r" b="b"/>
              <a:pathLst>
                <a:path w="210" h="187">
                  <a:moveTo>
                    <a:pt x="74" y="102"/>
                  </a:moveTo>
                  <a:lnTo>
                    <a:pt x="124" y="102"/>
                  </a:lnTo>
                  <a:lnTo>
                    <a:pt x="157" y="97"/>
                  </a:lnTo>
                  <a:lnTo>
                    <a:pt x="184" y="84"/>
                  </a:lnTo>
                  <a:lnTo>
                    <a:pt x="203" y="65"/>
                  </a:lnTo>
                  <a:lnTo>
                    <a:pt x="210" y="43"/>
                  </a:lnTo>
                  <a:lnTo>
                    <a:pt x="205" y="26"/>
                  </a:lnTo>
                  <a:lnTo>
                    <a:pt x="194" y="12"/>
                  </a:lnTo>
                  <a:lnTo>
                    <a:pt x="175" y="3"/>
                  </a:lnTo>
                  <a:lnTo>
                    <a:pt x="150" y="0"/>
                  </a:lnTo>
                  <a:lnTo>
                    <a:pt x="53" y="0"/>
                  </a:lnTo>
                  <a:lnTo>
                    <a:pt x="47" y="0"/>
                  </a:lnTo>
                  <a:lnTo>
                    <a:pt x="45" y="6"/>
                  </a:lnTo>
                  <a:lnTo>
                    <a:pt x="47" y="9"/>
                  </a:lnTo>
                  <a:lnTo>
                    <a:pt x="54" y="10"/>
                  </a:lnTo>
                  <a:lnTo>
                    <a:pt x="59" y="10"/>
                  </a:lnTo>
                  <a:lnTo>
                    <a:pt x="64" y="10"/>
                  </a:lnTo>
                  <a:lnTo>
                    <a:pt x="69" y="11"/>
                  </a:lnTo>
                  <a:lnTo>
                    <a:pt x="70" y="14"/>
                  </a:lnTo>
                  <a:lnTo>
                    <a:pt x="70" y="16"/>
                  </a:lnTo>
                  <a:lnTo>
                    <a:pt x="69" y="20"/>
                  </a:lnTo>
                  <a:lnTo>
                    <a:pt x="33" y="165"/>
                  </a:lnTo>
                  <a:lnTo>
                    <a:pt x="31" y="171"/>
                  </a:lnTo>
                  <a:lnTo>
                    <a:pt x="28" y="175"/>
                  </a:lnTo>
                  <a:lnTo>
                    <a:pt x="21" y="177"/>
                  </a:lnTo>
                  <a:lnTo>
                    <a:pt x="8" y="177"/>
                  </a:lnTo>
                  <a:lnTo>
                    <a:pt x="2" y="178"/>
                  </a:lnTo>
                  <a:lnTo>
                    <a:pt x="0" y="183"/>
                  </a:lnTo>
                  <a:lnTo>
                    <a:pt x="1" y="185"/>
                  </a:lnTo>
                  <a:lnTo>
                    <a:pt x="4" y="187"/>
                  </a:lnTo>
                  <a:lnTo>
                    <a:pt x="12" y="187"/>
                  </a:lnTo>
                  <a:lnTo>
                    <a:pt x="22" y="187"/>
                  </a:lnTo>
                  <a:lnTo>
                    <a:pt x="32" y="186"/>
                  </a:lnTo>
                  <a:lnTo>
                    <a:pt x="40" y="186"/>
                  </a:lnTo>
                  <a:lnTo>
                    <a:pt x="50" y="186"/>
                  </a:lnTo>
                  <a:lnTo>
                    <a:pt x="59" y="186"/>
                  </a:lnTo>
                  <a:lnTo>
                    <a:pt x="77" y="187"/>
                  </a:lnTo>
                  <a:lnTo>
                    <a:pt x="78" y="187"/>
                  </a:lnTo>
                  <a:lnTo>
                    <a:pt x="80" y="186"/>
                  </a:lnTo>
                  <a:lnTo>
                    <a:pt x="82" y="185"/>
                  </a:lnTo>
                  <a:lnTo>
                    <a:pt x="83" y="181"/>
                  </a:lnTo>
                  <a:lnTo>
                    <a:pt x="80" y="178"/>
                  </a:lnTo>
                  <a:lnTo>
                    <a:pt x="74" y="177"/>
                  </a:lnTo>
                  <a:lnTo>
                    <a:pt x="70" y="177"/>
                  </a:lnTo>
                  <a:lnTo>
                    <a:pt x="63" y="177"/>
                  </a:lnTo>
                  <a:lnTo>
                    <a:pt x="58" y="176"/>
                  </a:lnTo>
                  <a:lnTo>
                    <a:pt x="57" y="173"/>
                  </a:lnTo>
                  <a:lnTo>
                    <a:pt x="57" y="171"/>
                  </a:lnTo>
                  <a:lnTo>
                    <a:pt x="58" y="167"/>
                  </a:lnTo>
                  <a:lnTo>
                    <a:pt x="74" y="102"/>
                  </a:lnTo>
                  <a:close/>
                  <a:moveTo>
                    <a:pt x="94" y="19"/>
                  </a:moveTo>
                  <a:lnTo>
                    <a:pt x="95" y="14"/>
                  </a:lnTo>
                  <a:lnTo>
                    <a:pt x="98" y="11"/>
                  </a:lnTo>
                  <a:lnTo>
                    <a:pt x="101" y="10"/>
                  </a:lnTo>
                  <a:lnTo>
                    <a:pt x="108" y="10"/>
                  </a:lnTo>
                  <a:lnTo>
                    <a:pt x="140" y="10"/>
                  </a:lnTo>
                  <a:lnTo>
                    <a:pt x="157" y="11"/>
                  </a:lnTo>
                  <a:lnTo>
                    <a:pt x="171" y="16"/>
                  </a:lnTo>
                  <a:lnTo>
                    <a:pt x="179" y="24"/>
                  </a:lnTo>
                  <a:lnTo>
                    <a:pt x="182" y="37"/>
                  </a:lnTo>
                  <a:lnTo>
                    <a:pt x="181" y="45"/>
                  </a:lnTo>
                  <a:lnTo>
                    <a:pt x="178" y="57"/>
                  </a:lnTo>
                  <a:lnTo>
                    <a:pt x="173" y="69"/>
                  </a:lnTo>
                  <a:lnTo>
                    <a:pt x="165" y="79"/>
                  </a:lnTo>
                  <a:lnTo>
                    <a:pt x="156" y="85"/>
                  </a:lnTo>
                  <a:lnTo>
                    <a:pt x="146" y="90"/>
                  </a:lnTo>
                  <a:lnTo>
                    <a:pt x="133" y="92"/>
                  </a:lnTo>
                  <a:lnTo>
                    <a:pt x="119" y="93"/>
                  </a:lnTo>
                  <a:lnTo>
                    <a:pt x="75" y="93"/>
                  </a:lnTo>
                  <a:lnTo>
                    <a:pt x="94" y="1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5" name="Freeform 426"/>
            <p:cNvSpPr>
              <a:spLocks noChangeAspect="1"/>
            </p:cNvSpPr>
            <p:nvPr/>
          </p:nvSpPr>
          <p:spPr bwMode="auto">
            <a:xfrm>
              <a:off x="5628" y="8"/>
              <a:ext cx="131" cy="705"/>
            </a:xfrm>
            <a:custGeom>
              <a:avLst/>
              <a:gdLst/>
              <a:ahLst/>
              <a:cxnLst>
                <a:cxn ang="0">
                  <a:pos x="104" y="705"/>
                </a:cxn>
                <a:cxn ang="0">
                  <a:pos x="131" y="705"/>
                </a:cxn>
                <a:cxn ang="0">
                  <a:pos x="131" y="0"/>
                </a:cxn>
                <a:cxn ang="0">
                  <a:pos x="0" y="0"/>
                </a:cxn>
                <a:cxn ang="0">
                  <a:pos x="0" y="27"/>
                </a:cxn>
                <a:cxn ang="0">
                  <a:pos x="104" y="27"/>
                </a:cxn>
                <a:cxn ang="0">
                  <a:pos x="104" y="705"/>
                </a:cxn>
              </a:cxnLst>
              <a:rect l="0" t="0" r="r" b="b"/>
              <a:pathLst>
                <a:path w="131" h="705">
                  <a:moveTo>
                    <a:pt x="104" y="705"/>
                  </a:moveTo>
                  <a:lnTo>
                    <a:pt x="131" y="705"/>
                  </a:lnTo>
                  <a:lnTo>
                    <a:pt x="131" y="0"/>
                  </a:lnTo>
                  <a:lnTo>
                    <a:pt x="0" y="0"/>
                  </a:lnTo>
                  <a:lnTo>
                    <a:pt x="0" y="27"/>
                  </a:lnTo>
                  <a:lnTo>
                    <a:pt x="104" y="27"/>
                  </a:lnTo>
                  <a:lnTo>
                    <a:pt x="104" y="70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6" name="Rectangle 427"/>
            <p:cNvSpPr>
              <a:spLocks noChangeAspect="1" noChangeArrowheads="1"/>
            </p:cNvSpPr>
            <p:nvPr/>
          </p:nvSpPr>
          <p:spPr bwMode="auto">
            <a:xfrm>
              <a:off x="5732" y="713"/>
              <a:ext cx="27" cy="236"/>
            </a:xfrm>
            <a:prstGeom prst="rect">
              <a:avLst/>
            </a:prstGeom>
            <a:solidFill>
              <a:srgbClr val="000000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7" name="Rectangle 428"/>
            <p:cNvSpPr>
              <a:spLocks noChangeAspect="1" noChangeArrowheads="1"/>
            </p:cNvSpPr>
            <p:nvPr/>
          </p:nvSpPr>
          <p:spPr bwMode="auto">
            <a:xfrm>
              <a:off x="5732" y="949"/>
              <a:ext cx="27" cy="236"/>
            </a:xfrm>
            <a:prstGeom prst="rect">
              <a:avLst/>
            </a:prstGeom>
            <a:solidFill>
              <a:srgbClr val="000000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" name="Rectangle 429"/>
            <p:cNvSpPr>
              <a:spLocks noChangeAspect="1" noChangeArrowheads="1"/>
            </p:cNvSpPr>
            <p:nvPr/>
          </p:nvSpPr>
          <p:spPr bwMode="auto">
            <a:xfrm>
              <a:off x="5732" y="1184"/>
              <a:ext cx="27" cy="236"/>
            </a:xfrm>
            <a:prstGeom prst="rect">
              <a:avLst/>
            </a:prstGeom>
            <a:solidFill>
              <a:srgbClr val="000000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9" name="Freeform 430"/>
            <p:cNvSpPr>
              <a:spLocks noChangeAspect="1"/>
            </p:cNvSpPr>
            <p:nvPr/>
          </p:nvSpPr>
          <p:spPr bwMode="auto">
            <a:xfrm>
              <a:off x="5628" y="1420"/>
              <a:ext cx="131" cy="706"/>
            </a:xfrm>
            <a:custGeom>
              <a:avLst/>
              <a:gdLst/>
              <a:ahLst/>
              <a:cxnLst>
                <a:cxn ang="0">
                  <a:pos x="104" y="679"/>
                </a:cxn>
                <a:cxn ang="0">
                  <a:pos x="0" y="679"/>
                </a:cxn>
                <a:cxn ang="0">
                  <a:pos x="0" y="706"/>
                </a:cxn>
                <a:cxn ang="0">
                  <a:pos x="131" y="706"/>
                </a:cxn>
                <a:cxn ang="0">
                  <a:pos x="131" y="0"/>
                </a:cxn>
                <a:cxn ang="0">
                  <a:pos x="104" y="0"/>
                </a:cxn>
                <a:cxn ang="0">
                  <a:pos x="104" y="679"/>
                </a:cxn>
              </a:cxnLst>
              <a:rect l="0" t="0" r="r" b="b"/>
              <a:pathLst>
                <a:path w="131" h="706">
                  <a:moveTo>
                    <a:pt x="104" y="679"/>
                  </a:moveTo>
                  <a:lnTo>
                    <a:pt x="0" y="679"/>
                  </a:lnTo>
                  <a:lnTo>
                    <a:pt x="0" y="706"/>
                  </a:lnTo>
                  <a:lnTo>
                    <a:pt x="131" y="706"/>
                  </a:lnTo>
                  <a:lnTo>
                    <a:pt x="131" y="0"/>
                  </a:lnTo>
                  <a:lnTo>
                    <a:pt x="104" y="0"/>
                  </a:lnTo>
                  <a:lnTo>
                    <a:pt x="104" y="67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51676518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Estimating Hyper-parameters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/>
          <a:lstStyle/>
          <a:p>
            <a:fld id="{C8A3C2DC-176B-490C-97D2-8ED4C1EC2C7D}" type="slidenum">
              <a:rPr lang="en-US" smtClean="0"/>
              <a:pPr/>
              <a:t>33</a:t>
            </a:fld>
            <a:endParaRPr lang="en-US"/>
          </a:p>
        </p:txBody>
      </p:sp>
      <p:grpSp>
        <p:nvGrpSpPr>
          <p:cNvPr id="3" name="Group 90"/>
          <p:cNvGrpSpPr>
            <a:grpSpLocks noChangeAspect="1"/>
          </p:cNvGrpSpPr>
          <p:nvPr>
            <p:custDataLst>
              <p:tags r:id="rId1"/>
            </p:custDataLst>
          </p:nvPr>
        </p:nvGrpSpPr>
        <p:grpSpPr bwMode="auto">
          <a:xfrm>
            <a:off x="685800" y="1857375"/>
            <a:ext cx="1752977" cy="276225"/>
            <a:chOff x="1" y="0"/>
            <a:chExt cx="5756" cy="907"/>
          </a:xfrm>
        </p:grpSpPr>
        <p:sp>
          <p:nvSpPr>
            <p:cNvPr id="6" name="Freeform 91"/>
            <p:cNvSpPr>
              <a:spLocks noChangeAspect="1"/>
            </p:cNvSpPr>
            <p:nvPr/>
          </p:nvSpPr>
          <p:spPr bwMode="auto">
            <a:xfrm>
              <a:off x="1" y="285"/>
              <a:ext cx="388" cy="406"/>
            </a:xfrm>
            <a:custGeom>
              <a:avLst/>
              <a:gdLst/>
              <a:ahLst/>
              <a:cxnLst>
                <a:cxn ang="0">
                  <a:pos x="275" y="52"/>
                </a:cxn>
                <a:cxn ang="0">
                  <a:pos x="267" y="74"/>
                </a:cxn>
                <a:cxn ang="0">
                  <a:pos x="272" y="107"/>
                </a:cxn>
                <a:cxn ang="0">
                  <a:pos x="303" y="134"/>
                </a:cxn>
                <a:cxn ang="0">
                  <a:pos x="341" y="134"/>
                </a:cxn>
                <a:cxn ang="0">
                  <a:pos x="372" y="106"/>
                </a:cxn>
                <a:cxn ang="0">
                  <a:pos x="360" y="37"/>
                </a:cxn>
                <a:cxn ang="0">
                  <a:pos x="269" y="2"/>
                </a:cxn>
                <a:cxn ang="0">
                  <a:pos x="168" y="5"/>
                </a:cxn>
                <a:cxn ang="0">
                  <a:pos x="83" y="38"/>
                </a:cxn>
                <a:cxn ang="0">
                  <a:pos x="29" y="95"/>
                </a:cxn>
                <a:cxn ang="0">
                  <a:pos x="3" y="166"/>
                </a:cxn>
                <a:cxn ang="0">
                  <a:pos x="15" y="286"/>
                </a:cxn>
                <a:cxn ang="0">
                  <a:pos x="128" y="391"/>
                </a:cxn>
                <a:cxn ang="0">
                  <a:pos x="267" y="402"/>
                </a:cxn>
                <a:cxn ang="0">
                  <a:pos x="335" y="373"/>
                </a:cxn>
                <a:cxn ang="0">
                  <a:pos x="372" y="335"/>
                </a:cxn>
                <a:cxn ang="0">
                  <a:pos x="387" y="304"/>
                </a:cxn>
                <a:cxn ang="0">
                  <a:pos x="386" y="290"/>
                </a:cxn>
                <a:cxn ang="0">
                  <a:pos x="374" y="285"/>
                </a:cxn>
                <a:cxn ang="0">
                  <a:pos x="358" y="286"/>
                </a:cxn>
                <a:cxn ang="0">
                  <a:pos x="349" y="292"/>
                </a:cxn>
                <a:cxn ang="0">
                  <a:pos x="325" y="333"/>
                </a:cxn>
                <a:cxn ang="0">
                  <a:pos x="268" y="367"/>
                </a:cxn>
                <a:cxn ang="0">
                  <a:pos x="195" y="365"/>
                </a:cxn>
                <a:cxn ang="0">
                  <a:pos x="143" y="328"/>
                </a:cxn>
                <a:cxn ang="0">
                  <a:pos x="120" y="272"/>
                </a:cxn>
                <a:cxn ang="0">
                  <a:pos x="113" y="219"/>
                </a:cxn>
                <a:cxn ang="0">
                  <a:pos x="113" y="179"/>
                </a:cxn>
                <a:cxn ang="0">
                  <a:pos x="119" y="126"/>
                </a:cxn>
                <a:cxn ang="0">
                  <a:pos x="141" y="74"/>
                </a:cxn>
                <a:cxn ang="0">
                  <a:pos x="189" y="41"/>
                </a:cxn>
                <a:cxn ang="0">
                  <a:pos x="263" y="37"/>
                </a:cxn>
              </a:cxnLst>
              <a:rect l="0" t="0" r="r" b="b"/>
              <a:pathLst>
                <a:path w="388" h="406">
                  <a:moveTo>
                    <a:pt x="284" y="41"/>
                  </a:moveTo>
                  <a:lnTo>
                    <a:pt x="275" y="52"/>
                  </a:lnTo>
                  <a:lnTo>
                    <a:pt x="269" y="63"/>
                  </a:lnTo>
                  <a:lnTo>
                    <a:pt x="267" y="74"/>
                  </a:lnTo>
                  <a:lnTo>
                    <a:pt x="267" y="82"/>
                  </a:lnTo>
                  <a:lnTo>
                    <a:pt x="272" y="107"/>
                  </a:lnTo>
                  <a:lnTo>
                    <a:pt x="285" y="124"/>
                  </a:lnTo>
                  <a:lnTo>
                    <a:pt x="303" y="134"/>
                  </a:lnTo>
                  <a:lnTo>
                    <a:pt x="321" y="137"/>
                  </a:lnTo>
                  <a:lnTo>
                    <a:pt x="341" y="134"/>
                  </a:lnTo>
                  <a:lnTo>
                    <a:pt x="359" y="123"/>
                  </a:lnTo>
                  <a:lnTo>
                    <a:pt x="372" y="106"/>
                  </a:lnTo>
                  <a:lnTo>
                    <a:pt x="377" y="82"/>
                  </a:lnTo>
                  <a:lnTo>
                    <a:pt x="360" y="37"/>
                  </a:lnTo>
                  <a:lnTo>
                    <a:pt x="319" y="12"/>
                  </a:lnTo>
                  <a:lnTo>
                    <a:pt x="269" y="2"/>
                  </a:lnTo>
                  <a:lnTo>
                    <a:pt x="223" y="0"/>
                  </a:lnTo>
                  <a:lnTo>
                    <a:pt x="168" y="5"/>
                  </a:lnTo>
                  <a:lnTo>
                    <a:pt x="122" y="18"/>
                  </a:lnTo>
                  <a:lnTo>
                    <a:pt x="83" y="38"/>
                  </a:lnTo>
                  <a:lnTo>
                    <a:pt x="53" y="64"/>
                  </a:lnTo>
                  <a:lnTo>
                    <a:pt x="29" y="95"/>
                  </a:lnTo>
                  <a:lnTo>
                    <a:pt x="13" y="129"/>
                  </a:lnTo>
                  <a:lnTo>
                    <a:pt x="3" y="166"/>
                  </a:lnTo>
                  <a:lnTo>
                    <a:pt x="0" y="204"/>
                  </a:lnTo>
                  <a:lnTo>
                    <a:pt x="15" y="286"/>
                  </a:lnTo>
                  <a:lnTo>
                    <a:pt x="59" y="350"/>
                  </a:lnTo>
                  <a:lnTo>
                    <a:pt x="128" y="391"/>
                  </a:lnTo>
                  <a:lnTo>
                    <a:pt x="219" y="406"/>
                  </a:lnTo>
                  <a:lnTo>
                    <a:pt x="267" y="402"/>
                  </a:lnTo>
                  <a:lnTo>
                    <a:pt x="305" y="390"/>
                  </a:lnTo>
                  <a:lnTo>
                    <a:pt x="335" y="373"/>
                  </a:lnTo>
                  <a:lnTo>
                    <a:pt x="357" y="354"/>
                  </a:lnTo>
                  <a:lnTo>
                    <a:pt x="372" y="335"/>
                  </a:lnTo>
                  <a:lnTo>
                    <a:pt x="382" y="317"/>
                  </a:lnTo>
                  <a:lnTo>
                    <a:pt x="387" y="304"/>
                  </a:lnTo>
                  <a:lnTo>
                    <a:pt x="388" y="298"/>
                  </a:lnTo>
                  <a:lnTo>
                    <a:pt x="386" y="290"/>
                  </a:lnTo>
                  <a:lnTo>
                    <a:pt x="381" y="287"/>
                  </a:lnTo>
                  <a:lnTo>
                    <a:pt x="374" y="285"/>
                  </a:lnTo>
                  <a:lnTo>
                    <a:pt x="367" y="285"/>
                  </a:lnTo>
                  <a:lnTo>
                    <a:pt x="358" y="286"/>
                  </a:lnTo>
                  <a:lnTo>
                    <a:pt x="352" y="287"/>
                  </a:lnTo>
                  <a:lnTo>
                    <a:pt x="349" y="292"/>
                  </a:lnTo>
                  <a:lnTo>
                    <a:pt x="346" y="298"/>
                  </a:lnTo>
                  <a:lnTo>
                    <a:pt x="325" y="333"/>
                  </a:lnTo>
                  <a:lnTo>
                    <a:pt x="299" y="356"/>
                  </a:lnTo>
                  <a:lnTo>
                    <a:pt x="268" y="367"/>
                  </a:lnTo>
                  <a:lnTo>
                    <a:pt x="236" y="371"/>
                  </a:lnTo>
                  <a:lnTo>
                    <a:pt x="195" y="365"/>
                  </a:lnTo>
                  <a:lnTo>
                    <a:pt x="165" y="350"/>
                  </a:lnTo>
                  <a:lnTo>
                    <a:pt x="143" y="328"/>
                  </a:lnTo>
                  <a:lnTo>
                    <a:pt x="128" y="301"/>
                  </a:lnTo>
                  <a:lnTo>
                    <a:pt x="120" y="272"/>
                  </a:lnTo>
                  <a:lnTo>
                    <a:pt x="115" y="244"/>
                  </a:lnTo>
                  <a:lnTo>
                    <a:pt x="113" y="219"/>
                  </a:lnTo>
                  <a:lnTo>
                    <a:pt x="113" y="200"/>
                  </a:lnTo>
                  <a:lnTo>
                    <a:pt x="113" y="179"/>
                  </a:lnTo>
                  <a:lnTo>
                    <a:pt x="115" y="154"/>
                  </a:lnTo>
                  <a:lnTo>
                    <a:pt x="119" y="126"/>
                  </a:lnTo>
                  <a:lnTo>
                    <a:pt x="128" y="99"/>
                  </a:lnTo>
                  <a:lnTo>
                    <a:pt x="141" y="74"/>
                  </a:lnTo>
                  <a:lnTo>
                    <a:pt x="161" y="54"/>
                  </a:lnTo>
                  <a:lnTo>
                    <a:pt x="189" y="41"/>
                  </a:lnTo>
                  <a:lnTo>
                    <a:pt x="227" y="35"/>
                  </a:lnTo>
                  <a:lnTo>
                    <a:pt x="263" y="37"/>
                  </a:lnTo>
                  <a:lnTo>
                    <a:pt x="284" y="4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Freeform 92"/>
            <p:cNvSpPr>
              <a:spLocks noChangeAspect="1" noEditPoints="1"/>
            </p:cNvSpPr>
            <p:nvPr/>
          </p:nvSpPr>
          <p:spPr bwMode="auto">
            <a:xfrm>
              <a:off x="739" y="305"/>
              <a:ext cx="94" cy="381"/>
            </a:xfrm>
            <a:custGeom>
              <a:avLst/>
              <a:gdLst/>
              <a:ahLst/>
              <a:cxnLst>
                <a:cxn ang="0">
                  <a:pos x="94" y="46"/>
                </a:cxn>
                <a:cxn ang="0">
                  <a:pos x="90" y="28"/>
                </a:cxn>
                <a:cxn ang="0">
                  <a:pos x="80" y="13"/>
                </a:cxn>
                <a:cxn ang="0">
                  <a:pos x="65" y="3"/>
                </a:cxn>
                <a:cxn ang="0">
                  <a:pos x="47" y="0"/>
                </a:cxn>
                <a:cxn ang="0">
                  <a:pos x="29" y="3"/>
                </a:cxn>
                <a:cxn ang="0">
                  <a:pos x="14" y="13"/>
                </a:cxn>
                <a:cxn ang="0">
                  <a:pos x="4" y="28"/>
                </a:cxn>
                <a:cxn ang="0">
                  <a:pos x="0" y="46"/>
                </a:cxn>
                <a:cxn ang="0">
                  <a:pos x="4" y="65"/>
                </a:cxn>
                <a:cxn ang="0">
                  <a:pos x="14" y="79"/>
                </a:cxn>
                <a:cxn ang="0">
                  <a:pos x="29" y="90"/>
                </a:cxn>
                <a:cxn ang="0">
                  <a:pos x="47" y="93"/>
                </a:cxn>
                <a:cxn ang="0">
                  <a:pos x="65" y="90"/>
                </a:cxn>
                <a:cxn ang="0">
                  <a:pos x="80" y="79"/>
                </a:cxn>
                <a:cxn ang="0">
                  <a:pos x="90" y="65"/>
                </a:cxn>
                <a:cxn ang="0">
                  <a:pos x="94" y="46"/>
                </a:cxn>
                <a:cxn ang="0">
                  <a:pos x="94" y="334"/>
                </a:cxn>
                <a:cxn ang="0">
                  <a:pos x="90" y="316"/>
                </a:cxn>
                <a:cxn ang="0">
                  <a:pos x="80" y="301"/>
                </a:cxn>
                <a:cxn ang="0">
                  <a:pos x="65" y="291"/>
                </a:cxn>
                <a:cxn ang="0">
                  <a:pos x="47" y="287"/>
                </a:cxn>
                <a:cxn ang="0">
                  <a:pos x="29" y="291"/>
                </a:cxn>
                <a:cxn ang="0">
                  <a:pos x="14" y="301"/>
                </a:cxn>
                <a:cxn ang="0">
                  <a:pos x="4" y="316"/>
                </a:cxn>
                <a:cxn ang="0">
                  <a:pos x="0" y="334"/>
                </a:cxn>
                <a:cxn ang="0">
                  <a:pos x="4" y="352"/>
                </a:cxn>
                <a:cxn ang="0">
                  <a:pos x="14" y="367"/>
                </a:cxn>
                <a:cxn ang="0">
                  <a:pos x="29" y="377"/>
                </a:cxn>
                <a:cxn ang="0">
                  <a:pos x="47" y="381"/>
                </a:cxn>
                <a:cxn ang="0">
                  <a:pos x="65" y="377"/>
                </a:cxn>
                <a:cxn ang="0">
                  <a:pos x="80" y="367"/>
                </a:cxn>
                <a:cxn ang="0">
                  <a:pos x="90" y="352"/>
                </a:cxn>
                <a:cxn ang="0">
                  <a:pos x="94" y="334"/>
                </a:cxn>
              </a:cxnLst>
              <a:rect l="0" t="0" r="r" b="b"/>
              <a:pathLst>
                <a:path w="94" h="381">
                  <a:moveTo>
                    <a:pt x="94" y="46"/>
                  </a:moveTo>
                  <a:lnTo>
                    <a:pt x="90" y="28"/>
                  </a:lnTo>
                  <a:lnTo>
                    <a:pt x="80" y="13"/>
                  </a:lnTo>
                  <a:lnTo>
                    <a:pt x="65" y="3"/>
                  </a:lnTo>
                  <a:lnTo>
                    <a:pt x="47" y="0"/>
                  </a:lnTo>
                  <a:lnTo>
                    <a:pt x="29" y="3"/>
                  </a:lnTo>
                  <a:lnTo>
                    <a:pt x="14" y="13"/>
                  </a:lnTo>
                  <a:lnTo>
                    <a:pt x="4" y="28"/>
                  </a:lnTo>
                  <a:lnTo>
                    <a:pt x="0" y="46"/>
                  </a:lnTo>
                  <a:lnTo>
                    <a:pt x="4" y="65"/>
                  </a:lnTo>
                  <a:lnTo>
                    <a:pt x="14" y="79"/>
                  </a:lnTo>
                  <a:lnTo>
                    <a:pt x="29" y="90"/>
                  </a:lnTo>
                  <a:lnTo>
                    <a:pt x="47" y="93"/>
                  </a:lnTo>
                  <a:lnTo>
                    <a:pt x="65" y="90"/>
                  </a:lnTo>
                  <a:lnTo>
                    <a:pt x="80" y="79"/>
                  </a:lnTo>
                  <a:lnTo>
                    <a:pt x="90" y="65"/>
                  </a:lnTo>
                  <a:lnTo>
                    <a:pt x="94" y="46"/>
                  </a:lnTo>
                  <a:close/>
                  <a:moveTo>
                    <a:pt x="94" y="334"/>
                  </a:moveTo>
                  <a:lnTo>
                    <a:pt x="90" y="316"/>
                  </a:lnTo>
                  <a:lnTo>
                    <a:pt x="80" y="301"/>
                  </a:lnTo>
                  <a:lnTo>
                    <a:pt x="65" y="291"/>
                  </a:lnTo>
                  <a:lnTo>
                    <a:pt x="47" y="287"/>
                  </a:lnTo>
                  <a:lnTo>
                    <a:pt x="29" y="291"/>
                  </a:lnTo>
                  <a:lnTo>
                    <a:pt x="14" y="301"/>
                  </a:lnTo>
                  <a:lnTo>
                    <a:pt x="4" y="316"/>
                  </a:lnTo>
                  <a:lnTo>
                    <a:pt x="0" y="334"/>
                  </a:lnTo>
                  <a:lnTo>
                    <a:pt x="4" y="352"/>
                  </a:lnTo>
                  <a:lnTo>
                    <a:pt x="14" y="367"/>
                  </a:lnTo>
                  <a:lnTo>
                    <a:pt x="29" y="377"/>
                  </a:lnTo>
                  <a:lnTo>
                    <a:pt x="47" y="381"/>
                  </a:lnTo>
                  <a:lnTo>
                    <a:pt x="65" y="377"/>
                  </a:lnTo>
                  <a:lnTo>
                    <a:pt x="80" y="367"/>
                  </a:lnTo>
                  <a:lnTo>
                    <a:pt x="90" y="352"/>
                  </a:lnTo>
                  <a:lnTo>
                    <a:pt x="94" y="334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93"/>
            <p:cNvSpPr>
              <a:spLocks noChangeAspect="1"/>
            </p:cNvSpPr>
            <p:nvPr/>
          </p:nvSpPr>
          <p:spPr bwMode="auto">
            <a:xfrm>
              <a:off x="1128" y="0"/>
              <a:ext cx="887" cy="730"/>
            </a:xfrm>
            <a:custGeom>
              <a:avLst/>
              <a:gdLst/>
              <a:ahLst/>
              <a:cxnLst>
                <a:cxn ang="0">
                  <a:pos x="308" y="217"/>
                </a:cxn>
                <a:cxn ang="0">
                  <a:pos x="344" y="325"/>
                </a:cxn>
                <a:cxn ang="0">
                  <a:pos x="407" y="496"/>
                </a:cxn>
                <a:cxn ang="0">
                  <a:pos x="468" y="629"/>
                </a:cxn>
                <a:cxn ang="0">
                  <a:pos x="511" y="699"/>
                </a:cxn>
                <a:cxn ang="0">
                  <a:pos x="520" y="708"/>
                </a:cxn>
                <a:cxn ang="0">
                  <a:pos x="546" y="702"/>
                </a:cxn>
                <a:cxn ang="0">
                  <a:pos x="573" y="683"/>
                </a:cxn>
                <a:cxn ang="0">
                  <a:pos x="583" y="660"/>
                </a:cxn>
                <a:cxn ang="0">
                  <a:pos x="609" y="547"/>
                </a:cxn>
                <a:cxn ang="0">
                  <a:pos x="650" y="380"/>
                </a:cxn>
                <a:cxn ang="0">
                  <a:pos x="689" y="238"/>
                </a:cxn>
                <a:cxn ang="0">
                  <a:pos x="717" y="143"/>
                </a:cxn>
                <a:cxn ang="0">
                  <a:pos x="727" y="117"/>
                </a:cxn>
                <a:cxn ang="0">
                  <a:pos x="738" y="107"/>
                </a:cxn>
                <a:cxn ang="0">
                  <a:pos x="765" y="94"/>
                </a:cxn>
                <a:cxn ang="0">
                  <a:pos x="816" y="83"/>
                </a:cxn>
                <a:cxn ang="0">
                  <a:pos x="866" y="73"/>
                </a:cxn>
                <a:cxn ang="0">
                  <a:pos x="884" y="33"/>
                </a:cxn>
                <a:cxn ang="0">
                  <a:pos x="883" y="2"/>
                </a:cxn>
                <a:cxn ang="0">
                  <a:pos x="812" y="6"/>
                </a:cxn>
                <a:cxn ang="0">
                  <a:pos x="745" y="36"/>
                </a:cxn>
                <a:cxn ang="0">
                  <a:pos x="713" y="80"/>
                </a:cxn>
                <a:cxn ang="0">
                  <a:pos x="672" y="197"/>
                </a:cxn>
                <a:cxn ang="0">
                  <a:pos x="559" y="635"/>
                </a:cxn>
                <a:cxn ang="0">
                  <a:pos x="497" y="522"/>
                </a:cxn>
                <a:cxn ang="0">
                  <a:pos x="441" y="378"/>
                </a:cxn>
                <a:cxn ang="0">
                  <a:pos x="382" y="212"/>
                </a:cxn>
                <a:cxn ang="0">
                  <a:pos x="342" y="80"/>
                </a:cxn>
                <a:cxn ang="0">
                  <a:pos x="336" y="65"/>
                </a:cxn>
                <a:cxn ang="0">
                  <a:pos x="328" y="62"/>
                </a:cxn>
                <a:cxn ang="0">
                  <a:pos x="314" y="65"/>
                </a:cxn>
                <a:cxn ang="0">
                  <a:pos x="283" y="83"/>
                </a:cxn>
                <a:cxn ang="0">
                  <a:pos x="272" y="109"/>
                </a:cxn>
                <a:cxn ang="0">
                  <a:pos x="244" y="282"/>
                </a:cxn>
                <a:cxn ang="0">
                  <a:pos x="206" y="436"/>
                </a:cxn>
                <a:cxn ang="0">
                  <a:pos x="168" y="555"/>
                </a:cxn>
                <a:cxn ang="0">
                  <a:pos x="141" y="620"/>
                </a:cxn>
                <a:cxn ang="0">
                  <a:pos x="127" y="639"/>
                </a:cxn>
                <a:cxn ang="0">
                  <a:pos x="105" y="649"/>
                </a:cxn>
                <a:cxn ang="0">
                  <a:pos x="78" y="644"/>
                </a:cxn>
                <a:cxn ang="0">
                  <a:pos x="39" y="623"/>
                </a:cxn>
                <a:cxn ang="0">
                  <a:pos x="32" y="620"/>
                </a:cxn>
                <a:cxn ang="0">
                  <a:pos x="11" y="644"/>
                </a:cxn>
                <a:cxn ang="0">
                  <a:pos x="0" y="685"/>
                </a:cxn>
                <a:cxn ang="0">
                  <a:pos x="30" y="718"/>
                </a:cxn>
                <a:cxn ang="0">
                  <a:pos x="78" y="730"/>
                </a:cxn>
                <a:cxn ang="0">
                  <a:pos x="152" y="663"/>
                </a:cxn>
                <a:cxn ang="0">
                  <a:pos x="193" y="565"/>
                </a:cxn>
                <a:cxn ang="0">
                  <a:pos x="260" y="347"/>
                </a:cxn>
                <a:cxn ang="0">
                  <a:pos x="295" y="178"/>
                </a:cxn>
              </a:cxnLst>
              <a:rect l="0" t="0" r="r" b="b"/>
              <a:pathLst>
                <a:path w="887" h="730">
                  <a:moveTo>
                    <a:pt x="295" y="178"/>
                  </a:moveTo>
                  <a:lnTo>
                    <a:pt x="308" y="217"/>
                  </a:lnTo>
                  <a:lnTo>
                    <a:pt x="323" y="265"/>
                  </a:lnTo>
                  <a:lnTo>
                    <a:pt x="344" y="325"/>
                  </a:lnTo>
                  <a:lnTo>
                    <a:pt x="370" y="399"/>
                  </a:lnTo>
                  <a:lnTo>
                    <a:pt x="407" y="496"/>
                  </a:lnTo>
                  <a:lnTo>
                    <a:pt x="438" y="569"/>
                  </a:lnTo>
                  <a:lnTo>
                    <a:pt x="468" y="629"/>
                  </a:lnTo>
                  <a:lnTo>
                    <a:pt x="504" y="689"/>
                  </a:lnTo>
                  <a:lnTo>
                    <a:pt x="511" y="699"/>
                  </a:lnTo>
                  <a:lnTo>
                    <a:pt x="516" y="705"/>
                  </a:lnTo>
                  <a:lnTo>
                    <a:pt x="520" y="708"/>
                  </a:lnTo>
                  <a:lnTo>
                    <a:pt x="525" y="708"/>
                  </a:lnTo>
                  <a:lnTo>
                    <a:pt x="546" y="702"/>
                  </a:lnTo>
                  <a:lnTo>
                    <a:pt x="565" y="690"/>
                  </a:lnTo>
                  <a:lnTo>
                    <a:pt x="573" y="683"/>
                  </a:lnTo>
                  <a:lnTo>
                    <a:pt x="578" y="674"/>
                  </a:lnTo>
                  <a:lnTo>
                    <a:pt x="583" y="660"/>
                  </a:lnTo>
                  <a:lnTo>
                    <a:pt x="588" y="635"/>
                  </a:lnTo>
                  <a:lnTo>
                    <a:pt x="609" y="547"/>
                  </a:lnTo>
                  <a:lnTo>
                    <a:pt x="630" y="461"/>
                  </a:lnTo>
                  <a:lnTo>
                    <a:pt x="650" y="380"/>
                  </a:lnTo>
                  <a:lnTo>
                    <a:pt x="670" y="305"/>
                  </a:lnTo>
                  <a:lnTo>
                    <a:pt x="689" y="238"/>
                  </a:lnTo>
                  <a:lnTo>
                    <a:pt x="704" y="184"/>
                  </a:lnTo>
                  <a:lnTo>
                    <a:pt x="717" y="143"/>
                  </a:lnTo>
                  <a:lnTo>
                    <a:pt x="726" y="119"/>
                  </a:lnTo>
                  <a:lnTo>
                    <a:pt x="727" y="117"/>
                  </a:lnTo>
                  <a:lnTo>
                    <a:pt x="731" y="112"/>
                  </a:lnTo>
                  <a:lnTo>
                    <a:pt x="738" y="107"/>
                  </a:lnTo>
                  <a:lnTo>
                    <a:pt x="749" y="100"/>
                  </a:lnTo>
                  <a:lnTo>
                    <a:pt x="765" y="94"/>
                  </a:lnTo>
                  <a:lnTo>
                    <a:pt x="787" y="88"/>
                  </a:lnTo>
                  <a:lnTo>
                    <a:pt x="816" y="83"/>
                  </a:lnTo>
                  <a:lnTo>
                    <a:pt x="853" y="82"/>
                  </a:lnTo>
                  <a:lnTo>
                    <a:pt x="866" y="73"/>
                  </a:lnTo>
                  <a:lnTo>
                    <a:pt x="877" y="55"/>
                  </a:lnTo>
                  <a:lnTo>
                    <a:pt x="884" y="33"/>
                  </a:lnTo>
                  <a:lnTo>
                    <a:pt x="887" y="14"/>
                  </a:lnTo>
                  <a:lnTo>
                    <a:pt x="883" y="2"/>
                  </a:lnTo>
                  <a:lnTo>
                    <a:pt x="870" y="0"/>
                  </a:lnTo>
                  <a:lnTo>
                    <a:pt x="812" y="6"/>
                  </a:lnTo>
                  <a:lnTo>
                    <a:pt x="771" y="20"/>
                  </a:lnTo>
                  <a:lnTo>
                    <a:pt x="745" y="36"/>
                  </a:lnTo>
                  <a:lnTo>
                    <a:pt x="731" y="49"/>
                  </a:lnTo>
                  <a:lnTo>
                    <a:pt x="713" y="80"/>
                  </a:lnTo>
                  <a:lnTo>
                    <a:pt x="694" y="127"/>
                  </a:lnTo>
                  <a:lnTo>
                    <a:pt x="672" y="197"/>
                  </a:lnTo>
                  <a:lnTo>
                    <a:pt x="645" y="293"/>
                  </a:lnTo>
                  <a:lnTo>
                    <a:pt x="559" y="635"/>
                  </a:lnTo>
                  <a:lnTo>
                    <a:pt x="526" y="580"/>
                  </a:lnTo>
                  <a:lnTo>
                    <a:pt x="497" y="522"/>
                  </a:lnTo>
                  <a:lnTo>
                    <a:pt x="470" y="456"/>
                  </a:lnTo>
                  <a:lnTo>
                    <a:pt x="441" y="378"/>
                  </a:lnTo>
                  <a:lnTo>
                    <a:pt x="408" y="290"/>
                  </a:lnTo>
                  <a:lnTo>
                    <a:pt x="382" y="212"/>
                  </a:lnTo>
                  <a:lnTo>
                    <a:pt x="360" y="143"/>
                  </a:lnTo>
                  <a:lnTo>
                    <a:pt x="342" y="80"/>
                  </a:lnTo>
                  <a:lnTo>
                    <a:pt x="338" y="70"/>
                  </a:lnTo>
                  <a:lnTo>
                    <a:pt x="336" y="65"/>
                  </a:lnTo>
                  <a:lnTo>
                    <a:pt x="333" y="62"/>
                  </a:lnTo>
                  <a:lnTo>
                    <a:pt x="328" y="62"/>
                  </a:lnTo>
                  <a:lnTo>
                    <a:pt x="323" y="62"/>
                  </a:lnTo>
                  <a:lnTo>
                    <a:pt x="314" y="65"/>
                  </a:lnTo>
                  <a:lnTo>
                    <a:pt x="300" y="71"/>
                  </a:lnTo>
                  <a:lnTo>
                    <a:pt x="283" y="83"/>
                  </a:lnTo>
                  <a:lnTo>
                    <a:pt x="274" y="95"/>
                  </a:lnTo>
                  <a:lnTo>
                    <a:pt x="272" y="109"/>
                  </a:lnTo>
                  <a:lnTo>
                    <a:pt x="260" y="197"/>
                  </a:lnTo>
                  <a:lnTo>
                    <a:pt x="244" y="282"/>
                  </a:lnTo>
                  <a:lnTo>
                    <a:pt x="226" y="363"/>
                  </a:lnTo>
                  <a:lnTo>
                    <a:pt x="206" y="436"/>
                  </a:lnTo>
                  <a:lnTo>
                    <a:pt x="186" y="501"/>
                  </a:lnTo>
                  <a:lnTo>
                    <a:pt x="168" y="555"/>
                  </a:lnTo>
                  <a:lnTo>
                    <a:pt x="152" y="595"/>
                  </a:lnTo>
                  <a:lnTo>
                    <a:pt x="141" y="620"/>
                  </a:lnTo>
                  <a:lnTo>
                    <a:pt x="135" y="630"/>
                  </a:lnTo>
                  <a:lnTo>
                    <a:pt x="127" y="639"/>
                  </a:lnTo>
                  <a:lnTo>
                    <a:pt x="118" y="646"/>
                  </a:lnTo>
                  <a:lnTo>
                    <a:pt x="105" y="649"/>
                  </a:lnTo>
                  <a:lnTo>
                    <a:pt x="95" y="648"/>
                  </a:lnTo>
                  <a:lnTo>
                    <a:pt x="78" y="644"/>
                  </a:lnTo>
                  <a:lnTo>
                    <a:pt x="58" y="636"/>
                  </a:lnTo>
                  <a:lnTo>
                    <a:pt x="39" y="623"/>
                  </a:lnTo>
                  <a:lnTo>
                    <a:pt x="35" y="620"/>
                  </a:lnTo>
                  <a:lnTo>
                    <a:pt x="32" y="620"/>
                  </a:lnTo>
                  <a:lnTo>
                    <a:pt x="21" y="627"/>
                  </a:lnTo>
                  <a:lnTo>
                    <a:pt x="11" y="644"/>
                  </a:lnTo>
                  <a:lnTo>
                    <a:pt x="3" y="666"/>
                  </a:lnTo>
                  <a:lnTo>
                    <a:pt x="0" y="685"/>
                  </a:lnTo>
                  <a:lnTo>
                    <a:pt x="8" y="704"/>
                  </a:lnTo>
                  <a:lnTo>
                    <a:pt x="30" y="718"/>
                  </a:lnTo>
                  <a:lnTo>
                    <a:pt x="55" y="727"/>
                  </a:lnTo>
                  <a:lnTo>
                    <a:pt x="78" y="730"/>
                  </a:lnTo>
                  <a:lnTo>
                    <a:pt x="118" y="710"/>
                  </a:lnTo>
                  <a:lnTo>
                    <a:pt x="152" y="663"/>
                  </a:lnTo>
                  <a:lnTo>
                    <a:pt x="177" y="608"/>
                  </a:lnTo>
                  <a:lnTo>
                    <a:pt x="193" y="565"/>
                  </a:lnTo>
                  <a:lnTo>
                    <a:pt x="231" y="450"/>
                  </a:lnTo>
                  <a:lnTo>
                    <a:pt x="260" y="347"/>
                  </a:lnTo>
                  <a:lnTo>
                    <a:pt x="280" y="256"/>
                  </a:lnTo>
                  <a:lnTo>
                    <a:pt x="295" y="17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94"/>
            <p:cNvSpPr>
              <a:spLocks noChangeAspect="1"/>
            </p:cNvSpPr>
            <p:nvPr/>
          </p:nvSpPr>
          <p:spPr bwMode="auto">
            <a:xfrm>
              <a:off x="2094" y="22"/>
              <a:ext cx="205" cy="885"/>
            </a:xfrm>
            <a:custGeom>
              <a:avLst/>
              <a:gdLst/>
              <a:ahLst/>
              <a:cxnLst>
                <a:cxn ang="0">
                  <a:pos x="205" y="876"/>
                </a:cxn>
                <a:cxn ang="0">
                  <a:pos x="204" y="874"/>
                </a:cxn>
                <a:cxn ang="0">
                  <a:pos x="202" y="871"/>
                </a:cxn>
                <a:cxn ang="0">
                  <a:pos x="198" y="866"/>
                </a:cxn>
                <a:cxn ang="0">
                  <a:pos x="189" y="857"/>
                </a:cxn>
                <a:cxn ang="0">
                  <a:pos x="122" y="764"/>
                </a:cxn>
                <a:cxn ang="0">
                  <a:pos x="79" y="659"/>
                </a:cxn>
                <a:cxn ang="0">
                  <a:pos x="57" y="549"/>
                </a:cxn>
                <a:cxn ang="0">
                  <a:pos x="51" y="443"/>
                </a:cxn>
                <a:cxn ang="0">
                  <a:pos x="58" y="328"/>
                </a:cxn>
                <a:cxn ang="0">
                  <a:pos x="81" y="217"/>
                </a:cxn>
                <a:cxn ang="0">
                  <a:pos x="125" y="114"/>
                </a:cxn>
                <a:cxn ang="0">
                  <a:pos x="193" y="24"/>
                </a:cxn>
                <a:cxn ang="0">
                  <a:pos x="203" y="14"/>
                </a:cxn>
                <a:cxn ang="0">
                  <a:pos x="205" y="9"/>
                </a:cxn>
                <a:cxn ang="0">
                  <a:pos x="202" y="2"/>
                </a:cxn>
                <a:cxn ang="0">
                  <a:pos x="196" y="0"/>
                </a:cxn>
                <a:cxn ang="0">
                  <a:pos x="178" y="11"/>
                </a:cxn>
                <a:cxn ang="0">
                  <a:pos x="142" y="44"/>
                </a:cxn>
                <a:cxn ang="0">
                  <a:pos x="98" y="98"/>
                </a:cxn>
                <a:cxn ang="0">
                  <a:pos x="56" y="173"/>
                </a:cxn>
                <a:cxn ang="0">
                  <a:pos x="28" y="246"/>
                </a:cxn>
                <a:cxn ang="0">
                  <a:pos x="11" y="316"/>
                </a:cxn>
                <a:cxn ang="0">
                  <a:pos x="2" y="383"/>
                </a:cxn>
                <a:cxn ang="0">
                  <a:pos x="0" y="443"/>
                </a:cxn>
                <a:cxn ang="0">
                  <a:pos x="2" y="501"/>
                </a:cxn>
                <a:cxn ang="0">
                  <a:pos x="11" y="569"/>
                </a:cxn>
                <a:cxn ang="0">
                  <a:pos x="29" y="643"/>
                </a:cxn>
                <a:cxn ang="0">
                  <a:pos x="58" y="719"/>
                </a:cxn>
                <a:cxn ang="0">
                  <a:pos x="101" y="791"/>
                </a:cxn>
                <a:cxn ang="0">
                  <a:pos x="143" y="843"/>
                </a:cxn>
                <a:cxn ang="0">
                  <a:pos x="178" y="875"/>
                </a:cxn>
                <a:cxn ang="0">
                  <a:pos x="196" y="885"/>
                </a:cxn>
                <a:cxn ang="0">
                  <a:pos x="202" y="883"/>
                </a:cxn>
                <a:cxn ang="0">
                  <a:pos x="205" y="876"/>
                </a:cxn>
              </a:cxnLst>
              <a:rect l="0" t="0" r="r" b="b"/>
              <a:pathLst>
                <a:path w="205" h="885">
                  <a:moveTo>
                    <a:pt x="205" y="876"/>
                  </a:moveTo>
                  <a:lnTo>
                    <a:pt x="204" y="874"/>
                  </a:lnTo>
                  <a:lnTo>
                    <a:pt x="202" y="871"/>
                  </a:lnTo>
                  <a:lnTo>
                    <a:pt x="198" y="866"/>
                  </a:lnTo>
                  <a:lnTo>
                    <a:pt x="189" y="857"/>
                  </a:lnTo>
                  <a:lnTo>
                    <a:pt x="122" y="764"/>
                  </a:lnTo>
                  <a:lnTo>
                    <a:pt x="79" y="659"/>
                  </a:lnTo>
                  <a:lnTo>
                    <a:pt x="57" y="549"/>
                  </a:lnTo>
                  <a:lnTo>
                    <a:pt x="51" y="443"/>
                  </a:lnTo>
                  <a:lnTo>
                    <a:pt x="58" y="328"/>
                  </a:lnTo>
                  <a:lnTo>
                    <a:pt x="81" y="217"/>
                  </a:lnTo>
                  <a:lnTo>
                    <a:pt x="125" y="114"/>
                  </a:lnTo>
                  <a:lnTo>
                    <a:pt x="193" y="24"/>
                  </a:lnTo>
                  <a:lnTo>
                    <a:pt x="203" y="14"/>
                  </a:lnTo>
                  <a:lnTo>
                    <a:pt x="205" y="9"/>
                  </a:lnTo>
                  <a:lnTo>
                    <a:pt x="202" y="2"/>
                  </a:lnTo>
                  <a:lnTo>
                    <a:pt x="196" y="0"/>
                  </a:lnTo>
                  <a:lnTo>
                    <a:pt x="178" y="11"/>
                  </a:lnTo>
                  <a:lnTo>
                    <a:pt x="142" y="44"/>
                  </a:lnTo>
                  <a:lnTo>
                    <a:pt x="98" y="98"/>
                  </a:lnTo>
                  <a:lnTo>
                    <a:pt x="56" y="173"/>
                  </a:lnTo>
                  <a:lnTo>
                    <a:pt x="28" y="246"/>
                  </a:lnTo>
                  <a:lnTo>
                    <a:pt x="11" y="316"/>
                  </a:lnTo>
                  <a:lnTo>
                    <a:pt x="2" y="383"/>
                  </a:lnTo>
                  <a:lnTo>
                    <a:pt x="0" y="443"/>
                  </a:lnTo>
                  <a:lnTo>
                    <a:pt x="2" y="501"/>
                  </a:lnTo>
                  <a:lnTo>
                    <a:pt x="11" y="569"/>
                  </a:lnTo>
                  <a:lnTo>
                    <a:pt x="29" y="643"/>
                  </a:lnTo>
                  <a:lnTo>
                    <a:pt x="58" y="719"/>
                  </a:lnTo>
                  <a:lnTo>
                    <a:pt x="101" y="791"/>
                  </a:lnTo>
                  <a:lnTo>
                    <a:pt x="143" y="843"/>
                  </a:lnTo>
                  <a:lnTo>
                    <a:pt x="178" y="875"/>
                  </a:lnTo>
                  <a:lnTo>
                    <a:pt x="196" y="885"/>
                  </a:lnTo>
                  <a:lnTo>
                    <a:pt x="202" y="883"/>
                  </a:lnTo>
                  <a:lnTo>
                    <a:pt x="205" y="876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95"/>
            <p:cNvSpPr>
              <a:spLocks noChangeAspect="1"/>
            </p:cNvSpPr>
            <p:nvPr/>
          </p:nvSpPr>
          <p:spPr bwMode="auto">
            <a:xfrm>
              <a:off x="2390" y="288"/>
              <a:ext cx="784" cy="398"/>
            </a:xfrm>
            <a:custGeom>
              <a:avLst/>
              <a:gdLst/>
              <a:ahLst/>
              <a:cxnLst>
                <a:cxn ang="0">
                  <a:pos x="60" y="356"/>
                </a:cxn>
                <a:cxn ang="0">
                  <a:pos x="0" y="398"/>
                </a:cxn>
                <a:cxn ang="0">
                  <a:pos x="52" y="396"/>
                </a:cxn>
                <a:cxn ang="0">
                  <a:pos x="111" y="395"/>
                </a:cxn>
                <a:cxn ang="0">
                  <a:pos x="170" y="396"/>
                </a:cxn>
                <a:cxn ang="0">
                  <a:pos x="222" y="398"/>
                </a:cxn>
                <a:cxn ang="0">
                  <a:pos x="161" y="356"/>
                </a:cxn>
                <a:cxn ang="0">
                  <a:pos x="174" y="109"/>
                </a:cxn>
                <a:cxn ang="0">
                  <a:pos x="249" y="40"/>
                </a:cxn>
                <a:cxn ang="0">
                  <a:pos x="313" y="35"/>
                </a:cxn>
                <a:cxn ang="0">
                  <a:pos x="338" y="75"/>
                </a:cxn>
                <a:cxn ang="0">
                  <a:pos x="342" y="356"/>
                </a:cxn>
                <a:cxn ang="0">
                  <a:pos x="281" y="398"/>
                </a:cxn>
                <a:cxn ang="0">
                  <a:pos x="333" y="396"/>
                </a:cxn>
                <a:cxn ang="0">
                  <a:pos x="392" y="395"/>
                </a:cxn>
                <a:cxn ang="0">
                  <a:pos x="451" y="396"/>
                </a:cxn>
                <a:cxn ang="0">
                  <a:pos x="503" y="398"/>
                </a:cxn>
                <a:cxn ang="0">
                  <a:pos x="442" y="356"/>
                </a:cxn>
                <a:cxn ang="0">
                  <a:pos x="455" y="109"/>
                </a:cxn>
                <a:cxn ang="0">
                  <a:pos x="530" y="40"/>
                </a:cxn>
                <a:cxn ang="0">
                  <a:pos x="594" y="35"/>
                </a:cxn>
                <a:cxn ang="0">
                  <a:pos x="619" y="75"/>
                </a:cxn>
                <a:cxn ang="0">
                  <a:pos x="623" y="356"/>
                </a:cxn>
                <a:cxn ang="0">
                  <a:pos x="562" y="398"/>
                </a:cxn>
                <a:cxn ang="0">
                  <a:pos x="614" y="396"/>
                </a:cxn>
                <a:cxn ang="0">
                  <a:pos x="673" y="395"/>
                </a:cxn>
                <a:cxn ang="0">
                  <a:pos x="732" y="396"/>
                </a:cxn>
                <a:cxn ang="0">
                  <a:pos x="784" y="398"/>
                </a:cxn>
                <a:cxn ang="0">
                  <a:pos x="723" y="356"/>
                </a:cxn>
                <a:cxn ang="0">
                  <a:pos x="715" y="69"/>
                </a:cxn>
                <a:cxn ang="0">
                  <a:pos x="647" y="7"/>
                </a:cxn>
                <a:cxn ang="0">
                  <a:pos x="534" y="7"/>
                </a:cxn>
                <a:cxn ang="0">
                  <a:pos x="460" y="54"/>
                </a:cxn>
                <a:cxn ang="0">
                  <a:pos x="429" y="57"/>
                </a:cxn>
                <a:cxn ang="0">
                  <a:pos x="398" y="21"/>
                </a:cxn>
                <a:cxn ang="0">
                  <a:pos x="358" y="5"/>
                </a:cxn>
                <a:cxn ang="0">
                  <a:pos x="321" y="0"/>
                </a:cxn>
                <a:cxn ang="0">
                  <a:pos x="254" y="7"/>
                </a:cxn>
                <a:cxn ang="0">
                  <a:pos x="177" y="57"/>
                </a:cxn>
                <a:cxn ang="0">
                  <a:pos x="151" y="0"/>
                </a:cxn>
                <a:cxn ang="0">
                  <a:pos x="0" y="49"/>
                </a:cxn>
                <a:cxn ang="0">
                  <a:pos x="51" y="53"/>
                </a:cxn>
                <a:cxn ang="0">
                  <a:pos x="60" y="83"/>
                </a:cxn>
              </a:cxnLst>
              <a:rect l="0" t="0" r="r" b="b"/>
              <a:pathLst>
                <a:path w="784" h="398">
                  <a:moveTo>
                    <a:pt x="60" y="83"/>
                  </a:moveTo>
                  <a:lnTo>
                    <a:pt x="60" y="356"/>
                  </a:lnTo>
                  <a:lnTo>
                    <a:pt x="0" y="356"/>
                  </a:lnTo>
                  <a:lnTo>
                    <a:pt x="0" y="398"/>
                  </a:lnTo>
                  <a:lnTo>
                    <a:pt x="23" y="397"/>
                  </a:lnTo>
                  <a:lnTo>
                    <a:pt x="52" y="396"/>
                  </a:lnTo>
                  <a:lnTo>
                    <a:pt x="83" y="396"/>
                  </a:lnTo>
                  <a:lnTo>
                    <a:pt x="111" y="395"/>
                  </a:lnTo>
                  <a:lnTo>
                    <a:pt x="139" y="396"/>
                  </a:lnTo>
                  <a:lnTo>
                    <a:pt x="170" y="396"/>
                  </a:lnTo>
                  <a:lnTo>
                    <a:pt x="199" y="397"/>
                  </a:lnTo>
                  <a:lnTo>
                    <a:pt x="222" y="398"/>
                  </a:lnTo>
                  <a:lnTo>
                    <a:pt x="222" y="356"/>
                  </a:lnTo>
                  <a:lnTo>
                    <a:pt x="161" y="356"/>
                  </a:lnTo>
                  <a:lnTo>
                    <a:pt x="161" y="171"/>
                  </a:lnTo>
                  <a:lnTo>
                    <a:pt x="174" y="109"/>
                  </a:lnTo>
                  <a:lnTo>
                    <a:pt x="206" y="66"/>
                  </a:lnTo>
                  <a:lnTo>
                    <a:pt x="249" y="40"/>
                  </a:lnTo>
                  <a:lnTo>
                    <a:pt x="292" y="32"/>
                  </a:lnTo>
                  <a:lnTo>
                    <a:pt x="313" y="35"/>
                  </a:lnTo>
                  <a:lnTo>
                    <a:pt x="328" y="49"/>
                  </a:lnTo>
                  <a:lnTo>
                    <a:pt x="338" y="75"/>
                  </a:lnTo>
                  <a:lnTo>
                    <a:pt x="342" y="118"/>
                  </a:lnTo>
                  <a:lnTo>
                    <a:pt x="342" y="356"/>
                  </a:lnTo>
                  <a:lnTo>
                    <a:pt x="281" y="356"/>
                  </a:lnTo>
                  <a:lnTo>
                    <a:pt x="281" y="398"/>
                  </a:lnTo>
                  <a:lnTo>
                    <a:pt x="304" y="397"/>
                  </a:lnTo>
                  <a:lnTo>
                    <a:pt x="333" y="396"/>
                  </a:lnTo>
                  <a:lnTo>
                    <a:pt x="364" y="396"/>
                  </a:lnTo>
                  <a:lnTo>
                    <a:pt x="392" y="395"/>
                  </a:lnTo>
                  <a:lnTo>
                    <a:pt x="420" y="396"/>
                  </a:lnTo>
                  <a:lnTo>
                    <a:pt x="451" y="396"/>
                  </a:lnTo>
                  <a:lnTo>
                    <a:pt x="480" y="397"/>
                  </a:lnTo>
                  <a:lnTo>
                    <a:pt x="503" y="398"/>
                  </a:lnTo>
                  <a:lnTo>
                    <a:pt x="503" y="356"/>
                  </a:lnTo>
                  <a:lnTo>
                    <a:pt x="442" y="356"/>
                  </a:lnTo>
                  <a:lnTo>
                    <a:pt x="442" y="171"/>
                  </a:lnTo>
                  <a:lnTo>
                    <a:pt x="455" y="109"/>
                  </a:lnTo>
                  <a:lnTo>
                    <a:pt x="487" y="66"/>
                  </a:lnTo>
                  <a:lnTo>
                    <a:pt x="530" y="40"/>
                  </a:lnTo>
                  <a:lnTo>
                    <a:pt x="573" y="32"/>
                  </a:lnTo>
                  <a:lnTo>
                    <a:pt x="594" y="35"/>
                  </a:lnTo>
                  <a:lnTo>
                    <a:pt x="610" y="49"/>
                  </a:lnTo>
                  <a:lnTo>
                    <a:pt x="619" y="75"/>
                  </a:lnTo>
                  <a:lnTo>
                    <a:pt x="623" y="118"/>
                  </a:lnTo>
                  <a:lnTo>
                    <a:pt x="623" y="356"/>
                  </a:lnTo>
                  <a:lnTo>
                    <a:pt x="562" y="356"/>
                  </a:lnTo>
                  <a:lnTo>
                    <a:pt x="562" y="398"/>
                  </a:lnTo>
                  <a:lnTo>
                    <a:pt x="585" y="397"/>
                  </a:lnTo>
                  <a:lnTo>
                    <a:pt x="614" y="396"/>
                  </a:lnTo>
                  <a:lnTo>
                    <a:pt x="645" y="396"/>
                  </a:lnTo>
                  <a:lnTo>
                    <a:pt x="673" y="395"/>
                  </a:lnTo>
                  <a:lnTo>
                    <a:pt x="701" y="396"/>
                  </a:lnTo>
                  <a:lnTo>
                    <a:pt x="732" y="396"/>
                  </a:lnTo>
                  <a:lnTo>
                    <a:pt x="761" y="397"/>
                  </a:lnTo>
                  <a:lnTo>
                    <a:pt x="784" y="398"/>
                  </a:lnTo>
                  <a:lnTo>
                    <a:pt x="784" y="356"/>
                  </a:lnTo>
                  <a:lnTo>
                    <a:pt x="723" y="356"/>
                  </a:lnTo>
                  <a:lnTo>
                    <a:pt x="723" y="127"/>
                  </a:lnTo>
                  <a:lnTo>
                    <a:pt x="715" y="69"/>
                  </a:lnTo>
                  <a:lnTo>
                    <a:pt x="689" y="29"/>
                  </a:lnTo>
                  <a:lnTo>
                    <a:pt x="647" y="7"/>
                  </a:lnTo>
                  <a:lnTo>
                    <a:pt x="587" y="0"/>
                  </a:lnTo>
                  <a:lnTo>
                    <a:pt x="534" y="7"/>
                  </a:lnTo>
                  <a:lnTo>
                    <a:pt x="492" y="27"/>
                  </a:lnTo>
                  <a:lnTo>
                    <a:pt x="460" y="54"/>
                  </a:lnTo>
                  <a:lnTo>
                    <a:pt x="439" y="85"/>
                  </a:lnTo>
                  <a:lnTo>
                    <a:pt x="429" y="57"/>
                  </a:lnTo>
                  <a:lnTo>
                    <a:pt x="415" y="37"/>
                  </a:lnTo>
                  <a:lnTo>
                    <a:pt x="398" y="21"/>
                  </a:lnTo>
                  <a:lnTo>
                    <a:pt x="379" y="11"/>
                  </a:lnTo>
                  <a:lnTo>
                    <a:pt x="358" y="5"/>
                  </a:lnTo>
                  <a:lnTo>
                    <a:pt x="339" y="2"/>
                  </a:lnTo>
                  <a:lnTo>
                    <a:pt x="321" y="0"/>
                  </a:lnTo>
                  <a:lnTo>
                    <a:pt x="306" y="0"/>
                  </a:lnTo>
                  <a:lnTo>
                    <a:pt x="254" y="7"/>
                  </a:lnTo>
                  <a:lnTo>
                    <a:pt x="211" y="27"/>
                  </a:lnTo>
                  <a:lnTo>
                    <a:pt x="177" y="57"/>
                  </a:lnTo>
                  <a:lnTo>
                    <a:pt x="151" y="95"/>
                  </a:lnTo>
                  <a:lnTo>
                    <a:pt x="151" y="0"/>
                  </a:lnTo>
                  <a:lnTo>
                    <a:pt x="0" y="7"/>
                  </a:lnTo>
                  <a:lnTo>
                    <a:pt x="0" y="49"/>
                  </a:lnTo>
                  <a:lnTo>
                    <a:pt x="32" y="49"/>
                  </a:lnTo>
                  <a:lnTo>
                    <a:pt x="51" y="53"/>
                  </a:lnTo>
                  <a:lnTo>
                    <a:pt x="59" y="63"/>
                  </a:lnTo>
                  <a:lnTo>
                    <a:pt x="60" y="8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96"/>
            <p:cNvSpPr>
              <a:spLocks noChangeAspect="1"/>
            </p:cNvSpPr>
            <p:nvPr/>
          </p:nvSpPr>
          <p:spPr bwMode="auto">
            <a:xfrm>
              <a:off x="3224" y="538"/>
              <a:ext cx="302" cy="285"/>
            </a:xfrm>
            <a:custGeom>
              <a:avLst/>
              <a:gdLst/>
              <a:ahLst/>
              <a:cxnLst>
                <a:cxn ang="0">
                  <a:pos x="295" y="200"/>
                </a:cxn>
                <a:cxn ang="0">
                  <a:pos x="268" y="200"/>
                </a:cxn>
                <a:cxn ang="0">
                  <a:pos x="253" y="224"/>
                </a:cxn>
                <a:cxn ang="0">
                  <a:pos x="216" y="249"/>
                </a:cxn>
                <a:cxn ang="0">
                  <a:pos x="153" y="249"/>
                </a:cxn>
                <a:cxn ang="0">
                  <a:pos x="110" y="224"/>
                </a:cxn>
                <a:cxn ang="0">
                  <a:pos x="91" y="187"/>
                </a:cxn>
                <a:cxn ang="0">
                  <a:pos x="86" y="153"/>
                </a:cxn>
                <a:cxn ang="0">
                  <a:pos x="87" y="123"/>
                </a:cxn>
                <a:cxn ang="0">
                  <a:pos x="93" y="86"/>
                </a:cxn>
                <a:cxn ang="0">
                  <a:pos x="112" y="54"/>
                </a:cxn>
                <a:cxn ang="0">
                  <a:pos x="149" y="34"/>
                </a:cxn>
                <a:cxn ang="0">
                  <a:pos x="184" y="32"/>
                </a:cxn>
                <a:cxn ang="0">
                  <a:pos x="210" y="33"/>
                </a:cxn>
                <a:cxn ang="0">
                  <a:pos x="214" y="37"/>
                </a:cxn>
                <a:cxn ang="0">
                  <a:pos x="207" y="62"/>
                </a:cxn>
                <a:cxn ang="0">
                  <a:pos x="219" y="93"/>
                </a:cxn>
                <a:cxn ang="0">
                  <a:pos x="250" y="105"/>
                </a:cxn>
                <a:cxn ang="0">
                  <a:pos x="281" y="93"/>
                </a:cxn>
                <a:cxn ang="0">
                  <a:pos x="293" y="61"/>
                </a:cxn>
                <a:cxn ang="0">
                  <a:pos x="279" y="27"/>
                </a:cxn>
                <a:cxn ang="0">
                  <a:pos x="247" y="9"/>
                </a:cxn>
                <a:cxn ang="0">
                  <a:pos x="208" y="1"/>
                </a:cxn>
                <a:cxn ang="0">
                  <a:pos x="174" y="0"/>
                </a:cxn>
                <a:cxn ang="0">
                  <a:pos x="89" y="14"/>
                </a:cxn>
                <a:cxn ang="0">
                  <a:pos x="36" y="50"/>
                </a:cxn>
                <a:cxn ang="0">
                  <a:pos x="8" y="97"/>
                </a:cxn>
                <a:cxn ang="0">
                  <a:pos x="0" y="143"/>
                </a:cxn>
                <a:cxn ang="0">
                  <a:pos x="42" y="241"/>
                </a:cxn>
                <a:cxn ang="0">
                  <a:pos x="171" y="285"/>
                </a:cxn>
                <a:cxn ang="0">
                  <a:pos x="257" y="265"/>
                </a:cxn>
                <a:cxn ang="0">
                  <a:pos x="292" y="231"/>
                </a:cxn>
                <a:cxn ang="0">
                  <a:pos x="302" y="210"/>
                </a:cxn>
              </a:cxnLst>
              <a:rect l="0" t="0" r="r" b="b"/>
              <a:pathLst>
                <a:path w="302" h="285">
                  <a:moveTo>
                    <a:pt x="302" y="210"/>
                  </a:moveTo>
                  <a:lnTo>
                    <a:pt x="295" y="200"/>
                  </a:lnTo>
                  <a:lnTo>
                    <a:pt x="282" y="199"/>
                  </a:lnTo>
                  <a:lnTo>
                    <a:pt x="268" y="200"/>
                  </a:lnTo>
                  <a:lnTo>
                    <a:pt x="262" y="209"/>
                  </a:lnTo>
                  <a:lnTo>
                    <a:pt x="253" y="224"/>
                  </a:lnTo>
                  <a:lnTo>
                    <a:pt x="238" y="238"/>
                  </a:lnTo>
                  <a:lnTo>
                    <a:pt x="216" y="249"/>
                  </a:lnTo>
                  <a:lnTo>
                    <a:pt x="186" y="253"/>
                  </a:lnTo>
                  <a:lnTo>
                    <a:pt x="153" y="249"/>
                  </a:lnTo>
                  <a:lnTo>
                    <a:pt x="128" y="239"/>
                  </a:lnTo>
                  <a:lnTo>
                    <a:pt x="110" y="224"/>
                  </a:lnTo>
                  <a:lnTo>
                    <a:pt x="98" y="206"/>
                  </a:lnTo>
                  <a:lnTo>
                    <a:pt x="91" y="187"/>
                  </a:lnTo>
                  <a:lnTo>
                    <a:pt x="88" y="169"/>
                  </a:lnTo>
                  <a:lnTo>
                    <a:pt x="86" y="153"/>
                  </a:lnTo>
                  <a:lnTo>
                    <a:pt x="86" y="141"/>
                  </a:lnTo>
                  <a:lnTo>
                    <a:pt x="87" y="123"/>
                  </a:lnTo>
                  <a:lnTo>
                    <a:pt x="88" y="104"/>
                  </a:lnTo>
                  <a:lnTo>
                    <a:pt x="93" y="86"/>
                  </a:lnTo>
                  <a:lnTo>
                    <a:pt x="100" y="69"/>
                  </a:lnTo>
                  <a:lnTo>
                    <a:pt x="112" y="54"/>
                  </a:lnTo>
                  <a:lnTo>
                    <a:pt x="128" y="42"/>
                  </a:lnTo>
                  <a:lnTo>
                    <a:pt x="149" y="34"/>
                  </a:lnTo>
                  <a:lnTo>
                    <a:pt x="176" y="32"/>
                  </a:lnTo>
                  <a:lnTo>
                    <a:pt x="184" y="32"/>
                  </a:lnTo>
                  <a:lnTo>
                    <a:pt x="197" y="32"/>
                  </a:lnTo>
                  <a:lnTo>
                    <a:pt x="210" y="33"/>
                  </a:lnTo>
                  <a:lnTo>
                    <a:pt x="215" y="35"/>
                  </a:lnTo>
                  <a:lnTo>
                    <a:pt x="214" y="37"/>
                  </a:lnTo>
                  <a:lnTo>
                    <a:pt x="210" y="45"/>
                  </a:lnTo>
                  <a:lnTo>
                    <a:pt x="207" y="62"/>
                  </a:lnTo>
                  <a:lnTo>
                    <a:pt x="211" y="79"/>
                  </a:lnTo>
                  <a:lnTo>
                    <a:pt x="219" y="93"/>
                  </a:lnTo>
                  <a:lnTo>
                    <a:pt x="233" y="102"/>
                  </a:lnTo>
                  <a:lnTo>
                    <a:pt x="250" y="105"/>
                  </a:lnTo>
                  <a:lnTo>
                    <a:pt x="267" y="102"/>
                  </a:lnTo>
                  <a:lnTo>
                    <a:pt x="281" y="93"/>
                  </a:lnTo>
                  <a:lnTo>
                    <a:pt x="290" y="79"/>
                  </a:lnTo>
                  <a:lnTo>
                    <a:pt x="293" y="61"/>
                  </a:lnTo>
                  <a:lnTo>
                    <a:pt x="289" y="42"/>
                  </a:lnTo>
                  <a:lnTo>
                    <a:pt x="279" y="27"/>
                  </a:lnTo>
                  <a:lnTo>
                    <a:pt x="265" y="16"/>
                  </a:lnTo>
                  <a:lnTo>
                    <a:pt x="247" y="9"/>
                  </a:lnTo>
                  <a:lnTo>
                    <a:pt x="227" y="4"/>
                  </a:lnTo>
                  <a:lnTo>
                    <a:pt x="208" y="1"/>
                  </a:lnTo>
                  <a:lnTo>
                    <a:pt x="190" y="0"/>
                  </a:lnTo>
                  <a:lnTo>
                    <a:pt x="174" y="0"/>
                  </a:lnTo>
                  <a:lnTo>
                    <a:pt x="128" y="4"/>
                  </a:lnTo>
                  <a:lnTo>
                    <a:pt x="89" y="14"/>
                  </a:lnTo>
                  <a:lnTo>
                    <a:pt x="59" y="30"/>
                  </a:lnTo>
                  <a:lnTo>
                    <a:pt x="36" y="50"/>
                  </a:lnTo>
                  <a:lnTo>
                    <a:pt x="19" y="72"/>
                  </a:lnTo>
                  <a:lnTo>
                    <a:pt x="8" y="97"/>
                  </a:lnTo>
                  <a:lnTo>
                    <a:pt x="2" y="120"/>
                  </a:lnTo>
                  <a:lnTo>
                    <a:pt x="0" y="143"/>
                  </a:lnTo>
                  <a:lnTo>
                    <a:pt x="10" y="196"/>
                  </a:lnTo>
                  <a:lnTo>
                    <a:pt x="42" y="241"/>
                  </a:lnTo>
                  <a:lnTo>
                    <a:pt x="95" y="273"/>
                  </a:lnTo>
                  <a:lnTo>
                    <a:pt x="171" y="285"/>
                  </a:lnTo>
                  <a:lnTo>
                    <a:pt x="216" y="280"/>
                  </a:lnTo>
                  <a:lnTo>
                    <a:pt x="257" y="265"/>
                  </a:lnTo>
                  <a:lnTo>
                    <a:pt x="279" y="248"/>
                  </a:lnTo>
                  <a:lnTo>
                    <a:pt x="292" y="231"/>
                  </a:lnTo>
                  <a:lnTo>
                    <a:pt x="299" y="217"/>
                  </a:lnTo>
                  <a:lnTo>
                    <a:pt x="302" y="21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97"/>
            <p:cNvSpPr>
              <a:spLocks noChangeAspect="1"/>
            </p:cNvSpPr>
            <p:nvPr/>
          </p:nvSpPr>
          <p:spPr bwMode="auto">
            <a:xfrm>
              <a:off x="3671" y="592"/>
              <a:ext cx="103" cy="265"/>
            </a:xfrm>
            <a:custGeom>
              <a:avLst/>
              <a:gdLst/>
              <a:ahLst/>
              <a:cxnLst>
                <a:cxn ang="0">
                  <a:pos x="103" y="93"/>
                </a:cxn>
                <a:cxn ang="0">
                  <a:pos x="99" y="54"/>
                </a:cxn>
                <a:cxn ang="0">
                  <a:pos x="88" y="25"/>
                </a:cxn>
                <a:cxn ang="0">
                  <a:pos x="70" y="7"/>
                </a:cxn>
                <a:cxn ang="0">
                  <a:pos x="46" y="0"/>
                </a:cxn>
                <a:cxn ang="0">
                  <a:pos x="27" y="4"/>
                </a:cxn>
                <a:cxn ang="0">
                  <a:pos x="12" y="14"/>
                </a:cxn>
                <a:cxn ang="0">
                  <a:pos x="3" y="29"/>
                </a:cxn>
                <a:cxn ang="0">
                  <a:pos x="0" y="47"/>
                </a:cxn>
                <a:cxn ang="0">
                  <a:pos x="3" y="65"/>
                </a:cxn>
                <a:cxn ang="0">
                  <a:pos x="12" y="79"/>
                </a:cxn>
                <a:cxn ang="0">
                  <a:pos x="27" y="90"/>
                </a:cxn>
                <a:cxn ang="0">
                  <a:pos x="46" y="94"/>
                </a:cxn>
                <a:cxn ang="0">
                  <a:pos x="62" y="91"/>
                </a:cxn>
                <a:cxn ang="0">
                  <a:pos x="77" y="82"/>
                </a:cxn>
                <a:cxn ang="0">
                  <a:pos x="82" y="80"/>
                </a:cxn>
                <a:cxn ang="0">
                  <a:pos x="83" y="82"/>
                </a:cxn>
                <a:cxn ang="0">
                  <a:pos x="83" y="93"/>
                </a:cxn>
                <a:cxn ang="0">
                  <a:pos x="78" y="140"/>
                </a:cxn>
                <a:cxn ang="0">
                  <a:pos x="65" y="181"/>
                </a:cxn>
                <a:cxn ang="0">
                  <a:pos x="45" y="215"/>
                </a:cxn>
                <a:cxn ang="0">
                  <a:pos x="24" y="241"/>
                </a:cxn>
                <a:cxn ang="0">
                  <a:pos x="15" y="251"/>
                </a:cxn>
                <a:cxn ang="0">
                  <a:pos x="14" y="255"/>
                </a:cxn>
                <a:cxn ang="0">
                  <a:pos x="16" y="262"/>
                </a:cxn>
                <a:cxn ang="0">
                  <a:pos x="22" y="265"/>
                </a:cxn>
                <a:cxn ang="0">
                  <a:pos x="39" y="253"/>
                </a:cxn>
                <a:cxn ang="0">
                  <a:pos x="66" y="218"/>
                </a:cxn>
                <a:cxn ang="0">
                  <a:pos x="91" y="164"/>
                </a:cxn>
                <a:cxn ang="0">
                  <a:pos x="103" y="93"/>
                </a:cxn>
              </a:cxnLst>
              <a:rect l="0" t="0" r="r" b="b"/>
              <a:pathLst>
                <a:path w="103" h="265">
                  <a:moveTo>
                    <a:pt x="103" y="93"/>
                  </a:moveTo>
                  <a:lnTo>
                    <a:pt x="99" y="54"/>
                  </a:lnTo>
                  <a:lnTo>
                    <a:pt x="88" y="25"/>
                  </a:lnTo>
                  <a:lnTo>
                    <a:pt x="70" y="7"/>
                  </a:lnTo>
                  <a:lnTo>
                    <a:pt x="46" y="0"/>
                  </a:lnTo>
                  <a:lnTo>
                    <a:pt x="27" y="4"/>
                  </a:lnTo>
                  <a:lnTo>
                    <a:pt x="12" y="14"/>
                  </a:lnTo>
                  <a:lnTo>
                    <a:pt x="3" y="29"/>
                  </a:lnTo>
                  <a:lnTo>
                    <a:pt x="0" y="47"/>
                  </a:lnTo>
                  <a:lnTo>
                    <a:pt x="3" y="65"/>
                  </a:lnTo>
                  <a:lnTo>
                    <a:pt x="12" y="79"/>
                  </a:lnTo>
                  <a:lnTo>
                    <a:pt x="27" y="90"/>
                  </a:lnTo>
                  <a:lnTo>
                    <a:pt x="46" y="94"/>
                  </a:lnTo>
                  <a:lnTo>
                    <a:pt x="62" y="91"/>
                  </a:lnTo>
                  <a:lnTo>
                    <a:pt x="77" y="82"/>
                  </a:lnTo>
                  <a:lnTo>
                    <a:pt x="82" y="80"/>
                  </a:lnTo>
                  <a:lnTo>
                    <a:pt x="83" y="82"/>
                  </a:lnTo>
                  <a:lnTo>
                    <a:pt x="83" y="93"/>
                  </a:lnTo>
                  <a:lnTo>
                    <a:pt x="78" y="140"/>
                  </a:lnTo>
                  <a:lnTo>
                    <a:pt x="65" y="181"/>
                  </a:lnTo>
                  <a:lnTo>
                    <a:pt x="45" y="215"/>
                  </a:lnTo>
                  <a:lnTo>
                    <a:pt x="24" y="241"/>
                  </a:lnTo>
                  <a:lnTo>
                    <a:pt x="15" y="251"/>
                  </a:lnTo>
                  <a:lnTo>
                    <a:pt x="14" y="255"/>
                  </a:lnTo>
                  <a:lnTo>
                    <a:pt x="16" y="262"/>
                  </a:lnTo>
                  <a:lnTo>
                    <a:pt x="22" y="265"/>
                  </a:lnTo>
                  <a:lnTo>
                    <a:pt x="39" y="253"/>
                  </a:lnTo>
                  <a:lnTo>
                    <a:pt x="66" y="218"/>
                  </a:lnTo>
                  <a:lnTo>
                    <a:pt x="91" y="164"/>
                  </a:lnTo>
                  <a:lnTo>
                    <a:pt x="103" y="9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98"/>
            <p:cNvSpPr>
              <a:spLocks noChangeAspect="1" noEditPoints="1"/>
            </p:cNvSpPr>
            <p:nvPr/>
          </p:nvSpPr>
          <p:spPr bwMode="auto">
            <a:xfrm>
              <a:off x="4021" y="79"/>
              <a:ext cx="722" cy="617"/>
            </a:xfrm>
            <a:custGeom>
              <a:avLst/>
              <a:gdLst/>
              <a:ahLst/>
              <a:cxnLst>
                <a:cxn ang="0">
                  <a:pos x="215" y="42"/>
                </a:cxn>
                <a:cxn ang="0">
                  <a:pos x="366" y="45"/>
                </a:cxn>
                <a:cxn ang="0">
                  <a:pos x="427" y="66"/>
                </a:cxn>
                <a:cxn ang="0">
                  <a:pos x="455" y="102"/>
                </a:cxn>
                <a:cxn ang="0">
                  <a:pos x="462" y="144"/>
                </a:cxn>
                <a:cxn ang="0">
                  <a:pos x="462" y="184"/>
                </a:cxn>
                <a:cxn ang="0">
                  <a:pos x="455" y="225"/>
                </a:cxn>
                <a:cxn ang="0">
                  <a:pos x="427" y="262"/>
                </a:cxn>
                <a:cxn ang="0">
                  <a:pos x="365" y="284"/>
                </a:cxn>
                <a:cxn ang="0">
                  <a:pos x="215" y="288"/>
                </a:cxn>
                <a:cxn ang="0">
                  <a:pos x="517" y="281"/>
                </a:cxn>
                <a:cxn ang="0">
                  <a:pos x="589" y="207"/>
                </a:cxn>
                <a:cxn ang="0">
                  <a:pos x="580" y="100"/>
                </a:cxn>
                <a:cxn ang="0">
                  <a:pos x="446" y="13"/>
                </a:cxn>
                <a:cxn ang="0">
                  <a:pos x="0" y="0"/>
                </a:cxn>
                <a:cxn ang="0">
                  <a:pos x="95" y="42"/>
                </a:cxn>
                <a:cxn ang="0">
                  <a:pos x="0" y="565"/>
                </a:cxn>
                <a:cxn ang="0">
                  <a:pos x="32" y="606"/>
                </a:cxn>
                <a:cxn ang="0">
                  <a:pos x="120" y="604"/>
                </a:cxn>
                <a:cxn ang="0">
                  <a:pos x="190" y="604"/>
                </a:cxn>
                <a:cxn ang="0">
                  <a:pos x="278" y="606"/>
                </a:cxn>
                <a:cxn ang="0">
                  <a:pos x="310" y="565"/>
                </a:cxn>
                <a:cxn ang="0">
                  <a:pos x="215" y="319"/>
                </a:cxn>
                <a:cxn ang="0">
                  <a:pos x="332" y="320"/>
                </a:cxn>
                <a:cxn ang="0">
                  <a:pos x="375" y="332"/>
                </a:cxn>
                <a:cxn ang="0">
                  <a:pos x="413" y="371"/>
                </a:cxn>
                <a:cxn ang="0">
                  <a:pos x="424" y="421"/>
                </a:cxn>
                <a:cxn ang="0">
                  <a:pos x="426" y="503"/>
                </a:cxn>
                <a:cxn ang="0">
                  <a:pos x="451" y="569"/>
                </a:cxn>
                <a:cxn ang="0">
                  <a:pos x="518" y="606"/>
                </a:cxn>
                <a:cxn ang="0">
                  <a:pos x="586" y="616"/>
                </a:cxn>
                <a:cxn ang="0">
                  <a:pos x="648" y="613"/>
                </a:cxn>
                <a:cxn ang="0">
                  <a:pos x="691" y="591"/>
                </a:cxn>
                <a:cxn ang="0">
                  <a:pos x="713" y="559"/>
                </a:cxn>
                <a:cxn ang="0">
                  <a:pos x="721" y="531"/>
                </a:cxn>
                <a:cxn ang="0">
                  <a:pos x="720" y="512"/>
                </a:cxn>
                <a:cxn ang="0">
                  <a:pos x="708" y="504"/>
                </a:cxn>
                <a:cxn ang="0">
                  <a:pos x="690" y="505"/>
                </a:cxn>
                <a:cxn ang="0">
                  <a:pos x="681" y="516"/>
                </a:cxn>
                <a:cxn ang="0">
                  <a:pos x="673" y="551"/>
                </a:cxn>
                <a:cxn ang="0">
                  <a:pos x="644" y="581"/>
                </a:cxn>
                <a:cxn ang="0">
                  <a:pos x="606" y="582"/>
                </a:cxn>
                <a:cxn ang="0">
                  <a:pos x="581" y="563"/>
                </a:cxn>
                <a:cxn ang="0">
                  <a:pos x="567" y="533"/>
                </a:cxn>
                <a:cxn ang="0">
                  <a:pos x="561" y="500"/>
                </a:cxn>
                <a:cxn ang="0">
                  <a:pos x="557" y="470"/>
                </a:cxn>
                <a:cxn ang="0">
                  <a:pos x="551" y="422"/>
                </a:cxn>
                <a:cxn ang="0">
                  <a:pos x="534" y="369"/>
                </a:cxn>
                <a:cxn ang="0">
                  <a:pos x="480" y="319"/>
                </a:cxn>
              </a:cxnLst>
              <a:rect l="0" t="0" r="r" b="b"/>
              <a:pathLst>
                <a:path w="722" h="617">
                  <a:moveTo>
                    <a:pt x="215" y="288"/>
                  </a:moveTo>
                  <a:lnTo>
                    <a:pt x="215" y="42"/>
                  </a:lnTo>
                  <a:lnTo>
                    <a:pt x="319" y="42"/>
                  </a:lnTo>
                  <a:lnTo>
                    <a:pt x="366" y="45"/>
                  </a:lnTo>
                  <a:lnTo>
                    <a:pt x="402" y="53"/>
                  </a:lnTo>
                  <a:lnTo>
                    <a:pt x="427" y="66"/>
                  </a:lnTo>
                  <a:lnTo>
                    <a:pt x="444" y="83"/>
                  </a:lnTo>
                  <a:lnTo>
                    <a:pt x="455" y="102"/>
                  </a:lnTo>
                  <a:lnTo>
                    <a:pt x="460" y="123"/>
                  </a:lnTo>
                  <a:lnTo>
                    <a:pt x="462" y="144"/>
                  </a:lnTo>
                  <a:lnTo>
                    <a:pt x="463" y="164"/>
                  </a:lnTo>
                  <a:lnTo>
                    <a:pt x="462" y="184"/>
                  </a:lnTo>
                  <a:lnTo>
                    <a:pt x="461" y="205"/>
                  </a:lnTo>
                  <a:lnTo>
                    <a:pt x="455" y="225"/>
                  </a:lnTo>
                  <a:lnTo>
                    <a:pt x="445" y="244"/>
                  </a:lnTo>
                  <a:lnTo>
                    <a:pt x="427" y="262"/>
                  </a:lnTo>
                  <a:lnTo>
                    <a:pt x="401" y="275"/>
                  </a:lnTo>
                  <a:lnTo>
                    <a:pt x="365" y="284"/>
                  </a:lnTo>
                  <a:lnTo>
                    <a:pt x="317" y="288"/>
                  </a:lnTo>
                  <a:lnTo>
                    <a:pt x="215" y="288"/>
                  </a:lnTo>
                  <a:close/>
                  <a:moveTo>
                    <a:pt x="450" y="306"/>
                  </a:moveTo>
                  <a:lnTo>
                    <a:pt x="517" y="281"/>
                  </a:lnTo>
                  <a:lnTo>
                    <a:pt x="562" y="247"/>
                  </a:lnTo>
                  <a:lnTo>
                    <a:pt x="589" y="207"/>
                  </a:lnTo>
                  <a:lnTo>
                    <a:pt x="598" y="164"/>
                  </a:lnTo>
                  <a:lnTo>
                    <a:pt x="580" y="100"/>
                  </a:lnTo>
                  <a:lnTo>
                    <a:pt x="528" y="48"/>
                  </a:lnTo>
                  <a:lnTo>
                    <a:pt x="446" y="13"/>
                  </a:lnTo>
                  <a:lnTo>
                    <a:pt x="335" y="0"/>
                  </a:lnTo>
                  <a:lnTo>
                    <a:pt x="0" y="0"/>
                  </a:lnTo>
                  <a:lnTo>
                    <a:pt x="0" y="42"/>
                  </a:lnTo>
                  <a:lnTo>
                    <a:pt x="95" y="42"/>
                  </a:lnTo>
                  <a:lnTo>
                    <a:pt x="95" y="565"/>
                  </a:lnTo>
                  <a:lnTo>
                    <a:pt x="0" y="565"/>
                  </a:lnTo>
                  <a:lnTo>
                    <a:pt x="0" y="607"/>
                  </a:lnTo>
                  <a:lnTo>
                    <a:pt x="32" y="606"/>
                  </a:lnTo>
                  <a:lnTo>
                    <a:pt x="76" y="605"/>
                  </a:lnTo>
                  <a:lnTo>
                    <a:pt x="120" y="604"/>
                  </a:lnTo>
                  <a:lnTo>
                    <a:pt x="155" y="604"/>
                  </a:lnTo>
                  <a:lnTo>
                    <a:pt x="190" y="604"/>
                  </a:lnTo>
                  <a:lnTo>
                    <a:pt x="235" y="605"/>
                  </a:lnTo>
                  <a:lnTo>
                    <a:pt x="278" y="606"/>
                  </a:lnTo>
                  <a:lnTo>
                    <a:pt x="310" y="607"/>
                  </a:lnTo>
                  <a:lnTo>
                    <a:pt x="310" y="565"/>
                  </a:lnTo>
                  <a:lnTo>
                    <a:pt x="215" y="565"/>
                  </a:lnTo>
                  <a:lnTo>
                    <a:pt x="215" y="319"/>
                  </a:lnTo>
                  <a:lnTo>
                    <a:pt x="318" y="319"/>
                  </a:lnTo>
                  <a:lnTo>
                    <a:pt x="332" y="320"/>
                  </a:lnTo>
                  <a:lnTo>
                    <a:pt x="352" y="323"/>
                  </a:lnTo>
                  <a:lnTo>
                    <a:pt x="375" y="332"/>
                  </a:lnTo>
                  <a:lnTo>
                    <a:pt x="397" y="349"/>
                  </a:lnTo>
                  <a:lnTo>
                    <a:pt x="413" y="371"/>
                  </a:lnTo>
                  <a:lnTo>
                    <a:pt x="421" y="393"/>
                  </a:lnTo>
                  <a:lnTo>
                    <a:pt x="424" y="421"/>
                  </a:lnTo>
                  <a:lnTo>
                    <a:pt x="425" y="462"/>
                  </a:lnTo>
                  <a:lnTo>
                    <a:pt x="426" y="503"/>
                  </a:lnTo>
                  <a:lnTo>
                    <a:pt x="433" y="538"/>
                  </a:lnTo>
                  <a:lnTo>
                    <a:pt x="451" y="569"/>
                  </a:lnTo>
                  <a:lnTo>
                    <a:pt x="486" y="594"/>
                  </a:lnTo>
                  <a:lnTo>
                    <a:pt x="518" y="606"/>
                  </a:lnTo>
                  <a:lnTo>
                    <a:pt x="552" y="613"/>
                  </a:lnTo>
                  <a:lnTo>
                    <a:pt x="586" y="616"/>
                  </a:lnTo>
                  <a:lnTo>
                    <a:pt x="616" y="617"/>
                  </a:lnTo>
                  <a:lnTo>
                    <a:pt x="648" y="613"/>
                  </a:lnTo>
                  <a:lnTo>
                    <a:pt x="672" y="604"/>
                  </a:lnTo>
                  <a:lnTo>
                    <a:pt x="691" y="591"/>
                  </a:lnTo>
                  <a:lnTo>
                    <a:pt x="704" y="575"/>
                  </a:lnTo>
                  <a:lnTo>
                    <a:pt x="713" y="559"/>
                  </a:lnTo>
                  <a:lnTo>
                    <a:pt x="719" y="543"/>
                  </a:lnTo>
                  <a:lnTo>
                    <a:pt x="721" y="531"/>
                  </a:lnTo>
                  <a:lnTo>
                    <a:pt x="722" y="523"/>
                  </a:lnTo>
                  <a:lnTo>
                    <a:pt x="720" y="512"/>
                  </a:lnTo>
                  <a:lnTo>
                    <a:pt x="714" y="506"/>
                  </a:lnTo>
                  <a:lnTo>
                    <a:pt x="708" y="504"/>
                  </a:lnTo>
                  <a:lnTo>
                    <a:pt x="701" y="504"/>
                  </a:lnTo>
                  <a:lnTo>
                    <a:pt x="690" y="505"/>
                  </a:lnTo>
                  <a:lnTo>
                    <a:pt x="684" y="509"/>
                  </a:lnTo>
                  <a:lnTo>
                    <a:pt x="681" y="516"/>
                  </a:lnTo>
                  <a:lnTo>
                    <a:pt x="680" y="524"/>
                  </a:lnTo>
                  <a:lnTo>
                    <a:pt x="673" y="551"/>
                  </a:lnTo>
                  <a:lnTo>
                    <a:pt x="660" y="570"/>
                  </a:lnTo>
                  <a:lnTo>
                    <a:pt x="644" y="581"/>
                  </a:lnTo>
                  <a:lnTo>
                    <a:pt x="624" y="585"/>
                  </a:lnTo>
                  <a:lnTo>
                    <a:pt x="606" y="582"/>
                  </a:lnTo>
                  <a:lnTo>
                    <a:pt x="592" y="575"/>
                  </a:lnTo>
                  <a:lnTo>
                    <a:pt x="581" y="563"/>
                  </a:lnTo>
                  <a:lnTo>
                    <a:pt x="573" y="549"/>
                  </a:lnTo>
                  <a:lnTo>
                    <a:pt x="567" y="533"/>
                  </a:lnTo>
                  <a:lnTo>
                    <a:pt x="563" y="516"/>
                  </a:lnTo>
                  <a:lnTo>
                    <a:pt x="561" y="500"/>
                  </a:lnTo>
                  <a:lnTo>
                    <a:pt x="559" y="485"/>
                  </a:lnTo>
                  <a:lnTo>
                    <a:pt x="557" y="470"/>
                  </a:lnTo>
                  <a:lnTo>
                    <a:pt x="554" y="445"/>
                  </a:lnTo>
                  <a:lnTo>
                    <a:pt x="551" y="422"/>
                  </a:lnTo>
                  <a:lnTo>
                    <a:pt x="549" y="410"/>
                  </a:lnTo>
                  <a:lnTo>
                    <a:pt x="534" y="369"/>
                  </a:lnTo>
                  <a:lnTo>
                    <a:pt x="509" y="340"/>
                  </a:lnTo>
                  <a:lnTo>
                    <a:pt x="480" y="319"/>
                  </a:lnTo>
                  <a:lnTo>
                    <a:pt x="450" y="306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99"/>
            <p:cNvSpPr>
              <a:spLocks noChangeAspect="1"/>
            </p:cNvSpPr>
            <p:nvPr/>
          </p:nvSpPr>
          <p:spPr bwMode="auto">
            <a:xfrm>
              <a:off x="4776" y="538"/>
              <a:ext cx="301" cy="285"/>
            </a:xfrm>
            <a:custGeom>
              <a:avLst/>
              <a:gdLst/>
              <a:ahLst/>
              <a:cxnLst>
                <a:cxn ang="0">
                  <a:pos x="295" y="200"/>
                </a:cxn>
                <a:cxn ang="0">
                  <a:pos x="268" y="200"/>
                </a:cxn>
                <a:cxn ang="0">
                  <a:pos x="253" y="224"/>
                </a:cxn>
                <a:cxn ang="0">
                  <a:pos x="216" y="249"/>
                </a:cxn>
                <a:cxn ang="0">
                  <a:pos x="152" y="249"/>
                </a:cxn>
                <a:cxn ang="0">
                  <a:pos x="110" y="224"/>
                </a:cxn>
                <a:cxn ang="0">
                  <a:pos x="91" y="187"/>
                </a:cxn>
                <a:cxn ang="0">
                  <a:pos x="86" y="153"/>
                </a:cxn>
                <a:cxn ang="0">
                  <a:pos x="87" y="123"/>
                </a:cxn>
                <a:cxn ang="0">
                  <a:pos x="93" y="86"/>
                </a:cxn>
                <a:cxn ang="0">
                  <a:pos x="111" y="54"/>
                </a:cxn>
                <a:cxn ang="0">
                  <a:pos x="149" y="34"/>
                </a:cxn>
                <a:cxn ang="0">
                  <a:pos x="184" y="32"/>
                </a:cxn>
                <a:cxn ang="0">
                  <a:pos x="209" y="33"/>
                </a:cxn>
                <a:cxn ang="0">
                  <a:pos x="214" y="37"/>
                </a:cxn>
                <a:cxn ang="0">
                  <a:pos x="207" y="62"/>
                </a:cxn>
                <a:cxn ang="0">
                  <a:pos x="219" y="93"/>
                </a:cxn>
                <a:cxn ang="0">
                  <a:pos x="249" y="105"/>
                </a:cxn>
                <a:cxn ang="0">
                  <a:pos x="281" y="93"/>
                </a:cxn>
                <a:cxn ang="0">
                  <a:pos x="293" y="61"/>
                </a:cxn>
                <a:cxn ang="0">
                  <a:pos x="279" y="27"/>
                </a:cxn>
                <a:cxn ang="0">
                  <a:pos x="247" y="9"/>
                </a:cxn>
                <a:cxn ang="0">
                  <a:pos x="208" y="1"/>
                </a:cxn>
                <a:cxn ang="0">
                  <a:pos x="174" y="0"/>
                </a:cxn>
                <a:cxn ang="0">
                  <a:pos x="89" y="14"/>
                </a:cxn>
                <a:cxn ang="0">
                  <a:pos x="36" y="50"/>
                </a:cxn>
                <a:cxn ang="0">
                  <a:pos x="8" y="97"/>
                </a:cxn>
                <a:cxn ang="0">
                  <a:pos x="0" y="143"/>
                </a:cxn>
                <a:cxn ang="0">
                  <a:pos x="42" y="241"/>
                </a:cxn>
                <a:cxn ang="0">
                  <a:pos x="171" y="285"/>
                </a:cxn>
                <a:cxn ang="0">
                  <a:pos x="257" y="265"/>
                </a:cxn>
                <a:cxn ang="0">
                  <a:pos x="292" y="231"/>
                </a:cxn>
                <a:cxn ang="0">
                  <a:pos x="301" y="210"/>
                </a:cxn>
              </a:cxnLst>
              <a:rect l="0" t="0" r="r" b="b"/>
              <a:pathLst>
                <a:path w="301" h="285">
                  <a:moveTo>
                    <a:pt x="301" y="210"/>
                  </a:moveTo>
                  <a:lnTo>
                    <a:pt x="295" y="200"/>
                  </a:lnTo>
                  <a:lnTo>
                    <a:pt x="282" y="199"/>
                  </a:lnTo>
                  <a:lnTo>
                    <a:pt x="268" y="200"/>
                  </a:lnTo>
                  <a:lnTo>
                    <a:pt x="262" y="209"/>
                  </a:lnTo>
                  <a:lnTo>
                    <a:pt x="253" y="224"/>
                  </a:lnTo>
                  <a:lnTo>
                    <a:pt x="238" y="238"/>
                  </a:lnTo>
                  <a:lnTo>
                    <a:pt x="216" y="249"/>
                  </a:lnTo>
                  <a:lnTo>
                    <a:pt x="185" y="253"/>
                  </a:lnTo>
                  <a:lnTo>
                    <a:pt x="152" y="249"/>
                  </a:lnTo>
                  <a:lnTo>
                    <a:pt x="128" y="239"/>
                  </a:lnTo>
                  <a:lnTo>
                    <a:pt x="110" y="224"/>
                  </a:lnTo>
                  <a:lnTo>
                    <a:pt x="98" y="206"/>
                  </a:lnTo>
                  <a:lnTo>
                    <a:pt x="91" y="187"/>
                  </a:lnTo>
                  <a:lnTo>
                    <a:pt x="87" y="169"/>
                  </a:lnTo>
                  <a:lnTo>
                    <a:pt x="86" y="153"/>
                  </a:lnTo>
                  <a:lnTo>
                    <a:pt x="86" y="141"/>
                  </a:lnTo>
                  <a:lnTo>
                    <a:pt x="87" y="123"/>
                  </a:lnTo>
                  <a:lnTo>
                    <a:pt x="88" y="104"/>
                  </a:lnTo>
                  <a:lnTo>
                    <a:pt x="93" y="86"/>
                  </a:lnTo>
                  <a:lnTo>
                    <a:pt x="100" y="69"/>
                  </a:lnTo>
                  <a:lnTo>
                    <a:pt x="111" y="54"/>
                  </a:lnTo>
                  <a:lnTo>
                    <a:pt x="127" y="42"/>
                  </a:lnTo>
                  <a:lnTo>
                    <a:pt x="149" y="34"/>
                  </a:lnTo>
                  <a:lnTo>
                    <a:pt x="176" y="32"/>
                  </a:lnTo>
                  <a:lnTo>
                    <a:pt x="184" y="32"/>
                  </a:lnTo>
                  <a:lnTo>
                    <a:pt x="197" y="32"/>
                  </a:lnTo>
                  <a:lnTo>
                    <a:pt x="209" y="33"/>
                  </a:lnTo>
                  <a:lnTo>
                    <a:pt x="215" y="35"/>
                  </a:lnTo>
                  <a:lnTo>
                    <a:pt x="214" y="37"/>
                  </a:lnTo>
                  <a:lnTo>
                    <a:pt x="210" y="45"/>
                  </a:lnTo>
                  <a:lnTo>
                    <a:pt x="207" y="62"/>
                  </a:lnTo>
                  <a:lnTo>
                    <a:pt x="210" y="79"/>
                  </a:lnTo>
                  <a:lnTo>
                    <a:pt x="219" y="93"/>
                  </a:lnTo>
                  <a:lnTo>
                    <a:pt x="233" y="102"/>
                  </a:lnTo>
                  <a:lnTo>
                    <a:pt x="249" y="105"/>
                  </a:lnTo>
                  <a:lnTo>
                    <a:pt x="267" y="102"/>
                  </a:lnTo>
                  <a:lnTo>
                    <a:pt x="281" y="93"/>
                  </a:lnTo>
                  <a:lnTo>
                    <a:pt x="289" y="79"/>
                  </a:lnTo>
                  <a:lnTo>
                    <a:pt x="293" y="61"/>
                  </a:lnTo>
                  <a:lnTo>
                    <a:pt x="289" y="42"/>
                  </a:lnTo>
                  <a:lnTo>
                    <a:pt x="279" y="27"/>
                  </a:lnTo>
                  <a:lnTo>
                    <a:pt x="265" y="16"/>
                  </a:lnTo>
                  <a:lnTo>
                    <a:pt x="247" y="9"/>
                  </a:lnTo>
                  <a:lnTo>
                    <a:pt x="227" y="4"/>
                  </a:lnTo>
                  <a:lnTo>
                    <a:pt x="208" y="1"/>
                  </a:lnTo>
                  <a:lnTo>
                    <a:pt x="190" y="0"/>
                  </a:lnTo>
                  <a:lnTo>
                    <a:pt x="174" y="0"/>
                  </a:lnTo>
                  <a:lnTo>
                    <a:pt x="127" y="4"/>
                  </a:lnTo>
                  <a:lnTo>
                    <a:pt x="89" y="14"/>
                  </a:lnTo>
                  <a:lnTo>
                    <a:pt x="59" y="30"/>
                  </a:lnTo>
                  <a:lnTo>
                    <a:pt x="36" y="50"/>
                  </a:lnTo>
                  <a:lnTo>
                    <a:pt x="19" y="72"/>
                  </a:lnTo>
                  <a:lnTo>
                    <a:pt x="8" y="97"/>
                  </a:lnTo>
                  <a:lnTo>
                    <a:pt x="2" y="120"/>
                  </a:lnTo>
                  <a:lnTo>
                    <a:pt x="0" y="143"/>
                  </a:lnTo>
                  <a:lnTo>
                    <a:pt x="10" y="196"/>
                  </a:lnTo>
                  <a:lnTo>
                    <a:pt x="42" y="241"/>
                  </a:lnTo>
                  <a:lnTo>
                    <a:pt x="95" y="273"/>
                  </a:lnTo>
                  <a:lnTo>
                    <a:pt x="171" y="285"/>
                  </a:lnTo>
                  <a:lnTo>
                    <a:pt x="216" y="280"/>
                  </a:lnTo>
                  <a:lnTo>
                    <a:pt x="257" y="265"/>
                  </a:lnTo>
                  <a:lnTo>
                    <a:pt x="279" y="248"/>
                  </a:lnTo>
                  <a:lnTo>
                    <a:pt x="292" y="231"/>
                  </a:lnTo>
                  <a:lnTo>
                    <a:pt x="300" y="217"/>
                  </a:lnTo>
                  <a:lnTo>
                    <a:pt x="301" y="21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100"/>
            <p:cNvSpPr>
              <a:spLocks noChangeAspect="1"/>
            </p:cNvSpPr>
            <p:nvPr/>
          </p:nvSpPr>
          <p:spPr bwMode="auto">
            <a:xfrm>
              <a:off x="5132" y="538"/>
              <a:ext cx="301" cy="285"/>
            </a:xfrm>
            <a:custGeom>
              <a:avLst/>
              <a:gdLst/>
              <a:ahLst/>
              <a:cxnLst>
                <a:cxn ang="0">
                  <a:pos x="295" y="200"/>
                </a:cxn>
                <a:cxn ang="0">
                  <a:pos x="268" y="200"/>
                </a:cxn>
                <a:cxn ang="0">
                  <a:pos x="252" y="224"/>
                </a:cxn>
                <a:cxn ang="0">
                  <a:pos x="216" y="249"/>
                </a:cxn>
                <a:cxn ang="0">
                  <a:pos x="152" y="249"/>
                </a:cxn>
                <a:cxn ang="0">
                  <a:pos x="110" y="224"/>
                </a:cxn>
                <a:cxn ang="0">
                  <a:pos x="91" y="187"/>
                </a:cxn>
                <a:cxn ang="0">
                  <a:pos x="86" y="153"/>
                </a:cxn>
                <a:cxn ang="0">
                  <a:pos x="86" y="123"/>
                </a:cxn>
                <a:cxn ang="0">
                  <a:pos x="92" y="86"/>
                </a:cxn>
                <a:cxn ang="0">
                  <a:pos x="111" y="54"/>
                </a:cxn>
                <a:cxn ang="0">
                  <a:pos x="148" y="34"/>
                </a:cxn>
                <a:cxn ang="0">
                  <a:pos x="183" y="32"/>
                </a:cxn>
                <a:cxn ang="0">
                  <a:pos x="209" y="33"/>
                </a:cxn>
                <a:cxn ang="0">
                  <a:pos x="213" y="37"/>
                </a:cxn>
                <a:cxn ang="0">
                  <a:pos x="207" y="62"/>
                </a:cxn>
                <a:cxn ang="0">
                  <a:pos x="219" y="93"/>
                </a:cxn>
                <a:cxn ang="0">
                  <a:pos x="249" y="105"/>
                </a:cxn>
                <a:cxn ang="0">
                  <a:pos x="280" y="93"/>
                </a:cxn>
                <a:cxn ang="0">
                  <a:pos x="293" y="61"/>
                </a:cxn>
                <a:cxn ang="0">
                  <a:pos x="279" y="27"/>
                </a:cxn>
                <a:cxn ang="0">
                  <a:pos x="247" y="9"/>
                </a:cxn>
                <a:cxn ang="0">
                  <a:pos x="207" y="1"/>
                </a:cxn>
                <a:cxn ang="0">
                  <a:pos x="174" y="0"/>
                </a:cxn>
                <a:cxn ang="0">
                  <a:pos x="89" y="14"/>
                </a:cxn>
                <a:cxn ang="0">
                  <a:pos x="35" y="50"/>
                </a:cxn>
                <a:cxn ang="0">
                  <a:pos x="8" y="97"/>
                </a:cxn>
                <a:cxn ang="0">
                  <a:pos x="0" y="143"/>
                </a:cxn>
                <a:cxn ang="0">
                  <a:pos x="41" y="241"/>
                </a:cxn>
                <a:cxn ang="0">
                  <a:pos x="170" y="285"/>
                </a:cxn>
                <a:cxn ang="0">
                  <a:pos x="257" y="265"/>
                </a:cxn>
                <a:cxn ang="0">
                  <a:pos x="292" y="231"/>
                </a:cxn>
                <a:cxn ang="0">
                  <a:pos x="301" y="210"/>
                </a:cxn>
              </a:cxnLst>
              <a:rect l="0" t="0" r="r" b="b"/>
              <a:pathLst>
                <a:path w="301" h="285">
                  <a:moveTo>
                    <a:pt x="301" y="210"/>
                  </a:moveTo>
                  <a:lnTo>
                    <a:pt x="295" y="200"/>
                  </a:lnTo>
                  <a:lnTo>
                    <a:pt x="281" y="199"/>
                  </a:lnTo>
                  <a:lnTo>
                    <a:pt x="268" y="200"/>
                  </a:lnTo>
                  <a:lnTo>
                    <a:pt x="262" y="209"/>
                  </a:lnTo>
                  <a:lnTo>
                    <a:pt x="252" y="224"/>
                  </a:lnTo>
                  <a:lnTo>
                    <a:pt x="238" y="238"/>
                  </a:lnTo>
                  <a:lnTo>
                    <a:pt x="216" y="249"/>
                  </a:lnTo>
                  <a:lnTo>
                    <a:pt x="185" y="253"/>
                  </a:lnTo>
                  <a:lnTo>
                    <a:pt x="152" y="249"/>
                  </a:lnTo>
                  <a:lnTo>
                    <a:pt x="128" y="239"/>
                  </a:lnTo>
                  <a:lnTo>
                    <a:pt x="110" y="224"/>
                  </a:lnTo>
                  <a:lnTo>
                    <a:pt x="98" y="206"/>
                  </a:lnTo>
                  <a:lnTo>
                    <a:pt x="91" y="187"/>
                  </a:lnTo>
                  <a:lnTo>
                    <a:pt x="87" y="169"/>
                  </a:lnTo>
                  <a:lnTo>
                    <a:pt x="86" y="153"/>
                  </a:lnTo>
                  <a:lnTo>
                    <a:pt x="86" y="141"/>
                  </a:lnTo>
                  <a:lnTo>
                    <a:pt x="86" y="123"/>
                  </a:lnTo>
                  <a:lnTo>
                    <a:pt x="88" y="104"/>
                  </a:lnTo>
                  <a:lnTo>
                    <a:pt x="92" y="86"/>
                  </a:lnTo>
                  <a:lnTo>
                    <a:pt x="100" y="69"/>
                  </a:lnTo>
                  <a:lnTo>
                    <a:pt x="111" y="54"/>
                  </a:lnTo>
                  <a:lnTo>
                    <a:pt x="127" y="42"/>
                  </a:lnTo>
                  <a:lnTo>
                    <a:pt x="148" y="34"/>
                  </a:lnTo>
                  <a:lnTo>
                    <a:pt x="176" y="32"/>
                  </a:lnTo>
                  <a:lnTo>
                    <a:pt x="183" y="32"/>
                  </a:lnTo>
                  <a:lnTo>
                    <a:pt x="197" y="32"/>
                  </a:lnTo>
                  <a:lnTo>
                    <a:pt x="209" y="33"/>
                  </a:lnTo>
                  <a:lnTo>
                    <a:pt x="215" y="35"/>
                  </a:lnTo>
                  <a:lnTo>
                    <a:pt x="213" y="37"/>
                  </a:lnTo>
                  <a:lnTo>
                    <a:pt x="209" y="45"/>
                  </a:lnTo>
                  <a:lnTo>
                    <a:pt x="207" y="62"/>
                  </a:lnTo>
                  <a:lnTo>
                    <a:pt x="210" y="79"/>
                  </a:lnTo>
                  <a:lnTo>
                    <a:pt x="219" y="93"/>
                  </a:lnTo>
                  <a:lnTo>
                    <a:pt x="232" y="102"/>
                  </a:lnTo>
                  <a:lnTo>
                    <a:pt x="249" y="105"/>
                  </a:lnTo>
                  <a:lnTo>
                    <a:pt x="266" y="102"/>
                  </a:lnTo>
                  <a:lnTo>
                    <a:pt x="280" y="93"/>
                  </a:lnTo>
                  <a:lnTo>
                    <a:pt x="289" y="79"/>
                  </a:lnTo>
                  <a:lnTo>
                    <a:pt x="293" y="61"/>
                  </a:lnTo>
                  <a:lnTo>
                    <a:pt x="289" y="42"/>
                  </a:lnTo>
                  <a:lnTo>
                    <a:pt x="279" y="27"/>
                  </a:lnTo>
                  <a:lnTo>
                    <a:pt x="264" y="16"/>
                  </a:lnTo>
                  <a:lnTo>
                    <a:pt x="247" y="9"/>
                  </a:lnTo>
                  <a:lnTo>
                    <a:pt x="227" y="4"/>
                  </a:lnTo>
                  <a:lnTo>
                    <a:pt x="207" y="1"/>
                  </a:lnTo>
                  <a:lnTo>
                    <a:pt x="189" y="0"/>
                  </a:lnTo>
                  <a:lnTo>
                    <a:pt x="174" y="0"/>
                  </a:lnTo>
                  <a:lnTo>
                    <a:pt x="127" y="4"/>
                  </a:lnTo>
                  <a:lnTo>
                    <a:pt x="89" y="14"/>
                  </a:lnTo>
                  <a:lnTo>
                    <a:pt x="58" y="30"/>
                  </a:lnTo>
                  <a:lnTo>
                    <a:pt x="35" y="50"/>
                  </a:lnTo>
                  <a:lnTo>
                    <a:pt x="19" y="72"/>
                  </a:lnTo>
                  <a:lnTo>
                    <a:pt x="8" y="97"/>
                  </a:lnTo>
                  <a:lnTo>
                    <a:pt x="2" y="120"/>
                  </a:lnTo>
                  <a:lnTo>
                    <a:pt x="0" y="143"/>
                  </a:lnTo>
                  <a:lnTo>
                    <a:pt x="10" y="196"/>
                  </a:lnTo>
                  <a:lnTo>
                    <a:pt x="41" y="241"/>
                  </a:lnTo>
                  <a:lnTo>
                    <a:pt x="94" y="273"/>
                  </a:lnTo>
                  <a:lnTo>
                    <a:pt x="170" y="285"/>
                  </a:lnTo>
                  <a:lnTo>
                    <a:pt x="215" y="280"/>
                  </a:lnTo>
                  <a:lnTo>
                    <a:pt x="257" y="265"/>
                  </a:lnTo>
                  <a:lnTo>
                    <a:pt x="278" y="248"/>
                  </a:lnTo>
                  <a:lnTo>
                    <a:pt x="292" y="231"/>
                  </a:lnTo>
                  <a:lnTo>
                    <a:pt x="299" y="217"/>
                  </a:lnTo>
                  <a:lnTo>
                    <a:pt x="301" y="21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101"/>
            <p:cNvSpPr>
              <a:spLocks noChangeAspect="1"/>
            </p:cNvSpPr>
            <p:nvPr/>
          </p:nvSpPr>
          <p:spPr bwMode="auto">
            <a:xfrm>
              <a:off x="5553" y="22"/>
              <a:ext cx="204" cy="885"/>
            </a:xfrm>
            <a:custGeom>
              <a:avLst/>
              <a:gdLst/>
              <a:ahLst/>
              <a:cxnLst>
                <a:cxn ang="0">
                  <a:pos x="204" y="443"/>
                </a:cxn>
                <a:cxn ang="0">
                  <a:pos x="202" y="384"/>
                </a:cxn>
                <a:cxn ang="0">
                  <a:pos x="193" y="316"/>
                </a:cxn>
                <a:cxn ang="0">
                  <a:pos x="175" y="242"/>
                </a:cxn>
                <a:cxn ang="0">
                  <a:pos x="146" y="166"/>
                </a:cxn>
                <a:cxn ang="0">
                  <a:pos x="103" y="94"/>
                </a:cxn>
                <a:cxn ang="0">
                  <a:pos x="60" y="42"/>
                </a:cxn>
                <a:cxn ang="0">
                  <a:pos x="26" y="11"/>
                </a:cxn>
                <a:cxn ang="0">
                  <a:pos x="9" y="0"/>
                </a:cxn>
                <a:cxn ang="0">
                  <a:pos x="2" y="3"/>
                </a:cxn>
                <a:cxn ang="0">
                  <a:pos x="0" y="9"/>
                </a:cxn>
                <a:cxn ang="0">
                  <a:pos x="0" y="11"/>
                </a:cxn>
                <a:cxn ang="0">
                  <a:pos x="2" y="14"/>
                </a:cxn>
                <a:cxn ang="0">
                  <a:pos x="7" y="20"/>
                </a:cxn>
                <a:cxn ang="0">
                  <a:pos x="16" y="29"/>
                </a:cxn>
                <a:cxn ang="0">
                  <a:pos x="74" y="105"/>
                </a:cxn>
                <a:cxn ang="0">
                  <a:pos x="117" y="199"/>
                </a:cxn>
                <a:cxn ang="0">
                  <a:pos x="144" y="312"/>
                </a:cxn>
                <a:cxn ang="0">
                  <a:pos x="153" y="443"/>
                </a:cxn>
                <a:cxn ang="0">
                  <a:pos x="146" y="556"/>
                </a:cxn>
                <a:cxn ang="0">
                  <a:pos x="123" y="667"/>
                </a:cxn>
                <a:cxn ang="0">
                  <a:pos x="79" y="770"/>
                </a:cxn>
                <a:cxn ang="0">
                  <a:pos x="11" y="861"/>
                </a:cxn>
                <a:cxn ang="0">
                  <a:pos x="1" y="872"/>
                </a:cxn>
                <a:cxn ang="0">
                  <a:pos x="0" y="876"/>
                </a:cxn>
                <a:cxn ang="0">
                  <a:pos x="2" y="883"/>
                </a:cxn>
                <a:cxn ang="0">
                  <a:pos x="9" y="885"/>
                </a:cxn>
                <a:cxn ang="0">
                  <a:pos x="27" y="874"/>
                </a:cxn>
                <a:cxn ang="0">
                  <a:pos x="62" y="841"/>
                </a:cxn>
                <a:cxn ang="0">
                  <a:pos x="106" y="787"/>
                </a:cxn>
                <a:cxn ang="0">
                  <a:pos x="148" y="712"/>
                </a:cxn>
                <a:cxn ang="0">
                  <a:pos x="176" y="640"/>
                </a:cxn>
                <a:cxn ang="0">
                  <a:pos x="193" y="569"/>
                </a:cxn>
                <a:cxn ang="0">
                  <a:pos x="202" y="503"/>
                </a:cxn>
                <a:cxn ang="0">
                  <a:pos x="204" y="443"/>
                </a:cxn>
              </a:cxnLst>
              <a:rect l="0" t="0" r="r" b="b"/>
              <a:pathLst>
                <a:path w="204" h="885">
                  <a:moveTo>
                    <a:pt x="204" y="443"/>
                  </a:moveTo>
                  <a:lnTo>
                    <a:pt x="202" y="384"/>
                  </a:lnTo>
                  <a:lnTo>
                    <a:pt x="193" y="316"/>
                  </a:lnTo>
                  <a:lnTo>
                    <a:pt x="175" y="242"/>
                  </a:lnTo>
                  <a:lnTo>
                    <a:pt x="146" y="166"/>
                  </a:lnTo>
                  <a:lnTo>
                    <a:pt x="103" y="94"/>
                  </a:lnTo>
                  <a:lnTo>
                    <a:pt x="60" y="42"/>
                  </a:lnTo>
                  <a:lnTo>
                    <a:pt x="26" y="11"/>
                  </a:lnTo>
                  <a:lnTo>
                    <a:pt x="9" y="0"/>
                  </a:lnTo>
                  <a:lnTo>
                    <a:pt x="2" y="3"/>
                  </a:lnTo>
                  <a:lnTo>
                    <a:pt x="0" y="9"/>
                  </a:lnTo>
                  <a:lnTo>
                    <a:pt x="0" y="11"/>
                  </a:lnTo>
                  <a:lnTo>
                    <a:pt x="2" y="14"/>
                  </a:lnTo>
                  <a:lnTo>
                    <a:pt x="7" y="20"/>
                  </a:lnTo>
                  <a:lnTo>
                    <a:pt x="16" y="29"/>
                  </a:lnTo>
                  <a:lnTo>
                    <a:pt x="74" y="105"/>
                  </a:lnTo>
                  <a:lnTo>
                    <a:pt x="117" y="199"/>
                  </a:lnTo>
                  <a:lnTo>
                    <a:pt x="144" y="312"/>
                  </a:lnTo>
                  <a:lnTo>
                    <a:pt x="153" y="443"/>
                  </a:lnTo>
                  <a:lnTo>
                    <a:pt x="146" y="556"/>
                  </a:lnTo>
                  <a:lnTo>
                    <a:pt x="123" y="667"/>
                  </a:lnTo>
                  <a:lnTo>
                    <a:pt x="79" y="770"/>
                  </a:lnTo>
                  <a:lnTo>
                    <a:pt x="11" y="861"/>
                  </a:lnTo>
                  <a:lnTo>
                    <a:pt x="1" y="872"/>
                  </a:lnTo>
                  <a:lnTo>
                    <a:pt x="0" y="876"/>
                  </a:lnTo>
                  <a:lnTo>
                    <a:pt x="2" y="883"/>
                  </a:lnTo>
                  <a:lnTo>
                    <a:pt x="9" y="885"/>
                  </a:lnTo>
                  <a:lnTo>
                    <a:pt x="27" y="874"/>
                  </a:lnTo>
                  <a:lnTo>
                    <a:pt x="62" y="841"/>
                  </a:lnTo>
                  <a:lnTo>
                    <a:pt x="106" y="787"/>
                  </a:lnTo>
                  <a:lnTo>
                    <a:pt x="148" y="712"/>
                  </a:lnTo>
                  <a:lnTo>
                    <a:pt x="176" y="640"/>
                  </a:lnTo>
                  <a:lnTo>
                    <a:pt x="193" y="569"/>
                  </a:lnTo>
                  <a:lnTo>
                    <a:pt x="202" y="503"/>
                  </a:lnTo>
                  <a:lnTo>
                    <a:pt x="204" y="44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8" name="TextBox 17"/>
          <p:cNvSpPr txBox="1"/>
          <p:nvPr/>
        </p:nvSpPr>
        <p:spPr>
          <a:xfrm>
            <a:off x="152400" y="1177706"/>
            <a:ext cx="569117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latin typeface="+mn-lt"/>
              </a:rPr>
              <a:t>We have fixed unknown model parameters….</a:t>
            </a:r>
            <a:endParaRPr lang="en-US" sz="2000" dirty="0">
              <a:latin typeface="+mn-lt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28600" y="2438400"/>
            <a:ext cx="36728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u="sng" dirty="0" smtClean="0">
                <a:latin typeface="+mn-lt"/>
              </a:rPr>
              <a:t>Classical Estimation (MVUB)</a:t>
            </a:r>
            <a:endParaRPr lang="en-US" sz="2000" u="sng" dirty="0">
              <a:latin typeface="+mn-lt"/>
            </a:endParaRPr>
          </a:p>
        </p:txBody>
      </p:sp>
      <p:grpSp>
        <p:nvGrpSpPr>
          <p:cNvPr id="5" name="Group 116"/>
          <p:cNvGrpSpPr>
            <a:grpSpLocks noChangeAspect="1"/>
          </p:cNvGrpSpPr>
          <p:nvPr>
            <p:custDataLst>
              <p:tags r:id="rId2"/>
            </p:custDataLst>
          </p:nvPr>
        </p:nvGrpSpPr>
        <p:grpSpPr bwMode="auto">
          <a:xfrm>
            <a:off x="685800" y="3276601"/>
            <a:ext cx="1417145" cy="637223"/>
            <a:chOff x="0" y="-3"/>
            <a:chExt cx="5760" cy="2590"/>
          </a:xfrm>
        </p:grpSpPr>
        <p:sp>
          <p:nvSpPr>
            <p:cNvPr id="3189" name="Freeform 117"/>
            <p:cNvSpPr>
              <a:spLocks noChangeAspect="1"/>
            </p:cNvSpPr>
            <p:nvPr/>
          </p:nvSpPr>
          <p:spPr bwMode="auto">
            <a:xfrm>
              <a:off x="266" y="904"/>
              <a:ext cx="237" cy="137"/>
            </a:xfrm>
            <a:custGeom>
              <a:avLst/>
              <a:gdLst/>
              <a:ahLst/>
              <a:cxnLst>
                <a:cxn ang="0">
                  <a:pos x="119" y="0"/>
                </a:cxn>
                <a:cxn ang="0">
                  <a:pos x="0" y="121"/>
                </a:cxn>
                <a:cxn ang="0">
                  <a:pos x="16" y="137"/>
                </a:cxn>
                <a:cxn ang="0">
                  <a:pos x="119" y="46"/>
                </a:cxn>
                <a:cxn ang="0">
                  <a:pos x="221" y="137"/>
                </a:cxn>
                <a:cxn ang="0">
                  <a:pos x="237" y="121"/>
                </a:cxn>
                <a:cxn ang="0">
                  <a:pos x="119" y="0"/>
                </a:cxn>
              </a:cxnLst>
              <a:rect l="0" t="0" r="r" b="b"/>
              <a:pathLst>
                <a:path w="237" h="137">
                  <a:moveTo>
                    <a:pt x="119" y="0"/>
                  </a:moveTo>
                  <a:lnTo>
                    <a:pt x="0" y="121"/>
                  </a:lnTo>
                  <a:lnTo>
                    <a:pt x="16" y="137"/>
                  </a:lnTo>
                  <a:lnTo>
                    <a:pt x="119" y="46"/>
                  </a:lnTo>
                  <a:lnTo>
                    <a:pt x="221" y="137"/>
                  </a:lnTo>
                  <a:lnTo>
                    <a:pt x="237" y="121"/>
                  </a:lnTo>
                  <a:lnTo>
                    <a:pt x="119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90" name="Freeform 118"/>
            <p:cNvSpPr>
              <a:spLocks noChangeAspect="1"/>
            </p:cNvSpPr>
            <p:nvPr/>
          </p:nvSpPr>
          <p:spPr bwMode="auto">
            <a:xfrm>
              <a:off x="0" y="1133"/>
              <a:ext cx="790" cy="400"/>
            </a:xfrm>
            <a:custGeom>
              <a:avLst/>
              <a:gdLst/>
              <a:ahLst/>
              <a:cxnLst>
                <a:cxn ang="0">
                  <a:pos x="61" y="358"/>
                </a:cxn>
                <a:cxn ang="0">
                  <a:pos x="0" y="400"/>
                </a:cxn>
                <a:cxn ang="0">
                  <a:pos x="52" y="398"/>
                </a:cxn>
                <a:cxn ang="0">
                  <a:pos x="111" y="397"/>
                </a:cxn>
                <a:cxn ang="0">
                  <a:pos x="171" y="398"/>
                </a:cxn>
                <a:cxn ang="0">
                  <a:pos x="223" y="400"/>
                </a:cxn>
                <a:cxn ang="0">
                  <a:pos x="162" y="358"/>
                </a:cxn>
                <a:cxn ang="0">
                  <a:pos x="175" y="110"/>
                </a:cxn>
                <a:cxn ang="0">
                  <a:pos x="251" y="41"/>
                </a:cxn>
                <a:cxn ang="0">
                  <a:pos x="315" y="36"/>
                </a:cxn>
                <a:cxn ang="0">
                  <a:pos x="341" y="76"/>
                </a:cxn>
                <a:cxn ang="0">
                  <a:pos x="344" y="358"/>
                </a:cxn>
                <a:cxn ang="0">
                  <a:pos x="283" y="400"/>
                </a:cxn>
                <a:cxn ang="0">
                  <a:pos x="336" y="398"/>
                </a:cxn>
                <a:cxn ang="0">
                  <a:pos x="395" y="397"/>
                </a:cxn>
                <a:cxn ang="0">
                  <a:pos x="454" y="398"/>
                </a:cxn>
                <a:cxn ang="0">
                  <a:pos x="507" y="400"/>
                </a:cxn>
                <a:cxn ang="0">
                  <a:pos x="445" y="358"/>
                </a:cxn>
                <a:cxn ang="0">
                  <a:pos x="458" y="110"/>
                </a:cxn>
                <a:cxn ang="0">
                  <a:pos x="534" y="41"/>
                </a:cxn>
                <a:cxn ang="0">
                  <a:pos x="598" y="36"/>
                </a:cxn>
                <a:cxn ang="0">
                  <a:pos x="624" y="76"/>
                </a:cxn>
                <a:cxn ang="0">
                  <a:pos x="627" y="358"/>
                </a:cxn>
                <a:cxn ang="0">
                  <a:pos x="566" y="400"/>
                </a:cxn>
                <a:cxn ang="0">
                  <a:pos x="619" y="398"/>
                </a:cxn>
                <a:cxn ang="0">
                  <a:pos x="678" y="397"/>
                </a:cxn>
                <a:cxn ang="0">
                  <a:pos x="738" y="398"/>
                </a:cxn>
                <a:cxn ang="0">
                  <a:pos x="790" y="400"/>
                </a:cxn>
                <a:cxn ang="0">
                  <a:pos x="729" y="358"/>
                </a:cxn>
                <a:cxn ang="0">
                  <a:pos x="720" y="70"/>
                </a:cxn>
                <a:cxn ang="0">
                  <a:pos x="652" y="8"/>
                </a:cxn>
                <a:cxn ang="0">
                  <a:pos x="538" y="8"/>
                </a:cxn>
                <a:cxn ang="0">
                  <a:pos x="464" y="55"/>
                </a:cxn>
                <a:cxn ang="0">
                  <a:pos x="432" y="58"/>
                </a:cxn>
                <a:cxn ang="0">
                  <a:pos x="400" y="22"/>
                </a:cxn>
                <a:cxn ang="0">
                  <a:pos x="361" y="5"/>
                </a:cxn>
                <a:cxn ang="0">
                  <a:pos x="323" y="1"/>
                </a:cxn>
                <a:cxn ang="0">
                  <a:pos x="256" y="8"/>
                </a:cxn>
                <a:cxn ang="0">
                  <a:pos x="178" y="58"/>
                </a:cxn>
                <a:cxn ang="0">
                  <a:pos x="152" y="0"/>
                </a:cxn>
                <a:cxn ang="0">
                  <a:pos x="0" y="49"/>
                </a:cxn>
                <a:cxn ang="0">
                  <a:pos x="51" y="53"/>
                </a:cxn>
                <a:cxn ang="0">
                  <a:pos x="61" y="84"/>
                </a:cxn>
              </a:cxnLst>
              <a:rect l="0" t="0" r="r" b="b"/>
              <a:pathLst>
                <a:path w="790" h="400">
                  <a:moveTo>
                    <a:pt x="61" y="84"/>
                  </a:moveTo>
                  <a:lnTo>
                    <a:pt x="61" y="358"/>
                  </a:lnTo>
                  <a:lnTo>
                    <a:pt x="0" y="358"/>
                  </a:lnTo>
                  <a:lnTo>
                    <a:pt x="0" y="400"/>
                  </a:lnTo>
                  <a:lnTo>
                    <a:pt x="22" y="399"/>
                  </a:lnTo>
                  <a:lnTo>
                    <a:pt x="52" y="398"/>
                  </a:lnTo>
                  <a:lnTo>
                    <a:pt x="83" y="397"/>
                  </a:lnTo>
                  <a:lnTo>
                    <a:pt x="111" y="397"/>
                  </a:lnTo>
                  <a:lnTo>
                    <a:pt x="140" y="397"/>
                  </a:lnTo>
                  <a:lnTo>
                    <a:pt x="171" y="398"/>
                  </a:lnTo>
                  <a:lnTo>
                    <a:pt x="200" y="399"/>
                  </a:lnTo>
                  <a:lnTo>
                    <a:pt x="223" y="400"/>
                  </a:lnTo>
                  <a:lnTo>
                    <a:pt x="223" y="358"/>
                  </a:lnTo>
                  <a:lnTo>
                    <a:pt x="162" y="358"/>
                  </a:lnTo>
                  <a:lnTo>
                    <a:pt x="162" y="173"/>
                  </a:lnTo>
                  <a:lnTo>
                    <a:pt x="175" y="110"/>
                  </a:lnTo>
                  <a:lnTo>
                    <a:pt x="207" y="66"/>
                  </a:lnTo>
                  <a:lnTo>
                    <a:pt x="251" y="41"/>
                  </a:lnTo>
                  <a:lnTo>
                    <a:pt x="294" y="32"/>
                  </a:lnTo>
                  <a:lnTo>
                    <a:pt x="315" y="36"/>
                  </a:lnTo>
                  <a:lnTo>
                    <a:pt x="330" y="50"/>
                  </a:lnTo>
                  <a:lnTo>
                    <a:pt x="341" y="76"/>
                  </a:lnTo>
                  <a:lnTo>
                    <a:pt x="344" y="118"/>
                  </a:lnTo>
                  <a:lnTo>
                    <a:pt x="344" y="358"/>
                  </a:lnTo>
                  <a:lnTo>
                    <a:pt x="283" y="358"/>
                  </a:lnTo>
                  <a:lnTo>
                    <a:pt x="283" y="400"/>
                  </a:lnTo>
                  <a:lnTo>
                    <a:pt x="306" y="399"/>
                  </a:lnTo>
                  <a:lnTo>
                    <a:pt x="336" y="398"/>
                  </a:lnTo>
                  <a:lnTo>
                    <a:pt x="367" y="397"/>
                  </a:lnTo>
                  <a:lnTo>
                    <a:pt x="395" y="397"/>
                  </a:lnTo>
                  <a:lnTo>
                    <a:pt x="423" y="397"/>
                  </a:lnTo>
                  <a:lnTo>
                    <a:pt x="454" y="398"/>
                  </a:lnTo>
                  <a:lnTo>
                    <a:pt x="483" y="399"/>
                  </a:lnTo>
                  <a:lnTo>
                    <a:pt x="507" y="400"/>
                  </a:lnTo>
                  <a:lnTo>
                    <a:pt x="507" y="358"/>
                  </a:lnTo>
                  <a:lnTo>
                    <a:pt x="445" y="358"/>
                  </a:lnTo>
                  <a:lnTo>
                    <a:pt x="445" y="173"/>
                  </a:lnTo>
                  <a:lnTo>
                    <a:pt x="458" y="110"/>
                  </a:lnTo>
                  <a:lnTo>
                    <a:pt x="491" y="66"/>
                  </a:lnTo>
                  <a:lnTo>
                    <a:pt x="534" y="41"/>
                  </a:lnTo>
                  <a:lnTo>
                    <a:pt x="578" y="32"/>
                  </a:lnTo>
                  <a:lnTo>
                    <a:pt x="598" y="36"/>
                  </a:lnTo>
                  <a:lnTo>
                    <a:pt x="614" y="50"/>
                  </a:lnTo>
                  <a:lnTo>
                    <a:pt x="624" y="76"/>
                  </a:lnTo>
                  <a:lnTo>
                    <a:pt x="627" y="118"/>
                  </a:lnTo>
                  <a:lnTo>
                    <a:pt x="627" y="358"/>
                  </a:lnTo>
                  <a:lnTo>
                    <a:pt x="566" y="358"/>
                  </a:lnTo>
                  <a:lnTo>
                    <a:pt x="566" y="400"/>
                  </a:lnTo>
                  <a:lnTo>
                    <a:pt x="589" y="399"/>
                  </a:lnTo>
                  <a:lnTo>
                    <a:pt x="619" y="398"/>
                  </a:lnTo>
                  <a:lnTo>
                    <a:pt x="650" y="397"/>
                  </a:lnTo>
                  <a:lnTo>
                    <a:pt x="678" y="397"/>
                  </a:lnTo>
                  <a:lnTo>
                    <a:pt x="706" y="397"/>
                  </a:lnTo>
                  <a:lnTo>
                    <a:pt x="738" y="398"/>
                  </a:lnTo>
                  <a:lnTo>
                    <a:pt x="767" y="399"/>
                  </a:lnTo>
                  <a:lnTo>
                    <a:pt x="790" y="400"/>
                  </a:lnTo>
                  <a:lnTo>
                    <a:pt x="790" y="358"/>
                  </a:lnTo>
                  <a:lnTo>
                    <a:pt x="729" y="358"/>
                  </a:lnTo>
                  <a:lnTo>
                    <a:pt x="729" y="128"/>
                  </a:lnTo>
                  <a:lnTo>
                    <a:pt x="720" y="70"/>
                  </a:lnTo>
                  <a:lnTo>
                    <a:pt x="694" y="30"/>
                  </a:lnTo>
                  <a:lnTo>
                    <a:pt x="652" y="8"/>
                  </a:lnTo>
                  <a:lnTo>
                    <a:pt x="592" y="0"/>
                  </a:lnTo>
                  <a:lnTo>
                    <a:pt x="538" y="8"/>
                  </a:lnTo>
                  <a:lnTo>
                    <a:pt x="495" y="28"/>
                  </a:lnTo>
                  <a:lnTo>
                    <a:pt x="464" y="55"/>
                  </a:lnTo>
                  <a:lnTo>
                    <a:pt x="442" y="86"/>
                  </a:lnTo>
                  <a:lnTo>
                    <a:pt x="432" y="58"/>
                  </a:lnTo>
                  <a:lnTo>
                    <a:pt x="418" y="37"/>
                  </a:lnTo>
                  <a:lnTo>
                    <a:pt x="400" y="22"/>
                  </a:lnTo>
                  <a:lnTo>
                    <a:pt x="381" y="12"/>
                  </a:lnTo>
                  <a:lnTo>
                    <a:pt x="361" y="5"/>
                  </a:lnTo>
                  <a:lnTo>
                    <a:pt x="341" y="2"/>
                  </a:lnTo>
                  <a:lnTo>
                    <a:pt x="323" y="1"/>
                  </a:lnTo>
                  <a:lnTo>
                    <a:pt x="308" y="0"/>
                  </a:lnTo>
                  <a:lnTo>
                    <a:pt x="256" y="8"/>
                  </a:lnTo>
                  <a:lnTo>
                    <a:pt x="212" y="27"/>
                  </a:lnTo>
                  <a:lnTo>
                    <a:pt x="178" y="58"/>
                  </a:lnTo>
                  <a:lnTo>
                    <a:pt x="152" y="96"/>
                  </a:lnTo>
                  <a:lnTo>
                    <a:pt x="152" y="0"/>
                  </a:lnTo>
                  <a:lnTo>
                    <a:pt x="0" y="8"/>
                  </a:lnTo>
                  <a:lnTo>
                    <a:pt x="0" y="49"/>
                  </a:lnTo>
                  <a:lnTo>
                    <a:pt x="32" y="50"/>
                  </a:lnTo>
                  <a:lnTo>
                    <a:pt x="51" y="53"/>
                  </a:lnTo>
                  <a:lnTo>
                    <a:pt x="59" y="64"/>
                  </a:lnTo>
                  <a:lnTo>
                    <a:pt x="61" y="84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91" name="Freeform 119"/>
            <p:cNvSpPr>
              <a:spLocks noChangeAspect="1"/>
            </p:cNvSpPr>
            <p:nvPr/>
          </p:nvSpPr>
          <p:spPr bwMode="auto">
            <a:xfrm>
              <a:off x="850" y="1392"/>
              <a:ext cx="269" cy="280"/>
            </a:xfrm>
            <a:custGeom>
              <a:avLst/>
              <a:gdLst/>
              <a:ahLst/>
              <a:cxnLst>
                <a:cxn ang="0">
                  <a:pos x="234" y="36"/>
                </a:cxn>
                <a:cxn ang="0">
                  <a:pos x="219" y="41"/>
                </a:cxn>
                <a:cxn ang="0">
                  <a:pos x="209" y="50"/>
                </a:cxn>
                <a:cxn ang="0">
                  <a:pos x="204" y="60"/>
                </a:cxn>
                <a:cxn ang="0">
                  <a:pos x="202" y="71"/>
                </a:cxn>
                <a:cxn ang="0">
                  <a:pos x="204" y="82"/>
                </a:cxn>
                <a:cxn ang="0">
                  <a:pos x="210" y="88"/>
                </a:cxn>
                <a:cxn ang="0">
                  <a:pos x="218" y="93"/>
                </a:cxn>
                <a:cxn ang="0">
                  <a:pos x="226" y="94"/>
                </a:cxn>
                <a:cxn ang="0">
                  <a:pos x="238" y="92"/>
                </a:cxn>
                <a:cxn ang="0">
                  <a:pos x="249" y="85"/>
                </a:cxn>
                <a:cxn ang="0">
                  <a:pos x="258" y="73"/>
                </a:cxn>
                <a:cxn ang="0">
                  <a:pos x="262" y="54"/>
                </a:cxn>
                <a:cxn ang="0">
                  <a:pos x="254" y="28"/>
                </a:cxn>
                <a:cxn ang="0">
                  <a:pos x="233" y="11"/>
                </a:cxn>
                <a:cxn ang="0">
                  <a:pos x="206" y="3"/>
                </a:cxn>
                <a:cxn ang="0">
                  <a:pos x="180" y="0"/>
                </a:cxn>
                <a:cxn ang="0">
                  <a:pos x="112" y="14"/>
                </a:cxn>
                <a:cxn ang="0">
                  <a:pos x="55" y="53"/>
                </a:cxn>
                <a:cxn ang="0">
                  <a:pos x="15" y="109"/>
                </a:cxn>
                <a:cxn ang="0">
                  <a:pos x="0" y="172"/>
                </a:cxn>
                <a:cxn ang="0">
                  <a:pos x="2" y="192"/>
                </a:cxn>
                <a:cxn ang="0">
                  <a:pos x="7" y="211"/>
                </a:cxn>
                <a:cxn ang="0">
                  <a:pos x="16" y="230"/>
                </a:cxn>
                <a:cxn ang="0">
                  <a:pos x="28" y="246"/>
                </a:cxn>
                <a:cxn ang="0">
                  <a:pos x="45" y="260"/>
                </a:cxn>
                <a:cxn ang="0">
                  <a:pos x="64" y="271"/>
                </a:cxn>
                <a:cxn ang="0">
                  <a:pos x="87" y="278"/>
                </a:cxn>
                <a:cxn ang="0">
                  <a:pos x="115" y="280"/>
                </a:cxn>
                <a:cxn ang="0">
                  <a:pos x="183" y="270"/>
                </a:cxn>
                <a:cxn ang="0">
                  <a:pos x="231" y="248"/>
                </a:cxn>
                <a:cxn ang="0">
                  <a:pos x="260" y="225"/>
                </a:cxn>
                <a:cxn ang="0">
                  <a:pos x="269" y="210"/>
                </a:cxn>
                <a:cxn ang="0">
                  <a:pos x="266" y="203"/>
                </a:cxn>
                <a:cxn ang="0">
                  <a:pos x="259" y="200"/>
                </a:cxn>
                <a:cxn ang="0">
                  <a:pos x="254" y="201"/>
                </a:cxn>
                <a:cxn ang="0">
                  <a:pos x="248" y="206"/>
                </a:cxn>
                <a:cxn ang="0">
                  <a:pos x="229" y="225"/>
                </a:cxn>
                <a:cxn ang="0">
                  <a:pos x="209" y="239"/>
                </a:cxn>
                <a:cxn ang="0">
                  <a:pos x="189" y="249"/>
                </a:cxn>
                <a:cxn ang="0">
                  <a:pos x="169" y="256"/>
                </a:cxn>
                <a:cxn ang="0">
                  <a:pos x="150" y="260"/>
                </a:cxn>
                <a:cxn ang="0">
                  <a:pos x="135" y="262"/>
                </a:cxn>
                <a:cxn ang="0">
                  <a:pos x="123" y="263"/>
                </a:cxn>
                <a:cxn ang="0">
                  <a:pos x="116" y="263"/>
                </a:cxn>
                <a:cxn ang="0">
                  <a:pos x="87" y="258"/>
                </a:cxn>
                <a:cxn ang="0">
                  <a:pos x="67" y="243"/>
                </a:cxn>
                <a:cxn ang="0">
                  <a:pos x="55" y="221"/>
                </a:cxn>
                <a:cxn ang="0">
                  <a:pos x="51" y="194"/>
                </a:cxn>
                <a:cxn ang="0">
                  <a:pos x="53" y="172"/>
                </a:cxn>
                <a:cxn ang="0">
                  <a:pos x="60" y="139"/>
                </a:cxn>
                <a:cxn ang="0">
                  <a:pos x="73" y="101"/>
                </a:cxn>
                <a:cxn ang="0">
                  <a:pos x="93" y="65"/>
                </a:cxn>
                <a:cxn ang="0">
                  <a:pos x="112" y="45"/>
                </a:cxn>
                <a:cxn ang="0">
                  <a:pos x="133" y="30"/>
                </a:cxn>
                <a:cxn ang="0">
                  <a:pos x="156" y="20"/>
                </a:cxn>
                <a:cxn ang="0">
                  <a:pos x="180" y="17"/>
                </a:cxn>
                <a:cxn ang="0">
                  <a:pos x="189" y="18"/>
                </a:cxn>
                <a:cxn ang="0">
                  <a:pos x="204" y="20"/>
                </a:cxn>
                <a:cxn ang="0">
                  <a:pos x="220" y="25"/>
                </a:cxn>
                <a:cxn ang="0">
                  <a:pos x="234" y="36"/>
                </a:cxn>
              </a:cxnLst>
              <a:rect l="0" t="0" r="r" b="b"/>
              <a:pathLst>
                <a:path w="269" h="280">
                  <a:moveTo>
                    <a:pt x="234" y="36"/>
                  </a:moveTo>
                  <a:lnTo>
                    <a:pt x="219" y="41"/>
                  </a:lnTo>
                  <a:lnTo>
                    <a:pt x="209" y="50"/>
                  </a:lnTo>
                  <a:lnTo>
                    <a:pt x="204" y="60"/>
                  </a:lnTo>
                  <a:lnTo>
                    <a:pt x="202" y="71"/>
                  </a:lnTo>
                  <a:lnTo>
                    <a:pt x="204" y="82"/>
                  </a:lnTo>
                  <a:lnTo>
                    <a:pt x="210" y="88"/>
                  </a:lnTo>
                  <a:lnTo>
                    <a:pt x="218" y="93"/>
                  </a:lnTo>
                  <a:lnTo>
                    <a:pt x="226" y="94"/>
                  </a:lnTo>
                  <a:lnTo>
                    <a:pt x="238" y="92"/>
                  </a:lnTo>
                  <a:lnTo>
                    <a:pt x="249" y="85"/>
                  </a:lnTo>
                  <a:lnTo>
                    <a:pt x="258" y="73"/>
                  </a:lnTo>
                  <a:lnTo>
                    <a:pt x="262" y="54"/>
                  </a:lnTo>
                  <a:lnTo>
                    <a:pt x="254" y="28"/>
                  </a:lnTo>
                  <a:lnTo>
                    <a:pt x="233" y="11"/>
                  </a:lnTo>
                  <a:lnTo>
                    <a:pt x="206" y="3"/>
                  </a:lnTo>
                  <a:lnTo>
                    <a:pt x="180" y="0"/>
                  </a:lnTo>
                  <a:lnTo>
                    <a:pt x="112" y="14"/>
                  </a:lnTo>
                  <a:lnTo>
                    <a:pt x="55" y="53"/>
                  </a:lnTo>
                  <a:lnTo>
                    <a:pt x="15" y="109"/>
                  </a:lnTo>
                  <a:lnTo>
                    <a:pt x="0" y="172"/>
                  </a:lnTo>
                  <a:lnTo>
                    <a:pt x="2" y="192"/>
                  </a:lnTo>
                  <a:lnTo>
                    <a:pt x="7" y="211"/>
                  </a:lnTo>
                  <a:lnTo>
                    <a:pt x="16" y="230"/>
                  </a:lnTo>
                  <a:lnTo>
                    <a:pt x="28" y="246"/>
                  </a:lnTo>
                  <a:lnTo>
                    <a:pt x="45" y="260"/>
                  </a:lnTo>
                  <a:lnTo>
                    <a:pt x="64" y="271"/>
                  </a:lnTo>
                  <a:lnTo>
                    <a:pt x="87" y="278"/>
                  </a:lnTo>
                  <a:lnTo>
                    <a:pt x="115" y="280"/>
                  </a:lnTo>
                  <a:lnTo>
                    <a:pt x="183" y="270"/>
                  </a:lnTo>
                  <a:lnTo>
                    <a:pt x="231" y="248"/>
                  </a:lnTo>
                  <a:lnTo>
                    <a:pt x="260" y="225"/>
                  </a:lnTo>
                  <a:lnTo>
                    <a:pt x="269" y="210"/>
                  </a:lnTo>
                  <a:lnTo>
                    <a:pt x="266" y="203"/>
                  </a:lnTo>
                  <a:lnTo>
                    <a:pt x="259" y="200"/>
                  </a:lnTo>
                  <a:lnTo>
                    <a:pt x="254" y="201"/>
                  </a:lnTo>
                  <a:lnTo>
                    <a:pt x="248" y="206"/>
                  </a:lnTo>
                  <a:lnTo>
                    <a:pt x="229" y="225"/>
                  </a:lnTo>
                  <a:lnTo>
                    <a:pt x="209" y="239"/>
                  </a:lnTo>
                  <a:lnTo>
                    <a:pt x="189" y="249"/>
                  </a:lnTo>
                  <a:lnTo>
                    <a:pt x="169" y="256"/>
                  </a:lnTo>
                  <a:lnTo>
                    <a:pt x="150" y="260"/>
                  </a:lnTo>
                  <a:lnTo>
                    <a:pt x="135" y="262"/>
                  </a:lnTo>
                  <a:lnTo>
                    <a:pt x="123" y="263"/>
                  </a:lnTo>
                  <a:lnTo>
                    <a:pt x="116" y="263"/>
                  </a:lnTo>
                  <a:lnTo>
                    <a:pt x="87" y="258"/>
                  </a:lnTo>
                  <a:lnTo>
                    <a:pt x="67" y="243"/>
                  </a:lnTo>
                  <a:lnTo>
                    <a:pt x="55" y="221"/>
                  </a:lnTo>
                  <a:lnTo>
                    <a:pt x="51" y="194"/>
                  </a:lnTo>
                  <a:lnTo>
                    <a:pt x="53" y="172"/>
                  </a:lnTo>
                  <a:lnTo>
                    <a:pt x="60" y="139"/>
                  </a:lnTo>
                  <a:lnTo>
                    <a:pt x="73" y="101"/>
                  </a:lnTo>
                  <a:lnTo>
                    <a:pt x="93" y="65"/>
                  </a:lnTo>
                  <a:lnTo>
                    <a:pt x="112" y="45"/>
                  </a:lnTo>
                  <a:lnTo>
                    <a:pt x="133" y="30"/>
                  </a:lnTo>
                  <a:lnTo>
                    <a:pt x="156" y="20"/>
                  </a:lnTo>
                  <a:lnTo>
                    <a:pt x="180" y="17"/>
                  </a:lnTo>
                  <a:lnTo>
                    <a:pt x="189" y="18"/>
                  </a:lnTo>
                  <a:lnTo>
                    <a:pt x="204" y="20"/>
                  </a:lnTo>
                  <a:lnTo>
                    <a:pt x="220" y="25"/>
                  </a:lnTo>
                  <a:lnTo>
                    <a:pt x="234" y="36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92" name="Freeform 120"/>
            <p:cNvSpPr>
              <a:spLocks noChangeAspect="1" noEditPoints="1"/>
            </p:cNvSpPr>
            <p:nvPr/>
          </p:nvSpPr>
          <p:spPr bwMode="auto">
            <a:xfrm>
              <a:off x="1470" y="1207"/>
              <a:ext cx="591" cy="208"/>
            </a:xfrm>
            <a:custGeom>
              <a:avLst/>
              <a:gdLst/>
              <a:ahLst/>
              <a:cxnLst>
                <a:cxn ang="0">
                  <a:pos x="560" y="36"/>
                </a:cxn>
                <a:cxn ang="0">
                  <a:pos x="571" y="35"/>
                </a:cxn>
                <a:cxn ang="0">
                  <a:pos x="580" y="33"/>
                </a:cxn>
                <a:cxn ang="0">
                  <a:pos x="588" y="28"/>
                </a:cxn>
                <a:cxn ang="0">
                  <a:pos x="591" y="18"/>
                </a:cxn>
                <a:cxn ang="0">
                  <a:pos x="588" y="7"/>
                </a:cxn>
                <a:cxn ang="0">
                  <a:pos x="580" y="2"/>
                </a:cxn>
                <a:cxn ang="0">
                  <a:pos x="571" y="0"/>
                </a:cxn>
                <a:cxn ang="0">
                  <a:pos x="561" y="0"/>
                </a:cxn>
                <a:cxn ang="0">
                  <a:pos x="29" y="0"/>
                </a:cxn>
                <a:cxn ang="0">
                  <a:pos x="19" y="0"/>
                </a:cxn>
                <a:cxn ang="0">
                  <a:pos x="10" y="2"/>
                </a:cxn>
                <a:cxn ang="0">
                  <a:pos x="3" y="7"/>
                </a:cxn>
                <a:cxn ang="0">
                  <a:pos x="0" y="18"/>
                </a:cxn>
                <a:cxn ang="0">
                  <a:pos x="3" y="28"/>
                </a:cxn>
                <a:cxn ang="0">
                  <a:pos x="10" y="33"/>
                </a:cxn>
                <a:cxn ang="0">
                  <a:pos x="20" y="35"/>
                </a:cxn>
                <a:cxn ang="0">
                  <a:pos x="30" y="36"/>
                </a:cxn>
                <a:cxn ang="0">
                  <a:pos x="560" y="36"/>
                </a:cxn>
                <a:cxn ang="0">
                  <a:pos x="561" y="208"/>
                </a:cxn>
                <a:cxn ang="0">
                  <a:pos x="571" y="208"/>
                </a:cxn>
                <a:cxn ang="0">
                  <a:pos x="580" y="205"/>
                </a:cxn>
                <a:cxn ang="0">
                  <a:pos x="588" y="200"/>
                </a:cxn>
                <a:cxn ang="0">
                  <a:pos x="591" y="190"/>
                </a:cxn>
                <a:cxn ang="0">
                  <a:pos x="588" y="180"/>
                </a:cxn>
                <a:cxn ang="0">
                  <a:pos x="580" y="174"/>
                </a:cxn>
                <a:cxn ang="0">
                  <a:pos x="571" y="173"/>
                </a:cxn>
                <a:cxn ang="0">
                  <a:pos x="560" y="172"/>
                </a:cxn>
                <a:cxn ang="0">
                  <a:pos x="30" y="172"/>
                </a:cxn>
                <a:cxn ang="0">
                  <a:pos x="20" y="173"/>
                </a:cxn>
                <a:cxn ang="0">
                  <a:pos x="10" y="174"/>
                </a:cxn>
                <a:cxn ang="0">
                  <a:pos x="3" y="180"/>
                </a:cxn>
                <a:cxn ang="0">
                  <a:pos x="0" y="190"/>
                </a:cxn>
                <a:cxn ang="0">
                  <a:pos x="3" y="200"/>
                </a:cxn>
                <a:cxn ang="0">
                  <a:pos x="10" y="205"/>
                </a:cxn>
                <a:cxn ang="0">
                  <a:pos x="19" y="208"/>
                </a:cxn>
                <a:cxn ang="0">
                  <a:pos x="29" y="208"/>
                </a:cxn>
                <a:cxn ang="0">
                  <a:pos x="561" y="208"/>
                </a:cxn>
              </a:cxnLst>
              <a:rect l="0" t="0" r="r" b="b"/>
              <a:pathLst>
                <a:path w="591" h="208">
                  <a:moveTo>
                    <a:pt x="560" y="36"/>
                  </a:moveTo>
                  <a:lnTo>
                    <a:pt x="571" y="35"/>
                  </a:lnTo>
                  <a:lnTo>
                    <a:pt x="580" y="33"/>
                  </a:lnTo>
                  <a:lnTo>
                    <a:pt x="588" y="28"/>
                  </a:lnTo>
                  <a:lnTo>
                    <a:pt x="591" y="18"/>
                  </a:lnTo>
                  <a:lnTo>
                    <a:pt x="588" y="7"/>
                  </a:lnTo>
                  <a:lnTo>
                    <a:pt x="580" y="2"/>
                  </a:lnTo>
                  <a:lnTo>
                    <a:pt x="571" y="0"/>
                  </a:lnTo>
                  <a:lnTo>
                    <a:pt x="561" y="0"/>
                  </a:lnTo>
                  <a:lnTo>
                    <a:pt x="29" y="0"/>
                  </a:lnTo>
                  <a:lnTo>
                    <a:pt x="19" y="0"/>
                  </a:lnTo>
                  <a:lnTo>
                    <a:pt x="10" y="2"/>
                  </a:lnTo>
                  <a:lnTo>
                    <a:pt x="3" y="7"/>
                  </a:lnTo>
                  <a:lnTo>
                    <a:pt x="0" y="18"/>
                  </a:lnTo>
                  <a:lnTo>
                    <a:pt x="3" y="28"/>
                  </a:lnTo>
                  <a:lnTo>
                    <a:pt x="10" y="33"/>
                  </a:lnTo>
                  <a:lnTo>
                    <a:pt x="20" y="35"/>
                  </a:lnTo>
                  <a:lnTo>
                    <a:pt x="30" y="36"/>
                  </a:lnTo>
                  <a:lnTo>
                    <a:pt x="560" y="36"/>
                  </a:lnTo>
                  <a:close/>
                  <a:moveTo>
                    <a:pt x="561" y="208"/>
                  </a:moveTo>
                  <a:lnTo>
                    <a:pt x="571" y="208"/>
                  </a:lnTo>
                  <a:lnTo>
                    <a:pt x="580" y="205"/>
                  </a:lnTo>
                  <a:lnTo>
                    <a:pt x="588" y="200"/>
                  </a:lnTo>
                  <a:lnTo>
                    <a:pt x="591" y="190"/>
                  </a:lnTo>
                  <a:lnTo>
                    <a:pt x="588" y="180"/>
                  </a:lnTo>
                  <a:lnTo>
                    <a:pt x="580" y="174"/>
                  </a:lnTo>
                  <a:lnTo>
                    <a:pt x="571" y="173"/>
                  </a:lnTo>
                  <a:lnTo>
                    <a:pt x="560" y="172"/>
                  </a:lnTo>
                  <a:lnTo>
                    <a:pt x="30" y="172"/>
                  </a:lnTo>
                  <a:lnTo>
                    <a:pt x="20" y="173"/>
                  </a:lnTo>
                  <a:lnTo>
                    <a:pt x="10" y="174"/>
                  </a:lnTo>
                  <a:lnTo>
                    <a:pt x="3" y="180"/>
                  </a:lnTo>
                  <a:lnTo>
                    <a:pt x="0" y="190"/>
                  </a:lnTo>
                  <a:lnTo>
                    <a:pt x="3" y="200"/>
                  </a:lnTo>
                  <a:lnTo>
                    <a:pt x="10" y="205"/>
                  </a:lnTo>
                  <a:lnTo>
                    <a:pt x="19" y="208"/>
                  </a:lnTo>
                  <a:lnTo>
                    <a:pt x="29" y="208"/>
                  </a:lnTo>
                  <a:lnTo>
                    <a:pt x="561" y="20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93" name="Freeform 121"/>
            <p:cNvSpPr>
              <a:spLocks noChangeAspect="1"/>
            </p:cNvSpPr>
            <p:nvPr/>
          </p:nvSpPr>
          <p:spPr bwMode="auto">
            <a:xfrm>
              <a:off x="2801" y="340"/>
              <a:ext cx="293" cy="592"/>
            </a:xfrm>
            <a:custGeom>
              <a:avLst/>
              <a:gdLst/>
              <a:ahLst/>
              <a:cxnLst>
                <a:cxn ang="0">
                  <a:pos x="182" y="23"/>
                </a:cxn>
                <a:cxn ang="0">
                  <a:pos x="182" y="11"/>
                </a:cxn>
                <a:cxn ang="0">
                  <a:pos x="180" y="4"/>
                </a:cxn>
                <a:cxn ang="0">
                  <a:pos x="174" y="1"/>
                </a:cxn>
                <a:cxn ang="0">
                  <a:pos x="162" y="0"/>
                </a:cxn>
                <a:cxn ang="0">
                  <a:pos x="118" y="33"/>
                </a:cxn>
                <a:cxn ang="0">
                  <a:pos x="71" y="50"/>
                </a:cxn>
                <a:cxn ang="0">
                  <a:pos x="30" y="56"/>
                </a:cxn>
                <a:cxn ang="0">
                  <a:pos x="0" y="57"/>
                </a:cxn>
                <a:cxn ang="0">
                  <a:pos x="0" y="85"/>
                </a:cxn>
                <a:cxn ang="0">
                  <a:pos x="19" y="84"/>
                </a:cxn>
                <a:cxn ang="0">
                  <a:pos x="48" y="82"/>
                </a:cxn>
                <a:cxn ang="0">
                  <a:pos x="81" y="75"/>
                </a:cxn>
                <a:cxn ang="0">
                  <a:pos x="117" y="62"/>
                </a:cxn>
                <a:cxn ang="0">
                  <a:pos x="117" y="521"/>
                </a:cxn>
                <a:cxn ang="0">
                  <a:pos x="116" y="532"/>
                </a:cxn>
                <a:cxn ang="0">
                  <a:pos x="115" y="542"/>
                </a:cxn>
                <a:cxn ang="0">
                  <a:pos x="112" y="549"/>
                </a:cxn>
                <a:cxn ang="0">
                  <a:pos x="105" y="555"/>
                </a:cxn>
                <a:cxn ang="0">
                  <a:pos x="95" y="559"/>
                </a:cxn>
                <a:cxn ang="0">
                  <a:pos x="81" y="562"/>
                </a:cxn>
                <a:cxn ang="0">
                  <a:pos x="61" y="564"/>
                </a:cxn>
                <a:cxn ang="0">
                  <a:pos x="34" y="564"/>
                </a:cxn>
                <a:cxn ang="0">
                  <a:pos x="5" y="564"/>
                </a:cxn>
                <a:cxn ang="0">
                  <a:pos x="5" y="592"/>
                </a:cxn>
                <a:cxn ang="0">
                  <a:pos x="36" y="590"/>
                </a:cxn>
                <a:cxn ang="0">
                  <a:pos x="76" y="589"/>
                </a:cxn>
                <a:cxn ang="0">
                  <a:pos x="116" y="589"/>
                </a:cxn>
                <a:cxn ang="0">
                  <a:pos x="149" y="589"/>
                </a:cxn>
                <a:cxn ang="0">
                  <a:pos x="183" y="589"/>
                </a:cxn>
                <a:cxn ang="0">
                  <a:pos x="223" y="589"/>
                </a:cxn>
                <a:cxn ang="0">
                  <a:pos x="263" y="590"/>
                </a:cxn>
                <a:cxn ang="0">
                  <a:pos x="293" y="592"/>
                </a:cxn>
                <a:cxn ang="0">
                  <a:pos x="293" y="564"/>
                </a:cxn>
                <a:cxn ang="0">
                  <a:pos x="265" y="564"/>
                </a:cxn>
                <a:cxn ang="0">
                  <a:pos x="238" y="564"/>
                </a:cxn>
                <a:cxn ang="0">
                  <a:pos x="218" y="562"/>
                </a:cxn>
                <a:cxn ang="0">
                  <a:pos x="203" y="559"/>
                </a:cxn>
                <a:cxn ang="0">
                  <a:pos x="194" y="555"/>
                </a:cxn>
                <a:cxn ang="0">
                  <a:pos x="187" y="549"/>
                </a:cxn>
                <a:cxn ang="0">
                  <a:pos x="184" y="542"/>
                </a:cxn>
                <a:cxn ang="0">
                  <a:pos x="183" y="533"/>
                </a:cxn>
                <a:cxn ang="0">
                  <a:pos x="182" y="521"/>
                </a:cxn>
                <a:cxn ang="0">
                  <a:pos x="182" y="23"/>
                </a:cxn>
              </a:cxnLst>
              <a:rect l="0" t="0" r="r" b="b"/>
              <a:pathLst>
                <a:path w="293" h="592">
                  <a:moveTo>
                    <a:pt x="182" y="23"/>
                  </a:moveTo>
                  <a:lnTo>
                    <a:pt x="182" y="11"/>
                  </a:lnTo>
                  <a:lnTo>
                    <a:pt x="180" y="4"/>
                  </a:lnTo>
                  <a:lnTo>
                    <a:pt x="174" y="1"/>
                  </a:lnTo>
                  <a:lnTo>
                    <a:pt x="162" y="0"/>
                  </a:lnTo>
                  <a:lnTo>
                    <a:pt x="118" y="33"/>
                  </a:lnTo>
                  <a:lnTo>
                    <a:pt x="71" y="50"/>
                  </a:lnTo>
                  <a:lnTo>
                    <a:pt x="30" y="56"/>
                  </a:lnTo>
                  <a:lnTo>
                    <a:pt x="0" y="57"/>
                  </a:lnTo>
                  <a:lnTo>
                    <a:pt x="0" y="85"/>
                  </a:lnTo>
                  <a:lnTo>
                    <a:pt x="19" y="84"/>
                  </a:lnTo>
                  <a:lnTo>
                    <a:pt x="48" y="82"/>
                  </a:lnTo>
                  <a:lnTo>
                    <a:pt x="81" y="75"/>
                  </a:lnTo>
                  <a:lnTo>
                    <a:pt x="117" y="62"/>
                  </a:lnTo>
                  <a:lnTo>
                    <a:pt x="117" y="521"/>
                  </a:lnTo>
                  <a:lnTo>
                    <a:pt x="116" y="532"/>
                  </a:lnTo>
                  <a:lnTo>
                    <a:pt x="115" y="542"/>
                  </a:lnTo>
                  <a:lnTo>
                    <a:pt x="112" y="549"/>
                  </a:lnTo>
                  <a:lnTo>
                    <a:pt x="105" y="555"/>
                  </a:lnTo>
                  <a:lnTo>
                    <a:pt x="95" y="559"/>
                  </a:lnTo>
                  <a:lnTo>
                    <a:pt x="81" y="562"/>
                  </a:lnTo>
                  <a:lnTo>
                    <a:pt x="61" y="564"/>
                  </a:lnTo>
                  <a:lnTo>
                    <a:pt x="34" y="564"/>
                  </a:lnTo>
                  <a:lnTo>
                    <a:pt x="5" y="564"/>
                  </a:lnTo>
                  <a:lnTo>
                    <a:pt x="5" y="592"/>
                  </a:lnTo>
                  <a:lnTo>
                    <a:pt x="36" y="590"/>
                  </a:lnTo>
                  <a:lnTo>
                    <a:pt x="76" y="589"/>
                  </a:lnTo>
                  <a:lnTo>
                    <a:pt x="116" y="589"/>
                  </a:lnTo>
                  <a:lnTo>
                    <a:pt x="149" y="589"/>
                  </a:lnTo>
                  <a:lnTo>
                    <a:pt x="183" y="589"/>
                  </a:lnTo>
                  <a:lnTo>
                    <a:pt x="223" y="589"/>
                  </a:lnTo>
                  <a:lnTo>
                    <a:pt x="263" y="590"/>
                  </a:lnTo>
                  <a:lnTo>
                    <a:pt x="293" y="592"/>
                  </a:lnTo>
                  <a:lnTo>
                    <a:pt x="293" y="564"/>
                  </a:lnTo>
                  <a:lnTo>
                    <a:pt x="265" y="564"/>
                  </a:lnTo>
                  <a:lnTo>
                    <a:pt x="238" y="564"/>
                  </a:lnTo>
                  <a:lnTo>
                    <a:pt x="218" y="562"/>
                  </a:lnTo>
                  <a:lnTo>
                    <a:pt x="203" y="559"/>
                  </a:lnTo>
                  <a:lnTo>
                    <a:pt x="194" y="555"/>
                  </a:lnTo>
                  <a:lnTo>
                    <a:pt x="187" y="549"/>
                  </a:lnTo>
                  <a:lnTo>
                    <a:pt x="184" y="542"/>
                  </a:lnTo>
                  <a:lnTo>
                    <a:pt x="183" y="533"/>
                  </a:lnTo>
                  <a:lnTo>
                    <a:pt x="182" y="521"/>
                  </a:lnTo>
                  <a:lnTo>
                    <a:pt x="182" y="2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94" name="Line 122"/>
            <p:cNvSpPr>
              <a:spLocks noChangeAspect="1" noChangeShapeType="1"/>
            </p:cNvSpPr>
            <p:nvPr/>
          </p:nvSpPr>
          <p:spPr bwMode="auto">
            <a:xfrm>
              <a:off x="2465" y="1311"/>
              <a:ext cx="959" cy="1"/>
            </a:xfrm>
            <a:prstGeom prst="line">
              <a:avLst/>
            </a:prstGeom>
            <a:noFill/>
            <a:ln w="15875">
              <a:solidFill>
                <a:prstClr val="black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95" name="Freeform 123"/>
            <p:cNvSpPr>
              <a:spLocks noChangeAspect="1"/>
            </p:cNvSpPr>
            <p:nvPr/>
          </p:nvSpPr>
          <p:spPr bwMode="auto">
            <a:xfrm>
              <a:off x="2502" y="1536"/>
              <a:ext cx="890" cy="606"/>
            </a:xfrm>
            <a:custGeom>
              <a:avLst/>
              <a:gdLst/>
              <a:ahLst/>
              <a:cxnLst>
                <a:cxn ang="0">
                  <a:pos x="791" y="48"/>
                </a:cxn>
                <a:cxn ang="0">
                  <a:pos x="823" y="29"/>
                </a:cxn>
                <a:cxn ang="0">
                  <a:pos x="875" y="27"/>
                </a:cxn>
                <a:cxn ang="0">
                  <a:pos x="888" y="19"/>
                </a:cxn>
                <a:cxn ang="0">
                  <a:pos x="883" y="1"/>
                </a:cxn>
                <a:cxn ang="0">
                  <a:pos x="749" y="0"/>
                </a:cxn>
                <a:cxn ang="0">
                  <a:pos x="727" y="2"/>
                </a:cxn>
                <a:cxn ang="0">
                  <a:pos x="714" y="17"/>
                </a:cxn>
                <a:cxn ang="0">
                  <a:pos x="321" y="20"/>
                </a:cxn>
                <a:cxn ang="0">
                  <a:pos x="315" y="2"/>
                </a:cxn>
                <a:cxn ang="0">
                  <a:pos x="293" y="0"/>
                </a:cxn>
                <a:cxn ang="0">
                  <a:pos x="160" y="0"/>
                </a:cxn>
                <a:cxn ang="0">
                  <a:pos x="146" y="7"/>
                </a:cxn>
                <a:cxn ang="0">
                  <a:pos x="151" y="26"/>
                </a:cxn>
                <a:cxn ang="0">
                  <a:pos x="190" y="28"/>
                </a:cxn>
                <a:cxn ang="0">
                  <a:pos x="224" y="33"/>
                </a:cxn>
                <a:cxn ang="0">
                  <a:pos x="228" y="49"/>
                </a:cxn>
                <a:cxn ang="0">
                  <a:pos x="112" y="512"/>
                </a:cxn>
                <a:cxn ang="0">
                  <a:pos x="88" y="558"/>
                </a:cxn>
                <a:cxn ang="0">
                  <a:pos x="16" y="579"/>
                </a:cxn>
                <a:cxn ang="0">
                  <a:pos x="6" y="581"/>
                </a:cxn>
                <a:cxn ang="0">
                  <a:pos x="0" y="595"/>
                </a:cxn>
                <a:cxn ang="0">
                  <a:pos x="13" y="606"/>
                </a:cxn>
                <a:cxn ang="0">
                  <a:pos x="193" y="606"/>
                </a:cxn>
                <a:cxn ang="0">
                  <a:pos x="202" y="604"/>
                </a:cxn>
                <a:cxn ang="0">
                  <a:pos x="209" y="588"/>
                </a:cxn>
                <a:cxn ang="0">
                  <a:pos x="193" y="579"/>
                </a:cxn>
                <a:cxn ang="0">
                  <a:pos x="143" y="566"/>
                </a:cxn>
                <a:cxn ang="0">
                  <a:pos x="132" y="539"/>
                </a:cxn>
                <a:cxn ang="0">
                  <a:pos x="136" y="519"/>
                </a:cxn>
                <a:cxn ang="0">
                  <a:pos x="258" y="35"/>
                </a:cxn>
                <a:cxn ang="0">
                  <a:pos x="338" y="600"/>
                </a:cxn>
                <a:cxn ang="0">
                  <a:pos x="359" y="600"/>
                </a:cxn>
                <a:cxn ang="0">
                  <a:pos x="725" y="28"/>
                </a:cxn>
                <a:cxn ang="0">
                  <a:pos x="600" y="537"/>
                </a:cxn>
                <a:cxn ang="0">
                  <a:pos x="593" y="558"/>
                </a:cxn>
                <a:cxn ang="0">
                  <a:pos x="582" y="571"/>
                </a:cxn>
                <a:cxn ang="0">
                  <a:pos x="560" y="577"/>
                </a:cxn>
                <a:cxn ang="0">
                  <a:pos x="519" y="579"/>
                </a:cxn>
                <a:cxn ang="0">
                  <a:pos x="501" y="580"/>
                </a:cxn>
                <a:cxn ang="0">
                  <a:pos x="494" y="595"/>
                </a:cxn>
                <a:cxn ang="0">
                  <a:pos x="507" y="606"/>
                </a:cxn>
                <a:cxn ang="0">
                  <a:pos x="562" y="605"/>
                </a:cxn>
                <a:cxn ang="0">
                  <a:pos x="617" y="603"/>
                </a:cxn>
                <a:cxn ang="0">
                  <a:pos x="733" y="606"/>
                </a:cxn>
                <a:cxn ang="0">
                  <a:pos x="743" y="598"/>
                </a:cxn>
                <a:cxn ang="0">
                  <a:pos x="739" y="580"/>
                </a:cxn>
                <a:cxn ang="0">
                  <a:pos x="697" y="578"/>
                </a:cxn>
                <a:cxn ang="0">
                  <a:pos x="667" y="572"/>
                </a:cxn>
                <a:cxn ang="0">
                  <a:pos x="663" y="557"/>
                </a:cxn>
                <a:cxn ang="0">
                  <a:pos x="785" y="68"/>
                </a:cxn>
              </a:cxnLst>
              <a:rect l="0" t="0" r="r" b="b"/>
              <a:pathLst>
                <a:path w="890" h="606">
                  <a:moveTo>
                    <a:pt x="785" y="68"/>
                  </a:moveTo>
                  <a:lnTo>
                    <a:pt x="791" y="48"/>
                  </a:lnTo>
                  <a:lnTo>
                    <a:pt x="801" y="36"/>
                  </a:lnTo>
                  <a:lnTo>
                    <a:pt x="823" y="29"/>
                  </a:lnTo>
                  <a:lnTo>
                    <a:pt x="861" y="27"/>
                  </a:lnTo>
                  <a:lnTo>
                    <a:pt x="875" y="27"/>
                  </a:lnTo>
                  <a:lnTo>
                    <a:pt x="883" y="25"/>
                  </a:lnTo>
                  <a:lnTo>
                    <a:pt x="888" y="19"/>
                  </a:lnTo>
                  <a:lnTo>
                    <a:pt x="890" y="9"/>
                  </a:lnTo>
                  <a:lnTo>
                    <a:pt x="883" y="1"/>
                  </a:lnTo>
                  <a:lnTo>
                    <a:pt x="866" y="0"/>
                  </a:lnTo>
                  <a:lnTo>
                    <a:pt x="749" y="0"/>
                  </a:lnTo>
                  <a:lnTo>
                    <a:pt x="735" y="0"/>
                  </a:lnTo>
                  <a:lnTo>
                    <a:pt x="727" y="2"/>
                  </a:lnTo>
                  <a:lnTo>
                    <a:pt x="721" y="7"/>
                  </a:lnTo>
                  <a:lnTo>
                    <a:pt x="714" y="17"/>
                  </a:lnTo>
                  <a:lnTo>
                    <a:pt x="390" y="523"/>
                  </a:lnTo>
                  <a:lnTo>
                    <a:pt x="321" y="20"/>
                  </a:lnTo>
                  <a:lnTo>
                    <a:pt x="318" y="8"/>
                  </a:lnTo>
                  <a:lnTo>
                    <a:pt x="315" y="2"/>
                  </a:lnTo>
                  <a:lnTo>
                    <a:pt x="307" y="0"/>
                  </a:lnTo>
                  <a:lnTo>
                    <a:pt x="293" y="0"/>
                  </a:lnTo>
                  <a:lnTo>
                    <a:pt x="171" y="0"/>
                  </a:lnTo>
                  <a:lnTo>
                    <a:pt x="160" y="0"/>
                  </a:lnTo>
                  <a:lnTo>
                    <a:pt x="152" y="2"/>
                  </a:lnTo>
                  <a:lnTo>
                    <a:pt x="146" y="7"/>
                  </a:lnTo>
                  <a:lnTo>
                    <a:pt x="145" y="17"/>
                  </a:lnTo>
                  <a:lnTo>
                    <a:pt x="151" y="26"/>
                  </a:lnTo>
                  <a:lnTo>
                    <a:pt x="171" y="27"/>
                  </a:lnTo>
                  <a:lnTo>
                    <a:pt x="190" y="28"/>
                  </a:lnTo>
                  <a:lnTo>
                    <a:pt x="209" y="29"/>
                  </a:lnTo>
                  <a:lnTo>
                    <a:pt x="224" y="33"/>
                  </a:lnTo>
                  <a:lnTo>
                    <a:pt x="228" y="43"/>
                  </a:lnTo>
                  <a:lnTo>
                    <a:pt x="228" y="49"/>
                  </a:lnTo>
                  <a:lnTo>
                    <a:pt x="225" y="60"/>
                  </a:lnTo>
                  <a:lnTo>
                    <a:pt x="112" y="512"/>
                  </a:lnTo>
                  <a:lnTo>
                    <a:pt x="103" y="537"/>
                  </a:lnTo>
                  <a:lnTo>
                    <a:pt x="88" y="558"/>
                  </a:lnTo>
                  <a:lnTo>
                    <a:pt x="60" y="572"/>
                  </a:lnTo>
                  <a:lnTo>
                    <a:pt x="16" y="579"/>
                  </a:lnTo>
                  <a:lnTo>
                    <a:pt x="12" y="579"/>
                  </a:lnTo>
                  <a:lnTo>
                    <a:pt x="6" y="581"/>
                  </a:lnTo>
                  <a:lnTo>
                    <a:pt x="2" y="586"/>
                  </a:lnTo>
                  <a:lnTo>
                    <a:pt x="0" y="595"/>
                  </a:lnTo>
                  <a:lnTo>
                    <a:pt x="4" y="604"/>
                  </a:lnTo>
                  <a:lnTo>
                    <a:pt x="13" y="606"/>
                  </a:lnTo>
                  <a:lnTo>
                    <a:pt x="101" y="603"/>
                  </a:lnTo>
                  <a:lnTo>
                    <a:pt x="193" y="606"/>
                  </a:lnTo>
                  <a:lnTo>
                    <a:pt x="197" y="606"/>
                  </a:lnTo>
                  <a:lnTo>
                    <a:pt x="202" y="604"/>
                  </a:lnTo>
                  <a:lnTo>
                    <a:pt x="207" y="598"/>
                  </a:lnTo>
                  <a:lnTo>
                    <a:pt x="209" y="588"/>
                  </a:lnTo>
                  <a:lnTo>
                    <a:pt x="203" y="580"/>
                  </a:lnTo>
                  <a:lnTo>
                    <a:pt x="193" y="579"/>
                  </a:lnTo>
                  <a:lnTo>
                    <a:pt x="162" y="575"/>
                  </a:lnTo>
                  <a:lnTo>
                    <a:pt x="143" y="566"/>
                  </a:lnTo>
                  <a:lnTo>
                    <a:pt x="135" y="554"/>
                  </a:lnTo>
                  <a:lnTo>
                    <a:pt x="132" y="539"/>
                  </a:lnTo>
                  <a:lnTo>
                    <a:pt x="133" y="530"/>
                  </a:lnTo>
                  <a:lnTo>
                    <a:pt x="136" y="519"/>
                  </a:lnTo>
                  <a:lnTo>
                    <a:pt x="257" y="35"/>
                  </a:lnTo>
                  <a:lnTo>
                    <a:pt x="258" y="35"/>
                  </a:lnTo>
                  <a:lnTo>
                    <a:pt x="334" y="586"/>
                  </a:lnTo>
                  <a:lnTo>
                    <a:pt x="338" y="600"/>
                  </a:lnTo>
                  <a:lnTo>
                    <a:pt x="347" y="606"/>
                  </a:lnTo>
                  <a:lnTo>
                    <a:pt x="359" y="600"/>
                  </a:lnTo>
                  <a:lnTo>
                    <a:pt x="367" y="590"/>
                  </a:lnTo>
                  <a:lnTo>
                    <a:pt x="725" y="28"/>
                  </a:lnTo>
                  <a:lnTo>
                    <a:pt x="727" y="28"/>
                  </a:lnTo>
                  <a:lnTo>
                    <a:pt x="600" y="537"/>
                  </a:lnTo>
                  <a:lnTo>
                    <a:pt x="596" y="549"/>
                  </a:lnTo>
                  <a:lnTo>
                    <a:pt x="593" y="558"/>
                  </a:lnTo>
                  <a:lnTo>
                    <a:pt x="589" y="565"/>
                  </a:lnTo>
                  <a:lnTo>
                    <a:pt x="582" y="571"/>
                  </a:lnTo>
                  <a:lnTo>
                    <a:pt x="573" y="575"/>
                  </a:lnTo>
                  <a:lnTo>
                    <a:pt x="560" y="577"/>
                  </a:lnTo>
                  <a:lnTo>
                    <a:pt x="542" y="578"/>
                  </a:lnTo>
                  <a:lnTo>
                    <a:pt x="519" y="579"/>
                  </a:lnTo>
                  <a:lnTo>
                    <a:pt x="508" y="579"/>
                  </a:lnTo>
                  <a:lnTo>
                    <a:pt x="501" y="580"/>
                  </a:lnTo>
                  <a:lnTo>
                    <a:pt x="496" y="586"/>
                  </a:lnTo>
                  <a:lnTo>
                    <a:pt x="494" y="595"/>
                  </a:lnTo>
                  <a:lnTo>
                    <a:pt x="499" y="605"/>
                  </a:lnTo>
                  <a:lnTo>
                    <a:pt x="507" y="606"/>
                  </a:lnTo>
                  <a:lnTo>
                    <a:pt x="531" y="606"/>
                  </a:lnTo>
                  <a:lnTo>
                    <a:pt x="562" y="605"/>
                  </a:lnTo>
                  <a:lnTo>
                    <a:pt x="593" y="604"/>
                  </a:lnTo>
                  <a:lnTo>
                    <a:pt x="617" y="603"/>
                  </a:lnTo>
                  <a:lnTo>
                    <a:pt x="728" y="606"/>
                  </a:lnTo>
                  <a:lnTo>
                    <a:pt x="733" y="606"/>
                  </a:lnTo>
                  <a:lnTo>
                    <a:pt x="739" y="604"/>
                  </a:lnTo>
                  <a:lnTo>
                    <a:pt x="743" y="598"/>
                  </a:lnTo>
                  <a:lnTo>
                    <a:pt x="745" y="588"/>
                  </a:lnTo>
                  <a:lnTo>
                    <a:pt x="739" y="580"/>
                  </a:lnTo>
                  <a:lnTo>
                    <a:pt x="720" y="579"/>
                  </a:lnTo>
                  <a:lnTo>
                    <a:pt x="697" y="578"/>
                  </a:lnTo>
                  <a:lnTo>
                    <a:pt x="679" y="577"/>
                  </a:lnTo>
                  <a:lnTo>
                    <a:pt x="667" y="572"/>
                  </a:lnTo>
                  <a:lnTo>
                    <a:pt x="663" y="563"/>
                  </a:lnTo>
                  <a:lnTo>
                    <a:pt x="663" y="557"/>
                  </a:lnTo>
                  <a:lnTo>
                    <a:pt x="667" y="541"/>
                  </a:lnTo>
                  <a:lnTo>
                    <a:pt x="785" y="6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96" name="Freeform 124"/>
            <p:cNvSpPr>
              <a:spLocks noChangeAspect="1"/>
            </p:cNvSpPr>
            <p:nvPr/>
          </p:nvSpPr>
          <p:spPr bwMode="auto">
            <a:xfrm>
              <a:off x="3994" y="-3"/>
              <a:ext cx="663" cy="425"/>
            </a:xfrm>
            <a:custGeom>
              <a:avLst/>
              <a:gdLst/>
              <a:ahLst/>
              <a:cxnLst>
                <a:cxn ang="0">
                  <a:pos x="593" y="37"/>
                </a:cxn>
                <a:cxn ang="0">
                  <a:pos x="615" y="24"/>
                </a:cxn>
                <a:cxn ang="0">
                  <a:pos x="657" y="21"/>
                </a:cxn>
                <a:cxn ang="0">
                  <a:pos x="658" y="2"/>
                </a:cxn>
                <a:cxn ang="0">
                  <a:pos x="560" y="0"/>
                </a:cxn>
                <a:cxn ang="0">
                  <a:pos x="543" y="2"/>
                </a:cxn>
                <a:cxn ang="0">
                  <a:pos x="533" y="13"/>
                </a:cxn>
                <a:cxn ang="0">
                  <a:pos x="231" y="17"/>
                </a:cxn>
                <a:cxn ang="0">
                  <a:pos x="227" y="3"/>
                </a:cxn>
                <a:cxn ang="0">
                  <a:pos x="210" y="0"/>
                </a:cxn>
                <a:cxn ang="0">
                  <a:pos x="106" y="2"/>
                </a:cxn>
                <a:cxn ang="0">
                  <a:pos x="105" y="22"/>
                </a:cxn>
                <a:cxn ang="0">
                  <a:pos x="133" y="23"/>
                </a:cxn>
                <a:cxn ang="0">
                  <a:pos x="156" y="27"/>
                </a:cxn>
                <a:cxn ang="0">
                  <a:pos x="158" y="37"/>
                </a:cxn>
                <a:cxn ang="0">
                  <a:pos x="78" y="359"/>
                </a:cxn>
                <a:cxn ang="0">
                  <a:pos x="62" y="388"/>
                </a:cxn>
                <a:cxn ang="0">
                  <a:pos x="13" y="403"/>
                </a:cxn>
                <a:cxn ang="0">
                  <a:pos x="0" y="417"/>
                </a:cxn>
                <a:cxn ang="0">
                  <a:pos x="9" y="425"/>
                </a:cxn>
                <a:cxn ang="0">
                  <a:pos x="74" y="423"/>
                </a:cxn>
                <a:cxn ang="0">
                  <a:pos x="107" y="424"/>
                </a:cxn>
                <a:cxn ang="0">
                  <a:pos x="140" y="425"/>
                </a:cxn>
                <a:cxn ang="0">
                  <a:pos x="148" y="423"/>
                </a:cxn>
                <a:cxn ang="0">
                  <a:pos x="153" y="412"/>
                </a:cxn>
                <a:cxn ang="0">
                  <a:pos x="139" y="403"/>
                </a:cxn>
                <a:cxn ang="0">
                  <a:pos x="104" y="392"/>
                </a:cxn>
                <a:cxn ang="0">
                  <a:pos x="99" y="377"/>
                </a:cxn>
                <a:cxn ang="0">
                  <a:pos x="101" y="361"/>
                </a:cxn>
                <a:cxn ang="0">
                  <a:pos x="184" y="31"/>
                </a:cxn>
                <a:cxn ang="0">
                  <a:pos x="255" y="421"/>
                </a:cxn>
                <a:cxn ang="0">
                  <a:pos x="274" y="421"/>
                </a:cxn>
                <a:cxn ang="0">
                  <a:pos x="543" y="24"/>
                </a:cxn>
                <a:cxn ang="0">
                  <a:pos x="456" y="377"/>
                </a:cxn>
                <a:cxn ang="0">
                  <a:pos x="445" y="397"/>
                </a:cxn>
                <a:cxn ang="0">
                  <a:pos x="401" y="403"/>
                </a:cxn>
                <a:cxn ang="0">
                  <a:pos x="382" y="417"/>
                </a:cxn>
                <a:cxn ang="0">
                  <a:pos x="393" y="425"/>
                </a:cxn>
                <a:cxn ang="0">
                  <a:pos x="470" y="423"/>
                </a:cxn>
                <a:cxn ang="0">
                  <a:pos x="509" y="424"/>
                </a:cxn>
                <a:cxn ang="0">
                  <a:pos x="549" y="425"/>
                </a:cxn>
                <a:cxn ang="0">
                  <a:pos x="557" y="423"/>
                </a:cxn>
                <a:cxn ang="0">
                  <a:pos x="562" y="412"/>
                </a:cxn>
                <a:cxn ang="0">
                  <a:pos x="542" y="403"/>
                </a:cxn>
                <a:cxn ang="0">
                  <a:pos x="519" y="402"/>
                </a:cxn>
                <a:cxn ang="0">
                  <a:pos x="504" y="392"/>
                </a:cxn>
                <a:cxn ang="0">
                  <a:pos x="589" y="51"/>
                </a:cxn>
              </a:cxnLst>
              <a:rect l="0" t="0" r="r" b="b"/>
              <a:pathLst>
                <a:path w="663" h="425">
                  <a:moveTo>
                    <a:pt x="589" y="51"/>
                  </a:moveTo>
                  <a:lnTo>
                    <a:pt x="593" y="37"/>
                  </a:lnTo>
                  <a:lnTo>
                    <a:pt x="600" y="28"/>
                  </a:lnTo>
                  <a:lnTo>
                    <a:pt x="615" y="24"/>
                  </a:lnTo>
                  <a:lnTo>
                    <a:pt x="642" y="23"/>
                  </a:lnTo>
                  <a:lnTo>
                    <a:pt x="657" y="21"/>
                  </a:lnTo>
                  <a:lnTo>
                    <a:pt x="663" y="10"/>
                  </a:lnTo>
                  <a:lnTo>
                    <a:pt x="658" y="2"/>
                  </a:lnTo>
                  <a:lnTo>
                    <a:pt x="644" y="0"/>
                  </a:lnTo>
                  <a:lnTo>
                    <a:pt x="560" y="0"/>
                  </a:lnTo>
                  <a:lnTo>
                    <a:pt x="549" y="1"/>
                  </a:lnTo>
                  <a:lnTo>
                    <a:pt x="543" y="2"/>
                  </a:lnTo>
                  <a:lnTo>
                    <a:pt x="538" y="6"/>
                  </a:lnTo>
                  <a:lnTo>
                    <a:pt x="533" y="13"/>
                  </a:lnTo>
                  <a:lnTo>
                    <a:pt x="293" y="367"/>
                  </a:lnTo>
                  <a:lnTo>
                    <a:pt x="231" y="17"/>
                  </a:lnTo>
                  <a:lnTo>
                    <a:pt x="229" y="8"/>
                  </a:lnTo>
                  <a:lnTo>
                    <a:pt x="227" y="3"/>
                  </a:lnTo>
                  <a:lnTo>
                    <a:pt x="221" y="1"/>
                  </a:lnTo>
                  <a:lnTo>
                    <a:pt x="210" y="0"/>
                  </a:lnTo>
                  <a:lnTo>
                    <a:pt x="121" y="0"/>
                  </a:lnTo>
                  <a:lnTo>
                    <a:pt x="106" y="2"/>
                  </a:lnTo>
                  <a:lnTo>
                    <a:pt x="100" y="14"/>
                  </a:lnTo>
                  <a:lnTo>
                    <a:pt x="105" y="22"/>
                  </a:lnTo>
                  <a:lnTo>
                    <a:pt x="121" y="23"/>
                  </a:lnTo>
                  <a:lnTo>
                    <a:pt x="133" y="23"/>
                  </a:lnTo>
                  <a:lnTo>
                    <a:pt x="145" y="24"/>
                  </a:lnTo>
                  <a:lnTo>
                    <a:pt x="156" y="27"/>
                  </a:lnTo>
                  <a:lnTo>
                    <a:pt x="159" y="33"/>
                  </a:lnTo>
                  <a:lnTo>
                    <a:pt x="158" y="37"/>
                  </a:lnTo>
                  <a:lnTo>
                    <a:pt x="156" y="47"/>
                  </a:lnTo>
                  <a:lnTo>
                    <a:pt x="78" y="359"/>
                  </a:lnTo>
                  <a:lnTo>
                    <a:pt x="72" y="374"/>
                  </a:lnTo>
                  <a:lnTo>
                    <a:pt x="62" y="388"/>
                  </a:lnTo>
                  <a:lnTo>
                    <a:pt x="43" y="398"/>
                  </a:lnTo>
                  <a:lnTo>
                    <a:pt x="13" y="403"/>
                  </a:lnTo>
                  <a:lnTo>
                    <a:pt x="5" y="405"/>
                  </a:lnTo>
                  <a:lnTo>
                    <a:pt x="0" y="417"/>
                  </a:lnTo>
                  <a:lnTo>
                    <a:pt x="1" y="421"/>
                  </a:lnTo>
                  <a:lnTo>
                    <a:pt x="9" y="425"/>
                  </a:lnTo>
                  <a:lnTo>
                    <a:pt x="41" y="424"/>
                  </a:lnTo>
                  <a:lnTo>
                    <a:pt x="74" y="423"/>
                  </a:lnTo>
                  <a:lnTo>
                    <a:pt x="88" y="423"/>
                  </a:lnTo>
                  <a:lnTo>
                    <a:pt x="107" y="424"/>
                  </a:lnTo>
                  <a:lnTo>
                    <a:pt x="125" y="425"/>
                  </a:lnTo>
                  <a:lnTo>
                    <a:pt x="140" y="425"/>
                  </a:lnTo>
                  <a:lnTo>
                    <a:pt x="143" y="425"/>
                  </a:lnTo>
                  <a:lnTo>
                    <a:pt x="148" y="423"/>
                  </a:lnTo>
                  <a:lnTo>
                    <a:pt x="151" y="420"/>
                  </a:lnTo>
                  <a:lnTo>
                    <a:pt x="153" y="412"/>
                  </a:lnTo>
                  <a:lnTo>
                    <a:pt x="148" y="404"/>
                  </a:lnTo>
                  <a:lnTo>
                    <a:pt x="139" y="403"/>
                  </a:lnTo>
                  <a:lnTo>
                    <a:pt x="116" y="399"/>
                  </a:lnTo>
                  <a:lnTo>
                    <a:pt x="104" y="392"/>
                  </a:lnTo>
                  <a:lnTo>
                    <a:pt x="100" y="384"/>
                  </a:lnTo>
                  <a:lnTo>
                    <a:pt x="99" y="377"/>
                  </a:lnTo>
                  <a:lnTo>
                    <a:pt x="99" y="372"/>
                  </a:lnTo>
                  <a:lnTo>
                    <a:pt x="101" y="361"/>
                  </a:lnTo>
                  <a:lnTo>
                    <a:pt x="184" y="31"/>
                  </a:lnTo>
                  <a:lnTo>
                    <a:pt x="184" y="31"/>
                  </a:lnTo>
                  <a:lnTo>
                    <a:pt x="251" y="409"/>
                  </a:lnTo>
                  <a:lnTo>
                    <a:pt x="255" y="421"/>
                  </a:lnTo>
                  <a:lnTo>
                    <a:pt x="263" y="425"/>
                  </a:lnTo>
                  <a:lnTo>
                    <a:pt x="274" y="421"/>
                  </a:lnTo>
                  <a:lnTo>
                    <a:pt x="282" y="412"/>
                  </a:lnTo>
                  <a:lnTo>
                    <a:pt x="543" y="24"/>
                  </a:lnTo>
                  <a:lnTo>
                    <a:pt x="543" y="25"/>
                  </a:lnTo>
                  <a:lnTo>
                    <a:pt x="456" y="377"/>
                  </a:lnTo>
                  <a:lnTo>
                    <a:pt x="452" y="390"/>
                  </a:lnTo>
                  <a:lnTo>
                    <a:pt x="445" y="397"/>
                  </a:lnTo>
                  <a:lnTo>
                    <a:pt x="430" y="402"/>
                  </a:lnTo>
                  <a:lnTo>
                    <a:pt x="401" y="403"/>
                  </a:lnTo>
                  <a:lnTo>
                    <a:pt x="388" y="404"/>
                  </a:lnTo>
                  <a:lnTo>
                    <a:pt x="382" y="417"/>
                  </a:lnTo>
                  <a:lnTo>
                    <a:pt x="384" y="421"/>
                  </a:lnTo>
                  <a:lnTo>
                    <a:pt x="393" y="425"/>
                  </a:lnTo>
                  <a:lnTo>
                    <a:pt x="431" y="423"/>
                  </a:lnTo>
                  <a:lnTo>
                    <a:pt x="470" y="423"/>
                  </a:lnTo>
                  <a:lnTo>
                    <a:pt x="487" y="423"/>
                  </a:lnTo>
                  <a:lnTo>
                    <a:pt x="509" y="424"/>
                  </a:lnTo>
                  <a:lnTo>
                    <a:pt x="532" y="425"/>
                  </a:lnTo>
                  <a:lnTo>
                    <a:pt x="549" y="425"/>
                  </a:lnTo>
                  <a:lnTo>
                    <a:pt x="553" y="425"/>
                  </a:lnTo>
                  <a:lnTo>
                    <a:pt x="557" y="423"/>
                  </a:lnTo>
                  <a:lnTo>
                    <a:pt x="561" y="420"/>
                  </a:lnTo>
                  <a:lnTo>
                    <a:pt x="562" y="412"/>
                  </a:lnTo>
                  <a:lnTo>
                    <a:pt x="557" y="404"/>
                  </a:lnTo>
                  <a:lnTo>
                    <a:pt x="542" y="403"/>
                  </a:lnTo>
                  <a:lnTo>
                    <a:pt x="535" y="403"/>
                  </a:lnTo>
                  <a:lnTo>
                    <a:pt x="519" y="402"/>
                  </a:lnTo>
                  <a:lnTo>
                    <a:pt x="506" y="399"/>
                  </a:lnTo>
                  <a:lnTo>
                    <a:pt x="504" y="392"/>
                  </a:lnTo>
                  <a:lnTo>
                    <a:pt x="507" y="379"/>
                  </a:lnTo>
                  <a:lnTo>
                    <a:pt x="589" y="5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97" name="Freeform 125"/>
            <p:cNvSpPr>
              <a:spLocks noChangeAspect="1"/>
            </p:cNvSpPr>
            <p:nvPr/>
          </p:nvSpPr>
          <p:spPr bwMode="auto">
            <a:xfrm>
              <a:off x="3728" y="688"/>
              <a:ext cx="1182" cy="1243"/>
            </a:xfrm>
            <a:custGeom>
              <a:avLst/>
              <a:gdLst/>
              <a:ahLst/>
              <a:cxnLst>
                <a:cxn ang="0">
                  <a:pos x="1075" y="1243"/>
                </a:cxn>
                <a:cxn ang="0">
                  <a:pos x="1182" y="959"/>
                </a:cxn>
                <a:cxn ang="0">
                  <a:pos x="1160" y="959"/>
                </a:cxn>
                <a:cxn ang="0">
                  <a:pos x="1124" y="1022"/>
                </a:cxn>
                <a:cxn ang="0">
                  <a:pos x="1070" y="1073"/>
                </a:cxn>
                <a:cxn ang="0">
                  <a:pos x="1004" y="1113"/>
                </a:cxn>
                <a:cxn ang="0">
                  <a:pos x="929" y="1139"/>
                </a:cxn>
                <a:cxn ang="0">
                  <a:pos x="902" y="1145"/>
                </a:cxn>
                <a:cxn ang="0">
                  <a:pos x="848" y="1154"/>
                </a:cxn>
                <a:cxn ang="0">
                  <a:pos x="765" y="1163"/>
                </a:cxn>
                <a:cxn ang="0">
                  <a:pos x="653" y="1166"/>
                </a:cxn>
                <a:cxn ang="0">
                  <a:pos x="117" y="1166"/>
                </a:cxn>
                <a:cxn ang="0">
                  <a:pos x="569" y="636"/>
                </a:cxn>
                <a:cxn ang="0">
                  <a:pos x="576" y="628"/>
                </a:cxn>
                <a:cxn ang="0">
                  <a:pos x="577" y="622"/>
                </a:cxn>
                <a:cxn ang="0">
                  <a:pos x="577" y="618"/>
                </a:cxn>
                <a:cxn ang="0">
                  <a:pos x="571" y="609"/>
                </a:cxn>
                <a:cxn ang="0">
                  <a:pos x="157" y="43"/>
                </a:cxn>
                <a:cxn ang="0">
                  <a:pos x="644" y="43"/>
                </a:cxn>
                <a:cxn ang="0">
                  <a:pos x="726" y="45"/>
                </a:cxn>
                <a:cxn ang="0">
                  <a:pos x="790" y="50"/>
                </a:cxn>
                <a:cxn ang="0">
                  <a:pos x="833" y="54"/>
                </a:cxn>
                <a:cxn ang="0">
                  <a:pos x="852" y="57"/>
                </a:cxn>
                <a:cxn ang="0">
                  <a:pos x="893" y="64"/>
                </a:cxn>
                <a:cxn ang="0">
                  <a:pos x="941" y="77"/>
                </a:cxn>
                <a:cxn ang="0">
                  <a:pos x="994" y="96"/>
                </a:cxn>
                <a:cxn ang="0">
                  <a:pos x="1047" y="124"/>
                </a:cxn>
                <a:cxn ang="0">
                  <a:pos x="1070" y="140"/>
                </a:cxn>
                <a:cxn ang="0">
                  <a:pos x="1101" y="165"/>
                </a:cxn>
                <a:cxn ang="0">
                  <a:pos x="1133" y="202"/>
                </a:cxn>
                <a:cxn ang="0">
                  <a:pos x="1160" y="250"/>
                </a:cxn>
                <a:cxn ang="0">
                  <a:pos x="1182" y="250"/>
                </a:cxn>
                <a:cxn ang="0">
                  <a:pos x="1075" y="0"/>
                </a:cxn>
                <a:cxn ang="0">
                  <a:pos x="25" y="0"/>
                </a:cxn>
                <a:cxn ang="0">
                  <a:pos x="13" y="1"/>
                </a:cxn>
                <a:cxn ang="0">
                  <a:pos x="7" y="2"/>
                </a:cxn>
                <a:cxn ang="0">
                  <a:pos x="3" y="3"/>
                </a:cxn>
                <a:cxn ang="0">
                  <a:pos x="1" y="7"/>
                </a:cxn>
                <a:cxn ang="0">
                  <a:pos x="0" y="19"/>
                </a:cxn>
                <a:cxn ang="0">
                  <a:pos x="0" y="36"/>
                </a:cxn>
                <a:cxn ang="0">
                  <a:pos x="470" y="679"/>
                </a:cxn>
                <a:cxn ang="0">
                  <a:pos x="10" y="1218"/>
                </a:cxn>
                <a:cxn ang="0">
                  <a:pos x="2" y="1229"/>
                </a:cxn>
                <a:cxn ang="0">
                  <a:pos x="1" y="1234"/>
                </a:cxn>
                <a:cxn ang="0">
                  <a:pos x="7" y="1242"/>
                </a:cxn>
                <a:cxn ang="0">
                  <a:pos x="25" y="1243"/>
                </a:cxn>
                <a:cxn ang="0">
                  <a:pos x="1075" y="1243"/>
                </a:cxn>
              </a:cxnLst>
              <a:rect l="0" t="0" r="r" b="b"/>
              <a:pathLst>
                <a:path w="1182" h="1243">
                  <a:moveTo>
                    <a:pt x="1075" y="1243"/>
                  </a:moveTo>
                  <a:lnTo>
                    <a:pt x="1182" y="959"/>
                  </a:lnTo>
                  <a:lnTo>
                    <a:pt x="1160" y="959"/>
                  </a:lnTo>
                  <a:lnTo>
                    <a:pt x="1124" y="1022"/>
                  </a:lnTo>
                  <a:lnTo>
                    <a:pt x="1070" y="1073"/>
                  </a:lnTo>
                  <a:lnTo>
                    <a:pt x="1004" y="1113"/>
                  </a:lnTo>
                  <a:lnTo>
                    <a:pt x="929" y="1139"/>
                  </a:lnTo>
                  <a:lnTo>
                    <a:pt x="902" y="1145"/>
                  </a:lnTo>
                  <a:lnTo>
                    <a:pt x="848" y="1154"/>
                  </a:lnTo>
                  <a:lnTo>
                    <a:pt x="765" y="1163"/>
                  </a:lnTo>
                  <a:lnTo>
                    <a:pt x="653" y="1166"/>
                  </a:lnTo>
                  <a:lnTo>
                    <a:pt x="117" y="1166"/>
                  </a:lnTo>
                  <a:lnTo>
                    <a:pt x="569" y="636"/>
                  </a:lnTo>
                  <a:lnTo>
                    <a:pt x="576" y="628"/>
                  </a:lnTo>
                  <a:lnTo>
                    <a:pt x="577" y="622"/>
                  </a:lnTo>
                  <a:lnTo>
                    <a:pt x="577" y="618"/>
                  </a:lnTo>
                  <a:lnTo>
                    <a:pt x="571" y="609"/>
                  </a:lnTo>
                  <a:lnTo>
                    <a:pt x="157" y="43"/>
                  </a:lnTo>
                  <a:lnTo>
                    <a:pt x="644" y="43"/>
                  </a:lnTo>
                  <a:lnTo>
                    <a:pt x="726" y="45"/>
                  </a:lnTo>
                  <a:lnTo>
                    <a:pt x="790" y="50"/>
                  </a:lnTo>
                  <a:lnTo>
                    <a:pt x="833" y="54"/>
                  </a:lnTo>
                  <a:lnTo>
                    <a:pt x="852" y="57"/>
                  </a:lnTo>
                  <a:lnTo>
                    <a:pt x="893" y="64"/>
                  </a:lnTo>
                  <a:lnTo>
                    <a:pt x="941" y="77"/>
                  </a:lnTo>
                  <a:lnTo>
                    <a:pt x="994" y="96"/>
                  </a:lnTo>
                  <a:lnTo>
                    <a:pt x="1047" y="124"/>
                  </a:lnTo>
                  <a:lnTo>
                    <a:pt x="1070" y="140"/>
                  </a:lnTo>
                  <a:lnTo>
                    <a:pt x="1101" y="165"/>
                  </a:lnTo>
                  <a:lnTo>
                    <a:pt x="1133" y="202"/>
                  </a:lnTo>
                  <a:lnTo>
                    <a:pt x="1160" y="250"/>
                  </a:lnTo>
                  <a:lnTo>
                    <a:pt x="1182" y="250"/>
                  </a:lnTo>
                  <a:lnTo>
                    <a:pt x="1075" y="0"/>
                  </a:lnTo>
                  <a:lnTo>
                    <a:pt x="25" y="0"/>
                  </a:lnTo>
                  <a:lnTo>
                    <a:pt x="13" y="1"/>
                  </a:lnTo>
                  <a:lnTo>
                    <a:pt x="7" y="2"/>
                  </a:lnTo>
                  <a:lnTo>
                    <a:pt x="3" y="3"/>
                  </a:lnTo>
                  <a:lnTo>
                    <a:pt x="1" y="7"/>
                  </a:lnTo>
                  <a:lnTo>
                    <a:pt x="0" y="19"/>
                  </a:lnTo>
                  <a:lnTo>
                    <a:pt x="0" y="36"/>
                  </a:lnTo>
                  <a:lnTo>
                    <a:pt x="470" y="679"/>
                  </a:lnTo>
                  <a:lnTo>
                    <a:pt x="10" y="1218"/>
                  </a:lnTo>
                  <a:lnTo>
                    <a:pt x="2" y="1229"/>
                  </a:lnTo>
                  <a:lnTo>
                    <a:pt x="1" y="1234"/>
                  </a:lnTo>
                  <a:lnTo>
                    <a:pt x="7" y="1242"/>
                  </a:lnTo>
                  <a:lnTo>
                    <a:pt x="25" y="1243"/>
                  </a:lnTo>
                  <a:lnTo>
                    <a:pt x="1075" y="124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98" name="Freeform 126"/>
            <p:cNvSpPr>
              <a:spLocks noChangeAspect="1" noEditPoints="1"/>
            </p:cNvSpPr>
            <p:nvPr/>
          </p:nvSpPr>
          <p:spPr bwMode="auto">
            <a:xfrm>
              <a:off x="3774" y="2169"/>
              <a:ext cx="189" cy="418"/>
            </a:xfrm>
            <a:custGeom>
              <a:avLst/>
              <a:gdLst/>
              <a:ahLst/>
              <a:cxnLst>
                <a:cxn ang="0">
                  <a:pos x="171" y="15"/>
                </a:cxn>
                <a:cxn ang="0">
                  <a:pos x="159" y="2"/>
                </a:cxn>
                <a:cxn ang="0">
                  <a:pos x="135" y="3"/>
                </a:cxn>
                <a:cxn ang="0">
                  <a:pos x="116" y="21"/>
                </a:cxn>
                <a:cxn ang="0">
                  <a:pos x="119" y="50"/>
                </a:cxn>
                <a:cxn ang="0">
                  <a:pos x="150" y="54"/>
                </a:cxn>
                <a:cxn ang="0">
                  <a:pos x="170" y="36"/>
                </a:cxn>
                <a:cxn ang="0">
                  <a:pos x="46" y="339"/>
                </a:cxn>
                <a:cxn ang="0">
                  <a:pos x="40" y="365"/>
                </a:cxn>
                <a:cxn ang="0">
                  <a:pos x="57" y="403"/>
                </a:cxn>
                <a:cxn ang="0">
                  <a:pos x="99" y="418"/>
                </a:cxn>
                <a:cxn ang="0">
                  <a:pos x="139" y="405"/>
                </a:cxn>
                <a:cxn ang="0">
                  <a:pos x="167" y="374"/>
                </a:cxn>
                <a:cxn ang="0">
                  <a:pos x="183" y="342"/>
                </a:cxn>
                <a:cxn ang="0">
                  <a:pos x="189" y="323"/>
                </a:cxn>
                <a:cxn ang="0">
                  <a:pos x="179" y="315"/>
                </a:cxn>
                <a:cxn ang="0">
                  <a:pos x="167" y="325"/>
                </a:cxn>
                <a:cxn ang="0">
                  <a:pos x="137" y="382"/>
                </a:cxn>
                <a:cxn ang="0">
                  <a:pos x="101" y="401"/>
                </a:cxn>
                <a:cxn ang="0">
                  <a:pos x="85" y="379"/>
                </a:cxn>
                <a:cxn ang="0">
                  <a:pos x="95" y="339"/>
                </a:cxn>
                <a:cxn ang="0">
                  <a:pos x="122" y="272"/>
                </a:cxn>
                <a:cxn ang="0">
                  <a:pos x="141" y="224"/>
                </a:cxn>
                <a:cxn ang="0">
                  <a:pos x="150" y="191"/>
                </a:cxn>
                <a:cxn ang="0">
                  <a:pos x="133" y="153"/>
                </a:cxn>
                <a:cxn ang="0">
                  <a:pos x="90" y="138"/>
                </a:cxn>
                <a:cxn ang="0">
                  <a:pos x="50" y="151"/>
                </a:cxn>
                <a:cxn ang="0">
                  <a:pos x="22" y="181"/>
                </a:cxn>
                <a:cxn ang="0">
                  <a:pos x="6" y="214"/>
                </a:cxn>
                <a:cxn ang="0">
                  <a:pos x="0" y="233"/>
                </a:cxn>
                <a:cxn ang="0">
                  <a:pos x="11" y="241"/>
                </a:cxn>
                <a:cxn ang="0">
                  <a:pos x="22" y="231"/>
                </a:cxn>
                <a:cxn ang="0">
                  <a:pos x="52" y="173"/>
                </a:cxn>
                <a:cxn ang="0">
                  <a:pos x="88" y="155"/>
                </a:cxn>
                <a:cxn ang="0">
                  <a:pos x="104" y="177"/>
                </a:cxn>
                <a:cxn ang="0">
                  <a:pos x="100" y="199"/>
                </a:cxn>
                <a:cxn ang="0">
                  <a:pos x="85" y="239"/>
                </a:cxn>
              </a:cxnLst>
              <a:rect l="0" t="0" r="r" b="b"/>
              <a:pathLst>
                <a:path w="189" h="418">
                  <a:moveTo>
                    <a:pt x="173" y="23"/>
                  </a:moveTo>
                  <a:lnTo>
                    <a:pt x="171" y="15"/>
                  </a:lnTo>
                  <a:lnTo>
                    <a:pt x="167" y="8"/>
                  </a:lnTo>
                  <a:lnTo>
                    <a:pt x="159" y="2"/>
                  </a:lnTo>
                  <a:lnTo>
                    <a:pt x="147" y="0"/>
                  </a:lnTo>
                  <a:lnTo>
                    <a:pt x="135" y="3"/>
                  </a:lnTo>
                  <a:lnTo>
                    <a:pt x="124" y="10"/>
                  </a:lnTo>
                  <a:lnTo>
                    <a:pt x="116" y="21"/>
                  </a:lnTo>
                  <a:lnTo>
                    <a:pt x="113" y="34"/>
                  </a:lnTo>
                  <a:lnTo>
                    <a:pt x="119" y="50"/>
                  </a:lnTo>
                  <a:lnTo>
                    <a:pt x="138" y="57"/>
                  </a:lnTo>
                  <a:lnTo>
                    <a:pt x="150" y="54"/>
                  </a:lnTo>
                  <a:lnTo>
                    <a:pt x="162" y="47"/>
                  </a:lnTo>
                  <a:lnTo>
                    <a:pt x="170" y="36"/>
                  </a:lnTo>
                  <a:lnTo>
                    <a:pt x="173" y="23"/>
                  </a:lnTo>
                  <a:close/>
                  <a:moveTo>
                    <a:pt x="46" y="339"/>
                  </a:moveTo>
                  <a:lnTo>
                    <a:pt x="42" y="351"/>
                  </a:lnTo>
                  <a:lnTo>
                    <a:pt x="40" y="365"/>
                  </a:lnTo>
                  <a:lnTo>
                    <a:pt x="44" y="386"/>
                  </a:lnTo>
                  <a:lnTo>
                    <a:pt x="57" y="403"/>
                  </a:lnTo>
                  <a:lnTo>
                    <a:pt x="75" y="414"/>
                  </a:lnTo>
                  <a:lnTo>
                    <a:pt x="99" y="418"/>
                  </a:lnTo>
                  <a:lnTo>
                    <a:pt x="121" y="415"/>
                  </a:lnTo>
                  <a:lnTo>
                    <a:pt x="139" y="405"/>
                  </a:lnTo>
                  <a:lnTo>
                    <a:pt x="155" y="390"/>
                  </a:lnTo>
                  <a:lnTo>
                    <a:pt x="167" y="374"/>
                  </a:lnTo>
                  <a:lnTo>
                    <a:pt x="177" y="357"/>
                  </a:lnTo>
                  <a:lnTo>
                    <a:pt x="183" y="342"/>
                  </a:lnTo>
                  <a:lnTo>
                    <a:pt x="187" y="330"/>
                  </a:lnTo>
                  <a:lnTo>
                    <a:pt x="189" y="323"/>
                  </a:lnTo>
                  <a:lnTo>
                    <a:pt x="184" y="316"/>
                  </a:lnTo>
                  <a:lnTo>
                    <a:pt x="179" y="315"/>
                  </a:lnTo>
                  <a:lnTo>
                    <a:pt x="170" y="318"/>
                  </a:lnTo>
                  <a:lnTo>
                    <a:pt x="167" y="325"/>
                  </a:lnTo>
                  <a:lnTo>
                    <a:pt x="154" y="358"/>
                  </a:lnTo>
                  <a:lnTo>
                    <a:pt x="137" y="382"/>
                  </a:lnTo>
                  <a:lnTo>
                    <a:pt x="119" y="396"/>
                  </a:lnTo>
                  <a:lnTo>
                    <a:pt x="101" y="401"/>
                  </a:lnTo>
                  <a:lnTo>
                    <a:pt x="88" y="395"/>
                  </a:lnTo>
                  <a:lnTo>
                    <a:pt x="85" y="379"/>
                  </a:lnTo>
                  <a:lnTo>
                    <a:pt x="88" y="359"/>
                  </a:lnTo>
                  <a:lnTo>
                    <a:pt x="95" y="339"/>
                  </a:lnTo>
                  <a:lnTo>
                    <a:pt x="115" y="289"/>
                  </a:lnTo>
                  <a:lnTo>
                    <a:pt x="122" y="272"/>
                  </a:lnTo>
                  <a:lnTo>
                    <a:pt x="132" y="247"/>
                  </a:lnTo>
                  <a:lnTo>
                    <a:pt x="141" y="224"/>
                  </a:lnTo>
                  <a:lnTo>
                    <a:pt x="145" y="210"/>
                  </a:lnTo>
                  <a:lnTo>
                    <a:pt x="150" y="191"/>
                  </a:lnTo>
                  <a:lnTo>
                    <a:pt x="145" y="170"/>
                  </a:lnTo>
                  <a:lnTo>
                    <a:pt x="133" y="153"/>
                  </a:lnTo>
                  <a:lnTo>
                    <a:pt x="114" y="142"/>
                  </a:lnTo>
                  <a:lnTo>
                    <a:pt x="90" y="138"/>
                  </a:lnTo>
                  <a:lnTo>
                    <a:pt x="69" y="142"/>
                  </a:lnTo>
                  <a:lnTo>
                    <a:pt x="50" y="151"/>
                  </a:lnTo>
                  <a:lnTo>
                    <a:pt x="35" y="165"/>
                  </a:lnTo>
                  <a:lnTo>
                    <a:pt x="22" y="181"/>
                  </a:lnTo>
                  <a:lnTo>
                    <a:pt x="12" y="198"/>
                  </a:lnTo>
                  <a:lnTo>
                    <a:pt x="6" y="214"/>
                  </a:lnTo>
                  <a:lnTo>
                    <a:pt x="1" y="226"/>
                  </a:lnTo>
                  <a:lnTo>
                    <a:pt x="0" y="233"/>
                  </a:lnTo>
                  <a:lnTo>
                    <a:pt x="5" y="240"/>
                  </a:lnTo>
                  <a:lnTo>
                    <a:pt x="11" y="241"/>
                  </a:lnTo>
                  <a:lnTo>
                    <a:pt x="19" y="239"/>
                  </a:lnTo>
                  <a:lnTo>
                    <a:pt x="22" y="231"/>
                  </a:lnTo>
                  <a:lnTo>
                    <a:pt x="36" y="197"/>
                  </a:lnTo>
                  <a:lnTo>
                    <a:pt x="52" y="173"/>
                  </a:lnTo>
                  <a:lnTo>
                    <a:pt x="71" y="159"/>
                  </a:lnTo>
                  <a:lnTo>
                    <a:pt x="88" y="155"/>
                  </a:lnTo>
                  <a:lnTo>
                    <a:pt x="100" y="160"/>
                  </a:lnTo>
                  <a:lnTo>
                    <a:pt x="104" y="177"/>
                  </a:lnTo>
                  <a:lnTo>
                    <a:pt x="103" y="187"/>
                  </a:lnTo>
                  <a:lnTo>
                    <a:pt x="100" y="199"/>
                  </a:lnTo>
                  <a:lnTo>
                    <a:pt x="94" y="215"/>
                  </a:lnTo>
                  <a:lnTo>
                    <a:pt x="85" y="239"/>
                  </a:lnTo>
                  <a:lnTo>
                    <a:pt x="46" y="33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99" name="Freeform 127"/>
            <p:cNvSpPr>
              <a:spLocks noChangeAspect="1" noEditPoints="1"/>
            </p:cNvSpPr>
            <p:nvPr/>
          </p:nvSpPr>
          <p:spPr bwMode="auto">
            <a:xfrm>
              <a:off x="4040" y="2342"/>
              <a:ext cx="457" cy="167"/>
            </a:xfrm>
            <a:custGeom>
              <a:avLst/>
              <a:gdLst/>
              <a:ahLst/>
              <a:cxnLst>
                <a:cxn ang="0">
                  <a:pos x="434" y="30"/>
                </a:cxn>
                <a:cxn ang="0">
                  <a:pos x="442" y="30"/>
                </a:cxn>
                <a:cxn ang="0">
                  <a:pos x="449" y="28"/>
                </a:cxn>
                <a:cxn ang="0">
                  <a:pos x="455" y="23"/>
                </a:cxn>
                <a:cxn ang="0">
                  <a:pos x="457" y="14"/>
                </a:cxn>
                <a:cxn ang="0">
                  <a:pos x="455" y="6"/>
                </a:cxn>
                <a:cxn ang="0">
                  <a:pos x="449" y="1"/>
                </a:cxn>
                <a:cxn ang="0">
                  <a:pos x="442" y="0"/>
                </a:cxn>
                <a:cxn ang="0">
                  <a:pos x="435" y="0"/>
                </a:cxn>
                <a:cxn ang="0">
                  <a:pos x="23" y="0"/>
                </a:cxn>
                <a:cxn ang="0">
                  <a:pos x="16" y="0"/>
                </a:cxn>
                <a:cxn ang="0">
                  <a:pos x="9" y="1"/>
                </a:cxn>
                <a:cxn ang="0">
                  <a:pos x="3" y="6"/>
                </a:cxn>
                <a:cxn ang="0">
                  <a:pos x="0" y="14"/>
                </a:cxn>
                <a:cxn ang="0">
                  <a:pos x="2" y="23"/>
                </a:cxn>
                <a:cxn ang="0">
                  <a:pos x="8" y="28"/>
                </a:cxn>
                <a:cxn ang="0">
                  <a:pos x="16" y="30"/>
                </a:cxn>
                <a:cxn ang="0">
                  <a:pos x="23" y="30"/>
                </a:cxn>
                <a:cxn ang="0">
                  <a:pos x="434" y="30"/>
                </a:cxn>
                <a:cxn ang="0">
                  <a:pos x="435" y="167"/>
                </a:cxn>
                <a:cxn ang="0">
                  <a:pos x="442" y="166"/>
                </a:cxn>
                <a:cxn ang="0">
                  <a:pos x="449" y="165"/>
                </a:cxn>
                <a:cxn ang="0">
                  <a:pos x="455" y="160"/>
                </a:cxn>
                <a:cxn ang="0">
                  <a:pos x="457" y="152"/>
                </a:cxn>
                <a:cxn ang="0">
                  <a:pos x="455" y="143"/>
                </a:cxn>
                <a:cxn ang="0">
                  <a:pos x="449" y="138"/>
                </a:cxn>
                <a:cxn ang="0">
                  <a:pos x="442" y="137"/>
                </a:cxn>
                <a:cxn ang="0">
                  <a:pos x="434" y="136"/>
                </a:cxn>
                <a:cxn ang="0">
                  <a:pos x="23" y="136"/>
                </a:cxn>
                <a:cxn ang="0">
                  <a:pos x="16" y="137"/>
                </a:cxn>
                <a:cxn ang="0">
                  <a:pos x="8" y="138"/>
                </a:cxn>
                <a:cxn ang="0">
                  <a:pos x="2" y="143"/>
                </a:cxn>
                <a:cxn ang="0">
                  <a:pos x="0" y="152"/>
                </a:cxn>
                <a:cxn ang="0">
                  <a:pos x="3" y="160"/>
                </a:cxn>
                <a:cxn ang="0">
                  <a:pos x="9" y="165"/>
                </a:cxn>
                <a:cxn ang="0">
                  <a:pos x="16" y="166"/>
                </a:cxn>
                <a:cxn ang="0">
                  <a:pos x="23" y="167"/>
                </a:cxn>
                <a:cxn ang="0">
                  <a:pos x="435" y="167"/>
                </a:cxn>
              </a:cxnLst>
              <a:rect l="0" t="0" r="r" b="b"/>
              <a:pathLst>
                <a:path w="457" h="167">
                  <a:moveTo>
                    <a:pt x="434" y="30"/>
                  </a:moveTo>
                  <a:lnTo>
                    <a:pt x="442" y="30"/>
                  </a:lnTo>
                  <a:lnTo>
                    <a:pt x="449" y="28"/>
                  </a:lnTo>
                  <a:lnTo>
                    <a:pt x="455" y="23"/>
                  </a:lnTo>
                  <a:lnTo>
                    <a:pt x="457" y="14"/>
                  </a:lnTo>
                  <a:lnTo>
                    <a:pt x="455" y="6"/>
                  </a:lnTo>
                  <a:lnTo>
                    <a:pt x="449" y="1"/>
                  </a:lnTo>
                  <a:lnTo>
                    <a:pt x="442" y="0"/>
                  </a:lnTo>
                  <a:lnTo>
                    <a:pt x="435" y="0"/>
                  </a:lnTo>
                  <a:lnTo>
                    <a:pt x="23" y="0"/>
                  </a:lnTo>
                  <a:lnTo>
                    <a:pt x="16" y="0"/>
                  </a:lnTo>
                  <a:lnTo>
                    <a:pt x="9" y="1"/>
                  </a:lnTo>
                  <a:lnTo>
                    <a:pt x="3" y="6"/>
                  </a:lnTo>
                  <a:lnTo>
                    <a:pt x="0" y="14"/>
                  </a:lnTo>
                  <a:lnTo>
                    <a:pt x="2" y="23"/>
                  </a:lnTo>
                  <a:lnTo>
                    <a:pt x="8" y="28"/>
                  </a:lnTo>
                  <a:lnTo>
                    <a:pt x="16" y="30"/>
                  </a:lnTo>
                  <a:lnTo>
                    <a:pt x="23" y="30"/>
                  </a:lnTo>
                  <a:lnTo>
                    <a:pt x="434" y="30"/>
                  </a:lnTo>
                  <a:close/>
                  <a:moveTo>
                    <a:pt x="435" y="167"/>
                  </a:moveTo>
                  <a:lnTo>
                    <a:pt x="442" y="166"/>
                  </a:lnTo>
                  <a:lnTo>
                    <a:pt x="449" y="165"/>
                  </a:lnTo>
                  <a:lnTo>
                    <a:pt x="455" y="160"/>
                  </a:lnTo>
                  <a:lnTo>
                    <a:pt x="457" y="152"/>
                  </a:lnTo>
                  <a:lnTo>
                    <a:pt x="455" y="143"/>
                  </a:lnTo>
                  <a:lnTo>
                    <a:pt x="449" y="138"/>
                  </a:lnTo>
                  <a:lnTo>
                    <a:pt x="442" y="137"/>
                  </a:lnTo>
                  <a:lnTo>
                    <a:pt x="434" y="136"/>
                  </a:lnTo>
                  <a:lnTo>
                    <a:pt x="23" y="136"/>
                  </a:lnTo>
                  <a:lnTo>
                    <a:pt x="16" y="137"/>
                  </a:lnTo>
                  <a:lnTo>
                    <a:pt x="8" y="138"/>
                  </a:lnTo>
                  <a:lnTo>
                    <a:pt x="2" y="143"/>
                  </a:lnTo>
                  <a:lnTo>
                    <a:pt x="0" y="152"/>
                  </a:lnTo>
                  <a:lnTo>
                    <a:pt x="3" y="160"/>
                  </a:lnTo>
                  <a:lnTo>
                    <a:pt x="9" y="165"/>
                  </a:lnTo>
                  <a:lnTo>
                    <a:pt x="16" y="166"/>
                  </a:lnTo>
                  <a:lnTo>
                    <a:pt x="23" y="167"/>
                  </a:lnTo>
                  <a:lnTo>
                    <a:pt x="435" y="167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00" name="Freeform 128"/>
            <p:cNvSpPr>
              <a:spLocks noChangeAspect="1"/>
            </p:cNvSpPr>
            <p:nvPr/>
          </p:nvSpPr>
          <p:spPr bwMode="auto">
            <a:xfrm>
              <a:off x="4610" y="2168"/>
              <a:ext cx="226" cy="413"/>
            </a:xfrm>
            <a:custGeom>
              <a:avLst/>
              <a:gdLst/>
              <a:ahLst/>
              <a:cxnLst>
                <a:cxn ang="0">
                  <a:pos x="140" y="18"/>
                </a:cxn>
                <a:cxn ang="0">
                  <a:pos x="139" y="7"/>
                </a:cxn>
                <a:cxn ang="0">
                  <a:pos x="137" y="2"/>
                </a:cxn>
                <a:cxn ang="0">
                  <a:pos x="132" y="0"/>
                </a:cxn>
                <a:cxn ang="0">
                  <a:pos x="122" y="0"/>
                </a:cxn>
                <a:cxn ang="0">
                  <a:pos x="89" y="23"/>
                </a:cxn>
                <a:cxn ang="0">
                  <a:pos x="55" y="35"/>
                </a:cxn>
                <a:cxn ang="0">
                  <a:pos x="24" y="39"/>
                </a:cxn>
                <a:cxn ang="0">
                  <a:pos x="0" y="40"/>
                </a:cxn>
                <a:cxn ang="0">
                  <a:pos x="0" y="62"/>
                </a:cxn>
                <a:cxn ang="0">
                  <a:pos x="15" y="62"/>
                </a:cxn>
                <a:cxn ang="0">
                  <a:pos x="37" y="60"/>
                </a:cxn>
                <a:cxn ang="0">
                  <a:pos x="63" y="55"/>
                </a:cxn>
                <a:cxn ang="0">
                  <a:pos x="90" y="45"/>
                </a:cxn>
                <a:cxn ang="0">
                  <a:pos x="90" y="362"/>
                </a:cxn>
                <a:cxn ang="0">
                  <a:pos x="89" y="375"/>
                </a:cxn>
                <a:cxn ang="0">
                  <a:pos x="82" y="384"/>
                </a:cxn>
                <a:cxn ang="0">
                  <a:pos x="63" y="389"/>
                </a:cxn>
                <a:cxn ang="0">
                  <a:pos x="27" y="391"/>
                </a:cxn>
                <a:cxn ang="0">
                  <a:pos x="4" y="391"/>
                </a:cxn>
                <a:cxn ang="0">
                  <a:pos x="4" y="413"/>
                </a:cxn>
                <a:cxn ang="0">
                  <a:pos x="23" y="412"/>
                </a:cxn>
                <a:cxn ang="0">
                  <a:pos x="55" y="411"/>
                </a:cxn>
                <a:cxn ang="0">
                  <a:pos x="89" y="411"/>
                </a:cxn>
                <a:cxn ang="0">
                  <a:pos x="114" y="410"/>
                </a:cxn>
                <a:cxn ang="0">
                  <a:pos x="138" y="411"/>
                </a:cxn>
                <a:cxn ang="0">
                  <a:pos x="172" y="411"/>
                </a:cxn>
                <a:cxn ang="0">
                  <a:pos x="206" y="412"/>
                </a:cxn>
                <a:cxn ang="0">
                  <a:pos x="226" y="413"/>
                </a:cxn>
                <a:cxn ang="0">
                  <a:pos x="226" y="391"/>
                </a:cxn>
                <a:cxn ang="0">
                  <a:pos x="202" y="391"/>
                </a:cxn>
                <a:cxn ang="0">
                  <a:pos x="166" y="389"/>
                </a:cxn>
                <a:cxn ang="0">
                  <a:pos x="148" y="384"/>
                </a:cxn>
                <a:cxn ang="0">
                  <a:pos x="141" y="375"/>
                </a:cxn>
                <a:cxn ang="0">
                  <a:pos x="140" y="362"/>
                </a:cxn>
                <a:cxn ang="0">
                  <a:pos x="140" y="18"/>
                </a:cxn>
              </a:cxnLst>
              <a:rect l="0" t="0" r="r" b="b"/>
              <a:pathLst>
                <a:path w="226" h="413">
                  <a:moveTo>
                    <a:pt x="140" y="18"/>
                  </a:moveTo>
                  <a:lnTo>
                    <a:pt x="139" y="7"/>
                  </a:lnTo>
                  <a:lnTo>
                    <a:pt x="137" y="2"/>
                  </a:lnTo>
                  <a:lnTo>
                    <a:pt x="132" y="0"/>
                  </a:lnTo>
                  <a:lnTo>
                    <a:pt x="122" y="0"/>
                  </a:lnTo>
                  <a:lnTo>
                    <a:pt x="89" y="23"/>
                  </a:lnTo>
                  <a:lnTo>
                    <a:pt x="55" y="35"/>
                  </a:lnTo>
                  <a:lnTo>
                    <a:pt x="24" y="39"/>
                  </a:lnTo>
                  <a:lnTo>
                    <a:pt x="0" y="40"/>
                  </a:lnTo>
                  <a:lnTo>
                    <a:pt x="0" y="62"/>
                  </a:lnTo>
                  <a:lnTo>
                    <a:pt x="15" y="62"/>
                  </a:lnTo>
                  <a:lnTo>
                    <a:pt x="37" y="60"/>
                  </a:lnTo>
                  <a:lnTo>
                    <a:pt x="63" y="55"/>
                  </a:lnTo>
                  <a:lnTo>
                    <a:pt x="90" y="45"/>
                  </a:lnTo>
                  <a:lnTo>
                    <a:pt x="90" y="362"/>
                  </a:lnTo>
                  <a:lnTo>
                    <a:pt x="89" y="375"/>
                  </a:lnTo>
                  <a:lnTo>
                    <a:pt x="82" y="384"/>
                  </a:lnTo>
                  <a:lnTo>
                    <a:pt x="63" y="389"/>
                  </a:lnTo>
                  <a:lnTo>
                    <a:pt x="27" y="391"/>
                  </a:lnTo>
                  <a:lnTo>
                    <a:pt x="4" y="391"/>
                  </a:lnTo>
                  <a:lnTo>
                    <a:pt x="4" y="413"/>
                  </a:lnTo>
                  <a:lnTo>
                    <a:pt x="23" y="412"/>
                  </a:lnTo>
                  <a:lnTo>
                    <a:pt x="55" y="411"/>
                  </a:lnTo>
                  <a:lnTo>
                    <a:pt x="89" y="411"/>
                  </a:lnTo>
                  <a:lnTo>
                    <a:pt x="114" y="410"/>
                  </a:lnTo>
                  <a:lnTo>
                    <a:pt x="138" y="411"/>
                  </a:lnTo>
                  <a:lnTo>
                    <a:pt x="172" y="411"/>
                  </a:lnTo>
                  <a:lnTo>
                    <a:pt x="206" y="412"/>
                  </a:lnTo>
                  <a:lnTo>
                    <a:pt x="226" y="413"/>
                  </a:lnTo>
                  <a:lnTo>
                    <a:pt x="226" y="391"/>
                  </a:lnTo>
                  <a:lnTo>
                    <a:pt x="202" y="391"/>
                  </a:lnTo>
                  <a:lnTo>
                    <a:pt x="166" y="389"/>
                  </a:lnTo>
                  <a:lnTo>
                    <a:pt x="148" y="384"/>
                  </a:lnTo>
                  <a:lnTo>
                    <a:pt x="141" y="375"/>
                  </a:lnTo>
                  <a:lnTo>
                    <a:pt x="140" y="362"/>
                  </a:lnTo>
                  <a:lnTo>
                    <a:pt x="140" y="1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01" name="Freeform 129"/>
            <p:cNvSpPr>
              <a:spLocks noChangeAspect="1"/>
            </p:cNvSpPr>
            <p:nvPr/>
          </p:nvSpPr>
          <p:spPr bwMode="auto">
            <a:xfrm>
              <a:off x="5144" y="1131"/>
              <a:ext cx="391" cy="407"/>
            </a:xfrm>
            <a:custGeom>
              <a:avLst/>
              <a:gdLst/>
              <a:ahLst/>
              <a:cxnLst>
                <a:cxn ang="0">
                  <a:pos x="277" y="52"/>
                </a:cxn>
                <a:cxn ang="0">
                  <a:pos x="269" y="74"/>
                </a:cxn>
                <a:cxn ang="0">
                  <a:pos x="274" y="106"/>
                </a:cxn>
                <a:cxn ang="0">
                  <a:pos x="305" y="134"/>
                </a:cxn>
                <a:cxn ang="0">
                  <a:pos x="344" y="134"/>
                </a:cxn>
                <a:cxn ang="0">
                  <a:pos x="375" y="106"/>
                </a:cxn>
                <a:cxn ang="0">
                  <a:pos x="362" y="36"/>
                </a:cxn>
                <a:cxn ang="0">
                  <a:pos x="271" y="2"/>
                </a:cxn>
                <a:cxn ang="0">
                  <a:pos x="169" y="4"/>
                </a:cxn>
                <a:cxn ang="0">
                  <a:pos x="84" y="38"/>
                </a:cxn>
                <a:cxn ang="0">
                  <a:pos x="29" y="95"/>
                </a:cxn>
                <a:cxn ang="0">
                  <a:pos x="3" y="166"/>
                </a:cxn>
                <a:cxn ang="0">
                  <a:pos x="15" y="286"/>
                </a:cxn>
                <a:cxn ang="0">
                  <a:pos x="128" y="392"/>
                </a:cxn>
                <a:cxn ang="0">
                  <a:pos x="269" y="403"/>
                </a:cxn>
                <a:cxn ang="0">
                  <a:pos x="338" y="374"/>
                </a:cxn>
                <a:cxn ang="0">
                  <a:pos x="375" y="335"/>
                </a:cxn>
                <a:cxn ang="0">
                  <a:pos x="390" y="304"/>
                </a:cxn>
                <a:cxn ang="0">
                  <a:pos x="389" y="291"/>
                </a:cxn>
                <a:cxn ang="0">
                  <a:pos x="377" y="286"/>
                </a:cxn>
                <a:cxn ang="0">
                  <a:pos x="360" y="286"/>
                </a:cxn>
                <a:cxn ang="0">
                  <a:pos x="351" y="292"/>
                </a:cxn>
                <a:cxn ang="0">
                  <a:pos x="328" y="334"/>
                </a:cxn>
                <a:cxn ang="0">
                  <a:pos x="271" y="368"/>
                </a:cxn>
                <a:cxn ang="0">
                  <a:pos x="196" y="366"/>
                </a:cxn>
                <a:cxn ang="0">
                  <a:pos x="144" y="328"/>
                </a:cxn>
                <a:cxn ang="0">
                  <a:pos x="120" y="272"/>
                </a:cxn>
                <a:cxn ang="0">
                  <a:pos x="114" y="219"/>
                </a:cxn>
                <a:cxn ang="0">
                  <a:pos x="114" y="179"/>
                </a:cxn>
                <a:cxn ang="0">
                  <a:pos x="120" y="126"/>
                </a:cxn>
                <a:cxn ang="0">
                  <a:pos x="142" y="74"/>
                </a:cxn>
                <a:cxn ang="0">
                  <a:pos x="191" y="40"/>
                </a:cxn>
                <a:cxn ang="0">
                  <a:pos x="265" y="37"/>
                </a:cxn>
              </a:cxnLst>
              <a:rect l="0" t="0" r="r" b="b"/>
              <a:pathLst>
                <a:path w="391" h="407">
                  <a:moveTo>
                    <a:pt x="286" y="41"/>
                  </a:moveTo>
                  <a:lnTo>
                    <a:pt x="277" y="52"/>
                  </a:lnTo>
                  <a:lnTo>
                    <a:pt x="271" y="63"/>
                  </a:lnTo>
                  <a:lnTo>
                    <a:pt x="269" y="74"/>
                  </a:lnTo>
                  <a:lnTo>
                    <a:pt x="268" y="81"/>
                  </a:lnTo>
                  <a:lnTo>
                    <a:pt x="274" y="106"/>
                  </a:lnTo>
                  <a:lnTo>
                    <a:pt x="287" y="124"/>
                  </a:lnTo>
                  <a:lnTo>
                    <a:pt x="305" y="134"/>
                  </a:lnTo>
                  <a:lnTo>
                    <a:pt x="323" y="137"/>
                  </a:lnTo>
                  <a:lnTo>
                    <a:pt x="344" y="134"/>
                  </a:lnTo>
                  <a:lnTo>
                    <a:pt x="362" y="123"/>
                  </a:lnTo>
                  <a:lnTo>
                    <a:pt x="375" y="106"/>
                  </a:lnTo>
                  <a:lnTo>
                    <a:pt x="379" y="81"/>
                  </a:lnTo>
                  <a:lnTo>
                    <a:pt x="362" y="36"/>
                  </a:lnTo>
                  <a:lnTo>
                    <a:pt x="322" y="12"/>
                  </a:lnTo>
                  <a:lnTo>
                    <a:pt x="271" y="2"/>
                  </a:lnTo>
                  <a:lnTo>
                    <a:pt x="225" y="0"/>
                  </a:lnTo>
                  <a:lnTo>
                    <a:pt x="169" y="4"/>
                  </a:lnTo>
                  <a:lnTo>
                    <a:pt x="123" y="17"/>
                  </a:lnTo>
                  <a:lnTo>
                    <a:pt x="84" y="38"/>
                  </a:lnTo>
                  <a:lnTo>
                    <a:pt x="53" y="64"/>
                  </a:lnTo>
                  <a:lnTo>
                    <a:pt x="29" y="95"/>
                  </a:lnTo>
                  <a:lnTo>
                    <a:pt x="13" y="129"/>
                  </a:lnTo>
                  <a:lnTo>
                    <a:pt x="3" y="166"/>
                  </a:lnTo>
                  <a:lnTo>
                    <a:pt x="0" y="205"/>
                  </a:lnTo>
                  <a:lnTo>
                    <a:pt x="15" y="286"/>
                  </a:lnTo>
                  <a:lnTo>
                    <a:pt x="59" y="350"/>
                  </a:lnTo>
                  <a:lnTo>
                    <a:pt x="128" y="392"/>
                  </a:lnTo>
                  <a:lnTo>
                    <a:pt x="220" y="407"/>
                  </a:lnTo>
                  <a:lnTo>
                    <a:pt x="269" y="403"/>
                  </a:lnTo>
                  <a:lnTo>
                    <a:pt x="308" y="391"/>
                  </a:lnTo>
                  <a:lnTo>
                    <a:pt x="338" y="374"/>
                  </a:lnTo>
                  <a:lnTo>
                    <a:pt x="360" y="355"/>
                  </a:lnTo>
                  <a:lnTo>
                    <a:pt x="375" y="335"/>
                  </a:lnTo>
                  <a:lnTo>
                    <a:pt x="384" y="317"/>
                  </a:lnTo>
                  <a:lnTo>
                    <a:pt x="390" y="304"/>
                  </a:lnTo>
                  <a:lnTo>
                    <a:pt x="391" y="298"/>
                  </a:lnTo>
                  <a:lnTo>
                    <a:pt x="389" y="291"/>
                  </a:lnTo>
                  <a:lnTo>
                    <a:pt x="384" y="287"/>
                  </a:lnTo>
                  <a:lnTo>
                    <a:pt x="377" y="286"/>
                  </a:lnTo>
                  <a:lnTo>
                    <a:pt x="370" y="286"/>
                  </a:lnTo>
                  <a:lnTo>
                    <a:pt x="360" y="286"/>
                  </a:lnTo>
                  <a:lnTo>
                    <a:pt x="355" y="288"/>
                  </a:lnTo>
                  <a:lnTo>
                    <a:pt x="351" y="292"/>
                  </a:lnTo>
                  <a:lnTo>
                    <a:pt x="348" y="299"/>
                  </a:lnTo>
                  <a:lnTo>
                    <a:pt x="328" y="334"/>
                  </a:lnTo>
                  <a:lnTo>
                    <a:pt x="301" y="356"/>
                  </a:lnTo>
                  <a:lnTo>
                    <a:pt x="271" y="368"/>
                  </a:lnTo>
                  <a:lnTo>
                    <a:pt x="237" y="372"/>
                  </a:lnTo>
                  <a:lnTo>
                    <a:pt x="196" y="366"/>
                  </a:lnTo>
                  <a:lnTo>
                    <a:pt x="166" y="351"/>
                  </a:lnTo>
                  <a:lnTo>
                    <a:pt x="144" y="328"/>
                  </a:lnTo>
                  <a:lnTo>
                    <a:pt x="129" y="301"/>
                  </a:lnTo>
                  <a:lnTo>
                    <a:pt x="120" y="272"/>
                  </a:lnTo>
                  <a:lnTo>
                    <a:pt x="116" y="244"/>
                  </a:lnTo>
                  <a:lnTo>
                    <a:pt x="114" y="219"/>
                  </a:lnTo>
                  <a:lnTo>
                    <a:pt x="114" y="200"/>
                  </a:lnTo>
                  <a:lnTo>
                    <a:pt x="114" y="179"/>
                  </a:lnTo>
                  <a:lnTo>
                    <a:pt x="116" y="154"/>
                  </a:lnTo>
                  <a:lnTo>
                    <a:pt x="120" y="126"/>
                  </a:lnTo>
                  <a:lnTo>
                    <a:pt x="128" y="99"/>
                  </a:lnTo>
                  <a:lnTo>
                    <a:pt x="142" y="74"/>
                  </a:lnTo>
                  <a:lnTo>
                    <a:pt x="162" y="54"/>
                  </a:lnTo>
                  <a:lnTo>
                    <a:pt x="191" y="40"/>
                  </a:lnTo>
                  <a:lnTo>
                    <a:pt x="229" y="35"/>
                  </a:lnTo>
                  <a:lnTo>
                    <a:pt x="265" y="37"/>
                  </a:lnTo>
                  <a:lnTo>
                    <a:pt x="286" y="4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02" name="Freeform 130"/>
            <p:cNvSpPr>
              <a:spLocks noChangeAspect="1" noEditPoints="1"/>
            </p:cNvSpPr>
            <p:nvPr/>
          </p:nvSpPr>
          <p:spPr bwMode="auto">
            <a:xfrm>
              <a:off x="5606" y="1234"/>
              <a:ext cx="154" cy="432"/>
            </a:xfrm>
            <a:custGeom>
              <a:avLst/>
              <a:gdLst/>
              <a:ahLst/>
              <a:cxnLst>
                <a:cxn ang="0">
                  <a:pos x="121" y="51"/>
                </a:cxn>
                <a:cxn ang="0">
                  <a:pos x="117" y="30"/>
                </a:cxn>
                <a:cxn ang="0">
                  <a:pos x="106" y="14"/>
                </a:cxn>
                <a:cxn ang="0">
                  <a:pos x="90" y="4"/>
                </a:cxn>
                <a:cxn ang="0">
                  <a:pos x="71" y="0"/>
                </a:cxn>
                <a:cxn ang="0">
                  <a:pos x="50" y="4"/>
                </a:cxn>
                <a:cxn ang="0">
                  <a:pos x="34" y="15"/>
                </a:cxn>
                <a:cxn ang="0">
                  <a:pos x="24" y="31"/>
                </a:cxn>
                <a:cxn ang="0">
                  <a:pos x="20" y="50"/>
                </a:cxn>
                <a:cxn ang="0">
                  <a:pos x="24" y="71"/>
                </a:cxn>
                <a:cxn ang="0">
                  <a:pos x="35" y="87"/>
                </a:cxn>
                <a:cxn ang="0">
                  <a:pos x="52" y="98"/>
                </a:cxn>
                <a:cxn ang="0">
                  <a:pos x="70" y="102"/>
                </a:cxn>
                <a:cxn ang="0">
                  <a:pos x="91" y="97"/>
                </a:cxn>
                <a:cxn ang="0">
                  <a:pos x="107" y="86"/>
                </a:cxn>
                <a:cxn ang="0">
                  <a:pos x="117" y="70"/>
                </a:cxn>
                <a:cxn ang="0">
                  <a:pos x="121" y="51"/>
                </a:cxn>
                <a:cxn ang="0">
                  <a:pos x="2" y="157"/>
                </a:cxn>
                <a:cxn ang="0">
                  <a:pos x="2" y="192"/>
                </a:cxn>
                <a:cxn ang="0">
                  <a:pos x="23" y="192"/>
                </a:cxn>
                <a:cxn ang="0">
                  <a:pos x="35" y="195"/>
                </a:cxn>
                <a:cxn ang="0">
                  <a:pos x="41" y="202"/>
                </a:cxn>
                <a:cxn ang="0">
                  <a:pos x="42" y="216"/>
                </a:cxn>
                <a:cxn ang="0">
                  <a:pos x="42" y="397"/>
                </a:cxn>
                <a:cxn ang="0">
                  <a:pos x="0" y="397"/>
                </a:cxn>
                <a:cxn ang="0">
                  <a:pos x="0" y="432"/>
                </a:cxn>
                <a:cxn ang="0">
                  <a:pos x="9" y="431"/>
                </a:cxn>
                <a:cxn ang="0">
                  <a:pos x="29" y="431"/>
                </a:cxn>
                <a:cxn ang="0">
                  <a:pos x="55" y="430"/>
                </a:cxn>
                <a:cxn ang="0">
                  <a:pos x="78" y="429"/>
                </a:cxn>
                <a:cxn ang="0">
                  <a:pos x="154" y="432"/>
                </a:cxn>
                <a:cxn ang="0">
                  <a:pos x="154" y="397"/>
                </a:cxn>
                <a:cxn ang="0">
                  <a:pos x="117" y="397"/>
                </a:cxn>
                <a:cxn ang="0">
                  <a:pos x="117" y="152"/>
                </a:cxn>
                <a:cxn ang="0">
                  <a:pos x="2" y="157"/>
                </a:cxn>
              </a:cxnLst>
              <a:rect l="0" t="0" r="r" b="b"/>
              <a:pathLst>
                <a:path w="154" h="432">
                  <a:moveTo>
                    <a:pt x="121" y="51"/>
                  </a:moveTo>
                  <a:lnTo>
                    <a:pt x="117" y="30"/>
                  </a:lnTo>
                  <a:lnTo>
                    <a:pt x="106" y="14"/>
                  </a:lnTo>
                  <a:lnTo>
                    <a:pt x="90" y="4"/>
                  </a:lnTo>
                  <a:lnTo>
                    <a:pt x="71" y="0"/>
                  </a:lnTo>
                  <a:lnTo>
                    <a:pt x="50" y="4"/>
                  </a:lnTo>
                  <a:lnTo>
                    <a:pt x="34" y="15"/>
                  </a:lnTo>
                  <a:lnTo>
                    <a:pt x="24" y="31"/>
                  </a:lnTo>
                  <a:lnTo>
                    <a:pt x="20" y="50"/>
                  </a:lnTo>
                  <a:lnTo>
                    <a:pt x="24" y="71"/>
                  </a:lnTo>
                  <a:lnTo>
                    <a:pt x="35" y="87"/>
                  </a:lnTo>
                  <a:lnTo>
                    <a:pt x="52" y="98"/>
                  </a:lnTo>
                  <a:lnTo>
                    <a:pt x="70" y="102"/>
                  </a:lnTo>
                  <a:lnTo>
                    <a:pt x="91" y="97"/>
                  </a:lnTo>
                  <a:lnTo>
                    <a:pt x="107" y="86"/>
                  </a:lnTo>
                  <a:lnTo>
                    <a:pt x="117" y="70"/>
                  </a:lnTo>
                  <a:lnTo>
                    <a:pt x="121" y="51"/>
                  </a:lnTo>
                  <a:close/>
                  <a:moveTo>
                    <a:pt x="2" y="157"/>
                  </a:moveTo>
                  <a:lnTo>
                    <a:pt x="2" y="192"/>
                  </a:lnTo>
                  <a:lnTo>
                    <a:pt x="23" y="192"/>
                  </a:lnTo>
                  <a:lnTo>
                    <a:pt x="35" y="195"/>
                  </a:lnTo>
                  <a:lnTo>
                    <a:pt x="41" y="202"/>
                  </a:lnTo>
                  <a:lnTo>
                    <a:pt x="42" y="216"/>
                  </a:lnTo>
                  <a:lnTo>
                    <a:pt x="42" y="397"/>
                  </a:lnTo>
                  <a:lnTo>
                    <a:pt x="0" y="397"/>
                  </a:lnTo>
                  <a:lnTo>
                    <a:pt x="0" y="432"/>
                  </a:lnTo>
                  <a:lnTo>
                    <a:pt x="9" y="431"/>
                  </a:lnTo>
                  <a:lnTo>
                    <a:pt x="29" y="431"/>
                  </a:lnTo>
                  <a:lnTo>
                    <a:pt x="55" y="430"/>
                  </a:lnTo>
                  <a:lnTo>
                    <a:pt x="78" y="429"/>
                  </a:lnTo>
                  <a:lnTo>
                    <a:pt x="154" y="432"/>
                  </a:lnTo>
                  <a:lnTo>
                    <a:pt x="154" y="397"/>
                  </a:lnTo>
                  <a:lnTo>
                    <a:pt x="117" y="397"/>
                  </a:lnTo>
                  <a:lnTo>
                    <a:pt x="117" y="152"/>
                  </a:lnTo>
                  <a:lnTo>
                    <a:pt x="2" y="157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62" name="TextBox 261"/>
          <p:cNvSpPr txBox="1"/>
          <p:nvPr/>
        </p:nvSpPr>
        <p:spPr>
          <a:xfrm>
            <a:off x="486833" y="5634335"/>
            <a:ext cx="643503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latin typeface="+mn-lt"/>
              </a:rPr>
              <a:t>Assuming we have </a:t>
            </a:r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M</a:t>
            </a:r>
            <a:r>
              <a:rPr lang="en-US" sz="2000" dirty="0" smtClean="0">
                <a:latin typeface="+mn-lt"/>
              </a:rPr>
              <a:t> individuals’ SH coefficients…</a:t>
            </a:r>
            <a:endParaRPr lang="en-US" sz="2000" dirty="0">
              <a:latin typeface="+mn-lt"/>
            </a:endParaRPr>
          </a:p>
        </p:txBody>
      </p:sp>
      <p:grpSp>
        <p:nvGrpSpPr>
          <p:cNvPr id="17" name="Group 68"/>
          <p:cNvGrpSpPr>
            <a:grpSpLocks noChangeAspect="1"/>
          </p:cNvGrpSpPr>
          <p:nvPr>
            <p:custDataLst>
              <p:tags r:id="rId3"/>
            </p:custDataLst>
          </p:nvPr>
        </p:nvGrpSpPr>
        <p:grpSpPr bwMode="auto">
          <a:xfrm>
            <a:off x="740381" y="4343403"/>
            <a:ext cx="2977324" cy="637223"/>
            <a:chOff x="0" y="-1"/>
            <a:chExt cx="5761" cy="1233"/>
          </a:xfrm>
        </p:grpSpPr>
        <p:sp>
          <p:nvSpPr>
            <p:cNvPr id="3141" name="Freeform 69"/>
            <p:cNvSpPr>
              <a:spLocks noChangeAspect="1"/>
            </p:cNvSpPr>
            <p:nvPr/>
          </p:nvSpPr>
          <p:spPr bwMode="auto">
            <a:xfrm>
              <a:off x="56" y="437"/>
              <a:ext cx="113" cy="65"/>
            </a:xfrm>
            <a:custGeom>
              <a:avLst/>
              <a:gdLst/>
              <a:ahLst/>
              <a:cxnLst>
                <a:cxn ang="0">
                  <a:pos x="57" y="0"/>
                </a:cxn>
                <a:cxn ang="0">
                  <a:pos x="0" y="57"/>
                </a:cxn>
                <a:cxn ang="0">
                  <a:pos x="8" y="65"/>
                </a:cxn>
                <a:cxn ang="0">
                  <a:pos x="57" y="22"/>
                </a:cxn>
                <a:cxn ang="0">
                  <a:pos x="105" y="65"/>
                </a:cxn>
                <a:cxn ang="0">
                  <a:pos x="113" y="57"/>
                </a:cxn>
                <a:cxn ang="0">
                  <a:pos x="57" y="0"/>
                </a:cxn>
              </a:cxnLst>
              <a:rect l="0" t="0" r="r" b="b"/>
              <a:pathLst>
                <a:path w="113" h="65">
                  <a:moveTo>
                    <a:pt x="57" y="0"/>
                  </a:moveTo>
                  <a:lnTo>
                    <a:pt x="0" y="57"/>
                  </a:lnTo>
                  <a:lnTo>
                    <a:pt x="8" y="65"/>
                  </a:lnTo>
                  <a:lnTo>
                    <a:pt x="57" y="22"/>
                  </a:lnTo>
                  <a:lnTo>
                    <a:pt x="105" y="65"/>
                  </a:lnTo>
                  <a:lnTo>
                    <a:pt x="113" y="57"/>
                  </a:lnTo>
                  <a:lnTo>
                    <a:pt x="57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42" name="Freeform 70"/>
            <p:cNvSpPr>
              <a:spLocks noChangeAspect="1" noEditPoints="1"/>
            </p:cNvSpPr>
            <p:nvPr/>
          </p:nvSpPr>
          <p:spPr bwMode="auto">
            <a:xfrm>
              <a:off x="0" y="548"/>
              <a:ext cx="224" cy="187"/>
            </a:xfrm>
            <a:custGeom>
              <a:avLst/>
              <a:gdLst/>
              <a:ahLst/>
              <a:cxnLst>
                <a:cxn ang="0">
                  <a:pos x="209" y="24"/>
                </a:cxn>
                <a:cxn ang="0">
                  <a:pos x="222" y="18"/>
                </a:cxn>
                <a:cxn ang="0">
                  <a:pos x="222" y="4"/>
                </a:cxn>
                <a:cxn ang="0">
                  <a:pos x="213" y="0"/>
                </a:cxn>
                <a:cxn ang="0">
                  <a:pos x="111" y="0"/>
                </a:cxn>
                <a:cxn ang="0">
                  <a:pos x="67" y="12"/>
                </a:cxn>
                <a:cxn ang="0">
                  <a:pos x="32" y="41"/>
                </a:cxn>
                <a:cxn ang="0">
                  <a:pos x="9" y="80"/>
                </a:cxn>
                <a:cxn ang="0">
                  <a:pos x="0" y="120"/>
                </a:cxn>
                <a:cxn ang="0">
                  <a:pos x="18" y="168"/>
                </a:cxn>
                <a:cxn ang="0">
                  <a:pos x="64" y="187"/>
                </a:cxn>
                <a:cxn ang="0">
                  <a:pos x="102" y="178"/>
                </a:cxn>
                <a:cxn ang="0">
                  <a:pos x="136" y="153"/>
                </a:cxn>
                <a:cxn ang="0">
                  <a:pos x="160" y="116"/>
                </a:cxn>
                <a:cxn ang="0">
                  <a:pos x="170" y="71"/>
                </a:cxn>
                <a:cxn ang="0">
                  <a:pos x="168" y="52"/>
                </a:cxn>
                <a:cxn ang="0">
                  <a:pos x="157" y="25"/>
                </a:cxn>
                <a:cxn ang="0">
                  <a:pos x="64" y="178"/>
                </a:cxn>
                <a:cxn ang="0">
                  <a:pos x="38" y="166"/>
                </a:cxn>
                <a:cxn ang="0">
                  <a:pos x="27" y="132"/>
                </a:cxn>
                <a:cxn ang="0">
                  <a:pos x="31" y="100"/>
                </a:cxn>
                <a:cxn ang="0">
                  <a:pos x="47" y="60"/>
                </a:cxn>
                <a:cxn ang="0">
                  <a:pos x="76" y="31"/>
                </a:cxn>
                <a:cxn ang="0">
                  <a:pos x="104" y="25"/>
                </a:cxn>
                <a:cxn ang="0">
                  <a:pos x="125" y="29"/>
                </a:cxn>
                <a:cxn ang="0">
                  <a:pos x="137" y="40"/>
                </a:cxn>
                <a:cxn ang="0">
                  <a:pos x="142" y="54"/>
                </a:cxn>
                <a:cxn ang="0">
                  <a:pos x="143" y="66"/>
                </a:cxn>
                <a:cxn ang="0">
                  <a:pos x="137" y="103"/>
                </a:cxn>
                <a:cxn ang="0">
                  <a:pos x="120" y="142"/>
                </a:cxn>
                <a:cxn ang="0">
                  <a:pos x="92" y="169"/>
                </a:cxn>
                <a:cxn ang="0">
                  <a:pos x="64" y="178"/>
                </a:cxn>
              </a:cxnLst>
              <a:rect l="0" t="0" r="r" b="b"/>
              <a:pathLst>
                <a:path w="224" h="187">
                  <a:moveTo>
                    <a:pt x="203" y="25"/>
                  </a:moveTo>
                  <a:lnTo>
                    <a:pt x="209" y="24"/>
                  </a:lnTo>
                  <a:lnTo>
                    <a:pt x="216" y="23"/>
                  </a:lnTo>
                  <a:lnTo>
                    <a:pt x="222" y="18"/>
                  </a:lnTo>
                  <a:lnTo>
                    <a:pt x="224" y="10"/>
                  </a:lnTo>
                  <a:lnTo>
                    <a:pt x="222" y="4"/>
                  </a:lnTo>
                  <a:lnTo>
                    <a:pt x="219" y="1"/>
                  </a:lnTo>
                  <a:lnTo>
                    <a:pt x="213" y="0"/>
                  </a:lnTo>
                  <a:lnTo>
                    <a:pt x="207" y="0"/>
                  </a:lnTo>
                  <a:lnTo>
                    <a:pt x="111" y="0"/>
                  </a:lnTo>
                  <a:lnTo>
                    <a:pt x="88" y="3"/>
                  </a:lnTo>
                  <a:lnTo>
                    <a:pt x="67" y="12"/>
                  </a:lnTo>
                  <a:lnTo>
                    <a:pt x="48" y="25"/>
                  </a:lnTo>
                  <a:lnTo>
                    <a:pt x="32" y="41"/>
                  </a:lnTo>
                  <a:lnTo>
                    <a:pt x="19" y="60"/>
                  </a:lnTo>
                  <a:lnTo>
                    <a:pt x="9" y="80"/>
                  </a:lnTo>
                  <a:lnTo>
                    <a:pt x="3" y="101"/>
                  </a:lnTo>
                  <a:lnTo>
                    <a:pt x="0" y="120"/>
                  </a:lnTo>
                  <a:lnTo>
                    <a:pt x="5" y="146"/>
                  </a:lnTo>
                  <a:lnTo>
                    <a:pt x="18" y="168"/>
                  </a:lnTo>
                  <a:lnTo>
                    <a:pt x="38" y="182"/>
                  </a:lnTo>
                  <a:lnTo>
                    <a:pt x="64" y="187"/>
                  </a:lnTo>
                  <a:lnTo>
                    <a:pt x="83" y="185"/>
                  </a:lnTo>
                  <a:lnTo>
                    <a:pt x="102" y="178"/>
                  </a:lnTo>
                  <a:lnTo>
                    <a:pt x="119" y="167"/>
                  </a:lnTo>
                  <a:lnTo>
                    <a:pt x="136" y="153"/>
                  </a:lnTo>
                  <a:lnTo>
                    <a:pt x="149" y="136"/>
                  </a:lnTo>
                  <a:lnTo>
                    <a:pt x="160" y="116"/>
                  </a:lnTo>
                  <a:lnTo>
                    <a:pt x="167" y="94"/>
                  </a:lnTo>
                  <a:lnTo>
                    <a:pt x="170" y="71"/>
                  </a:lnTo>
                  <a:lnTo>
                    <a:pt x="170" y="63"/>
                  </a:lnTo>
                  <a:lnTo>
                    <a:pt x="168" y="52"/>
                  </a:lnTo>
                  <a:lnTo>
                    <a:pt x="164" y="38"/>
                  </a:lnTo>
                  <a:lnTo>
                    <a:pt x="157" y="25"/>
                  </a:lnTo>
                  <a:lnTo>
                    <a:pt x="203" y="25"/>
                  </a:lnTo>
                  <a:close/>
                  <a:moveTo>
                    <a:pt x="64" y="178"/>
                  </a:moveTo>
                  <a:lnTo>
                    <a:pt x="50" y="175"/>
                  </a:lnTo>
                  <a:lnTo>
                    <a:pt x="38" y="166"/>
                  </a:lnTo>
                  <a:lnTo>
                    <a:pt x="30" y="152"/>
                  </a:lnTo>
                  <a:lnTo>
                    <a:pt x="27" y="132"/>
                  </a:lnTo>
                  <a:lnTo>
                    <a:pt x="28" y="119"/>
                  </a:lnTo>
                  <a:lnTo>
                    <a:pt x="31" y="100"/>
                  </a:lnTo>
                  <a:lnTo>
                    <a:pt x="37" y="80"/>
                  </a:lnTo>
                  <a:lnTo>
                    <a:pt x="47" y="60"/>
                  </a:lnTo>
                  <a:lnTo>
                    <a:pt x="61" y="42"/>
                  </a:lnTo>
                  <a:lnTo>
                    <a:pt x="76" y="31"/>
                  </a:lnTo>
                  <a:lnTo>
                    <a:pt x="91" y="26"/>
                  </a:lnTo>
                  <a:lnTo>
                    <a:pt x="104" y="25"/>
                  </a:lnTo>
                  <a:lnTo>
                    <a:pt x="116" y="26"/>
                  </a:lnTo>
                  <a:lnTo>
                    <a:pt x="125" y="29"/>
                  </a:lnTo>
                  <a:lnTo>
                    <a:pt x="132" y="34"/>
                  </a:lnTo>
                  <a:lnTo>
                    <a:pt x="137" y="40"/>
                  </a:lnTo>
                  <a:lnTo>
                    <a:pt x="140" y="47"/>
                  </a:lnTo>
                  <a:lnTo>
                    <a:pt x="142" y="54"/>
                  </a:lnTo>
                  <a:lnTo>
                    <a:pt x="143" y="60"/>
                  </a:lnTo>
                  <a:lnTo>
                    <a:pt x="143" y="66"/>
                  </a:lnTo>
                  <a:lnTo>
                    <a:pt x="141" y="83"/>
                  </a:lnTo>
                  <a:lnTo>
                    <a:pt x="137" y="103"/>
                  </a:lnTo>
                  <a:lnTo>
                    <a:pt x="130" y="123"/>
                  </a:lnTo>
                  <a:lnTo>
                    <a:pt x="120" y="142"/>
                  </a:lnTo>
                  <a:lnTo>
                    <a:pt x="107" y="158"/>
                  </a:lnTo>
                  <a:lnTo>
                    <a:pt x="92" y="169"/>
                  </a:lnTo>
                  <a:lnTo>
                    <a:pt x="78" y="175"/>
                  </a:lnTo>
                  <a:lnTo>
                    <a:pt x="64" y="17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43" name="Freeform 71"/>
            <p:cNvSpPr>
              <a:spLocks noChangeAspect="1"/>
            </p:cNvSpPr>
            <p:nvPr/>
          </p:nvSpPr>
          <p:spPr bwMode="auto">
            <a:xfrm>
              <a:off x="260" y="359"/>
              <a:ext cx="131" cy="196"/>
            </a:xfrm>
            <a:custGeom>
              <a:avLst/>
              <a:gdLst/>
              <a:ahLst/>
              <a:cxnLst>
                <a:cxn ang="0">
                  <a:pos x="131" y="142"/>
                </a:cxn>
                <a:cxn ang="0">
                  <a:pos x="121" y="142"/>
                </a:cxn>
                <a:cxn ang="0">
                  <a:pos x="120" y="149"/>
                </a:cxn>
                <a:cxn ang="0">
                  <a:pos x="118" y="157"/>
                </a:cxn>
                <a:cxn ang="0">
                  <a:pos x="116" y="165"/>
                </a:cxn>
                <a:cxn ang="0">
                  <a:pos x="113" y="169"/>
                </a:cxn>
                <a:cxn ang="0">
                  <a:pos x="108" y="170"/>
                </a:cxn>
                <a:cxn ang="0">
                  <a:pos x="99" y="171"/>
                </a:cxn>
                <a:cxn ang="0">
                  <a:pos x="90" y="171"/>
                </a:cxn>
                <a:cxn ang="0">
                  <a:pos x="84" y="171"/>
                </a:cxn>
                <a:cxn ang="0">
                  <a:pos x="29" y="171"/>
                </a:cxn>
                <a:cxn ang="0">
                  <a:pos x="49" y="154"/>
                </a:cxn>
                <a:cxn ang="0">
                  <a:pos x="64" y="141"/>
                </a:cxn>
                <a:cxn ang="0">
                  <a:pos x="76" y="131"/>
                </a:cxn>
                <a:cxn ang="0">
                  <a:pos x="88" y="121"/>
                </a:cxn>
                <a:cxn ang="0">
                  <a:pos x="104" y="108"/>
                </a:cxn>
                <a:cxn ang="0">
                  <a:pos x="118" y="93"/>
                </a:cxn>
                <a:cxn ang="0">
                  <a:pos x="127" y="77"/>
                </a:cxn>
                <a:cxn ang="0">
                  <a:pos x="131" y="57"/>
                </a:cxn>
                <a:cxn ang="0">
                  <a:pos x="125" y="33"/>
                </a:cxn>
                <a:cxn ang="0">
                  <a:pos x="110" y="15"/>
                </a:cxn>
                <a:cxn ang="0">
                  <a:pos x="88" y="4"/>
                </a:cxn>
                <a:cxn ang="0">
                  <a:pos x="61" y="0"/>
                </a:cxn>
                <a:cxn ang="0">
                  <a:pos x="48" y="1"/>
                </a:cxn>
                <a:cxn ang="0">
                  <a:pos x="36" y="4"/>
                </a:cxn>
                <a:cxn ang="0">
                  <a:pos x="26" y="9"/>
                </a:cxn>
                <a:cxn ang="0">
                  <a:pos x="17" y="16"/>
                </a:cxn>
                <a:cxn ang="0">
                  <a:pos x="10" y="24"/>
                </a:cxn>
                <a:cxn ang="0">
                  <a:pos x="4" y="33"/>
                </a:cxn>
                <a:cxn ang="0">
                  <a:pos x="1" y="43"/>
                </a:cxn>
                <a:cxn ang="0">
                  <a:pos x="0" y="53"/>
                </a:cxn>
                <a:cxn ang="0">
                  <a:pos x="2" y="62"/>
                </a:cxn>
                <a:cxn ang="0">
                  <a:pos x="7" y="67"/>
                </a:cxn>
                <a:cxn ang="0">
                  <a:pos x="12" y="69"/>
                </a:cxn>
                <a:cxn ang="0">
                  <a:pos x="15" y="69"/>
                </a:cxn>
                <a:cxn ang="0">
                  <a:pos x="21" y="68"/>
                </a:cxn>
                <a:cxn ang="0">
                  <a:pos x="26" y="65"/>
                </a:cxn>
                <a:cxn ang="0">
                  <a:pos x="30" y="61"/>
                </a:cxn>
                <a:cxn ang="0">
                  <a:pos x="31" y="53"/>
                </a:cxn>
                <a:cxn ang="0">
                  <a:pos x="31" y="49"/>
                </a:cxn>
                <a:cxn ang="0">
                  <a:pos x="28" y="44"/>
                </a:cxn>
                <a:cxn ang="0">
                  <a:pos x="23" y="40"/>
                </a:cxn>
                <a:cxn ang="0">
                  <a:pos x="14" y="38"/>
                </a:cxn>
                <a:cxn ang="0">
                  <a:pos x="22" y="25"/>
                </a:cxn>
                <a:cxn ang="0">
                  <a:pos x="34" y="16"/>
                </a:cxn>
                <a:cxn ang="0">
                  <a:pos x="46" y="12"/>
                </a:cxn>
                <a:cxn ang="0">
                  <a:pos x="57" y="10"/>
                </a:cxn>
                <a:cxn ang="0">
                  <a:pos x="76" y="14"/>
                </a:cxn>
                <a:cxn ang="0">
                  <a:pos x="90" y="25"/>
                </a:cxn>
                <a:cxn ang="0">
                  <a:pos x="99" y="40"/>
                </a:cxn>
                <a:cxn ang="0">
                  <a:pos x="102" y="57"/>
                </a:cxn>
                <a:cxn ang="0">
                  <a:pos x="99" y="76"/>
                </a:cxn>
                <a:cxn ang="0">
                  <a:pos x="91" y="92"/>
                </a:cxn>
                <a:cxn ang="0">
                  <a:pos x="82" y="104"/>
                </a:cxn>
                <a:cxn ang="0">
                  <a:pos x="74" y="114"/>
                </a:cxn>
                <a:cxn ang="0">
                  <a:pos x="3" y="185"/>
                </a:cxn>
                <a:cxn ang="0">
                  <a:pos x="0" y="188"/>
                </a:cxn>
                <a:cxn ang="0">
                  <a:pos x="0" y="196"/>
                </a:cxn>
                <a:cxn ang="0">
                  <a:pos x="122" y="196"/>
                </a:cxn>
                <a:cxn ang="0">
                  <a:pos x="131" y="142"/>
                </a:cxn>
              </a:cxnLst>
              <a:rect l="0" t="0" r="r" b="b"/>
              <a:pathLst>
                <a:path w="131" h="196">
                  <a:moveTo>
                    <a:pt x="131" y="142"/>
                  </a:moveTo>
                  <a:lnTo>
                    <a:pt x="121" y="142"/>
                  </a:lnTo>
                  <a:lnTo>
                    <a:pt x="120" y="149"/>
                  </a:lnTo>
                  <a:lnTo>
                    <a:pt x="118" y="157"/>
                  </a:lnTo>
                  <a:lnTo>
                    <a:pt x="116" y="165"/>
                  </a:lnTo>
                  <a:lnTo>
                    <a:pt x="113" y="169"/>
                  </a:lnTo>
                  <a:lnTo>
                    <a:pt x="108" y="170"/>
                  </a:lnTo>
                  <a:lnTo>
                    <a:pt x="99" y="171"/>
                  </a:lnTo>
                  <a:lnTo>
                    <a:pt x="90" y="171"/>
                  </a:lnTo>
                  <a:lnTo>
                    <a:pt x="84" y="171"/>
                  </a:lnTo>
                  <a:lnTo>
                    <a:pt x="29" y="171"/>
                  </a:lnTo>
                  <a:lnTo>
                    <a:pt x="49" y="154"/>
                  </a:lnTo>
                  <a:lnTo>
                    <a:pt x="64" y="141"/>
                  </a:lnTo>
                  <a:lnTo>
                    <a:pt x="76" y="131"/>
                  </a:lnTo>
                  <a:lnTo>
                    <a:pt x="88" y="121"/>
                  </a:lnTo>
                  <a:lnTo>
                    <a:pt x="104" y="108"/>
                  </a:lnTo>
                  <a:lnTo>
                    <a:pt x="118" y="93"/>
                  </a:lnTo>
                  <a:lnTo>
                    <a:pt x="127" y="77"/>
                  </a:lnTo>
                  <a:lnTo>
                    <a:pt x="131" y="57"/>
                  </a:lnTo>
                  <a:lnTo>
                    <a:pt x="125" y="33"/>
                  </a:lnTo>
                  <a:lnTo>
                    <a:pt x="110" y="15"/>
                  </a:lnTo>
                  <a:lnTo>
                    <a:pt x="88" y="4"/>
                  </a:lnTo>
                  <a:lnTo>
                    <a:pt x="61" y="0"/>
                  </a:lnTo>
                  <a:lnTo>
                    <a:pt x="48" y="1"/>
                  </a:lnTo>
                  <a:lnTo>
                    <a:pt x="36" y="4"/>
                  </a:lnTo>
                  <a:lnTo>
                    <a:pt x="26" y="9"/>
                  </a:lnTo>
                  <a:lnTo>
                    <a:pt x="17" y="16"/>
                  </a:lnTo>
                  <a:lnTo>
                    <a:pt x="10" y="24"/>
                  </a:lnTo>
                  <a:lnTo>
                    <a:pt x="4" y="33"/>
                  </a:lnTo>
                  <a:lnTo>
                    <a:pt x="1" y="43"/>
                  </a:lnTo>
                  <a:lnTo>
                    <a:pt x="0" y="53"/>
                  </a:lnTo>
                  <a:lnTo>
                    <a:pt x="2" y="62"/>
                  </a:lnTo>
                  <a:lnTo>
                    <a:pt x="7" y="67"/>
                  </a:lnTo>
                  <a:lnTo>
                    <a:pt x="12" y="69"/>
                  </a:lnTo>
                  <a:lnTo>
                    <a:pt x="15" y="69"/>
                  </a:lnTo>
                  <a:lnTo>
                    <a:pt x="21" y="68"/>
                  </a:lnTo>
                  <a:lnTo>
                    <a:pt x="26" y="65"/>
                  </a:lnTo>
                  <a:lnTo>
                    <a:pt x="30" y="61"/>
                  </a:lnTo>
                  <a:lnTo>
                    <a:pt x="31" y="53"/>
                  </a:lnTo>
                  <a:lnTo>
                    <a:pt x="31" y="49"/>
                  </a:lnTo>
                  <a:lnTo>
                    <a:pt x="28" y="44"/>
                  </a:lnTo>
                  <a:lnTo>
                    <a:pt x="23" y="40"/>
                  </a:lnTo>
                  <a:lnTo>
                    <a:pt x="14" y="38"/>
                  </a:lnTo>
                  <a:lnTo>
                    <a:pt x="22" y="25"/>
                  </a:lnTo>
                  <a:lnTo>
                    <a:pt x="34" y="16"/>
                  </a:lnTo>
                  <a:lnTo>
                    <a:pt x="46" y="12"/>
                  </a:lnTo>
                  <a:lnTo>
                    <a:pt x="57" y="10"/>
                  </a:lnTo>
                  <a:lnTo>
                    <a:pt x="76" y="14"/>
                  </a:lnTo>
                  <a:lnTo>
                    <a:pt x="90" y="25"/>
                  </a:lnTo>
                  <a:lnTo>
                    <a:pt x="99" y="40"/>
                  </a:lnTo>
                  <a:lnTo>
                    <a:pt x="102" y="57"/>
                  </a:lnTo>
                  <a:lnTo>
                    <a:pt x="99" y="76"/>
                  </a:lnTo>
                  <a:lnTo>
                    <a:pt x="91" y="92"/>
                  </a:lnTo>
                  <a:lnTo>
                    <a:pt x="82" y="104"/>
                  </a:lnTo>
                  <a:lnTo>
                    <a:pt x="74" y="114"/>
                  </a:lnTo>
                  <a:lnTo>
                    <a:pt x="3" y="185"/>
                  </a:lnTo>
                  <a:lnTo>
                    <a:pt x="0" y="188"/>
                  </a:lnTo>
                  <a:lnTo>
                    <a:pt x="0" y="196"/>
                  </a:lnTo>
                  <a:lnTo>
                    <a:pt x="122" y="196"/>
                  </a:lnTo>
                  <a:lnTo>
                    <a:pt x="131" y="14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44" name="Freeform 72"/>
            <p:cNvSpPr>
              <a:spLocks noChangeAspect="1" noEditPoints="1"/>
            </p:cNvSpPr>
            <p:nvPr/>
          </p:nvSpPr>
          <p:spPr bwMode="auto">
            <a:xfrm>
              <a:off x="226" y="639"/>
              <a:ext cx="130" cy="256"/>
            </a:xfrm>
            <a:custGeom>
              <a:avLst/>
              <a:gdLst/>
              <a:ahLst/>
              <a:cxnLst>
                <a:cxn ang="0">
                  <a:pos x="127" y="3"/>
                </a:cxn>
                <a:cxn ang="0">
                  <a:pos x="112" y="1"/>
                </a:cxn>
                <a:cxn ang="0">
                  <a:pos x="103" y="10"/>
                </a:cxn>
                <a:cxn ang="0">
                  <a:pos x="102" y="20"/>
                </a:cxn>
                <a:cxn ang="0">
                  <a:pos x="108" y="26"/>
                </a:cxn>
                <a:cxn ang="0">
                  <a:pos x="119" y="26"/>
                </a:cxn>
                <a:cxn ang="0">
                  <a:pos x="128" y="17"/>
                </a:cxn>
                <a:cxn ang="0">
                  <a:pos x="67" y="210"/>
                </a:cxn>
                <a:cxn ang="0">
                  <a:pos x="53" y="237"/>
                </a:cxn>
                <a:cxn ang="0">
                  <a:pos x="29" y="248"/>
                </a:cxn>
                <a:cxn ang="0">
                  <a:pos x="26" y="239"/>
                </a:cxn>
                <a:cxn ang="0">
                  <a:pos x="25" y="223"/>
                </a:cxn>
                <a:cxn ang="0">
                  <a:pos x="10" y="222"/>
                </a:cxn>
                <a:cxn ang="0">
                  <a:pos x="1" y="231"/>
                </a:cxn>
                <a:cxn ang="0">
                  <a:pos x="2" y="245"/>
                </a:cxn>
                <a:cxn ang="0">
                  <a:pos x="17" y="255"/>
                </a:cxn>
                <a:cxn ang="0">
                  <a:pos x="37" y="256"/>
                </a:cxn>
                <a:cxn ang="0">
                  <a:pos x="54" y="251"/>
                </a:cxn>
                <a:cxn ang="0">
                  <a:pos x="72" y="240"/>
                </a:cxn>
                <a:cxn ang="0">
                  <a:pos x="86" y="222"/>
                </a:cxn>
                <a:cxn ang="0">
                  <a:pos x="118" y="103"/>
                </a:cxn>
                <a:cxn ang="0">
                  <a:pos x="117" y="82"/>
                </a:cxn>
                <a:cxn ang="0">
                  <a:pos x="100" y="67"/>
                </a:cxn>
                <a:cxn ang="0">
                  <a:pos x="76" y="67"/>
                </a:cxn>
                <a:cxn ang="0">
                  <a:pos x="57" y="79"/>
                </a:cxn>
                <a:cxn ang="0">
                  <a:pos x="43" y="95"/>
                </a:cxn>
                <a:cxn ang="0">
                  <a:pos x="36" y="107"/>
                </a:cxn>
                <a:cxn ang="0">
                  <a:pos x="38" y="114"/>
                </a:cxn>
                <a:cxn ang="0">
                  <a:pos x="44" y="114"/>
                </a:cxn>
                <a:cxn ang="0">
                  <a:pos x="53" y="96"/>
                </a:cxn>
                <a:cxn ang="0">
                  <a:pos x="74" y="77"/>
                </a:cxn>
                <a:cxn ang="0">
                  <a:pos x="94" y="77"/>
                </a:cxn>
                <a:cxn ang="0">
                  <a:pos x="96" y="93"/>
                </a:cxn>
                <a:cxn ang="0">
                  <a:pos x="67" y="210"/>
                </a:cxn>
              </a:cxnLst>
              <a:rect l="0" t="0" r="r" b="b"/>
              <a:pathLst>
                <a:path w="130" h="256">
                  <a:moveTo>
                    <a:pt x="130" y="11"/>
                  </a:moveTo>
                  <a:lnTo>
                    <a:pt x="127" y="3"/>
                  </a:lnTo>
                  <a:lnTo>
                    <a:pt x="118" y="0"/>
                  </a:lnTo>
                  <a:lnTo>
                    <a:pt x="112" y="1"/>
                  </a:lnTo>
                  <a:lnTo>
                    <a:pt x="107" y="5"/>
                  </a:lnTo>
                  <a:lnTo>
                    <a:pt x="103" y="10"/>
                  </a:lnTo>
                  <a:lnTo>
                    <a:pt x="102" y="16"/>
                  </a:lnTo>
                  <a:lnTo>
                    <a:pt x="102" y="20"/>
                  </a:lnTo>
                  <a:lnTo>
                    <a:pt x="104" y="23"/>
                  </a:lnTo>
                  <a:lnTo>
                    <a:pt x="108" y="26"/>
                  </a:lnTo>
                  <a:lnTo>
                    <a:pt x="113" y="27"/>
                  </a:lnTo>
                  <a:lnTo>
                    <a:pt x="119" y="26"/>
                  </a:lnTo>
                  <a:lnTo>
                    <a:pt x="125" y="22"/>
                  </a:lnTo>
                  <a:lnTo>
                    <a:pt x="128" y="17"/>
                  </a:lnTo>
                  <a:lnTo>
                    <a:pt x="130" y="11"/>
                  </a:lnTo>
                  <a:close/>
                  <a:moveTo>
                    <a:pt x="67" y="210"/>
                  </a:moveTo>
                  <a:lnTo>
                    <a:pt x="62" y="225"/>
                  </a:lnTo>
                  <a:lnTo>
                    <a:pt x="53" y="237"/>
                  </a:lnTo>
                  <a:lnTo>
                    <a:pt x="42" y="245"/>
                  </a:lnTo>
                  <a:lnTo>
                    <a:pt x="29" y="248"/>
                  </a:lnTo>
                  <a:lnTo>
                    <a:pt x="18" y="246"/>
                  </a:lnTo>
                  <a:lnTo>
                    <a:pt x="26" y="239"/>
                  </a:lnTo>
                  <a:lnTo>
                    <a:pt x="28" y="231"/>
                  </a:lnTo>
                  <a:lnTo>
                    <a:pt x="25" y="223"/>
                  </a:lnTo>
                  <a:lnTo>
                    <a:pt x="17" y="220"/>
                  </a:lnTo>
                  <a:lnTo>
                    <a:pt x="10" y="222"/>
                  </a:lnTo>
                  <a:lnTo>
                    <a:pt x="5" y="225"/>
                  </a:lnTo>
                  <a:lnTo>
                    <a:pt x="1" y="231"/>
                  </a:lnTo>
                  <a:lnTo>
                    <a:pt x="0" y="238"/>
                  </a:lnTo>
                  <a:lnTo>
                    <a:pt x="2" y="245"/>
                  </a:lnTo>
                  <a:lnTo>
                    <a:pt x="8" y="251"/>
                  </a:lnTo>
                  <a:lnTo>
                    <a:pt x="17" y="255"/>
                  </a:lnTo>
                  <a:lnTo>
                    <a:pt x="29" y="256"/>
                  </a:lnTo>
                  <a:lnTo>
                    <a:pt x="37" y="256"/>
                  </a:lnTo>
                  <a:lnTo>
                    <a:pt x="45" y="254"/>
                  </a:lnTo>
                  <a:lnTo>
                    <a:pt x="54" y="251"/>
                  </a:lnTo>
                  <a:lnTo>
                    <a:pt x="63" y="246"/>
                  </a:lnTo>
                  <a:lnTo>
                    <a:pt x="72" y="240"/>
                  </a:lnTo>
                  <a:lnTo>
                    <a:pt x="80" y="232"/>
                  </a:lnTo>
                  <a:lnTo>
                    <a:pt x="86" y="222"/>
                  </a:lnTo>
                  <a:lnTo>
                    <a:pt x="91" y="210"/>
                  </a:lnTo>
                  <a:lnTo>
                    <a:pt x="118" y="103"/>
                  </a:lnTo>
                  <a:lnTo>
                    <a:pt x="119" y="93"/>
                  </a:lnTo>
                  <a:lnTo>
                    <a:pt x="117" y="82"/>
                  </a:lnTo>
                  <a:lnTo>
                    <a:pt x="110" y="73"/>
                  </a:lnTo>
                  <a:lnTo>
                    <a:pt x="100" y="67"/>
                  </a:lnTo>
                  <a:lnTo>
                    <a:pt x="87" y="65"/>
                  </a:lnTo>
                  <a:lnTo>
                    <a:pt x="76" y="67"/>
                  </a:lnTo>
                  <a:lnTo>
                    <a:pt x="65" y="72"/>
                  </a:lnTo>
                  <a:lnTo>
                    <a:pt x="57" y="79"/>
                  </a:lnTo>
                  <a:lnTo>
                    <a:pt x="49" y="86"/>
                  </a:lnTo>
                  <a:lnTo>
                    <a:pt x="43" y="95"/>
                  </a:lnTo>
                  <a:lnTo>
                    <a:pt x="39" y="102"/>
                  </a:lnTo>
                  <a:lnTo>
                    <a:pt x="36" y="107"/>
                  </a:lnTo>
                  <a:lnTo>
                    <a:pt x="35" y="111"/>
                  </a:lnTo>
                  <a:lnTo>
                    <a:pt x="38" y="114"/>
                  </a:lnTo>
                  <a:lnTo>
                    <a:pt x="41" y="115"/>
                  </a:lnTo>
                  <a:lnTo>
                    <a:pt x="44" y="114"/>
                  </a:lnTo>
                  <a:lnTo>
                    <a:pt x="47" y="109"/>
                  </a:lnTo>
                  <a:lnTo>
                    <a:pt x="53" y="96"/>
                  </a:lnTo>
                  <a:lnTo>
                    <a:pt x="63" y="85"/>
                  </a:lnTo>
                  <a:lnTo>
                    <a:pt x="74" y="77"/>
                  </a:lnTo>
                  <a:lnTo>
                    <a:pt x="87" y="74"/>
                  </a:lnTo>
                  <a:lnTo>
                    <a:pt x="94" y="77"/>
                  </a:lnTo>
                  <a:lnTo>
                    <a:pt x="97" y="88"/>
                  </a:lnTo>
                  <a:lnTo>
                    <a:pt x="96" y="93"/>
                  </a:lnTo>
                  <a:lnTo>
                    <a:pt x="96" y="97"/>
                  </a:lnTo>
                  <a:lnTo>
                    <a:pt x="67" y="21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45" name="Freeform 73"/>
            <p:cNvSpPr>
              <a:spLocks noChangeAspect="1" noEditPoints="1"/>
            </p:cNvSpPr>
            <p:nvPr/>
          </p:nvSpPr>
          <p:spPr bwMode="auto">
            <a:xfrm>
              <a:off x="572" y="575"/>
              <a:ext cx="281" cy="99"/>
            </a:xfrm>
            <a:custGeom>
              <a:avLst/>
              <a:gdLst/>
              <a:ahLst/>
              <a:cxnLst>
                <a:cxn ang="0">
                  <a:pos x="267" y="17"/>
                </a:cxn>
                <a:cxn ang="0">
                  <a:pos x="272" y="17"/>
                </a:cxn>
                <a:cxn ang="0">
                  <a:pos x="276" y="16"/>
                </a:cxn>
                <a:cxn ang="0">
                  <a:pos x="280" y="13"/>
                </a:cxn>
                <a:cxn ang="0">
                  <a:pos x="281" y="9"/>
                </a:cxn>
                <a:cxn ang="0">
                  <a:pos x="280" y="4"/>
                </a:cxn>
                <a:cxn ang="0">
                  <a:pos x="276" y="1"/>
                </a:cxn>
                <a:cxn ang="0">
                  <a:pos x="272" y="0"/>
                </a:cxn>
                <a:cxn ang="0">
                  <a:pos x="267" y="0"/>
                </a:cxn>
                <a:cxn ang="0">
                  <a:pos x="14" y="0"/>
                </a:cxn>
                <a:cxn ang="0">
                  <a:pos x="10" y="0"/>
                </a:cxn>
                <a:cxn ang="0">
                  <a:pos x="5" y="1"/>
                </a:cxn>
                <a:cxn ang="0">
                  <a:pos x="1" y="4"/>
                </a:cxn>
                <a:cxn ang="0">
                  <a:pos x="0" y="9"/>
                </a:cxn>
                <a:cxn ang="0">
                  <a:pos x="1" y="13"/>
                </a:cxn>
                <a:cxn ang="0">
                  <a:pos x="5" y="16"/>
                </a:cxn>
                <a:cxn ang="0">
                  <a:pos x="10" y="17"/>
                </a:cxn>
                <a:cxn ang="0">
                  <a:pos x="15" y="17"/>
                </a:cxn>
                <a:cxn ang="0">
                  <a:pos x="267" y="17"/>
                </a:cxn>
                <a:cxn ang="0">
                  <a:pos x="267" y="99"/>
                </a:cxn>
                <a:cxn ang="0">
                  <a:pos x="272" y="99"/>
                </a:cxn>
                <a:cxn ang="0">
                  <a:pos x="276" y="98"/>
                </a:cxn>
                <a:cxn ang="0">
                  <a:pos x="280" y="95"/>
                </a:cxn>
                <a:cxn ang="0">
                  <a:pos x="281" y="91"/>
                </a:cxn>
                <a:cxn ang="0">
                  <a:pos x="280" y="86"/>
                </a:cxn>
                <a:cxn ang="0">
                  <a:pos x="276" y="83"/>
                </a:cxn>
                <a:cxn ang="0">
                  <a:pos x="272" y="82"/>
                </a:cxn>
                <a:cxn ang="0">
                  <a:pos x="267" y="82"/>
                </a:cxn>
                <a:cxn ang="0">
                  <a:pos x="15" y="82"/>
                </a:cxn>
                <a:cxn ang="0">
                  <a:pos x="10" y="82"/>
                </a:cxn>
                <a:cxn ang="0">
                  <a:pos x="5" y="83"/>
                </a:cxn>
                <a:cxn ang="0">
                  <a:pos x="1" y="86"/>
                </a:cxn>
                <a:cxn ang="0">
                  <a:pos x="0" y="91"/>
                </a:cxn>
                <a:cxn ang="0">
                  <a:pos x="1" y="95"/>
                </a:cxn>
                <a:cxn ang="0">
                  <a:pos x="5" y="98"/>
                </a:cxn>
                <a:cxn ang="0">
                  <a:pos x="10" y="99"/>
                </a:cxn>
                <a:cxn ang="0">
                  <a:pos x="14" y="99"/>
                </a:cxn>
                <a:cxn ang="0">
                  <a:pos x="267" y="99"/>
                </a:cxn>
              </a:cxnLst>
              <a:rect l="0" t="0" r="r" b="b"/>
              <a:pathLst>
                <a:path w="281" h="99">
                  <a:moveTo>
                    <a:pt x="267" y="17"/>
                  </a:moveTo>
                  <a:lnTo>
                    <a:pt x="272" y="17"/>
                  </a:lnTo>
                  <a:lnTo>
                    <a:pt x="276" y="16"/>
                  </a:lnTo>
                  <a:lnTo>
                    <a:pt x="280" y="13"/>
                  </a:lnTo>
                  <a:lnTo>
                    <a:pt x="281" y="9"/>
                  </a:lnTo>
                  <a:lnTo>
                    <a:pt x="280" y="4"/>
                  </a:lnTo>
                  <a:lnTo>
                    <a:pt x="276" y="1"/>
                  </a:lnTo>
                  <a:lnTo>
                    <a:pt x="272" y="0"/>
                  </a:lnTo>
                  <a:lnTo>
                    <a:pt x="267" y="0"/>
                  </a:lnTo>
                  <a:lnTo>
                    <a:pt x="14" y="0"/>
                  </a:lnTo>
                  <a:lnTo>
                    <a:pt x="10" y="0"/>
                  </a:lnTo>
                  <a:lnTo>
                    <a:pt x="5" y="1"/>
                  </a:lnTo>
                  <a:lnTo>
                    <a:pt x="1" y="4"/>
                  </a:lnTo>
                  <a:lnTo>
                    <a:pt x="0" y="9"/>
                  </a:lnTo>
                  <a:lnTo>
                    <a:pt x="1" y="13"/>
                  </a:lnTo>
                  <a:lnTo>
                    <a:pt x="5" y="16"/>
                  </a:lnTo>
                  <a:lnTo>
                    <a:pt x="10" y="17"/>
                  </a:lnTo>
                  <a:lnTo>
                    <a:pt x="15" y="17"/>
                  </a:lnTo>
                  <a:lnTo>
                    <a:pt x="267" y="17"/>
                  </a:lnTo>
                  <a:close/>
                  <a:moveTo>
                    <a:pt x="267" y="99"/>
                  </a:moveTo>
                  <a:lnTo>
                    <a:pt x="272" y="99"/>
                  </a:lnTo>
                  <a:lnTo>
                    <a:pt x="276" y="98"/>
                  </a:lnTo>
                  <a:lnTo>
                    <a:pt x="280" y="95"/>
                  </a:lnTo>
                  <a:lnTo>
                    <a:pt x="281" y="91"/>
                  </a:lnTo>
                  <a:lnTo>
                    <a:pt x="280" y="86"/>
                  </a:lnTo>
                  <a:lnTo>
                    <a:pt x="276" y="83"/>
                  </a:lnTo>
                  <a:lnTo>
                    <a:pt x="272" y="82"/>
                  </a:lnTo>
                  <a:lnTo>
                    <a:pt x="267" y="82"/>
                  </a:lnTo>
                  <a:lnTo>
                    <a:pt x="15" y="82"/>
                  </a:lnTo>
                  <a:lnTo>
                    <a:pt x="10" y="82"/>
                  </a:lnTo>
                  <a:lnTo>
                    <a:pt x="5" y="83"/>
                  </a:lnTo>
                  <a:lnTo>
                    <a:pt x="1" y="86"/>
                  </a:lnTo>
                  <a:lnTo>
                    <a:pt x="0" y="91"/>
                  </a:lnTo>
                  <a:lnTo>
                    <a:pt x="1" y="95"/>
                  </a:lnTo>
                  <a:lnTo>
                    <a:pt x="5" y="98"/>
                  </a:lnTo>
                  <a:lnTo>
                    <a:pt x="10" y="99"/>
                  </a:lnTo>
                  <a:lnTo>
                    <a:pt x="14" y="99"/>
                  </a:lnTo>
                  <a:lnTo>
                    <a:pt x="267" y="9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46" name="Freeform 74"/>
            <p:cNvSpPr>
              <a:spLocks noChangeAspect="1"/>
            </p:cNvSpPr>
            <p:nvPr/>
          </p:nvSpPr>
          <p:spPr bwMode="auto">
            <a:xfrm>
              <a:off x="1570" y="162"/>
              <a:ext cx="140" cy="282"/>
            </a:xfrm>
            <a:custGeom>
              <a:avLst/>
              <a:gdLst/>
              <a:ahLst/>
              <a:cxnLst>
                <a:cxn ang="0">
                  <a:pos x="87" y="11"/>
                </a:cxn>
                <a:cxn ang="0">
                  <a:pos x="87" y="5"/>
                </a:cxn>
                <a:cxn ang="0">
                  <a:pos x="86" y="2"/>
                </a:cxn>
                <a:cxn ang="0">
                  <a:pos x="83" y="0"/>
                </a:cxn>
                <a:cxn ang="0">
                  <a:pos x="77" y="0"/>
                </a:cxn>
                <a:cxn ang="0">
                  <a:pos x="56" y="16"/>
                </a:cxn>
                <a:cxn ang="0">
                  <a:pos x="34" y="24"/>
                </a:cxn>
                <a:cxn ang="0">
                  <a:pos x="14" y="27"/>
                </a:cxn>
                <a:cxn ang="0">
                  <a:pos x="0" y="27"/>
                </a:cxn>
                <a:cxn ang="0">
                  <a:pos x="0" y="40"/>
                </a:cxn>
                <a:cxn ang="0">
                  <a:pos x="9" y="40"/>
                </a:cxn>
                <a:cxn ang="0">
                  <a:pos x="23" y="39"/>
                </a:cxn>
                <a:cxn ang="0">
                  <a:pos x="39" y="36"/>
                </a:cxn>
                <a:cxn ang="0">
                  <a:pos x="56" y="29"/>
                </a:cxn>
                <a:cxn ang="0">
                  <a:pos x="56" y="248"/>
                </a:cxn>
                <a:cxn ang="0">
                  <a:pos x="56" y="254"/>
                </a:cxn>
                <a:cxn ang="0">
                  <a:pos x="55" y="258"/>
                </a:cxn>
                <a:cxn ang="0">
                  <a:pos x="53" y="261"/>
                </a:cxn>
                <a:cxn ang="0">
                  <a:pos x="50" y="264"/>
                </a:cxn>
                <a:cxn ang="0">
                  <a:pos x="46" y="266"/>
                </a:cxn>
                <a:cxn ang="0">
                  <a:pos x="39" y="268"/>
                </a:cxn>
                <a:cxn ang="0">
                  <a:pos x="29" y="268"/>
                </a:cxn>
                <a:cxn ang="0">
                  <a:pos x="16" y="269"/>
                </a:cxn>
                <a:cxn ang="0">
                  <a:pos x="3" y="269"/>
                </a:cxn>
                <a:cxn ang="0">
                  <a:pos x="3" y="282"/>
                </a:cxn>
                <a:cxn ang="0">
                  <a:pos x="17" y="281"/>
                </a:cxn>
                <a:cxn ang="0">
                  <a:pos x="36" y="281"/>
                </a:cxn>
                <a:cxn ang="0">
                  <a:pos x="56" y="281"/>
                </a:cxn>
                <a:cxn ang="0">
                  <a:pos x="71" y="280"/>
                </a:cxn>
                <a:cxn ang="0">
                  <a:pos x="87" y="281"/>
                </a:cxn>
                <a:cxn ang="0">
                  <a:pos x="106" y="281"/>
                </a:cxn>
                <a:cxn ang="0">
                  <a:pos x="125" y="281"/>
                </a:cxn>
                <a:cxn ang="0">
                  <a:pos x="140" y="282"/>
                </a:cxn>
                <a:cxn ang="0">
                  <a:pos x="140" y="269"/>
                </a:cxn>
                <a:cxn ang="0">
                  <a:pos x="126" y="269"/>
                </a:cxn>
                <a:cxn ang="0">
                  <a:pos x="114" y="268"/>
                </a:cxn>
                <a:cxn ang="0">
                  <a:pos x="104" y="268"/>
                </a:cxn>
                <a:cxn ang="0">
                  <a:pos x="97" y="266"/>
                </a:cxn>
                <a:cxn ang="0">
                  <a:pos x="92" y="264"/>
                </a:cxn>
                <a:cxn ang="0">
                  <a:pos x="89" y="262"/>
                </a:cxn>
                <a:cxn ang="0">
                  <a:pos x="88" y="258"/>
                </a:cxn>
                <a:cxn ang="0">
                  <a:pos x="87" y="254"/>
                </a:cxn>
                <a:cxn ang="0">
                  <a:pos x="87" y="248"/>
                </a:cxn>
                <a:cxn ang="0">
                  <a:pos x="87" y="11"/>
                </a:cxn>
              </a:cxnLst>
              <a:rect l="0" t="0" r="r" b="b"/>
              <a:pathLst>
                <a:path w="140" h="282">
                  <a:moveTo>
                    <a:pt x="87" y="11"/>
                  </a:moveTo>
                  <a:lnTo>
                    <a:pt x="87" y="5"/>
                  </a:lnTo>
                  <a:lnTo>
                    <a:pt x="86" y="2"/>
                  </a:lnTo>
                  <a:lnTo>
                    <a:pt x="83" y="0"/>
                  </a:lnTo>
                  <a:lnTo>
                    <a:pt x="77" y="0"/>
                  </a:lnTo>
                  <a:lnTo>
                    <a:pt x="56" y="16"/>
                  </a:lnTo>
                  <a:lnTo>
                    <a:pt x="34" y="24"/>
                  </a:lnTo>
                  <a:lnTo>
                    <a:pt x="14" y="27"/>
                  </a:lnTo>
                  <a:lnTo>
                    <a:pt x="0" y="27"/>
                  </a:lnTo>
                  <a:lnTo>
                    <a:pt x="0" y="40"/>
                  </a:lnTo>
                  <a:lnTo>
                    <a:pt x="9" y="40"/>
                  </a:lnTo>
                  <a:lnTo>
                    <a:pt x="23" y="39"/>
                  </a:lnTo>
                  <a:lnTo>
                    <a:pt x="39" y="36"/>
                  </a:lnTo>
                  <a:lnTo>
                    <a:pt x="56" y="29"/>
                  </a:lnTo>
                  <a:lnTo>
                    <a:pt x="56" y="248"/>
                  </a:lnTo>
                  <a:lnTo>
                    <a:pt x="56" y="254"/>
                  </a:lnTo>
                  <a:lnTo>
                    <a:pt x="55" y="258"/>
                  </a:lnTo>
                  <a:lnTo>
                    <a:pt x="53" y="261"/>
                  </a:lnTo>
                  <a:lnTo>
                    <a:pt x="50" y="264"/>
                  </a:lnTo>
                  <a:lnTo>
                    <a:pt x="46" y="266"/>
                  </a:lnTo>
                  <a:lnTo>
                    <a:pt x="39" y="268"/>
                  </a:lnTo>
                  <a:lnTo>
                    <a:pt x="29" y="268"/>
                  </a:lnTo>
                  <a:lnTo>
                    <a:pt x="16" y="269"/>
                  </a:lnTo>
                  <a:lnTo>
                    <a:pt x="3" y="269"/>
                  </a:lnTo>
                  <a:lnTo>
                    <a:pt x="3" y="282"/>
                  </a:lnTo>
                  <a:lnTo>
                    <a:pt x="17" y="281"/>
                  </a:lnTo>
                  <a:lnTo>
                    <a:pt x="36" y="281"/>
                  </a:lnTo>
                  <a:lnTo>
                    <a:pt x="56" y="281"/>
                  </a:lnTo>
                  <a:lnTo>
                    <a:pt x="71" y="280"/>
                  </a:lnTo>
                  <a:lnTo>
                    <a:pt x="87" y="281"/>
                  </a:lnTo>
                  <a:lnTo>
                    <a:pt x="106" y="281"/>
                  </a:lnTo>
                  <a:lnTo>
                    <a:pt x="125" y="281"/>
                  </a:lnTo>
                  <a:lnTo>
                    <a:pt x="140" y="282"/>
                  </a:lnTo>
                  <a:lnTo>
                    <a:pt x="140" y="269"/>
                  </a:lnTo>
                  <a:lnTo>
                    <a:pt x="126" y="269"/>
                  </a:lnTo>
                  <a:lnTo>
                    <a:pt x="114" y="268"/>
                  </a:lnTo>
                  <a:lnTo>
                    <a:pt x="104" y="268"/>
                  </a:lnTo>
                  <a:lnTo>
                    <a:pt x="97" y="266"/>
                  </a:lnTo>
                  <a:lnTo>
                    <a:pt x="92" y="264"/>
                  </a:lnTo>
                  <a:lnTo>
                    <a:pt x="89" y="262"/>
                  </a:lnTo>
                  <a:lnTo>
                    <a:pt x="88" y="258"/>
                  </a:lnTo>
                  <a:lnTo>
                    <a:pt x="87" y="254"/>
                  </a:lnTo>
                  <a:lnTo>
                    <a:pt x="87" y="248"/>
                  </a:lnTo>
                  <a:lnTo>
                    <a:pt x="87" y="1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47" name="Line 75"/>
            <p:cNvSpPr>
              <a:spLocks noChangeAspect="1" noChangeShapeType="1"/>
            </p:cNvSpPr>
            <p:nvPr/>
          </p:nvSpPr>
          <p:spPr bwMode="auto">
            <a:xfrm>
              <a:off x="1046" y="625"/>
              <a:ext cx="1185" cy="1"/>
            </a:xfrm>
            <a:prstGeom prst="line">
              <a:avLst/>
            </a:prstGeom>
            <a:noFill/>
            <a:ln w="15875">
              <a:solidFill>
                <a:prstClr val="black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48" name="Freeform 76"/>
            <p:cNvSpPr>
              <a:spLocks noChangeAspect="1"/>
            </p:cNvSpPr>
            <p:nvPr/>
          </p:nvSpPr>
          <p:spPr bwMode="auto">
            <a:xfrm>
              <a:off x="1064" y="732"/>
              <a:ext cx="423" cy="288"/>
            </a:xfrm>
            <a:custGeom>
              <a:avLst/>
              <a:gdLst/>
              <a:ahLst/>
              <a:cxnLst>
                <a:cxn ang="0">
                  <a:pos x="376" y="23"/>
                </a:cxn>
                <a:cxn ang="0">
                  <a:pos x="391" y="13"/>
                </a:cxn>
                <a:cxn ang="0">
                  <a:pos x="416" y="12"/>
                </a:cxn>
                <a:cxn ang="0">
                  <a:pos x="422" y="9"/>
                </a:cxn>
                <a:cxn ang="0">
                  <a:pos x="420" y="0"/>
                </a:cxn>
                <a:cxn ang="0">
                  <a:pos x="356" y="0"/>
                </a:cxn>
                <a:cxn ang="0">
                  <a:pos x="346" y="1"/>
                </a:cxn>
                <a:cxn ang="0">
                  <a:pos x="340" y="8"/>
                </a:cxn>
                <a:cxn ang="0">
                  <a:pos x="152" y="9"/>
                </a:cxn>
                <a:cxn ang="0">
                  <a:pos x="149" y="1"/>
                </a:cxn>
                <a:cxn ang="0">
                  <a:pos x="139" y="0"/>
                </a:cxn>
                <a:cxn ang="0">
                  <a:pos x="76" y="0"/>
                </a:cxn>
                <a:cxn ang="0">
                  <a:pos x="69" y="3"/>
                </a:cxn>
                <a:cxn ang="0">
                  <a:pos x="71" y="12"/>
                </a:cxn>
                <a:cxn ang="0">
                  <a:pos x="90" y="13"/>
                </a:cxn>
                <a:cxn ang="0">
                  <a:pos x="106" y="16"/>
                </a:cxn>
                <a:cxn ang="0">
                  <a:pos x="108" y="23"/>
                </a:cxn>
                <a:cxn ang="0">
                  <a:pos x="53" y="244"/>
                </a:cxn>
                <a:cxn ang="0">
                  <a:pos x="41" y="265"/>
                </a:cxn>
                <a:cxn ang="0">
                  <a:pos x="7" y="275"/>
                </a:cxn>
                <a:cxn ang="0">
                  <a:pos x="3" y="276"/>
                </a:cxn>
                <a:cxn ang="0">
                  <a:pos x="0" y="283"/>
                </a:cxn>
                <a:cxn ang="0">
                  <a:pos x="6" y="288"/>
                </a:cxn>
                <a:cxn ang="0">
                  <a:pos x="91" y="288"/>
                </a:cxn>
                <a:cxn ang="0">
                  <a:pos x="96" y="287"/>
                </a:cxn>
                <a:cxn ang="0">
                  <a:pos x="99" y="280"/>
                </a:cxn>
                <a:cxn ang="0">
                  <a:pos x="91" y="275"/>
                </a:cxn>
                <a:cxn ang="0">
                  <a:pos x="68" y="270"/>
                </a:cxn>
                <a:cxn ang="0">
                  <a:pos x="63" y="257"/>
                </a:cxn>
                <a:cxn ang="0">
                  <a:pos x="64" y="247"/>
                </a:cxn>
                <a:cxn ang="0">
                  <a:pos x="122" y="17"/>
                </a:cxn>
                <a:cxn ang="0">
                  <a:pos x="160" y="286"/>
                </a:cxn>
                <a:cxn ang="0">
                  <a:pos x="171" y="286"/>
                </a:cxn>
                <a:cxn ang="0">
                  <a:pos x="345" y="13"/>
                </a:cxn>
                <a:cxn ang="0">
                  <a:pos x="285" y="255"/>
                </a:cxn>
                <a:cxn ang="0">
                  <a:pos x="282" y="266"/>
                </a:cxn>
                <a:cxn ang="0">
                  <a:pos x="277" y="272"/>
                </a:cxn>
                <a:cxn ang="0">
                  <a:pos x="266" y="275"/>
                </a:cxn>
                <a:cxn ang="0">
                  <a:pos x="247" y="275"/>
                </a:cxn>
                <a:cxn ang="0">
                  <a:pos x="238" y="276"/>
                </a:cxn>
                <a:cxn ang="0">
                  <a:pos x="235" y="283"/>
                </a:cxn>
                <a:cxn ang="0">
                  <a:pos x="241" y="288"/>
                </a:cxn>
                <a:cxn ang="0">
                  <a:pos x="267" y="288"/>
                </a:cxn>
                <a:cxn ang="0">
                  <a:pos x="293" y="287"/>
                </a:cxn>
                <a:cxn ang="0">
                  <a:pos x="349" y="288"/>
                </a:cxn>
                <a:cxn ang="0">
                  <a:pos x="354" y="285"/>
                </a:cxn>
                <a:cxn ang="0">
                  <a:pos x="351" y="276"/>
                </a:cxn>
                <a:cxn ang="0">
                  <a:pos x="332" y="275"/>
                </a:cxn>
                <a:cxn ang="0">
                  <a:pos x="317" y="272"/>
                </a:cxn>
                <a:cxn ang="0">
                  <a:pos x="315" y="265"/>
                </a:cxn>
                <a:cxn ang="0">
                  <a:pos x="373" y="32"/>
                </a:cxn>
              </a:cxnLst>
              <a:rect l="0" t="0" r="r" b="b"/>
              <a:pathLst>
                <a:path w="423" h="288">
                  <a:moveTo>
                    <a:pt x="373" y="32"/>
                  </a:moveTo>
                  <a:lnTo>
                    <a:pt x="376" y="23"/>
                  </a:lnTo>
                  <a:lnTo>
                    <a:pt x="381" y="17"/>
                  </a:lnTo>
                  <a:lnTo>
                    <a:pt x="391" y="13"/>
                  </a:lnTo>
                  <a:lnTo>
                    <a:pt x="410" y="13"/>
                  </a:lnTo>
                  <a:lnTo>
                    <a:pt x="416" y="12"/>
                  </a:lnTo>
                  <a:lnTo>
                    <a:pt x="420" y="12"/>
                  </a:lnTo>
                  <a:lnTo>
                    <a:pt x="422" y="9"/>
                  </a:lnTo>
                  <a:lnTo>
                    <a:pt x="423" y="4"/>
                  </a:lnTo>
                  <a:lnTo>
                    <a:pt x="420" y="0"/>
                  </a:lnTo>
                  <a:lnTo>
                    <a:pt x="412" y="0"/>
                  </a:lnTo>
                  <a:lnTo>
                    <a:pt x="356" y="0"/>
                  </a:lnTo>
                  <a:lnTo>
                    <a:pt x="349" y="0"/>
                  </a:lnTo>
                  <a:lnTo>
                    <a:pt x="346" y="1"/>
                  </a:lnTo>
                  <a:lnTo>
                    <a:pt x="343" y="3"/>
                  </a:lnTo>
                  <a:lnTo>
                    <a:pt x="340" y="8"/>
                  </a:lnTo>
                  <a:lnTo>
                    <a:pt x="185" y="249"/>
                  </a:lnTo>
                  <a:lnTo>
                    <a:pt x="152" y="9"/>
                  </a:lnTo>
                  <a:lnTo>
                    <a:pt x="151" y="4"/>
                  </a:lnTo>
                  <a:lnTo>
                    <a:pt x="149" y="1"/>
                  </a:lnTo>
                  <a:lnTo>
                    <a:pt x="146" y="0"/>
                  </a:lnTo>
                  <a:lnTo>
                    <a:pt x="139" y="0"/>
                  </a:lnTo>
                  <a:lnTo>
                    <a:pt x="81" y="0"/>
                  </a:lnTo>
                  <a:lnTo>
                    <a:pt x="76" y="0"/>
                  </a:lnTo>
                  <a:lnTo>
                    <a:pt x="72" y="1"/>
                  </a:lnTo>
                  <a:lnTo>
                    <a:pt x="69" y="3"/>
                  </a:lnTo>
                  <a:lnTo>
                    <a:pt x="69" y="8"/>
                  </a:lnTo>
                  <a:lnTo>
                    <a:pt x="71" y="12"/>
                  </a:lnTo>
                  <a:lnTo>
                    <a:pt x="81" y="13"/>
                  </a:lnTo>
                  <a:lnTo>
                    <a:pt x="90" y="13"/>
                  </a:lnTo>
                  <a:lnTo>
                    <a:pt x="99" y="13"/>
                  </a:lnTo>
                  <a:lnTo>
                    <a:pt x="106" y="16"/>
                  </a:lnTo>
                  <a:lnTo>
                    <a:pt x="108" y="20"/>
                  </a:lnTo>
                  <a:lnTo>
                    <a:pt x="108" y="23"/>
                  </a:lnTo>
                  <a:lnTo>
                    <a:pt x="107" y="28"/>
                  </a:lnTo>
                  <a:lnTo>
                    <a:pt x="53" y="244"/>
                  </a:lnTo>
                  <a:lnTo>
                    <a:pt x="49" y="255"/>
                  </a:lnTo>
                  <a:lnTo>
                    <a:pt x="41" y="265"/>
                  </a:lnTo>
                  <a:lnTo>
                    <a:pt x="28" y="272"/>
                  </a:lnTo>
                  <a:lnTo>
                    <a:pt x="7" y="275"/>
                  </a:lnTo>
                  <a:lnTo>
                    <a:pt x="5" y="275"/>
                  </a:lnTo>
                  <a:lnTo>
                    <a:pt x="3" y="276"/>
                  </a:lnTo>
                  <a:lnTo>
                    <a:pt x="0" y="279"/>
                  </a:lnTo>
                  <a:lnTo>
                    <a:pt x="0" y="283"/>
                  </a:lnTo>
                  <a:lnTo>
                    <a:pt x="1" y="287"/>
                  </a:lnTo>
                  <a:lnTo>
                    <a:pt x="6" y="288"/>
                  </a:lnTo>
                  <a:lnTo>
                    <a:pt x="48" y="287"/>
                  </a:lnTo>
                  <a:lnTo>
                    <a:pt x="91" y="288"/>
                  </a:lnTo>
                  <a:lnTo>
                    <a:pt x="93" y="288"/>
                  </a:lnTo>
                  <a:lnTo>
                    <a:pt x="96" y="287"/>
                  </a:lnTo>
                  <a:lnTo>
                    <a:pt x="98" y="285"/>
                  </a:lnTo>
                  <a:lnTo>
                    <a:pt x="99" y="280"/>
                  </a:lnTo>
                  <a:lnTo>
                    <a:pt x="96" y="276"/>
                  </a:lnTo>
                  <a:lnTo>
                    <a:pt x="91" y="275"/>
                  </a:lnTo>
                  <a:lnTo>
                    <a:pt x="77" y="274"/>
                  </a:lnTo>
                  <a:lnTo>
                    <a:pt x="68" y="270"/>
                  </a:lnTo>
                  <a:lnTo>
                    <a:pt x="64" y="264"/>
                  </a:lnTo>
                  <a:lnTo>
                    <a:pt x="63" y="257"/>
                  </a:lnTo>
                  <a:lnTo>
                    <a:pt x="63" y="252"/>
                  </a:lnTo>
                  <a:lnTo>
                    <a:pt x="64" y="247"/>
                  </a:lnTo>
                  <a:lnTo>
                    <a:pt x="122" y="17"/>
                  </a:lnTo>
                  <a:lnTo>
                    <a:pt x="122" y="17"/>
                  </a:lnTo>
                  <a:lnTo>
                    <a:pt x="159" y="279"/>
                  </a:lnTo>
                  <a:lnTo>
                    <a:pt x="160" y="286"/>
                  </a:lnTo>
                  <a:lnTo>
                    <a:pt x="165" y="288"/>
                  </a:lnTo>
                  <a:lnTo>
                    <a:pt x="171" y="286"/>
                  </a:lnTo>
                  <a:lnTo>
                    <a:pt x="174" y="281"/>
                  </a:lnTo>
                  <a:lnTo>
                    <a:pt x="345" y="13"/>
                  </a:lnTo>
                  <a:lnTo>
                    <a:pt x="345" y="13"/>
                  </a:lnTo>
                  <a:lnTo>
                    <a:pt x="285" y="255"/>
                  </a:lnTo>
                  <a:lnTo>
                    <a:pt x="284" y="261"/>
                  </a:lnTo>
                  <a:lnTo>
                    <a:pt x="282" y="266"/>
                  </a:lnTo>
                  <a:lnTo>
                    <a:pt x="280" y="269"/>
                  </a:lnTo>
                  <a:lnTo>
                    <a:pt x="277" y="272"/>
                  </a:lnTo>
                  <a:lnTo>
                    <a:pt x="272" y="273"/>
                  </a:lnTo>
                  <a:lnTo>
                    <a:pt x="266" y="275"/>
                  </a:lnTo>
                  <a:lnTo>
                    <a:pt x="258" y="275"/>
                  </a:lnTo>
                  <a:lnTo>
                    <a:pt x="247" y="275"/>
                  </a:lnTo>
                  <a:lnTo>
                    <a:pt x="242" y="275"/>
                  </a:lnTo>
                  <a:lnTo>
                    <a:pt x="238" y="276"/>
                  </a:lnTo>
                  <a:lnTo>
                    <a:pt x="236" y="279"/>
                  </a:lnTo>
                  <a:lnTo>
                    <a:pt x="235" y="283"/>
                  </a:lnTo>
                  <a:lnTo>
                    <a:pt x="237" y="288"/>
                  </a:lnTo>
                  <a:lnTo>
                    <a:pt x="241" y="288"/>
                  </a:lnTo>
                  <a:lnTo>
                    <a:pt x="253" y="288"/>
                  </a:lnTo>
                  <a:lnTo>
                    <a:pt x="267" y="288"/>
                  </a:lnTo>
                  <a:lnTo>
                    <a:pt x="282" y="287"/>
                  </a:lnTo>
                  <a:lnTo>
                    <a:pt x="293" y="287"/>
                  </a:lnTo>
                  <a:lnTo>
                    <a:pt x="346" y="288"/>
                  </a:lnTo>
                  <a:lnTo>
                    <a:pt x="349" y="288"/>
                  </a:lnTo>
                  <a:lnTo>
                    <a:pt x="351" y="287"/>
                  </a:lnTo>
                  <a:lnTo>
                    <a:pt x="354" y="285"/>
                  </a:lnTo>
                  <a:lnTo>
                    <a:pt x="354" y="280"/>
                  </a:lnTo>
                  <a:lnTo>
                    <a:pt x="351" y="276"/>
                  </a:lnTo>
                  <a:lnTo>
                    <a:pt x="343" y="275"/>
                  </a:lnTo>
                  <a:lnTo>
                    <a:pt x="332" y="275"/>
                  </a:lnTo>
                  <a:lnTo>
                    <a:pt x="323" y="274"/>
                  </a:lnTo>
                  <a:lnTo>
                    <a:pt x="317" y="272"/>
                  </a:lnTo>
                  <a:lnTo>
                    <a:pt x="315" y="268"/>
                  </a:lnTo>
                  <a:lnTo>
                    <a:pt x="315" y="265"/>
                  </a:lnTo>
                  <a:lnTo>
                    <a:pt x="317" y="258"/>
                  </a:lnTo>
                  <a:lnTo>
                    <a:pt x="373" y="3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49" name="Freeform 77"/>
            <p:cNvSpPr>
              <a:spLocks noChangeAspect="1"/>
            </p:cNvSpPr>
            <p:nvPr/>
          </p:nvSpPr>
          <p:spPr bwMode="auto">
            <a:xfrm>
              <a:off x="1631" y="906"/>
              <a:ext cx="259" cy="17"/>
            </a:xfrm>
            <a:custGeom>
              <a:avLst/>
              <a:gdLst/>
              <a:ahLst/>
              <a:cxnLst>
                <a:cxn ang="0">
                  <a:pos x="244" y="17"/>
                </a:cxn>
                <a:cxn ang="0">
                  <a:pos x="249" y="17"/>
                </a:cxn>
                <a:cxn ang="0">
                  <a:pos x="254" y="16"/>
                </a:cxn>
                <a:cxn ang="0">
                  <a:pos x="257" y="14"/>
                </a:cxn>
                <a:cxn ang="0">
                  <a:pos x="259" y="9"/>
                </a:cxn>
                <a:cxn ang="0">
                  <a:pos x="257" y="4"/>
                </a:cxn>
                <a:cxn ang="0">
                  <a:pos x="254" y="1"/>
                </a:cxn>
                <a:cxn ang="0">
                  <a:pos x="249" y="0"/>
                </a:cxn>
                <a:cxn ang="0">
                  <a:pos x="244" y="0"/>
                </a:cxn>
                <a:cxn ang="0">
                  <a:pos x="15" y="0"/>
                </a:cxn>
                <a:cxn ang="0">
                  <a:pos x="10" y="0"/>
                </a:cxn>
                <a:cxn ang="0">
                  <a:pos x="5" y="1"/>
                </a:cxn>
                <a:cxn ang="0">
                  <a:pos x="2" y="4"/>
                </a:cxn>
                <a:cxn ang="0">
                  <a:pos x="0" y="9"/>
                </a:cxn>
                <a:cxn ang="0">
                  <a:pos x="2" y="14"/>
                </a:cxn>
                <a:cxn ang="0">
                  <a:pos x="5" y="16"/>
                </a:cxn>
                <a:cxn ang="0">
                  <a:pos x="10" y="17"/>
                </a:cxn>
                <a:cxn ang="0">
                  <a:pos x="15" y="17"/>
                </a:cxn>
                <a:cxn ang="0">
                  <a:pos x="244" y="17"/>
                </a:cxn>
              </a:cxnLst>
              <a:rect l="0" t="0" r="r" b="b"/>
              <a:pathLst>
                <a:path w="259" h="17">
                  <a:moveTo>
                    <a:pt x="244" y="17"/>
                  </a:moveTo>
                  <a:lnTo>
                    <a:pt x="249" y="17"/>
                  </a:lnTo>
                  <a:lnTo>
                    <a:pt x="254" y="16"/>
                  </a:lnTo>
                  <a:lnTo>
                    <a:pt x="257" y="14"/>
                  </a:lnTo>
                  <a:lnTo>
                    <a:pt x="259" y="9"/>
                  </a:lnTo>
                  <a:lnTo>
                    <a:pt x="257" y="4"/>
                  </a:lnTo>
                  <a:lnTo>
                    <a:pt x="254" y="1"/>
                  </a:lnTo>
                  <a:lnTo>
                    <a:pt x="249" y="0"/>
                  </a:lnTo>
                  <a:lnTo>
                    <a:pt x="244" y="0"/>
                  </a:lnTo>
                  <a:lnTo>
                    <a:pt x="15" y="0"/>
                  </a:lnTo>
                  <a:lnTo>
                    <a:pt x="10" y="0"/>
                  </a:lnTo>
                  <a:lnTo>
                    <a:pt x="5" y="1"/>
                  </a:lnTo>
                  <a:lnTo>
                    <a:pt x="2" y="4"/>
                  </a:lnTo>
                  <a:lnTo>
                    <a:pt x="0" y="9"/>
                  </a:lnTo>
                  <a:lnTo>
                    <a:pt x="2" y="14"/>
                  </a:lnTo>
                  <a:lnTo>
                    <a:pt x="5" y="16"/>
                  </a:lnTo>
                  <a:lnTo>
                    <a:pt x="10" y="17"/>
                  </a:lnTo>
                  <a:lnTo>
                    <a:pt x="15" y="17"/>
                  </a:lnTo>
                  <a:lnTo>
                    <a:pt x="244" y="17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50" name="Freeform 78"/>
            <p:cNvSpPr>
              <a:spLocks noChangeAspect="1"/>
            </p:cNvSpPr>
            <p:nvPr/>
          </p:nvSpPr>
          <p:spPr bwMode="auto">
            <a:xfrm>
              <a:off x="2057" y="739"/>
              <a:ext cx="140" cy="281"/>
            </a:xfrm>
            <a:custGeom>
              <a:avLst/>
              <a:gdLst/>
              <a:ahLst/>
              <a:cxnLst>
                <a:cxn ang="0">
                  <a:pos x="87" y="11"/>
                </a:cxn>
                <a:cxn ang="0">
                  <a:pos x="87" y="5"/>
                </a:cxn>
                <a:cxn ang="0">
                  <a:pos x="86" y="1"/>
                </a:cxn>
                <a:cxn ang="0">
                  <a:pos x="83" y="0"/>
                </a:cxn>
                <a:cxn ang="0">
                  <a:pos x="77" y="0"/>
                </a:cxn>
                <a:cxn ang="0">
                  <a:pos x="56" y="15"/>
                </a:cxn>
                <a:cxn ang="0">
                  <a:pos x="34" y="23"/>
                </a:cxn>
                <a:cxn ang="0">
                  <a:pos x="14" y="27"/>
                </a:cxn>
                <a:cxn ang="0">
                  <a:pos x="0" y="27"/>
                </a:cxn>
                <a:cxn ang="0">
                  <a:pos x="0" y="40"/>
                </a:cxn>
                <a:cxn ang="0">
                  <a:pos x="9" y="40"/>
                </a:cxn>
                <a:cxn ang="0">
                  <a:pos x="23" y="39"/>
                </a:cxn>
                <a:cxn ang="0">
                  <a:pos x="39" y="35"/>
                </a:cxn>
                <a:cxn ang="0">
                  <a:pos x="56" y="29"/>
                </a:cxn>
                <a:cxn ang="0">
                  <a:pos x="56" y="248"/>
                </a:cxn>
                <a:cxn ang="0">
                  <a:pos x="55" y="253"/>
                </a:cxn>
                <a:cxn ang="0">
                  <a:pos x="55" y="258"/>
                </a:cxn>
                <a:cxn ang="0">
                  <a:pos x="53" y="261"/>
                </a:cxn>
                <a:cxn ang="0">
                  <a:pos x="50" y="264"/>
                </a:cxn>
                <a:cxn ang="0">
                  <a:pos x="45" y="266"/>
                </a:cxn>
                <a:cxn ang="0">
                  <a:pos x="38" y="267"/>
                </a:cxn>
                <a:cxn ang="0">
                  <a:pos x="29" y="268"/>
                </a:cxn>
                <a:cxn ang="0">
                  <a:pos x="16" y="268"/>
                </a:cxn>
                <a:cxn ang="0">
                  <a:pos x="3" y="268"/>
                </a:cxn>
                <a:cxn ang="0">
                  <a:pos x="3" y="281"/>
                </a:cxn>
                <a:cxn ang="0">
                  <a:pos x="17" y="281"/>
                </a:cxn>
                <a:cxn ang="0">
                  <a:pos x="36" y="280"/>
                </a:cxn>
                <a:cxn ang="0">
                  <a:pos x="56" y="280"/>
                </a:cxn>
                <a:cxn ang="0">
                  <a:pos x="71" y="280"/>
                </a:cxn>
                <a:cxn ang="0">
                  <a:pos x="87" y="280"/>
                </a:cxn>
                <a:cxn ang="0">
                  <a:pos x="106" y="280"/>
                </a:cxn>
                <a:cxn ang="0">
                  <a:pos x="125" y="281"/>
                </a:cxn>
                <a:cxn ang="0">
                  <a:pos x="140" y="281"/>
                </a:cxn>
                <a:cxn ang="0">
                  <a:pos x="140" y="268"/>
                </a:cxn>
                <a:cxn ang="0">
                  <a:pos x="126" y="268"/>
                </a:cxn>
                <a:cxn ang="0">
                  <a:pos x="114" y="268"/>
                </a:cxn>
                <a:cxn ang="0">
                  <a:pos x="104" y="267"/>
                </a:cxn>
                <a:cxn ang="0">
                  <a:pos x="97" y="266"/>
                </a:cxn>
                <a:cxn ang="0">
                  <a:pos x="92" y="264"/>
                </a:cxn>
                <a:cxn ang="0">
                  <a:pos x="89" y="261"/>
                </a:cxn>
                <a:cxn ang="0">
                  <a:pos x="88" y="258"/>
                </a:cxn>
                <a:cxn ang="0">
                  <a:pos x="87" y="253"/>
                </a:cxn>
                <a:cxn ang="0">
                  <a:pos x="87" y="248"/>
                </a:cxn>
                <a:cxn ang="0">
                  <a:pos x="87" y="11"/>
                </a:cxn>
              </a:cxnLst>
              <a:rect l="0" t="0" r="r" b="b"/>
              <a:pathLst>
                <a:path w="140" h="281">
                  <a:moveTo>
                    <a:pt x="87" y="11"/>
                  </a:moveTo>
                  <a:lnTo>
                    <a:pt x="87" y="5"/>
                  </a:lnTo>
                  <a:lnTo>
                    <a:pt x="86" y="1"/>
                  </a:lnTo>
                  <a:lnTo>
                    <a:pt x="83" y="0"/>
                  </a:lnTo>
                  <a:lnTo>
                    <a:pt x="77" y="0"/>
                  </a:lnTo>
                  <a:lnTo>
                    <a:pt x="56" y="15"/>
                  </a:lnTo>
                  <a:lnTo>
                    <a:pt x="34" y="23"/>
                  </a:lnTo>
                  <a:lnTo>
                    <a:pt x="14" y="27"/>
                  </a:lnTo>
                  <a:lnTo>
                    <a:pt x="0" y="27"/>
                  </a:lnTo>
                  <a:lnTo>
                    <a:pt x="0" y="40"/>
                  </a:lnTo>
                  <a:lnTo>
                    <a:pt x="9" y="40"/>
                  </a:lnTo>
                  <a:lnTo>
                    <a:pt x="23" y="39"/>
                  </a:lnTo>
                  <a:lnTo>
                    <a:pt x="39" y="35"/>
                  </a:lnTo>
                  <a:lnTo>
                    <a:pt x="56" y="29"/>
                  </a:lnTo>
                  <a:lnTo>
                    <a:pt x="56" y="248"/>
                  </a:lnTo>
                  <a:lnTo>
                    <a:pt x="55" y="253"/>
                  </a:lnTo>
                  <a:lnTo>
                    <a:pt x="55" y="258"/>
                  </a:lnTo>
                  <a:lnTo>
                    <a:pt x="53" y="261"/>
                  </a:lnTo>
                  <a:lnTo>
                    <a:pt x="50" y="264"/>
                  </a:lnTo>
                  <a:lnTo>
                    <a:pt x="45" y="266"/>
                  </a:lnTo>
                  <a:lnTo>
                    <a:pt x="38" y="267"/>
                  </a:lnTo>
                  <a:lnTo>
                    <a:pt x="29" y="268"/>
                  </a:lnTo>
                  <a:lnTo>
                    <a:pt x="16" y="268"/>
                  </a:lnTo>
                  <a:lnTo>
                    <a:pt x="3" y="268"/>
                  </a:lnTo>
                  <a:lnTo>
                    <a:pt x="3" y="281"/>
                  </a:lnTo>
                  <a:lnTo>
                    <a:pt x="17" y="281"/>
                  </a:lnTo>
                  <a:lnTo>
                    <a:pt x="36" y="280"/>
                  </a:lnTo>
                  <a:lnTo>
                    <a:pt x="56" y="280"/>
                  </a:lnTo>
                  <a:lnTo>
                    <a:pt x="71" y="280"/>
                  </a:lnTo>
                  <a:lnTo>
                    <a:pt x="87" y="280"/>
                  </a:lnTo>
                  <a:lnTo>
                    <a:pt x="106" y="280"/>
                  </a:lnTo>
                  <a:lnTo>
                    <a:pt x="125" y="281"/>
                  </a:lnTo>
                  <a:lnTo>
                    <a:pt x="140" y="281"/>
                  </a:lnTo>
                  <a:lnTo>
                    <a:pt x="140" y="268"/>
                  </a:lnTo>
                  <a:lnTo>
                    <a:pt x="126" y="268"/>
                  </a:lnTo>
                  <a:lnTo>
                    <a:pt x="114" y="268"/>
                  </a:lnTo>
                  <a:lnTo>
                    <a:pt x="104" y="267"/>
                  </a:lnTo>
                  <a:lnTo>
                    <a:pt x="97" y="266"/>
                  </a:lnTo>
                  <a:lnTo>
                    <a:pt x="92" y="264"/>
                  </a:lnTo>
                  <a:lnTo>
                    <a:pt x="89" y="261"/>
                  </a:lnTo>
                  <a:lnTo>
                    <a:pt x="88" y="258"/>
                  </a:lnTo>
                  <a:lnTo>
                    <a:pt x="87" y="253"/>
                  </a:lnTo>
                  <a:lnTo>
                    <a:pt x="87" y="248"/>
                  </a:lnTo>
                  <a:lnTo>
                    <a:pt x="87" y="1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51" name="Freeform 79"/>
            <p:cNvSpPr>
              <a:spLocks noChangeAspect="1"/>
            </p:cNvSpPr>
            <p:nvPr/>
          </p:nvSpPr>
          <p:spPr bwMode="auto">
            <a:xfrm>
              <a:off x="2503" y="-1"/>
              <a:ext cx="315" cy="202"/>
            </a:xfrm>
            <a:custGeom>
              <a:avLst/>
              <a:gdLst/>
              <a:ahLst/>
              <a:cxnLst>
                <a:cxn ang="0">
                  <a:pos x="282" y="17"/>
                </a:cxn>
                <a:cxn ang="0">
                  <a:pos x="292" y="11"/>
                </a:cxn>
                <a:cxn ang="0">
                  <a:pos x="313" y="10"/>
                </a:cxn>
                <a:cxn ang="0">
                  <a:pos x="313" y="0"/>
                </a:cxn>
                <a:cxn ang="0">
                  <a:pos x="266" y="0"/>
                </a:cxn>
                <a:cxn ang="0">
                  <a:pos x="258" y="1"/>
                </a:cxn>
                <a:cxn ang="0">
                  <a:pos x="253" y="6"/>
                </a:cxn>
                <a:cxn ang="0">
                  <a:pos x="110" y="8"/>
                </a:cxn>
                <a:cxn ang="0">
                  <a:pos x="107" y="1"/>
                </a:cxn>
                <a:cxn ang="0">
                  <a:pos x="99" y="0"/>
                </a:cxn>
                <a:cxn ang="0">
                  <a:pos x="50" y="1"/>
                </a:cxn>
                <a:cxn ang="0">
                  <a:pos x="50" y="10"/>
                </a:cxn>
                <a:cxn ang="0">
                  <a:pos x="63" y="10"/>
                </a:cxn>
                <a:cxn ang="0">
                  <a:pos x="74" y="12"/>
                </a:cxn>
                <a:cxn ang="0">
                  <a:pos x="75" y="17"/>
                </a:cxn>
                <a:cxn ang="0">
                  <a:pos x="37" y="171"/>
                </a:cxn>
                <a:cxn ang="0">
                  <a:pos x="29" y="184"/>
                </a:cxn>
                <a:cxn ang="0">
                  <a:pos x="6" y="191"/>
                </a:cxn>
                <a:cxn ang="0">
                  <a:pos x="0" y="198"/>
                </a:cxn>
                <a:cxn ang="0">
                  <a:pos x="4" y="202"/>
                </a:cxn>
                <a:cxn ang="0">
                  <a:pos x="35" y="201"/>
                </a:cxn>
                <a:cxn ang="0">
                  <a:pos x="51" y="201"/>
                </a:cxn>
                <a:cxn ang="0">
                  <a:pos x="66" y="202"/>
                </a:cxn>
                <a:cxn ang="0">
                  <a:pos x="70" y="201"/>
                </a:cxn>
                <a:cxn ang="0">
                  <a:pos x="72" y="196"/>
                </a:cxn>
                <a:cxn ang="0">
                  <a:pos x="66" y="191"/>
                </a:cxn>
                <a:cxn ang="0">
                  <a:pos x="49" y="186"/>
                </a:cxn>
                <a:cxn ang="0">
                  <a:pos x="47" y="179"/>
                </a:cxn>
                <a:cxn ang="0">
                  <a:pos x="48" y="172"/>
                </a:cxn>
                <a:cxn ang="0">
                  <a:pos x="88" y="14"/>
                </a:cxn>
                <a:cxn ang="0">
                  <a:pos x="121" y="200"/>
                </a:cxn>
                <a:cxn ang="0">
                  <a:pos x="130" y="200"/>
                </a:cxn>
                <a:cxn ang="0">
                  <a:pos x="258" y="11"/>
                </a:cxn>
                <a:cxn ang="0">
                  <a:pos x="217" y="179"/>
                </a:cxn>
                <a:cxn ang="0">
                  <a:pos x="211" y="189"/>
                </a:cxn>
                <a:cxn ang="0">
                  <a:pos x="191" y="191"/>
                </a:cxn>
                <a:cxn ang="0">
                  <a:pos x="182" y="198"/>
                </a:cxn>
                <a:cxn ang="0">
                  <a:pos x="186" y="202"/>
                </a:cxn>
                <a:cxn ang="0">
                  <a:pos x="223" y="201"/>
                </a:cxn>
                <a:cxn ang="0">
                  <a:pos x="242" y="201"/>
                </a:cxn>
                <a:cxn ang="0">
                  <a:pos x="261" y="202"/>
                </a:cxn>
                <a:cxn ang="0">
                  <a:pos x="265" y="201"/>
                </a:cxn>
                <a:cxn ang="0">
                  <a:pos x="267" y="196"/>
                </a:cxn>
                <a:cxn ang="0">
                  <a:pos x="258" y="191"/>
                </a:cxn>
                <a:cxn ang="0">
                  <a:pos x="246" y="191"/>
                </a:cxn>
                <a:cxn ang="0">
                  <a:pos x="240" y="186"/>
                </a:cxn>
                <a:cxn ang="0">
                  <a:pos x="280" y="24"/>
                </a:cxn>
              </a:cxnLst>
              <a:rect l="0" t="0" r="r" b="b"/>
              <a:pathLst>
                <a:path w="315" h="202">
                  <a:moveTo>
                    <a:pt x="280" y="24"/>
                  </a:moveTo>
                  <a:lnTo>
                    <a:pt x="282" y="17"/>
                  </a:lnTo>
                  <a:lnTo>
                    <a:pt x="286" y="13"/>
                  </a:lnTo>
                  <a:lnTo>
                    <a:pt x="292" y="11"/>
                  </a:lnTo>
                  <a:lnTo>
                    <a:pt x="305" y="10"/>
                  </a:lnTo>
                  <a:lnTo>
                    <a:pt x="313" y="10"/>
                  </a:lnTo>
                  <a:lnTo>
                    <a:pt x="315" y="4"/>
                  </a:lnTo>
                  <a:lnTo>
                    <a:pt x="313" y="0"/>
                  </a:lnTo>
                  <a:lnTo>
                    <a:pt x="306" y="0"/>
                  </a:lnTo>
                  <a:lnTo>
                    <a:pt x="266" y="0"/>
                  </a:lnTo>
                  <a:lnTo>
                    <a:pt x="261" y="0"/>
                  </a:lnTo>
                  <a:lnTo>
                    <a:pt x="258" y="1"/>
                  </a:lnTo>
                  <a:lnTo>
                    <a:pt x="256" y="2"/>
                  </a:lnTo>
                  <a:lnTo>
                    <a:pt x="253" y="6"/>
                  </a:lnTo>
                  <a:lnTo>
                    <a:pt x="139" y="175"/>
                  </a:lnTo>
                  <a:lnTo>
                    <a:pt x="110" y="8"/>
                  </a:lnTo>
                  <a:lnTo>
                    <a:pt x="109" y="3"/>
                  </a:lnTo>
                  <a:lnTo>
                    <a:pt x="107" y="1"/>
                  </a:lnTo>
                  <a:lnTo>
                    <a:pt x="105" y="0"/>
                  </a:lnTo>
                  <a:lnTo>
                    <a:pt x="99" y="0"/>
                  </a:lnTo>
                  <a:lnTo>
                    <a:pt x="57" y="0"/>
                  </a:lnTo>
                  <a:lnTo>
                    <a:pt x="50" y="1"/>
                  </a:lnTo>
                  <a:lnTo>
                    <a:pt x="47" y="6"/>
                  </a:lnTo>
                  <a:lnTo>
                    <a:pt x="50" y="10"/>
                  </a:lnTo>
                  <a:lnTo>
                    <a:pt x="57" y="10"/>
                  </a:lnTo>
                  <a:lnTo>
                    <a:pt x="63" y="10"/>
                  </a:lnTo>
                  <a:lnTo>
                    <a:pt x="69" y="11"/>
                  </a:lnTo>
                  <a:lnTo>
                    <a:pt x="74" y="12"/>
                  </a:lnTo>
                  <a:lnTo>
                    <a:pt x="75" y="15"/>
                  </a:lnTo>
                  <a:lnTo>
                    <a:pt x="75" y="17"/>
                  </a:lnTo>
                  <a:lnTo>
                    <a:pt x="74" y="22"/>
                  </a:lnTo>
                  <a:lnTo>
                    <a:pt x="37" y="171"/>
                  </a:lnTo>
                  <a:lnTo>
                    <a:pt x="34" y="178"/>
                  </a:lnTo>
                  <a:lnTo>
                    <a:pt x="29" y="184"/>
                  </a:lnTo>
                  <a:lnTo>
                    <a:pt x="20" y="189"/>
                  </a:lnTo>
                  <a:lnTo>
                    <a:pt x="6" y="191"/>
                  </a:lnTo>
                  <a:lnTo>
                    <a:pt x="2" y="192"/>
                  </a:lnTo>
                  <a:lnTo>
                    <a:pt x="0" y="198"/>
                  </a:lnTo>
                  <a:lnTo>
                    <a:pt x="0" y="200"/>
                  </a:lnTo>
                  <a:lnTo>
                    <a:pt x="4" y="202"/>
                  </a:lnTo>
                  <a:lnTo>
                    <a:pt x="19" y="201"/>
                  </a:lnTo>
                  <a:lnTo>
                    <a:pt x="35" y="201"/>
                  </a:lnTo>
                  <a:lnTo>
                    <a:pt x="42" y="201"/>
                  </a:lnTo>
                  <a:lnTo>
                    <a:pt x="51" y="201"/>
                  </a:lnTo>
                  <a:lnTo>
                    <a:pt x="59" y="202"/>
                  </a:lnTo>
                  <a:lnTo>
                    <a:pt x="66" y="202"/>
                  </a:lnTo>
                  <a:lnTo>
                    <a:pt x="68" y="202"/>
                  </a:lnTo>
                  <a:lnTo>
                    <a:pt x="70" y="201"/>
                  </a:lnTo>
                  <a:lnTo>
                    <a:pt x="72" y="199"/>
                  </a:lnTo>
                  <a:lnTo>
                    <a:pt x="72" y="196"/>
                  </a:lnTo>
                  <a:lnTo>
                    <a:pt x="70" y="192"/>
                  </a:lnTo>
                  <a:lnTo>
                    <a:pt x="66" y="191"/>
                  </a:lnTo>
                  <a:lnTo>
                    <a:pt x="55" y="190"/>
                  </a:lnTo>
                  <a:lnTo>
                    <a:pt x="49" y="186"/>
                  </a:lnTo>
                  <a:lnTo>
                    <a:pt x="47" y="183"/>
                  </a:lnTo>
                  <a:lnTo>
                    <a:pt x="47" y="179"/>
                  </a:lnTo>
                  <a:lnTo>
                    <a:pt x="47" y="177"/>
                  </a:lnTo>
                  <a:lnTo>
                    <a:pt x="48" y="172"/>
                  </a:lnTo>
                  <a:lnTo>
                    <a:pt x="87" y="14"/>
                  </a:lnTo>
                  <a:lnTo>
                    <a:pt x="88" y="14"/>
                  </a:lnTo>
                  <a:lnTo>
                    <a:pt x="119" y="194"/>
                  </a:lnTo>
                  <a:lnTo>
                    <a:pt x="121" y="200"/>
                  </a:lnTo>
                  <a:lnTo>
                    <a:pt x="125" y="202"/>
                  </a:lnTo>
                  <a:lnTo>
                    <a:pt x="130" y="200"/>
                  </a:lnTo>
                  <a:lnTo>
                    <a:pt x="134" y="196"/>
                  </a:lnTo>
                  <a:lnTo>
                    <a:pt x="258" y="11"/>
                  </a:lnTo>
                  <a:lnTo>
                    <a:pt x="258" y="11"/>
                  </a:lnTo>
                  <a:lnTo>
                    <a:pt x="217" y="179"/>
                  </a:lnTo>
                  <a:lnTo>
                    <a:pt x="215" y="185"/>
                  </a:lnTo>
                  <a:lnTo>
                    <a:pt x="211" y="189"/>
                  </a:lnTo>
                  <a:lnTo>
                    <a:pt x="204" y="191"/>
                  </a:lnTo>
                  <a:lnTo>
                    <a:pt x="191" y="191"/>
                  </a:lnTo>
                  <a:lnTo>
                    <a:pt x="184" y="192"/>
                  </a:lnTo>
                  <a:lnTo>
                    <a:pt x="182" y="198"/>
                  </a:lnTo>
                  <a:lnTo>
                    <a:pt x="182" y="200"/>
                  </a:lnTo>
                  <a:lnTo>
                    <a:pt x="186" y="202"/>
                  </a:lnTo>
                  <a:lnTo>
                    <a:pt x="205" y="201"/>
                  </a:lnTo>
                  <a:lnTo>
                    <a:pt x="223" y="201"/>
                  </a:lnTo>
                  <a:lnTo>
                    <a:pt x="232" y="201"/>
                  </a:lnTo>
                  <a:lnTo>
                    <a:pt x="242" y="201"/>
                  </a:lnTo>
                  <a:lnTo>
                    <a:pt x="253" y="202"/>
                  </a:lnTo>
                  <a:lnTo>
                    <a:pt x="261" y="202"/>
                  </a:lnTo>
                  <a:lnTo>
                    <a:pt x="263" y="202"/>
                  </a:lnTo>
                  <a:lnTo>
                    <a:pt x="265" y="201"/>
                  </a:lnTo>
                  <a:lnTo>
                    <a:pt x="267" y="199"/>
                  </a:lnTo>
                  <a:lnTo>
                    <a:pt x="267" y="196"/>
                  </a:lnTo>
                  <a:lnTo>
                    <a:pt x="265" y="192"/>
                  </a:lnTo>
                  <a:lnTo>
                    <a:pt x="258" y="191"/>
                  </a:lnTo>
                  <a:lnTo>
                    <a:pt x="254" y="191"/>
                  </a:lnTo>
                  <a:lnTo>
                    <a:pt x="246" y="191"/>
                  </a:lnTo>
                  <a:lnTo>
                    <a:pt x="241" y="190"/>
                  </a:lnTo>
                  <a:lnTo>
                    <a:pt x="240" y="186"/>
                  </a:lnTo>
                  <a:lnTo>
                    <a:pt x="241" y="180"/>
                  </a:lnTo>
                  <a:lnTo>
                    <a:pt x="280" y="24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52" name="Freeform 80"/>
            <p:cNvSpPr>
              <a:spLocks noChangeAspect="1"/>
            </p:cNvSpPr>
            <p:nvPr/>
          </p:nvSpPr>
          <p:spPr bwMode="auto">
            <a:xfrm>
              <a:off x="2376" y="328"/>
              <a:ext cx="563" cy="592"/>
            </a:xfrm>
            <a:custGeom>
              <a:avLst/>
              <a:gdLst/>
              <a:ahLst/>
              <a:cxnLst>
                <a:cxn ang="0">
                  <a:pos x="511" y="592"/>
                </a:cxn>
                <a:cxn ang="0">
                  <a:pos x="563" y="457"/>
                </a:cxn>
                <a:cxn ang="0">
                  <a:pos x="552" y="457"/>
                </a:cxn>
                <a:cxn ang="0">
                  <a:pos x="535" y="487"/>
                </a:cxn>
                <a:cxn ang="0">
                  <a:pos x="509" y="511"/>
                </a:cxn>
                <a:cxn ang="0">
                  <a:pos x="477" y="530"/>
                </a:cxn>
                <a:cxn ang="0">
                  <a:pos x="442" y="542"/>
                </a:cxn>
                <a:cxn ang="0">
                  <a:pos x="429" y="545"/>
                </a:cxn>
                <a:cxn ang="0">
                  <a:pos x="403" y="550"/>
                </a:cxn>
                <a:cxn ang="0">
                  <a:pos x="364" y="554"/>
                </a:cxn>
                <a:cxn ang="0">
                  <a:pos x="311" y="555"/>
                </a:cxn>
                <a:cxn ang="0">
                  <a:pos x="56" y="555"/>
                </a:cxn>
                <a:cxn ang="0">
                  <a:pos x="271" y="303"/>
                </a:cxn>
                <a:cxn ang="0">
                  <a:pos x="274" y="299"/>
                </a:cxn>
                <a:cxn ang="0">
                  <a:pos x="275" y="296"/>
                </a:cxn>
                <a:cxn ang="0">
                  <a:pos x="274" y="294"/>
                </a:cxn>
                <a:cxn ang="0">
                  <a:pos x="272" y="290"/>
                </a:cxn>
                <a:cxn ang="0">
                  <a:pos x="75" y="20"/>
                </a:cxn>
                <a:cxn ang="0">
                  <a:pos x="306" y="20"/>
                </a:cxn>
                <a:cxn ang="0">
                  <a:pos x="345" y="21"/>
                </a:cxn>
                <a:cxn ang="0">
                  <a:pos x="376" y="23"/>
                </a:cxn>
                <a:cxn ang="0">
                  <a:pos x="396" y="26"/>
                </a:cxn>
                <a:cxn ang="0">
                  <a:pos x="405" y="27"/>
                </a:cxn>
                <a:cxn ang="0">
                  <a:pos x="425" y="30"/>
                </a:cxn>
                <a:cxn ang="0">
                  <a:pos x="448" y="36"/>
                </a:cxn>
                <a:cxn ang="0">
                  <a:pos x="473" y="45"/>
                </a:cxn>
                <a:cxn ang="0">
                  <a:pos x="498" y="59"/>
                </a:cxn>
                <a:cxn ang="0">
                  <a:pos x="509" y="66"/>
                </a:cxn>
                <a:cxn ang="0">
                  <a:pos x="524" y="78"/>
                </a:cxn>
                <a:cxn ang="0">
                  <a:pos x="539" y="96"/>
                </a:cxn>
                <a:cxn ang="0">
                  <a:pos x="552" y="119"/>
                </a:cxn>
                <a:cxn ang="0">
                  <a:pos x="563" y="119"/>
                </a:cxn>
                <a:cxn ang="0">
                  <a:pos x="511" y="0"/>
                </a:cxn>
                <a:cxn ang="0">
                  <a:pos x="12" y="0"/>
                </a:cxn>
                <a:cxn ang="0">
                  <a:pos x="6" y="0"/>
                </a:cxn>
                <a:cxn ang="0">
                  <a:pos x="3" y="1"/>
                </a:cxn>
                <a:cxn ang="0">
                  <a:pos x="1" y="1"/>
                </a:cxn>
                <a:cxn ang="0">
                  <a:pos x="0" y="3"/>
                </a:cxn>
                <a:cxn ang="0">
                  <a:pos x="0" y="9"/>
                </a:cxn>
                <a:cxn ang="0">
                  <a:pos x="0" y="17"/>
                </a:cxn>
                <a:cxn ang="0">
                  <a:pos x="224" y="323"/>
                </a:cxn>
                <a:cxn ang="0">
                  <a:pos x="4" y="580"/>
                </a:cxn>
                <a:cxn ang="0">
                  <a:pos x="1" y="585"/>
                </a:cxn>
                <a:cxn ang="0">
                  <a:pos x="0" y="587"/>
                </a:cxn>
                <a:cxn ang="0">
                  <a:pos x="3" y="591"/>
                </a:cxn>
                <a:cxn ang="0">
                  <a:pos x="12" y="592"/>
                </a:cxn>
                <a:cxn ang="0">
                  <a:pos x="511" y="592"/>
                </a:cxn>
              </a:cxnLst>
              <a:rect l="0" t="0" r="r" b="b"/>
              <a:pathLst>
                <a:path w="563" h="592">
                  <a:moveTo>
                    <a:pt x="511" y="592"/>
                  </a:moveTo>
                  <a:lnTo>
                    <a:pt x="563" y="457"/>
                  </a:lnTo>
                  <a:lnTo>
                    <a:pt x="552" y="457"/>
                  </a:lnTo>
                  <a:lnTo>
                    <a:pt x="535" y="487"/>
                  </a:lnTo>
                  <a:lnTo>
                    <a:pt x="509" y="511"/>
                  </a:lnTo>
                  <a:lnTo>
                    <a:pt x="477" y="530"/>
                  </a:lnTo>
                  <a:lnTo>
                    <a:pt x="442" y="542"/>
                  </a:lnTo>
                  <a:lnTo>
                    <a:pt x="429" y="545"/>
                  </a:lnTo>
                  <a:lnTo>
                    <a:pt x="403" y="550"/>
                  </a:lnTo>
                  <a:lnTo>
                    <a:pt x="364" y="554"/>
                  </a:lnTo>
                  <a:lnTo>
                    <a:pt x="311" y="555"/>
                  </a:lnTo>
                  <a:lnTo>
                    <a:pt x="56" y="555"/>
                  </a:lnTo>
                  <a:lnTo>
                    <a:pt x="271" y="303"/>
                  </a:lnTo>
                  <a:lnTo>
                    <a:pt x="274" y="299"/>
                  </a:lnTo>
                  <a:lnTo>
                    <a:pt x="275" y="296"/>
                  </a:lnTo>
                  <a:lnTo>
                    <a:pt x="274" y="294"/>
                  </a:lnTo>
                  <a:lnTo>
                    <a:pt x="272" y="290"/>
                  </a:lnTo>
                  <a:lnTo>
                    <a:pt x="75" y="20"/>
                  </a:lnTo>
                  <a:lnTo>
                    <a:pt x="306" y="20"/>
                  </a:lnTo>
                  <a:lnTo>
                    <a:pt x="345" y="21"/>
                  </a:lnTo>
                  <a:lnTo>
                    <a:pt x="376" y="23"/>
                  </a:lnTo>
                  <a:lnTo>
                    <a:pt x="396" y="26"/>
                  </a:lnTo>
                  <a:lnTo>
                    <a:pt x="405" y="27"/>
                  </a:lnTo>
                  <a:lnTo>
                    <a:pt x="425" y="30"/>
                  </a:lnTo>
                  <a:lnTo>
                    <a:pt x="448" y="36"/>
                  </a:lnTo>
                  <a:lnTo>
                    <a:pt x="473" y="45"/>
                  </a:lnTo>
                  <a:lnTo>
                    <a:pt x="498" y="59"/>
                  </a:lnTo>
                  <a:lnTo>
                    <a:pt x="509" y="66"/>
                  </a:lnTo>
                  <a:lnTo>
                    <a:pt x="524" y="78"/>
                  </a:lnTo>
                  <a:lnTo>
                    <a:pt x="539" y="96"/>
                  </a:lnTo>
                  <a:lnTo>
                    <a:pt x="552" y="119"/>
                  </a:lnTo>
                  <a:lnTo>
                    <a:pt x="563" y="119"/>
                  </a:lnTo>
                  <a:lnTo>
                    <a:pt x="511" y="0"/>
                  </a:lnTo>
                  <a:lnTo>
                    <a:pt x="12" y="0"/>
                  </a:lnTo>
                  <a:lnTo>
                    <a:pt x="6" y="0"/>
                  </a:lnTo>
                  <a:lnTo>
                    <a:pt x="3" y="1"/>
                  </a:lnTo>
                  <a:lnTo>
                    <a:pt x="1" y="1"/>
                  </a:lnTo>
                  <a:lnTo>
                    <a:pt x="0" y="3"/>
                  </a:lnTo>
                  <a:lnTo>
                    <a:pt x="0" y="9"/>
                  </a:lnTo>
                  <a:lnTo>
                    <a:pt x="0" y="17"/>
                  </a:lnTo>
                  <a:lnTo>
                    <a:pt x="224" y="323"/>
                  </a:lnTo>
                  <a:lnTo>
                    <a:pt x="4" y="580"/>
                  </a:lnTo>
                  <a:lnTo>
                    <a:pt x="1" y="585"/>
                  </a:lnTo>
                  <a:lnTo>
                    <a:pt x="0" y="587"/>
                  </a:lnTo>
                  <a:lnTo>
                    <a:pt x="3" y="591"/>
                  </a:lnTo>
                  <a:lnTo>
                    <a:pt x="12" y="592"/>
                  </a:lnTo>
                  <a:lnTo>
                    <a:pt x="511" y="59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53" name="Freeform 81"/>
            <p:cNvSpPr>
              <a:spLocks noChangeAspect="1" noEditPoints="1"/>
            </p:cNvSpPr>
            <p:nvPr/>
          </p:nvSpPr>
          <p:spPr bwMode="auto">
            <a:xfrm>
              <a:off x="2398" y="1033"/>
              <a:ext cx="89" cy="199"/>
            </a:xfrm>
            <a:custGeom>
              <a:avLst/>
              <a:gdLst/>
              <a:ahLst/>
              <a:cxnLst>
                <a:cxn ang="0">
                  <a:pos x="81" y="8"/>
                </a:cxn>
                <a:cxn ang="0">
                  <a:pos x="75" y="1"/>
                </a:cxn>
                <a:cxn ang="0">
                  <a:pos x="64" y="2"/>
                </a:cxn>
                <a:cxn ang="0">
                  <a:pos x="55" y="10"/>
                </a:cxn>
                <a:cxn ang="0">
                  <a:pos x="56" y="24"/>
                </a:cxn>
                <a:cxn ang="0">
                  <a:pos x="71" y="26"/>
                </a:cxn>
                <a:cxn ang="0">
                  <a:pos x="80" y="17"/>
                </a:cxn>
                <a:cxn ang="0">
                  <a:pos x="21" y="162"/>
                </a:cxn>
                <a:cxn ang="0">
                  <a:pos x="19" y="174"/>
                </a:cxn>
                <a:cxn ang="0">
                  <a:pos x="27" y="192"/>
                </a:cxn>
                <a:cxn ang="0">
                  <a:pos x="47" y="199"/>
                </a:cxn>
                <a:cxn ang="0">
                  <a:pos x="66" y="193"/>
                </a:cxn>
                <a:cxn ang="0">
                  <a:pos x="79" y="179"/>
                </a:cxn>
                <a:cxn ang="0">
                  <a:pos x="87" y="163"/>
                </a:cxn>
                <a:cxn ang="0">
                  <a:pos x="89" y="154"/>
                </a:cxn>
                <a:cxn ang="0">
                  <a:pos x="85" y="150"/>
                </a:cxn>
                <a:cxn ang="0">
                  <a:pos x="79" y="155"/>
                </a:cxn>
                <a:cxn ang="0">
                  <a:pos x="65" y="182"/>
                </a:cxn>
                <a:cxn ang="0">
                  <a:pos x="48" y="191"/>
                </a:cxn>
                <a:cxn ang="0">
                  <a:pos x="40" y="181"/>
                </a:cxn>
                <a:cxn ang="0">
                  <a:pos x="45" y="162"/>
                </a:cxn>
                <a:cxn ang="0">
                  <a:pos x="58" y="130"/>
                </a:cxn>
                <a:cxn ang="0">
                  <a:pos x="67" y="107"/>
                </a:cxn>
                <a:cxn ang="0">
                  <a:pos x="71" y="91"/>
                </a:cxn>
                <a:cxn ang="0">
                  <a:pos x="63" y="73"/>
                </a:cxn>
                <a:cxn ang="0">
                  <a:pos x="43" y="66"/>
                </a:cxn>
                <a:cxn ang="0">
                  <a:pos x="24" y="72"/>
                </a:cxn>
                <a:cxn ang="0">
                  <a:pos x="10" y="87"/>
                </a:cxn>
                <a:cxn ang="0">
                  <a:pos x="2" y="102"/>
                </a:cxn>
                <a:cxn ang="0">
                  <a:pos x="0" y="111"/>
                </a:cxn>
                <a:cxn ang="0">
                  <a:pos x="5" y="115"/>
                </a:cxn>
                <a:cxn ang="0">
                  <a:pos x="10" y="110"/>
                </a:cxn>
                <a:cxn ang="0">
                  <a:pos x="25" y="83"/>
                </a:cxn>
                <a:cxn ang="0">
                  <a:pos x="42" y="74"/>
                </a:cxn>
                <a:cxn ang="0">
                  <a:pos x="49" y="85"/>
                </a:cxn>
                <a:cxn ang="0">
                  <a:pos x="47" y="95"/>
                </a:cxn>
                <a:cxn ang="0">
                  <a:pos x="40" y="114"/>
                </a:cxn>
              </a:cxnLst>
              <a:rect l="0" t="0" r="r" b="b"/>
              <a:pathLst>
                <a:path w="89" h="199">
                  <a:moveTo>
                    <a:pt x="82" y="11"/>
                  </a:moveTo>
                  <a:lnTo>
                    <a:pt x="81" y="8"/>
                  </a:lnTo>
                  <a:lnTo>
                    <a:pt x="79" y="4"/>
                  </a:lnTo>
                  <a:lnTo>
                    <a:pt x="75" y="1"/>
                  </a:lnTo>
                  <a:lnTo>
                    <a:pt x="70" y="0"/>
                  </a:lnTo>
                  <a:lnTo>
                    <a:pt x="64" y="2"/>
                  </a:lnTo>
                  <a:lnTo>
                    <a:pt x="58" y="5"/>
                  </a:lnTo>
                  <a:lnTo>
                    <a:pt x="55" y="10"/>
                  </a:lnTo>
                  <a:lnTo>
                    <a:pt x="53" y="16"/>
                  </a:lnTo>
                  <a:lnTo>
                    <a:pt x="56" y="24"/>
                  </a:lnTo>
                  <a:lnTo>
                    <a:pt x="65" y="28"/>
                  </a:lnTo>
                  <a:lnTo>
                    <a:pt x="71" y="26"/>
                  </a:lnTo>
                  <a:lnTo>
                    <a:pt x="77" y="23"/>
                  </a:lnTo>
                  <a:lnTo>
                    <a:pt x="80" y="17"/>
                  </a:lnTo>
                  <a:lnTo>
                    <a:pt x="82" y="11"/>
                  </a:lnTo>
                  <a:close/>
                  <a:moveTo>
                    <a:pt x="21" y="162"/>
                  </a:moveTo>
                  <a:lnTo>
                    <a:pt x="19" y="168"/>
                  </a:lnTo>
                  <a:lnTo>
                    <a:pt x="19" y="174"/>
                  </a:lnTo>
                  <a:lnTo>
                    <a:pt x="21" y="184"/>
                  </a:lnTo>
                  <a:lnTo>
                    <a:pt x="27" y="192"/>
                  </a:lnTo>
                  <a:lnTo>
                    <a:pt x="35" y="198"/>
                  </a:lnTo>
                  <a:lnTo>
                    <a:pt x="47" y="199"/>
                  </a:lnTo>
                  <a:lnTo>
                    <a:pt x="57" y="198"/>
                  </a:lnTo>
                  <a:lnTo>
                    <a:pt x="66" y="193"/>
                  </a:lnTo>
                  <a:lnTo>
                    <a:pt x="73" y="186"/>
                  </a:lnTo>
                  <a:lnTo>
                    <a:pt x="79" y="179"/>
                  </a:lnTo>
                  <a:lnTo>
                    <a:pt x="84" y="171"/>
                  </a:lnTo>
                  <a:lnTo>
                    <a:pt x="87" y="163"/>
                  </a:lnTo>
                  <a:lnTo>
                    <a:pt x="89" y="157"/>
                  </a:lnTo>
                  <a:lnTo>
                    <a:pt x="89" y="154"/>
                  </a:lnTo>
                  <a:lnTo>
                    <a:pt x="87" y="151"/>
                  </a:lnTo>
                  <a:lnTo>
                    <a:pt x="85" y="150"/>
                  </a:lnTo>
                  <a:lnTo>
                    <a:pt x="81" y="152"/>
                  </a:lnTo>
                  <a:lnTo>
                    <a:pt x="79" y="155"/>
                  </a:lnTo>
                  <a:lnTo>
                    <a:pt x="73" y="171"/>
                  </a:lnTo>
                  <a:lnTo>
                    <a:pt x="65" y="182"/>
                  </a:lnTo>
                  <a:lnTo>
                    <a:pt x="56" y="189"/>
                  </a:lnTo>
                  <a:lnTo>
                    <a:pt x="48" y="191"/>
                  </a:lnTo>
                  <a:lnTo>
                    <a:pt x="42" y="189"/>
                  </a:lnTo>
                  <a:lnTo>
                    <a:pt x="40" y="181"/>
                  </a:lnTo>
                  <a:lnTo>
                    <a:pt x="42" y="171"/>
                  </a:lnTo>
                  <a:lnTo>
                    <a:pt x="45" y="162"/>
                  </a:lnTo>
                  <a:lnTo>
                    <a:pt x="54" y="138"/>
                  </a:lnTo>
                  <a:lnTo>
                    <a:pt x="58" y="130"/>
                  </a:lnTo>
                  <a:lnTo>
                    <a:pt x="62" y="118"/>
                  </a:lnTo>
                  <a:lnTo>
                    <a:pt x="67" y="107"/>
                  </a:lnTo>
                  <a:lnTo>
                    <a:pt x="69" y="101"/>
                  </a:lnTo>
                  <a:lnTo>
                    <a:pt x="71" y="91"/>
                  </a:lnTo>
                  <a:lnTo>
                    <a:pt x="69" y="81"/>
                  </a:lnTo>
                  <a:lnTo>
                    <a:pt x="63" y="73"/>
                  </a:lnTo>
                  <a:lnTo>
                    <a:pt x="54" y="68"/>
                  </a:lnTo>
                  <a:lnTo>
                    <a:pt x="43" y="66"/>
                  </a:lnTo>
                  <a:lnTo>
                    <a:pt x="32" y="68"/>
                  </a:lnTo>
                  <a:lnTo>
                    <a:pt x="24" y="72"/>
                  </a:lnTo>
                  <a:lnTo>
                    <a:pt x="16" y="79"/>
                  </a:lnTo>
                  <a:lnTo>
                    <a:pt x="10" y="87"/>
                  </a:lnTo>
                  <a:lnTo>
                    <a:pt x="6" y="95"/>
                  </a:lnTo>
                  <a:lnTo>
                    <a:pt x="2" y="102"/>
                  </a:lnTo>
                  <a:lnTo>
                    <a:pt x="0" y="108"/>
                  </a:lnTo>
                  <a:lnTo>
                    <a:pt x="0" y="111"/>
                  </a:lnTo>
                  <a:lnTo>
                    <a:pt x="2" y="115"/>
                  </a:lnTo>
                  <a:lnTo>
                    <a:pt x="5" y="115"/>
                  </a:lnTo>
                  <a:lnTo>
                    <a:pt x="9" y="114"/>
                  </a:lnTo>
                  <a:lnTo>
                    <a:pt x="10" y="110"/>
                  </a:lnTo>
                  <a:lnTo>
                    <a:pt x="17" y="94"/>
                  </a:lnTo>
                  <a:lnTo>
                    <a:pt x="25" y="83"/>
                  </a:lnTo>
                  <a:lnTo>
                    <a:pt x="33" y="76"/>
                  </a:lnTo>
                  <a:lnTo>
                    <a:pt x="42" y="74"/>
                  </a:lnTo>
                  <a:lnTo>
                    <a:pt x="47" y="76"/>
                  </a:lnTo>
                  <a:lnTo>
                    <a:pt x="49" y="85"/>
                  </a:lnTo>
                  <a:lnTo>
                    <a:pt x="49" y="90"/>
                  </a:lnTo>
                  <a:lnTo>
                    <a:pt x="47" y="95"/>
                  </a:lnTo>
                  <a:lnTo>
                    <a:pt x="45" y="103"/>
                  </a:lnTo>
                  <a:lnTo>
                    <a:pt x="40" y="114"/>
                  </a:lnTo>
                  <a:lnTo>
                    <a:pt x="21" y="16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54" name="Freeform 82"/>
            <p:cNvSpPr>
              <a:spLocks noChangeAspect="1" noEditPoints="1"/>
            </p:cNvSpPr>
            <p:nvPr/>
          </p:nvSpPr>
          <p:spPr bwMode="auto">
            <a:xfrm>
              <a:off x="2524" y="1116"/>
              <a:ext cx="218" cy="79"/>
            </a:xfrm>
            <a:custGeom>
              <a:avLst/>
              <a:gdLst/>
              <a:ahLst/>
              <a:cxnLst>
                <a:cxn ang="0">
                  <a:pos x="207" y="14"/>
                </a:cxn>
                <a:cxn ang="0">
                  <a:pos x="211" y="14"/>
                </a:cxn>
                <a:cxn ang="0">
                  <a:pos x="214" y="13"/>
                </a:cxn>
                <a:cxn ang="0">
                  <a:pos x="217" y="11"/>
                </a:cxn>
                <a:cxn ang="0">
                  <a:pos x="218" y="7"/>
                </a:cxn>
                <a:cxn ang="0">
                  <a:pos x="217" y="3"/>
                </a:cxn>
                <a:cxn ang="0">
                  <a:pos x="214" y="0"/>
                </a:cxn>
                <a:cxn ang="0">
                  <a:pos x="211" y="0"/>
                </a:cxn>
                <a:cxn ang="0">
                  <a:pos x="207" y="0"/>
                </a:cxn>
                <a:cxn ang="0">
                  <a:pos x="11" y="0"/>
                </a:cxn>
                <a:cxn ang="0">
                  <a:pos x="8" y="0"/>
                </a:cxn>
                <a:cxn ang="0">
                  <a:pos x="4" y="0"/>
                </a:cxn>
                <a:cxn ang="0">
                  <a:pos x="1" y="3"/>
                </a:cxn>
                <a:cxn ang="0">
                  <a:pos x="0" y="7"/>
                </a:cxn>
                <a:cxn ang="0">
                  <a:pos x="1" y="11"/>
                </a:cxn>
                <a:cxn ang="0">
                  <a:pos x="4" y="13"/>
                </a:cxn>
                <a:cxn ang="0">
                  <a:pos x="8" y="14"/>
                </a:cxn>
                <a:cxn ang="0">
                  <a:pos x="12" y="14"/>
                </a:cxn>
                <a:cxn ang="0">
                  <a:pos x="207" y="14"/>
                </a:cxn>
                <a:cxn ang="0">
                  <a:pos x="207" y="79"/>
                </a:cxn>
                <a:cxn ang="0">
                  <a:pos x="211" y="79"/>
                </a:cxn>
                <a:cxn ang="0">
                  <a:pos x="214" y="78"/>
                </a:cxn>
                <a:cxn ang="0">
                  <a:pos x="217" y="76"/>
                </a:cxn>
                <a:cxn ang="0">
                  <a:pos x="218" y="72"/>
                </a:cxn>
                <a:cxn ang="0">
                  <a:pos x="217" y="68"/>
                </a:cxn>
                <a:cxn ang="0">
                  <a:pos x="214" y="66"/>
                </a:cxn>
                <a:cxn ang="0">
                  <a:pos x="211" y="65"/>
                </a:cxn>
                <a:cxn ang="0">
                  <a:pos x="207" y="65"/>
                </a:cxn>
                <a:cxn ang="0">
                  <a:pos x="12" y="65"/>
                </a:cxn>
                <a:cxn ang="0">
                  <a:pos x="8" y="65"/>
                </a:cxn>
                <a:cxn ang="0">
                  <a:pos x="4" y="66"/>
                </a:cxn>
                <a:cxn ang="0">
                  <a:pos x="1" y="68"/>
                </a:cxn>
                <a:cxn ang="0">
                  <a:pos x="0" y="72"/>
                </a:cxn>
                <a:cxn ang="0">
                  <a:pos x="1" y="76"/>
                </a:cxn>
                <a:cxn ang="0">
                  <a:pos x="4" y="78"/>
                </a:cxn>
                <a:cxn ang="0">
                  <a:pos x="8" y="79"/>
                </a:cxn>
                <a:cxn ang="0">
                  <a:pos x="11" y="79"/>
                </a:cxn>
                <a:cxn ang="0">
                  <a:pos x="207" y="79"/>
                </a:cxn>
              </a:cxnLst>
              <a:rect l="0" t="0" r="r" b="b"/>
              <a:pathLst>
                <a:path w="218" h="79">
                  <a:moveTo>
                    <a:pt x="207" y="14"/>
                  </a:moveTo>
                  <a:lnTo>
                    <a:pt x="211" y="14"/>
                  </a:lnTo>
                  <a:lnTo>
                    <a:pt x="214" y="13"/>
                  </a:lnTo>
                  <a:lnTo>
                    <a:pt x="217" y="11"/>
                  </a:lnTo>
                  <a:lnTo>
                    <a:pt x="218" y="7"/>
                  </a:lnTo>
                  <a:lnTo>
                    <a:pt x="217" y="3"/>
                  </a:lnTo>
                  <a:lnTo>
                    <a:pt x="214" y="0"/>
                  </a:lnTo>
                  <a:lnTo>
                    <a:pt x="211" y="0"/>
                  </a:lnTo>
                  <a:lnTo>
                    <a:pt x="207" y="0"/>
                  </a:lnTo>
                  <a:lnTo>
                    <a:pt x="11" y="0"/>
                  </a:lnTo>
                  <a:lnTo>
                    <a:pt x="8" y="0"/>
                  </a:lnTo>
                  <a:lnTo>
                    <a:pt x="4" y="0"/>
                  </a:lnTo>
                  <a:lnTo>
                    <a:pt x="1" y="3"/>
                  </a:lnTo>
                  <a:lnTo>
                    <a:pt x="0" y="7"/>
                  </a:lnTo>
                  <a:lnTo>
                    <a:pt x="1" y="11"/>
                  </a:lnTo>
                  <a:lnTo>
                    <a:pt x="4" y="13"/>
                  </a:lnTo>
                  <a:lnTo>
                    <a:pt x="8" y="14"/>
                  </a:lnTo>
                  <a:lnTo>
                    <a:pt x="12" y="14"/>
                  </a:lnTo>
                  <a:lnTo>
                    <a:pt x="207" y="14"/>
                  </a:lnTo>
                  <a:close/>
                  <a:moveTo>
                    <a:pt x="207" y="79"/>
                  </a:moveTo>
                  <a:lnTo>
                    <a:pt x="211" y="79"/>
                  </a:lnTo>
                  <a:lnTo>
                    <a:pt x="214" y="78"/>
                  </a:lnTo>
                  <a:lnTo>
                    <a:pt x="217" y="76"/>
                  </a:lnTo>
                  <a:lnTo>
                    <a:pt x="218" y="72"/>
                  </a:lnTo>
                  <a:lnTo>
                    <a:pt x="217" y="68"/>
                  </a:lnTo>
                  <a:lnTo>
                    <a:pt x="214" y="66"/>
                  </a:lnTo>
                  <a:lnTo>
                    <a:pt x="211" y="65"/>
                  </a:lnTo>
                  <a:lnTo>
                    <a:pt x="207" y="65"/>
                  </a:lnTo>
                  <a:lnTo>
                    <a:pt x="12" y="65"/>
                  </a:lnTo>
                  <a:lnTo>
                    <a:pt x="8" y="65"/>
                  </a:lnTo>
                  <a:lnTo>
                    <a:pt x="4" y="66"/>
                  </a:lnTo>
                  <a:lnTo>
                    <a:pt x="1" y="68"/>
                  </a:lnTo>
                  <a:lnTo>
                    <a:pt x="0" y="72"/>
                  </a:lnTo>
                  <a:lnTo>
                    <a:pt x="1" y="76"/>
                  </a:lnTo>
                  <a:lnTo>
                    <a:pt x="4" y="78"/>
                  </a:lnTo>
                  <a:lnTo>
                    <a:pt x="8" y="79"/>
                  </a:lnTo>
                  <a:lnTo>
                    <a:pt x="11" y="79"/>
                  </a:lnTo>
                  <a:lnTo>
                    <a:pt x="207" y="7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55" name="Freeform 83"/>
            <p:cNvSpPr>
              <a:spLocks noChangeAspect="1"/>
            </p:cNvSpPr>
            <p:nvPr/>
          </p:nvSpPr>
          <p:spPr bwMode="auto">
            <a:xfrm>
              <a:off x="2795" y="1033"/>
              <a:ext cx="108" cy="197"/>
            </a:xfrm>
            <a:custGeom>
              <a:avLst/>
              <a:gdLst/>
              <a:ahLst/>
              <a:cxnLst>
                <a:cxn ang="0">
                  <a:pos x="67" y="8"/>
                </a:cxn>
                <a:cxn ang="0">
                  <a:pos x="67" y="3"/>
                </a:cxn>
                <a:cxn ang="0">
                  <a:pos x="66" y="1"/>
                </a:cxn>
                <a:cxn ang="0">
                  <a:pos x="63" y="0"/>
                </a:cxn>
                <a:cxn ang="0">
                  <a:pos x="58" y="0"/>
                </a:cxn>
                <a:cxn ang="0">
                  <a:pos x="43" y="11"/>
                </a:cxn>
                <a:cxn ang="0">
                  <a:pos x="27" y="16"/>
                </a:cxn>
                <a:cxn ang="0">
                  <a:pos x="12" y="19"/>
                </a:cxn>
                <a:cxn ang="0">
                  <a:pos x="0" y="19"/>
                </a:cxn>
                <a:cxn ang="0">
                  <a:pos x="0" y="30"/>
                </a:cxn>
                <a:cxn ang="0">
                  <a:pos x="8" y="29"/>
                </a:cxn>
                <a:cxn ang="0">
                  <a:pos x="18" y="28"/>
                </a:cxn>
                <a:cxn ang="0">
                  <a:pos x="31" y="26"/>
                </a:cxn>
                <a:cxn ang="0">
                  <a:pos x="43" y="21"/>
                </a:cxn>
                <a:cxn ang="0">
                  <a:pos x="43" y="172"/>
                </a:cxn>
                <a:cxn ang="0">
                  <a:pos x="43" y="179"/>
                </a:cxn>
                <a:cxn ang="0">
                  <a:pos x="40" y="183"/>
                </a:cxn>
                <a:cxn ang="0">
                  <a:pos x="31" y="185"/>
                </a:cxn>
                <a:cxn ang="0">
                  <a:pos x="14" y="186"/>
                </a:cxn>
                <a:cxn ang="0">
                  <a:pos x="2" y="186"/>
                </a:cxn>
                <a:cxn ang="0">
                  <a:pos x="2" y="197"/>
                </a:cxn>
                <a:cxn ang="0">
                  <a:pos x="11" y="196"/>
                </a:cxn>
                <a:cxn ang="0">
                  <a:pos x="27" y="196"/>
                </a:cxn>
                <a:cxn ang="0">
                  <a:pos x="43" y="196"/>
                </a:cxn>
                <a:cxn ang="0">
                  <a:pos x="55" y="195"/>
                </a:cxn>
                <a:cxn ang="0">
                  <a:pos x="67" y="196"/>
                </a:cxn>
                <a:cxn ang="0">
                  <a:pos x="83" y="196"/>
                </a:cxn>
                <a:cxn ang="0">
                  <a:pos x="98" y="196"/>
                </a:cxn>
                <a:cxn ang="0">
                  <a:pos x="108" y="197"/>
                </a:cxn>
                <a:cxn ang="0">
                  <a:pos x="108" y="186"/>
                </a:cxn>
                <a:cxn ang="0">
                  <a:pos x="97" y="186"/>
                </a:cxn>
                <a:cxn ang="0">
                  <a:pos x="80" y="185"/>
                </a:cxn>
                <a:cxn ang="0">
                  <a:pos x="71" y="183"/>
                </a:cxn>
                <a:cxn ang="0">
                  <a:pos x="68" y="179"/>
                </a:cxn>
                <a:cxn ang="0">
                  <a:pos x="67" y="172"/>
                </a:cxn>
                <a:cxn ang="0">
                  <a:pos x="67" y="8"/>
                </a:cxn>
              </a:cxnLst>
              <a:rect l="0" t="0" r="r" b="b"/>
              <a:pathLst>
                <a:path w="108" h="197">
                  <a:moveTo>
                    <a:pt x="67" y="8"/>
                  </a:moveTo>
                  <a:lnTo>
                    <a:pt x="67" y="3"/>
                  </a:lnTo>
                  <a:lnTo>
                    <a:pt x="66" y="1"/>
                  </a:lnTo>
                  <a:lnTo>
                    <a:pt x="63" y="0"/>
                  </a:lnTo>
                  <a:lnTo>
                    <a:pt x="58" y="0"/>
                  </a:lnTo>
                  <a:lnTo>
                    <a:pt x="43" y="11"/>
                  </a:lnTo>
                  <a:lnTo>
                    <a:pt x="27" y="16"/>
                  </a:lnTo>
                  <a:lnTo>
                    <a:pt x="12" y="19"/>
                  </a:lnTo>
                  <a:lnTo>
                    <a:pt x="0" y="19"/>
                  </a:lnTo>
                  <a:lnTo>
                    <a:pt x="0" y="30"/>
                  </a:lnTo>
                  <a:lnTo>
                    <a:pt x="8" y="29"/>
                  </a:lnTo>
                  <a:lnTo>
                    <a:pt x="18" y="28"/>
                  </a:lnTo>
                  <a:lnTo>
                    <a:pt x="31" y="26"/>
                  </a:lnTo>
                  <a:lnTo>
                    <a:pt x="43" y="21"/>
                  </a:lnTo>
                  <a:lnTo>
                    <a:pt x="43" y="172"/>
                  </a:lnTo>
                  <a:lnTo>
                    <a:pt x="43" y="179"/>
                  </a:lnTo>
                  <a:lnTo>
                    <a:pt x="40" y="183"/>
                  </a:lnTo>
                  <a:lnTo>
                    <a:pt x="31" y="185"/>
                  </a:lnTo>
                  <a:lnTo>
                    <a:pt x="14" y="186"/>
                  </a:lnTo>
                  <a:lnTo>
                    <a:pt x="2" y="186"/>
                  </a:lnTo>
                  <a:lnTo>
                    <a:pt x="2" y="197"/>
                  </a:lnTo>
                  <a:lnTo>
                    <a:pt x="11" y="196"/>
                  </a:lnTo>
                  <a:lnTo>
                    <a:pt x="27" y="196"/>
                  </a:lnTo>
                  <a:lnTo>
                    <a:pt x="43" y="196"/>
                  </a:lnTo>
                  <a:lnTo>
                    <a:pt x="55" y="195"/>
                  </a:lnTo>
                  <a:lnTo>
                    <a:pt x="67" y="196"/>
                  </a:lnTo>
                  <a:lnTo>
                    <a:pt x="83" y="196"/>
                  </a:lnTo>
                  <a:lnTo>
                    <a:pt x="98" y="196"/>
                  </a:lnTo>
                  <a:lnTo>
                    <a:pt x="108" y="197"/>
                  </a:lnTo>
                  <a:lnTo>
                    <a:pt x="108" y="186"/>
                  </a:lnTo>
                  <a:lnTo>
                    <a:pt x="97" y="186"/>
                  </a:lnTo>
                  <a:lnTo>
                    <a:pt x="80" y="185"/>
                  </a:lnTo>
                  <a:lnTo>
                    <a:pt x="71" y="183"/>
                  </a:lnTo>
                  <a:lnTo>
                    <a:pt x="68" y="179"/>
                  </a:lnTo>
                  <a:lnTo>
                    <a:pt x="67" y="172"/>
                  </a:lnTo>
                  <a:lnTo>
                    <a:pt x="67" y="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56" name="Freeform 84"/>
            <p:cNvSpPr>
              <a:spLocks noChangeAspect="1"/>
            </p:cNvSpPr>
            <p:nvPr/>
          </p:nvSpPr>
          <p:spPr bwMode="auto">
            <a:xfrm>
              <a:off x="3005" y="413"/>
              <a:ext cx="98" cy="423"/>
            </a:xfrm>
            <a:custGeom>
              <a:avLst/>
              <a:gdLst/>
              <a:ahLst/>
              <a:cxnLst>
                <a:cxn ang="0">
                  <a:pos x="98" y="419"/>
                </a:cxn>
                <a:cxn ang="0">
                  <a:pos x="98" y="418"/>
                </a:cxn>
                <a:cxn ang="0">
                  <a:pos x="97" y="416"/>
                </a:cxn>
                <a:cxn ang="0">
                  <a:pos x="95" y="414"/>
                </a:cxn>
                <a:cxn ang="0">
                  <a:pos x="91" y="409"/>
                </a:cxn>
                <a:cxn ang="0">
                  <a:pos x="58" y="365"/>
                </a:cxn>
                <a:cxn ang="0">
                  <a:pos x="38" y="315"/>
                </a:cxn>
                <a:cxn ang="0">
                  <a:pos x="28" y="262"/>
                </a:cxn>
                <a:cxn ang="0">
                  <a:pos x="25" y="212"/>
                </a:cxn>
                <a:cxn ang="0">
                  <a:pos x="28" y="157"/>
                </a:cxn>
                <a:cxn ang="0">
                  <a:pos x="39" y="104"/>
                </a:cxn>
                <a:cxn ang="0">
                  <a:pos x="60" y="55"/>
                </a:cxn>
                <a:cxn ang="0">
                  <a:pos x="93" y="11"/>
                </a:cxn>
                <a:cxn ang="0">
                  <a:pos x="98" y="6"/>
                </a:cxn>
                <a:cxn ang="0">
                  <a:pos x="98" y="4"/>
                </a:cxn>
                <a:cxn ang="0">
                  <a:pos x="97" y="1"/>
                </a:cxn>
                <a:cxn ang="0">
                  <a:pos x="94" y="0"/>
                </a:cxn>
                <a:cxn ang="0">
                  <a:pos x="85" y="5"/>
                </a:cxn>
                <a:cxn ang="0">
                  <a:pos x="68" y="21"/>
                </a:cxn>
                <a:cxn ang="0">
                  <a:pos x="47" y="47"/>
                </a:cxn>
                <a:cxn ang="0">
                  <a:pos x="27" y="83"/>
                </a:cxn>
                <a:cxn ang="0">
                  <a:pos x="14" y="117"/>
                </a:cxn>
                <a:cxn ang="0">
                  <a:pos x="5" y="151"/>
                </a:cxn>
                <a:cxn ang="0">
                  <a:pos x="1" y="183"/>
                </a:cxn>
                <a:cxn ang="0">
                  <a:pos x="0" y="212"/>
                </a:cxn>
                <a:cxn ang="0">
                  <a:pos x="1" y="239"/>
                </a:cxn>
                <a:cxn ang="0">
                  <a:pos x="5" y="272"/>
                </a:cxn>
                <a:cxn ang="0">
                  <a:pos x="14" y="307"/>
                </a:cxn>
                <a:cxn ang="0">
                  <a:pos x="28" y="344"/>
                </a:cxn>
                <a:cxn ang="0">
                  <a:pos x="48" y="378"/>
                </a:cxn>
                <a:cxn ang="0">
                  <a:pos x="69" y="403"/>
                </a:cxn>
                <a:cxn ang="0">
                  <a:pos x="85" y="418"/>
                </a:cxn>
                <a:cxn ang="0">
                  <a:pos x="94" y="423"/>
                </a:cxn>
                <a:cxn ang="0">
                  <a:pos x="97" y="422"/>
                </a:cxn>
                <a:cxn ang="0">
                  <a:pos x="98" y="419"/>
                </a:cxn>
              </a:cxnLst>
              <a:rect l="0" t="0" r="r" b="b"/>
              <a:pathLst>
                <a:path w="98" h="423">
                  <a:moveTo>
                    <a:pt x="98" y="419"/>
                  </a:moveTo>
                  <a:lnTo>
                    <a:pt x="98" y="418"/>
                  </a:lnTo>
                  <a:lnTo>
                    <a:pt x="97" y="416"/>
                  </a:lnTo>
                  <a:lnTo>
                    <a:pt x="95" y="414"/>
                  </a:lnTo>
                  <a:lnTo>
                    <a:pt x="91" y="409"/>
                  </a:lnTo>
                  <a:lnTo>
                    <a:pt x="58" y="365"/>
                  </a:lnTo>
                  <a:lnTo>
                    <a:pt x="38" y="315"/>
                  </a:lnTo>
                  <a:lnTo>
                    <a:pt x="28" y="262"/>
                  </a:lnTo>
                  <a:lnTo>
                    <a:pt x="25" y="212"/>
                  </a:lnTo>
                  <a:lnTo>
                    <a:pt x="28" y="157"/>
                  </a:lnTo>
                  <a:lnTo>
                    <a:pt x="39" y="104"/>
                  </a:lnTo>
                  <a:lnTo>
                    <a:pt x="60" y="55"/>
                  </a:lnTo>
                  <a:lnTo>
                    <a:pt x="93" y="11"/>
                  </a:lnTo>
                  <a:lnTo>
                    <a:pt x="98" y="6"/>
                  </a:lnTo>
                  <a:lnTo>
                    <a:pt x="98" y="4"/>
                  </a:lnTo>
                  <a:lnTo>
                    <a:pt x="97" y="1"/>
                  </a:lnTo>
                  <a:lnTo>
                    <a:pt x="94" y="0"/>
                  </a:lnTo>
                  <a:lnTo>
                    <a:pt x="85" y="5"/>
                  </a:lnTo>
                  <a:lnTo>
                    <a:pt x="68" y="21"/>
                  </a:lnTo>
                  <a:lnTo>
                    <a:pt x="47" y="47"/>
                  </a:lnTo>
                  <a:lnTo>
                    <a:pt x="27" y="83"/>
                  </a:lnTo>
                  <a:lnTo>
                    <a:pt x="14" y="117"/>
                  </a:lnTo>
                  <a:lnTo>
                    <a:pt x="5" y="151"/>
                  </a:lnTo>
                  <a:lnTo>
                    <a:pt x="1" y="183"/>
                  </a:lnTo>
                  <a:lnTo>
                    <a:pt x="0" y="212"/>
                  </a:lnTo>
                  <a:lnTo>
                    <a:pt x="1" y="239"/>
                  </a:lnTo>
                  <a:lnTo>
                    <a:pt x="5" y="272"/>
                  </a:lnTo>
                  <a:lnTo>
                    <a:pt x="14" y="307"/>
                  </a:lnTo>
                  <a:lnTo>
                    <a:pt x="28" y="344"/>
                  </a:lnTo>
                  <a:lnTo>
                    <a:pt x="48" y="378"/>
                  </a:lnTo>
                  <a:lnTo>
                    <a:pt x="69" y="403"/>
                  </a:lnTo>
                  <a:lnTo>
                    <a:pt x="85" y="418"/>
                  </a:lnTo>
                  <a:lnTo>
                    <a:pt x="94" y="423"/>
                  </a:lnTo>
                  <a:lnTo>
                    <a:pt x="97" y="422"/>
                  </a:lnTo>
                  <a:lnTo>
                    <a:pt x="98" y="41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57" name="Freeform 85"/>
            <p:cNvSpPr>
              <a:spLocks noChangeAspect="1"/>
            </p:cNvSpPr>
            <p:nvPr/>
          </p:nvSpPr>
          <p:spPr bwMode="auto">
            <a:xfrm>
              <a:off x="3144" y="539"/>
              <a:ext cx="186" cy="194"/>
            </a:xfrm>
            <a:custGeom>
              <a:avLst/>
              <a:gdLst/>
              <a:ahLst/>
              <a:cxnLst>
                <a:cxn ang="0">
                  <a:pos x="132" y="24"/>
                </a:cxn>
                <a:cxn ang="0">
                  <a:pos x="128" y="35"/>
                </a:cxn>
                <a:cxn ang="0">
                  <a:pos x="130" y="51"/>
                </a:cxn>
                <a:cxn ang="0">
                  <a:pos x="145" y="64"/>
                </a:cxn>
                <a:cxn ang="0">
                  <a:pos x="164" y="63"/>
                </a:cxn>
                <a:cxn ang="0">
                  <a:pos x="178" y="50"/>
                </a:cxn>
                <a:cxn ang="0">
                  <a:pos x="172" y="17"/>
                </a:cxn>
                <a:cxn ang="0">
                  <a:pos x="129" y="1"/>
                </a:cxn>
                <a:cxn ang="0">
                  <a:pos x="81" y="2"/>
                </a:cxn>
                <a:cxn ang="0">
                  <a:pos x="40" y="18"/>
                </a:cxn>
                <a:cxn ang="0">
                  <a:pos x="14" y="45"/>
                </a:cxn>
                <a:cxn ang="0">
                  <a:pos x="2" y="79"/>
                </a:cxn>
                <a:cxn ang="0">
                  <a:pos x="7" y="136"/>
                </a:cxn>
                <a:cxn ang="0">
                  <a:pos x="61" y="187"/>
                </a:cxn>
                <a:cxn ang="0">
                  <a:pos x="128" y="192"/>
                </a:cxn>
                <a:cxn ang="0">
                  <a:pos x="161" y="178"/>
                </a:cxn>
                <a:cxn ang="0">
                  <a:pos x="178" y="160"/>
                </a:cxn>
                <a:cxn ang="0">
                  <a:pos x="185" y="145"/>
                </a:cxn>
                <a:cxn ang="0">
                  <a:pos x="185" y="138"/>
                </a:cxn>
                <a:cxn ang="0">
                  <a:pos x="179" y="136"/>
                </a:cxn>
                <a:cxn ang="0">
                  <a:pos x="171" y="136"/>
                </a:cxn>
                <a:cxn ang="0">
                  <a:pos x="167" y="139"/>
                </a:cxn>
                <a:cxn ang="0">
                  <a:pos x="156" y="159"/>
                </a:cxn>
                <a:cxn ang="0">
                  <a:pos x="129" y="175"/>
                </a:cxn>
                <a:cxn ang="0">
                  <a:pos x="93" y="174"/>
                </a:cxn>
                <a:cxn ang="0">
                  <a:pos x="69" y="156"/>
                </a:cxn>
                <a:cxn ang="0">
                  <a:pos x="57" y="130"/>
                </a:cxn>
                <a:cxn ang="0">
                  <a:pos x="54" y="104"/>
                </a:cxn>
                <a:cxn ang="0">
                  <a:pos x="54" y="85"/>
                </a:cxn>
                <a:cxn ang="0">
                  <a:pos x="57" y="60"/>
                </a:cxn>
                <a:cxn ang="0">
                  <a:pos x="68" y="35"/>
                </a:cxn>
                <a:cxn ang="0">
                  <a:pos x="91" y="19"/>
                </a:cxn>
                <a:cxn ang="0">
                  <a:pos x="126" y="17"/>
                </a:cxn>
              </a:cxnLst>
              <a:rect l="0" t="0" r="r" b="b"/>
              <a:pathLst>
                <a:path w="186" h="194">
                  <a:moveTo>
                    <a:pt x="136" y="19"/>
                  </a:moveTo>
                  <a:lnTo>
                    <a:pt x="132" y="24"/>
                  </a:lnTo>
                  <a:lnTo>
                    <a:pt x="129" y="30"/>
                  </a:lnTo>
                  <a:lnTo>
                    <a:pt x="128" y="35"/>
                  </a:lnTo>
                  <a:lnTo>
                    <a:pt x="128" y="39"/>
                  </a:lnTo>
                  <a:lnTo>
                    <a:pt x="130" y="51"/>
                  </a:lnTo>
                  <a:lnTo>
                    <a:pt x="136" y="59"/>
                  </a:lnTo>
                  <a:lnTo>
                    <a:pt x="145" y="64"/>
                  </a:lnTo>
                  <a:lnTo>
                    <a:pt x="154" y="65"/>
                  </a:lnTo>
                  <a:lnTo>
                    <a:pt x="164" y="63"/>
                  </a:lnTo>
                  <a:lnTo>
                    <a:pt x="172" y="59"/>
                  </a:lnTo>
                  <a:lnTo>
                    <a:pt x="178" y="50"/>
                  </a:lnTo>
                  <a:lnTo>
                    <a:pt x="181" y="39"/>
                  </a:lnTo>
                  <a:lnTo>
                    <a:pt x="172" y="17"/>
                  </a:lnTo>
                  <a:lnTo>
                    <a:pt x="153" y="5"/>
                  </a:lnTo>
                  <a:lnTo>
                    <a:pt x="129" y="1"/>
                  </a:lnTo>
                  <a:lnTo>
                    <a:pt x="107" y="0"/>
                  </a:lnTo>
                  <a:lnTo>
                    <a:pt x="81" y="2"/>
                  </a:lnTo>
                  <a:lnTo>
                    <a:pt x="58" y="8"/>
                  </a:lnTo>
                  <a:lnTo>
                    <a:pt x="40" y="18"/>
                  </a:lnTo>
                  <a:lnTo>
                    <a:pt x="25" y="30"/>
                  </a:lnTo>
                  <a:lnTo>
                    <a:pt x="14" y="45"/>
                  </a:lnTo>
                  <a:lnTo>
                    <a:pt x="6" y="61"/>
                  </a:lnTo>
                  <a:lnTo>
                    <a:pt x="2" y="79"/>
                  </a:lnTo>
                  <a:lnTo>
                    <a:pt x="0" y="97"/>
                  </a:lnTo>
                  <a:lnTo>
                    <a:pt x="7" y="136"/>
                  </a:lnTo>
                  <a:lnTo>
                    <a:pt x="28" y="167"/>
                  </a:lnTo>
                  <a:lnTo>
                    <a:pt x="61" y="187"/>
                  </a:lnTo>
                  <a:lnTo>
                    <a:pt x="105" y="194"/>
                  </a:lnTo>
                  <a:lnTo>
                    <a:pt x="128" y="192"/>
                  </a:lnTo>
                  <a:lnTo>
                    <a:pt x="146" y="186"/>
                  </a:lnTo>
                  <a:lnTo>
                    <a:pt x="161" y="178"/>
                  </a:lnTo>
                  <a:lnTo>
                    <a:pt x="171" y="169"/>
                  </a:lnTo>
                  <a:lnTo>
                    <a:pt x="178" y="160"/>
                  </a:lnTo>
                  <a:lnTo>
                    <a:pt x="183" y="151"/>
                  </a:lnTo>
                  <a:lnTo>
                    <a:pt x="185" y="145"/>
                  </a:lnTo>
                  <a:lnTo>
                    <a:pt x="186" y="142"/>
                  </a:lnTo>
                  <a:lnTo>
                    <a:pt x="185" y="138"/>
                  </a:lnTo>
                  <a:lnTo>
                    <a:pt x="183" y="137"/>
                  </a:lnTo>
                  <a:lnTo>
                    <a:pt x="179" y="136"/>
                  </a:lnTo>
                  <a:lnTo>
                    <a:pt x="176" y="136"/>
                  </a:lnTo>
                  <a:lnTo>
                    <a:pt x="171" y="136"/>
                  </a:lnTo>
                  <a:lnTo>
                    <a:pt x="169" y="137"/>
                  </a:lnTo>
                  <a:lnTo>
                    <a:pt x="167" y="139"/>
                  </a:lnTo>
                  <a:lnTo>
                    <a:pt x="166" y="142"/>
                  </a:lnTo>
                  <a:lnTo>
                    <a:pt x="156" y="159"/>
                  </a:lnTo>
                  <a:lnTo>
                    <a:pt x="143" y="169"/>
                  </a:lnTo>
                  <a:lnTo>
                    <a:pt x="129" y="175"/>
                  </a:lnTo>
                  <a:lnTo>
                    <a:pt x="113" y="177"/>
                  </a:lnTo>
                  <a:lnTo>
                    <a:pt x="93" y="174"/>
                  </a:lnTo>
                  <a:lnTo>
                    <a:pt x="79" y="167"/>
                  </a:lnTo>
                  <a:lnTo>
                    <a:pt x="69" y="156"/>
                  </a:lnTo>
                  <a:lnTo>
                    <a:pt x="61" y="143"/>
                  </a:lnTo>
                  <a:lnTo>
                    <a:pt x="57" y="130"/>
                  </a:lnTo>
                  <a:lnTo>
                    <a:pt x="55" y="116"/>
                  </a:lnTo>
                  <a:lnTo>
                    <a:pt x="54" y="104"/>
                  </a:lnTo>
                  <a:lnTo>
                    <a:pt x="54" y="95"/>
                  </a:lnTo>
                  <a:lnTo>
                    <a:pt x="54" y="85"/>
                  </a:lnTo>
                  <a:lnTo>
                    <a:pt x="55" y="73"/>
                  </a:lnTo>
                  <a:lnTo>
                    <a:pt x="57" y="60"/>
                  </a:lnTo>
                  <a:lnTo>
                    <a:pt x="61" y="47"/>
                  </a:lnTo>
                  <a:lnTo>
                    <a:pt x="68" y="35"/>
                  </a:lnTo>
                  <a:lnTo>
                    <a:pt x="77" y="26"/>
                  </a:lnTo>
                  <a:lnTo>
                    <a:pt x="91" y="19"/>
                  </a:lnTo>
                  <a:lnTo>
                    <a:pt x="109" y="17"/>
                  </a:lnTo>
                  <a:lnTo>
                    <a:pt x="126" y="17"/>
                  </a:lnTo>
                  <a:lnTo>
                    <a:pt x="136" y="1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58" name="Freeform 86"/>
            <p:cNvSpPr>
              <a:spLocks noChangeAspect="1" noEditPoints="1"/>
            </p:cNvSpPr>
            <p:nvPr/>
          </p:nvSpPr>
          <p:spPr bwMode="auto">
            <a:xfrm>
              <a:off x="3358" y="597"/>
              <a:ext cx="90" cy="200"/>
            </a:xfrm>
            <a:custGeom>
              <a:avLst/>
              <a:gdLst/>
              <a:ahLst/>
              <a:cxnLst>
                <a:cxn ang="0">
                  <a:pos x="81" y="8"/>
                </a:cxn>
                <a:cxn ang="0">
                  <a:pos x="76" y="1"/>
                </a:cxn>
                <a:cxn ang="0">
                  <a:pos x="64" y="2"/>
                </a:cxn>
                <a:cxn ang="0">
                  <a:pos x="55" y="11"/>
                </a:cxn>
                <a:cxn ang="0">
                  <a:pos x="57" y="24"/>
                </a:cxn>
                <a:cxn ang="0">
                  <a:pos x="72" y="26"/>
                </a:cxn>
                <a:cxn ang="0">
                  <a:pos x="81" y="18"/>
                </a:cxn>
                <a:cxn ang="0">
                  <a:pos x="22" y="162"/>
                </a:cxn>
                <a:cxn ang="0">
                  <a:pos x="19" y="175"/>
                </a:cxn>
                <a:cxn ang="0">
                  <a:pos x="27" y="192"/>
                </a:cxn>
                <a:cxn ang="0">
                  <a:pos x="47" y="200"/>
                </a:cxn>
                <a:cxn ang="0">
                  <a:pos x="66" y="193"/>
                </a:cxn>
                <a:cxn ang="0">
                  <a:pos x="80" y="179"/>
                </a:cxn>
                <a:cxn ang="0">
                  <a:pos x="87" y="163"/>
                </a:cxn>
                <a:cxn ang="0">
                  <a:pos x="90" y="154"/>
                </a:cxn>
                <a:cxn ang="0">
                  <a:pos x="85" y="151"/>
                </a:cxn>
                <a:cxn ang="0">
                  <a:pos x="79" y="156"/>
                </a:cxn>
                <a:cxn ang="0">
                  <a:pos x="65" y="182"/>
                </a:cxn>
                <a:cxn ang="0">
                  <a:pos x="48" y="191"/>
                </a:cxn>
                <a:cxn ang="0">
                  <a:pos x="41" y="181"/>
                </a:cxn>
                <a:cxn ang="0">
                  <a:pos x="45" y="162"/>
                </a:cxn>
                <a:cxn ang="0">
                  <a:pos x="58" y="130"/>
                </a:cxn>
                <a:cxn ang="0">
                  <a:pos x="67" y="107"/>
                </a:cxn>
                <a:cxn ang="0">
                  <a:pos x="71" y="91"/>
                </a:cxn>
                <a:cxn ang="0">
                  <a:pos x="63" y="73"/>
                </a:cxn>
                <a:cxn ang="0">
                  <a:pos x="43" y="66"/>
                </a:cxn>
                <a:cxn ang="0">
                  <a:pos x="24" y="72"/>
                </a:cxn>
                <a:cxn ang="0">
                  <a:pos x="10" y="87"/>
                </a:cxn>
                <a:cxn ang="0">
                  <a:pos x="3" y="102"/>
                </a:cxn>
                <a:cxn ang="0">
                  <a:pos x="0" y="111"/>
                </a:cxn>
                <a:cxn ang="0">
                  <a:pos x="5" y="115"/>
                </a:cxn>
                <a:cxn ang="0">
                  <a:pos x="10" y="110"/>
                </a:cxn>
                <a:cxn ang="0">
                  <a:pos x="25" y="83"/>
                </a:cxn>
                <a:cxn ang="0">
                  <a:pos x="42" y="74"/>
                </a:cxn>
                <a:cxn ang="0">
                  <a:pos x="49" y="85"/>
                </a:cxn>
                <a:cxn ang="0">
                  <a:pos x="48" y="95"/>
                </a:cxn>
                <a:cxn ang="0">
                  <a:pos x="40" y="114"/>
                </a:cxn>
              </a:cxnLst>
              <a:rect l="0" t="0" r="r" b="b"/>
              <a:pathLst>
                <a:path w="90" h="200">
                  <a:moveTo>
                    <a:pt x="82" y="12"/>
                  </a:moveTo>
                  <a:lnTo>
                    <a:pt x="81" y="8"/>
                  </a:lnTo>
                  <a:lnTo>
                    <a:pt x="79" y="4"/>
                  </a:lnTo>
                  <a:lnTo>
                    <a:pt x="76" y="1"/>
                  </a:lnTo>
                  <a:lnTo>
                    <a:pt x="70" y="0"/>
                  </a:lnTo>
                  <a:lnTo>
                    <a:pt x="64" y="2"/>
                  </a:lnTo>
                  <a:lnTo>
                    <a:pt x="59" y="5"/>
                  </a:lnTo>
                  <a:lnTo>
                    <a:pt x="55" y="11"/>
                  </a:lnTo>
                  <a:lnTo>
                    <a:pt x="54" y="17"/>
                  </a:lnTo>
                  <a:lnTo>
                    <a:pt x="57" y="24"/>
                  </a:lnTo>
                  <a:lnTo>
                    <a:pt x="65" y="28"/>
                  </a:lnTo>
                  <a:lnTo>
                    <a:pt x="72" y="26"/>
                  </a:lnTo>
                  <a:lnTo>
                    <a:pt x="77" y="23"/>
                  </a:lnTo>
                  <a:lnTo>
                    <a:pt x="81" y="18"/>
                  </a:lnTo>
                  <a:lnTo>
                    <a:pt x="82" y="12"/>
                  </a:lnTo>
                  <a:close/>
                  <a:moveTo>
                    <a:pt x="22" y="162"/>
                  </a:moveTo>
                  <a:lnTo>
                    <a:pt x="20" y="168"/>
                  </a:lnTo>
                  <a:lnTo>
                    <a:pt x="19" y="175"/>
                  </a:lnTo>
                  <a:lnTo>
                    <a:pt x="21" y="184"/>
                  </a:lnTo>
                  <a:lnTo>
                    <a:pt x="27" y="192"/>
                  </a:lnTo>
                  <a:lnTo>
                    <a:pt x="36" y="198"/>
                  </a:lnTo>
                  <a:lnTo>
                    <a:pt x="47" y="200"/>
                  </a:lnTo>
                  <a:lnTo>
                    <a:pt x="57" y="198"/>
                  </a:lnTo>
                  <a:lnTo>
                    <a:pt x="66" y="193"/>
                  </a:lnTo>
                  <a:lnTo>
                    <a:pt x="74" y="187"/>
                  </a:lnTo>
                  <a:lnTo>
                    <a:pt x="80" y="179"/>
                  </a:lnTo>
                  <a:lnTo>
                    <a:pt x="84" y="171"/>
                  </a:lnTo>
                  <a:lnTo>
                    <a:pt x="87" y="163"/>
                  </a:lnTo>
                  <a:lnTo>
                    <a:pt x="89" y="158"/>
                  </a:lnTo>
                  <a:lnTo>
                    <a:pt x="90" y="154"/>
                  </a:lnTo>
                  <a:lnTo>
                    <a:pt x="88" y="151"/>
                  </a:lnTo>
                  <a:lnTo>
                    <a:pt x="85" y="151"/>
                  </a:lnTo>
                  <a:lnTo>
                    <a:pt x="81" y="152"/>
                  </a:lnTo>
                  <a:lnTo>
                    <a:pt x="79" y="156"/>
                  </a:lnTo>
                  <a:lnTo>
                    <a:pt x="73" y="171"/>
                  </a:lnTo>
                  <a:lnTo>
                    <a:pt x="65" y="182"/>
                  </a:lnTo>
                  <a:lnTo>
                    <a:pt x="57" y="189"/>
                  </a:lnTo>
                  <a:lnTo>
                    <a:pt x="48" y="191"/>
                  </a:lnTo>
                  <a:lnTo>
                    <a:pt x="42" y="189"/>
                  </a:lnTo>
                  <a:lnTo>
                    <a:pt x="41" y="181"/>
                  </a:lnTo>
                  <a:lnTo>
                    <a:pt x="42" y="171"/>
                  </a:lnTo>
                  <a:lnTo>
                    <a:pt x="45" y="162"/>
                  </a:lnTo>
                  <a:lnTo>
                    <a:pt x="55" y="138"/>
                  </a:lnTo>
                  <a:lnTo>
                    <a:pt x="58" y="130"/>
                  </a:lnTo>
                  <a:lnTo>
                    <a:pt x="63" y="118"/>
                  </a:lnTo>
                  <a:lnTo>
                    <a:pt x="67" y="107"/>
                  </a:lnTo>
                  <a:lnTo>
                    <a:pt x="69" y="101"/>
                  </a:lnTo>
                  <a:lnTo>
                    <a:pt x="71" y="91"/>
                  </a:lnTo>
                  <a:lnTo>
                    <a:pt x="69" y="82"/>
                  </a:lnTo>
                  <a:lnTo>
                    <a:pt x="63" y="73"/>
                  </a:lnTo>
                  <a:lnTo>
                    <a:pt x="54" y="68"/>
                  </a:lnTo>
                  <a:lnTo>
                    <a:pt x="43" y="66"/>
                  </a:lnTo>
                  <a:lnTo>
                    <a:pt x="33" y="68"/>
                  </a:lnTo>
                  <a:lnTo>
                    <a:pt x="24" y="72"/>
                  </a:lnTo>
                  <a:lnTo>
                    <a:pt x="17" y="79"/>
                  </a:lnTo>
                  <a:lnTo>
                    <a:pt x="10" y="87"/>
                  </a:lnTo>
                  <a:lnTo>
                    <a:pt x="6" y="95"/>
                  </a:lnTo>
                  <a:lnTo>
                    <a:pt x="3" y="102"/>
                  </a:lnTo>
                  <a:lnTo>
                    <a:pt x="1" y="108"/>
                  </a:lnTo>
                  <a:lnTo>
                    <a:pt x="0" y="111"/>
                  </a:lnTo>
                  <a:lnTo>
                    <a:pt x="2" y="115"/>
                  </a:lnTo>
                  <a:lnTo>
                    <a:pt x="5" y="115"/>
                  </a:lnTo>
                  <a:lnTo>
                    <a:pt x="9" y="114"/>
                  </a:lnTo>
                  <a:lnTo>
                    <a:pt x="10" y="110"/>
                  </a:lnTo>
                  <a:lnTo>
                    <a:pt x="17" y="94"/>
                  </a:lnTo>
                  <a:lnTo>
                    <a:pt x="25" y="83"/>
                  </a:lnTo>
                  <a:lnTo>
                    <a:pt x="34" y="76"/>
                  </a:lnTo>
                  <a:lnTo>
                    <a:pt x="42" y="74"/>
                  </a:lnTo>
                  <a:lnTo>
                    <a:pt x="47" y="77"/>
                  </a:lnTo>
                  <a:lnTo>
                    <a:pt x="49" y="85"/>
                  </a:lnTo>
                  <a:lnTo>
                    <a:pt x="49" y="90"/>
                  </a:lnTo>
                  <a:lnTo>
                    <a:pt x="48" y="95"/>
                  </a:lnTo>
                  <a:lnTo>
                    <a:pt x="45" y="103"/>
                  </a:lnTo>
                  <a:lnTo>
                    <a:pt x="40" y="114"/>
                  </a:lnTo>
                  <a:lnTo>
                    <a:pt x="22" y="16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59" name="Freeform 87"/>
            <p:cNvSpPr>
              <a:spLocks noChangeAspect="1"/>
            </p:cNvSpPr>
            <p:nvPr/>
          </p:nvSpPr>
          <p:spPr bwMode="auto">
            <a:xfrm>
              <a:off x="3535" y="413"/>
              <a:ext cx="58" cy="423"/>
            </a:xfrm>
            <a:custGeom>
              <a:avLst/>
              <a:gdLst/>
              <a:ahLst/>
              <a:cxnLst>
                <a:cxn ang="0">
                  <a:pos x="58" y="423"/>
                </a:cxn>
                <a:cxn ang="0">
                  <a:pos x="58" y="406"/>
                </a:cxn>
                <a:cxn ang="0">
                  <a:pos x="17" y="406"/>
                </a:cxn>
                <a:cxn ang="0">
                  <a:pos x="17" y="17"/>
                </a:cxn>
                <a:cxn ang="0">
                  <a:pos x="58" y="17"/>
                </a:cxn>
                <a:cxn ang="0">
                  <a:pos x="58" y="0"/>
                </a:cxn>
                <a:cxn ang="0">
                  <a:pos x="0" y="0"/>
                </a:cxn>
                <a:cxn ang="0">
                  <a:pos x="0" y="423"/>
                </a:cxn>
                <a:cxn ang="0">
                  <a:pos x="58" y="423"/>
                </a:cxn>
              </a:cxnLst>
              <a:rect l="0" t="0" r="r" b="b"/>
              <a:pathLst>
                <a:path w="58" h="423">
                  <a:moveTo>
                    <a:pt x="58" y="423"/>
                  </a:moveTo>
                  <a:lnTo>
                    <a:pt x="58" y="406"/>
                  </a:lnTo>
                  <a:lnTo>
                    <a:pt x="17" y="406"/>
                  </a:lnTo>
                  <a:lnTo>
                    <a:pt x="17" y="17"/>
                  </a:lnTo>
                  <a:lnTo>
                    <a:pt x="58" y="17"/>
                  </a:lnTo>
                  <a:lnTo>
                    <a:pt x="58" y="0"/>
                  </a:lnTo>
                  <a:lnTo>
                    <a:pt x="0" y="0"/>
                  </a:lnTo>
                  <a:lnTo>
                    <a:pt x="0" y="423"/>
                  </a:lnTo>
                  <a:lnTo>
                    <a:pt x="58" y="42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60" name="Freeform 88"/>
            <p:cNvSpPr>
              <a:spLocks noChangeAspect="1" noEditPoints="1"/>
            </p:cNvSpPr>
            <p:nvPr/>
          </p:nvSpPr>
          <p:spPr bwMode="auto">
            <a:xfrm>
              <a:off x="3597" y="451"/>
              <a:ext cx="173" cy="366"/>
            </a:xfrm>
            <a:custGeom>
              <a:avLst/>
              <a:gdLst/>
              <a:ahLst/>
              <a:cxnLst>
                <a:cxn ang="0">
                  <a:pos x="172" y="9"/>
                </a:cxn>
                <a:cxn ang="0">
                  <a:pos x="164" y="1"/>
                </a:cxn>
                <a:cxn ang="0">
                  <a:pos x="150" y="1"/>
                </a:cxn>
                <a:cxn ang="0">
                  <a:pos x="137" y="13"/>
                </a:cxn>
                <a:cxn ang="0">
                  <a:pos x="136" y="28"/>
                </a:cxn>
                <a:cxn ang="0">
                  <a:pos x="144" y="36"/>
                </a:cxn>
                <a:cxn ang="0">
                  <a:pos x="159" y="36"/>
                </a:cxn>
                <a:cxn ang="0">
                  <a:pos x="171" y="23"/>
                </a:cxn>
                <a:cxn ang="0">
                  <a:pos x="88" y="301"/>
                </a:cxn>
                <a:cxn ang="0">
                  <a:pos x="68" y="341"/>
                </a:cxn>
                <a:cxn ang="0">
                  <a:pos x="36" y="357"/>
                </a:cxn>
                <a:cxn ang="0">
                  <a:pos x="20" y="353"/>
                </a:cxn>
                <a:cxn ang="0">
                  <a:pos x="34" y="344"/>
                </a:cxn>
                <a:cxn ang="0">
                  <a:pos x="39" y="330"/>
                </a:cxn>
                <a:cxn ang="0">
                  <a:pos x="35" y="321"/>
                </a:cxn>
                <a:cxn ang="0">
                  <a:pos x="23" y="316"/>
                </a:cxn>
                <a:cxn ang="0">
                  <a:pos x="7" y="322"/>
                </a:cxn>
                <a:cxn ang="0">
                  <a:pos x="0" y="340"/>
                </a:cxn>
                <a:cxn ang="0">
                  <a:pos x="11" y="359"/>
                </a:cxn>
                <a:cxn ang="0">
                  <a:pos x="37" y="366"/>
                </a:cxn>
                <a:cxn ang="0">
                  <a:pos x="84" y="350"/>
                </a:cxn>
                <a:cxn ang="0">
                  <a:pos x="117" y="302"/>
                </a:cxn>
                <a:cxn ang="0">
                  <a:pos x="157" y="136"/>
                </a:cxn>
                <a:cxn ang="0">
                  <a:pos x="155" y="115"/>
                </a:cxn>
                <a:cxn ang="0">
                  <a:pos x="134" y="95"/>
                </a:cxn>
                <a:cxn ang="0">
                  <a:pos x="90" y="102"/>
                </a:cxn>
                <a:cxn ang="0">
                  <a:pos x="56" y="146"/>
                </a:cxn>
                <a:cxn ang="0">
                  <a:pos x="54" y="161"/>
                </a:cxn>
                <a:cxn ang="0">
                  <a:pos x="59" y="162"/>
                </a:cxn>
                <a:cxn ang="0">
                  <a:pos x="62" y="158"/>
                </a:cxn>
                <a:cxn ang="0">
                  <a:pos x="74" y="134"/>
                </a:cxn>
                <a:cxn ang="0">
                  <a:pos x="101" y="106"/>
                </a:cxn>
                <a:cxn ang="0">
                  <a:pos x="122" y="102"/>
                </a:cxn>
                <a:cxn ang="0">
                  <a:pos x="130" y="111"/>
                </a:cxn>
                <a:cxn ang="0">
                  <a:pos x="130" y="133"/>
                </a:cxn>
                <a:cxn ang="0">
                  <a:pos x="88" y="301"/>
                </a:cxn>
              </a:cxnLst>
              <a:rect l="0" t="0" r="r" b="b"/>
              <a:pathLst>
                <a:path w="173" h="366">
                  <a:moveTo>
                    <a:pt x="173" y="15"/>
                  </a:moveTo>
                  <a:lnTo>
                    <a:pt x="172" y="9"/>
                  </a:lnTo>
                  <a:lnTo>
                    <a:pt x="169" y="4"/>
                  </a:lnTo>
                  <a:lnTo>
                    <a:pt x="164" y="1"/>
                  </a:lnTo>
                  <a:lnTo>
                    <a:pt x="157" y="0"/>
                  </a:lnTo>
                  <a:lnTo>
                    <a:pt x="150" y="1"/>
                  </a:lnTo>
                  <a:lnTo>
                    <a:pt x="143" y="6"/>
                  </a:lnTo>
                  <a:lnTo>
                    <a:pt x="137" y="13"/>
                  </a:lnTo>
                  <a:lnTo>
                    <a:pt x="135" y="22"/>
                  </a:lnTo>
                  <a:lnTo>
                    <a:pt x="136" y="28"/>
                  </a:lnTo>
                  <a:lnTo>
                    <a:pt x="139" y="33"/>
                  </a:lnTo>
                  <a:lnTo>
                    <a:pt x="144" y="36"/>
                  </a:lnTo>
                  <a:lnTo>
                    <a:pt x="151" y="37"/>
                  </a:lnTo>
                  <a:lnTo>
                    <a:pt x="159" y="36"/>
                  </a:lnTo>
                  <a:lnTo>
                    <a:pt x="166" y="30"/>
                  </a:lnTo>
                  <a:lnTo>
                    <a:pt x="171" y="23"/>
                  </a:lnTo>
                  <a:lnTo>
                    <a:pt x="173" y="15"/>
                  </a:lnTo>
                  <a:close/>
                  <a:moveTo>
                    <a:pt x="88" y="301"/>
                  </a:moveTo>
                  <a:lnTo>
                    <a:pt x="80" y="323"/>
                  </a:lnTo>
                  <a:lnTo>
                    <a:pt x="68" y="341"/>
                  </a:lnTo>
                  <a:lnTo>
                    <a:pt x="53" y="352"/>
                  </a:lnTo>
                  <a:lnTo>
                    <a:pt x="36" y="357"/>
                  </a:lnTo>
                  <a:lnTo>
                    <a:pt x="30" y="356"/>
                  </a:lnTo>
                  <a:lnTo>
                    <a:pt x="20" y="353"/>
                  </a:lnTo>
                  <a:lnTo>
                    <a:pt x="28" y="349"/>
                  </a:lnTo>
                  <a:lnTo>
                    <a:pt x="34" y="344"/>
                  </a:lnTo>
                  <a:lnTo>
                    <a:pt x="38" y="337"/>
                  </a:lnTo>
                  <a:lnTo>
                    <a:pt x="39" y="330"/>
                  </a:lnTo>
                  <a:lnTo>
                    <a:pt x="38" y="325"/>
                  </a:lnTo>
                  <a:lnTo>
                    <a:pt x="35" y="321"/>
                  </a:lnTo>
                  <a:lnTo>
                    <a:pt x="30" y="317"/>
                  </a:lnTo>
                  <a:lnTo>
                    <a:pt x="23" y="316"/>
                  </a:lnTo>
                  <a:lnTo>
                    <a:pt x="15" y="317"/>
                  </a:lnTo>
                  <a:lnTo>
                    <a:pt x="7" y="322"/>
                  </a:lnTo>
                  <a:lnTo>
                    <a:pt x="2" y="329"/>
                  </a:lnTo>
                  <a:lnTo>
                    <a:pt x="0" y="340"/>
                  </a:lnTo>
                  <a:lnTo>
                    <a:pt x="3" y="351"/>
                  </a:lnTo>
                  <a:lnTo>
                    <a:pt x="11" y="359"/>
                  </a:lnTo>
                  <a:lnTo>
                    <a:pt x="23" y="364"/>
                  </a:lnTo>
                  <a:lnTo>
                    <a:pt x="37" y="366"/>
                  </a:lnTo>
                  <a:lnTo>
                    <a:pt x="61" y="362"/>
                  </a:lnTo>
                  <a:lnTo>
                    <a:pt x="84" y="350"/>
                  </a:lnTo>
                  <a:lnTo>
                    <a:pt x="104" y="329"/>
                  </a:lnTo>
                  <a:lnTo>
                    <a:pt x="117" y="302"/>
                  </a:lnTo>
                  <a:lnTo>
                    <a:pt x="156" y="147"/>
                  </a:lnTo>
                  <a:lnTo>
                    <a:pt x="157" y="136"/>
                  </a:lnTo>
                  <a:lnTo>
                    <a:pt x="158" y="131"/>
                  </a:lnTo>
                  <a:lnTo>
                    <a:pt x="155" y="115"/>
                  </a:lnTo>
                  <a:lnTo>
                    <a:pt x="146" y="103"/>
                  </a:lnTo>
                  <a:lnTo>
                    <a:pt x="134" y="95"/>
                  </a:lnTo>
                  <a:lnTo>
                    <a:pt x="119" y="92"/>
                  </a:lnTo>
                  <a:lnTo>
                    <a:pt x="90" y="102"/>
                  </a:lnTo>
                  <a:lnTo>
                    <a:pt x="69" y="124"/>
                  </a:lnTo>
                  <a:lnTo>
                    <a:pt x="56" y="146"/>
                  </a:lnTo>
                  <a:lnTo>
                    <a:pt x="52" y="158"/>
                  </a:lnTo>
                  <a:lnTo>
                    <a:pt x="54" y="161"/>
                  </a:lnTo>
                  <a:lnTo>
                    <a:pt x="57" y="162"/>
                  </a:lnTo>
                  <a:lnTo>
                    <a:pt x="59" y="162"/>
                  </a:lnTo>
                  <a:lnTo>
                    <a:pt x="61" y="160"/>
                  </a:lnTo>
                  <a:lnTo>
                    <a:pt x="62" y="158"/>
                  </a:lnTo>
                  <a:lnTo>
                    <a:pt x="64" y="153"/>
                  </a:lnTo>
                  <a:lnTo>
                    <a:pt x="74" y="134"/>
                  </a:lnTo>
                  <a:lnTo>
                    <a:pt x="86" y="118"/>
                  </a:lnTo>
                  <a:lnTo>
                    <a:pt x="101" y="106"/>
                  </a:lnTo>
                  <a:lnTo>
                    <a:pt x="118" y="102"/>
                  </a:lnTo>
                  <a:lnTo>
                    <a:pt x="122" y="102"/>
                  </a:lnTo>
                  <a:lnTo>
                    <a:pt x="127" y="105"/>
                  </a:lnTo>
                  <a:lnTo>
                    <a:pt x="130" y="111"/>
                  </a:lnTo>
                  <a:lnTo>
                    <a:pt x="131" y="121"/>
                  </a:lnTo>
                  <a:lnTo>
                    <a:pt x="130" y="133"/>
                  </a:lnTo>
                  <a:lnTo>
                    <a:pt x="128" y="143"/>
                  </a:lnTo>
                  <a:lnTo>
                    <a:pt x="88" y="30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61" name="Freeform 89"/>
            <p:cNvSpPr>
              <a:spLocks noChangeAspect="1"/>
            </p:cNvSpPr>
            <p:nvPr/>
          </p:nvSpPr>
          <p:spPr bwMode="auto">
            <a:xfrm>
              <a:off x="3810" y="413"/>
              <a:ext cx="58" cy="423"/>
            </a:xfrm>
            <a:custGeom>
              <a:avLst/>
              <a:gdLst/>
              <a:ahLst/>
              <a:cxnLst>
                <a:cxn ang="0">
                  <a:pos x="58" y="0"/>
                </a:cxn>
                <a:cxn ang="0">
                  <a:pos x="0" y="0"/>
                </a:cxn>
                <a:cxn ang="0">
                  <a:pos x="0" y="17"/>
                </a:cxn>
                <a:cxn ang="0">
                  <a:pos x="41" y="17"/>
                </a:cxn>
                <a:cxn ang="0">
                  <a:pos x="41" y="406"/>
                </a:cxn>
                <a:cxn ang="0">
                  <a:pos x="0" y="406"/>
                </a:cxn>
                <a:cxn ang="0">
                  <a:pos x="0" y="423"/>
                </a:cxn>
                <a:cxn ang="0">
                  <a:pos x="58" y="423"/>
                </a:cxn>
                <a:cxn ang="0">
                  <a:pos x="58" y="0"/>
                </a:cxn>
              </a:cxnLst>
              <a:rect l="0" t="0" r="r" b="b"/>
              <a:pathLst>
                <a:path w="58" h="423">
                  <a:moveTo>
                    <a:pt x="58" y="0"/>
                  </a:moveTo>
                  <a:lnTo>
                    <a:pt x="0" y="0"/>
                  </a:lnTo>
                  <a:lnTo>
                    <a:pt x="0" y="17"/>
                  </a:lnTo>
                  <a:lnTo>
                    <a:pt x="41" y="17"/>
                  </a:lnTo>
                  <a:lnTo>
                    <a:pt x="41" y="406"/>
                  </a:lnTo>
                  <a:lnTo>
                    <a:pt x="0" y="406"/>
                  </a:lnTo>
                  <a:lnTo>
                    <a:pt x="0" y="423"/>
                  </a:lnTo>
                  <a:lnTo>
                    <a:pt x="58" y="423"/>
                  </a:lnTo>
                  <a:lnTo>
                    <a:pt x="58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62" name="Freeform 90"/>
            <p:cNvSpPr>
              <a:spLocks noChangeAspect="1"/>
            </p:cNvSpPr>
            <p:nvPr/>
          </p:nvSpPr>
          <p:spPr bwMode="auto">
            <a:xfrm>
              <a:off x="4048" y="616"/>
              <a:ext cx="258" cy="17"/>
            </a:xfrm>
            <a:custGeom>
              <a:avLst/>
              <a:gdLst/>
              <a:ahLst/>
              <a:cxnLst>
                <a:cxn ang="0">
                  <a:pos x="243" y="17"/>
                </a:cxn>
                <a:cxn ang="0">
                  <a:pos x="249" y="17"/>
                </a:cxn>
                <a:cxn ang="0">
                  <a:pos x="253" y="16"/>
                </a:cxn>
                <a:cxn ang="0">
                  <a:pos x="257" y="13"/>
                </a:cxn>
                <a:cxn ang="0">
                  <a:pos x="258" y="9"/>
                </a:cxn>
                <a:cxn ang="0">
                  <a:pos x="257" y="4"/>
                </a:cxn>
                <a:cxn ang="0">
                  <a:pos x="253" y="1"/>
                </a:cxn>
                <a:cxn ang="0">
                  <a:pos x="249" y="0"/>
                </a:cxn>
                <a:cxn ang="0">
                  <a:pos x="243" y="0"/>
                </a:cxn>
                <a:cxn ang="0">
                  <a:pos x="14" y="0"/>
                </a:cxn>
                <a:cxn ang="0">
                  <a:pos x="9" y="0"/>
                </a:cxn>
                <a:cxn ang="0">
                  <a:pos x="4" y="1"/>
                </a:cxn>
                <a:cxn ang="0">
                  <a:pos x="1" y="4"/>
                </a:cxn>
                <a:cxn ang="0">
                  <a:pos x="0" y="9"/>
                </a:cxn>
                <a:cxn ang="0">
                  <a:pos x="1" y="13"/>
                </a:cxn>
                <a:cxn ang="0">
                  <a:pos x="4" y="16"/>
                </a:cxn>
                <a:cxn ang="0">
                  <a:pos x="9" y="17"/>
                </a:cxn>
                <a:cxn ang="0">
                  <a:pos x="14" y="17"/>
                </a:cxn>
                <a:cxn ang="0">
                  <a:pos x="243" y="17"/>
                </a:cxn>
              </a:cxnLst>
              <a:rect l="0" t="0" r="r" b="b"/>
              <a:pathLst>
                <a:path w="258" h="17">
                  <a:moveTo>
                    <a:pt x="243" y="17"/>
                  </a:moveTo>
                  <a:lnTo>
                    <a:pt x="249" y="17"/>
                  </a:lnTo>
                  <a:lnTo>
                    <a:pt x="253" y="16"/>
                  </a:lnTo>
                  <a:lnTo>
                    <a:pt x="257" y="13"/>
                  </a:lnTo>
                  <a:lnTo>
                    <a:pt x="258" y="9"/>
                  </a:lnTo>
                  <a:lnTo>
                    <a:pt x="257" y="4"/>
                  </a:lnTo>
                  <a:lnTo>
                    <a:pt x="253" y="1"/>
                  </a:lnTo>
                  <a:lnTo>
                    <a:pt x="249" y="0"/>
                  </a:lnTo>
                  <a:lnTo>
                    <a:pt x="243" y="0"/>
                  </a:lnTo>
                  <a:lnTo>
                    <a:pt x="14" y="0"/>
                  </a:lnTo>
                  <a:lnTo>
                    <a:pt x="9" y="0"/>
                  </a:lnTo>
                  <a:lnTo>
                    <a:pt x="4" y="1"/>
                  </a:lnTo>
                  <a:lnTo>
                    <a:pt x="1" y="4"/>
                  </a:lnTo>
                  <a:lnTo>
                    <a:pt x="0" y="9"/>
                  </a:lnTo>
                  <a:lnTo>
                    <a:pt x="1" y="13"/>
                  </a:lnTo>
                  <a:lnTo>
                    <a:pt x="4" y="16"/>
                  </a:lnTo>
                  <a:lnTo>
                    <a:pt x="9" y="17"/>
                  </a:lnTo>
                  <a:lnTo>
                    <a:pt x="14" y="17"/>
                  </a:lnTo>
                  <a:lnTo>
                    <a:pt x="243" y="17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63" name="Freeform 91"/>
            <p:cNvSpPr>
              <a:spLocks noChangeAspect="1"/>
            </p:cNvSpPr>
            <p:nvPr/>
          </p:nvSpPr>
          <p:spPr bwMode="auto">
            <a:xfrm>
              <a:off x="4582" y="431"/>
              <a:ext cx="112" cy="65"/>
            </a:xfrm>
            <a:custGeom>
              <a:avLst/>
              <a:gdLst/>
              <a:ahLst/>
              <a:cxnLst>
                <a:cxn ang="0">
                  <a:pos x="56" y="0"/>
                </a:cxn>
                <a:cxn ang="0">
                  <a:pos x="0" y="57"/>
                </a:cxn>
                <a:cxn ang="0">
                  <a:pos x="7" y="65"/>
                </a:cxn>
                <a:cxn ang="0">
                  <a:pos x="56" y="22"/>
                </a:cxn>
                <a:cxn ang="0">
                  <a:pos x="105" y="65"/>
                </a:cxn>
                <a:cxn ang="0">
                  <a:pos x="112" y="57"/>
                </a:cxn>
                <a:cxn ang="0">
                  <a:pos x="56" y="0"/>
                </a:cxn>
              </a:cxnLst>
              <a:rect l="0" t="0" r="r" b="b"/>
              <a:pathLst>
                <a:path w="112" h="65">
                  <a:moveTo>
                    <a:pt x="56" y="0"/>
                  </a:moveTo>
                  <a:lnTo>
                    <a:pt x="0" y="57"/>
                  </a:lnTo>
                  <a:lnTo>
                    <a:pt x="7" y="65"/>
                  </a:lnTo>
                  <a:lnTo>
                    <a:pt x="56" y="22"/>
                  </a:lnTo>
                  <a:lnTo>
                    <a:pt x="105" y="65"/>
                  </a:lnTo>
                  <a:lnTo>
                    <a:pt x="112" y="57"/>
                  </a:lnTo>
                  <a:lnTo>
                    <a:pt x="56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64" name="Freeform 92"/>
            <p:cNvSpPr>
              <a:spLocks noChangeAspect="1"/>
            </p:cNvSpPr>
            <p:nvPr/>
          </p:nvSpPr>
          <p:spPr bwMode="auto">
            <a:xfrm>
              <a:off x="4455" y="540"/>
              <a:ext cx="376" cy="190"/>
            </a:xfrm>
            <a:custGeom>
              <a:avLst/>
              <a:gdLst/>
              <a:ahLst/>
              <a:cxnLst>
                <a:cxn ang="0">
                  <a:pos x="29" y="170"/>
                </a:cxn>
                <a:cxn ang="0">
                  <a:pos x="0" y="190"/>
                </a:cxn>
                <a:cxn ang="0">
                  <a:pos x="24" y="190"/>
                </a:cxn>
                <a:cxn ang="0">
                  <a:pos x="53" y="189"/>
                </a:cxn>
                <a:cxn ang="0">
                  <a:pos x="81" y="190"/>
                </a:cxn>
                <a:cxn ang="0">
                  <a:pos x="106" y="190"/>
                </a:cxn>
                <a:cxn ang="0">
                  <a:pos x="77" y="170"/>
                </a:cxn>
                <a:cxn ang="0">
                  <a:pos x="83" y="52"/>
                </a:cxn>
                <a:cxn ang="0">
                  <a:pos x="119" y="19"/>
                </a:cxn>
                <a:cxn ang="0">
                  <a:pos x="150" y="17"/>
                </a:cxn>
                <a:cxn ang="0">
                  <a:pos x="162" y="36"/>
                </a:cxn>
                <a:cxn ang="0">
                  <a:pos x="164" y="170"/>
                </a:cxn>
                <a:cxn ang="0">
                  <a:pos x="134" y="190"/>
                </a:cxn>
                <a:cxn ang="0">
                  <a:pos x="159" y="190"/>
                </a:cxn>
                <a:cxn ang="0">
                  <a:pos x="188" y="189"/>
                </a:cxn>
                <a:cxn ang="0">
                  <a:pos x="216" y="190"/>
                </a:cxn>
                <a:cxn ang="0">
                  <a:pos x="241" y="190"/>
                </a:cxn>
                <a:cxn ang="0">
                  <a:pos x="212" y="170"/>
                </a:cxn>
                <a:cxn ang="0">
                  <a:pos x="218" y="52"/>
                </a:cxn>
                <a:cxn ang="0">
                  <a:pos x="254" y="19"/>
                </a:cxn>
                <a:cxn ang="0">
                  <a:pos x="284" y="17"/>
                </a:cxn>
                <a:cxn ang="0">
                  <a:pos x="297" y="36"/>
                </a:cxn>
                <a:cxn ang="0">
                  <a:pos x="298" y="170"/>
                </a:cxn>
                <a:cxn ang="0">
                  <a:pos x="269" y="190"/>
                </a:cxn>
                <a:cxn ang="0">
                  <a:pos x="294" y="190"/>
                </a:cxn>
                <a:cxn ang="0">
                  <a:pos x="322" y="189"/>
                </a:cxn>
                <a:cxn ang="0">
                  <a:pos x="351" y="190"/>
                </a:cxn>
                <a:cxn ang="0">
                  <a:pos x="376" y="190"/>
                </a:cxn>
                <a:cxn ang="0">
                  <a:pos x="347" y="170"/>
                </a:cxn>
                <a:cxn ang="0">
                  <a:pos x="342" y="33"/>
                </a:cxn>
                <a:cxn ang="0">
                  <a:pos x="310" y="3"/>
                </a:cxn>
                <a:cxn ang="0">
                  <a:pos x="256" y="4"/>
                </a:cxn>
                <a:cxn ang="0">
                  <a:pos x="220" y="26"/>
                </a:cxn>
                <a:cxn ang="0">
                  <a:pos x="206" y="27"/>
                </a:cxn>
                <a:cxn ang="0">
                  <a:pos x="190" y="10"/>
                </a:cxn>
                <a:cxn ang="0">
                  <a:pos x="171" y="2"/>
                </a:cxn>
                <a:cxn ang="0">
                  <a:pos x="154" y="0"/>
                </a:cxn>
                <a:cxn ang="0">
                  <a:pos x="121" y="3"/>
                </a:cxn>
                <a:cxn ang="0">
                  <a:pos x="84" y="27"/>
                </a:cxn>
                <a:cxn ang="0">
                  <a:pos x="72" y="0"/>
                </a:cxn>
                <a:cxn ang="0">
                  <a:pos x="0" y="23"/>
                </a:cxn>
                <a:cxn ang="0">
                  <a:pos x="24" y="25"/>
                </a:cxn>
                <a:cxn ang="0">
                  <a:pos x="29" y="40"/>
                </a:cxn>
              </a:cxnLst>
              <a:rect l="0" t="0" r="r" b="b"/>
              <a:pathLst>
                <a:path w="376" h="190">
                  <a:moveTo>
                    <a:pt x="29" y="40"/>
                  </a:moveTo>
                  <a:lnTo>
                    <a:pt x="29" y="170"/>
                  </a:lnTo>
                  <a:lnTo>
                    <a:pt x="0" y="170"/>
                  </a:lnTo>
                  <a:lnTo>
                    <a:pt x="0" y="190"/>
                  </a:lnTo>
                  <a:lnTo>
                    <a:pt x="10" y="190"/>
                  </a:lnTo>
                  <a:lnTo>
                    <a:pt x="24" y="190"/>
                  </a:lnTo>
                  <a:lnTo>
                    <a:pt x="39" y="189"/>
                  </a:lnTo>
                  <a:lnTo>
                    <a:pt x="53" y="189"/>
                  </a:lnTo>
                  <a:lnTo>
                    <a:pt x="66" y="189"/>
                  </a:lnTo>
                  <a:lnTo>
                    <a:pt x="81" y="190"/>
                  </a:lnTo>
                  <a:lnTo>
                    <a:pt x="95" y="190"/>
                  </a:lnTo>
                  <a:lnTo>
                    <a:pt x="106" y="190"/>
                  </a:lnTo>
                  <a:lnTo>
                    <a:pt x="106" y="170"/>
                  </a:lnTo>
                  <a:lnTo>
                    <a:pt x="77" y="170"/>
                  </a:lnTo>
                  <a:lnTo>
                    <a:pt x="77" y="82"/>
                  </a:lnTo>
                  <a:lnTo>
                    <a:pt x="83" y="52"/>
                  </a:lnTo>
                  <a:lnTo>
                    <a:pt x="98" y="31"/>
                  </a:lnTo>
                  <a:lnTo>
                    <a:pt x="119" y="19"/>
                  </a:lnTo>
                  <a:lnTo>
                    <a:pt x="140" y="15"/>
                  </a:lnTo>
                  <a:lnTo>
                    <a:pt x="150" y="17"/>
                  </a:lnTo>
                  <a:lnTo>
                    <a:pt x="157" y="23"/>
                  </a:lnTo>
                  <a:lnTo>
                    <a:pt x="162" y="36"/>
                  </a:lnTo>
                  <a:lnTo>
                    <a:pt x="164" y="56"/>
                  </a:lnTo>
                  <a:lnTo>
                    <a:pt x="164" y="170"/>
                  </a:lnTo>
                  <a:lnTo>
                    <a:pt x="134" y="170"/>
                  </a:lnTo>
                  <a:lnTo>
                    <a:pt x="134" y="190"/>
                  </a:lnTo>
                  <a:lnTo>
                    <a:pt x="145" y="190"/>
                  </a:lnTo>
                  <a:lnTo>
                    <a:pt x="159" y="190"/>
                  </a:lnTo>
                  <a:lnTo>
                    <a:pt x="174" y="189"/>
                  </a:lnTo>
                  <a:lnTo>
                    <a:pt x="188" y="189"/>
                  </a:lnTo>
                  <a:lnTo>
                    <a:pt x="201" y="189"/>
                  </a:lnTo>
                  <a:lnTo>
                    <a:pt x="216" y="190"/>
                  </a:lnTo>
                  <a:lnTo>
                    <a:pt x="230" y="190"/>
                  </a:lnTo>
                  <a:lnTo>
                    <a:pt x="241" y="190"/>
                  </a:lnTo>
                  <a:lnTo>
                    <a:pt x="241" y="170"/>
                  </a:lnTo>
                  <a:lnTo>
                    <a:pt x="212" y="170"/>
                  </a:lnTo>
                  <a:lnTo>
                    <a:pt x="212" y="82"/>
                  </a:lnTo>
                  <a:lnTo>
                    <a:pt x="218" y="52"/>
                  </a:lnTo>
                  <a:lnTo>
                    <a:pt x="233" y="31"/>
                  </a:lnTo>
                  <a:lnTo>
                    <a:pt x="254" y="19"/>
                  </a:lnTo>
                  <a:lnTo>
                    <a:pt x="275" y="15"/>
                  </a:lnTo>
                  <a:lnTo>
                    <a:pt x="284" y="17"/>
                  </a:lnTo>
                  <a:lnTo>
                    <a:pt x="292" y="23"/>
                  </a:lnTo>
                  <a:lnTo>
                    <a:pt x="297" y="36"/>
                  </a:lnTo>
                  <a:lnTo>
                    <a:pt x="298" y="56"/>
                  </a:lnTo>
                  <a:lnTo>
                    <a:pt x="298" y="170"/>
                  </a:lnTo>
                  <a:lnTo>
                    <a:pt x="269" y="170"/>
                  </a:lnTo>
                  <a:lnTo>
                    <a:pt x="269" y="190"/>
                  </a:lnTo>
                  <a:lnTo>
                    <a:pt x="280" y="190"/>
                  </a:lnTo>
                  <a:lnTo>
                    <a:pt x="294" y="190"/>
                  </a:lnTo>
                  <a:lnTo>
                    <a:pt x="309" y="189"/>
                  </a:lnTo>
                  <a:lnTo>
                    <a:pt x="322" y="189"/>
                  </a:lnTo>
                  <a:lnTo>
                    <a:pt x="336" y="189"/>
                  </a:lnTo>
                  <a:lnTo>
                    <a:pt x="351" y="190"/>
                  </a:lnTo>
                  <a:lnTo>
                    <a:pt x="365" y="190"/>
                  </a:lnTo>
                  <a:lnTo>
                    <a:pt x="376" y="190"/>
                  </a:lnTo>
                  <a:lnTo>
                    <a:pt x="376" y="170"/>
                  </a:lnTo>
                  <a:lnTo>
                    <a:pt x="347" y="170"/>
                  </a:lnTo>
                  <a:lnTo>
                    <a:pt x="347" y="61"/>
                  </a:lnTo>
                  <a:lnTo>
                    <a:pt x="342" y="33"/>
                  </a:lnTo>
                  <a:lnTo>
                    <a:pt x="330" y="14"/>
                  </a:lnTo>
                  <a:lnTo>
                    <a:pt x="310" y="3"/>
                  </a:lnTo>
                  <a:lnTo>
                    <a:pt x="281" y="0"/>
                  </a:lnTo>
                  <a:lnTo>
                    <a:pt x="256" y="4"/>
                  </a:lnTo>
                  <a:lnTo>
                    <a:pt x="236" y="13"/>
                  </a:lnTo>
                  <a:lnTo>
                    <a:pt x="220" y="26"/>
                  </a:lnTo>
                  <a:lnTo>
                    <a:pt x="210" y="41"/>
                  </a:lnTo>
                  <a:lnTo>
                    <a:pt x="206" y="27"/>
                  </a:lnTo>
                  <a:lnTo>
                    <a:pt x="199" y="18"/>
                  </a:lnTo>
                  <a:lnTo>
                    <a:pt x="190" y="10"/>
                  </a:lnTo>
                  <a:lnTo>
                    <a:pt x="181" y="5"/>
                  </a:lnTo>
                  <a:lnTo>
                    <a:pt x="171" y="2"/>
                  </a:lnTo>
                  <a:lnTo>
                    <a:pt x="162" y="1"/>
                  </a:lnTo>
                  <a:lnTo>
                    <a:pt x="154" y="0"/>
                  </a:lnTo>
                  <a:lnTo>
                    <a:pt x="147" y="0"/>
                  </a:lnTo>
                  <a:lnTo>
                    <a:pt x="121" y="3"/>
                  </a:lnTo>
                  <a:lnTo>
                    <a:pt x="101" y="13"/>
                  </a:lnTo>
                  <a:lnTo>
                    <a:pt x="84" y="27"/>
                  </a:lnTo>
                  <a:lnTo>
                    <a:pt x="72" y="46"/>
                  </a:lnTo>
                  <a:lnTo>
                    <a:pt x="72" y="0"/>
                  </a:lnTo>
                  <a:lnTo>
                    <a:pt x="0" y="3"/>
                  </a:lnTo>
                  <a:lnTo>
                    <a:pt x="0" y="23"/>
                  </a:lnTo>
                  <a:lnTo>
                    <a:pt x="15" y="23"/>
                  </a:lnTo>
                  <a:lnTo>
                    <a:pt x="24" y="25"/>
                  </a:lnTo>
                  <a:lnTo>
                    <a:pt x="28" y="30"/>
                  </a:lnTo>
                  <a:lnTo>
                    <a:pt x="29" y="4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65" name="Freeform 93"/>
            <p:cNvSpPr>
              <a:spLocks noChangeAspect="1"/>
            </p:cNvSpPr>
            <p:nvPr/>
          </p:nvSpPr>
          <p:spPr bwMode="auto">
            <a:xfrm>
              <a:off x="4859" y="663"/>
              <a:ext cx="129" cy="134"/>
            </a:xfrm>
            <a:custGeom>
              <a:avLst/>
              <a:gdLst/>
              <a:ahLst/>
              <a:cxnLst>
                <a:cxn ang="0">
                  <a:pos x="112" y="17"/>
                </a:cxn>
                <a:cxn ang="0">
                  <a:pos x="105" y="20"/>
                </a:cxn>
                <a:cxn ang="0">
                  <a:pos x="100" y="24"/>
                </a:cxn>
                <a:cxn ang="0">
                  <a:pos x="97" y="29"/>
                </a:cxn>
                <a:cxn ang="0">
                  <a:pos x="97" y="34"/>
                </a:cxn>
                <a:cxn ang="0">
                  <a:pos x="98" y="39"/>
                </a:cxn>
                <a:cxn ang="0">
                  <a:pos x="100" y="42"/>
                </a:cxn>
                <a:cxn ang="0">
                  <a:pos x="104" y="44"/>
                </a:cxn>
                <a:cxn ang="0">
                  <a:pos x="108" y="45"/>
                </a:cxn>
                <a:cxn ang="0">
                  <a:pos x="113" y="44"/>
                </a:cxn>
                <a:cxn ang="0">
                  <a:pos x="119" y="41"/>
                </a:cxn>
                <a:cxn ang="0">
                  <a:pos x="123" y="35"/>
                </a:cxn>
                <a:cxn ang="0">
                  <a:pos x="125" y="26"/>
                </a:cxn>
                <a:cxn ang="0">
                  <a:pos x="121" y="13"/>
                </a:cxn>
                <a:cxn ang="0">
                  <a:pos x="111" y="5"/>
                </a:cxn>
                <a:cxn ang="0">
                  <a:pos x="99" y="1"/>
                </a:cxn>
                <a:cxn ang="0">
                  <a:pos x="86" y="0"/>
                </a:cxn>
                <a:cxn ang="0">
                  <a:pos x="54" y="7"/>
                </a:cxn>
                <a:cxn ang="0">
                  <a:pos x="26" y="26"/>
                </a:cxn>
                <a:cxn ang="0">
                  <a:pos x="7" y="52"/>
                </a:cxn>
                <a:cxn ang="0">
                  <a:pos x="0" y="82"/>
                </a:cxn>
                <a:cxn ang="0">
                  <a:pos x="1" y="92"/>
                </a:cxn>
                <a:cxn ang="0">
                  <a:pos x="4" y="101"/>
                </a:cxn>
                <a:cxn ang="0">
                  <a:pos x="8" y="110"/>
                </a:cxn>
                <a:cxn ang="0">
                  <a:pos x="14" y="117"/>
                </a:cxn>
                <a:cxn ang="0">
                  <a:pos x="22" y="124"/>
                </a:cxn>
                <a:cxn ang="0">
                  <a:pos x="31" y="129"/>
                </a:cxn>
                <a:cxn ang="0">
                  <a:pos x="42" y="132"/>
                </a:cxn>
                <a:cxn ang="0">
                  <a:pos x="55" y="134"/>
                </a:cxn>
                <a:cxn ang="0">
                  <a:pos x="88" y="129"/>
                </a:cxn>
                <a:cxn ang="0">
                  <a:pos x="111" y="118"/>
                </a:cxn>
                <a:cxn ang="0">
                  <a:pos x="124" y="107"/>
                </a:cxn>
                <a:cxn ang="0">
                  <a:pos x="129" y="100"/>
                </a:cxn>
                <a:cxn ang="0">
                  <a:pos x="127" y="97"/>
                </a:cxn>
                <a:cxn ang="0">
                  <a:pos x="124" y="95"/>
                </a:cxn>
                <a:cxn ang="0">
                  <a:pos x="121" y="96"/>
                </a:cxn>
                <a:cxn ang="0">
                  <a:pos x="119" y="98"/>
                </a:cxn>
                <a:cxn ang="0">
                  <a:pos x="110" y="107"/>
                </a:cxn>
                <a:cxn ang="0">
                  <a:pos x="100" y="114"/>
                </a:cxn>
                <a:cxn ang="0">
                  <a:pos x="90" y="119"/>
                </a:cxn>
                <a:cxn ang="0">
                  <a:pos x="80" y="122"/>
                </a:cxn>
                <a:cxn ang="0">
                  <a:pos x="72" y="124"/>
                </a:cxn>
                <a:cxn ang="0">
                  <a:pos x="64" y="125"/>
                </a:cxn>
                <a:cxn ang="0">
                  <a:pos x="59" y="125"/>
                </a:cxn>
                <a:cxn ang="0">
                  <a:pos x="56" y="125"/>
                </a:cxn>
                <a:cxn ang="0">
                  <a:pos x="42" y="123"/>
                </a:cxn>
                <a:cxn ang="0">
                  <a:pos x="32" y="116"/>
                </a:cxn>
                <a:cxn ang="0">
                  <a:pos x="27" y="105"/>
                </a:cxn>
                <a:cxn ang="0">
                  <a:pos x="25" y="93"/>
                </a:cxn>
                <a:cxn ang="0">
                  <a:pos x="26" y="82"/>
                </a:cxn>
                <a:cxn ang="0">
                  <a:pos x="29" y="66"/>
                </a:cxn>
                <a:cxn ang="0">
                  <a:pos x="35" y="48"/>
                </a:cxn>
                <a:cxn ang="0">
                  <a:pos x="44" y="31"/>
                </a:cxn>
                <a:cxn ang="0">
                  <a:pos x="54" y="22"/>
                </a:cxn>
                <a:cxn ang="0">
                  <a:pos x="64" y="14"/>
                </a:cxn>
                <a:cxn ang="0">
                  <a:pos x="75" y="10"/>
                </a:cxn>
                <a:cxn ang="0">
                  <a:pos x="86" y="8"/>
                </a:cxn>
                <a:cxn ang="0">
                  <a:pos x="91" y="9"/>
                </a:cxn>
                <a:cxn ang="0">
                  <a:pos x="98" y="10"/>
                </a:cxn>
                <a:cxn ang="0">
                  <a:pos x="105" y="12"/>
                </a:cxn>
                <a:cxn ang="0">
                  <a:pos x="112" y="17"/>
                </a:cxn>
              </a:cxnLst>
              <a:rect l="0" t="0" r="r" b="b"/>
              <a:pathLst>
                <a:path w="129" h="134">
                  <a:moveTo>
                    <a:pt x="112" y="17"/>
                  </a:moveTo>
                  <a:lnTo>
                    <a:pt x="105" y="20"/>
                  </a:lnTo>
                  <a:lnTo>
                    <a:pt x="100" y="24"/>
                  </a:lnTo>
                  <a:lnTo>
                    <a:pt x="97" y="29"/>
                  </a:lnTo>
                  <a:lnTo>
                    <a:pt x="97" y="34"/>
                  </a:lnTo>
                  <a:lnTo>
                    <a:pt x="98" y="39"/>
                  </a:lnTo>
                  <a:lnTo>
                    <a:pt x="100" y="42"/>
                  </a:lnTo>
                  <a:lnTo>
                    <a:pt x="104" y="44"/>
                  </a:lnTo>
                  <a:lnTo>
                    <a:pt x="108" y="45"/>
                  </a:lnTo>
                  <a:lnTo>
                    <a:pt x="113" y="44"/>
                  </a:lnTo>
                  <a:lnTo>
                    <a:pt x="119" y="41"/>
                  </a:lnTo>
                  <a:lnTo>
                    <a:pt x="123" y="35"/>
                  </a:lnTo>
                  <a:lnTo>
                    <a:pt x="125" y="26"/>
                  </a:lnTo>
                  <a:lnTo>
                    <a:pt x="121" y="13"/>
                  </a:lnTo>
                  <a:lnTo>
                    <a:pt x="111" y="5"/>
                  </a:lnTo>
                  <a:lnTo>
                    <a:pt x="99" y="1"/>
                  </a:lnTo>
                  <a:lnTo>
                    <a:pt x="86" y="0"/>
                  </a:lnTo>
                  <a:lnTo>
                    <a:pt x="54" y="7"/>
                  </a:lnTo>
                  <a:lnTo>
                    <a:pt x="26" y="26"/>
                  </a:lnTo>
                  <a:lnTo>
                    <a:pt x="7" y="52"/>
                  </a:lnTo>
                  <a:lnTo>
                    <a:pt x="0" y="82"/>
                  </a:lnTo>
                  <a:lnTo>
                    <a:pt x="1" y="92"/>
                  </a:lnTo>
                  <a:lnTo>
                    <a:pt x="4" y="101"/>
                  </a:lnTo>
                  <a:lnTo>
                    <a:pt x="8" y="110"/>
                  </a:lnTo>
                  <a:lnTo>
                    <a:pt x="14" y="117"/>
                  </a:lnTo>
                  <a:lnTo>
                    <a:pt x="22" y="124"/>
                  </a:lnTo>
                  <a:lnTo>
                    <a:pt x="31" y="129"/>
                  </a:lnTo>
                  <a:lnTo>
                    <a:pt x="42" y="132"/>
                  </a:lnTo>
                  <a:lnTo>
                    <a:pt x="55" y="134"/>
                  </a:lnTo>
                  <a:lnTo>
                    <a:pt x="88" y="129"/>
                  </a:lnTo>
                  <a:lnTo>
                    <a:pt x="111" y="118"/>
                  </a:lnTo>
                  <a:lnTo>
                    <a:pt x="124" y="107"/>
                  </a:lnTo>
                  <a:lnTo>
                    <a:pt x="129" y="100"/>
                  </a:lnTo>
                  <a:lnTo>
                    <a:pt x="127" y="97"/>
                  </a:lnTo>
                  <a:lnTo>
                    <a:pt x="124" y="95"/>
                  </a:lnTo>
                  <a:lnTo>
                    <a:pt x="121" y="96"/>
                  </a:lnTo>
                  <a:lnTo>
                    <a:pt x="119" y="98"/>
                  </a:lnTo>
                  <a:lnTo>
                    <a:pt x="110" y="107"/>
                  </a:lnTo>
                  <a:lnTo>
                    <a:pt x="100" y="114"/>
                  </a:lnTo>
                  <a:lnTo>
                    <a:pt x="90" y="119"/>
                  </a:lnTo>
                  <a:lnTo>
                    <a:pt x="80" y="122"/>
                  </a:lnTo>
                  <a:lnTo>
                    <a:pt x="72" y="124"/>
                  </a:lnTo>
                  <a:lnTo>
                    <a:pt x="64" y="125"/>
                  </a:lnTo>
                  <a:lnTo>
                    <a:pt x="59" y="125"/>
                  </a:lnTo>
                  <a:lnTo>
                    <a:pt x="56" y="125"/>
                  </a:lnTo>
                  <a:lnTo>
                    <a:pt x="42" y="123"/>
                  </a:lnTo>
                  <a:lnTo>
                    <a:pt x="32" y="116"/>
                  </a:lnTo>
                  <a:lnTo>
                    <a:pt x="27" y="105"/>
                  </a:lnTo>
                  <a:lnTo>
                    <a:pt x="25" y="93"/>
                  </a:lnTo>
                  <a:lnTo>
                    <a:pt x="26" y="82"/>
                  </a:lnTo>
                  <a:lnTo>
                    <a:pt x="29" y="66"/>
                  </a:lnTo>
                  <a:lnTo>
                    <a:pt x="35" y="48"/>
                  </a:lnTo>
                  <a:lnTo>
                    <a:pt x="44" y="31"/>
                  </a:lnTo>
                  <a:lnTo>
                    <a:pt x="54" y="22"/>
                  </a:lnTo>
                  <a:lnTo>
                    <a:pt x="64" y="14"/>
                  </a:lnTo>
                  <a:lnTo>
                    <a:pt x="75" y="10"/>
                  </a:lnTo>
                  <a:lnTo>
                    <a:pt x="86" y="8"/>
                  </a:lnTo>
                  <a:lnTo>
                    <a:pt x="91" y="9"/>
                  </a:lnTo>
                  <a:lnTo>
                    <a:pt x="98" y="10"/>
                  </a:lnTo>
                  <a:lnTo>
                    <a:pt x="105" y="12"/>
                  </a:lnTo>
                  <a:lnTo>
                    <a:pt x="112" y="17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66" name="Freeform 94"/>
            <p:cNvSpPr>
              <a:spLocks noChangeAspect="1"/>
            </p:cNvSpPr>
            <p:nvPr/>
          </p:nvSpPr>
          <p:spPr bwMode="auto">
            <a:xfrm>
              <a:off x="5063" y="413"/>
              <a:ext cx="58" cy="423"/>
            </a:xfrm>
            <a:custGeom>
              <a:avLst/>
              <a:gdLst/>
              <a:ahLst/>
              <a:cxnLst>
                <a:cxn ang="0">
                  <a:pos x="58" y="423"/>
                </a:cxn>
                <a:cxn ang="0">
                  <a:pos x="58" y="406"/>
                </a:cxn>
                <a:cxn ang="0">
                  <a:pos x="17" y="406"/>
                </a:cxn>
                <a:cxn ang="0">
                  <a:pos x="17" y="17"/>
                </a:cxn>
                <a:cxn ang="0">
                  <a:pos x="58" y="17"/>
                </a:cxn>
                <a:cxn ang="0">
                  <a:pos x="58" y="0"/>
                </a:cxn>
                <a:cxn ang="0">
                  <a:pos x="0" y="0"/>
                </a:cxn>
                <a:cxn ang="0">
                  <a:pos x="0" y="423"/>
                </a:cxn>
                <a:cxn ang="0">
                  <a:pos x="58" y="423"/>
                </a:cxn>
              </a:cxnLst>
              <a:rect l="0" t="0" r="r" b="b"/>
              <a:pathLst>
                <a:path w="58" h="423">
                  <a:moveTo>
                    <a:pt x="58" y="423"/>
                  </a:moveTo>
                  <a:lnTo>
                    <a:pt x="58" y="406"/>
                  </a:lnTo>
                  <a:lnTo>
                    <a:pt x="17" y="406"/>
                  </a:lnTo>
                  <a:lnTo>
                    <a:pt x="17" y="17"/>
                  </a:lnTo>
                  <a:lnTo>
                    <a:pt x="58" y="17"/>
                  </a:lnTo>
                  <a:lnTo>
                    <a:pt x="58" y="0"/>
                  </a:lnTo>
                  <a:lnTo>
                    <a:pt x="0" y="0"/>
                  </a:lnTo>
                  <a:lnTo>
                    <a:pt x="0" y="423"/>
                  </a:lnTo>
                  <a:lnTo>
                    <a:pt x="58" y="42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67" name="Freeform 95"/>
            <p:cNvSpPr>
              <a:spLocks noChangeAspect="1" noEditPoints="1"/>
            </p:cNvSpPr>
            <p:nvPr/>
          </p:nvSpPr>
          <p:spPr bwMode="auto">
            <a:xfrm>
              <a:off x="5125" y="451"/>
              <a:ext cx="174" cy="366"/>
            </a:xfrm>
            <a:custGeom>
              <a:avLst/>
              <a:gdLst/>
              <a:ahLst/>
              <a:cxnLst>
                <a:cxn ang="0">
                  <a:pos x="172" y="9"/>
                </a:cxn>
                <a:cxn ang="0">
                  <a:pos x="164" y="1"/>
                </a:cxn>
                <a:cxn ang="0">
                  <a:pos x="150" y="1"/>
                </a:cxn>
                <a:cxn ang="0">
                  <a:pos x="137" y="13"/>
                </a:cxn>
                <a:cxn ang="0">
                  <a:pos x="136" y="28"/>
                </a:cxn>
                <a:cxn ang="0">
                  <a:pos x="144" y="36"/>
                </a:cxn>
                <a:cxn ang="0">
                  <a:pos x="159" y="36"/>
                </a:cxn>
                <a:cxn ang="0">
                  <a:pos x="172" y="23"/>
                </a:cxn>
                <a:cxn ang="0">
                  <a:pos x="88" y="301"/>
                </a:cxn>
                <a:cxn ang="0">
                  <a:pos x="68" y="341"/>
                </a:cxn>
                <a:cxn ang="0">
                  <a:pos x="36" y="357"/>
                </a:cxn>
                <a:cxn ang="0">
                  <a:pos x="20" y="353"/>
                </a:cxn>
                <a:cxn ang="0">
                  <a:pos x="34" y="344"/>
                </a:cxn>
                <a:cxn ang="0">
                  <a:pos x="39" y="330"/>
                </a:cxn>
                <a:cxn ang="0">
                  <a:pos x="35" y="321"/>
                </a:cxn>
                <a:cxn ang="0">
                  <a:pos x="23" y="316"/>
                </a:cxn>
                <a:cxn ang="0">
                  <a:pos x="8" y="322"/>
                </a:cxn>
                <a:cxn ang="0">
                  <a:pos x="0" y="340"/>
                </a:cxn>
                <a:cxn ang="0">
                  <a:pos x="11" y="359"/>
                </a:cxn>
                <a:cxn ang="0">
                  <a:pos x="37" y="366"/>
                </a:cxn>
                <a:cxn ang="0">
                  <a:pos x="84" y="350"/>
                </a:cxn>
                <a:cxn ang="0">
                  <a:pos x="117" y="302"/>
                </a:cxn>
                <a:cxn ang="0">
                  <a:pos x="158" y="136"/>
                </a:cxn>
                <a:cxn ang="0">
                  <a:pos x="155" y="115"/>
                </a:cxn>
                <a:cxn ang="0">
                  <a:pos x="134" y="95"/>
                </a:cxn>
                <a:cxn ang="0">
                  <a:pos x="90" y="102"/>
                </a:cxn>
                <a:cxn ang="0">
                  <a:pos x="56" y="146"/>
                </a:cxn>
                <a:cxn ang="0">
                  <a:pos x="54" y="161"/>
                </a:cxn>
                <a:cxn ang="0">
                  <a:pos x="59" y="162"/>
                </a:cxn>
                <a:cxn ang="0">
                  <a:pos x="62" y="158"/>
                </a:cxn>
                <a:cxn ang="0">
                  <a:pos x="74" y="134"/>
                </a:cxn>
                <a:cxn ang="0">
                  <a:pos x="101" y="106"/>
                </a:cxn>
                <a:cxn ang="0">
                  <a:pos x="122" y="102"/>
                </a:cxn>
                <a:cxn ang="0">
                  <a:pos x="130" y="111"/>
                </a:cxn>
                <a:cxn ang="0">
                  <a:pos x="131" y="133"/>
                </a:cxn>
                <a:cxn ang="0">
                  <a:pos x="88" y="301"/>
                </a:cxn>
              </a:cxnLst>
              <a:rect l="0" t="0" r="r" b="b"/>
              <a:pathLst>
                <a:path w="174" h="366">
                  <a:moveTo>
                    <a:pt x="174" y="15"/>
                  </a:moveTo>
                  <a:lnTo>
                    <a:pt x="172" y="9"/>
                  </a:lnTo>
                  <a:lnTo>
                    <a:pt x="169" y="4"/>
                  </a:lnTo>
                  <a:lnTo>
                    <a:pt x="164" y="1"/>
                  </a:lnTo>
                  <a:lnTo>
                    <a:pt x="157" y="0"/>
                  </a:lnTo>
                  <a:lnTo>
                    <a:pt x="150" y="1"/>
                  </a:lnTo>
                  <a:lnTo>
                    <a:pt x="143" y="6"/>
                  </a:lnTo>
                  <a:lnTo>
                    <a:pt x="137" y="13"/>
                  </a:lnTo>
                  <a:lnTo>
                    <a:pt x="135" y="22"/>
                  </a:lnTo>
                  <a:lnTo>
                    <a:pt x="136" y="28"/>
                  </a:lnTo>
                  <a:lnTo>
                    <a:pt x="139" y="33"/>
                  </a:lnTo>
                  <a:lnTo>
                    <a:pt x="144" y="36"/>
                  </a:lnTo>
                  <a:lnTo>
                    <a:pt x="151" y="37"/>
                  </a:lnTo>
                  <a:lnTo>
                    <a:pt x="159" y="36"/>
                  </a:lnTo>
                  <a:lnTo>
                    <a:pt x="166" y="30"/>
                  </a:lnTo>
                  <a:lnTo>
                    <a:pt x="172" y="23"/>
                  </a:lnTo>
                  <a:lnTo>
                    <a:pt x="174" y="15"/>
                  </a:lnTo>
                  <a:close/>
                  <a:moveTo>
                    <a:pt x="88" y="301"/>
                  </a:moveTo>
                  <a:lnTo>
                    <a:pt x="80" y="323"/>
                  </a:lnTo>
                  <a:lnTo>
                    <a:pt x="68" y="341"/>
                  </a:lnTo>
                  <a:lnTo>
                    <a:pt x="53" y="352"/>
                  </a:lnTo>
                  <a:lnTo>
                    <a:pt x="36" y="357"/>
                  </a:lnTo>
                  <a:lnTo>
                    <a:pt x="30" y="356"/>
                  </a:lnTo>
                  <a:lnTo>
                    <a:pt x="20" y="353"/>
                  </a:lnTo>
                  <a:lnTo>
                    <a:pt x="28" y="349"/>
                  </a:lnTo>
                  <a:lnTo>
                    <a:pt x="34" y="344"/>
                  </a:lnTo>
                  <a:lnTo>
                    <a:pt x="38" y="337"/>
                  </a:lnTo>
                  <a:lnTo>
                    <a:pt x="39" y="330"/>
                  </a:lnTo>
                  <a:lnTo>
                    <a:pt x="38" y="325"/>
                  </a:lnTo>
                  <a:lnTo>
                    <a:pt x="35" y="321"/>
                  </a:lnTo>
                  <a:lnTo>
                    <a:pt x="30" y="317"/>
                  </a:lnTo>
                  <a:lnTo>
                    <a:pt x="23" y="316"/>
                  </a:lnTo>
                  <a:lnTo>
                    <a:pt x="15" y="317"/>
                  </a:lnTo>
                  <a:lnTo>
                    <a:pt x="8" y="322"/>
                  </a:lnTo>
                  <a:lnTo>
                    <a:pt x="2" y="329"/>
                  </a:lnTo>
                  <a:lnTo>
                    <a:pt x="0" y="340"/>
                  </a:lnTo>
                  <a:lnTo>
                    <a:pt x="3" y="351"/>
                  </a:lnTo>
                  <a:lnTo>
                    <a:pt x="11" y="359"/>
                  </a:lnTo>
                  <a:lnTo>
                    <a:pt x="23" y="364"/>
                  </a:lnTo>
                  <a:lnTo>
                    <a:pt x="37" y="366"/>
                  </a:lnTo>
                  <a:lnTo>
                    <a:pt x="61" y="362"/>
                  </a:lnTo>
                  <a:lnTo>
                    <a:pt x="84" y="350"/>
                  </a:lnTo>
                  <a:lnTo>
                    <a:pt x="104" y="329"/>
                  </a:lnTo>
                  <a:lnTo>
                    <a:pt x="117" y="302"/>
                  </a:lnTo>
                  <a:lnTo>
                    <a:pt x="156" y="147"/>
                  </a:lnTo>
                  <a:lnTo>
                    <a:pt x="158" y="136"/>
                  </a:lnTo>
                  <a:lnTo>
                    <a:pt x="158" y="131"/>
                  </a:lnTo>
                  <a:lnTo>
                    <a:pt x="155" y="115"/>
                  </a:lnTo>
                  <a:lnTo>
                    <a:pt x="146" y="103"/>
                  </a:lnTo>
                  <a:lnTo>
                    <a:pt x="134" y="95"/>
                  </a:lnTo>
                  <a:lnTo>
                    <a:pt x="119" y="92"/>
                  </a:lnTo>
                  <a:lnTo>
                    <a:pt x="90" y="102"/>
                  </a:lnTo>
                  <a:lnTo>
                    <a:pt x="69" y="124"/>
                  </a:lnTo>
                  <a:lnTo>
                    <a:pt x="56" y="146"/>
                  </a:lnTo>
                  <a:lnTo>
                    <a:pt x="52" y="158"/>
                  </a:lnTo>
                  <a:lnTo>
                    <a:pt x="54" y="161"/>
                  </a:lnTo>
                  <a:lnTo>
                    <a:pt x="57" y="162"/>
                  </a:lnTo>
                  <a:lnTo>
                    <a:pt x="59" y="162"/>
                  </a:lnTo>
                  <a:lnTo>
                    <a:pt x="61" y="160"/>
                  </a:lnTo>
                  <a:lnTo>
                    <a:pt x="62" y="158"/>
                  </a:lnTo>
                  <a:lnTo>
                    <a:pt x="64" y="153"/>
                  </a:lnTo>
                  <a:lnTo>
                    <a:pt x="74" y="134"/>
                  </a:lnTo>
                  <a:lnTo>
                    <a:pt x="86" y="118"/>
                  </a:lnTo>
                  <a:lnTo>
                    <a:pt x="101" y="106"/>
                  </a:lnTo>
                  <a:lnTo>
                    <a:pt x="118" y="102"/>
                  </a:lnTo>
                  <a:lnTo>
                    <a:pt x="122" y="102"/>
                  </a:lnTo>
                  <a:lnTo>
                    <a:pt x="127" y="105"/>
                  </a:lnTo>
                  <a:lnTo>
                    <a:pt x="130" y="111"/>
                  </a:lnTo>
                  <a:lnTo>
                    <a:pt x="131" y="121"/>
                  </a:lnTo>
                  <a:lnTo>
                    <a:pt x="131" y="133"/>
                  </a:lnTo>
                  <a:lnTo>
                    <a:pt x="128" y="143"/>
                  </a:lnTo>
                  <a:lnTo>
                    <a:pt x="88" y="30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68" name="Freeform 96"/>
            <p:cNvSpPr>
              <a:spLocks noChangeAspect="1"/>
            </p:cNvSpPr>
            <p:nvPr/>
          </p:nvSpPr>
          <p:spPr bwMode="auto">
            <a:xfrm>
              <a:off x="5338" y="413"/>
              <a:ext cx="58" cy="423"/>
            </a:xfrm>
            <a:custGeom>
              <a:avLst/>
              <a:gdLst/>
              <a:ahLst/>
              <a:cxnLst>
                <a:cxn ang="0">
                  <a:pos x="58" y="0"/>
                </a:cxn>
                <a:cxn ang="0">
                  <a:pos x="0" y="0"/>
                </a:cxn>
                <a:cxn ang="0">
                  <a:pos x="0" y="17"/>
                </a:cxn>
                <a:cxn ang="0">
                  <a:pos x="41" y="17"/>
                </a:cxn>
                <a:cxn ang="0">
                  <a:pos x="41" y="406"/>
                </a:cxn>
                <a:cxn ang="0">
                  <a:pos x="0" y="406"/>
                </a:cxn>
                <a:cxn ang="0">
                  <a:pos x="0" y="423"/>
                </a:cxn>
                <a:cxn ang="0">
                  <a:pos x="58" y="423"/>
                </a:cxn>
                <a:cxn ang="0">
                  <a:pos x="58" y="0"/>
                </a:cxn>
              </a:cxnLst>
              <a:rect l="0" t="0" r="r" b="b"/>
              <a:pathLst>
                <a:path w="58" h="423">
                  <a:moveTo>
                    <a:pt x="58" y="0"/>
                  </a:moveTo>
                  <a:lnTo>
                    <a:pt x="0" y="0"/>
                  </a:lnTo>
                  <a:lnTo>
                    <a:pt x="0" y="17"/>
                  </a:lnTo>
                  <a:lnTo>
                    <a:pt x="41" y="17"/>
                  </a:lnTo>
                  <a:lnTo>
                    <a:pt x="41" y="406"/>
                  </a:lnTo>
                  <a:lnTo>
                    <a:pt x="0" y="406"/>
                  </a:lnTo>
                  <a:lnTo>
                    <a:pt x="0" y="423"/>
                  </a:lnTo>
                  <a:lnTo>
                    <a:pt x="58" y="423"/>
                  </a:lnTo>
                  <a:lnTo>
                    <a:pt x="58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69" name="Freeform 97"/>
            <p:cNvSpPr>
              <a:spLocks noChangeAspect="1"/>
            </p:cNvSpPr>
            <p:nvPr/>
          </p:nvSpPr>
          <p:spPr bwMode="auto">
            <a:xfrm>
              <a:off x="5471" y="413"/>
              <a:ext cx="98" cy="423"/>
            </a:xfrm>
            <a:custGeom>
              <a:avLst/>
              <a:gdLst/>
              <a:ahLst/>
              <a:cxnLst>
                <a:cxn ang="0">
                  <a:pos x="98" y="212"/>
                </a:cxn>
                <a:cxn ang="0">
                  <a:pos x="97" y="184"/>
                </a:cxn>
                <a:cxn ang="0">
                  <a:pos x="92" y="151"/>
                </a:cxn>
                <a:cxn ang="0">
                  <a:pos x="84" y="116"/>
                </a:cxn>
                <a:cxn ang="0">
                  <a:pos x="70" y="80"/>
                </a:cxn>
                <a:cxn ang="0">
                  <a:pos x="49" y="45"/>
                </a:cxn>
                <a:cxn ang="0">
                  <a:pos x="29" y="20"/>
                </a:cxn>
                <a:cxn ang="0">
                  <a:pos x="12" y="5"/>
                </a:cxn>
                <a:cxn ang="0">
                  <a:pos x="4" y="0"/>
                </a:cxn>
                <a:cxn ang="0">
                  <a:pos x="1" y="1"/>
                </a:cxn>
                <a:cxn ang="0">
                  <a:pos x="0" y="4"/>
                </a:cxn>
                <a:cxn ang="0">
                  <a:pos x="0" y="5"/>
                </a:cxn>
                <a:cxn ang="0">
                  <a:pos x="1" y="7"/>
                </a:cxn>
                <a:cxn ang="0">
                  <a:pos x="3" y="9"/>
                </a:cxn>
                <a:cxn ang="0">
                  <a:pos x="8" y="14"/>
                </a:cxn>
                <a:cxn ang="0">
                  <a:pos x="35" y="50"/>
                </a:cxn>
                <a:cxn ang="0">
                  <a:pos x="56" y="95"/>
                </a:cxn>
                <a:cxn ang="0">
                  <a:pos x="69" y="149"/>
                </a:cxn>
                <a:cxn ang="0">
                  <a:pos x="73" y="212"/>
                </a:cxn>
                <a:cxn ang="0">
                  <a:pos x="70" y="266"/>
                </a:cxn>
                <a:cxn ang="0">
                  <a:pos x="59" y="319"/>
                </a:cxn>
                <a:cxn ang="0">
                  <a:pos x="38" y="368"/>
                </a:cxn>
                <a:cxn ang="0">
                  <a:pos x="5" y="412"/>
                </a:cxn>
                <a:cxn ang="0">
                  <a:pos x="0" y="417"/>
                </a:cxn>
                <a:cxn ang="0">
                  <a:pos x="0" y="419"/>
                </a:cxn>
                <a:cxn ang="0">
                  <a:pos x="1" y="422"/>
                </a:cxn>
                <a:cxn ang="0">
                  <a:pos x="4" y="423"/>
                </a:cxn>
                <a:cxn ang="0">
                  <a:pos x="13" y="418"/>
                </a:cxn>
                <a:cxn ang="0">
                  <a:pos x="30" y="402"/>
                </a:cxn>
                <a:cxn ang="0">
                  <a:pos x="51" y="376"/>
                </a:cxn>
                <a:cxn ang="0">
                  <a:pos x="71" y="341"/>
                </a:cxn>
                <a:cxn ang="0">
                  <a:pos x="84" y="306"/>
                </a:cxn>
                <a:cxn ang="0">
                  <a:pos x="92" y="272"/>
                </a:cxn>
                <a:cxn ang="0">
                  <a:pos x="97" y="240"/>
                </a:cxn>
                <a:cxn ang="0">
                  <a:pos x="98" y="212"/>
                </a:cxn>
              </a:cxnLst>
              <a:rect l="0" t="0" r="r" b="b"/>
              <a:pathLst>
                <a:path w="98" h="423">
                  <a:moveTo>
                    <a:pt x="98" y="212"/>
                  </a:moveTo>
                  <a:lnTo>
                    <a:pt x="97" y="184"/>
                  </a:lnTo>
                  <a:lnTo>
                    <a:pt x="92" y="151"/>
                  </a:lnTo>
                  <a:lnTo>
                    <a:pt x="84" y="116"/>
                  </a:lnTo>
                  <a:lnTo>
                    <a:pt x="70" y="80"/>
                  </a:lnTo>
                  <a:lnTo>
                    <a:pt x="49" y="45"/>
                  </a:lnTo>
                  <a:lnTo>
                    <a:pt x="29" y="20"/>
                  </a:lnTo>
                  <a:lnTo>
                    <a:pt x="12" y="5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4"/>
                  </a:lnTo>
                  <a:lnTo>
                    <a:pt x="0" y="5"/>
                  </a:lnTo>
                  <a:lnTo>
                    <a:pt x="1" y="7"/>
                  </a:lnTo>
                  <a:lnTo>
                    <a:pt x="3" y="9"/>
                  </a:lnTo>
                  <a:lnTo>
                    <a:pt x="8" y="14"/>
                  </a:lnTo>
                  <a:lnTo>
                    <a:pt x="35" y="50"/>
                  </a:lnTo>
                  <a:lnTo>
                    <a:pt x="56" y="95"/>
                  </a:lnTo>
                  <a:lnTo>
                    <a:pt x="69" y="149"/>
                  </a:lnTo>
                  <a:lnTo>
                    <a:pt x="73" y="212"/>
                  </a:lnTo>
                  <a:lnTo>
                    <a:pt x="70" y="266"/>
                  </a:lnTo>
                  <a:lnTo>
                    <a:pt x="59" y="319"/>
                  </a:lnTo>
                  <a:lnTo>
                    <a:pt x="38" y="368"/>
                  </a:lnTo>
                  <a:lnTo>
                    <a:pt x="5" y="412"/>
                  </a:lnTo>
                  <a:lnTo>
                    <a:pt x="0" y="417"/>
                  </a:lnTo>
                  <a:lnTo>
                    <a:pt x="0" y="419"/>
                  </a:lnTo>
                  <a:lnTo>
                    <a:pt x="1" y="422"/>
                  </a:lnTo>
                  <a:lnTo>
                    <a:pt x="4" y="423"/>
                  </a:lnTo>
                  <a:lnTo>
                    <a:pt x="13" y="418"/>
                  </a:lnTo>
                  <a:lnTo>
                    <a:pt x="30" y="402"/>
                  </a:lnTo>
                  <a:lnTo>
                    <a:pt x="51" y="376"/>
                  </a:lnTo>
                  <a:lnTo>
                    <a:pt x="71" y="341"/>
                  </a:lnTo>
                  <a:lnTo>
                    <a:pt x="84" y="306"/>
                  </a:lnTo>
                  <a:lnTo>
                    <a:pt x="92" y="272"/>
                  </a:lnTo>
                  <a:lnTo>
                    <a:pt x="97" y="240"/>
                  </a:lnTo>
                  <a:lnTo>
                    <a:pt x="98" y="21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70" name="Freeform 98"/>
            <p:cNvSpPr>
              <a:spLocks noChangeAspect="1"/>
            </p:cNvSpPr>
            <p:nvPr/>
          </p:nvSpPr>
          <p:spPr bwMode="auto">
            <a:xfrm>
              <a:off x="5630" y="359"/>
              <a:ext cx="131" cy="196"/>
            </a:xfrm>
            <a:custGeom>
              <a:avLst/>
              <a:gdLst/>
              <a:ahLst/>
              <a:cxnLst>
                <a:cxn ang="0">
                  <a:pos x="131" y="142"/>
                </a:cxn>
                <a:cxn ang="0">
                  <a:pos x="121" y="142"/>
                </a:cxn>
                <a:cxn ang="0">
                  <a:pos x="120" y="149"/>
                </a:cxn>
                <a:cxn ang="0">
                  <a:pos x="118" y="157"/>
                </a:cxn>
                <a:cxn ang="0">
                  <a:pos x="116" y="165"/>
                </a:cxn>
                <a:cxn ang="0">
                  <a:pos x="113" y="169"/>
                </a:cxn>
                <a:cxn ang="0">
                  <a:pos x="108" y="170"/>
                </a:cxn>
                <a:cxn ang="0">
                  <a:pos x="99" y="171"/>
                </a:cxn>
                <a:cxn ang="0">
                  <a:pos x="90" y="171"/>
                </a:cxn>
                <a:cxn ang="0">
                  <a:pos x="84" y="171"/>
                </a:cxn>
                <a:cxn ang="0">
                  <a:pos x="29" y="171"/>
                </a:cxn>
                <a:cxn ang="0">
                  <a:pos x="49" y="154"/>
                </a:cxn>
                <a:cxn ang="0">
                  <a:pos x="64" y="141"/>
                </a:cxn>
                <a:cxn ang="0">
                  <a:pos x="76" y="131"/>
                </a:cxn>
                <a:cxn ang="0">
                  <a:pos x="89" y="121"/>
                </a:cxn>
                <a:cxn ang="0">
                  <a:pos x="104" y="108"/>
                </a:cxn>
                <a:cxn ang="0">
                  <a:pos x="118" y="93"/>
                </a:cxn>
                <a:cxn ang="0">
                  <a:pos x="127" y="77"/>
                </a:cxn>
                <a:cxn ang="0">
                  <a:pos x="131" y="57"/>
                </a:cxn>
                <a:cxn ang="0">
                  <a:pos x="125" y="33"/>
                </a:cxn>
                <a:cxn ang="0">
                  <a:pos x="110" y="15"/>
                </a:cxn>
                <a:cxn ang="0">
                  <a:pos x="88" y="4"/>
                </a:cxn>
                <a:cxn ang="0">
                  <a:pos x="61" y="0"/>
                </a:cxn>
                <a:cxn ang="0">
                  <a:pos x="48" y="1"/>
                </a:cxn>
                <a:cxn ang="0">
                  <a:pos x="36" y="4"/>
                </a:cxn>
                <a:cxn ang="0">
                  <a:pos x="26" y="9"/>
                </a:cxn>
                <a:cxn ang="0">
                  <a:pos x="17" y="16"/>
                </a:cxn>
                <a:cxn ang="0">
                  <a:pos x="10" y="24"/>
                </a:cxn>
                <a:cxn ang="0">
                  <a:pos x="4" y="33"/>
                </a:cxn>
                <a:cxn ang="0">
                  <a:pos x="1" y="43"/>
                </a:cxn>
                <a:cxn ang="0">
                  <a:pos x="0" y="53"/>
                </a:cxn>
                <a:cxn ang="0">
                  <a:pos x="2" y="62"/>
                </a:cxn>
                <a:cxn ang="0">
                  <a:pos x="7" y="67"/>
                </a:cxn>
                <a:cxn ang="0">
                  <a:pos x="12" y="69"/>
                </a:cxn>
                <a:cxn ang="0">
                  <a:pos x="16" y="69"/>
                </a:cxn>
                <a:cxn ang="0">
                  <a:pos x="21" y="68"/>
                </a:cxn>
                <a:cxn ang="0">
                  <a:pos x="26" y="65"/>
                </a:cxn>
                <a:cxn ang="0">
                  <a:pos x="30" y="61"/>
                </a:cxn>
                <a:cxn ang="0">
                  <a:pos x="31" y="53"/>
                </a:cxn>
                <a:cxn ang="0">
                  <a:pos x="31" y="49"/>
                </a:cxn>
                <a:cxn ang="0">
                  <a:pos x="28" y="44"/>
                </a:cxn>
                <a:cxn ang="0">
                  <a:pos x="23" y="40"/>
                </a:cxn>
                <a:cxn ang="0">
                  <a:pos x="14" y="38"/>
                </a:cxn>
                <a:cxn ang="0">
                  <a:pos x="22" y="25"/>
                </a:cxn>
                <a:cxn ang="0">
                  <a:pos x="34" y="16"/>
                </a:cxn>
                <a:cxn ang="0">
                  <a:pos x="46" y="12"/>
                </a:cxn>
                <a:cxn ang="0">
                  <a:pos x="57" y="10"/>
                </a:cxn>
                <a:cxn ang="0">
                  <a:pos x="77" y="14"/>
                </a:cxn>
                <a:cxn ang="0">
                  <a:pos x="91" y="25"/>
                </a:cxn>
                <a:cxn ang="0">
                  <a:pos x="99" y="40"/>
                </a:cxn>
                <a:cxn ang="0">
                  <a:pos x="102" y="57"/>
                </a:cxn>
                <a:cxn ang="0">
                  <a:pos x="99" y="76"/>
                </a:cxn>
                <a:cxn ang="0">
                  <a:pos x="92" y="92"/>
                </a:cxn>
                <a:cxn ang="0">
                  <a:pos x="83" y="104"/>
                </a:cxn>
                <a:cxn ang="0">
                  <a:pos x="74" y="114"/>
                </a:cxn>
                <a:cxn ang="0">
                  <a:pos x="3" y="185"/>
                </a:cxn>
                <a:cxn ang="0">
                  <a:pos x="0" y="188"/>
                </a:cxn>
                <a:cxn ang="0">
                  <a:pos x="0" y="196"/>
                </a:cxn>
                <a:cxn ang="0">
                  <a:pos x="122" y="196"/>
                </a:cxn>
                <a:cxn ang="0">
                  <a:pos x="131" y="142"/>
                </a:cxn>
              </a:cxnLst>
              <a:rect l="0" t="0" r="r" b="b"/>
              <a:pathLst>
                <a:path w="131" h="196">
                  <a:moveTo>
                    <a:pt x="131" y="142"/>
                  </a:moveTo>
                  <a:lnTo>
                    <a:pt x="121" y="142"/>
                  </a:lnTo>
                  <a:lnTo>
                    <a:pt x="120" y="149"/>
                  </a:lnTo>
                  <a:lnTo>
                    <a:pt x="118" y="157"/>
                  </a:lnTo>
                  <a:lnTo>
                    <a:pt x="116" y="165"/>
                  </a:lnTo>
                  <a:lnTo>
                    <a:pt x="113" y="169"/>
                  </a:lnTo>
                  <a:lnTo>
                    <a:pt x="108" y="170"/>
                  </a:lnTo>
                  <a:lnTo>
                    <a:pt x="99" y="171"/>
                  </a:lnTo>
                  <a:lnTo>
                    <a:pt x="90" y="171"/>
                  </a:lnTo>
                  <a:lnTo>
                    <a:pt x="84" y="171"/>
                  </a:lnTo>
                  <a:lnTo>
                    <a:pt x="29" y="171"/>
                  </a:lnTo>
                  <a:lnTo>
                    <a:pt x="49" y="154"/>
                  </a:lnTo>
                  <a:lnTo>
                    <a:pt x="64" y="141"/>
                  </a:lnTo>
                  <a:lnTo>
                    <a:pt x="76" y="131"/>
                  </a:lnTo>
                  <a:lnTo>
                    <a:pt x="89" y="121"/>
                  </a:lnTo>
                  <a:lnTo>
                    <a:pt x="104" y="108"/>
                  </a:lnTo>
                  <a:lnTo>
                    <a:pt x="118" y="93"/>
                  </a:lnTo>
                  <a:lnTo>
                    <a:pt x="127" y="77"/>
                  </a:lnTo>
                  <a:lnTo>
                    <a:pt x="131" y="57"/>
                  </a:lnTo>
                  <a:lnTo>
                    <a:pt x="125" y="33"/>
                  </a:lnTo>
                  <a:lnTo>
                    <a:pt x="110" y="15"/>
                  </a:lnTo>
                  <a:lnTo>
                    <a:pt x="88" y="4"/>
                  </a:lnTo>
                  <a:lnTo>
                    <a:pt x="61" y="0"/>
                  </a:lnTo>
                  <a:lnTo>
                    <a:pt x="48" y="1"/>
                  </a:lnTo>
                  <a:lnTo>
                    <a:pt x="36" y="4"/>
                  </a:lnTo>
                  <a:lnTo>
                    <a:pt x="26" y="9"/>
                  </a:lnTo>
                  <a:lnTo>
                    <a:pt x="17" y="16"/>
                  </a:lnTo>
                  <a:lnTo>
                    <a:pt x="10" y="24"/>
                  </a:lnTo>
                  <a:lnTo>
                    <a:pt x="4" y="33"/>
                  </a:lnTo>
                  <a:lnTo>
                    <a:pt x="1" y="43"/>
                  </a:lnTo>
                  <a:lnTo>
                    <a:pt x="0" y="53"/>
                  </a:lnTo>
                  <a:lnTo>
                    <a:pt x="2" y="62"/>
                  </a:lnTo>
                  <a:lnTo>
                    <a:pt x="7" y="67"/>
                  </a:lnTo>
                  <a:lnTo>
                    <a:pt x="12" y="69"/>
                  </a:lnTo>
                  <a:lnTo>
                    <a:pt x="16" y="69"/>
                  </a:lnTo>
                  <a:lnTo>
                    <a:pt x="21" y="68"/>
                  </a:lnTo>
                  <a:lnTo>
                    <a:pt x="26" y="65"/>
                  </a:lnTo>
                  <a:lnTo>
                    <a:pt x="30" y="61"/>
                  </a:lnTo>
                  <a:lnTo>
                    <a:pt x="31" y="53"/>
                  </a:lnTo>
                  <a:lnTo>
                    <a:pt x="31" y="49"/>
                  </a:lnTo>
                  <a:lnTo>
                    <a:pt x="28" y="44"/>
                  </a:lnTo>
                  <a:lnTo>
                    <a:pt x="23" y="40"/>
                  </a:lnTo>
                  <a:lnTo>
                    <a:pt x="14" y="38"/>
                  </a:lnTo>
                  <a:lnTo>
                    <a:pt x="22" y="25"/>
                  </a:lnTo>
                  <a:lnTo>
                    <a:pt x="34" y="16"/>
                  </a:lnTo>
                  <a:lnTo>
                    <a:pt x="46" y="12"/>
                  </a:lnTo>
                  <a:lnTo>
                    <a:pt x="57" y="10"/>
                  </a:lnTo>
                  <a:lnTo>
                    <a:pt x="77" y="14"/>
                  </a:lnTo>
                  <a:lnTo>
                    <a:pt x="91" y="25"/>
                  </a:lnTo>
                  <a:lnTo>
                    <a:pt x="99" y="40"/>
                  </a:lnTo>
                  <a:lnTo>
                    <a:pt x="102" y="57"/>
                  </a:lnTo>
                  <a:lnTo>
                    <a:pt x="99" y="76"/>
                  </a:lnTo>
                  <a:lnTo>
                    <a:pt x="92" y="92"/>
                  </a:lnTo>
                  <a:lnTo>
                    <a:pt x="83" y="104"/>
                  </a:lnTo>
                  <a:lnTo>
                    <a:pt x="74" y="114"/>
                  </a:lnTo>
                  <a:lnTo>
                    <a:pt x="3" y="185"/>
                  </a:lnTo>
                  <a:lnTo>
                    <a:pt x="0" y="188"/>
                  </a:lnTo>
                  <a:lnTo>
                    <a:pt x="0" y="196"/>
                  </a:lnTo>
                  <a:lnTo>
                    <a:pt x="122" y="196"/>
                  </a:lnTo>
                  <a:lnTo>
                    <a:pt x="131" y="14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0" name="Group 376"/>
          <p:cNvGrpSpPr>
            <a:grpSpLocks noChangeAspect="1"/>
          </p:cNvGrpSpPr>
          <p:nvPr>
            <p:custDataLst>
              <p:tags r:id="rId4"/>
            </p:custDataLst>
          </p:nvPr>
        </p:nvGrpSpPr>
        <p:grpSpPr bwMode="auto">
          <a:xfrm>
            <a:off x="4549580" y="3910584"/>
            <a:ext cx="4061020" cy="1499616"/>
            <a:chOff x="-1" y="-1"/>
            <a:chExt cx="5760" cy="2127"/>
          </a:xfrm>
        </p:grpSpPr>
        <p:sp>
          <p:nvSpPr>
            <p:cNvPr id="66" name="Freeform 377"/>
            <p:cNvSpPr>
              <a:spLocks noChangeAspect="1" noEditPoints="1"/>
            </p:cNvSpPr>
            <p:nvPr/>
          </p:nvSpPr>
          <p:spPr bwMode="auto">
            <a:xfrm>
              <a:off x="-1" y="896"/>
              <a:ext cx="321" cy="273"/>
            </a:xfrm>
            <a:custGeom>
              <a:avLst/>
              <a:gdLst/>
              <a:ahLst/>
              <a:cxnLst>
                <a:cxn ang="0">
                  <a:pos x="95" y="19"/>
                </a:cxn>
                <a:cxn ang="0">
                  <a:pos x="163" y="20"/>
                </a:cxn>
                <a:cxn ang="0">
                  <a:pos x="190" y="29"/>
                </a:cxn>
                <a:cxn ang="0">
                  <a:pos x="202" y="45"/>
                </a:cxn>
                <a:cxn ang="0">
                  <a:pos x="206" y="64"/>
                </a:cxn>
                <a:cxn ang="0">
                  <a:pos x="206" y="82"/>
                </a:cxn>
                <a:cxn ang="0">
                  <a:pos x="202" y="100"/>
                </a:cxn>
                <a:cxn ang="0">
                  <a:pos x="190" y="116"/>
                </a:cxn>
                <a:cxn ang="0">
                  <a:pos x="162" y="126"/>
                </a:cxn>
                <a:cxn ang="0">
                  <a:pos x="95" y="128"/>
                </a:cxn>
                <a:cxn ang="0">
                  <a:pos x="230" y="125"/>
                </a:cxn>
                <a:cxn ang="0">
                  <a:pos x="262" y="92"/>
                </a:cxn>
                <a:cxn ang="0">
                  <a:pos x="258" y="45"/>
                </a:cxn>
                <a:cxn ang="0">
                  <a:pos x="198" y="6"/>
                </a:cxn>
                <a:cxn ang="0">
                  <a:pos x="0" y="0"/>
                </a:cxn>
                <a:cxn ang="0">
                  <a:pos x="42" y="19"/>
                </a:cxn>
                <a:cxn ang="0">
                  <a:pos x="0" y="251"/>
                </a:cxn>
                <a:cxn ang="0">
                  <a:pos x="14" y="268"/>
                </a:cxn>
                <a:cxn ang="0">
                  <a:pos x="53" y="268"/>
                </a:cxn>
                <a:cxn ang="0">
                  <a:pos x="84" y="268"/>
                </a:cxn>
                <a:cxn ang="0">
                  <a:pos x="123" y="268"/>
                </a:cxn>
                <a:cxn ang="0">
                  <a:pos x="138" y="251"/>
                </a:cxn>
                <a:cxn ang="0">
                  <a:pos x="95" y="142"/>
                </a:cxn>
                <a:cxn ang="0">
                  <a:pos x="148" y="142"/>
                </a:cxn>
                <a:cxn ang="0">
                  <a:pos x="166" y="147"/>
                </a:cxn>
                <a:cxn ang="0">
                  <a:pos x="184" y="164"/>
                </a:cxn>
                <a:cxn ang="0">
                  <a:pos x="189" y="187"/>
                </a:cxn>
                <a:cxn ang="0">
                  <a:pos x="189" y="223"/>
                </a:cxn>
                <a:cxn ang="0">
                  <a:pos x="200" y="252"/>
                </a:cxn>
                <a:cxn ang="0">
                  <a:pos x="230" y="268"/>
                </a:cxn>
                <a:cxn ang="0">
                  <a:pos x="261" y="273"/>
                </a:cxn>
                <a:cxn ang="0">
                  <a:pos x="288" y="272"/>
                </a:cxn>
                <a:cxn ang="0">
                  <a:pos x="307" y="262"/>
                </a:cxn>
                <a:cxn ang="0">
                  <a:pos x="317" y="248"/>
                </a:cxn>
                <a:cxn ang="0">
                  <a:pos x="321" y="235"/>
                </a:cxn>
                <a:cxn ang="0">
                  <a:pos x="320" y="227"/>
                </a:cxn>
                <a:cxn ang="0">
                  <a:pos x="315" y="223"/>
                </a:cxn>
                <a:cxn ang="0">
                  <a:pos x="307" y="224"/>
                </a:cxn>
                <a:cxn ang="0">
                  <a:pos x="303" y="229"/>
                </a:cxn>
                <a:cxn ang="0">
                  <a:pos x="300" y="244"/>
                </a:cxn>
                <a:cxn ang="0">
                  <a:pos x="286" y="258"/>
                </a:cxn>
                <a:cxn ang="0">
                  <a:pos x="270" y="258"/>
                </a:cxn>
                <a:cxn ang="0">
                  <a:pos x="258" y="250"/>
                </a:cxn>
                <a:cxn ang="0">
                  <a:pos x="252" y="236"/>
                </a:cxn>
                <a:cxn ang="0">
                  <a:pos x="249" y="222"/>
                </a:cxn>
                <a:cxn ang="0">
                  <a:pos x="248" y="208"/>
                </a:cxn>
                <a:cxn ang="0">
                  <a:pos x="245" y="187"/>
                </a:cxn>
                <a:cxn ang="0">
                  <a:pos x="237" y="164"/>
                </a:cxn>
                <a:cxn ang="0">
                  <a:pos x="213" y="142"/>
                </a:cxn>
              </a:cxnLst>
              <a:rect l="0" t="0" r="r" b="b"/>
              <a:pathLst>
                <a:path w="321" h="273">
                  <a:moveTo>
                    <a:pt x="95" y="128"/>
                  </a:moveTo>
                  <a:lnTo>
                    <a:pt x="95" y="19"/>
                  </a:lnTo>
                  <a:lnTo>
                    <a:pt x="142" y="19"/>
                  </a:lnTo>
                  <a:lnTo>
                    <a:pt x="163" y="20"/>
                  </a:lnTo>
                  <a:lnTo>
                    <a:pt x="178" y="24"/>
                  </a:lnTo>
                  <a:lnTo>
                    <a:pt x="190" y="29"/>
                  </a:lnTo>
                  <a:lnTo>
                    <a:pt x="197" y="37"/>
                  </a:lnTo>
                  <a:lnTo>
                    <a:pt x="202" y="45"/>
                  </a:lnTo>
                  <a:lnTo>
                    <a:pt x="205" y="54"/>
                  </a:lnTo>
                  <a:lnTo>
                    <a:pt x="206" y="64"/>
                  </a:lnTo>
                  <a:lnTo>
                    <a:pt x="206" y="73"/>
                  </a:lnTo>
                  <a:lnTo>
                    <a:pt x="206" y="82"/>
                  </a:lnTo>
                  <a:lnTo>
                    <a:pt x="205" y="91"/>
                  </a:lnTo>
                  <a:lnTo>
                    <a:pt x="202" y="100"/>
                  </a:lnTo>
                  <a:lnTo>
                    <a:pt x="198" y="109"/>
                  </a:lnTo>
                  <a:lnTo>
                    <a:pt x="190" y="116"/>
                  </a:lnTo>
                  <a:lnTo>
                    <a:pt x="178" y="122"/>
                  </a:lnTo>
                  <a:lnTo>
                    <a:pt x="162" y="126"/>
                  </a:lnTo>
                  <a:lnTo>
                    <a:pt x="141" y="128"/>
                  </a:lnTo>
                  <a:lnTo>
                    <a:pt x="95" y="128"/>
                  </a:lnTo>
                  <a:close/>
                  <a:moveTo>
                    <a:pt x="200" y="136"/>
                  </a:moveTo>
                  <a:lnTo>
                    <a:pt x="230" y="125"/>
                  </a:lnTo>
                  <a:lnTo>
                    <a:pt x="250" y="110"/>
                  </a:lnTo>
                  <a:lnTo>
                    <a:pt x="262" y="92"/>
                  </a:lnTo>
                  <a:lnTo>
                    <a:pt x="266" y="73"/>
                  </a:lnTo>
                  <a:lnTo>
                    <a:pt x="258" y="45"/>
                  </a:lnTo>
                  <a:lnTo>
                    <a:pt x="235" y="22"/>
                  </a:lnTo>
                  <a:lnTo>
                    <a:pt x="198" y="6"/>
                  </a:lnTo>
                  <a:lnTo>
                    <a:pt x="149" y="0"/>
                  </a:lnTo>
                  <a:lnTo>
                    <a:pt x="0" y="0"/>
                  </a:lnTo>
                  <a:lnTo>
                    <a:pt x="0" y="19"/>
                  </a:lnTo>
                  <a:lnTo>
                    <a:pt x="42" y="19"/>
                  </a:lnTo>
                  <a:lnTo>
                    <a:pt x="42" y="251"/>
                  </a:lnTo>
                  <a:lnTo>
                    <a:pt x="0" y="251"/>
                  </a:lnTo>
                  <a:lnTo>
                    <a:pt x="0" y="269"/>
                  </a:lnTo>
                  <a:lnTo>
                    <a:pt x="14" y="268"/>
                  </a:lnTo>
                  <a:lnTo>
                    <a:pt x="33" y="268"/>
                  </a:lnTo>
                  <a:lnTo>
                    <a:pt x="53" y="268"/>
                  </a:lnTo>
                  <a:lnTo>
                    <a:pt x="69" y="268"/>
                  </a:lnTo>
                  <a:lnTo>
                    <a:pt x="84" y="268"/>
                  </a:lnTo>
                  <a:lnTo>
                    <a:pt x="104" y="268"/>
                  </a:lnTo>
                  <a:lnTo>
                    <a:pt x="123" y="268"/>
                  </a:lnTo>
                  <a:lnTo>
                    <a:pt x="138" y="269"/>
                  </a:lnTo>
                  <a:lnTo>
                    <a:pt x="138" y="251"/>
                  </a:lnTo>
                  <a:lnTo>
                    <a:pt x="95" y="251"/>
                  </a:lnTo>
                  <a:lnTo>
                    <a:pt x="95" y="142"/>
                  </a:lnTo>
                  <a:lnTo>
                    <a:pt x="141" y="142"/>
                  </a:lnTo>
                  <a:lnTo>
                    <a:pt x="148" y="142"/>
                  </a:lnTo>
                  <a:lnTo>
                    <a:pt x="156" y="143"/>
                  </a:lnTo>
                  <a:lnTo>
                    <a:pt x="166" y="147"/>
                  </a:lnTo>
                  <a:lnTo>
                    <a:pt x="176" y="155"/>
                  </a:lnTo>
                  <a:lnTo>
                    <a:pt x="184" y="164"/>
                  </a:lnTo>
                  <a:lnTo>
                    <a:pt x="187" y="174"/>
                  </a:lnTo>
                  <a:lnTo>
                    <a:pt x="189" y="187"/>
                  </a:lnTo>
                  <a:lnTo>
                    <a:pt x="189" y="205"/>
                  </a:lnTo>
                  <a:lnTo>
                    <a:pt x="189" y="223"/>
                  </a:lnTo>
                  <a:lnTo>
                    <a:pt x="192" y="239"/>
                  </a:lnTo>
                  <a:lnTo>
                    <a:pt x="200" y="252"/>
                  </a:lnTo>
                  <a:lnTo>
                    <a:pt x="216" y="263"/>
                  </a:lnTo>
                  <a:lnTo>
                    <a:pt x="230" y="268"/>
                  </a:lnTo>
                  <a:lnTo>
                    <a:pt x="245" y="272"/>
                  </a:lnTo>
                  <a:lnTo>
                    <a:pt x="261" y="273"/>
                  </a:lnTo>
                  <a:lnTo>
                    <a:pt x="274" y="273"/>
                  </a:lnTo>
                  <a:lnTo>
                    <a:pt x="288" y="272"/>
                  </a:lnTo>
                  <a:lnTo>
                    <a:pt x="299" y="268"/>
                  </a:lnTo>
                  <a:lnTo>
                    <a:pt x="307" y="262"/>
                  </a:lnTo>
                  <a:lnTo>
                    <a:pt x="313" y="255"/>
                  </a:lnTo>
                  <a:lnTo>
                    <a:pt x="317" y="248"/>
                  </a:lnTo>
                  <a:lnTo>
                    <a:pt x="320" y="241"/>
                  </a:lnTo>
                  <a:lnTo>
                    <a:pt x="321" y="235"/>
                  </a:lnTo>
                  <a:lnTo>
                    <a:pt x="321" y="232"/>
                  </a:lnTo>
                  <a:lnTo>
                    <a:pt x="320" y="227"/>
                  </a:lnTo>
                  <a:lnTo>
                    <a:pt x="318" y="224"/>
                  </a:lnTo>
                  <a:lnTo>
                    <a:pt x="315" y="223"/>
                  </a:lnTo>
                  <a:lnTo>
                    <a:pt x="312" y="223"/>
                  </a:lnTo>
                  <a:lnTo>
                    <a:pt x="307" y="224"/>
                  </a:lnTo>
                  <a:lnTo>
                    <a:pt x="304" y="226"/>
                  </a:lnTo>
                  <a:lnTo>
                    <a:pt x="303" y="229"/>
                  </a:lnTo>
                  <a:lnTo>
                    <a:pt x="303" y="232"/>
                  </a:lnTo>
                  <a:lnTo>
                    <a:pt x="300" y="244"/>
                  </a:lnTo>
                  <a:lnTo>
                    <a:pt x="294" y="253"/>
                  </a:lnTo>
                  <a:lnTo>
                    <a:pt x="286" y="258"/>
                  </a:lnTo>
                  <a:lnTo>
                    <a:pt x="278" y="259"/>
                  </a:lnTo>
                  <a:lnTo>
                    <a:pt x="270" y="258"/>
                  </a:lnTo>
                  <a:lnTo>
                    <a:pt x="263" y="255"/>
                  </a:lnTo>
                  <a:lnTo>
                    <a:pt x="258" y="250"/>
                  </a:lnTo>
                  <a:lnTo>
                    <a:pt x="255" y="243"/>
                  </a:lnTo>
                  <a:lnTo>
                    <a:pt x="252" y="236"/>
                  </a:lnTo>
                  <a:lnTo>
                    <a:pt x="251" y="229"/>
                  </a:lnTo>
                  <a:lnTo>
                    <a:pt x="249" y="222"/>
                  </a:lnTo>
                  <a:lnTo>
                    <a:pt x="249" y="215"/>
                  </a:lnTo>
                  <a:lnTo>
                    <a:pt x="248" y="208"/>
                  </a:lnTo>
                  <a:lnTo>
                    <a:pt x="246" y="198"/>
                  </a:lnTo>
                  <a:lnTo>
                    <a:pt x="245" y="187"/>
                  </a:lnTo>
                  <a:lnTo>
                    <a:pt x="244" y="182"/>
                  </a:lnTo>
                  <a:lnTo>
                    <a:pt x="237" y="164"/>
                  </a:lnTo>
                  <a:lnTo>
                    <a:pt x="226" y="151"/>
                  </a:lnTo>
                  <a:lnTo>
                    <a:pt x="213" y="142"/>
                  </a:lnTo>
                  <a:lnTo>
                    <a:pt x="200" y="136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" name="Freeform 378"/>
            <p:cNvSpPr>
              <a:spLocks noChangeAspect="1"/>
            </p:cNvSpPr>
            <p:nvPr/>
          </p:nvSpPr>
          <p:spPr bwMode="auto">
            <a:xfrm>
              <a:off x="335" y="1100"/>
              <a:ext cx="134" cy="126"/>
            </a:xfrm>
            <a:custGeom>
              <a:avLst/>
              <a:gdLst/>
              <a:ahLst/>
              <a:cxnLst>
                <a:cxn ang="0">
                  <a:pos x="131" y="88"/>
                </a:cxn>
                <a:cxn ang="0">
                  <a:pos x="119" y="88"/>
                </a:cxn>
                <a:cxn ang="0">
                  <a:pos x="112" y="99"/>
                </a:cxn>
                <a:cxn ang="0">
                  <a:pos x="96" y="110"/>
                </a:cxn>
                <a:cxn ang="0">
                  <a:pos x="68" y="110"/>
                </a:cxn>
                <a:cxn ang="0">
                  <a:pos x="49" y="99"/>
                </a:cxn>
                <a:cxn ang="0">
                  <a:pos x="40" y="83"/>
                </a:cxn>
                <a:cxn ang="0">
                  <a:pos x="38" y="67"/>
                </a:cxn>
                <a:cxn ang="0">
                  <a:pos x="38" y="54"/>
                </a:cxn>
                <a:cxn ang="0">
                  <a:pos x="41" y="38"/>
                </a:cxn>
                <a:cxn ang="0">
                  <a:pos x="49" y="24"/>
                </a:cxn>
                <a:cxn ang="0">
                  <a:pos x="66" y="15"/>
                </a:cxn>
                <a:cxn ang="0">
                  <a:pos x="82" y="14"/>
                </a:cxn>
                <a:cxn ang="0">
                  <a:pos x="93" y="14"/>
                </a:cxn>
                <a:cxn ang="0">
                  <a:pos x="95" y="16"/>
                </a:cxn>
                <a:cxn ang="0">
                  <a:pos x="92" y="27"/>
                </a:cxn>
                <a:cxn ang="0">
                  <a:pos x="98" y="41"/>
                </a:cxn>
                <a:cxn ang="0">
                  <a:pos x="111" y="46"/>
                </a:cxn>
                <a:cxn ang="0">
                  <a:pos x="125" y="41"/>
                </a:cxn>
                <a:cxn ang="0">
                  <a:pos x="130" y="27"/>
                </a:cxn>
                <a:cxn ang="0">
                  <a:pos x="124" y="11"/>
                </a:cxn>
                <a:cxn ang="0">
                  <a:pos x="110" y="3"/>
                </a:cxn>
                <a:cxn ang="0">
                  <a:pos x="92" y="0"/>
                </a:cxn>
                <a:cxn ang="0">
                  <a:pos x="77" y="0"/>
                </a:cxn>
                <a:cxn ang="0">
                  <a:pos x="40" y="6"/>
                </a:cxn>
                <a:cxn ang="0">
                  <a:pos x="16" y="22"/>
                </a:cxn>
                <a:cxn ang="0">
                  <a:pos x="3" y="42"/>
                </a:cxn>
                <a:cxn ang="0">
                  <a:pos x="0" y="63"/>
                </a:cxn>
                <a:cxn ang="0">
                  <a:pos x="18" y="106"/>
                </a:cxn>
                <a:cxn ang="0">
                  <a:pos x="76" y="126"/>
                </a:cxn>
                <a:cxn ang="0">
                  <a:pos x="114" y="117"/>
                </a:cxn>
                <a:cxn ang="0">
                  <a:pos x="130" y="102"/>
                </a:cxn>
                <a:cxn ang="0">
                  <a:pos x="134" y="93"/>
                </a:cxn>
              </a:cxnLst>
              <a:rect l="0" t="0" r="r" b="b"/>
              <a:pathLst>
                <a:path w="134" h="126">
                  <a:moveTo>
                    <a:pt x="134" y="93"/>
                  </a:moveTo>
                  <a:lnTo>
                    <a:pt x="131" y="88"/>
                  </a:lnTo>
                  <a:lnTo>
                    <a:pt x="125" y="88"/>
                  </a:lnTo>
                  <a:lnTo>
                    <a:pt x="119" y="88"/>
                  </a:lnTo>
                  <a:lnTo>
                    <a:pt x="117" y="92"/>
                  </a:lnTo>
                  <a:lnTo>
                    <a:pt x="112" y="99"/>
                  </a:lnTo>
                  <a:lnTo>
                    <a:pt x="106" y="105"/>
                  </a:lnTo>
                  <a:lnTo>
                    <a:pt x="96" y="110"/>
                  </a:lnTo>
                  <a:lnTo>
                    <a:pt x="82" y="112"/>
                  </a:lnTo>
                  <a:lnTo>
                    <a:pt x="68" y="110"/>
                  </a:lnTo>
                  <a:lnTo>
                    <a:pt x="57" y="105"/>
                  </a:lnTo>
                  <a:lnTo>
                    <a:pt x="49" y="99"/>
                  </a:lnTo>
                  <a:lnTo>
                    <a:pt x="44" y="91"/>
                  </a:lnTo>
                  <a:lnTo>
                    <a:pt x="40" y="83"/>
                  </a:lnTo>
                  <a:lnTo>
                    <a:pt x="39" y="74"/>
                  </a:lnTo>
                  <a:lnTo>
                    <a:pt x="38" y="67"/>
                  </a:lnTo>
                  <a:lnTo>
                    <a:pt x="38" y="62"/>
                  </a:lnTo>
                  <a:lnTo>
                    <a:pt x="38" y="54"/>
                  </a:lnTo>
                  <a:lnTo>
                    <a:pt x="39" y="46"/>
                  </a:lnTo>
                  <a:lnTo>
                    <a:pt x="41" y="38"/>
                  </a:lnTo>
                  <a:lnTo>
                    <a:pt x="44" y="30"/>
                  </a:lnTo>
                  <a:lnTo>
                    <a:pt x="49" y="24"/>
                  </a:lnTo>
                  <a:lnTo>
                    <a:pt x="56" y="18"/>
                  </a:lnTo>
                  <a:lnTo>
                    <a:pt x="66" y="15"/>
                  </a:lnTo>
                  <a:lnTo>
                    <a:pt x="78" y="14"/>
                  </a:lnTo>
                  <a:lnTo>
                    <a:pt x="82" y="14"/>
                  </a:lnTo>
                  <a:lnTo>
                    <a:pt x="88" y="14"/>
                  </a:lnTo>
                  <a:lnTo>
                    <a:pt x="93" y="14"/>
                  </a:lnTo>
                  <a:lnTo>
                    <a:pt x="96" y="15"/>
                  </a:lnTo>
                  <a:lnTo>
                    <a:pt x="95" y="16"/>
                  </a:lnTo>
                  <a:lnTo>
                    <a:pt x="93" y="20"/>
                  </a:lnTo>
                  <a:lnTo>
                    <a:pt x="92" y="27"/>
                  </a:lnTo>
                  <a:lnTo>
                    <a:pt x="93" y="35"/>
                  </a:lnTo>
                  <a:lnTo>
                    <a:pt x="98" y="41"/>
                  </a:lnTo>
                  <a:lnTo>
                    <a:pt x="103" y="45"/>
                  </a:lnTo>
                  <a:lnTo>
                    <a:pt x="111" y="46"/>
                  </a:lnTo>
                  <a:lnTo>
                    <a:pt x="119" y="45"/>
                  </a:lnTo>
                  <a:lnTo>
                    <a:pt x="125" y="41"/>
                  </a:lnTo>
                  <a:lnTo>
                    <a:pt x="129" y="35"/>
                  </a:lnTo>
                  <a:lnTo>
                    <a:pt x="130" y="27"/>
                  </a:lnTo>
                  <a:lnTo>
                    <a:pt x="129" y="18"/>
                  </a:lnTo>
                  <a:lnTo>
                    <a:pt x="124" y="11"/>
                  </a:lnTo>
                  <a:lnTo>
                    <a:pt x="118" y="7"/>
                  </a:lnTo>
                  <a:lnTo>
                    <a:pt x="110" y="3"/>
                  </a:lnTo>
                  <a:lnTo>
                    <a:pt x="101" y="1"/>
                  </a:lnTo>
                  <a:lnTo>
                    <a:pt x="92" y="0"/>
                  </a:lnTo>
                  <a:lnTo>
                    <a:pt x="84" y="0"/>
                  </a:lnTo>
                  <a:lnTo>
                    <a:pt x="77" y="0"/>
                  </a:lnTo>
                  <a:lnTo>
                    <a:pt x="56" y="1"/>
                  </a:lnTo>
                  <a:lnTo>
                    <a:pt x="40" y="6"/>
                  </a:lnTo>
                  <a:lnTo>
                    <a:pt x="26" y="13"/>
                  </a:lnTo>
                  <a:lnTo>
                    <a:pt x="16" y="22"/>
                  </a:lnTo>
                  <a:lnTo>
                    <a:pt x="8" y="32"/>
                  </a:lnTo>
                  <a:lnTo>
                    <a:pt x="3" y="42"/>
                  </a:lnTo>
                  <a:lnTo>
                    <a:pt x="1" y="53"/>
                  </a:lnTo>
                  <a:lnTo>
                    <a:pt x="0" y="63"/>
                  </a:lnTo>
                  <a:lnTo>
                    <a:pt x="4" y="86"/>
                  </a:lnTo>
                  <a:lnTo>
                    <a:pt x="18" y="106"/>
                  </a:lnTo>
                  <a:lnTo>
                    <a:pt x="42" y="120"/>
                  </a:lnTo>
                  <a:lnTo>
                    <a:pt x="76" y="126"/>
                  </a:lnTo>
                  <a:lnTo>
                    <a:pt x="96" y="124"/>
                  </a:lnTo>
                  <a:lnTo>
                    <a:pt x="114" y="117"/>
                  </a:lnTo>
                  <a:lnTo>
                    <a:pt x="124" y="110"/>
                  </a:lnTo>
                  <a:lnTo>
                    <a:pt x="130" y="102"/>
                  </a:lnTo>
                  <a:lnTo>
                    <a:pt x="133" y="96"/>
                  </a:lnTo>
                  <a:lnTo>
                    <a:pt x="134" y="9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" name="Freeform 379"/>
            <p:cNvSpPr>
              <a:spLocks noChangeAspect="1"/>
            </p:cNvSpPr>
            <p:nvPr/>
          </p:nvSpPr>
          <p:spPr bwMode="auto">
            <a:xfrm>
              <a:off x="493" y="1100"/>
              <a:ext cx="134" cy="126"/>
            </a:xfrm>
            <a:custGeom>
              <a:avLst/>
              <a:gdLst/>
              <a:ahLst/>
              <a:cxnLst>
                <a:cxn ang="0">
                  <a:pos x="132" y="88"/>
                </a:cxn>
                <a:cxn ang="0">
                  <a:pos x="120" y="88"/>
                </a:cxn>
                <a:cxn ang="0">
                  <a:pos x="113" y="99"/>
                </a:cxn>
                <a:cxn ang="0">
                  <a:pos x="96" y="110"/>
                </a:cxn>
                <a:cxn ang="0">
                  <a:pos x="68" y="110"/>
                </a:cxn>
                <a:cxn ang="0">
                  <a:pos x="49" y="99"/>
                </a:cxn>
                <a:cxn ang="0">
                  <a:pos x="41" y="83"/>
                </a:cxn>
                <a:cxn ang="0">
                  <a:pos x="38" y="67"/>
                </a:cxn>
                <a:cxn ang="0">
                  <a:pos x="39" y="54"/>
                </a:cxn>
                <a:cxn ang="0">
                  <a:pos x="41" y="38"/>
                </a:cxn>
                <a:cxn ang="0">
                  <a:pos x="50" y="24"/>
                </a:cxn>
                <a:cxn ang="0">
                  <a:pos x="66" y="15"/>
                </a:cxn>
                <a:cxn ang="0">
                  <a:pos x="82" y="14"/>
                </a:cxn>
                <a:cxn ang="0">
                  <a:pos x="93" y="14"/>
                </a:cxn>
                <a:cxn ang="0">
                  <a:pos x="95" y="16"/>
                </a:cxn>
                <a:cxn ang="0">
                  <a:pos x="92" y="27"/>
                </a:cxn>
                <a:cxn ang="0">
                  <a:pos x="98" y="41"/>
                </a:cxn>
                <a:cxn ang="0">
                  <a:pos x="111" y="46"/>
                </a:cxn>
                <a:cxn ang="0">
                  <a:pos x="125" y="41"/>
                </a:cxn>
                <a:cxn ang="0">
                  <a:pos x="131" y="27"/>
                </a:cxn>
                <a:cxn ang="0">
                  <a:pos x="125" y="11"/>
                </a:cxn>
                <a:cxn ang="0">
                  <a:pos x="110" y="3"/>
                </a:cxn>
                <a:cxn ang="0">
                  <a:pos x="93" y="0"/>
                </a:cxn>
                <a:cxn ang="0">
                  <a:pos x="78" y="0"/>
                </a:cxn>
                <a:cxn ang="0">
                  <a:pos x="40" y="6"/>
                </a:cxn>
                <a:cxn ang="0">
                  <a:pos x="16" y="22"/>
                </a:cxn>
                <a:cxn ang="0">
                  <a:pos x="4" y="42"/>
                </a:cxn>
                <a:cxn ang="0">
                  <a:pos x="0" y="63"/>
                </a:cxn>
                <a:cxn ang="0">
                  <a:pos x="19" y="106"/>
                </a:cxn>
                <a:cxn ang="0">
                  <a:pos x="76" y="126"/>
                </a:cxn>
                <a:cxn ang="0">
                  <a:pos x="115" y="117"/>
                </a:cxn>
                <a:cxn ang="0">
                  <a:pos x="130" y="102"/>
                </a:cxn>
                <a:cxn ang="0">
                  <a:pos x="134" y="93"/>
                </a:cxn>
              </a:cxnLst>
              <a:rect l="0" t="0" r="r" b="b"/>
              <a:pathLst>
                <a:path w="134" h="126">
                  <a:moveTo>
                    <a:pt x="134" y="93"/>
                  </a:moveTo>
                  <a:lnTo>
                    <a:pt x="132" y="88"/>
                  </a:lnTo>
                  <a:lnTo>
                    <a:pt x="126" y="88"/>
                  </a:lnTo>
                  <a:lnTo>
                    <a:pt x="120" y="88"/>
                  </a:lnTo>
                  <a:lnTo>
                    <a:pt x="117" y="92"/>
                  </a:lnTo>
                  <a:lnTo>
                    <a:pt x="113" y="99"/>
                  </a:lnTo>
                  <a:lnTo>
                    <a:pt x="106" y="105"/>
                  </a:lnTo>
                  <a:lnTo>
                    <a:pt x="96" y="110"/>
                  </a:lnTo>
                  <a:lnTo>
                    <a:pt x="83" y="112"/>
                  </a:lnTo>
                  <a:lnTo>
                    <a:pt x="68" y="110"/>
                  </a:lnTo>
                  <a:lnTo>
                    <a:pt x="57" y="105"/>
                  </a:lnTo>
                  <a:lnTo>
                    <a:pt x="49" y="99"/>
                  </a:lnTo>
                  <a:lnTo>
                    <a:pt x="44" y="91"/>
                  </a:lnTo>
                  <a:lnTo>
                    <a:pt x="41" y="83"/>
                  </a:lnTo>
                  <a:lnTo>
                    <a:pt x="39" y="74"/>
                  </a:lnTo>
                  <a:lnTo>
                    <a:pt x="38" y="67"/>
                  </a:lnTo>
                  <a:lnTo>
                    <a:pt x="38" y="62"/>
                  </a:lnTo>
                  <a:lnTo>
                    <a:pt x="39" y="54"/>
                  </a:lnTo>
                  <a:lnTo>
                    <a:pt x="40" y="46"/>
                  </a:lnTo>
                  <a:lnTo>
                    <a:pt x="41" y="38"/>
                  </a:lnTo>
                  <a:lnTo>
                    <a:pt x="45" y="30"/>
                  </a:lnTo>
                  <a:lnTo>
                    <a:pt x="50" y="24"/>
                  </a:lnTo>
                  <a:lnTo>
                    <a:pt x="57" y="18"/>
                  </a:lnTo>
                  <a:lnTo>
                    <a:pt x="66" y="15"/>
                  </a:lnTo>
                  <a:lnTo>
                    <a:pt x="79" y="14"/>
                  </a:lnTo>
                  <a:lnTo>
                    <a:pt x="82" y="14"/>
                  </a:lnTo>
                  <a:lnTo>
                    <a:pt x="88" y="14"/>
                  </a:lnTo>
                  <a:lnTo>
                    <a:pt x="93" y="14"/>
                  </a:lnTo>
                  <a:lnTo>
                    <a:pt x="96" y="15"/>
                  </a:lnTo>
                  <a:lnTo>
                    <a:pt x="95" y="16"/>
                  </a:lnTo>
                  <a:lnTo>
                    <a:pt x="94" y="20"/>
                  </a:lnTo>
                  <a:lnTo>
                    <a:pt x="92" y="27"/>
                  </a:lnTo>
                  <a:lnTo>
                    <a:pt x="94" y="35"/>
                  </a:lnTo>
                  <a:lnTo>
                    <a:pt x="98" y="41"/>
                  </a:lnTo>
                  <a:lnTo>
                    <a:pt x="104" y="45"/>
                  </a:lnTo>
                  <a:lnTo>
                    <a:pt x="111" y="46"/>
                  </a:lnTo>
                  <a:lnTo>
                    <a:pt x="119" y="45"/>
                  </a:lnTo>
                  <a:lnTo>
                    <a:pt x="125" y="41"/>
                  </a:lnTo>
                  <a:lnTo>
                    <a:pt x="129" y="35"/>
                  </a:lnTo>
                  <a:lnTo>
                    <a:pt x="131" y="27"/>
                  </a:lnTo>
                  <a:lnTo>
                    <a:pt x="129" y="18"/>
                  </a:lnTo>
                  <a:lnTo>
                    <a:pt x="125" y="11"/>
                  </a:lnTo>
                  <a:lnTo>
                    <a:pt x="118" y="7"/>
                  </a:lnTo>
                  <a:lnTo>
                    <a:pt x="110" y="3"/>
                  </a:lnTo>
                  <a:lnTo>
                    <a:pt x="102" y="1"/>
                  </a:lnTo>
                  <a:lnTo>
                    <a:pt x="93" y="0"/>
                  </a:lnTo>
                  <a:lnTo>
                    <a:pt x="85" y="0"/>
                  </a:lnTo>
                  <a:lnTo>
                    <a:pt x="78" y="0"/>
                  </a:lnTo>
                  <a:lnTo>
                    <a:pt x="57" y="1"/>
                  </a:lnTo>
                  <a:lnTo>
                    <a:pt x="40" y="6"/>
                  </a:lnTo>
                  <a:lnTo>
                    <a:pt x="26" y="13"/>
                  </a:lnTo>
                  <a:lnTo>
                    <a:pt x="16" y="22"/>
                  </a:lnTo>
                  <a:lnTo>
                    <a:pt x="9" y="32"/>
                  </a:lnTo>
                  <a:lnTo>
                    <a:pt x="4" y="42"/>
                  </a:lnTo>
                  <a:lnTo>
                    <a:pt x="1" y="53"/>
                  </a:lnTo>
                  <a:lnTo>
                    <a:pt x="0" y="63"/>
                  </a:lnTo>
                  <a:lnTo>
                    <a:pt x="5" y="86"/>
                  </a:lnTo>
                  <a:lnTo>
                    <a:pt x="19" y="106"/>
                  </a:lnTo>
                  <a:lnTo>
                    <a:pt x="42" y="120"/>
                  </a:lnTo>
                  <a:lnTo>
                    <a:pt x="76" y="126"/>
                  </a:lnTo>
                  <a:lnTo>
                    <a:pt x="96" y="124"/>
                  </a:lnTo>
                  <a:lnTo>
                    <a:pt x="115" y="117"/>
                  </a:lnTo>
                  <a:lnTo>
                    <a:pt x="124" y="110"/>
                  </a:lnTo>
                  <a:lnTo>
                    <a:pt x="130" y="102"/>
                  </a:lnTo>
                  <a:lnTo>
                    <a:pt x="133" y="96"/>
                  </a:lnTo>
                  <a:lnTo>
                    <a:pt x="134" y="9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" name="Freeform 380"/>
            <p:cNvSpPr>
              <a:spLocks noChangeAspect="1" noEditPoints="1"/>
            </p:cNvSpPr>
            <p:nvPr/>
          </p:nvSpPr>
          <p:spPr bwMode="auto">
            <a:xfrm>
              <a:off x="790" y="1021"/>
              <a:ext cx="260" cy="92"/>
            </a:xfrm>
            <a:custGeom>
              <a:avLst/>
              <a:gdLst/>
              <a:ahLst/>
              <a:cxnLst>
                <a:cxn ang="0">
                  <a:pos x="247" y="16"/>
                </a:cxn>
                <a:cxn ang="0">
                  <a:pos x="252" y="16"/>
                </a:cxn>
                <a:cxn ang="0">
                  <a:pos x="256" y="15"/>
                </a:cxn>
                <a:cxn ang="0">
                  <a:pos x="259" y="13"/>
                </a:cxn>
                <a:cxn ang="0">
                  <a:pos x="260" y="8"/>
                </a:cxn>
                <a:cxn ang="0">
                  <a:pos x="259" y="3"/>
                </a:cxn>
                <a:cxn ang="0">
                  <a:pos x="256" y="1"/>
                </a:cxn>
                <a:cxn ang="0">
                  <a:pos x="252" y="0"/>
                </a:cxn>
                <a:cxn ang="0">
                  <a:pos x="247" y="0"/>
                </a:cxn>
                <a:cxn ang="0">
                  <a:pos x="12" y="0"/>
                </a:cxn>
                <a:cxn ang="0">
                  <a:pos x="8" y="0"/>
                </a:cxn>
                <a:cxn ang="0">
                  <a:pos x="4" y="1"/>
                </a:cxn>
                <a:cxn ang="0">
                  <a:pos x="1" y="3"/>
                </a:cxn>
                <a:cxn ang="0">
                  <a:pos x="0" y="8"/>
                </a:cxn>
                <a:cxn ang="0">
                  <a:pos x="1" y="13"/>
                </a:cxn>
                <a:cxn ang="0">
                  <a:pos x="4" y="15"/>
                </a:cxn>
                <a:cxn ang="0">
                  <a:pos x="8" y="16"/>
                </a:cxn>
                <a:cxn ang="0">
                  <a:pos x="13" y="16"/>
                </a:cxn>
                <a:cxn ang="0">
                  <a:pos x="247" y="16"/>
                </a:cxn>
                <a:cxn ang="0">
                  <a:pos x="247" y="92"/>
                </a:cxn>
                <a:cxn ang="0">
                  <a:pos x="252" y="92"/>
                </a:cxn>
                <a:cxn ang="0">
                  <a:pos x="256" y="91"/>
                </a:cxn>
                <a:cxn ang="0">
                  <a:pos x="259" y="89"/>
                </a:cxn>
                <a:cxn ang="0">
                  <a:pos x="260" y="84"/>
                </a:cxn>
                <a:cxn ang="0">
                  <a:pos x="259" y="80"/>
                </a:cxn>
                <a:cxn ang="0">
                  <a:pos x="256" y="77"/>
                </a:cxn>
                <a:cxn ang="0">
                  <a:pos x="252" y="76"/>
                </a:cxn>
                <a:cxn ang="0">
                  <a:pos x="247" y="76"/>
                </a:cxn>
                <a:cxn ang="0">
                  <a:pos x="13" y="76"/>
                </a:cxn>
                <a:cxn ang="0">
                  <a:pos x="8" y="76"/>
                </a:cxn>
                <a:cxn ang="0">
                  <a:pos x="4" y="77"/>
                </a:cxn>
                <a:cxn ang="0">
                  <a:pos x="1" y="80"/>
                </a:cxn>
                <a:cxn ang="0">
                  <a:pos x="0" y="84"/>
                </a:cxn>
                <a:cxn ang="0">
                  <a:pos x="1" y="89"/>
                </a:cxn>
                <a:cxn ang="0">
                  <a:pos x="4" y="91"/>
                </a:cxn>
                <a:cxn ang="0">
                  <a:pos x="8" y="92"/>
                </a:cxn>
                <a:cxn ang="0">
                  <a:pos x="12" y="92"/>
                </a:cxn>
                <a:cxn ang="0">
                  <a:pos x="247" y="92"/>
                </a:cxn>
              </a:cxnLst>
              <a:rect l="0" t="0" r="r" b="b"/>
              <a:pathLst>
                <a:path w="260" h="92">
                  <a:moveTo>
                    <a:pt x="247" y="16"/>
                  </a:moveTo>
                  <a:lnTo>
                    <a:pt x="252" y="16"/>
                  </a:lnTo>
                  <a:lnTo>
                    <a:pt x="256" y="15"/>
                  </a:lnTo>
                  <a:lnTo>
                    <a:pt x="259" y="13"/>
                  </a:lnTo>
                  <a:lnTo>
                    <a:pt x="260" y="8"/>
                  </a:lnTo>
                  <a:lnTo>
                    <a:pt x="259" y="3"/>
                  </a:lnTo>
                  <a:lnTo>
                    <a:pt x="256" y="1"/>
                  </a:lnTo>
                  <a:lnTo>
                    <a:pt x="252" y="0"/>
                  </a:lnTo>
                  <a:lnTo>
                    <a:pt x="247" y="0"/>
                  </a:lnTo>
                  <a:lnTo>
                    <a:pt x="12" y="0"/>
                  </a:lnTo>
                  <a:lnTo>
                    <a:pt x="8" y="0"/>
                  </a:lnTo>
                  <a:lnTo>
                    <a:pt x="4" y="1"/>
                  </a:lnTo>
                  <a:lnTo>
                    <a:pt x="1" y="3"/>
                  </a:lnTo>
                  <a:lnTo>
                    <a:pt x="0" y="8"/>
                  </a:lnTo>
                  <a:lnTo>
                    <a:pt x="1" y="13"/>
                  </a:lnTo>
                  <a:lnTo>
                    <a:pt x="4" y="15"/>
                  </a:lnTo>
                  <a:lnTo>
                    <a:pt x="8" y="16"/>
                  </a:lnTo>
                  <a:lnTo>
                    <a:pt x="13" y="16"/>
                  </a:lnTo>
                  <a:lnTo>
                    <a:pt x="247" y="16"/>
                  </a:lnTo>
                  <a:close/>
                  <a:moveTo>
                    <a:pt x="247" y="92"/>
                  </a:moveTo>
                  <a:lnTo>
                    <a:pt x="252" y="92"/>
                  </a:lnTo>
                  <a:lnTo>
                    <a:pt x="256" y="91"/>
                  </a:lnTo>
                  <a:lnTo>
                    <a:pt x="259" y="89"/>
                  </a:lnTo>
                  <a:lnTo>
                    <a:pt x="260" y="84"/>
                  </a:lnTo>
                  <a:lnTo>
                    <a:pt x="259" y="80"/>
                  </a:lnTo>
                  <a:lnTo>
                    <a:pt x="256" y="77"/>
                  </a:lnTo>
                  <a:lnTo>
                    <a:pt x="252" y="76"/>
                  </a:lnTo>
                  <a:lnTo>
                    <a:pt x="247" y="76"/>
                  </a:lnTo>
                  <a:lnTo>
                    <a:pt x="13" y="76"/>
                  </a:lnTo>
                  <a:lnTo>
                    <a:pt x="8" y="76"/>
                  </a:lnTo>
                  <a:lnTo>
                    <a:pt x="4" y="77"/>
                  </a:lnTo>
                  <a:lnTo>
                    <a:pt x="1" y="80"/>
                  </a:lnTo>
                  <a:lnTo>
                    <a:pt x="0" y="84"/>
                  </a:lnTo>
                  <a:lnTo>
                    <a:pt x="1" y="89"/>
                  </a:lnTo>
                  <a:lnTo>
                    <a:pt x="4" y="91"/>
                  </a:lnTo>
                  <a:lnTo>
                    <a:pt x="8" y="92"/>
                  </a:lnTo>
                  <a:lnTo>
                    <a:pt x="12" y="92"/>
                  </a:lnTo>
                  <a:lnTo>
                    <a:pt x="247" y="9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" name="Freeform 381"/>
            <p:cNvSpPr>
              <a:spLocks noChangeAspect="1"/>
            </p:cNvSpPr>
            <p:nvPr/>
          </p:nvSpPr>
          <p:spPr bwMode="auto">
            <a:xfrm>
              <a:off x="1310" y="8"/>
              <a:ext cx="131" cy="705"/>
            </a:xfrm>
            <a:custGeom>
              <a:avLst/>
              <a:gdLst/>
              <a:ahLst/>
              <a:cxnLst>
                <a:cxn ang="0">
                  <a:pos x="0" y="705"/>
                </a:cxn>
                <a:cxn ang="0">
                  <a:pos x="27" y="705"/>
                </a:cxn>
                <a:cxn ang="0">
                  <a:pos x="27" y="27"/>
                </a:cxn>
                <a:cxn ang="0">
                  <a:pos x="131" y="27"/>
                </a:cxn>
                <a:cxn ang="0">
                  <a:pos x="131" y="0"/>
                </a:cxn>
                <a:cxn ang="0">
                  <a:pos x="0" y="0"/>
                </a:cxn>
                <a:cxn ang="0">
                  <a:pos x="0" y="705"/>
                </a:cxn>
              </a:cxnLst>
              <a:rect l="0" t="0" r="r" b="b"/>
              <a:pathLst>
                <a:path w="131" h="705">
                  <a:moveTo>
                    <a:pt x="0" y="705"/>
                  </a:moveTo>
                  <a:lnTo>
                    <a:pt x="27" y="705"/>
                  </a:lnTo>
                  <a:lnTo>
                    <a:pt x="27" y="27"/>
                  </a:lnTo>
                  <a:lnTo>
                    <a:pt x="131" y="27"/>
                  </a:lnTo>
                  <a:lnTo>
                    <a:pt x="131" y="0"/>
                  </a:lnTo>
                  <a:lnTo>
                    <a:pt x="0" y="0"/>
                  </a:lnTo>
                  <a:lnTo>
                    <a:pt x="0" y="70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" name="Rectangle 382"/>
            <p:cNvSpPr>
              <a:spLocks noChangeAspect="1" noChangeArrowheads="1"/>
            </p:cNvSpPr>
            <p:nvPr/>
          </p:nvSpPr>
          <p:spPr bwMode="auto">
            <a:xfrm>
              <a:off x="1310" y="713"/>
              <a:ext cx="27" cy="236"/>
            </a:xfrm>
            <a:prstGeom prst="rect">
              <a:avLst/>
            </a:prstGeom>
            <a:solidFill>
              <a:srgbClr val="000000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" name="Rectangle 383"/>
            <p:cNvSpPr>
              <a:spLocks noChangeAspect="1" noChangeArrowheads="1"/>
            </p:cNvSpPr>
            <p:nvPr/>
          </p:nvSpPr>
          <p:spPr bwMode="auto">
            <a:xfrm>
              <a:off x="1310" y="949"/>
              <a:ext cx="27" cy="236"/>
            </a:xfrm>
            <a:prstGeom prst="rect">
              <a:avLst/>
            </a:prstGeom>
            <a:solidFill>
              <a:srgbClr val="000000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" name="Rectangle 384"/>
            <p:cNvSpPr>
              <a:spLocks noChangeAspect="1" noChangeArrowheads="1"/>
            </p:cNvSpPr>
            <p:nvPr/>
          </p:nvSpPr>
          <p:spPr bwMode="auto">
            <a:xfrm>
              <a:off x="1310" y="1184"/>
              <a:ext cx="27" cy="236"/>
            </a:xfrm>
            <a:prstGeom prst="rect">
              <a:avLst/>
            </a:prstGeom>
            <a:solidFill>
              <a:srgbClr val="000000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" name="Freeform 385"/>
            <p:cNvSpPr>
              <a:spLocks noChangeAspect="1"/>
            </p:cNvSpPr>
            <p:nvPr/>
          </p:nvSpPr>
          <p:spPr bwMode="auto">
            <a:xfrm>
              <a:off x="1310" y="1420"/>
              <a:ext cx="131" cy="706"/>
            </a:xfrm>
            <a:custGeom>
              <a:avLst/>
              <a:gdLst/>
              <a:ahLst/>
              <a:cxnLst>
                <a:cxn ang="0">
                  <a:pos x="0" y="706"/>
                </a:cxn>
                <a:cxn ang="0">
                  <a:pos x="131" y="706"/>
                </a:cxn>
                <a:cxn ang="0">
                  <a:pos x="131" y="679"/>
                </a:cxn>
                <a:cxn ang="0">
                  <a:pos x="27" y="679"/>
                </a:cxn>
                <a:cxn ang="0">
                  <a:pos x="27" y="0"/>
                </a:cxn>
                <a:cxn ang="0">
                  <a:pos x="0" y="0"/>
                </a:cxn>
                <a:cxn ang="0">
                  <a:pos x="0" y="706"/>
                </a:cxn>
              </a:cxnLst>
              <a:rect l="0" t="0" r="r" b="b"/>
              <a:pathLst>
                <a:path w="131" h="706">
                  <a:moveTo>
                    <a:pt x="0" y="706"/>
                  </a:moveTo>
                  <a:lnTo>
                    <a:pt x="131" y="706"/>
                  </a:lnTo>
                  <a:lnTo>
                    <a:pt x="131" y="679"/>
                  </a:lnTo>
                  <a:lnTo>
                    <a:pt x="27" y="679"/>
                  </a:lnTo>
                  <a:lnTo>
                    <a:pt x="27" y="0"/>
                  </a:lnTo>
                  <a:lnTo>
                    <a:pt x="0" y="0"/>
                  </a:lnTo>
                  <a:lnTo>
                    <a:pt x="0" y="706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5" name="Freeform 386"/>
            <p:cNvSpPr>
              <a:spLocks noChangeAspect="1" noEditPoints="1"/>
            </p:cNvSpPr>
            <p:nvPr/>
          </p:nvSpPr>
          <p:spPr bwMode="auto">
            <a:xfrm>
              <a:off x="1655" y="155"/>
              <a:ext cx="208" cy="174"/>
            </a:xfrm>
            <a:custGeom>
              <a:avLst/>
              <a:gdLst/>
              <a:ahLst/>
              <a:cxnLst>
                <a:cxn ang="0">
                  <a:pos x="193" y="23"/>
                </a:cxn>
                <a:cxn ang="0">
                  <a:pos x="205" y="17"/>
                </a:cxn>
                <a:cxn ang="0">
                  <a:pos x="206" y="4"/>
                </a:cxn>
                <a:cxn ang="0">
                  <a:pos x="198" y="0"/>
                </a:cxn>
                <a:cxn ang="0">
                  <a:pos x="103" y="0"/>
                </a:cxn>
                <a:cxn ang="0">
                  <a:pos x="62" y="11"/>
                </a:cxn>
                <a:cxn ang="0">
                  <a:pos x="29" y="38"/>
                </a:cxn>
                <a:cxn ang="0">
                  <a:pos x="8" y="75"/>
                </a:cxn>
                <a:cxn ang="0">
                  <a:pos x="0" y="112"/>
                </a:cxn>
                <a:cxn ang="0">
                  <a:pos x="16" y="156"/>
                </a:cxn>
                <a:cxn ang="0">
                  <a:pos x="59" y="174"/>
                </a:cxn>
                <a:cxn ang="0">
                  <a:pos x="94" y="165"/>
                </a:cxn>
                <a:cxn ang="0">
                  <a:pos x="125" y="142"/>
                </a:cxn>
                <a:cxn ang="0">
                  <a:pos x="148" y="108"/>
                </a:cxn>
                <a:cxn ang="0">
                  <a:pos x="157" y="66"/>
                </a:cxn>
                <a:cxn ang="0">
                  <a:pos x="156" y="48"/>
                </a:cxn>
                <a:cxn ang="0">
                  <a:pos x="145" y="23"/>
                </a:cxn>
                <a:cxn ang="0">
                  <a:pos x="59" y="165"/>
                </a:cxn>
                <a:cxn ang="0">
                  <a:pos x="34" y="154"/>
                </a:cxn>
                <a:cxn ang="0">
                  <a:pos x="24" y="123"/>
                </a:cxn>
                <a:cxn ang="0">
                  <a:pos x="28" y="93"/>
                </a:cxn>
                <a:cxn ang="0">
                  <a:pos x="43" y="55"/>
                </a:cxn>
                <a:cxn ang="0">
                  <a:pos x="71" y="29"/>
                </a:cxn>
                <a:cxn ang="0">
                  <a:pos x="96" y="23"/>
                </a:cxn>
                <a:cxn ang="0">
                  <a:pos x="116" y="27"/>
                </a:cxn>
                <a:cxn ang="0">
                  <a:pos x="126" y="37"/>
                </a:cxn>
                <a:cxn ang="0">
                  <a:pos x="131" y="50"/>
                </a:cxn>
                <a:cxn ang="0">
                  <a:pos x="132" y="61"/>
                </a:cxn>
                <a:cxn ang="0">
                  <a:pos x="127" y="96"/>
                </a:cxn>
                <a:cxn ang="0">
                  <a:pos x="111" y="132"/>
                </a:cxn>
                <a:cxn ang="0">
                  <a:pos x="85" y="157"/>
                </a:cxn>
                <a:cxn ang="0">
                  <a:pos x="59" y="165"/>
                </a:cxn>
              </a:cxnLst>
              <a:rect l="0" t="0" r="r" b="b"/>
              <a:pathLst>
                <a:path w="208" h="174">
                  <a:moveTo>
                    <a:pt x="188" y="23"/>
                  </a:moveTo>
                  <a:lnTo>
                    <a:pt x="193" y="23"/>
                  </a:lnTo>
                  <a:lnTo>
                    <a:pt x="200" y="21"/>
                  </a:lnTo>
                  <a:lnTo>
                    <a:pt x="205" y="17"/>
                  </a:lnTo>
                  <a:lnTo>
                    <a:pt x="208" y="10"/>
                  </a:lnTo>
                  <a:lnTo>
                    <a:pt x="206" y="4"/>
                  </a:lnTo>
                  <a:lnTo>
                    <a:pt x="202" y="1"/>
                  </a:lnTo>
                  <a:lnTo>
                    <a:pt x="198" y="0"/>
                  </a:lnTo>
                  <a:lnTo>
                    <a:pt x="192" y="0"/>
                  </a:lnTo>
                  <a:lnTo>
                    <a:pt x="103" y="0"/>
                  </a:lnTo>
                  <a:lnTo>
                    <a:pt x="81" y="3"/>
                  </a:lnTo>
                  <a:lnTo>
                    <a:pt x="62" y="11"/>
                  </a:lnTo>
                  <a:lnTo>
                    <a:pt x="44" y="23"/>
                  </a:lnTo>
                  <a:lnTo>
                    <a:pt x="29" y="38"/>
                  </a:lnTo>
                  <a:lnTo>
                    <a:pt x="17" y="56"/>
                  </a:lnTo>
                  <a:lnTo>
                    <a:pt x="8" y="75"/>
                  </a:lnTo>
                  <a:lnTo>
                    <a:pt x="2" y="94"/>
                  </a:lnTo>
                  <a:lnTo>
                    <a:pt x="0" y="112"/>
                  </a:lnTo>
                  <a:lnTo>
                    <a:pt x="4" y="136"/>
                  </a:lnTo>
                  <a:lnTo>
                    <a:pt x="16" y="156"/>
                  </a:lnTo>
                  <a:lnTo>
                    <a:pt x="35" y="169"/>
                  </a:lnTo>
                  <a:lnTo>
                    <a:pt x="59" y="174"/>
                  </a:lnTo>
                  <a:lnTo>
                    <a:pt x="76" y="171"/>
                  </a:lnTo>
                  <a:lnTo>
                    <a:pt x="94" y="165"/>
                  </a:lnTo>
                  <a:lnTo>
                    <a:pt x="110" y="155"/>
                  </a:lnTo>
                  <a:lnTo>
                    <a:pt x="125" y="142"/>
                  </a:lnTo>
                  <a:lnTo>
                    <a:pt x="138" y="126"/>
                  </a:lnTo>
                  <a:lnTo>
                    <a:pt x="148" y="108"/>
                  </a:lnTo>
                  <a:lnTo>
                    <a:pt x="155" y="88"/>
                  </a:lnTo>
                  <a:lnTo>
                    <a:pt x="157" y="66"/>
                  </a:lnTo>
                  <a:lnTo>
                    <a:pt x="157" y="59"/>
                  </a:lnTo>
                  <a:lnTo>
                    <a:pt x="156" y="48"/>
                  </a:lnTo>
                  <a:lnTo>
                    <a:pt x="152" y="36"/>
                  </a:lnTo>
                  <a:lnTo>
                    <a:pt x="145" y="23"/>
                  </a:lnTo>
                  <a:lnTo>
                    <a:pt x="188" y="23"/>
                  </a:lnTo>
                  <a:close/>
                  <a:moveTo>
                    <a:pt x="59" y="165"/>
                  </a:moveTo>
                  <a:lnTo>
                    <a:pt x="46" y="162"/>
                  </a:lnTo>
                  <a:lnTo>
                    <a:pt x="34" y="154"/>
                  </a:lnTo>
                  <a:lnTo>
                    <a:pt x="27" y="141"/>
                  </a:lnTo>
                  <a:lnTo>
                    <a:pt x="24" y="123"/>
                  </a:lnTo>
                  <a:lnTo>
                    <a:pt x="25" y="110"/>
                  </a:lnTo>
                  <a:lnTo>
                    <a:pt x="28" y="93"/>
                  </a:lnTo>
                  <a:lnTo>
                    <a:pt x="34" y="74"/>
                  </a:lnTo>
                  <a:lnTo>
                    <a:pt x="43" y="55"/>
                  </a:lnTo>
                  <a:lnTo>
                    <a:pt x="56" y="39"/>
                  </a:lnTo>
                  <a:lnTo>
                    <a:pt x="71" y="29"/>
                  </a:lnTo>
                  <a:lnTo>
                    <a:pt x="84" y="24"/>
                  </a:lnTo>
                  <a:lnTo>
                    <a:pt x="96" y="23"/>
                  </a:lnTo>
                  <a:lnTo>
                    <a:pt x="107" y="24"/>
                  </a:lnTo>
                  <a:lnTo>
                    <a:pt x="116" y="27"/>
                  </a:lnTo>
                  <a:lnTo>
                    <a:pt x="122" y="32"/>
                  </a:lnTo>
                  <a:lnTo>
                    <a:pt x="126" y="37"/>
                  </a:lnTo>
                  <a:lnTo>
                    <a:pt x="129" y="44"/>
                  </a:lnTo>
                  <a:lnTo>
                    <a:pt x="131" y="50"/>
                  </a:lnTo>
                  <a:lnTo>
                    <a:pt x="132" y="56"/>
                  </a:lnTo>
                  <a:lnTo>
                    <a:pt x="132" y="61"/>
                  </a:lnTo>
                  <a:lnTo>
                    <a:pt x="131" y="77"/>
                  </a:lnTo>
                  <a:lnTo>
                    <a:pt x="127" y="96"/>
                  </a:lnTo>
                  <a:lnTo>
                    <a:pt x="120" y="115"/>
                  </a:lnTo>
                  <a:lnTo>
                    <a:pt x="111" y="132"/>
                  </a:lnTo>
                  <a:lnTo>
                    <a:pt x="99" y="147"/>
                  </a:lnTo>
                  <a:lnTo>
                    <a:pt x="85" y="157"/>
                  </a:lnTo>
                  <a:lnTo>
                    <a:pt x="72" y="163"/>
                  </a:lnTo>
                  <a:lnTo>
                    <a:pt x="59" y="16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" name="Freeform 387"/>
            <p:cNvSpPr>
              <a:spLocks noChangeAspect="1"/>
            </p:cNvSpPr>
            <p:nvPr/>
          </p:nvSpPr>
          <p:spPr bwMode="auto">
            <a:xfrm>
              <a:off x="1896" y="-1"/>
              <a:ext cx="121" cy="183"/>
            </a:xfrm>
            <a:custGeom>
              <a:avLst/>
              <a:gdLst/>
              <a:ahLst/>
              <a:cxnLst>
                <a:cxn ang="0">
                  <a:pos x="121" y="133"/>
                </a:cxn>
                <a:cxn ang="0">
                  <a:pos x="112" y="133"/>
                </a:cxn>
                <a:cxn ang="0">
                  <a:pos x="111" y="139"/>
                </a:cxn>
                <a:cxn ang="0">
                  <a:pos x="109" y="147"/>
                </a:cxn>
                <a:cxn ang="0">
                  <a:pos x="107" y="154"/>
                </a:cxn>
                <a:cxn ang="0">
                  <a:pos x="105" y="158"/>
                </a:cxn>
                <a:cxn ang="0">
                  <a:pos x="100" y="159"/>
                </a:cxn>
                <a:cxn ang="0">
                  <a:pos x="92" y="159"/>
                </a:cxn>
                <a:cxn ang="0">
                  <a:pos x="83" y="159"/>
                </a:cxn>
                <a:cxn ang="0">
                  <a:pos x="77" y="159"/>
                </a:cxn>
                <a:cxn ang="0">
                  <a:pos x="27" y="159"/>
                </a:cxn>
                <a:cxn ang="0">
                  <a:pos x="45" y="143"/>
                </a:cxn>
                <a:cxn ang="0">
                  <a:pos x="59" y="132"/>
                </a:cxn>
                <a:cxn ang="0">
                  <a:pos x="70" y="122"/>
                </a:cxn>
                <a:cxn ang="0">
                  <a:pos x="82" y="113"/>
                </a:cxn>
                <a:cxn ang="0">
                  <a:pos x="97" y="101"/>
                </a:cxn>
                <a:cxn ang="0">
                  <a:pos x="109" y="87"/>
                </a:cxn>
                <a:cxn ang="0">
                  <a:pos x="118" y="72"/>
                </a:cxn>
                <a:cxn ang="0">
                  <a:pos x="121" y="54"/>
                </a:cxn>
                <a:cxn ang="0">
                  <a:pos x="116" y="32"/>
                </a:cxn>
                <a:cxn ang="0">
                  <a:pos x="102" y="15"/>
                </a:cxn>
                <a:cxn ang="0">
                  <a:pos x="82" y="4"/>
                </a:cxn>
                <a:cxn ang="0">
                  <a:pos x="57" y="0"/>
                </a:cxn>
                <a:cxn ang="0">
                  <a:pos x="45" y="2"/>
                </a:cxn>
                <a:cxn ang="0">
                  <a:pos x="34" y="5"/>
                </a:cxn>
                <a:cxn ang="0">
                  <a:pos x="24" y="9"/>
                </a:cxn>
                <a:cxn ang="0">
                  <a:pos x="15" y="16"/>
                </a:cxn>
                <a:cxn ang="0">
                  <a:pos x="9" y="23"/>
                </a:cxn>
                <a:cxn ang="0">
                  <a:pos x="4" y="31"/>
                </a:cxn>
                <a:cxn ang="0">
                  <a:pos x="1" y="40"/>
                </a:cxn>
                <a:cxn ang="0">
                  <a:pos x="0" y="50"/>
                </a:cxn>
                <a:cxn ang="0">
                  <a:pos x="2" y="58"/>
                </a:cxn>
                <a:cxn ang="0">
                  <a:pos x="6" y="63"/>
                </a:cxn>
                <a:cxn ang="0">
                  <a:pos x="11" y="65"/>
                </a:cxn>
                <a:cxn ang="0">
                  <a:pos x="14" y="65"/>
                </a:cxn>
                <a:cxn ang="0">
                  <a:pos x="19" y="64"/>
                </a:cxn>
                <a:cxn ang="0">
                  <a:pos x="24" y="61"/>
                </a:cxn>
                <a:cxn ang="0">
                  <a:pos x="28" y="57"/>
                </a:cxn>
                <a:cxn ang="0">
                  <a:pos x="29" y="51"/>
                </a:cxn>
                <a:cxn ang="0">
                  <a:pos x="28" y="46"/>
                </a:cxn>
                <a:cxn ang="0">
                  <a:pos x="26" y="41"/>
                </a:cxn>
                <a:cxn ang="0">
                  <a:pos x="21" y="38"/>
                </a:cxn>
                <a:cxn ang="0">
                  <a:pos x="13" y="36"/>
                </a:cxn>
                <a:cxn ang="0">
                  <a:pos x="21" y="24"/>
                </a:cxn>
                <a:cxn ang="0">
                  <a:pos x="31" y="16"/>
                </a:cxn>
                <a:cxn ang="0">
                  <a:pos x="42" y="12"/>
                </a:cxn>
                <a:cxn ang="0">
                  <a:pos x="53" y="10"/>
                </a:cxn>
                <a:cxn ang="0">
                  <a:pos x="71" y="14"/>
                </a:cxn>
                <a:cxn ang="0">
                  <a:pos x="84" y="24"/>
                </a:cxn>
                <a:cxn ang="0">
                  <a:pos x="92" y="38"/>
                </a:cxn>
                <a:cxn ang="0">
                  <a:pos x="95" y="54"/>
                </a:cxn>
                <a:cxn ang="0">
                  <a:pos x="92" y="71"/>
                </a:cxn>
                <a:cxn ang="0">
                  <a:pos x="85" y="86"/>
                </a:cxn>
                <a:cxn ang="0">
                  <a:pos x="76" y="98"/>
                </a:cxn>
                <a:cxn ang="0">
                  <a:pos x="69" y="107"/>
                </a:cxn>
                <a:cxn ang="0">
                  <a:pos x="3" y="172"/>
                </a:cxn>
                <a:cxn ang="0">
                  <a:pos x="0" y="175"/>
                </a:cxn>
                <a:cxn ang="0">
                  <a:pos x="0" y="183"/>
                </a:cxn>
                <a:cxn ang="0">
                  <a:pos x="113" y="183"/>
                </a:cxn>
                <a:cxn ang="0">
                  <a:pos x="121" y="133"/>
                </a:cxn>
              </a:cxnLst>
              <a:rect l="0" t="0" r="r" b="b"/>
              <a:pathLst>
                <a:path w="121" h="183">
                  <a:moveTo>
                    <a:pt x="121" y="133"/>
                  </a:moveTo>
                  <a:lnTo>
                    <a:pt x="112" y="133"/>
                  </a:lnTo>
                  <a:lnTo>
                    <a:pt x="111" y="139"/>
                  </a:lnTo>
                  <a:lnTo>
                    <a:pt x="109" y="147"/>
                  </a:lnTo>
                  <a:lnTo>
                    <a:pt x="107" y="154"/>
                  </a:lnTo>
                  <a:lnTo>
                    <a:pt x="105" y="158"/>
                  </a:lnTo>
                  <a:lnTo>
                    <a:pt x="100" y="159"/>
                  </a:lnTo>
                  <a:lnTo>
                    <a:pt x="92" y="159"/>
                  </a:lnTo>
                  <a:lnTo>
                    <a:pt x="83" y="159"/>
                  </a:lnTo>
                  <a:lnTo>
                    <a:pt x="77" y="159"/>
                  </a:lnTo>
                  <a:lnTo>
                    <a:pt x="27" y="159"/>
                  </a:lnTo>
                  <a:lnTo>
                    <a:pt x="45" y="143"/>
                  </a:lnTo>
                  <a:lnTo>
                    <a:pt x="59" y="132"/>
                  </a:lnTo>
                  <a:lnTo>
                    <a:pt x="70" y="122"/>
                  </a:lnTo>
                  <a:lnTo>
                    <a:pt x="82" y="113"/>
                  </a:lnTo>
                  <a:lnTo>
                    <a:pt x="97" y="101"/>
                  </a:lnTo>
                  <a:lnTo>
                    <a:pt x="109" y="87"/>
                  </a:lnTo>
                  <a:lnTo>
                    <a:pt x="118" y="72"/>
                  </a:lnTo>
                  <a:lnTo>
                    <a:pt x="121" y="54"/>
                  </a:lnTo>
                  <a:lnTo>
                    <a:pt x="116" y="32"/>
                  </a:lnTo>
                  <a:lnTo>
                    <a:pt x="102" y="15"/>
                  </a:lnTo>
                  <a:lnTo>
                    <a:pt x="82" y="4"/>
                  </a:lnTo>
                  <a:lnTo>
                    <a:pt x="57" y="0"/>
                  </a:lnTo>
                  <a:lnTo>
                    <a:pt x="45" y="2"/>
                  </a:lnTo>
                  <a:lnTo>
                    <a:pt x="34" y="5"/>
                  </a:lnTo>
                  <a:lnTo>
                    <a:pt x="24" y="9"/>
                  </a:lnTo>
                  <a:lnTo>
                    <a:pt x="15" y="16"/>
                  </a:lnTo>
                  <a:lnTo>
                    <a:pt x="9" y="23"/>
                  </a:lnTo>
                  <a:lnTo>
                    <a:pt x="4" y="31"/>
                  </a:lnTo>
                  <a:lnTo>
                    <a:pt x="1" y="40"/>
                  </a:lnTo>
                  <a:lnTo>
                    <a:pt x="0" y="50"/>
                  </a:lnTo>
                  <a:lnTo>
                    <a:pt x="2" y="58"/>
                  </a:lnTo>
                  <a:lnTo>
                    <a:pt x="6" y="63"/>
                  </a:lnTo>
                  <a:lnTo>
                    <a:pt x="11" y="65"/>
                  </a:lnTo>
                  <a:lnTo>
                    <a:pt x="14" y="65"/>
                  </a:lnTo>
                  <a:lnTo>
                    <a:pt x="19" y="64"/>
                  </a:lnTo>
                  <a:lnTo>
                    <a:pt x="24" y="61"/>
                  </a:lnTo>
                  <a:lnTo>
                    <a:pt x="28" y="57"/>
                  </a:lnTo>
                  <a:lnTo>
                    <a:pt x="29" y="51"/>
                  </a:lnTo>
                  <a:lnTo>
                    <a:pt x="28" y="46"/>
                  </a:lnTo>
                  <a:lnTo>
                    <a:pt x="26" y="41"/>
                  </a:lnTo>
                  <a:lnTo>
                    <a:pt x="21" y="38"/>
                  </a:lnTo>
                  <a:lnTo>
                    <a:pt x="13" y="36"/>
                  </a:lnTo>
                  <a:lnTo>
                    <a:pt x="21" y="24"/>
                  </a:lnTo>
                  <a:lnTo>
                    <a:pt x="31" y="16"/>
                  </a:lnTo>
                  <a:lnTo>
                    <a:pt x="42" y="12"/>
                  </a:lnTo>
                  <a:lnTo>
                    <a:pt x="53" y="10"/>
                  </a:lnTo>
                  <a:lnTo>
                    <a:pt x="71" y="14"/>
                  </a:lnTo>
                  <a:lnTo>
                    <a:pt x="84" y="24"/>
                  </a:lnTo>
                  <a:lnTo>
                    <a:pt x="92" y="38"/>
                  </a:lnTo>
                  <a:lnTo>
                    <a:pt x="95" y="54"/>
                  </a:lnTo>
                  <a:lnTo>
                    <a:pt x="92" y="71"/>
                  </a:lnTo>
                  <a:lnTo>
                    <a:pt x="85" y="86"/>
                  </a:lnTo>
                  <a:lnTo>
                    <a:pt x="76" y="98"/>
                  </a:lnTo>
                  <a:lnTo>
                    <a:pt x="69" y="107"/>
                  </a:lnTo>
                  <a:lnTo>
                    <a:pt x="3" y="172"/>
                  </a:lnTo>
                  <a:lnTo>
                    <a:pt x="0" y="175"/>
                  </a:lnTo>
                  <a:lnTo>
                    <a:pt x="0" y="183"/>
                  </a:lnTo>
                  <a:lnTo>
                    <a:pt x="113" y="183"/>
                  </a:lnTo>
                  <a:lnTo>
                    <a:pt x="121" y="13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" name="Freeform 388"/>
            <p:cNvSpPr>
              <a:spLocks noChangeAspect="1" noEditPoints="1"/>
            </p:cNvSpPr>
            <p:nvPr/>
          </p:nvSpPr>
          <p:spPr bwMode="auto">
            <a:xfrm>
              <a:off x="1879" y="239"/>
              <a:ext cx="127" cy="188"/>
            </a:xfrm>
            <a:custGeom>
              <a:avLst/>
              <a:gdLst/>
              <a:ahLst/>
              <a:cxnLst>
                <a:cxn ang="0">
                  <a:pos x="127" y="95"/>
                </a:cxn>
                <a:cxn ang="0">
                  <a:pos x="124" y="55"/>
                </a:cxn>
                <a:cxn ang="0">
                  <a:pos x="111" y="24"/>
                </a:cxn>
                <a:cxn ang="0">
                  <a:pos x="103" y="15"/>
                </a:cxn>
                <a:cxn ang="0">
                  <a:pos x="92" y="7"/>
                </a:cxn>
                <a:cxn ang="0">
                  <a:pos x="79" y="2"/>
                </a:cxn>
                <a:cxn ang="0">
                  <a:pos x="63" y="0"/>
                </a:cxn>
                <a:cxn ang="0">
                  <a:pos x="42" y="4"/>
                </a:cxn>
                <a:cxn ang="0">
                  <a:pos x="27" y="12"/>
                </a:cxn>
                <a:cxn ang="0">
                  <a:pos x="15" y="25"/>
                </a:cxn>
                <a:cxn ang="0">
                  <a:pos x="8" y="40"/>
                </a:cxn>
                <a:cxn ang="0">
                  <a:pos x="3" y="56"/>
                </a:cxn>
                <a:cxn ang="0">
                  <a:pos x="1" y="72"/>
                </a:cxn>
                <a:cxn ang="0">
                  <a:pos x="0" y="85"/>
                </a:cxn>
                <a:cxn ang="0">
                  <a:pos x="0" y="95"/>
                </a:cxn>
                <a:cxn ang="0">
                  <a:pos x="0" y="105"/>
                </a:cxn>
                <a:cxn ang="0">
                  <a:pos x="1" y="118"/>
                </a:cxn>
                <a:cxn ang="0">
                  <a:pos x="3" y="133"/>
                </a:cxn>
                <a:cxn ang="0">
                  <a:pos x="8" y="149"/>
                </a:cxn>
                <a:cxn ang="0">
                  <a:pos x="15" y="164"/>
                </a:cxn>
                <a:cxn ang="0">
                  <a:pos x="27" y="176"/>
                </a:cxn>
                <a:cxn ang="0">
                  <a:pos x="42" y="185"/>
                </a:cxn>
                <a:cxn ang="0">
                  <a:pos x="63" y="188"/>
                </a:cxn>
                <a:cxn ang="0">
                  <a:pos x="84" y="185"/>
                </a:cxn>
                <a:cxn ang="0">
                  <a:pos x="100" y="176"/>
                </a:cxn>
                <a:cxn ang="0">
                  <a:pos x="112" y="164"/>
                </a:cxn>
                <a:cxn ang="0">
                  <a:pos x="119" y="149"/>
                </a:cxn>
                <a:cxn ang="0">
                  <a:pos x="124" y="133"/>
                </a:cxn>
                <a:cxn ang="0">
                  <a:pos x="126" y="118"/>
                </a:cxn>
                <a:cxn ang="0">
                  <a:pos x="127" y="105"/>
                </a:cxn>
                <a:cxn ang="0">
                  <a:pos x="127" y="95"/>
                </a:cxn>
                <a:cxn ang="0">
                  <a:pos x="63" y="180"/>
                </a:cxn>
                <a:cxn ang="0">
                  <a:pos x="54" y="179"/>
                </a:cxn>
                <a:cxn ang="0">
                  <a:pos x="43" y="174"/>
                </a:cxn>
                <a:cxn ang="0">
                  <a:pos x="35" y="165"/>
                </a:cxn>
                <a:cxn ang="0">
                  <a:pos x="29" y="150"/>
                </a:cxn>
                <a:cxn ang="0">
                  <a:pos x="26" y="137"/>
                </a:cxn>
                <a:cxn ang="0">
                  <a:pos x="25" y="122"/>
                </a:cxn>
                <a:cxn ang="0">
                  <a:pos x="25" y="107"/>
                </a:cxn>
                <a:cxn ang="0">
                  <a:pos x="25" y="91"/>
                </a:cxn>
                <a:cxn ang="0">
                  <a:pos x="25" y="61"/>
                </a:cxn>
                <a:cxn ang="0">
                  <a:pos x="29" y="35"/>
                </a:cxn>
                <a:cxn ang="0">
                  <a:pos x="35" y="22"/>
                </a:cxn>
                <a:cxn ang="0">
                  <a:pos x="44" y="13"/>
                </a:cxn>
                <a:cxn ang="0">
                  <a:pos x="54" y="9"/>
                </a:cxn>
                <a:cxn ang="0">
                  <a:pos x="63" y="8"/>
                </a:cxn>
                <a:cxn ang="0">
                  <a:pos x="74" y="10"/>
                </a:cxn>
                <a:cxn ang="0">
                  <a:pos x="84" y="14"/>
                </a:cxn>
                <a:cxn ang="0">
                  <a:pos x="92" y="22"/>
                </a:cxn>
                <a:cxn ang="0">
                  <a:pos x="97" y="33"/>
                </a:cxn>
                <a:cxn ang="0">
                  <a:pos x="102" y="59"/>
                </a:cxn>
                <a:cxn ang="0">
                  <a:pos x="102" y="91"/>
                </a:cxn>
                <a:cxn ang="0">
                  <a:pos x="102" y="121"/>
                </a:cxn>
                <a:cxn ang="0">
                  <a:pos x="99" y="149"/>
                </a:cxn>
                <a:cxn ang="0">
                  <a:pos x="92" y="165"/>
                </a:cxn>
                <a:cxn ang="0">
                  <a:pos x="83" y="174"/>
                </a:cxn>
                <a:cxn ang="0">
                  <a:pos x="73" y="179"/>
                </a:cxn>
                <a:cxn ang="0">
                  <a:pos x="63" y="180"/>
                </a:cxn>
              </a:cxnLst>
              <a:rect l="0" t="0" r="r" b="b"/>
              <a:pathLst>
                <a:path w="127" h="188">
                  <a:moveTo>
                    <a:pt x="127" y="95"/>
                  </a:moveTo>
                  <a:lnTo>
                    <a:pt x="124" y="55"/>
                  </a:lnTo>
                  <a:lnTo>
                    <a:pt x="111" y="24"/>
                  </a:lnTo>
                  <a:lnTo>
                    <a:pt x="103" y="15"/>
                  </a:lnTo>
                  <a:lnTo>
                    <a:pt x="92" y="7"/>
                  </a:lnTo>
                  <a:lnTo>
                    <a:pt x="79" y="2"/>
                  </a:lnTo>
                  <a:lnTo>
                    <a:pt x="63" y="0"/>
                  </a:lnTo>
                  <a:lnTo>
                    <a:pt x="42" y="4"/>
                  </a:lnTo>
                  <a:lnTo>
                    <a:pt x="27" y="12"/>
                  </a:lnTo>
                  <a:lnTo>
                    <a:pt x="15" y="25"/>
                  </a:lnTo>
                  <a:lnTo>
                    <a:pt x="8" y="40"/>
                  </a:lnTo>
                  <a:lnTo>
                    <a:pt x="3" y="56"/>
                  </a:lnTo>
                  <a:lnTo>
                    <a:pt x="1" y="72"/>
                  </a:lnTo>
                  <a:lnTo>
                    <a:pt x="0" y="85"/>
                  </a:lnTo>
                  <a:lnTo>
                    <a:pt x="0" y="95"/>
                  </a:lnTo>
                  <a:lnTo>
                    <a:pt x="0" y="105"/>
                  </a:lnTo>
                  <a:lnTo>
                    <a:pt x="1" y="118"/>
                  </a:lnTo>
                  <a:lnTo>
                    <a:pt x="3" y="133"/>
                  </a:lnTo>
                  <a:lnTo>
                    <a:pt x="8" y="149"/>
                  </a:lnTo>
                  <a:lnTo>
                    <a:pt x="15" y="164"/>
                  </a:lnTo>
                  <a:lnTo>
                    <a:pt x="27" y="176"/>
                  </a:lnTo>
                  <a:lnTo>
                    <a:pt x="42" y="185"/>
                  </a:lnTo>
                  <a:lnTo>
                    <a:pt x="63" y="188"/>
                  </a:lnTo>
                  <a:lnTo>
                    <a:pt x="84" y="185"/>
                  </a:lnTo>
                  <a:lnTo>
                    <a:pt x="100" y="176"/>
                  </a:lnTo>
                  <a:lnTo>
                    <a:pt x="112" y="164"/>
                  </a:lnTo>
                  <a:lnTo>
                    <a:pt x="119" y="149"/>
                  </a:lnTo>
                  <a:lnTo>
                    <a:pt x="124" y="133"/>
                  </a:lnTo>
                  <a:lnTo>
                    <a:pt x="126" y="118"/>
                  </a:lnTo>
                  <a:lnTo>
                    <a:pt x="127" y="105"/>
                  </a:lnTo>
                  <a:lnTo>
                    <a:pt x="127" y="95"/>
                  </a:lnTo>
                  <a:close/>
                  <a:moveTo>
                    <a:pt x="63" y="180"/>
                  </a:moveTo>
                  <a:lnTo>
                    <a:pt x="54" y="179"/>
                  </a:lnTo>
                  <a:lnTo>
                    <a:pt x="43" y="174"/>
                  </a:lnTo>
                  <a:lnTo>
                    <a:pt x="35" y="165"/>
                  </a:lnTo>
                  <a:lnTo>
                    <a:pt x="29" y="150"/>
                  </a:lnTo>
                  <a:lnTo>
                    <a:pt x="26" y="137"/>
                  </a:lnTo>
                  <a:lnTo>
                    <a:pt x="25" y="122"/>
                  </a:lnTo>
                  <a:lnTo>
                    <a:pt x="25" y="107"/>
                  </a:lnTo>
                  <a:lnTo>
                    <a:pt x="25" y="91"/>
                  </a:lnTo>
                  <a:lnTo>
                    <a:pt x="25" y="61"/>
                  </a:lnTo>
                  <a:lnTo>
                    <a:pt x="29" y="35"/>
                  </a:lnTo>
                  <a:lnTo>
                    <a:pt x="35" y="22"/>
                  </a:lnTo>
                  <a:lnTo>
                    <a:pt x="44" y="13"/>
                  </a:lnTo>
                  <a:lnTo>
                    <a:pt x="54" y="9"/>
                  </a:lnTo>
                  <a:lnTo>
                    <a:pt x="63" y="8"/>
                  </a:lnTo>
                  <a:lnTo>
                    <a:pt x="74" y="10"/>
                  </a:lnTo>
                  <a:lnTo>
                    <a:pt x="84" y="14"/>
                  </a:lnTo>
                  <a:lnTo>
                    <a:pt x="92" y="22"/>
                  </a:lnTo>
                  <a:lnTo>
                    <a:pt x="97" y="33"/>
                  </a:lnTo>
                  <a:lnTo>
                    <a:pt x="102" y="59"/>
                  </a:lnTo>
                  <a:lnTo>
                    <a:pt x="102" y="91"/>
                  </a:lnTo>
                  <a:lnTo>
                    <a:pt x="102" y="121"/>
                  </a:lnTo>
                  <a:lnTo>
                    <a:pt x="99" y="149"/>
                  </a:lnTo>
                  <a:lnTo>
                    <a:pt x="92" y="165"/>
                  </a:lnTo>
                  <a:lnTo>
                    <a:pt x="83" y="174"/>
                  </a:lnTo>
                  <a:lnTo>
                    <a:pt x="73" y="179"/>
                  </a:lnTo>
                  <a:lnTo>
                    <a:pt x="63" y="18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" name="Freeform 389"/>
            <p:cNvSpPr>
              <a:spLocks noChangeAspect="1" noEditPoints="1"/>
            </p:cNvSpPr>
            <p:nvPr/>
          </p:nvSpPr>
          <p:spPr bwMode="auto">
            <a:xfrm>
              <a:off x="2035" y="239"/>
              <a:ext cx="128" cy="188"/>
            </a:xfrm>
            <a:custGeom>
              <a:avLst/>
              <a:gdLst/>
              <a:ahLst/>
              <a:cxnLst>
                <a:cxn ang="0">
                  <a:pos x="128" y="95"/>
                </a:cxn>
                <a:cxn ang="0">
                  <a:pos x="124" y="55"/>
                </a:cxn>
                <a:cxn ang="0">
                  <a:pos x="111" y="24"/>
                </a:cxn>
                <a:cxn ang="0">
                  <a:pos x="104" y="15"/>
                </a:cxn>
                <a:cxn ang="0">
                  <a:pos x="93" y="7"/>
                </a:cxn>
                <a:cxn ang="0">
                  <a:pos x="80" y="2"/>
                </a:cxn>
                <a:cxn ang="0">
                  <a:pos x="64" y="0"/>
                </a:cxn>
                <a:cxn ang="0">
                  <a:pos x="43" y="4"/>
                </a:cxn>
                <a:cxn ang="0">
                  <a:pos x="27" y="12"/>
                </a:cxn>
                <a:cxn ang="0">
                  <a:pos x="16" y="25"/>
                </a:cxn>
                <a:cxn ang="0">
                  <a:pos x="8" y="40"/>
                </a:cxn>
                <a:cxn ang="0">
                  <a:pos x="4" y="56"/>
                </a:cxn>
                <a:cxn ang="0">
                  <a:pos x="1" y="72"/>
                </a:cxn>
                <a:cxn ang="0">
                  <a:pos x="0" y="85"/>
                </a:cxn>
                <a:cxn ang="0">
                  <a:pos x="0" y="95"/>
                </a:cxn>
                <a:cxn ang="0">
                  <a:pos x="0" y="105"/>
                </a:cxn>
                <a:cxn ang="0">
                  <a:pos x="1" y="118"/>
                </a:cxn>
                <a:cxn ang="0">
                  <a:pos x="4" y="133"/>
                </a:cxn>
                <a:cxn ang="0">
                  <a:pos x="8" y="149"/>
                </a:cxn>
                <a:cxn ang="0">
                  <a:pos x="16" y="164"/>
                </a:cxn>
                <a:cxn ang="0">
                  <a:pos x="27" y="176"/>
                </a:cxn>
                <a:cxn ang="0">
                  <a:pos x="43" y="185"/>
                </a:cxn>
                <a:cxn ang="0">
                  <a:pos x="64" y="188"/>
                </a:cxn>
                <a:cxn ang="0">
                  <a:pos x="85" y="185"/>
                </a:cxn>
                <a:cxn ang="0">
                  <a:pos x="101" y="176"/>
                </a:cxn>
                <a:cxn ang="0">
                  <a:pos x="112" y="164"/>
                </a:cxn>
                <a:cxn ang="0">
                  <a:pos x="120" y="149"/>
                </a:cxn>
                <a:cxn ang="0">
                  <a:pos x="124" y="133"/>
                </a:cxn>
                <a:cxn ang="0">
                  <a:pos x="127" y="118"/>
                </a:cxn>
                <a:cxn ang="0">
                  <a:pos x="128" y="105"/>
                </a:cxn>
                <a:cxn ang="0">
                  <a:pos x="128" y="95"/>
                </a:cxn>
                <a:cxn ang="0">
                  <a:pos x="64" y="180"/>
                </a:cxn>
                <a:cxn ang="0">
                  <a:pos x="54" y="179"/>
                </a:cxn>
                <a:cxn ang="0">
                  <a:pos x="44" y="174"/>
                </a:cxn>
                <a:cxn ang="0">
                  <a:pos x="35" y="165"/>
                </a:cxn>
                <a:cxn ang="0">
                  <a:pos x="29" y="150"/>
                </a:cxn>
                <a:cxn ang="0">
                  <a:pos x="27" y="137"/>
                </a:cxn>
                <a:cxn ang="0">
                  <a:pos x="26" y="122"/>
                </a:cxn>
                <a:cxn ang="0">
                  <a:pos x="25" y="107"/>
                </a:cxn>
                <a:cxn ang="0">
                  <a:pos x="25" y="91"/>
                </a:cxn>
                <a:cxn ang="0">
                  <a:pos x="26" y="61"/>
                </a:cxn>
                <a:cxn ang="0">
                  <a:pos x="29" y="35"/>
                </a:cxn>
                <a:cxn ang="0">
                  <a:pos x="36" y="22"/>
                </a:cxn>
                <a:cxn ang="0">
                  <a:pos x="45" y="13"/>
                </a:cxn>
                <a:cxn ang="0">
                  <a:pos x="55" y="9"/>
                </a:cxn>
                <a:cxn ang="0">
                  <a:pos x="64" y="8"/>
                </a:cxn>
                <a:cxn ang="0">
                  <a:pos x="75" y="10"/>
                </a:cxn>
                <a:cxn ang="0">
                  <a:pos x="85" y="14"/>
                </a:cxn>
                <a:cxn ang="0">
                  <a:pos x="93" y="22"/>
                </a:cxn>
                <a:cxn ang="0">
                  <a:pos x="98" y="33"/>
                </a:cxn>
                <a:cxn ang="0">
                  <a:pos x="102" y="59"/>
                </a:cxn>
                <a:cxn ang="0">
                  <a:pos x="103" y="91"/>
                </a:cxn>
                <a:cxn ang="0">
                  <a:pos x="102" y="121"/>
                </a:cxn>
                <a:cxn ang="0">
                  <a:pos x="99" y="149"/>
                </a:cxn>
                <a:cxn ang="0">
                  <a:pos x="93" y="165"/>
                </a:cxn>
                <a:cxn ang="0">
                  <a:pos x="84" y="174"/>
                </a:cxn>
                <a:cxn ang="0">
                  <a:pos x="73" y="179"/>
                </a:cxn>
                <a:cxn ang="0">
                  <a:pos x="64" y="180"/>
                </a:cxn>
              </a:cxnLst>
              <a:rect l="0" t="0" r="r" b="b"/>
              <a:pathLst>
                <a:path w="128" h="188">
                  <a:moveTo>
                    <a:pt x="128" y="95"/>
                  </a:moveTo>
                  <a:lnTo>
                    <a:pt x="124" y="55"/>
                  </a:lnTo>
                  <a:lnTo>
                    <a:pt x="111" y="24"/>
                  </a:lnTo>
                  <a:lnTo>
                    <a:pt x="104" y="15"/>
                  </a:lnTo>
                  <a:lnTo>
                    <a:pt x="93" y="7"/>
                  </a:lnTo>
                  <a:lnTo>
                    <a:pt x="80" y="2"/>
                  </a:lnTo>
                  <a:lnTo>
                    <a:pt x="64" y="0"/>
                  </a:lnTo>
                  <a:lnTo>
                    <a:pt x="43" y="4"/>
                  </a:lnTo>
                  <a:lnTo>
                    <a:pt x="27" y="12"/>
                  </a:lnTo>
                  <a:lnTo>
                    <a:pt x="16" y="25"/>
                  </a:lnTo>
                  <a:lnTo>
                    <a:pt x="8" y="40"/>
                  </a:lnTo>
                  <a:lnTo>
                    <a:pt x="4" y="56"/>
                  </a:lnTo>
                  <a:lnTo>
                    <a:pt x="1" y="72"/>
                  </a:lnTo>
                  <a:lnTo>
                    <a:pt x="0" y="85"/>
                  </a:lnTo>
                  <a:lnTo>
                    <a:pt x="0" y="95"/>
                  </a:lnTo>
                  <a:lnTo>
                    <a:pt x="0" y="105"/>
                  </a:lnTo>
                  <a:lnTo>
                    <a:pt x="1" y="118"/>
                  </a:lnTo>
                  <a:lnTo>
                    <a:pt x="4" y="133"/>
                  </a:lnTo>
                  <a:lnTo>
                    <a:pt x="8" y="149"/>
                  </a:lnTo>
                  <a:lnTo>
                    <a:pt x="16" y="164"/>
                  </a:lnTo>
                  <a:lnTo>
                    <a:pt x="27" y="176"/>
                  </a:lnTo>
                  <a:lnTo>
                    <a:pt x="43" y="185"/>
                  </a:lnTo>
                  <a:lnTo>
                    <a:pt x="64" y="188"/>
                  </a:lnTo>
                  <a:lnTo>
                    <a:pt x="85" y="185"/>
                  </a:lnTo>
                  <a:lnTo>
                    <a:pt x="101" y="176"/>
                  </a:lnTo>
                  <a:lnTo>
                    <a:pt x="112" y="164"/>
                  </a:lnTo>
                  <a:lnTo>
                    <a:pt x="120" y="149"/>
                  </a:lnTo>
                  <a:lnTo>
                    <a:pt x="124" y="133"/>
                  </a:lnTo>
                  <a:lnTo>
                    <a:pt x="127" y="118"/>
                  </a:lnTo>
                  <a:lnTo>
                    <a:pt x="128" y="105"/>
                  </a:lnTo>
                  <a:lnTo>
                    <a:pt x="128" y="95"/>
                  </a:lnTo>
                  <a:close/>
                  <a:moveTo>
                    <a:pt x="64" y="180"/>
                  </a:moveTo>
                  <a:lnTo>
                    <a:pt x="54" y="179"/>
                  </a:lnTo>
                  <a:lnTo>
                    <a:pt x="44" y="174"/>
                  </a:lnTo>
                  <a:lnTo>
                    <a:pt x="35" y="165"/>
                  </a:lnTo>
                  <a:lnTo>
                    <a:pt x="29" y="150"/>
                  </a:lnTo>
                  <a:lnTo>
                    <a:pt x="27" y="137"/>
                  </a:lnTo>
                  <a:lnTo>
                    <a:pt x="26" y="122"/>
                  </a:lnTo>
                  <a:lnTo>
                    <a:pt x="25" y="107"/>
                  </a:lnTo>
                  <a:lnTo>
                    <a:pt x="25" y="91"/>
                  </a:lnTo>
                  <a:lnTo>
                    <a:pt x="26" y="61"/>
                  </a:lnTo>
                  <a:lnTo>
                    <a:pt x="29" y="35"/>
                  </a:lnTo>
                  <a:lnTo>
                    <a:pt x="36" y="22"/>
                  </a:lnTo>
                  <a:lnTo>
                    <a:pt x="45" y="13"/>
                  </a:lnTo>
                  <a:lnTo>
                    <a:pt x="55" y="9"/>
                  </a:lnTo>
                  <a:lnTo>
                    <a:pt x="64" y="8"/>
                  </a:lnTo>
                  <a:lnTo>
                    <a:pt x="75" y="10"/>
                  </a:lnTo>
                  <a:lnTo>
                    <a:pt x="85" y="14"/>
                  </a:lnTo>
                  <a:lnTo>
                    <a:pt x="93" y="22"/>
                  </a:lnTo>
                  <a:lnTo>
                    <a:pt x="98" y="33"/>
                  </a:lnTo>
                  <a:lnTo>
                    <a:pt x="102" y="59"/>
                  </a:lnTo>
                  <a:lnTo>
                    <a:pt x="103" y="91"/>
                  </a:lnTo>
                  <a:lnTo>
                    <a:pt x="102" y="121"/>
                  </a:lnTo>
                  <a:lnTo>
                    <a:pt x="99" y="149"/>
                  </a:lnTo>
                  <a:lnTo>
                    <a:pt x="93" y="165"/>
                  </a:lnTo>
                  <a:lnTo>
                    <a:pt x="84" y="174"/>
                  </a:lnTo>
                  <a:lnTo>
                    <a:pt x="73" y="179"/>
                  </a:lnTo>
                  <a:lnTo>
                    <a:pt x="64" y="18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" name="Freeform 390"/>
            <p:cNvSpPr>
              <a:spLocks noChangeAspect="1" noEditPoints="1"/>
            </p:cNvSpPr>
            <p:nvPr/>
          </p:nvSpPr>
          <p:spPr bwMode="auto">
            <a:xfrm>
              <a:off x="2908" y="63"/>
              <a:ext cx="165" cy="270"/>
            </a:xfrm>
            <a:custGeom>
              <a:avLst/>
              <a:gdLst/>
              <a:ahLst/>
              <a:cxnLst>
                <a:cxn ang="0">
                  <a:pos x="162" y="89"/>
                </a:cxn>
                <a:cxn ang="0">
                  <a:pos x="134" y="21"/>
                </a:cxn>
                <a:cxn ang="0">
                  <a:pos x="98" y="2"/>
                </a:cxn>
                <a:cxn ang="0">
                  <a:pos x="64" y="2"/>
                </a:cxn>
                <a:cxn ang="0">
                  <a:pos x="29" y="24"/>
                </a:cxn>
                <a:cxn ang="0">
                  <a:pos x="3" y="90"/>
                </a:cxn>
                <a:cxn ang="0">
                  <a:pos x="0" y="159"/>
                </a:cxn>
                <a:cxn ang="0">
                  <a:pos x="8" y="207"/>
                </a:cxn>
                <a:cxn ang="0">
                  <a:pos x="32" y="250"/>
                </a:cxn>
                <a:cxn ang="0">
                  <a:pos x="67" y="268"/>
                </a:cxn>
                <a:cxn ang="0">
                  <a:pos x="100" y="268"/>
                </a:cxn>
                <a:cxn ang="0">
                  <a:pos x="136" y="247"/>
                </a:cxn>
                <a:cxn ang="0">
                  <a:pos x="163" y="182"/>
                </a:cxn>
                <a:cxn ang="0">
                  <a:pos x="82" y="261"/>
                </a:cxn>
                <a:cxn ang="0">
                  <a:pos x="70" y="259"/>
                </a:cxn>
                <a:cxn ang="0">
                  <a:pos x="57" y="252"/>
                </a:cxn>
                <a:cxn ang="0">
                  <a:pos x="45" y="237"/>
                </a:cxn>
                <a:cxn ang="0">
                  <a:pos x="37" y="214"/>
                </a:cxn>
                <a:cxn ang="0">
                  <a:pos x="33" y="131"/>
                </a:cxn>
                <a:cxn ang="0">
                  <a:pos x="36" y="59"/>
                </a:cxn>
                <a:cxn ang="0">
                  <a:pos x="45" y="31"/>
                </a:cxn>
                <a:cxn ang="0">
                  <a:pos x="58" y="16"/>
                </a:cxn>
                <a:cxn ang="0">
                  <a:pos x="72" y="10"/>
                </a:cxn>
                <a:cxn ang="0">
                  <a:pos x="82" y="9"/>
                </a:cxn>
                <a:cxn ang="0">
                  <a:pos x="94" y="11"/>
                </a:cxn>
                <a:cxn ang="0">
                  <a:pos x="108" y="17"/>
                </a:cxn>
                <a:cxn ang="0">
                  <a:pos x="120" y="31"/>
                </a:cxn>
                <a:cxn ang="0">
                  <a:pos x="129" y="55"/>
                </a:cxn>
                <a:cxn ang="0">
                  <a:pos x="133" y="131"/>
                </a:cxn>
                <a:cxn ang="0">
                  <a:pos x="128" y="212"/>
                </a:cxn>
                <a:cxn ang="0">
                  <a:pos x="121" y="236"/>
                </a:cxn>
                <a:cxn ang="0">
                  <a:pos x="110" y="251"/>
                </a:cxn>
                <a:cxn ang="0">
                  <a:pos x="96" y="259"/>
                </a:cxn>
                <a:cxn ang="0">
                  <a:pos x="82" y="261"/>
                </a:cxn>
              </a:cxnLst>
              <a:rect l="0" t="0" r="r" b="b"/>
              <a:pathLst>
                <a:path w="165" h="270">
                  <a:moveTo>
                    <a:pt x="165" y="136"/>
                  </a:moveTo>
                  <a:lnTo>
                    <a:pt x="162" y="89"/>
                  </a:lnTo>
                  <a:lnTo>
                    <a:pt x="149" y="44"/>
                  </a:lnTo>
                  <a:lnTo>
                    <a:pt x="134" y="21"/>
                  </a:lnTo>
                  <a:lnTo>
                    <a:pt x="116" y="8"/>
                  </a:lnTo>
                  <a:lnTo>
                    <a:pt x="98" y="2"/>
                  </a:lnTo>
                  <a:lnTo>
                    <a:pt x="83" y="0"/>
                  </a:lnTo>
                  <a:lnTo>
                    <a:pt x="64" y="2"/>
                  </a:lnTo>
                  <a:lnTo>
                    <a:pt x="46" y="10"/>
                  </a:lnTo>
                  <a:lnTo>
                    <a:pt x="29" y="24"/>
                  </a:lnTo>
                  <a:lnTo>
                    <a:pt x="15" y="47"/>
                  </a:lnTo>
                  <a:lnTo>
                    <a:pt x="3" y="90"/>
                  </a:lnTo>
                  <a:lnTo>
                    <a:pt x="0" y="136"/>
                  </a:lnTo>
                  <a:lnTo>
                    <a:pt x="0" y="159"/>
                  </a:lnTo>
                  <a:lnTo>
                    <a:pt x="3" y="183"/>
                  </a:lnTo>
                  <a:lnTo>
                    <a:pt x="8" y="207"/>
                  </a:lnTo>
                  <a:lnTo>
                    <a:pt x="18" y="230"/>
                  </a:lnTo>
                  <a:lnTo>
                    <a:pt x="32" y="250"/>
                  </a:lnTo>
                  <a:lnTo>
                    <a:pt x="49" y="262"/>
                  </a:lnTo>
                  <a:lnTo>
                    <a:pt x="67" y="268"/>
                  </a:lnTo>
                  <a:lnTo>
                    <a:pt x="82" y="270"/>
                  </a:lnTo>
                  <a:lnTo>
                    <a:pt x="100" y="268"/>
                  </a:lnTo>
                  <a:lnTo>
                    <a:pt x="118" y="261"/>
                  </a:lnTo>
                  <a:lnTo>
                    <a:pt x="136" y="247"/>
                  </a:lnTo>
                  <a:lnTo>
                    <a:pt x="151" y="224"/>
                  </a:lnTo>
                  <a:lnTo>
                    <a:pt x="163" y="182"/>
                  </a:lnTo>
                  <a:lnTo>
                    <a:pt x="165" y="136"/>
                  </a:lnTo>
                  <a:close/>
                  <a:moveTo>
                    <a:pt x="82" y="261"/>
                  </a:moveTo>
                  <a:lnTo>
                    <a:pt x="76" y="261"/>
                  </a:lnTo>
                  <a:lnTo>
                    <a:pt x="70" y="259"/>
                  </a:lnTo>
                  <a:lnTo>
                    <a:pt x="63" y="256"/>
                  </a:lnTo>
                  <a:lnTo>
                    <a:pt x="57" y="252"/>
                  </a:lnTo>
                  <a:lnTo>
                    <a:pt x="50" y="245"/>
                  </a:lnTo>
                  <a:lnTo>
                    <a:pt x="45" y="237"/>
                  </a:lnTo>
                  <a:lnTo>
                    <a:pt x="40" y="227"/>
                  </a:lnTo>
                  <a:lnTo>
                    <a:pt x="37" y="214"/>
                  </a:lnTo>
                  <a:lnTo>
                    <a:pt x="33" y="172"/>
                  </a:lnTo>
                  <a:lnTo>
                    <a:pt x="33" y="131"/>
                  </a:lnTo>
                  <a:lnTo>
                    <a:pt x="33" y="93"/>
                  </a:lnTo>
                  <a:lnTo>
                    <a:pt x="36" y="59"/>
                  </a:lnTo>
                  <a:lnTo>
                    <a:pt x="40" y="43"/>
                  </a:lnTo>
                  <a:lnTo>
                    <a:pt x="45" y="31"/>
                  </a:lnTo>
                  <a:lnTo>
                    <a:pt x="51" y="23"/>
                  </a:lnTo>
                  <a:lnTo>
                    <a:pt x="58" y="16"/>
                  </a:lnTo>
                  <a:lnTo>
                    <a:pt x="65" y="12"/>
                  </a:lnTo>
                  <a:lnTo>
                    <a:pt x="72" y="10"/>
                  </a:lnTo>
                  <a:lnTo>
                    <a:pt x="78" y="9"/>
                  </a:lnTo>
                  <a:lnTo>
                    <a:pt x="82" y="9"/>
                  </a:lnTo>
                  <a:lnTo>
                    <a:pt x="88" y="9"/>
                  </a:lnTo>
                  <a:lnTo>
                    <a:pt x="94" y="11"/>
                  </a:lnTo>
                  <a:lnTo>
                    <a:pt x="101" y="13"/>
                  </a:lnTo>
                  <a:lnTo>
                    <a:pt x="108" y="17"/>
                  </a:lnTo>
                  <a:lnTo>
                    <a:pt x="114" y="23"/>
                  </a:lnTo>
                  <a:lnTo>
                    <a:pt x="120" y="31"/>
                  </a:lnTo>
                  <a:lnTo>
                    <a:pt x="125" y="41"/>
                  </a:lnTo>
                  <a:lnTo>
                    <a:pt x="129" y="55"/>
                  </a:lnTo>
                  <a:lnTo>
                    <a:pt x="132" y="92"/>
                  </a:lnTo>
                  <a:lnTo>
                    <a:pt x="133" y="131"/>
                  </a:lnTo>
                  <a:lnTo>
                    <a:pt x="132" y="173"/>
                  </a:lnTo>
                  <a:lnTo>
                    <a:pt x="128" y="212"/>
                  </a:lnTo>
                  <a:lnTo>
                    <a:pt x="125" y="225"/>
                  </a:lnTo>
                  <a:lnTo>
                    <a:pt x="121" y="236"/>
                  </a:lnTo>
                  <a:lnTo>
                    <a:pt x="116" y="244"/>
                  </a:lnTo>
                  <a:lnTo>
                    <a:pt x="110" y="251"/>
                  </a:lnTo>
                  <a:lnTo>
                    <a:pt x="103" y="255"/>
                  </a:lnTo>
                  <a:lnTo>
                    <a:pt x="96" y="259"/>
                  </a:lnTo>
                  <a:lnTo>
                    <a:pt x="89" y="261"/>
                  </a:lnTo>
                  <a:lnTo>
                    <a:pt x="82" y="26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" name="Freeform 391"/>
            <p:cNvSpPr>
              <a:spLocks noChangeAspect="1"/>
            </p:cNvSpPr>
            <p:nvPr/>
          </p:nvSpPr>
          <p:spPr bwMode="auto">
            <a:xfrm>
              <a:off x="3819" y="205"/>
              <a:ext cx="41" cy="42"/>
            </a:xfrm>
            <a:custGeom>
              <a:avLst/>
              <a:gdLst/>
              <a:ahLst/>
              <a:cxnLst>
                <a:cxn ang="0">
                  <a:pos x="41" y="21"/>
                </a:cxn>
                <a:cxn ang="0">
                  <a:pos x="40" y="13"/>
                </a:cxn>
                <a:cxn ang="0">
                  <a:pos x="35" y="7"/>
                </a:cxn>
                <a:cxn ang="0">
                  <a:pos x="28" y="2"/>
                </a:cxn>
                <a:cxn ang="0">
                  <a:pos x="20" y="0"/>
                </a:cxn>
                <a:cxn ang="0">
                  <a:pos x="12" y="2"/>
                </a:cxn>
                <a:cxn ang="0">
                  <a:pos x="6" y="7"/>
                </a:cxn>
                <a:cxn ang="0">
                  <a:pos x="1" y="13"/>
                </a:cxn>
                <a:cxn ang="0">
                  <a:pos x="0" y="21"/>
                </a:cxn>
                <a:cxn ang="0">
                  <a:pos x="1" y="29"/>
                </a:cxn>
                <a:cxn ang="0">
                  <a:pos x="6" y="36"/>
                </a:cxn>
                <a:cxn ang="0">
                  <a:pos x="12" y="40"/>
                </a:cxn>
                <a:cxn ang="0">
                  <a:pos x="20" y="42"/>
                </a:cxn>
                <a:cxn ang="0">
                  <a:pos x="28" y="40"/>
                </a:cxn>
                <a:cxn ang="0">
                  <a:pos x="35" y="36"/>
                </a:cxn>
                <a:cxn ang="0">
                  <a:pos x="40" y="29"/>
                </a:cxn>
                <a:cxn ang="0">
                  <a:pos x="41" y="21"/>
                </a:cxn>
              </a:cxnLst>
              <a:rect l="0" t="0" r="r" b="b"/>
              <a:pathLst>
                <a:path w="41" h="42">
                  <a:moveTo>
                    <a:pt x="41" y="21"/>
                  </a:moveTo>
                  <a:lnTo>
                    <a:pt x="40" y="13"/>
                  </a:lnTo>
                  <a:lnTo>
                    <a:pt x="35" y="7"/>
                  </a:lnTo>
                  <a:lnTo>
                    <a:pt x="28" y="2"/>
                  </a:lnTo>
                  <a:lnTo>
                    <a:pt x="20" y="0"/>
                  </a:lnTo>
                  <a:lnTo>
                    <a:pt x="12" y="2"/>
                  </a:lnTo>
                  <a:lnTo>
                    <a:pt x="6" y="7"/>
                  </a:lnTo>
                  <a:lnTo>
                    <a:pt x="1" y="13"/>
                  </a:lnTo>
                  <a:lnTo>
                    <a:pt x="0" y="21"/>
                  </a:lnTo>
                  <a:lnTo>
                    <a:pt x="1" y="29"/>
                  </a:lnTo>
                  <a:lnTo>
                    <a:pt x="6" y="36"/>
                  </a:lnTo>
                  <a:lnTo>
                    <a:pt x="12" y="40"/>
                  </a:lnTo>
                  <a:lnTo>
                    <a:pt x="20" y="42"/>
                  </a:lnTo>
                  <a:lnTo>
                    <a:pt x="28" y="40"/>
                  </a:lnTo>
                  <a:lnTo>
                    <a:pt x="35" y="36"/>
                  </a:lnTo>
                  <a:lnTo>
                    <a:pt x="40" y="29"/>
                  </a:lnTo>
                  <a:lnTo>
                    <a:pt x="41" y="2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" name="Freeform 392"/>
            <p:cNvSpPr>
              <a:spLocks noChangeAspect="1"/>
            </p:cNvSpPr>
            <p:nvPr/>
          </p:nvSpPr>
          <p:spPr bwMode="auto">
            <a:xfrm>
              <a:off x="3993" y="205"/>
              <a:ext cx="42" cy="42"/>
            </a:xfrm>
            <a:custGeom>
              <a:avLst/>
              <a:gdLst/>
              <a:ahLst/>
              <a:cxnLst>
                <a:cxn ang="0">
                  <a:pos x="42" y="21"/>
                </a:cxn>
                <a:cxn ang="0">
                  <a:pos x="40" y="13"/>
                </a:cxn>
                <a:cxn ang="0">
                  <a:pos x="35" y="7"/>
                </a:cxn>
                <a:cxn ang="0">
                  <a:pos x="29" y="2"/>
                </a:cxn>
                <a:cxn ang="0">
                  <a:pos x="21" y="0"/>
                </a:cxn>
                <a:cxn ang="0">
                  <a:pos x="13" y="2"/>
                </a:cxn>
                <a:cxn ang="0">
                  <a:pos x="6" y="7"/>
                </a:cxn>
                <a:cxn ang="0">
                  <a:pos x="2" y="13"/>
                </a:cxn>
                <a:cxn ang="0">
                  <a:pos x="0" y="21"/>
                </a:cxn>
                <a:cxn ang="0">
                  <a:pos x="2" y="29"/>
                </a:cxn>
                <a:cxn ang="0">
                  <a:pos x="6" y="36"/>
                </a:cxn>
                <a:cxn ang="0">
                  <a:pos x="13" y="40"/>
                </a:cxn>
                <a:cxn ang="0">
                  <a:pos x="21" y="42"/>
                </a:cxn>
                <a:cxn ang="0">
                  <a:pos x="29" y="40"/>
                </a:cxn>
                <a:cxn ang="0">
                  <a:pos x="35" y="36"/>
                </a:cxn>
                <a:cxn ang="0">
                  <a:pos x="40" y="29"/>
                </a:cxn>
                <a:cxn ang="0">
                  <a:pos x="42" y="21"/>
                </a:cxn>
              </a:cxnLst>
              <a:rect l="0" t="0" r="r" b="b"/>
              <a:pathLst>
                <a:path w="42" h="42">
                  <a:moveTo>
                    <a:pt x="42" y="21"/>
                  </a:moveTo>
                  <a:lnTo>
                    <a:pt x="40" y="13"/>
                  </a:lnTo>
                  <a:lnTo>
                    <a:pt x="35" y="7"/>
                  </a:lnTo>
                  <a:lnTo>
                    <a:pt x="29" y="2"/>
                  </a:lnTo>
                  <a:lnTo>
                    <a:pt x="21" y="0"/>
                  </a:lnTo>
                  <a:lnTo>
                    <a:pt x="13" y="2"/>
                  </a:lnTo>
                  <a:lnTo>
                    <a:pt x="6" y="7"/>
                  </a:lnTo>
                  <a:lnTo>
                    <a:pt x="2" y="13"/>
                  </a:lnTo>
                  <a:lnTo>
                    <a:pt x="0" y="21"/>
                  </a:lnTo>
                  <a:lnTo>
                    <a:pt x="2" y="29"/>
                  </a:lnTo>
                  <a:lnTo>
                    <a:pt x="6" y="36"/>
                  </a:lnTo>
                  <a:lnTo>
                    <a:pt x="13" y="40"/>
                  </a:lnTo>
                  <a:lnTo>
                    <a:pt x="21" y="42"/>
                  </a:lnTo>
                  <a:lnTo>
                    <a:pt x="29" y="40"/>
                  </a:lnTo>
                  <a:lnTo>
                    <a:pt x="35" y="36"/>
                  </a:lnTo>
                  <a:lnTo>
                    <a:pt x="40" y="29"/>
                  </a:lnTo>
                  <a:lnTo>
                    <a:pt x="42" y="2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" name="Freeform 393"/>
            <p:cNvSpPr>
              <a:spLocks noChangeAspect="1"/>
            </p:cNvSpPr>
            <p:nvPr/>
          </p:nvSpPr>
          <p:spPr bwMode="auto">
            <a:xfrm>
              <a:off x="4167" y="205"/>
              <a:ext cx="42" cy="42"/>
            </a:xfrm>
            <a:custGeom>
              <a:avLst/>
              <a:gdLst/>
              <a:ahLst/>
              <a:cxnLst>
                <a:cxn ang="0">
                  <a:pos x="42" y="21"/>
                </a:cxn>
                <a:cxn ang="0">
                  <a:pos x="40" y="13"/>
                </a:cxn>
                <a:cxn ang="0">
                  <a:pos x="36" y="7"/>
                </a:cxn>
                <a:cxn ang="0">
                  <a:pos x="29" y="2"/>
                </a:cxn>
                <a:cxn ang="0">
                  <a:pos x="21" y="0"/>
                </a:cxn>
                <a:cxn ang="0">
                  <a:pos x="13" y="2"/>
                </a:cxn>
                <a:cxn ang="0">
                  <a:pos x="6" y="7"/>
                </a:cxn>
                <a:cxn ang="0">
                  <a:pos x="2" y="13"/>
                </a:cxn>
                <a:cxn ang="0">
                  <a:pos x="0" y="21"/>
                </a:cxn>
                <a:cxn ang="0">
                  <a:pos x="2" y="29"/>
                </a:cxn>
                <a:cxn ang="0">
                  <a:pos x="6" y="36"/>
                </a:cxn>
                <a:cxn ang="0">
                  <a:pos x="13" y="40"/>
                </a:cxn>
                <a:cxn ang="0">
                  <a:pos x="21" y="42"/>
                </a:cxn>
                <a:cxn ang="0">
                  <a:pos x="29" y="40"/>
                </a:cxn>
                <a:cxn ang="0">
                  <a:pos x="36" y="36"/>
                </a:cxn>
                <a:cxn ang="0">
                  <a:pos x="40" y="29"/>
                </a:cxn>
                <a:cxn ang="0">
                  <a:pos x="42" y="21"/>
                </a:cxn>
              </a:cxnLst>
              <a:rect l="0" t="0" r="r" b="b"/>
              <a:pathLst>
                <a:path w="42" h="42">
                  <a:moveTo>
                    <a:pt x="42" y="21"/>
                  </a:moveTo>
                  <a:lnTo>
                    <a:pt x="40" y="13"/>
                  </a:lnTo>
                  <a:lnTo>
                    <a:pt x="36" y="7"/>
                  </a:lnTo>
                  <a:lnTo>
                    <a:pt x="29" y="2"/>
                  </a:lnTo>
                  <a:lnTo>
                    <a:pt x="21" y="0"/>
                  </a:lnTo>
                  <a:lnTo>
                    <a:pt x="13" y="2"/>
                  </a:lnTo>
                  <a:lnTo>
                    <a:pt x="6" y="7"/>
                  </a:lnTo>
                  <a:lnTo>
                    <a:pt x="2" y="13"/>
                  </a:lnTo>
                  <a:lnTo>
                    <a:pt x="0" y="21"/>
                  </a:lnTo>
                  <a:lnTo>
                    <a:pt x="2" y="29"/>
                  </a:lnTo>
                  <a:lnTo>
                    <a:pt x="6" y="36"/>
                  </a:lnTo>
                  <a:lnTo>
                    <a:pt x="13" y="40"/>
                  </a:lnTo>
                  <a:lnTo>
                    <a:pt x="21" y="42"/>
                  </a:lnTo>
                  <a:lnTo>
                    <a:pt x="29" y="40"/>
                  </a:lnTo>
                  <a:lnTo>
                    <a:pt x="36" y="36"/>
                  </a:lnTo>
                  <a:lnTo>
                    <a:pt x="40" y="29"/>
                  </a:lnTo>
                  <a:lnTo>
                    <a:pt x="42" y="2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" name="Freeform 394"/>
            <p:cNvSpPr>
              <a:spLocks noChangeAspect="1" noEditPoints="1"/>
            </p:cNvSpPr>
            <p:nvPr/>
          </p:nvSpPr>
          <p:spPr bwMode="auto">
            <a:xfrm>
              <a:off x="4982" y="63"/>
              <a:ext cx="166" cy="270"/>
            </a:xfrm>
            <a:custGeom>
              <a:avLst/>
              <a:gdLst/>
              <a:ahLst/>
              <a:cxnLst>
                <a:cxn ang="0">
                  <a:pos x="163" y="89"/>
                </a:cxn>
                <a:cxn ang="0">
                  <a:pos x="134" y="21"/>
                </a:cxn>
                <a:cxn ang="0">
                  <a:pos x="98" y="2"/>
                </a:cxn>
                <a:cxn ang="0">
                  <a:pos x="65" y="2"/>
                </a:cxn>
                <a:cxn ang="0">
                  <a:pos x="29" y="24"/>
                </a:cxn>
                <a:cxn ang="0">
                  <a:pos x="3" y="90"/>
                </a:cxn>
                <a:cxn ang="0">
                  <a:pos x="1" y="159"/>
                </a:cxn>
                <a:cxn ang="0">
                  <a:pos x="9" y="207"/>
                </a:cxn>
                <a:cxn ang="0">
                  <a:pos x="33" y="250"/>
                </a:cxn>
                <a:cxn ang="0">
                  <a:pos x="67" y="268"/>
                </a:cxn>
                <a:cxn ang="0">
                  <a:pos x="100" y="268"/>
                </a:cxn>
                <a:cxn ang="0">
                  <a:pos x="136" y="247"/>
                </a:cxn>
                <a:cxn ang="0">
                  <a:pos x="163" y="182"/>
                </a:cxn>
                <a:cxn ang="0">
                  <a:pos x="83" y="261"/>
                </a:cxn>
                <a:cxn ang="0">
                  <a:pos x="70" y="259"/>
                </a:cxn>
                <a:cxn ang="0">
                  <a:pos x="57" y="252"/>
                </a:cxn>
                <a:cxn ang="0">
                  <a:pos x="45" y="237"/>
                </a:cxn>
                <a:cxn ang="0">
                  <a:pos x="37" y="214"/>
                </a:cxn>
                <a:cxn ang="0">
                  <a:pos x="33" y="131"/>
                </a:cxn>
                <a:cxn ang="0">
                  <a:pos x="36" y="59"/>
                </a:cxn>
                <a:cxn ang="0">
                  <a:pos x="45" y="31"/>
                </a:cxn>
                <a:cxn ang="0">
                  <a:pos x="59" y="16"/>
                </a:cxn>
                <a:cxn ang="0">
                  <a:pos x="72" y="10"/>
                </a:cxn>
                <a:cxn ang="0">
                  <a:pos x="83" y="9"/>
                </a:cxn>
                <a:cxn ang="0">
                  <a:pos x="94" y="11"/>
                </a:cxn>
                <a:cxn ang="0">
                  <a:pos x="108" y="17"/>
                </a:cxn>
                <a:cxn ang="0">
                  <a:pos x="120" y="31"/>
                </a:cxn>
                <a:cxn ang="0">
                  <a:pos x="129" y="55"/>
                </a:cxn>
                <a:cxn ang="0">
                  <a:pos x="133" y="131"/>
                </a:cxn>
                <a:cxn ang="0">
                  <a:pos x="129" y="212"/>
                </a:cxn>
                <a:cxn ang="0">
                  <a:pos x="122" y="236"/>
                </a:cxn>
                <a:cxn ang="0">
                  <a:pos x="110" y="251"/>
                </a:cxn>
                <a:cxn ang="0">
                  <a:pos x="97" y="259"/>
                </a:cxn>
                <a:cxn ang="0">
                  <a:pos x="83" y="261"/>
                </a:cxn>
              </a:cxnLst>
              <a:rect l="0" t="0" r="r" b="b"/>
              <a:pathLst>
                <a:path w="166" h="270">
                  <a:moveTo>
                    <a:pt x="166" y="136"/>
                  </a:moveTo>
                  <a:lnTo>
                    <a:pt x="163" y="89"/>
                  </a:lnTo>
                  <a:lnTo>
                    <a:pt x="150" y="44"/>
                  </a:lnTo>
                  <a:lnTo>
                    <a:pt x="134" y="21"/>
                  </a:lnTo>
                  <a:lnTo>
                    <a:pt x="116" y="8"/>
                  </a:lnTo>
                  <a:lnTo>
                    <a:pt x="98" y="2"/>
                  </a:lnTo>
                  <a:lnTo>
                    <a:pt x="83" y="0"/>
                  </a:lnTo>
                  <a:lnTo>
                    <a:pt x="65" y="2"/>
                  </a:lnTo>
                  <a:lnTo>
                    <a:pt x="46" y="10"/>
                  </a:lnTo>
                  <a:lnTo>
                    <a:pt x="29" y="24"/>
                  </a:lnTo>
                  <a:lnTo>
                    <a:pt x="15" y="47"/>
                  </a:lnTo>
                  <a:lnTo>
                    <a:pt x="3" y="90"/>
                  </a:lnTo>
                  <a:lnTo>
                    <a:pt x="0" y="136"/>
                  </a:lnTo>
                  <a:lnTo>
                    <a:pt x="1" y="159"/>
                  </a:lnTo>
                  <a:lnTo>
                    <a:pt x="3" y="183"/>
                  </a:lnTo>
                  <a:lnTo>
                    <a:pt x="9" y="207"/>
                  </a:lnTo>
                  <a:lnTo>
                    <a:pt x="18" y="230"/>
                  </a:lnTo>
                  <a:lnTo>
                    <a:pt x="33" y="250"/>
                  </a:lnTo>
                  <a:lnTo>
                    <a:pt x="50" y="262"/>
                  </a:lnTo>
                  <a:lnTo>
                    <a:pt x="67" y="268"/>
                  </a:lnTo>
                  <a:lnTo>
                    <a:pt x="83" y="270"/>
                  </a:lnTo>
                  <a:lnTo>
                    <a:pt x="100" y="268"/>
                  </a:lnTo>
                  <a:lnTo>
                    <a:pt x="118" y="261"/>
                  </a:lnTo>
                  <a:lnTo>
                    <a:pt x="136" y="247"/>
                  </a:lnTo>
                  <a:lnTo>
                    <a:pt x="151" y="224"/>
                  </a:lnTo>
                  <a:lnTo>
                    <a:pt x="163" y="182"/>
                  </a:lnTo>
                  <a:lnTo>
                    <a:pt x="166" y="136"/>
                  </a:lnTo>
                  <a:close/>
                  <a:moveTo>
                    <a:pt x="83" y="261"/>
                  </a:moveTo>
                  <a:lnTo>
                    <a:pt x="77" y="261"/>
                  </a:lnTo>
                  <a:lnTo>
                    <a:pt x="70" y="259"/>
                  </a:lnTo>
                  <a:lnTo>
                    <a:pt x="64" y="256"/>
                  </a:lnTo>
                  <a:lnTo>
                    <a:pt x="57" y="252"/>
                  </a:lnTo>
                  <a:lnTo>
                    <a:pt x="51" y="245"/>
                  </a:lnTo>
                  <a:lnTo>
                    <a:pt x="45" y="237"/>
                  </a:lnTo>
                  <a:lnTo>
                    <a:pt x="41" y="227"/>
                  </a:lnTo>
                  <a:lnTo>
                    <a:pt x="37" y="214"/>
                  </a:lnTo>
                  <a:lnTo>
                    <a:pt x="34" y="172"/>
                  </a:lnTo>
                  <a:lnTo>
                    <a:pt x="33" y="131"/>
                  </a:lnTo>
                  <a:lnTo>
                    <a:pt x="33" y="93"/>
                  </a:lnTo>
                  <a:lnTo>
                    <a:pt x="36" y="59"/>
                  </a:lnTo>
                  <a:lnTo>
                    <a:pt x="40" y="43"/>
                  </a:lnTo>
                  <a:lnTo>
                    <a:pt x="45" y="31"/>
                  </a:lnTo>
                  <a:lnTo>
                    <a:pt x="52" y="23"/>
                  </a:lnTo>
                  <a:lnTo>
                    <a:pt x="59" y="16"/>
                  </a:lnTo>
                  <a:lnTo>
                    <a:pt x="66" y="12"/>
                  </a:lnTo>
                  <a:lnTo>
                    <a:pt x="72" y="10"/>
                  </a:lnTo>
                  <a:lnTo>
                    <a:pt x="78" y="9"/>
                  </a:lnTo>
                  <a:lnTo>
                    <a:pt x="83" y="9"/>
                  </a:lnTo>
                  <a:lnTo>
                    <a:pt x="88" y="9"/>
                  </a:lnTo>
                  <a:lnTo>
                    <a:pt x="94" y="11"/>
                  </a:lnTo>
                  <a:lnTo>
                    <a:pt x="101" y="13"/>
                  </a:lnTo>
                  <a:lnTo>
                    <a:pt x="108" y="17"/>
                  </a:lnTo>
                  <a:lnTo>
                    <a:pt x="115" y="23"/>
                  </a:lnTo>
                  <a:lnTo>
                    <a:pt x="120" y="31"/>
                  </a:lnTo>
                  <a:lnTo>
                    <a:pt x="126" y="41"/>
                  </a:lnTo>
                  <a:lnTo>
                    <a:pt x="129" y="55"/>
                  </a:lnTo>
                  <a:lnTo>
                    <a:pt x="132" y="92"/>
                  </a:lnTo>
                  <a:lnTo>
                    <a:pt x="133" y="131"/>
                  </a:lnTo>
                  <a:lnTo>
                    <a:pt x="132" y="173"/>
                  </a:lnTo>
                  <a:lnTo>
                    <a:pt x="129" y="212"/>
                  </a:lnTo>
                  <a:lnTo>
                    <a:pt x="126" y="225"/>
                  </a:lnTo>
                  <a:lnTo>
                    <a:pt x="122" y="236"/>
                  </a:lnTo>
                  <a:lnTo>
                    <a:pt x="116" y="244"/>
                  </a:lnTo>
                  <a:lnTo>
                    <a:pt x="110" y="251"/>
                  </a:lnTo>
                  <a:lnTo>
                    <a:pt x="104" y="255"/>
                  </a:lnTo>
                  <a:lnTo>
                    <a:pt x="97" y="259"/>
                  </a:lnTo>
                  <a:lnTo>
                    <a:pt x="90" y="261"/>
                  </a:lnTo>
                  <a:lnTo>
                    <a:pt x="83" y="26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" name="Freeform 395"/>
            <p:cNvSpPr>
              <a:spLocks noChangeAspect="1" noEditPoints="1"/>
            </p:cNvSpPr>
            <p:nvPr/>
          </p:nvSpPr>
          <p:spPr bwMode="auto">
            <a:xfrm>
              <a:off x="1836" y="534"/>
              <a:ext cx="165" cy="270"/>
            </a:xfrm>
            <a:custGeom>
              <a:avLst/>
              <a:gdLst/>
              <a:ahLst/>
              <a:cxnLst>
                <a:cxn ang="0">
                  <a:pos x="162" y="89"/>
                </a:cxn>
                <a:cxn ang="0">
                  <a:pos x="133" y="21"/>
                </a:cxn>
                <a:cxn ang="0">
                  <a:pos x="97" y="1"/>
                </a:cxn>
                <a:cxn ang="0">
                  <a:pos x="64" y="2"/>
                </a:cxn>
                <a:cxn ang="0">
                  <a:pos x="28" y="24"/>
                </a:cxn>
                <a:cxn ang="0">
                  <a:pos x="2" y="89"/>
                </a:cxn>
                <a:cxn ang="0">
                  <a:pos x="0" y="158"/>
                </a:cxn>
                <a:cxn ang="0">
                  <a:pos x="8" y="207"/>
                </a:cxn>
                <a:cxn ang="0">
                  <a:pos x="32" y="250"/>
                </a:cxn>
                <a:cxn ang="0">
                  <a:pos x="66" y="268"/>
                </a:cxn>
                <a:cxn ang="0">
                  <a:pos x="99" y="268"/>
                </a:cxn>
                <a:cxn ang="0">
                  <a:pos x="135" y="247"/>
                </a:cxn>
                <a:cxn ang="0">
                  <a:pos x="162" y="181"/>
                </a:cxn>
                <a:cxn ang="0">
                  <a:pos x="82" y="261"/>
                </a:cxn>
                <a:cxn ang="0">
                  <a:pos x="69" y="259"/>
                </a:cxn>
                <a:cxn ang="0">
                  <a:pos x="56" y="252"/>
                </a:cxn>
                <a:cxn ang="0">
                  <a:pos x="45" y="237"/>
                </a:cxn>
                <a:cxn ang="0">
                  <a:pos x="36" y="214"/>
                </a:cxn>
                <a:cxn ang="0">
                  <a:pos x="32" y="131"/>
                </a:cxn>
                <a:cxn ang="0">
                  <a:pos x="35" y="59"/>
                </a:cxn>
                <a:cxn ang="0">
                  <a:pos x="45" y="31"/>
                </a:cxn>
                <a:cxn ang="0">
                  <a:pos x="58" y="16"/>
                </a:cxn>
                <a:cxn ang="0">
                  <a:pos x="72" y="10"/>
                </a:cxn>
                <a:cxn ang="0">
                  <a:pos x="82" y="9"/>
                </a:cxn>
                <a:cxn ang="0">
                  <a:pos x="94" y="10"/>
                </a:cxn>
                <a:cxn ang="0">
                  <a:pos x="107" y="17"/>
                </a:cxn>
                <a:cxn ang="0">
                  <a:pos x="120" y="31"/>
                </a:cxn>
                <a:cxn ang="0">
                  <a:pos x="128" y="54"/>
                </a:cxn>
                <a:cxn ang="0">
                  <a:pos x="132" y="131"/>
                </a:cxn>
                <a:cxn ang="0">
                  <a:pos x="128" y="212"/>
                </a:cxn>
                <a:cxn ang="0">
                  <a:pos x="121" y="235"/>
                </a:cxn>
                <a:cxn ang="0">
                  <a:pos x="109" y="251"/>
                </a:cxn>
                <a:cxn ang="0">
                  <a:pos x="96" y="259"/>
                </a:cxn>
                <a:cxn ang="0">
                  <a:pos x="82" y="261"/>
                </a:cxn>
              </a:cxnLst>
              <a:rect l="0" t="0" r="r" b="b"/>
              <a:pathLst>
                <a:path w="165" h="270">
                  <a:moveTo>
                    <a:pt x="165" y="136"/>
                  </a:moveTo>
                  <a:lnTo>
                    <a:pt x="162" y="89"/>
                  </a:lnTo>
                  <a:lnTo>
                    <a:pt x="149" y="44"/>
                  </a:lnTo>
                  <a:lnTo>
                    <a:pt x="133" y="21"/>
                  </a:lnTo>
                  <a:lnTo>
                    <a:pt x="115" y="8"/>
                  </a:lnTo>
                  <a:lnTo>
                    <a:pt x="97" y="1"/>
                  </a:lnTo>
                  <a:lnTo>
                    <a:pt x="82" y="0"/>
                  </a:lnTo>
                  <a:lnTo>
                    <a:pt x="64" y="2"/>
                  </a:lnTo>
                  <a:lnTo>
                    <a:pt x="45" y="10"/>
                  </a:lnTo>
                  <a:lnTo>
                    <a:pt x="28" y="24"/>
                  </a:lnTo>
                  <a:lnTo>
                    <a:pt x="14" y="47"/>
                  </a:lnTo>
                  <a:lnTo>
                    <a:pt x="2" y="89"/>
                  </a:lnTo>
                  <a:lnTo>
                    <a:pt x="0" y="136"/>
                  </a:lnTo>
                  <a:lnTo>
                    <a:pt x="0" y="158"/>
                  </a:lnTo>
                  <a:lnTo>
                    <a:pt x="2" y="183"/>
                  </a:lnTo>
                  <a:lnTo>
                    <a:pt x="8" y="207"/>
                  </a:lnTo>
                  <a:lnTo>
                    <a:pt x="17" y="230"/>
                  </a:lnTo>
                  <a:lnTo>
                    <a:pt x="32" y="250"/>
                  </a:lnTo>
                  <a:lnTo>
                    <a:pt x="49" y="262"/>
                  </a:lnTo>
                  <a:lnTo>
                    <a:pt x="66" y="268"/>
                  </a:lnTo>
                  <a:lnTo>
                    <a:pt x="82" y="270"/>
                  </a:lnTo>
                  <a:lnTo>
                    <a:pt x="99" y="268"/>
                  </a:lnTo>
                  <a:lnTo>
                    <a:pt x="118" y="261"/>
                  </a:lnTo>
                  <a:lnTo>
                    <a:pt x="135" y="247"/>
                  </a:lnTo>
                  <a:lnTo>
                    <a:pt x="150" y="224"/>
                  </a:lnTo>
                  <a:lnTo>
                    <a:pt x="162" y="181"/>
                  </a:lnTo>
                  <a:lnTo>
                    <a:pt x="165" y="136"/>
                  </a:lnTo>
                  <a:close/>
                  <a:moveTo>
                    <a:pt x="82" y="261"/>
                  </a:moveTo>
                  <a:lnTo>
                    <a:pt x="76" y="261"/>
                  </a:lnTo>
                  <a:lnTo>
                    <a:pt x="69" y="259"/>
                  </a:lnTo>
                  <a:lnTo>
                    <a:pt x="63" y="256"/>
                  </a:lnTo>
                  <a:lnTo>
                    <a:pt x="56" y="252"/>
                  </a:lnTo>
                  <a:lnTo>
                    <a:pt x="50" y="245"/>
                  </a:lnTo>
                  <a:lnTo>
                    <a:pt x="45" y="237"/>
                  </a:lnTo>
                  <a:lnTo>
                    <a:pt x="40" y="226"/>
                  </a:lnTo>
                  <a:lnTo>
                    <a:pt x="36" y="214"/>
                  </a:lnTo>
                  <a:lnTo>
                    <a:pt x="33" y="172"/>
                  </a:lnTo>
                  <a:lnTo>
                    <a:pt x="32" y="131"/>
                  </a:lnTo>
                  <a:lnTo>
                    <a:pt x="33" y="93"/>
                  </a:lnTo>
                  <a:lnTo>
                    <a:pt x="35" y="59"/>
                  </a:lnTo>
                  <a:lnTo>
                    <a:pt x="39" y="43"/>
                  </a:lnTo>
                  <a:lnTo>
                    <a:pt x="45" y="31"/>
                  </a:lnTo>
                  <a:lnTo>
                    <a:pt x="51" y="22"/>
                  </a:lnTo>
                  <a:lnTo>
                    <a:pt x="58" y="16"/>
                  </a:lnTo>
                  <a:lnTo>
                    <a:pt x="65" y="12"/>
                  </a:lnTo>
                  <a:lnTo>
                    <a:pt x="72" y="10"/>
                  </a:lnTo>
                  <a:lnTo>
                    <a:pt x="78" y="9"/>
                  </a:lnTo>
                  <a:lnTo>
                    <a:pt x="82" y="9"/>
                  </a:lnTo>
                  <a:lnTo>
                    <a:pt x="88" y="9"/>
                  </a:lnTo>
                  <a:lnTo>
                    <a:pt x="94" y="10"/>
                  </a:lnTo>
                  <a:lnTo>
                    <a:pt x="100" y="13"/>
                  </a:lnTo>
                  <a:lnTo>
                    <a:pt x="107" y="17"/>
                  </a:lnTo>
                  <a:lnTo>
                    <a:pt x="114" y="23"/>
                  </a:lnTo>
                  <a:lnTo>
                    <a:pt x="120" y="31"/>
                  </a:lnTo>
                  <a:lnTo>
                    <a:pt x="125" y="41"/>
                  </a:lnTo>
                  <a:lnTo>
                    <a:pt x="128" y="54"/>
                  </a:lnTo>
                  <a:lnTo>
                    <a:pt x="132" y="92"/>
                  </a:lnTo>
                  <a:lnTo>
                    <a:pt x="132" y="131"/>
                  </a:lnTo>
                  <a:lnTo>
                    <a:pt x="132" y="173"/>
                  </a:lnTo>
                  <a:lnTo>
                    <a:pt x="128" y="212"/>
                  </a:lnTo>
                  <a:lnTo>
                    <a:pt x="125" y="225"/>
                  </a:lnTo>
                  <a:lnTo>
                    <a:pt x="121" y="235"/>
                  </a:lnTo>
                  <a:lnTo>
                    <a:pt x="115" y="244"/>
                  </a:lnTo>
                  <a:lnTo>
                    <a:pt x="109" y="251"/>
                  </a:lnTo>
                  <a:lnTo>
                    <a:pt x="103" y="255"/>
                  </a:lnTo>
                  <a:lnTo>
                    <a:pt x="96" y="259"/>
                  </a:lnTo>
                  <a:lnTo>
                    <a:pt x="89" y="261"/>
                  </a:lnTo>
                  <a:lnTo>
                    <a:pt x="82" y="26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" name="Freeform 396"/>
            <p:cNvSpPr>
              <a:spLocks noChangeAspect="1" noEditPoints="1"/>
            </p:cNvSpPr>
            <p:nvPr/>
          </p:nvSpPr>
          <p:spPr bwMode="auto">
            <a:xfrm>
              <a:off x="2605" y="626"/>
              <a:ext cx="207" cy="173"/>
            </a:xfrm>
            <a:custGeom>
              <a:avLst/>
              <a:gdLst/>
              <a:ahLst/>
              <a:cxnLst>
                <a:cxn ang="0">
                  <a:pos x="193" y="23"/>
                </a:cxn>
                <a:cxn ang="0">
                  <a:pos x="205" y="17"/>
                </a:cxn>
                <a:cxn ang="0">
                  <a:pos x="206" y="4"/>
                </a:cxn>
                <a:cxn ang="0">
                  <a:pos x="197" y="0"/>
                </a:cxn>
                <a:cxn ang="0">
                  <a:pos x="102" y="0"/>
                </a:cxn>
                <a:cxn ang="0">
                  <a:pos x="61" y="11"/>
                </a:cxn>
                <a:cxn ang="0">
                  <a:pos x="29" y="38"/>
                </a:cxn>
                <a:cxn ang="0">
                  <a:pos x="7" y="74"/>
                </a:cxn>
                <a:cxn ang="0">
                  <a:pos x="0" y="112"/>
                </a:cxn>
                <a:cxn ang="0">
                  <a:pos x="16" y="155"/>
                </a:cxn>
                <a:cxn ang="0">
                  <a:pos x="59" y="173"/>
                </a:cxn>
                <a:cxn ang="0">
                  <a:pos x="93" y="165"/>
                </a:cxn>
                <a:cxn ang="0">
                  <a:pos x="125" y="142"/>
                </a:cxn>
                <a:cxn ang="0">
                  <a:pos x="148" y="108"/>
                </a:cxn>
                <a:cxn ang="0">
                  <a:pos x="157" y="66"/>
                </a:cxn>
                <a:cxn ang="0">
                  <a:pos x="155" y="48"/>
                </a:cxn>
                <a:cxn ang="0">
                  <a:pos x="145" y="23"/>
                </a:cxn>
                <a:cxn ang="0">
                  <a:pos x="59" y="165"/>
                </a:cxn>
                <a:cxn ang="0">
                  <a:pos x="34" y="154"/>
                </a:cxn>
                <a:cxn ang="0">
                  <a:pos x="24" y="122"/>
                </a:cxn>
                <a:cxn ang="0">
                  <a:pos x="28" y="93"/>
                </a:cxn>
                <a:cxn ang="0">
                  <a:pos x="42" y="55"/>
                </a:cxn>
                <a:cxn ang="0">
                  <a:pos x="70" y="29"/>
                </a:cxn>
                <a:cxn ang="0">
                  <a:pos x="96" y="23"/>
                </a:cxn>
                <a:cxn ang="0">
                  <a:pos x="115" y="27"/>
                </a:cxn>
                <a:cxn ang="0">
                  <a:pos x="126" y="37"/>
                </a:cxn>
                <a:cxn ang="0">
                  <a:pos x="131" y="50"/>
                </a:cxn>
                <a:cxn ang="0">
                  <a:pos x="132" y="61"/>
                </a:cxn>
                <a:cxn ang="0">
                  <a:pos x="126" y="96"/>
                </a:cxn>
                <a:cxn ang="0">
                  <a:pos x="111" y="131"/>
                </a:cxn>
                <a:cxn ang="0">
                  <a:pos x="85" y="157"/>
                </a:cxn>
                <a:cxn ang="0">
                  <a:pos x="59" y="165"/>
                </a:cxn>
              </a:cxnLst>
              <a:rect l="0" t="0" r="r" b="b"/>
              <a:pathLst>
                <a:path w="207" h="173">
                  <a:moveTo>
                    <a:pt x="188" y="23"/>
                  </a:moveTo>
                  <a:lnTo>
                    <a:pt x="193" y="23"/>
                  </a:lnTo>
                  <a:lnTo>
                    <a:pt x="199" y="21"/>
                  </a:lnTo>
                  <a:lnTo>
                    <a:pt x="205" y="17"/>
                  </a:lnTo>
                  <a:lnTo>
                    <a:pt x="207" y="9"/>
                  </a:lnTo>
                  <a:lnTo>
                    <a:pt x="206" y="4"/>
                  </a:lnTo>
                  <a:lnTo>
                    <a:pt x="202" y="1"/>
                  </a:lnTo>
                  <a:lnTo>
                    <a:pt x="197" y="0"/>
                  </a:lnTo>
                  <a:lnTo>
                    <a:pt x="192" y="0"/>
                  </a:lnTo>
                  <a:lnTo>
                    <a:pt x="102" y="0"/>
                  </a:lnTo>
                  <a:lnTo>
                    <a:pt x="81" y="3"/>
                  </a:lnTo>
                  <a:lnTo>
                    <a:pt x="61" y="11"/>
                  </a:lnTo>
                  <a:lnTo>
                    <a:pt x="44" y="23"/>
                  </a:lnTo>
                  <a:lnTo>
                    <a:pt x="29" y="38"/>
                  </a:lnTo>
                  <a:lnTo>
                    <a:pt x="17" y="56"/>
                  </a:lnTo>
                  <a:lnTo>
                    <a:pt x="7" y="74"/>
                  </a:lnTo>
                  <a:lnTo>
                    <a:pt x="1" y="93"/>
                  </a:lnTo>
                  <a:lnTo>
                    <a:pt x="0" y="112"/>
                  </a:lnTo>
                  <a:lnTo>
                    <a:pt x="4" y="136"/>
                  </a:lnTo>
                  <a:lnTo>
                    <a:pt x="16" y="155"/>
                  </a:lnTo>
                  <a:lnTo>
                    <a:pt x="34" y="169"/>
                  </a:lnTo>
                  <a:lnTo>
                    <a:pt x="59" y="173"/>
                  </a:lnTo>
                  <a:lnTo>
                    <a:pt x="76" y="171"/>
                  </a:lnTo>
                  <a:lnTo>
                    <a:pt x="93" y="165"/>
                  </a:lnTo>
                  <a:lnTo>
                    <a:pt x="110" y="155"/>
                  </a:lnTo>
                  <a:lnTo>
                    <a:pt x="125" y="142"/>
                  </a:lnTo>
                  <a:lnTo>
                    <a:pt x="138" y="126"/>
                  </a:lnTo>
                  <a:lnTo>
                    <a:pt x="148" y="108"/>
                  </a:lnTo>
                  <a:lnTo>
                    <a:pt x="155" y="87"/>
                  </a:lnTo>
                  <a:lnTo>
                    <a:pt x="157" y="66"/>
                  </a:lnTo>
                  <a:lnTo>
                    <a:pt x="157" y="58"/>
                  </a:lnTo>
                  <a:lnTo>
                    <a:pt x="155" y="48"/>
                  </a:lnTo>
                  <a:lnTo>
                    <a:pt x="152" y="36"/>
                  </a:lnTo>
                  <a:lnTo>
                    <a:pt x="145" y="23"/>
                  </a:lnTo>
                  <a:lnTo>
                    <a:pt x="188" y="23"/>
                  </a:lnTo>
                  <a:close/>
                  <a:moveTo>
                    <a:pt x="59" y="165"/>
                  </a:moveTo>
                  <a:lnTo>
                    <a:pt x="45" y="162"/>
                  </a:lnTo>
                  <a:lnTo>
                    <a:pt x="34" y="154"/>
                  </a:lnTo>
                  <a:lnTo>
                    <a:pt x="27" y="141"/>
                  </a:lnTo>
                  <a:lnTo>
                    <a:pt x="24" y="122"/>
                  </a:lnTo>
                  <a:lnTo>
                    <a:pt x="25" y="110"/>
                  </a:lnTo>
                  <a:lnTo>
                    <a:pt x="28" y="93"/>
                  </a:lnTo>
                  <a:lnTo>
                    <a:pt x="34" y="74"/>
                  </a:lnTo>
                  <a:lnTo>
                    <a:pt x="42" y="55"/>
                  </a:lnTo>
                  <a:lnTo>
                    <a:pt x="56" y="39"/>
                  </a:lnTo>
                  <a:lnTo>
                    <a:pt x="70" y="29"/>
                  </a:lnTo>
                  <a:lnTo>
                    <a:pt x="84" y="24"/>
                  </a:lnTo>
                  <a:lnTo>
                    <a:pt x="96" y="23"/>
                  </a:lnTo>
                  <a:lnTo>
                    <a:pt x="107" y="24"/>
                  </a:lnTo>
                  <a:lnTo>
                    <a:pt x="115" y="27"/>
                  </a:lnTo>
                  <a:lnTo>
                    <a:pt x="122" y="32"/>
                  </a:lnTo>
                  <a:lnTo>
                    <a:pt x="126" y="37"/>
                  </a:lnTo>
                  <a:lnTo>
                    <a:pt x="129" y="43"/>
                  </a:lnTo>
                  <a:lnTo>
                    <a:pt x="131" y="50"/>
                  </a:lnTo>
                  <a:lnTo>
                    <a:pt x="132" y="56"/>
                  </a:lnTo>
                  <a:lnTo>
                    <a:pt x="132" y="61"/>
                  </a:lnTo>
                  <a:lnTo>
                    <a:pt x="130" y="77"/>
                  </a:lnTo>
                  <a:lnTo>
                    <a:pt x="126" y="96"/>
                  </a:lnTo>
                  <a:lnTo>
                    <a:pt x="120" y="115"/>
                  </a:lnTo>
                  <a:lnTo>
                    <a:pt x="111" y="131"/>
                  </a:lnTo>
                  <a:lnTo>
                    <a:pt x="98" y="146"/>
                  </a:lnTo>
                  <a:lnTo>
                    <a:pt x="85" y="157"/>
                  </a:lnTo>
                  <a:lnTo>
                    <a:pt x="71" y="163"/>
                  </a:lnTo>
                  <a:lnTo>
                    <a:pt x="59" y="16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" name="Freeform 397"/>
            <p:cNvSpPr>
              <a:spLocks noChangeAspect="1"/>
            </p:cNvSpPr>
            <p:nvPr/>
          </p:nvSpPr>
          <p:spPr bwMode="auto">
            <a:xfrm>
              <a:off x="2845" y="471"/>
              <a:ext cx="122" cy="182"/>
            </a:xfrm>
            <a:custGeom>
              <a:avLst/>
              <a:gdLst/>
              <a:ahLst/>
              <a:cxnLst>
                <a:cxn ang="0">
                  <a:pos x="122" y="132"/>
                </a:cxn>
                <a:cxn ang="0">
                  <a:pos x="112" y="132"/>
                </a:cxn>
                <a:cxn ang="0">
                  <a:pos x="112" y="138"/>
                </a:cxn>
                <a:cxn ang="0">
                  <a:pos x="110" y="146"/>
                </a:cxn>
                <a:cxn ang="0">
                  <a:pos x="108" y="153"/>
                </a:cxn>
                <a:cxn ang="0">
                  <a:pos x="105" y="157"/>
                </a:cxn>
                <a:cxn ang="0">
                  <a:pos x="101" y="158"/>
                </a:cxn>
                <a:cxn ang="0">
                  <a:pos x="92" y="158"/>
                </a:cxn>
                <a:cxn ang="0">
                  <a:pos x="84" y="158"/>
                </a:cxn>
                <a:cxn ang="0">
                  <a:pos x="78" y="159"/>
                </a:cxn>
                <a:cxn ang="0">
                  <a:pos x="28" y="159"/>
                </a:cxn>
                <a:cxn ang="0">
                  <a:pos x="46" y="142"/>
                </a:cxn>
                <a:cxn ang="0">
                  <a:pos x="60" y="131"/>
                </a:cxn>
                <a:cxn ang="0">
                  <a:pos x="71" y="122"/>
                </a:cxn>
                <a:cxn ang="0">
                  <a:pos x="82" y="113"/>
                </a:cxn>
                <a:cxn ang="0">
                  <a:pos x="97" y="100"/>
                </a:cxn>
                <a:cxn ang="0">
                  <a:pos x="110" y="86"/>
                </a:cxn>
                <a:cxn ang="0">
                  <a:pos x="118" y="71"/>
                </a:cxn>
                <a:cxn ang="0">
                  <a:pos x="122" y="53"/>
                </a:cxn>
                <a:cxn ang="0">
                  <a:pos x="117" y="31"/>
                </a:cxn>
                <a:cxn ang="0">
                  <a:pos x="103" y="14"/>
                </a:cxn>
                <a:cxn ang="0">
                  <a:pos x="82" y="3"/>
                </a:cxn>
                <a:cxn ang="0">
                  <a:pos x="57" y="0"/>
                </a:cxn>
                <a:cxn ang="0">
                  <a:pos x="45" y="1"/>
                </a:cxn>
                <a:cxn ang="0">
                  <a:pos x="34" y="4"/>
                </a:cxn>
                <a:cxn ang="0">
                  <a:pos x="24" y="8"/>
                </a:cxn>
                <a:cxn ang="0">
                  <a:pos x="16" y="15"/>
                </a:cxn>
                <a:cxn ang="0">
                  <a:pos x="9" y="22"/>
                </a:cxn>
                <a:cxn ang="0">
                  <a:pos x="5" y="30"/>
                </a:cxn>
                <a:cxn ang="0">
                  <a:pos x="1" y="39"/>
                </a:cxn>
                <a:cxn ang="0">
                  <a:pos x="0" y="49"/>
                </a:cxn>
                <a:cxn ang="0">
                  <a:pos x="2" y="57"/>
                </a:cxn>
                <a:cxn ang="0">
                  <a:pos x="7" y="62"/>
                </a:cxn>
                <a:cxn ang="0">
                  <a:pos x="11" y="64"/>
                </a:cxn>
                <a:cxn ang="0">
                  <a:pos x="15" y="64"/>
                </a:cxn>
                <a:cxn ang="0">
                  <a:pos x="20" y="63"/>
                </a:cxn>
                <a:cxn ang="0">
                  <a:pos x="25" y="61"/>
                </a:cxn>
                <a:cxn ang="0">
                  <a:pos x="28" y="56"/>
                </a:cxn>
                <a:cxn ang="0">
                  <a:pos x="30" y="49"/>
                </a:cxn>
                <a:cxn ang="0">
                  <a:pos x="29" y="45"/>
                </a:cxn>
                <a:cxn ang="0">
                  <a:pos x="27" y="40"/>
                </a:cxn>
                <a:cxn ang="0">
                  <a:pos x="22" y="37"/>
                </a:cxn>
                <a:cxn ang="0">
                  <a:pos x="13" y="35"/>
                </a:cxn>
                <a:cxn ang="0">
                  <a:pos x="21" y="23"/>
                </a:cxn>
                <a:cxn ang="0">
                  <a:pos x="32" y="15"/>
                </a:cxn>
                <a:cxn ang="0">
                  <a:pos x="43" y="11"/>
                </a:cxn>
                <a:cxn ang="0">
                  <a:pos x="53" y="10"/>
                </a:cxn>
                <a:cxn ang="0">
                  <a:pos x="72" y="13"/>
                </a:cxn>
                <a:cxn ang="0">
                  <a:pos x="84" y="23"/>
                </a:cxn>
                <a:cxn ang="0">
                  <a:pos x="92" y="37"/>
                </a:cxn>
                <a:cxn ang="0">
                  <a:pos x="95" y="53"/>
                </a:cxn>
                <a:cxn ang="0">
                  <a:pos x="92" y="70"/>
                </a:cxn>
                <a:cxn ang="0">
                  <a:pos x="86" y="85"/>
                </a:cxn>
                <a:cxn ang="0">
                  <a:pos x="77" y="97"/>
                </a:cxn>
                <a:cxn ang="0">
                  <a:pos x="69" y="106"/>
                </a:cxn>
                <a:cxn ang="0">
                  <a:pos x="3" y="171"/>
                </a:cxn>
                <a:cxn ang="0">
                  <a:pos x="1" y="175"/>
                </a:cxn>
                <a:cxn ang="0">
                  <a:pos x="0" y="182"/>
                </a:cxn>
                <a:cxn ang="0">
                  <a:pos x="114" y="182"/>
                </a:cxn>
                <a:cxn ang="0">
                  <a:pos x="122" y="132"/>
                </a:cxn>
              </a:cxnLst>
              <a:rect l="0" t="0" r="r" b="b"/>
              <a:pathLst>
                <a:path w="122" h="182">
                  <a:moveTo>
                    <a:pt x="122" y="132"/>
                  </a:moveTo>
                  <a:lnTo>
                    <a:pt x="112" y="132"/>
                  </a:lnTo>
                  <a:lnTo>
                    <a:pt x="112" y="138"/>
                  </a:lnTo>
                  <a:lnTo>
                    <a:pt x="110" y="146"/>
                  </a:lnTo>
                  <a:lnTo>
                    <a:pt x="108" y="153"/>
                  </a:lnTo>
                  <a:lnTo>
                    <a:pt x="105" y="157"/>
                  </a:lnTo>
                  <a:lnTo>
                    <a:pt x="101" y="158"/>
                  </a:lnTo>
                  <a:lnTo>
                    <a:pt x="92" y="158"/>
                  </a:lnTo>
                  <a:lnTo>
                    <a:pt x="84" y="158"/>
                  </a:lnTo>
                  <a:lnTo>
                    <a:pt x="78" y="159"/>
                  </a:lnTo>
                  <a:lnTo>
                    <a:pt x="28" y="159"/>
                  </a:lnTo>
                  <a:lnTo>
                    <a:pt x="46" y="142"/>
                  </a:lnTo>
                  <a:lnTo>
                    <a:pt x="60" y="131"/>
                  </a:lnTo>
                  <a:lnTo>
                    <a:pt x="71" y="122"/>
                  </a:lnTo>
                  <a:lnTo>
                    <a:pt x="82" y="113"/>
                  </a:lnTo>
                  <a:lnTo>
                    <a:pt x="97" y="100"/>
                  </a:lnTo>
                  <a:lnTo>
                    <a:pt x="110" y="86"/>
                  </a:lnTo>
                  <a:lnTo>
                    <a:pt x="118" y="71"/>
                  </a:lnTo>
                  <a:lnTo>
                    <a:pt x="122" y="53"/>
                  </a:lnTo>
                  <a:lnTo>
                    <a:pt x="117" y="31"/>
                  </a:lnTo>
                  <a:lnTo>
                    <a:pt x="103" y="14"/>
                  </a:lnTo>
                  <a:lnTo>
                    <a:pt x="82" y="3"/>
                  </a:lnTo>
                  <a:lnTo>
                    <a:pt x="57" y="0"/>
                  </a:lnTo>
                  <a:lnTo>
                    <a:pt x="45" y="1"/>
                  </a:lnTo>
                  <a:lnTo>
                    <a:pt x="34" y="4"/>
                  </a:lnTo>
                  <a:lnTo>
                    <a:pt x="24" y="8"/>
                  </a:lnTo>
                  <a:lnTo>
                    <a:pt x="16" y="15"/>
                  </a:lnTo>
                  <a:lnTo>
                    <a:pt x="9" y="22"/>
                  </a:lnTo>
                  <a:lnTo>
                    <a:pt x="5" y="30"/>
                  </a:lnTo>
                  <a:lnTo>
                    <a:pt x="1" y="39"/>
                  </a:lnTo>
                  <a:lnTo>
                    <a:pt x="0" y="49"/>
                  </a:lnTo>
                  <a:lnTo>
                    <a:pt x="2" y="57"/>
                  </a:lnTo>
                  <a:lnTo>
                    <a:pt x="7" y="62"/>
                  </a:lnTo>
                  <a:lnTo>
                    <a:pt x="11" y="64"/>
                  </a:lnTo>
                  <a:lnTo>
                    <a:pt x="15" y="64"/>
                  </a:lnTo>
                  <a:lnTo>
                    <a:pt x="20" y="63"/>
                  </a:lnTo>
                  <a:lnTo>
                    <a:pt x="25" y="61"/>
                  </a:lnTo>
                  <a:lnTo>
                    <a:pt x="28" y="56"/>
                  </a:lnTo>
                  <a:lnTo>
                    <a:pt x="30" y="49"/>
                  </a:lnTo>
                  <a:lnTo>
                    <a:pt x="29" y="45"/>
                  </a:lnTo>
                  <a:lnTo>
                    <a:pt x="27" y="40"/>
                  </a:lnTo>
                  <a:lnTo>
                    <a:pt x="22" y="37"/>
                  </a:lnTo>
                  <a:lnTo>
                    <a:pt x="13" y="35"/>
                  </a:lnTo>
                  <a:lnTo>
                    <a:pt x="21" y="23"/>
                  </a:lnTo>
                  <a:lnTo>
                    <a:pt x="32" y="15"/>
                  </a:lnTo>
                  <a:lnTo>
                    <a:pt x="43" y="11"/>
                  </a:lnTo>
                  <a:lnTo>
                    <a:pt x="53" y="10"/>
                  </a:lnTo>
                  <a:lnTo>
                    <a:pt x="72" y="13"/>
                  </a:lnTo>
                  <a:lnTo>
                    <a:pt x="84" y="23"/>
                  </a:lnTo>
                  <a:lnTo>
                    <a:pt x="92" y="37"/>
                  </a:lnTo>
                  <a:lnTo>
                    <a:pt x="95" y="53"/>
                  </a:lnTo>
                  <a:lnTo>
                    <a:pt x="92" y="70"/>
                  </a:lnTo>
                  <a:lnTo>
                    <a:pt x="86" y="85"/>
                  </a:lnTo>
                  <a:lnTo>
                    <a:pt x="77" y="97"/>
                  </a:lnTo>
                  <a:lnTo>
                    <a:pt x="69" y="106"/>
                  </a:lnTo>
                  <a:lnTo>
                    <a:pt x="3" y="171"/>
                  </a:lnTo>
                  <a:lnTo>
                    <a:pt x="1" y="175"/>
                  </a:lnTo>
                  <a:lnTo>
                    <a:pt x="0" y="182"/>
                  </a:lnTo>
                  <a:lnTo>
                    <a:pt x="114" y="182"/>
                  </a:lnTo>
                  <a:lnTo>
                    <a:pt x="122" y="13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" name="Freeform 398"/>
            <p:cNvSpPr>
              <a:spLocks noChangeAspect="1"/>
            </p:cNvSpPr>
            <p:nvPr/>
          </p:nvSpPr>
          <p:spPr bwMode="auto">
            <a:xfrm>
              <a:off x="2844" y="817"/>
              <a:ext cx="186" cy="14"/>
            </a:xfrm>
            <a:custGeom>
              <a:avLst/>
              <a:gdLst/>
              <a:ahLst/>
              <a:cxnLst>
                <a:cxn ang="0">
                  <a:pos x="174" y="14"/>
                </a:cxn>
                <a:cxn ang="0">
                  <a:pos x="178" y="14"/>
                </a:cxn>
                <a:cxn ang="0">
                  <a:pos x="182" y="13"/>
                </a:cxn>
                <a:cxn ang="0">
                  <a:pos x="184" y="11"/>
                </a:cxn>
                <a:cxn ang="0">
                  <a:pos x="186" y="7"/>
                </a:cxn>
                <a:cxn ang="0">
                  <a:pos x="184" y="3"/>
                </a:cxn>
                <a:cxn ang="0">
                  <a:pos x="182" y="1"/>
                </a:cxn>
                <a:cxn ang="0">
                  <a:pos x="178" y="0"/>
                </a:cxn>
                <a:cxn ang="0">
                  <a:pos x="174" y="0"/>
                </a:cxn>
                <a:cxn ang="0">
                  <a:pos x="11" y="0"/>
                </a:cxn>
                <a:cxn ang="0">
                  <a:pos x="7" y="0"/>
                </a:cxn>
                <a:cxn ang="0">
                  <a:pos x="3" y="1"/>
                </a:cxn>
                <a:cxn ang="0">
                  <a:pos x="1" y="3"/>
                </a:cxn>
                <a:cxn ang="0">
                  <a:pos x="0" y="7"/>
                </a:cxn>
                <a:cxn ang="0">
                  <a:pos x="1" y="11"/>
                </a:cxn>
                <a:cxn ang="0">
                  <a:pos x="3" y="13"/>
                </a:cxn>
                <a:cxn ang="0">
                  <a:pos x="7" y="14"/>
                </a:cxn>
                <a:cxn ang="0">
                  <a:pos x="11" y="14"/>
                </a:cxn>
                <a:cxn ang="0">
                  <a:pos x="174" y="14"/>
                </a:cxn>
              </a:cxnLst>
              <a:rect l="0" t="0" r="r" b="b"/>
              <a:pathLst>
                <a:path w="186" h="14">
                  <a:moveTo>
                    <a:pt x="174" y="14"/>
                  </a:moveTo>
                  <a:lnTo>
                    <a:pt x="178" y="14"/>
                  </a:lnTo>
                  <a:lnTo>
                    <a:pt x="182" y="13"/>
                  </a:lnTo>
                  <a:lnTo>
                    <a:pt x="184" y="11"/>
                  </a:lnTo>
                  <a:lnTo>
                    <a:pt x="186" y="7"/>
                  </a:lnTo>
                  <a:lnTo>
                    <a:pt x="184" y="3"/>
                  </a:lnTo>
                  <a:lnTo>
                    <a:pt x="182" y="1"/>
                  </a:lnTo>
                  <a:lnTo>
                    <a:pt x="178" y="0"/>
                  </a:lnTo>
                  <a:lnTo>
                    <a:pt x="174" y="0"/>
                  </a:lnTo>
                  <a:lnTo>
                    <a:pt x="11" y="0"/>
                  </a:lnTo>
                  <a:lnTo>
                    <a:pt x="7" y="0"/>
                  </a:lnTo>
                  <a:lnTo>
                    <a:pt x="3" y="1"/>
                  </a:lnTo>
                  <a:lnTo>
                    <a:pt x="1" y="3"/>
                  </a:lnTo>
                  <a:lnTo>
                    <a:pt x="0" y="7"/>
                  </a:lnTo>
                  <a:lnTo>
                    <a:pt x="1" y="11"/>
                  </a:lnTo>
                  <a:lnTo>
                    <a:pt x="3" y="13"/>
                  </a:lnTo>
                  <a:lnTo>
                    <a:pt x="7" y="14"/>
                  </a:lnTo>
                  <a:lnTo>
                    <a:pt x="11" y="14"/>
                  </a:lnTo>
                  <a:lnTo>
                    <a:pt x="174" y="14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" name="Freeform 399"/>
            <p:cNvSpPr>
              <a:spLocks noChangeAspect="1"/>
            </p:cNvSpPr>
            <p:nvPr/>
          </p:nvSpPr>
          <p:spPr bwMode="auto">
            <a:xfrm>
              <a:off x="3089" y="710"/>
              <a:ext cx="100" cy="183"/>
            </a:xfrm>
            <a:custGeom>
              <a:avLst/>
              <a:gdLst/>
              <a:ahLst/>
              <a:cxnLst>
                <a:cxn ang="0">
                  <a:pos x="63" y="8"/>
                </a:cxn>
                <a:cxn ang="0">
                  <a:pos x="62" y="4"/>
                </a:cxn>
                <a:cxn ang="0">
                  <a:pos x="61" y="1"/>
                </a:cxn>
                <a:cxn ang="0">
                  <a:pos x="59" y="0"/>
                </a:cxn>
                <a:cxn ang="0">
                  <a:pos x="54" y="0"/>
                </a:cxn>
                <a:cxn ang="0">
                  <a:pos x="40" y="10"/>
                </a:cxn>
                <a:cxn ang="0">
                  <a:pos x="25" y="16"/>
                </a:cxn>
                <a:cxn ang="0">
                  <a:pos x="11" y="18"/>
                </a:cxn>
                <a:cxn ang="0">
                  <a:pos x="0" y="18"/>
                </a:cxn>
                <a:cxn ang="0">
                  <a:pos x="0" y="28"/>
                </a:cxn>
                <a:cxn ang="0">
                  <a:pos x="7" y="28"/>
                </a:cxn>
                <a:cxn ang="0">
                  <a:pos x="17" y="27"/>
                </a:cxn>
                <a:cxn ang="0">
                  <a:pos x="29" y="25"/>
                </a:cxn>
                <a:cxn ang="0">
                  <a:pos x="40" y="20"/>
                </a:cxn>
                <a:cxn ang="0">
                  <a:pos x="40" y="160"/>
                </a:cxn>
                <a:cxn ang="0">
                  <a:pos x="40" y="166"/>
                </a:cxn>
                <a:cxn ang="0">
                  <a:pos x="37" y="170"/>
                </a:cxn>
                <a:cxn ang="0">
                  <a:pos x="29" y="172"/>
                </a:cxn>
                <a:cxn ang="0">
                  <a:pos x="13" y="173"/>
                </a:cxn>
                <a:cxn ang="0">
                  <a:pos x="2" y="173"/>
                </a:cxn>
                <a:cxn ang="0">
                  <a:pos x="2" y="183"/>
                </a:cxn>
                <a:cxn ang="0">
                  <a:pos x="11" y="182"/>
                </a:cxn>
                <a:cxn ang="0">
                  <a:pos x="25" y="182"/>
                </a:cxn>
                <a:cxn ang="0">
                  <a:pos x="40" y="182"/>
                </a:cxn>
                <a:cxn ang="0">
                  <a:pos x="51" y="181"/>
                </a:cxn>
                <a:cxn ang="0">
                  <a:pos x="62" y="182"/>
                </a:cxn>
                <a:cxn ang="0">
                  <a:pos x="77" y="182"/>
                </a:cxn>
                <a:cxn ang="0">
                  <a:pos x="91" y="182"/>
                </a:cxn>
                <a:cxn ang="0">
                  <a:pos x="100" y="183"/>
                </a:cxn>
                <a:cxn ang="0">
                  <a:pos x="100" y="173"/>
                </a:cxn>
                <a:cxn ang="0">
                  <a:pos x="90" y="173"/>
                </a:cxn>
                <a:cxn ang="0">
                  <a:pos x="74" y="172"/>
                </a:cxn>
                <a:cxn ang="0">
                  <a:pos x="66" y="170"/>
                </a:cxn>
                <a:cxn ang="0">
                  <a:pos x="63" y="166"/>
                </a:cxn>
                <a:cxn ang="0">
                  <a:pos x="63" y="160"/>
                </a:cxn>
                <a:cxn ang="0">
                  <a:pos x="63" y="8"/>
                </a:cxn>
              </a:cxnLst>
              <a:rect l="0" t="0" r="r" b="b"/>
              <a:pathLst>
                <a:path w="100" h="183">
                  <a:moveTo>
                    <a:pt x="63" y="8"/>
                  </a:moveTo>
                  <a:lnTo>
                    <a:pt x="62" y="4"/>
                  </a:lnTo>
                  <a:lnTo>
                    <a:pt x="61" y="1"/>
                  </a:lnTo>
                  <a:lnTo>
                    <a:pt x="59" y="0"/>
                  </a:lnTo>
                  <a:lnTo>
                    <a:pt x="54" y="0"/>
                  </a:lnTo>
                  <a:lnTo>
                    <a:pt x="40" y="10"/>
                  </a:lnTo>
                  <a:lnTo>
                    <a:pt x="25" y="16"/>
                  </a:lnTo>
                  <a:lnTo>
                    <a:pt x="11" y="18"/>
                  </a:lnTo>
                  <a:lnTo>
                    <a:pt x="0" y="18"/>
                  </a:lnTo>
                  <a:lnTo>
                    <a:pt x="0" y="28"/>
                  </a:lnTo>
                  <a:lnTo>
                    <a:pt x="7" y="28"/>
                  </a:lnTo>
                  <a:lnTo>
                    <a:pt x="17" y="27"/>
                  </a:lnTo>
                  <a:lnTo>
                    <a:pt x="29" y="25"/>
                  </a:lnTo>
                  <a:lnTo>
                    <a:pt x="40" y="20"/>
                  </a:lnTo>
                  <a:lnTo>
                    <a:pt x="40" y="160"/>
                  </a:lnTo>
                  <a:lnTo>
                    <a:pt x="40" y="166"/>
                  </a:lnTo>
                  <a:lnTo>
                    <a:pt x="37" y="170"/>
                  </a:lnTo>
                  <a:lnTo>
                    <a:pt x="29" y="172"/>
                  </a:lnTo>
                  <a:lnTo>
                    <a:pt x="13" y="173"/>
                  </a:lnTo>
                  <a:lnTo>
                    <a:pt x="2" y="173"/>
                  </a:lnTo>
                  <a:lnTo>
                    <a:pt x="2" y="183"/>
                  </a:lnTo>
                  <a:lnTo>
                    <a:pt x="11" y="182"/>
                  </a:lnTo>
                  <a:lnTo>
                    <a:pt x="25" y="182"/>
                  </a:lnTo>
                  <a:lnTo>
                    <a:pt x="40" y="182"/>
                  </a:lnTo>
                  <a:lnTo>
                    <a:pt x="51" y="181"/>
                  </a:lnTo>
                  <a:lnTo>
                    <a:pt x="62" y="182"/>
                  </a:lnTo>
                  <a:lnTo>
                    <a:pt x="77" y="182"/>
                  </a:lnTo>
                  <a:lnTo>
                    <a:pt x="91" y="182"/>
                  </a:lnTo>
                  <a:lnTo>
                    <a:pt x="100" y="183"/>
                  </a:lnTo>
                  <a:lnTo>
                    <a:pt x="100" y="173"/>
                  </a:lnTo>
                  <a:lnTo>
                    <a:pt x="90" y="173"/>
                  </a:lnTo>
                  <a:lnTo>
                    <a:pt x="74" y="172"/>
                  </a:lnTo>
                  <a:lnTo>
                    <a:pt x="66" y="170"/>
                  </a:lnTo>
                  <a:lnTo>
                    <a:pt x="63" y="166"/>
                  </a:lnTo>
                  <a:lnTo>
                    <a:pt x="63" y="160"/>
                  </a:lnTo>
                  <a:lnTo>
                    <a:pt x="63" y="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" name="Freeform 400"/>
            <p:cNvSpPr>
              <a:spLocks noChangeAspect="1"/>
            </p:cNvSpPr>
            <p:nvPr/>
          </p:nvSpPr>
          <p:spPr bwMode="auto">
            <a:xfrm>
              <a:off x="3246" y="710"/>
              <a:ext cx="100" cy="183"/>
            </a:xfrm>
            <a:custGeom>
              <a:avLst/>
              <a:gdLst/>
              <a:ahLst/>
              <a:cxnLst>
                <a:cxn ang="0">
                  <a:pos x="62" y="8"/>
                </a:cxn>
                <a:cxn ang="0">
                  <a:pos x="62" y="4"/>
                </a:cxn>
                <a:cxn ang="0">
                  <a:pos x="61" y="1"/>
                </a:cxn>
                <a:cxn ang="0">
                  <a:pos x="58" y="0"/>
                </a:cxn>
                <a:cxn ang="0">
                  <a:pos x="54" y="0"/>
                </a:cxn>
                <a:cxn ang="0">
                  <a:pos x="40" y="10"/>
                </a:cxn>
                <a:cxn ang="0">
                  <a:pos x="25" y="16"/>
                </a:cxn>
                <a:cxn ang="0">
                  <a:pos x="11" y="18"/>
                </a:cxn>
                <a:cxn ang="0">
                  <a:pos x="0" y="18"/>
                </a:cxn>
                <a:cxn ang="0">
                  <a:pos x="0" y="28"/>
                </a:cxn>
                <a:cxn ang="0">
                  <a:pos x="7" y="28"/>
                </a:cxn>
                <a:cxn ang="0">
                  <a:pos x="17" y="27"/>
                </a:cxn>
                <a:cxn ang="0">
                  <a:pos x="28" y="25"/>
                </a:cxn>
                <a:cxn ang="0">
                  <a:pos x="40" y="20"/>
                </a:cxn>
                <a:cxn ang="0">
                  <a:pos x="40" y="160"/>
                </a:cxn>
                <a:cxn ang="0">
                  <a:pos x="39" y="166"/>
                </a:cxn>
                <a:cxn ang="0">
                  <a:pos x="36" y="170"/>
                </a:cxn>
                <a:cxn ang="0">
                  <a:pos x="28" y="172"/>
                </a:cxn>
                <a:cxn ang="0">
                  <a:pos x="12" y="173"/>
                </a:cxn>
                <a:cxn ang="0">
                  <a:pos x="2" y="173"/>
                </a:cxn>
                <a:cxn ang="0">
                  <a:pos x="2" y="183"/>
                </a:cxn>
                <a:cxn ang="0">
                  <a:pos x="10" y="182"/>
                </a:cxn>
                <a:cxn ang="0">
                  <a:pos x="24" y="182"/>
                </a:cxn>
                <a:cxn ang="0">
                  <a:pos x="40" y="182"/>
                </a:cxn>
                <a:cxn ang="0">
                  <a:pos x="51" y="181"/>
                </a:cxn>
                <a:cxn ang="0">
                  <a:pos x="61" y="182"/>
                </a:cxn>
                <a:cxn ang="0">
                  <a:pos x="76" y="182"/>
                </a:cxn>
                <a:cxn ang="0">
                  <a:pos x="91" y="182"/>
                </a:cxn>
                <a:cxn ang="0">
                  <a:pos x="100" y="183"/>
                </a:cxn>
                <a:cxn ang="0">
                  <a:pos x="100" y="173"/>
                </a:cxn>
                <a:cxn ang="0">
                  <a:pos x="89" y="173"/>
                </a:cxn>
                <a:cxn ang="0">
                  <a:pos x="74" y="172"/>
                </a:cxn>
                <a:cxn ang="0">
                  <a:pos x="65" y="170"/>
                </a:cxn>
                <a:cxn ang="0">
                  <a:pos x="62" y="166"/>
                </a:cxn>
                <a:cxn ang="0">
                  <a:pos x="62" y="160"/>
                </a:cxn>
                <a:cxn ang="0">
                  <a:pos x="62" y="8"/>
                </a:cxn>
              </a:cxnLst>
              <a:rect l="0" t="0" r="r" b="b"/>
              <a:pathLst>
                <a:path w="100" h="183">
                  <a:moveTo>
                    <a:pt x="62" y="8"/>
                  </a:moveTo>
                  <a:lnTo>
                    <a:pt x="62" y="4"/>
                  </a:lnTo>
                  <a:lnTo>
                    <a:pt x="61" y="1"/>
                  </a:lnTo>
                  <a:lnTo>
                    <a:pt x="58" y="0"/>
                  </a:lnTo>
                  <a:lnTo>
                    <a:pt x="54" y="0"/>
                  </a:lnTo>
                  <a:lnTo>
                    <a:pt x="40" y="10"/>
                  </a:lnTo>
                  <a:lnTo>
                    <a:pt x="25" y="16"/>
                  </a:lnTo>
                  <a:lnTo>
                    <a:pt x="11" y="18"/>
                  </a:lnTo>
                  <a:lnTo>
                    <a:pt x="0" y="18"/>
                  </a:lnTo>
                  <a:lnTo>
                    <a:pt x="0" y="28"/>
                  </a:lnTo>
                  <a:lnTo>
                    <a:pt x="7" y="28"/>
                  </a:lnTo>
                  <a:lnTo>
                    <a:pt x="17" y="27"/>
                  </a:lnTo>
                  <a:lnTo>
                    <a:pt x="28" y="25"/>
                  </a:lnTo>
                  <a:lnTo>
                    <a:pt x="40" y="20"/>
                  </a:lnTo>
                  <a:lnTo>
                    <a:pt x="40" y="160"/>
                  </a:lnTo>
                  <a:lnTo>
                    <a:pt x="39" y="166"/>
                  </a:lnTo>
                  <a:lnTo>
                    <a:pt x="36" y="170"/>
                  </a:lnTo>
                  <a:lnTo>
                    <a:pt x="28" y="172"/>
                  </a:lnTo>
                  <a:lnTo>
                    <a:pt x="12" y="173"/>
                  </a:lnTo>
                  <a:lnTo>
                    <a:pt x="2" y="173"/>
                  </a:lnTo>
                  <a:lnTo>
                    <a:pt x="2" y="183"/>
                  </a:lnTo>
                  <a:lnTo>
                    <a:pt x="10" y="182"/>
                  </a:lnTo>
                  <a:lnTo>
                    <a:pt x="24" y="182"/>
                  </a:lnTo>
                  <a:lnTo>
                    <a:pt x="40" y="182"/>
                  </a:lnTo>
                  <a:lnTo>
                    <a:pt x="51" y="181"/>
                  </a:lnTo>
                  <a:lnTo>
                    <a:pt x="61" y="182"/>
                  </a:lnTo>
                  <a:lnTo>
                    <a:pt x="76" y="182"/>
                  </a:lnTo>
                  <a:lnTo>
                    <a:pt x="91" y="182"/>
                  </a:lnTo>
                  <a:lnTo>
                    <a:pt x="100" y="183"/>
                  </a:lnTo>
                  <a:lnTo>
                    <a:pt x="100" y="173"/>
                  </a:lnTo>
                  <a:lnTo>
                    <a:pt x="89" y="173"/>
                  </a:lnTo>
                  <a:lnTo>
                    <a:pt x="74" y="172"/>
                  </a:lnTo>
                  <a:lnTo>
                    <a:pt x="65" y="170"/>
                  </a:lnTo>
                  <a:lnTo>
                    <a:pt x="62" y="166"/>
                  </a:lnTo>
                  <a:lnTo>
                    <a:pt x="62" y="160"/>
                  </a:lnTo>
                  <a:lnTo>
                    <a:pt x="62" y="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" name="Freeform 401"/>
            <p:cNvSpPr>
              <a:spLocks noChangeAspect="1"/>
            </p:cNvSpPr>
            <p:nvPr/>
          </p:nvSpPr>
          <p:spPr bwMode="auto">
            <a:xfrm>
              <a:off x="3819" y="676"/>
              <a:ext cx="41" cy="42"/>
            </a:xfrm>
            <a:custGeom>
              <a:avLst/>
              <a:gdLst/>
              <a:ahLst/>
              <a:cxnLst>
                <a:cxn ang="0">
                  <a:pos x="41" y="21"/>
                </a:cxn>
                <a:cxn ang="0">
                  <a:pos x="40" y="13"/>
                </a:cxn>
                <a:cxn ang="0">
                  <a:pos x="35" y="6"/>
                </a:cxn>
                <a:cxn ang="0">
                  <a:pos x="28" y="2"/>
                </a:cxn>
                <a:cxn ang="0">
                  <a:pos x="20" y="0"/>
                </a:cxn>
                <a:cxn ang="0">
                  <a:pos x="12" y="2"/>
                </a:cxn>
                <a:cxn ang="0">
                  <a:pos x="6" y="6"/>
                </a:cxn>
                <a:cxn ang="0">
                  <a:pos x="1" y="13"/>
                </a:cxn>
                <a:cxn ang="0">
                  <a:pos x="0" y="21"/>
                </a:cxn>
                <a:cxn ang="0">
                  <a:pos x="1" y="29"/>
                </a:cxn>
                <a:cxn ang="0">
                  <a:pos x="6" y="36"/>
                </a:cxn>
                <a:cxn ang="0">
                  <a:pos x="12" y="40"/>
                </a:cxn>
                <a:cxn ang="0">
                  <a:pos x="20" y="42"/>
                </a:cxn>
                <a:cxn ang="0">
                  <a:pos x="28" y="40"/>
                </a:cxn>
                <a:cxn ang="0">
                  <a:pos x="35" y="36"/>
                </a:cxn>
                <a:cxn ang="0">
                  <a:pos x="40" y="29"/>
                </a:cxn>
                <a:cxn ang="0">
                  <a:pos x="41" y="21"/>
                </a:cxn>
              </a:cxnLst>
              <a:rect l="0" t="0" r="r" b="b"/>
              <a:pathLst>
                <a:path w="41" h="42">
                  <a:moveTo>
                    <a:pt x="41" y="21"/>
                  </a:moveTo>
                  <a:lnTo>
                    <a:pt x="40" y="13"/>
                  </a:lnTo>
                  <a:lnTo>
                    <a:pt x="35" y="6"/>
                  </a:lnTo>
                  <a:lnTo>
                    <a:pt x="28" y="2"/>
                  </a:lnTo>
                  <a:lnTo>
                    <a:pt x="20" y="0"/>
                  </a:lnTo>
                  <a:lnTo>
                    <a:pt x="12" y="2"/>
                  </a:lnTo>
                  <a:lnTo>
                    <a:pt x="6" y="6"/>
                  </a:lnTo>
                  <a:lnTo>
                    <a:pt x="1" y="13"/>
                  </a:lnTo>
                  <a:lnTo>
                    <a:pt x="0" y="21"/>
                  </a:lnTo>
                  <a:lnTo>
                    <a:pt x="1" y="29"/>
                  </a:lnTo>
                  <a:lnTo>
                    <a:pt x="6" y="36"/>
                  </a:lnTo>
                  <a:lnTo>
                    <a:pt x="12" y="40"/>
                  </a:lnTo>
                  <a:lnTo>
                    <a:pt x="20" y="42"/>
                  </a:lnTo>
                  <a:lnTo>
                    <a:pt x="28" y="40"/>
                  </a:lnTo>
                  <a:lnTo>
                    <a:pt x="35" y="36"/>
                  </a:lnTo>
                  <a:lnTo>
                    <a:pt x="40" y="29"/>
                  </a:lnTo>
                  <a:lnTo>
                    <a:pt x="41" y="2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" name="Freeform 402"/>
            <p:cNvSpPr>
              <a:spLocks noChangeAspect="1"/>
            </p:cNvSpPr>
            <p:nvPr/>
          </p:nvSpPr>
          <p:spPr bwMode="auto">
            <a:xfrm>
              <a:off x="3993" y="676"/>
              <a:ext cx="42" cy="42"/>
            </a:xfrm>
            <a:custGeom>
              <a:avLst/>
              <a:gdLst/>
              <a:ahLst/>
              <a:cxnLst>
                <a:cxn ang="0">
                  <a:pos x="42" y="21"/>
                </a:cxn>
                <a:cxn ang="0">
                  <a:pos x="40" y="13"/>
                </a:cxn>
                <a:cxn ang="0">
                  <a:pos x="35" y="6"/>
                </a:cxn>
                <a:cxn ang="0">
                  <a:pos x="29" y="2"/>
                </a:cxn>
                <a:cxn ang="0">
                  <a:pos x="21" y="0"/>
                </a:cxn>
                <a:cxn ang="0">
                  <a:pos x="13" y="2"/>
                </a:cxn>
                <a:cxn ang="0">
                  <a:pos x="6" y="6"/>
                </a:cxn>
                <a:cxn ang="0">
                  <a:pos x="2" y="13"/>
                </a:cxn>
                <a:cxn ang="0">
                  <a:pos x="0" y="21"/>
                </a:cxn>
                <a:cxn ang="0">
                  <a:pos x="2" y="29"/>
                </a:cxn>
                <a:cxn ang="0">
                  <a:pos x="6" y="36"/>
                </a:cxn>
                <a:cxn ang="0">
                  <a:pos x="13" y="40"/>
                </a:cxn>
                <a:cxn ang="0">
                  <a:pos x="21" y="42"/>
                </a:cxn>
                <a:cxn ang="0">
                  <a:pos x="29" y="40"/>
                </a:cxn>
                <a:cxn ang="0">
                  <a:pos x="35" y="36"/>
                </a:cxn>
                <a:cxn ang="0">
                  <a:pos x="40" y="29"/>
                </a:cxn>
                <a:cxn ang="0">
                  <a:pos x="42" y="21"/>
                </a:cxn>
              </a:cxnLst>
              <a:rect l="0" t="0" r="r" b="b"/>
              <a:pathLst>
                <a:path w="42" h="42">
                  <a:moveTo>
                    <a:pt x="42" y="21"/>
                  </a:moveTo>
                  <a:lnTo>
                    <a:pt x="40" y="13"/>
                  </a:lnTo>
                  <a:lnTo>
                    <a:pt x="35" y="6"/>
                  </a:lnTo>
                  <a:lnTo>
                    <a:pt x="29" y="2"/>
                  </a:lnTo>
                  <a:lnTo>
                    <a:pt x="21" y="0"/>
                  </a:lnTo>
                  <a:lnTo>
                    <a:pt x="13" y="2"/>
                  </a:lnTo>
                  <a:lnTo>
                    <a:pt x="6" y="6"/>
                  </a:lnTo>
                  <a:lnTo>
                    <a:pt x="2" y="13"/>
                  </a:lnTo>
                  <a:lnTo>
                    <a:pt x="0" y="21"/>
                  </a:lnTo>
                  <a:lnTo>
                    <a:pt x="2" y="29"/>
                  </a:lnTo>
                  <a:lnTo>
                    <a:pt x="6" y="36"/>
                  </a:lnTo>
                  <a:lnTo>
                    <a:pt x="13" y="40"/>
                  </a:lnTo>
                  <a:lnTo>
                    <a:pt x="21" y="42"/>
                  </a:lnTo>
                  <a:lnTo>
                    <a:pt x="29" y="40"/>
                  </a:lnTo>
                  <a:lnTo>
                    <a:pt x="35" y="36"/>
                  </a:lnTo>
                  <a:lnTo>
                    <a:pt x="40" y="29"/>
                  </a:lnTo>
                  <a:lnTo>
                    <a:pt x="42" y="2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" name="Freeform 403"/>
            <p:cNvSpPr>
              <a:spLocks noChangeAspect="1"/>
            </p:cNvSpPr>
            <p:nvPr/>
          </p:nvSpPr>
          <p:spPr bwMode="auto">
            <a:xfrm>
              <a:off x="4167" y="676"/>
              <a:ext cx="42" cy="42"/>
            </a:xfrm>
            <a:custGeom>
              <a:avLst/>
              <a:gdLst/>
              <a:ahLst/>
              <a:cxnLst>
                <a:cxn ang="0">
                  <a:pos x="42" y="21"/>
                </a:cxn>
                <a:cxn ang="0">
                  <a:pos x="40" y="13"/>
                </a:cxn>
                <a:cxn ang="0">
                  <a:pos x="36" y="6"/>
                </a:cxn>
                <a:cxn ang="0">
                  <a:pos x="29" y="2"/>
                </a:cxn>
                <a:cxn ang="0">
                  <a:pos x="21" y="0"/>
                </a:cxn>
                <a:cxn ang="0">
                  <a:pos x="13" y="2"/>
                </a:cxn>
                <a:cxn ang="0">
                  <a:pos x="6" y="6"/>
                </a:cxn>
                <a:cxn ang="0">
                  <a:pos x="2" y="13"/>
                </a:cxn>
                <a:cxn ang="0">
                  <a:pos x="0" y="21"/>
                </a:cxn>
                <a:cxn ang="0">
                  <a:pos x="2" y="29"/>
                </a:cxn>
                <a:cxn ang="0">
                  <a:pos x="6" y="36"/>
                </a:cxn>
                <a:cxn ang="0">
                  <a:pos x="13" y="40"/>
                </a:cxn>
                <a:cxn ang="0">
                  <a:pos x="21" y="42"/>
                </a:cxn>
                <a:cxn ang="0">
                  <a:pos x="29" y="40"/>
                </a:cxn>
                <a:cxn ang="0">
                  <a:pos x="36" y="36"/>
                </a:cxn>
                <a:cxn ang="0">
                  <a:pos x="40" y="29"/>
                </a:cxn>
                <a:cxn ang="0">
                  <a:pos x="42" y="21"/>
                </a:cxn>
              </a:cxnLst>
              <a:rect l="0" t="0" r="r" b="b"/>
              <a:pathLst>
                <a:path w="42" h="42">
                  <a:moveTo>
                    <a:pt x="42" y="21"/>
                  </a:moveTo>
                  <a:lnTo>
                    <a:pt x="40" y="13"/>
                  </a:lnTo>
                  <a:lnTo>
                    <a:pt x="36" y="6"/>
                  </a:lnTo>
                  <a:lnTo>
                    <a:pt x="29" y="2"/>
                  </a:lnTo>
                  <a:lnTo>
                    <a:pt x="21" y="0"/>
                  </a:lnTo>
                  <a:lnTo>
                    <a:pt x="13" y="2"/>
                  </a:lnTo>
                  <a:lnTo>
                    <a:pt x="6" y="6"/>
                  </a:lnTo>
                  <a:lnTo>
                    <a:pt x="2" y="13"/>
                  </a:lnTo>
                  <a:lnTo>
                    <a:pt x="0" y="21"/>
                  </a:lnTo>
                  <a:lnTo>
                    <a:pt x="2" y="29"/>
                  </a:lnTo>
                  <a:lnTo>
                    <a:pt x="6" y="36"/>
                  </a:lnTo>
                  <a:lnTo>
                    <a:pt x="13" y="40"/>
                  </a:lnTo>
                  <a:lnTo>
                    <a:pt x="21" y="42"/>
                  </a:lnTo>
                  <a:lnTo>
                    <a:pt x="29" y="40"/>
                  </a:lnTo>
                  <a:lnTo>
                    <a:pt x="36" y="36"/>
                  </a:lnTo>
                  <a:lnTo>
                    <a:pt x="40" y="29"/>
                  </a:lnTo>
                  <a:lnTo>
                    <a:pt x="42" y="2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" name="Freeform 404"/>
            <p:cNvSpPr>
              <a:spLocks noChangeAspect="1" noEditPoints="1"/>
            </p:cNvSpPr>
            <p:nvPr/>
          </p:nvSpPr>
          <p:spPr bwMode="auto">
            <a:xfrm>
              <a:off x="4982" y="534"/>
              <a:ext cx="166" cy="270"/>
            </a:xfrm>
            <a:custGeom>
              <a:avLst/>
              <a:gdLst/>
              <a:ahLst/>
              <a:cxnLst>
                <a:cxn ang="0">
                  <a:pos x="163" y="89"/>
                </a:cxn>
                <a:cxn ang="0">
                  <a:pos x="134" y="21"/>
                </a:cxn>
                <a:cxn ang="0">
                  <a:pos x="98" y="1"/>
                </a:cxn>
                <a:cxn ang="0">
                  <a:pos x="65" y="2"/>
                </a:cxn>
                <a:cxn ang="0">
                  <a:pos x="29" y="24"/>
                </a:cxn>
                <a:cxn ang="0">
                  <a:pos x="3" y="89"/>
                </a:cxn>
                <a:cxn ang="0">
                  <a:pos x="1" y="158"/>
                </a:cxn>
                <a:cxn ang="0">
                  <a:pos x="9" y="207"/>
                </a:cxn>
                <a:cxn ang="0">
                  <a:pos x="33" y="250"/>
                </a:cxn>
                <a:cxn ang="0">
                  <a:pos x="67" y="268"/>
                </a:cxn>
                <a:cxn ang="0">
                  <a:pos x="100" y="268"/>
                </a:cxn>
                <a:cxn ang="0">
                  <a:pos x="136" y="247"/>
                </a:cxn>
                <a:cxn ang="0">
                  <a:pos x="163" y="181"/>
                </a:cxn>
                <a:cxn ang="0">
                  <a:pos x="83" y="261"/>
                </a:cxn>
                <a:cxn ang="0">
                  <a:pos x="70" y="259"/>
                </a:cxn>
                <a:cxn ang="0">
                  <a:pos x="57" y="252"/>
                </a:cxn>
                <a:cxn ang="0">
                  <a:pos x="45" y="237"/>
                </a:cxn>
                <a:cxn ang="0">
                  <a:pos x="37" y="214"/>
                </a:cxn>
                <a:cxn ang="0">
                  <a:pos x="33" y="131"/>
                </a:cxn>
                <a:cxn ang="0">
                  <a:pos x="36" y="59"/>
                </a:cxn>
                <a:cxn ang="0">
                  <a:pos x="45" y="31"/>
                </a:cxn>
                <a:cxn ang="0">
                  <a:pos x="59" y="16"/>
                </a:cxn>
                <a:cxn ang="0">
                  <a:pos x="72" y="10"/>
                </a:cxn>
                <a:cxn ang="0">
                  <a:pos x="83" y="9"/>
                </a:cxn>
                <a:cxn ang="0">
                  <a:pos x="94" y="10"/>
                </a:cxn>
                <a:cxn ang="0">
                  <a:pos x="108" y="17"/>
                </a:cxn>
                <a:cxn ang="0">
                  <a:pos x="120" y="31"/>
                </a:cxn>
                <a:cxn ang="0">
                  <a:pos x="129" y="54"/>
                </a:cxn>
                <a:cxn ang="0">
                  <a:pos x="133" y="131"/>
                </a:cxn>
                <a:cxn ang="0">
                  <a:pos x="129" y="212"/>
                </a:cxn>
                <a:cxn ang="0">
                  <a:pos x="122" y="235"/>
                </a:cxn>
                <a:cxn ang="0">
                  <a:pos x="110" y="251"/>
                </a:cxn>
                <a:cxn ang="0">
                  <a:pos x="97" y="259"/>
                </a:cxn>
                <a:cxn ang="0">
                  <a:pos x="83" y="261"/>
                </a:cxn>
              </a:cxnLst>
              <a:rect l="0" t="0" r="r" b="b"/>
              <a:pathLst>
                <a:path w="166" h="270">
                  <a:moveTo>
                    <a:pt x="166" y="136"/>
                  </a:moveTo>
                  <a:lnTo>
                    <a:pt x="163" y="89"/>
                  </a:lnTo>
                  <a:lnTo>
                    <a:pt x="150" y="44"/>
                  </a:lnTo>
                  <a:lnTo>
                    <a:pt x="134" y="21"/>
                  </a:lnTo>
                  <a:lnTo>
                    <a:pt x="116" y="8"/>
                  </a:lnTo>
                  <a:lnTo>
                    <a:pt x="98" y="1"/>
                  </a:lnTo>
                  <a:lnTo>
                    <a:pt x="83" y="0"/>
                  </a:lnTo>
                  <a:lnTo>
                    <a:pt x="65" y="2"/>
                  </a:lnTo>
                  <a:lnTo>
                    <a:pt x="46" y="10"/>
                  </a:lnTo>
                  <a:lnTo>
                    <a:pt x="29" y="24"/>
                  </a:lnTo>
                  <a:lnTo>
                    <a:pt x="15" y="47"/>
                  </a:lnTo>
                  <a:lnTo>
                    <a:pt x="3" y="89"/>
                  </a:lnTo>
                  <a:lnTo>
                    <a:pt x="0" y="136"/>
                  </a:lnTo>
                  <a:lnTo>
                    <a:pt x="1" y="158"/>
                  </a:lnTo>
                  <a:lnTo>
                    <a:pt x="3" y="183"/>
                  </a:lnTo>
                  <a:lnTo>
                    <a:pt x="9" y="207"/>
                  </a:lnTo>
                  <a:lnTo>
                    <a:pt x="18" y="230"/>
                  </a:lnTo>
                  <a:lnTo>
                    <a:pt x="33" y="250"/>
                  </a:lnTo>
                  <a:lnTo>
                    <a:pt x="50" y="262"/>
                  </a:lnTo>
                  <a:lnTo>
                    <a:pt x="67" y="268"/>
                  </a:lnTo>
                  <a:lnTo>
                    <a:pt x="83" y="270"/>
                  </a:lnTo>
                  <a:lnTo>
                    <a:pt x="100" y="268"/>
                  </a:lnTo>
                  <a:lnTo>
                    <a:pt x="118" y="261"/>
                  </a:lnTo>
                  <a:lnTo>
                    <a:pt x="136" y="247"/>
                  </a:lnTo>
                  <a:lnTo>
                    <a:pt x="151" y="224"/>
                  </a:lnTo>
                  <a:lnTo>
                    <a:pt x="163" y="181"/>
                  </a:lnTo>
                  <a:lnTo>
                    <a:pt x="166" y="136"/>
                  </a:lnTo>
                  <a:close/>
                  <a:moveTo>
                    <a:pt x="83" y="261"/>
                  </a:moveTo>
                  <a:lnTo>
                    <a:pt x="77" y="261"/>
                  </a:lnTo>
                  <a:lnTo>
                    <a:pt x="70" y="259"/>
                  </a:lnTo>
                  <a:lnTo>
                    <a:pt x="64" y="256"/>
                  </a:lnTo>
                  <a:lnTo>
                    <a:pt x="57" y="252"/>
                  </a:lnTo>
                  <a:lnTo>
                    <a:pt x="51" y="245"/>
                  </a:lnTo>
                  <a:lnTo>
                    <a:pt x="45" y="237"/>
                  </a:lnTo>
                  <a:lnTo>
                    <a:pt x="41" y="226"/>
                  </a:lnTo>
                  <a:lnTo>
                    <a:pt x="37" y="214"/>
                  </a:lnTo>
                  <a:lnTo>
                    <a:pt x="34" y="172"/>
                  </a:lnTo>
                  <a:lnTo>
                    <a:pt x="33" y="131"/>
                  </a:lnTo>
                  <a:lnTo>
                    <a:pt x="33" y="93"/>
                  </a:lnTo>
                  <a:lnTo>
                    <a:pt x="36" y="59"/>
                  </a:lnTo>
                  <a:lnTo>
                    <a:pt x="40" y="43"/>
                  </a:lnTo>
                  <a:lnTo>
                    <a:pt x="45" y="31"/>
                  </a:lnTo>
                  <a:lnTo>
                    <a:pt x="52" y="22"/>
                  </a:lnTo>
                  <a:lnTo>
                    <a:pt x="59" y="16"/>
                  </a:lnTo>
                  <a:lnTo>
                    <a:pt x="66" y="12"/>
                  </a:lnTo>
                  <a:lnTo>
                    <a:pt x="72" y="10"/>
                  </a:lnTo>
                  <a:lnTo>
                    <a:pt x="78" y="9"/>
                  </a:lnTo>
                  <a:lnTo>
                    <a:pt x="83" y="9"/>
                  </a:lnTo>
                  <a:lnTo>
                    <a:pt x="88" y="9"/>
                  </a:lnTo>
                  <a:lnTo>
                    <a:pt x="94" y="10"/>
                  </a:lnTo>
                  <a:lnTo>
                    <a:pt x="101" y="13"/>
                  </a:lnTo>
                  <a:lnTo>
                    <a:pt x="108" y="17"/>
                  </a:lnTo>
                  <a:lnTo>
                    <a:pt x="115" y="23"/>
                  </a:lnTo>
                  <a:lnTo>
                    <a:pt x="120" y="31"/>
                  </a:lnTo>
                  <a:lnTo>
                    <a:pt x="126" y="41"/>
                  </a:lnTo>
                  <a:lnTo>
                    <a:pt x="129" y="54"/>
                  </a:lnTo>
                  <a:lnTo>
                    <a:pt x="132" y="92"/>
                  </a:lnTo>
                  <a:lnTo>
                    <a:pt x="133" y="131"/>
                  </a:lnTo>
                  <a:lnTo>
                    <a:pt x="132" y="173"/>
                  </a:lnTo>
                  <a:lnTo>
                    <a:pt x="129" y="212"/>
                  </a:lnTo>
                  <a:lnTo>
                    <a:pt x="126" y="225"/>
                  </a:lnTo>
                  <a:lnTo>
                    <a:pt x="122" y="235"/>
                  </a:lnTo>
                  <a:lnTo>
                    <a:pt x="116" y="244"/>
                  </a:lnTo>
                  <a:lnTo>
                    <a:pt x="110" y="251"/>
                  </a:lnTo>
                  <a:lnTo>
                    <a:pt x="104" y="255"/>
                  </a:lnTo>
                  <a:lnTo>
                    <a:pt x="97" y="259"/>
                  </a:lnTo>
                  <a:lnTo>
                    <a:pt x="90" y="261"/>
                  </a:lnTo>
                  <a:lnTo>
                    <a:pt x="83" y="26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" name="Freeform 405"/>
            <p:cNvSpPr>
              <a:spLocks noChangeAspect="1"/>
            </p:cNvSpPr>
            <p:nvPr/>
          </p:nvSpPr>
          <p:spPr bwMode="auto">
            <a:xfrm>
              <a:off x="1898" y="1172"/>
              <a:ext cx="41" cy="41"/>
            </a:xfrm>
            <a:custGeom>
              <a:avLst/>
              <a:gdLst/>
              <a:ahLst/>
              <a:cxnLst>
                <a:cxn ang="0">
                  <a:pos x="41" y="21"/>
                </a:cxn>
                <a:cxn ang="0">
                  <a:pos x="40" y="12"/>
                </a:cxn>
                <a:cxn ang="0">
                  <a:pos x="35" y="6"/>
                </a:cxn>
                <a:cxn ang="0">
                  <a:pos x="29" y="1"/>
                </a:cxn>
                <a:cxn ang="0">
                  <a:pos x="20" y="0"/>
                </a:cxn>
                <a:cxn ang="0">
                  <a:pos x="12" y="1"/>
                </a:cxn>
                <a:cxn ang="0">
                  <a:pos x="6" y="6"/>
                </a:cxn>
                <a:cxn ang="0">
                  <a:pos x="1" y="12"/>
                </a:cxn>
                <a:cxn ang="0">
                  <a:pos x="0" y="21"/>
                </a:cxn>
                <a:cxn ang="0">
                  <a:pos x="1" y="29"/>
                </a:cxn>
                <a:cxn ang="0">
                  <a:pos x="6" y="35"/>
                </a:cxn>
                <a:cxn ang="0">
                  <a:pos x="12" y="40"/>
                </a:cxn>
                <a:cxn ang="0">
                  <a:pos x="20" y="41"/>
                </a:cxn>
                <a:cxn ang="0">
                  <a:pos x="29" y="40"/>
                </a:cxn>
                <a:cxn ang="0">
                  <a:pos x="35" y="35"/>
                </a:cxn>
                <a:cxn ang="0">
                  <a:pos x="40" y="29"/>
                </a:cxn>
                <a:cxn ang="0">
                  <a:pos x="41" y="21"/>
                </a:cxn>
              </a:cxnLst>
              <a:rect l="0" t="0" r="r" b="b"/>
              <a:pathLst>
                <a:path w="41" h="41">
                  <a:moveTo>
                    <a:pt x="41" y="21"/>
                  </a:moveTo>
                  <a:lnTo>
                    <a:pt x="40" y="12"/>
                  </a:lnTo>
                  <a:lnTo>
                    <a:pt x="35" y="6"/>
                  </a:lnTo>
                  <a:lnTo>
                    <a:pt x="29" y="1"/>
                  </a:lnTo>
                  <a:lnTo>
                    <a:pt x="20" y="0"/>
                  </a:lnTo>
                  <a:lnTo>
                    <a:pt x="12" y="1"/>
                  </a:lnTo>
                  <a:lnTo>
                    <a:pt x="6" y="6"/>
                  </a:lnTo>
                  <a:lnTo>
                    <a:pt x="1" y="12"/>
                  </a:lnTo>
                  <a:lnTo>
                    <a:pt x="0" y="21"/>
                  </a:lnTo>
                  <a:lnTo>
                    <a:pt x="1" y="29"/>
                  </a:lnTo>
                  <a:lnTo>
                    <a:pt x="6" y="35"/>
                  </a:lnTo>
                  <a:lnTo>
                    <a:pt x="12" y="40"/>
                  </a:lnTo>
                  <a:lnTo>
                    <a:pt x="20" y="41"/>
                  </a:lnTo>
                  <a:lnTo>
                    <a:pt x="29" y="40"/>
                  </a:lnTo>
                  <a:lnTo>
                    <a:pt x="35" y="35"/>
                  </a:lnTo>
                  <a:lnTo>
                    <a:pt x="40" y="29"/>
                  </a:lnTo>
                  <a:lnTo>
                    <a:pt x="41" y="2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" name="Freeform 406"/>
            <p:cNvSpPr>
              <a:spLocks noChangeAspect="1"/>
            </p:cNvSpPr>
            <p:nvPr/>
          </p:nvSpPr>
          <p:spPr bwMode="auto">
            <a:xfrm>
              <a:off x="1898" y="1329"/>
              <a:ext cx="41" cy="41"/>
            </a:xfrm>
            <a:custGeom>
              <a:avLst/>
              <a:gdLst/>
              <a:ahLst/>
              <a:cxnLst>
                <a:cxn ang="0">
                  <a:pos x="41" y="21"/>
                </a:cxn>
                <a:cxn ang="0">
                  <a:pos x="40" y="12"/>
                </a:cxn>
                <a:cxn ang="0">
                  <a:pos x="35" y="6"/>
                </a:cxn>
                <a:cxn ang="0">
                  <a:pos x="29" y="1"/>
                </a:cxn>
                <a:cxn ang="0">
                  <a:pos x="20" y="0"/>
                </a:cxn>
                <a:cxn ang="0">
                  <a:pos x="12" y="1"/>
                </a:cxn>
                <a:cxn ang="0">
                  <a:pos x="6" y="6"/>
                </a:cxn>
                <a:cxn ang="0">
                  <a:pos x="1" y="12"/>
                </a:cxn>
                <a:cxn ang="0">
                  <a:pos x="0" y="21"/>
                </a:cxn>
                <a:cxn ang="0">
                  <a:pos x="1" y="29"/>
                </a:cxn>
                <a:cxn ang="0">
                  <a:pos x="6" y="35"/>
                </a:cxn>
                <a:cxn ang="0">
                  <a:pos x="12" y="40"/>
                </a:cxn>
                <a:cxn ang="0">
                  <a:pos x="20" y="41"/>
                </a:cxn>
                <a:cxn ang="0">
                  <a:pos x="29" y="40"/>
                </a:cxn>
                <a:cxn ang="0">
                  <a:pos x="35" y="35"/>
                </a:cxn>
                <a:cxn ang="0">
                  <a:pos x="40" y="29"/>
                </a:cxn>
                <a:cxn ang="0">
                  <a:pos x="41" y="21"/>
                </a:cxn>
              </a:cxnLst>
              <a:rect l="0" t="0" r="r" b="b"/>
              <a:pathLst>
                <a:path w="41" h="41">
                  <a:moveTo>
                    <a:pt x="41" y="21"/>
                  </a:moveTo>
                  <a:lnTo>
                    <a:pt x="40" y="12"/>
                  </a:lnTo>
                  <a:lnTo>
                    <a:pt x="35" y="6"/>
                  </a:lnTo>
                  <a:lnTo>
                    <a:pt x="29" y="1"/>
                  </a:lnTo>
                  <a:lnTo>
                    <a:pt x="20" y="0"/>
                  </a:lnTo>
                  <a:lnTo>
                    <a:pt x="12" y="1"/>
                  </a:lnTo>
                  <a:lnTo>
                    <a:pt x="6" y="6"/>
                  </a:lnTo>
                  <a:lnTo>
                    <a:pt x="1" y="12"/>
                  </a:lnTo>
                  <a:lnTo>
                    <a:pt x="0" y="21"/>
                  </a:lnTo>
                  <a:lnTo>
                    <a:pt x="1" y="29"/>
                  </a:lnTo>
                  <a:lnTo>
                    <a:pt x="6" y="35"/>
                  </a:lnTo>
                  <a:lnTo>
                    <a:pt x="12" y="40"/>
                  </a:lnTo>
                  <a:lnTo>
                    <a:pt x="20" y="41"/>
                  </a:lnTo>
                  <a:lnTo>
                    <a:pt x="29" y="40"/>
                  </a:lnTo>
                  <a:lnTo>
                    <a:pt x="35" y="35"/>
                  </a:lnTo>
                  <a:lnTo>
                    <a:pt x="40" y="29"/>
                  </a:lnTo>
                  <a:lnTo>
                    <a:pt x="41" y="2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" name="Freeform 407"/>
            <p:cNvSpPr>
              <a:spLocks noChangeAspect="1"/>
            </p:cNvSpPr>
            <p:nvPr/>
          </p:nvSpPr>
          <p:spPr bwMode="auto">
            <a:xfrm>
              <a:off x="1898" y="1486"/>
              <a:ext cx="41" cy="41"/>
            </a:xfrm>
            <a:custGeom>
              <a:avLst/>
              <a:gdLst/>
              <a:ahLst/>
              <a:cxnLst>
                <a:cxn ang="0">
                  <a:pos x="41" y="21"/>
                </a:cxn>
                <a:cxn ang="0">
                  <a:pos x="40" y="12"/>
                </a:cxn>
                <a:cxn ang="0">
                  <a:pos x="35" y="6"/>
                </a:cxn>
                <a:cxn ang="0">
                  <a:pos x="29" y="1"/>
                </a:cxn>
                <a:cxn ang="0">
                  <a:pos x="20" y="0"/>
                </a:cxn>
                <a:cxn ang="0">
                  <a:pos x="12" y="1"/>
                </a:cxn>
                <a:cxn ang="0">
                  <a:pos x="6" y="6"/>
                </a:cxn>
                <a:cxn ang="0">
                  <a:pos x="1" y="12"/>
                </a:cxn>
                <a:cxn ang="0">
                  <a:pos x="0" y="21"/>
                </a:cxn>
                <a:cxn ang="0">
                  <a:pos x="1" y="29"/>
                </a:cxn>
                <a:cxn ang="0">
                  <a:pos x="6" y="35"/>
                </a:cxn>
                <a:cxn ang="0">
                  <a:pos x="12" y="40"/>
                </a:cxn>
                <a:cxn ang="0">
                  <a:pos x="20" y="41"/>
                </a:cxn>
                <a:cxn ang="0">
                  <a:pos x="29" y="40"/>
                </a:cxn>
                <a:cxn ang="0">
                  <a:pos x="35" y="35"/>
                </a:cxn>
                <a:cxn ang="0">
                  <a:pos x="40" y="29"/>
                </a:cxn>
                <a:cxn ang="0">
                  <a:pos x="41" y="21"/>
                </a:cxn>
              </a:cxnLst>
              <a:rect l="0" t="0" r="r" b="b"/>
              <a:pathLst>
                <a:path w="41" h="41">
                  <a:moveTo>
                    <a:pt x="41" y="21"/>
                  </a:moveTo>
                  <a:lnTo>
                    <a:pt x="40" y="12"/>
                  </a:lnTo>
                  <a:lnTo>
                    <a:pt x="35" y="6"/>
                  </a:lnTo>
                  <a:lnTo>
                    <a:pt x="29" y="1"/>
                  </a:lnTo>
                  <a:lnTo>
                    <a:pt x="20" y="0"/>
                  </a:lnTo>
                  <a:lnTo>
                    <a:pt x="12" y="1"/>
                  </a:lnTo>
                  <a:lnTo>
                    <a:pt x="6" y="6"/>
                  </a:lnTo>
                  <a:lnTo>
                    <a:pt x="1" y="12"/>
                  </a:lnTo>
                  <a:lnTo>
                    <a:pt x="0" y="21"/>
                  </a:lnTo>
                  <a:lnTo>
                    <a:pt x="1" y="29"/>
                  </a:lnTo>
                  <a:lnTo>
                    <a:pt x="6" y="35"/>
                  </a:lnTo>
                  <a:lnTo>
                    <a:pt x="12" y="40"/>
                  </a:lnTo>
                  <a:lnTo>
                    <a:pt x="20" y="41"/>
                  </a:lnTo>
                  <a:lnTo>
                    <a:pt x="29" y="40"/>
                  </a:lnTo>
                  <a:lnTo>
                    <a:pt x="35" y="35"/>
                  </a:lnTo>
                  <a:lnTo>
                    <a:pt x="40" y="29"/>
                  </a:lnTo>
                  <a:lnTo>
                    <a:pt x="41" y="2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" name="Freeform 408"/>
            <p:cNvSpPr>
              <a:spLocks noChangeAspect="1"/>
            </p:cNvSpPr>
            <p:nvPr/>
          </p:nvSpPr>
          <p:spPr bwMode="auto">
            <a:xfrm>
              <a:off x="2970" y="1172"/>
              <a:ext cx="42" cy="41"/>
            </a:xfrm>
            <a:custGeom>
              <a:avLst/>
              <a:gdLst/>
              <a:ahLst/>
              <a:cxnLst>
                <a:cxn ang="0">
                  <a:pos x="42" y="21"/>
                </a:cxn>
                <a:cxn ang="0">
                  <a:pos x="40" y="12"/>
                </a:cxn>
                <a:cxn ang="0">
                  <a:pos x="36" y="6"/>
                </a:cxn>
                <a:cxn ang="0">
                  <a:pos x="29" y="1"/>
                </a:cxn>
                <a:cxn ang="0">
                  <a:pos x="21" y="0"/>
                </a:cxn>
                <a:cxn ang="0">
                  <a:pos x="13" y="1"/>
                </a:cxn>
                <a:cxn ang="0">
                  <a:pos x="6" y="6"/>
                </a:cxn>
                <a:cxn ang="0">
                  <a:pos x="2" y="12"/>
                </a:cxn>
                <a:cxn ang="0">
                  <a:pos x="0" y="21"/>
                </a:cxn>
                <a:cxn ang="0">
                  <a:pos x="2" y="29"/>
                </a:cxn>
                <a:cxn ang="0">
                  <a:pos x="6" y="35"/>
                </a:cxn>
                <a:cxn ang="0">
                  <a:pos x="13" y="40"/>
                </a:cxn>
                <a:cxn ang="0">
                  <a:pos x="21" y="41"/>
                </a:cxn>
                <a:cxn ang="0">
                  <a:pos x="29" y="40"/>
                </a:cxn>
                <a:cxn ang="0">
                  <a:pos x="36" y="35"/>
                </a:cxn>
                <a:cxn ang="0">
                  <a:pos x="40" y="29"/>
                </a:cxn>
                <a:cxn ang="0">
                  <a:pos x="42" y="21"/>
                </a:cxn>
              </a:cxnLst>
              <a:rect l="0" t="0" r="r" b="b"/>
              <a:pathLst>
                <a:path w="42" h="41">
                  <a:moveTo>
                    <a:pt x="42" y="21"/>
                  </a:moveTo>
                  <a:lnTo>
                    <a:pt x="40" y="12"/>
                  </a:lnTo>
                  <a:lnTo>
                    <a:pt x="36" y="6"/>
                  </a:lnTo>
                  <a:lnTo>
                    <a:pt x="29" y="1"/>
                  </a:lnTo>
                  <a:lnTo>
                    <a:pt x="21" y="0"/>
                  </a:lnTo>
                  <a:lnTo>
                    <a:pt x="13" y="1"/>
                  </a:lnTo>
                  <a:lnTo>
                    <a:pt x="6" y="6"/>
                  </a:lnTo>
                  <a:lnTo>
                    <a:pt x="2" y="12"/>
                  </a:lnTo>
                  <a:lnTo>
                    <a:pt x="0" y="21"/>
                  </a:lnTo>
                  <a:lnTo>
                    <a:pt x="2" y="29"/>
                  </a:lnTo>
                  <a:lnTo>
                    <a:pt x="6" y="35"/>
                  </a:lnTo>
                  <a:lnTo>
                    <a:pt x="13" y="40"/>
                  </a:lnTo>
                  <a:lnTo>
                    <a:pt x="21" y="41"/>
                  </a:lnTo>
                  <a:lnTo>
                    <a:pt x="29" y="40"/>
                  </a:lnTo>
                  <a:lnTo>
                    <a:pt x="36" y="35"/>
                  </a:lnTo>
                  <a:lnTo>
                    <a:pt x="40" y="29"/>
                  </a:lnTo>
                  <a:lnTo>
                    <a:pt x="42" y="2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" name="Freeform 409"/>
            <p:cNvSpPr>
              <a:spLocks noChangeAspect="1"/>
            </p:cNvSpPr>
            <p:nvPr/>
          </p:nvSpPr>
          <p:spPr bwMode="auto">
            <a:xfrm>
              <a:off x="2970" y="1329"/>
              <a:ext cx="42" cy="41"/>
            </a:xfrm>
            <a:custGeom>
              <a:avLst/>
              <a:gdLst/>
              <a:ahLst/>
              <a:cxnLst>
                <a:cxn ang="0">
                  <a:pos x="42" y="21"/>
                </a:cxn>
                <a:cxn ang="0">
                  <a:pos x="40" y="12"/>
                </a:cxn>
                <a:cxn ang="0">
                  <a:pos x="36" y="6"/>
                </a:cxn>
                <a:cxn ang="0">
                  <a:pos x="29" y="1"/>
                </a:cxn>
                <a:cxn ang="0">
                  <a:pos x="21" y="0"/>
                </a:cxn>
                <a:cxn ang="0">
                  <a:pos x="13" y="1"/>
                </a:cxn>
                <a:cxn ang="0">
                  <a:pos x="6" y="6"/>
                </a:cxn>
                <a:cxn ang="0">
                  <a:pos x="2" y="12"/>
                </a:cxn>
                <a:cxn ang="0">
                  <a:pos x="0" y="21"/>
                </a:cxn>
                <a:cxn ang="0">
                  <a:pos x="2" y="29"/>
                </a:cxn>
                <a:cxn ang="0">
                  <a:pos x="6" y="35"/>
                </a:cxn>
                <a:cxn ang="0">
                  <a:pos x="13" y="40"/>
                </a:cxn>
                <a:cxn ang="0">
                  <a:pos x="21" y="41"/>
                </a:cxn>
                <a:cxn ang="0">
                  <a:pos x="29" y="40"/>
                </a:cxn>
                <a:cxn ang="0">
                  <a:pos x="36" y="35"/>
                </a:cxn>
                <a:cxn ang="0">
                  <a:pos x="40" y="29"/>
                </a:cxn>
                <a:cxn ang="0">
                  <a:pos x="42" y="21"/>
                </a:cxn>
              </a:cxnLst>
              <a:rect l="0" t="0" r="r" b="b"/>
              <a:pathLst>
                <a:path w="42" h="41">
                  <a:moveTo>
                    <a:pt x="42" y="21"/>
                  </a:moveTo>
                  <a:lnTo>
                    <a:pt x="40" y="12"/>
                  </a:lnTo>
                  <a:lnTo>
                    <a:pt x="36" y="6"/>
                  </a:lnTo>
                  <a:lnTo>
                    <a:pt x="29" y="1"/>
                  </a:lnTo>
                  <a:lnTo>
                    <a:pt x="21" y="0"/>
                  </a:lnTo>
                  <a:lnTo>
                    <a:pt x="13" y="1"/>
                  </a:lnTo>
                  <a:lnTo>
                    <a:pt x="6" y="6"/>
                  </a:lnTo>
                  <a:lnTo>
                    <a:pt x="2" y="12"/>
                  </a:lnTo>
                  <a:lnTo>
                    <a:pt x="0" y="21"/>
                  </a:lnTo>
                  <a:lnTo>
                    <a:pt x="2" y="29"/>
                  </a:lnTo>
                  <a:lnTo>
                    <a:pt x="6" y="35"/>
                  </a:lnTo>
                  <a:lnTo>
                    <a:pt x="13" y="40"/>
                  </a:lnTo>
                  <a:lnTo>
                    <a:pt x="21" y="41"/>
                  </a:lnTo>
                  <a:lnTo>
                    <a:pt x="29" y="40"/>
                  </a:lnTo>
                  <a:lnTo>
                    <a:pt x="36" y="35"/>
                  </a:lnTo>
                  <a:lnTo>
                    <a:pt x="40" y="29"/>
                  </a:lnTo>
                  <a:lnTo>
                    <a:pt x="42" y="2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" name="Freeform 410"/>
            <p:cNvSpPr>
              <a:spLocks noChangeAspect="1"/>
            </p:cNvSpPr>
            <p:nvPr/>
          </p:nvSpPr>
          <p:spPr bwMode="auto">
            <a:xfrm>
              <a:off x="2970" y="1486"/>
              <a:ext cx="42" cy="41"/>
            </a:xfrm>
            <a:custGeom>
              <a:avLst/>
              <a:gdLst/>
              <a:ahLst/>
              <a:cxnLst>
                <a:cxn ang="0">
                  <a:pos x="42" y="21"/>
                </a:cxn>
                <a:cxn ang="0">
                  <a:pos x="40" y="12"/>
                </a:cxn>
                <a:cxn ang="0">
                  <a:pos x="36" y="6"/>
                </a:cxn>
                <a:cxn ang="0">
                  <a:pos x="29" y="1"/>
                </a:cxn>
                <a:cxn ang="0">
                  <a:pos x="21" y="0"/>
                </a:cxn>
                <a:cxn ang="0">
                  <a:pos x="13" y="1"/>
                </a:cxn>
                <a:cxn ang="0">
                  <a:pos x="6" y="6"/>
                </a:cxn>
                <a:cxn ang="0">
                  <a:pos x="2" y="12"/>
                </a:cxn>
                <a:cxn ang="0">
                  <a:pos x="0" y="21"/>
                </a:cxn>
                <a:cxn ang="0">
                  <a:pos x="2" y="29"/>
                </a:cxn>
                <a:cxn ang="0">
                  <a:pos x="6" y="35"/>
                </a:cxn>
                <a:cxn ang="0">
                  <a:pos x="13" y="40"/>
                </a:cxn>
                <a:cxn ang="0">
                  <a:pos x="21" y="41"/>
                </a:cxn>
                <a:cxn ang="0">
                  <a:pos x="29" y="40"/>
                </a:cxn>
                <a:cxn ang="0">
                  <a:pos x="36" y="35"/>
                </a:cxn>
                <a:cxn ang="0">
                  <a:pos x="40" y="29"/>
                </a:cxn>
                <a:cxn ang="0">
                  <a:pos x="42" y="21"/>
                </a:cxn>
              </a:cxnLst>
              <a:rect l="0" t="0" r="r" b="b"/>
              <a:pathLst>
                <a:path w="42" h="41">
                  <a:moveTo>
                    <a:pt x="42" y="21"/>
                  </a:moveTo>
                  <a:lnTo>
                    <a:pt x="40" y="12"/>
                  </a:lnTo>
                  <a:lnTo>
                    <a:pt x="36" y="6"/>
                  </a:lnTo>
                  <a:lnTo>
                    <a:pt x="29" y="1"/>
                  </a:lnTo>
                  <a:lnTo>
                    <a:pt x="21" y="0"/>
                  </a:lnTo>
                  <a:lnTo>
                    <a:pt x="13" y="1"/>
                  </a:lnTo>
                  <a:lnTo>
                    <a:pt x="6" y="6"/>
                  </a:lnTo>
                  <a:lnTo>
                    <a:pt x="2" y="12"/>
                  </a:lnTo>
                  <a:lnTo>
                    <a:pt x="0" y="21"/>
                  </a:lnTo>
                  <a:lnTo>
                    <a:pt x="2" y="29"/>
                  </a:lnTo>
                  <a:lnTo>
                    <a:pt x="6" y="35"/>
                  </a:lnTo>
                  <a:lnTo>
                    <a:pt x="13" y="40"/>
                  </a:lnTo>
                  <a:lnTo>
                    <a:pt x="21" y="41"/>
                  </a:lnTo>
                  <a:lnTo>
                    <a:pt x="29" y="40"/>
                  </a:lnTo>
                  <a:lnTo>
                    <a:pt x="36" y="35"/>
                  </a:lnTo>
                  <a:lnTo>
                    <a:pt x="40" y="29"/>
                  </a:lnTo>
                  <a:lnTo>
                    <a:pt x="42" y="2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" name="Freeform 411"/>
            <p:cNvSpPr>
              <a:spLocks noChangeAspect="1"/>
            </p:cNvSpPr>
            <p:nvPr/>
          </p:nvSpPr>
          <p:spPr bwMode="auto">
            <a:xfrm>
              <a:off x="3873" y="1211"/>
              <a:ext cx="42" cy="41"/>
            </a:xfrm>
            <a:custGeom>
              <a:avLst/>
              <a:gdLst/>
              <a:ahLst/>
              <a:cxnLst>
                <a:cxn ang="0">
                  <a:pos x="42" y="21"/>
                </a:cxn>
                <a:cxn ang="0">
                  <a:pos x="40" y="12"/>
                </a:cxn>
                <a:cxn ang="0">
                  <a:pos x="36" y="6"/>
                </a:cxn>
                <a:cxn ang="0">
                  <a:pos x="29" y="2"/>
                </a:cxn>
                <a:cxn ang="0">
                  <a:pos x="21" y="0"/>
                </a:cxn>
                <a:cxn ang="0">
                  <a:pos x="13" y="2"/>
                </a:cxn>
                <a:cxn ang="0">
                  <a:pos x="6" y="6"/>
                </a:cxn>
                <a:cxn ang="0">
                  <a:pos x="2" y="12"/>
                </a:cxn>
                <a:cxn ang="0">
                  <a:pos x="0" y="21"/>
                </a:cxn>
                <a:cxn ang="0">
                  <a:pos x="2" y="29"/>
                </a:cxn>
                <a:cxn ang="0">
                  <a:pos x="6" y="35"/>
                </a:cxn>
                <a:cxn ang="0">
                  <a:pos x="13" y="40"/>
                </a:cxn>
                <a:cxn ang="0">
                  <a:pos x="21" y="41"/>
                </a:cxn>
                <a:cxn ang="0">
                  <a:pos x="29" y="40"/>
                </a:cxn>
                <a:cxn ang="0">
                  <a:pos x="36" y="35"/>
                </a:cxn>
                <a:cxn ang="0">
                  <a:pos x="40" y="29"/>
                </a:cxn>
                <a:cxn ang="0">
                  <a:pos x="42" y="21"/>
                </a:cxn>
              </a:cxnLst>
              <a:rect l="0" t="0" r="r" b="b"/>
              <a:pathLst>
                <a:path w="42" h="41">
                  <a:moveTo>
                    <a:pt x="42" y="21"/>
                  </a:moveTo>
                  <a:lnTo>
                    <a:pt x="40" y="12"/>
                  </a:lnTo>
                  <a:lnTo>
                    <a:pt x="36" y="6"/>
                  </a:lnTo>
                  <a:lnTo>
                    <a:pt x="29" y="2"/>
                  </a:lnTo>
                  <a:lnTo>
                    <a:pt x="21" y="0"/>
                  </a:lnTo>
                  <a:lnTo>
                    <a:pt x="13" y="2"/>
                  </a:lnTo>
                  <a:lnTo>
                    <a:pt x="6" y="6"/>
                  </a:lnTo>
                  <a:lnTo>
                    <a:pt x="2" y="12"/>
                  </a:lnTo>
                  <a:lnTo>
                    <a:pt x="0" y="21"/>
                  </a:lnTo>
                  <a:lnTo>
                    <a:pt x="2" y="29"/>
                  </a:lnTo>
                  <a:lnTo>
                    <a:pt x="6" y="35"/>
                  </a:lnTo>
                  <a:lnTo>
                    <a:pt x="13" y="40"/>
                  </a:lnTo>
                  <a:lnTo>
                    <a:pt x="21" y="41"/>
                  </a:lnTo>
                  <a:lnTo>
                    <a:pt x="29" y="40"/>
                  </a:lnTo>
                  <a:lnTo>
                    <a:pt x="36" y="35"/>
                  </a:lnTo>
                  <a:lnTo>
                    <a:pt x="40" y="29"/>
                  </a:lnTo>
                  <a:lnTo>
                    <a:pt x="42" y="2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" name="Freeform 412"/>
            <p:cNvSpPr>
              <a:spLocks noChangeAspect="1"/>
            </p:cNvSpPr>
            <p:nvPr/>
          </p:nvSpPr>
          <p:spPr bwMode="auto">
            <a:xfrm>
              <a:off x="4026" y="1329"/>
              <a:ext cx="41" cy="41"/>
            </a:xfrm>
            <a:custGeom>
              <a:avLst/>
              <a:gdLst/>
              <a:ahLst/>
              <a:cxnLst>
                <a:cxn ang="0">
                  <a:pos x="41" y="21"/>
                </a:cxn>
                <a:cxn ang="0">
                  <a:pos x="40" y="12"/>
                </a:cxn>
                <a:cxn ang="0">
                  <a:pos x="35" y="6"/>
                </a:cxn>
                <a:cxn ang="0">
                  <a:pos x="28" y="1"/>
                </a:cxn>
                <a:cxn ang="0">
                  <a:pos x="21" y="0"/>
                </a:cxn>
                <a:cxn ang="0">
                  <a:pos x="13" y="1"/>
                </a:cxn>
                <a:cxn ang="0">
                  <a:pos x="6" y="6"/>
                </a:cxn>
                <a:cxn ang="0">
                  <a:pos x="1" y="12"/>
                </a:cxn>
                <a:cxn ang="0">
                  <a:pos x="0" y="21"/>
                </a:cxn>
                <a:cxn ang="0">
                  <a:pos x="1" y="29"/>
                </a:cxn>
                <a:cxn ang="0">
                  <a:pos x="6" y="35"/>
                </a:cxn>
                <a:cxn ang="0">
                  <a:pos x="13" y="40"/>
                </a:cxn>
                <a:cxn ang="0">
                  <a:pos x="21" y="41"/>
                </a:cxn>
                <a:cxn ang="0">
                  <a:pos x="28" y="40"/>
                </a:cxn>
                <a:cxn ang="0">
                  <a:pos x="35" y="35"/>
                </a:cxn>
                <a:cxn ang="0">
                  <a:pos x="40" y="29"/>
                </a:cxn>
                <a:cxn ang="0">
                  <a:pos x="41" y="21"/>
                </a:cxn>
              </a:cxnLst>
              <a:rect l="0" t="0" r="r" b="b"/>
              <a:pathLst>
                <a:path w="41" h="41">
                  <a:moveTo>
                    <a:pt x="41" y="21"/>
                  </a:moveTo>
                  <a:lnTo>
                    <a:pt x="40" y="12"/>
                  </a:lnTo>
                  <a:lnTo>
                    <a:pt x="35" y="6"/>
                  </a:lnTo>
                  <a:lnTo>
                    <a:pt x="28" y="1"/>
                  </a:lnTo>
                  <a:lnTo>
                    <a:pt x="21" y="0"/>
                  </a:lnTo>
                  <a:lnTo>
                    <a:pt x="13" y="1"/>
                  </a:lnTo>
                  <a:lnTo>
                    <a:pt x="6" y="6"/>
                  </a:lnTo>
                  <a:lnTo>
                    <a:pt x="1" y="12"/>
                  </a:lnTo>
                  <a:lnTo>
                    <a:pt x="0" y="21"/>
                  </a:lnTo>
                  <a:lnTo>
                    <a:pt x="1" y="29"/>
                  </a:lnTo>
                  <a:lnTo>
                    <a:pt x="6" y="35"/>
                  </a:lnTo>
                  <a:lnTo>
                    <a:pt x="13" y="40"/>
                  </a:lnTo>
                  <a:lnTo>
                    <a:pt x="21" y="41"/>
                  </a:lnTo>
                  <a:lnTo>
                    <a:pt x="28" y="40"/>
                  </a:lnTo>
                  <a:lnTo>
                    <a:pt x="35" y="35"/>
                  </a:lnTo>
                  <a:lnTo>
                    <a:pt x="40" y="29"/>
                  </a:lnTo>
                  <a:lnTo>
                    <a:pt x="41" y="2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" name="Freeform 413"/>
            <p:cNvSpPr>
              <a:spLocks noChangeAspect="1"/>
            </p:cNvSpPr>
            <p:nvPr/>
          </p:nvSpPr>
          <p:spPr bwMode="auto">
            <a:xfrm>
              <a:off x="4179" y="1447"/>
              <a:ext cx="41" cy="41"/>
            </a:xfrm>
            <a:custGeom>
              <a:avLst/>
              <a:gdLst/>
              <a:ahLst/>
              <a:cxnLst>
                <a:cxn ang="0">
                  <a:pos x="41" y="20"/>
                </a:cxn>
                <a:cxn ang="0">
                  <a:pos x="39" y="12"/>
                </a:cxn>
                <a:cxn ang="0">
                  <a:pos x="35" y="6"/>
                </a:cxn>
                <a:cxn ang="0">
                  <a:pos x="28" y="1"/>
                </a:cxn>
                <a:cxn ang="0">
                  <a:pos x="20" y="0"/>
                </a:cxn>
                <a:cxn ang="0">
                  <a:pos x="12" y="1"/>
                </a:cxn>
                <a:cxn ang="0">
                  <a:pos x="6" y="6"/>
                </a:cxn>
                <a:cxn ang="0">
                  <a:pos x="1" y="12"/>
                </a:cxn>
                <a:cxn ang="0">
                  <a:pos x="0" y="20"/>
                </a:cxn>
                <a:cxn ang="0">
                  <a:pos x="1" y="28"/>
                </a:cxn>
                <a:cxn ang="0">
                  <a:pos x="6" y="35"/>
                </a:cxn>
                <a:cxn ang="0">
                  <a:pos x="12" y="39"/>
                </a:cxn>
                <a:cxn ang="0">
                  <a:pos x="20" y="41"/>
                </a:cxn>
                <a:cxn ang="0">
                  <a:pos x="28" y="39"/>
                </a:cxn>
                <a:cxn ang="0">
                  <a:pos x="35" y="35"/>
                </a:cxn>
                <a:cxn ang="0">
                  <a:pos x="39" y="28"/>
                </a:cxn>
                <a:cxn ang="0">
                  <a:pos x="41" y="20"/>
                </a:cxn>
              </a:cxnLst>
              <a:rect l="0" t="0" r="r" b="b"/>
              <a:pathLst>
                <a:path w="41" h="41">
                  <a:moveTo>
                    <a:pt x="41" y="20"/>
                  </a:moveTo>
                  <a:lnTo>
                    <a:pt x="39" y="12"/>
                  </a:lnTo>
                  <a:lnTo>
                    <a:pt x="35" y="6"/>
                  </a:lnTo>
                  <a:lnTo>
                    <a:pt x="28" y="1"/>
                  </a:lnTo>
                  <a:lnTo>
                    <a:pt x="20" y="0"/>
                  </a:lnTo>
                  <a:lnTo>
                    <a:pt x="12" y="1"/>
                  </a:lnTo>
                  <a:lnTo>
                    <a:pt x="6" y="6"/>
                  </a:lnTo>
                  <a:lnTo>
                    <a:pt x="1" y="12"/>
                  </a:lnTo>
                  <a:lnTo>
                    <a:pt x="0" y="20"/>
                  </a:lnTo>
                  <a:lnTo>
                    <a:pt x="1" y="28"/>
                  </a:lnTo>
                  <a:lnTo>
                    <a:pt x="6" y="35"/>
                  </a:lnTo>
                  <a:lnTo>
                    <a:pt x="12" y="39"/>
                  </a:lnTo>
                  <a:lnTo>
                    <a:pt x="20" y="41"/>
                  </a:lnTo>
                  <a:lnTo>
                    <a:pt x="28" y="39"/>
                  </a:lnTo>
                  <a:lnTo>
                    <a:pt x="35" y="35"/>
                  </a:lnTo>
                  <a:lnTo>
                    <a:pt x="39" y="28"/>
                  </a:lnTo>
                  <a:lnTo>
                    <a:pt x="41" y="2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" name="Freeform 414"/>
            <p:cNvSpPr>
              <a:spLocks noChangeAspect="1"/>
            </p:cNvSpPr>
            <p:nvPr/>
          </p:nvSpPr>
          <p:spPr bwMode="auto">
            <a:xfrm>
              <a:off x="5044" y="1172"/>
              <a:ext cx="42" cy="41"/>
            </a:xfrm>
            <a:custGeom>
              <a:avLst/>
              <a:gdLst/>
              <a:ahLst/>
              <a:cxnLst>
                <a:cxn ang="0">
                  <a:pos x="42" y="21"/>
                </a:cxn>
                <a:cxn ang="0">
                  <a:pos x="40" y="12"/>
                </a:cxn>
                <a:cxn ang="0">
                  <a:pos x="36" y="6"/>
                </a:cxn>
                <a:cxn ang="0">
                  <a:pos x="29" y="1"/>
                </a:cxn>
                <a:cxn ang="0">
                  <a:pos x="21" y="0"/>
                </a:cxn>
                <a:cxn ang="0">
                  <a:pos x="13" y="1"/>
                </a:cxn>
                <a:cxn ang="0">
                  <a:pos x="7" y="6"/>
                </a:cxn>
                <a:cxn ang="0">
                  <a:pos x="2" y="12"/>
                </a:cxn>
                <a:cxn ang="0">
                  <a:pos x="0" y="21"/>
                </a:cxn>
                <a:cxn ang="0">
                  <a:pos x="2" y="29"/>
                </a:cxn>
                <a:cxn ang="0">
                  <a:pos x="7" y="35"/>
                </a:cxn>
                <a:cxn ang="0">
                  <a:pos x="13" y="40"/>
                </a:cxn>
                <a:cxn ang="0">
                  <a:pos x="21" y="41"/>
                </a:cxn>
                <a:cxn ang="0">
                  <a:pos x="29" y="40"/>
                </a:cxn>
                <a:cxn ang="0">
                  <a:pos x="36" y="35"/>
                </a:cxn>
                <a:cxn ang="0">
                  <a:pos x="40" y="29"/>
                </a:cxn>
                <a:cxn ang="0">
                  <a:pos x="42" y="21"/>
                </a:cxn>
              </a:cxnLst>
              <a:rect l="0" t="0" r="r" b="b"/>
              <a:pathLst>
                <a:path w="42" h="41">
                  <a:moveTo>
                    <a:pt x="42" y="21"/>
                  </a:moveTo>
                  <a:lnTo>
                    <a:pt x="40" y="12"/>
                  </a:lnTo>
                  <a:lnTo>
                    <a:pt x="36" y="6"/>
                  </a:lnTo>
                  <a:lnTo>
                    <a:pt x="29" y="1"/>
                  </a:lnTo>
                  <a:lnTo>
                    <a:pt x="21" y="0"/>
                  </a:lnTo>
                  <a:lnTo>
                    <a:pt x="13" y="1"/>
                  </a:lnTo>
                  <a:lnTo>
                    <a:pt x="7" y="6"/>
                  </a:lnTo>
                  <a:lnTo>
                    <a:pt x="2" y="12"/>
                  </a:lnTo>
                  <a:lnTo>
                    <a:pt x="0" y="21"/>
                  </a:lnTo>
                  <a:lnTo>
                    <a:pt x="2" y="29"/>
                  </a:lnTo>
                  <a:lnTo>
                    <a:pt x="7" y="35"/>
                  </a:lnTo>
                  <a:lnTo>
                    <a:pt x="13" y="40"/>
                  </a:lnTo>
                  <a:lnTo>
                    <a:pt x="21" y="41"/>
                  </a:lnTo>
                  <a:lnTo>
                    <a:pt x="29" y="40"/>
                  </a:lnTo>
                  <a:lnTo>
                    <a:pt x="36" y="35"/>
                  </a:lnTo>
                  <a:lnTo>
                    <a:pt x="40" y="29"/>
                  </a:lnTo>
                  <a:lnTo>
                    <a:pt x="42" y="2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" name="Freeform 415"/>
            <p:cNvSpPr>
              <a:spLocks noChangeAspect="1"/>
            </p:cNvSpPr>
            <p:nvPr/>
          </p:nvSpPr>
          <p:spPr bwMode="auto">
            <a:xfrm>
              <a:off x="5044" y="1329"/>
              <a:ext cx="42" cy="41"/>
            </a:xfrm>
            <a:custGeom>
              <a:avLst/>
              <a:gdLst/>
              <a:ahLst/>
              <a:cxnLst>
                <a:cxn ang="0">
                  <a:pos x="42" y="21"/>
                </a:cxn>
                <a:cxn ang="0">
                  <a:pos x="40" y="12"/>
                </a:cxn>
                <a:cxn ang="0">
                  <a:pos x="36" y="6"/>
                </a:cxn>
                <a:cxn ang="0">
                  <a:pos x="29" y="1"/>
                </a:cxn>
                <a:cxn ang="0">
                  <a:pos x="21" y="0"/>
                </a:cxn>
                <a:cxn ang="0">
                  <a:pos x="13" y="1"/>
                </a:cxn>
                <a:cxn ang="0">
                  <a:pos x="7" y="6"/>
                </a:cxn>
                <a:cxn ang="0">
                  <a:pos x="2" y="12"/>
                </a:cxn>
                <a:cxn ang="0">
                  <a:pos x="0" y="21"/>
                </a:cxn>
                <a:cxn ang="0">
                  <a:pos x="2" y="29"/>
                </a:cxn>
                <a:cxn ang="0">
                  <a:pos x="7" y="35"/>
                </a:cxn>
                <a:cxn ang="0">
                  <a:pos x="13" y="40"/>
                </a:cxn>
                <a:cxn ang="0">
                  <a:pos x="21" y="41"/>
                </a:cxn>
                <a:cxn ang="0">
                  <a:pos x="29" y="40"/>
                </a:cxn>
                <a:cxn ang="0">
                  <a:pos x="36" y="35"/>
                </a:cxn>
                <a:cxn ang="0">
                  <a:pos x="40" y="29"/>
                </a:cxn>
                <a:cxn ang="0">
                  <a:pos x="42" y="21"/>
                </a:cxn>
              </a:cxnLst>
              <a:rect l="0" t="0" r="r" b="b"/>
              <a:pathLst>
                <a:path w="42" h="41">
                  <a:moveTo>
                    <a:pt x="42" y="21"/>
                  </a:moveTo>
                  <a:lnTo>
                    <a:pt x="40" y="12"/>
                  </a:lnTo>
                  <a:lnTo>
                    <a:pt x="36" y="6"/>
                  </a:lnTo>
                  <a:lnTo>
                    <a:pt x="29" y="1"/>
                  </a:lnTo>
                  <a:lnTo>
                    <a:pt x="21" y="0"/>
                  </a:lnTo>
                  <a:lnTo>
                    <a:pt x="13" y="1"/>
                  </a:lnTo>
                  <a:lnTo>
                    <a:pt x="7" y="6"/>
                  </a:lnTo>
                  <a:lnTo>
                    <a:pt x="2" y="12"/>
                  </a:lnTo>
                  <a:lnTo>
                    <a:pt x="0" y="21"/>
                  </a:lnTo>
                  <a:lnTo>
                    <a:pt x="2" y="29"/>
                  </a:lnTo>
                  <a:lnTo>
                    <a:pt x="7" y="35"/>
                  </a:lnTo>
                  <a:lnTo>
                    <a:pt x="13" y="40"/>
                  </a:lnTo>
                  <a:lnTo>
                    <a:pt x="21" y="41"/>
                  </a:lnTo>
                  <a:lnTo>
                    <a:pt x="29" y="40"/>
                  </a:lnTo>
                  <a:lnTo>
                    <a:pt x="36" y="35"/>
                  </a:lnTo>
                  <a:lnTo>
                    <a:pt x="40" y="29"/>
                  </a:lnTo>
                  <a:lnTo>
                    <a:pt x="42" y="2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" name="Freeform 416"/>
            <p:cNvSpPr>
              <a:spLocks noChangeAspect="1"/>
            </p:cNvSpPr>
            <p:nvPr/>
          </p:nvSpPr>
          <p:spPr bwMode="auto">
            <a:xfrm>
              <a:off x="5044" y="1486"/>
              <a:ext cx="42" cy="41"/>
            </a:xfrm>
            <a:custGeom>
              <a:avLst/>
              <a:gdLst/>
              <a:ahLst/>
              <a:cxnLst>
                <a:cxn ang="0">
                  <a:pos x="42" y="21"/>
                </a:cxn>
                <a:cxn ang="0">
                  <a:pos x="40" y="12"/>
                </a:cxn>
                <a:cxn ang="0">
                  <a:pos x="36" y="6"/>
                </a:cxn>
                <a:cxn ang="0">
                  <a:pos x="29" y="1"/>
                </a:cxn>
                <a:cxn ang="0">
                  <a:pos x="21" y="0"/>
                </a:cxn>
                <a:cxn ang="0">
                  <a:pos x="13" y="1"/>
                </a:cxn>
                <a:cxn ang="0">
                  <a:pos x="7" y="6"/>
                </a:cxn>
                <a:cxn ang="0">
                  <a:pos x="2" y="12"/>
                </a:cxn>
                <a:cxn ang="0">
                  <a:pos x="0" y="21"/>
                </a:cxn>
                <a:cxn ang="0">
                  <a:pos x="2" y="29"/>
                </a:cxn>
                <a:cxn ang="0">
                  <a:pos x="7" y="35"/>
                </a:cxn>
                <a:cxn ang="0">
                  <a:pos x="13" y="40"/>
                </a:cxn>
                <a:cxn ang="0">
                  <a:pos x="21" y="41"/>
                </a:cxn>
                <a:cxn ang="0">
                  <a:pos x="29" y="40"/>
                </a:cxn>
                <a:cxn ang="0">
                  <a:pos x="36" y="35"/>
                </a:cxn>
                <a:cxn ang="0">
                  <a:pos x="40" y="29"/>
                </a:cxn>
                <a:cxn ang="0">
                  <a:pos x="42" y="21"/>
                </a:cxn>
              </a:cxnLst>
              <a:rect l="0" t="0" r="r" b="b"/>
              <a:pathLst>
                <a:path w="42" h="41">
                  <a:moveTo>
                    <a:pt x="42" y="21"/>
                  </a:moveTo>
                  <a:lnTo>
                    <a:pt x="40" y="12"/>
                  </a:lnTo>
                  <a:lnTo>
                    <a:pt x="36" y="6"/>
                  </a:lnTo>
                  <a:lnTo>
                    <a:pt x="29" y="1"/>
                  </a:lnTo>
                  <a:lnTo>
                    <a:pt x="21" y="0"/>
                  </a:lnTo>
                  <a:lnTo>
                    <a:pt x="13" y="1"/>
                  </a:lnTo>
                  <a:lnTo>
                    <a:pt x="7" y="6"/>
                  </a:lnTo>
                  <a:lnTo>
                    <a:pt x="2" y="12"/>
                  </a:lnTo>
                  <a:lnTo>
                    <a:pt x="0" y="21"/>
                  </a:lnTo>
                  <a:lnTo>
                    <a:pt x="2" y="29"/>
                  </a:lnTo>
                  <a:lnTo>
                    <a:pt x="7" y="35"/>
                  </a:lnTo>
                  <a:lnTo>
                    <a:pt x="13" y="40"/>
                  </a:lnTo>
                  <a:lnTo>
                    <a:pt x="21" y="41"/>
                  </a:lnTo>
                  <a:lnTo>
                    <a:pt x="29" y="40"/>
                  </a:lnTo>
                  <a:lnTo>
                    <a:pt x="36" y="35"/>
                  </a:lnTo>
                  <a:lnTo>
                    <a:pt x="40" y="29"/>
                  </a:lnTo>
                  <a:lnTo>
                    <a:pt x="42" y="2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" name="Freeform 417"/>
            <p:cNvSpPr>
              <a:spLocks noChangeAspect="1" noEditPoints="1"/>
            </p:cNvSpPr>
            <p:nvPr/>
          </p:nvSpPr>
          <p:spPr bwMode="auto">
            <a:xfrm>
              <a:off x="1836" y="1737"/>
              <a:ext cx="165" cy="270"/>
            </a:xfrm>
            <a:custGeom>
              <a:avLst/>
              <a:gdLst/>
              <a:ahLst/>
              <a:cxnLst>
                <a:cxn ang="0">
                  <a:pos x="162" y="89"/>
                </a:cxn>
                <a:cxn ang="0">
                  <a:pos x="133" y="21"/>
                </a:cxn>
                <a:cxn ang="0">
                  <a:pos x="97" y="2"/>
                </a:cxn>
                <a:cxn ang="0">
                  <a:pos x="64" y="2"/>
                </a:cxn>
                <a:cxn ang="0">
                  <a:pos x="28" y="24"/>
                </a:cxn>
                <a:cxn ang="0">
                  <a:pos x="2" y="90"/>
                </a:cxn>
                <a:cxn ang="0">
                  <a:pos x="0" y="159"/>
                </a:cxn>
                <a:cxn ang="0">
                  <a:pos x="8" y="207"/>
                </a:cxn>
                <a:cxn ang="0">
                  <a:pos x="32" y="250"/>
                </a:cxn>
                <a:cxn ang="0">
                  <a:pos x="66" y="268"/>
                </a:cxn>
                <a:cxn ang="0">
                  <a:pos x="99" y="268"/>
                </a:cxn>
                <a:cxn ang="0">
                  <a:pos x="135" y="247"/>
                </a:cxn>
                <a:cxn ang="0">
                  <a:pos x="162" y="181"/>
                </a:cxn>
                <a:cxn ang="0">
                  <a:pos x="82" y="261"/>
                </a:cxn>
                <a:cxn ang="0">
                  <a:pos x="69" y="259"/>
                </a:cxn>
                <a:cxn ang="0">
                  <a:pos x="56" y="252"/>
                </a:cxn>
                <a:cxn ang="0">
                  <a:pos x="45" y="237"/>
                </a:cxn>
                <a:cxn ang="0">
                  <a:pos x="36" y="214"/>
                </a:cxn>
                <a:cxn ang="0">
                  <a:pos x="32" y="131"/>
                </a:cxn>
                <a:cxn ang="0">
                  <a:pos x="35" y="59"/>
                </a:cxn>
                <a:cxn ang="0">
                  <a:pos x="45" y="31"/>
                </a:cxn>
                <a:cxn ang="0">
                  <a:pos x="58" y="16"/>
                </a:cxn>
                <a:cxn ang="0">
                  <a:pos x="72" y="10"/>
                </a:cxn>
                <a:cxn ang="0">
                  <a:pos x="82" y="9"/>
                </a:cxn>
                <a:cxn ang="0">
                  <a:pos x="94" y="10"/>
                </a:cxn>
                <a:cxn ang="0">
                  <a:pos x="107" y="17"/>
                </a:cxn>
                <a:cxn ang="0">
                  <a:pos x="120" y="31"/>
                </a:cxn>
                <a:cxn ang="0">
                  <a:pos x="128" y="54"/>
                </a:cxn>
                <a:cxn ang="0">
                  <a:pos x="132" y="131"/>
                </a:cxn>
                <a:cxn ang="0">
                  <a:pos x="128" y="212"/>
                </a:cxn>
                <a:cxn ang="0">
                  <a:pos x="121" y="235"/>
                </a:cxn>
                <a:cxn ang="0">
                  <a:pos x="109" y="251"/>
                </a:cxn>
                <a:cxn ang="0">
                  <a:pos x="96" y="259"/>
                </a:cxn>
                <a:cxn ang="0">
                  <a:pos x="82" y="261"/>
                </a:cxn>
              </a:cxnLst>
              <a:rect l="0" t="0" r="r" b="b"/>
              <a:pathLst>
                <a:path w="165" h="270">
                  <a:moveTo>
                    <a:pt x="165" y="136"/>
                  </a:moveTo>
                  <a:lnTo>
                    <a:pt x="162" y="89"/>
                  </a:lnTo>
                  <a:lnTo>
                    <a:pt x="149" y="44"/>
                  </a:lnTo>
                  <a:lnTo>
                    <a:pt x="133" y="21"/>
                  </a:lnTo>
                  <a:lnTo>
                    <a:pt x="115" y="8"/>
                  </a:lnTo>
                  <a:lnTo>
                    <a:pt x="97" y="2"/>
                  </a:lnTo>
                  <a:lnTo>
                    <a:pt x="82" y="0"/>
                  </a:lnTo>
                  <a:lnTo>
                    <a:pt x="64" y="2"/>
                  </a:lnTo>
                  <a:lnTo>
                    <a:pt x="45" y="10"/>
                  </a:lnTo>
                  <a:lnTo>
                    <a:pt x="28" y="24"/>
                  </a:lnTo>
                  <a:lnTo>
                    <a:pt x="14" y="47"/>
                  </a:lnTo>
                  <a:lnTo>
                    <a:pt x="2" y="90"/>
                  </a:lnTo>
                  <a:lnTo>
                    <a:pt x="0" y="136"/>
                  </a:lnTo>
                  <a:lnTo>
                    <a:pt x="0" y="159"/>
                  </a:lnTo>
                  <a:lnTo>
                    <a:pt x="2" y="183"/>
                  </a:lnTo>
                  <a:lnTo>
                    <a:pt x="8" y="207"/>
                  </a:lnTo>
                  <a:lnTo>
                    <a:pt x="17" y="230"/>
                  </a:lnTo>
                  <a:lnTo>
                    <a:pt x="32" y="250"/>
                  </a:lnTo>
                  <a:lnTo>
                    <a:pt x="49" y="262"/>
                  </a:lnTo>
                  <a:lnTo>
                    <a:pt x="66" y="268"/>
                  </a:lnTo>
                  <a:lnTo>
                    <a:pt x="82" y="270"/>
                  </a:lnTo>
                  <a:lnTo>
                    <a:pt x="99" y="268"/>
                  </a:lnTo>
                  <a:lnTo>
                    <a:pt x="118" y="261"/>
                  </a:lnTo>
                  <a:lnTo>
                    <a:pt x="135" y="247"/>
                  </a:lnTo>
                  <a:lnTo>
                    <a:pt x="150" y="224"/>
                  </a:lnTo>
                  <a:lnTo>
                    <a:pt x="162" y="181"/>
                  </a:lnTo>
                  <a:lnTo>
                    <a:pt x="165" y="136"/>
                  </a:lnTo>
                  <a:close/>
                  <a:moveTo>
                    <a:pt x="82" y="261"/>
                  </a:moveTo>
                  <a:lnTo>
                    <a:pt x="76" y="261"/>
                  </a:lnTo>
                  <a:lnTo>
                    <a:pt x="69" y="259"/>
                  </a:lnTo>
                  <a:lnTo>
                    <a:pt x="63" y="256"/>
                  </a:lnTo>
                  <a:lnTo>
                    <a:pt x="56" y="252"/>
                  </a:lnTo>
                  <a:lnTo>
                    <a:pt x="50" y="245"/>
                  </a:lnTo>
                  <a:lnTo>
                    <a:pt x="45" y="237"/>
                  </a:lnTo>
                  <a:lnTo>
                    <a:pt x="40" y="226"/>
                  </a:lnTo>
                  <a:lnTo>
                    <a:pt x="36" y="214"/>
                  </a:lnTo>
                  <a:lnTo>
                    <a:pt x="33" y="172"/>
                  </a:lnTo>
                  <a:lnTo>
                    <a:pt x="32" y="131"/>
                  </a:lnTo>
                  <a:lnTo>
                    <a:pt x="33" y="93"/>
                  </a:lnTo>
                  <a:lnTo>
                    <a:pt x="35" y="59"/>
                  </a:lnTo>
                  <a:lnTo>
                    <a:pt x="39" y="43"/>
                  </a:lnTo>
                  <a:lnTo>
                    <a:pt x="45" y="31"/>
                  </a:lnTo>
                  <a:lnTo>
                    <a:pt x="51" y="22"/>
                  </a:lnTo>
                  <a:lnTo>
                    <a:pt x="58" y="16"/>
                  </a:lnTo>
                  <a:lnTo>
                    <a:pt x="65" y="12"/>
                  </a:lnTo>
                  <a:lnTo>
                    <a:pt x="72" y="10"/>
                  </a:lnTo>
                  <a:lnTo>
                    <a:pt x="78" y="9"/>
                  </a:lnTo>
                  <a:lnTo>
                    <a:pt x="82" y="9"/>
                  </a:lnTo>
                  <a:lnTo>
                    <a:pt x="88" y="9"/>
                  </a:lnTo>
                  <a:lnTo>
                    <a:pt x="94" y="10"/>
                  </a:lnTo>
                  <a:lnTo>
                    <a:pt x="100" y="13"/>
                  </a:lnTo>
                  <a:lnTo>
                    <a:pt x="107" y="17"/>
                  </a:lnTo>
                  <a:lnTo>
                    <a:pt x="114" y="23"/>
                  </a:lnTo>
                  <a:lnTo>
                    <a:pt x="120" y="31"/>
                  </a:lnTo>
                  <a:lnTo>
                    <a:pt x="125" y="41"/>
                  </a:lnTo>
                  <a:lnTo>
                    <a:pt x="128" y="54"/>
                  </a:lnTo>
                  <a:lnTo>
                    <a:pt x="132" y="92"/>
                  </a:lnTo>
                  <a:lnTo>
                    <a:pt x="132" y="131"/>
                  </a:lnTo>
                  <a:lnTo>
                    <a:pt x="132" y="173"/>
                  </a:lnTo>
                  <a:lnTo>
                    <a:pt x="128" y="212"/>
                  </a:lnTo>
                  <a:lnTo>
                    <a:pt x="125" y="225"/>
                  </a:lnTo>
                  <a:lnTo>
                    <a:pt x="121" y="235"/>
                  </a:lnTo>
                  <a:lnTo>
                    <a:pt x="115" y="244"/>
                  </a:lnTo>
                  <a:lnTo>
                    <a:pt x="109" y="251"/>
                  </a:lnTo>
                  <a:lnTo>
                    <a:pt x="103" y="255"/>
                  </a:lnTo>
                  <a:lnTo>
                    <a:pt x="96" y="259"/>
                  </a:lnTo>
                  <a:lnTo>
                    <a:pt x="89" y="261"/>
                  </a:lnTo>
                  <a:lnTo>
                    <a:pt x="82" y="26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" name="Freeform 418"/>
            <p:cNvSpPr>
              <a:spLocks noChangeAspect="1" noEditPoints="1"/>
            </p:cNvSpPr>
            <p:nvPr/>
          </p:nvSpPr>
          <p:spPr bwMode="auto">
            <a:xfrm>
              <a:off x="2908" y="1737"/>
              <a:ext cx="165" cy="270"/>
            </a:xfrm>
            <a:custGeom>
              <a:avLst/>
              <a:gdLst/>
              <a:ahLst/>
              <a:cxnLst>
                <a:cxn ang="0">
                  <a:pos x="162" y="89"/>
                </a:cxn>
                <a:cxn ang="0">
                  <a:pos x="134" y="21"/>
                </a:cxn>
                <a:cxn ang="0">
                  <a:pos x="98" y="2"/>
                </a:cxn>
                <a:cxn ang="0">
                  <a:pos x="64" y="2"/>
                </a:cxn>
                <a:cxn ang="0">
                  <a:pos x="29" y="24"/>
                </a:cxn>
                <a:cxn ang="0">
                  <a:pos x="3" y="90"/>
                </a:cxn>
                <a:cxn ang="0">
                  <a:pos x="0" y="159"/>
                </a:cxn>
                <a:cxn ang="0">
                  <a:pos x="8" y="207"/>
                </a:cxn>
                <a:cxn ang="0">
                  <a:pos x="32" y="250"/>
                </a:cxn>
                <a:cxn ang="0">
                  <a:pos x="67" y="268"/>
                </a:cxn>
                <a:cxn ang="0">
                  <a:pos x="100" y="268"/>
                </a:cxn>
                <a:cxn ang="0">
                  <a:pos x="136" y="247"/>
                </a:cxn>
                <a:cxn ang="0">
                  <a:pos x="163" y="181"/>
                </a:cxn>
                <a:cxn ang="0">
                  <a:pos x="82" y="261"/>
                </a:cxn>
                <a:cxn ang="0">
                  <a:pos x="70" y="259"/>
                </a:cxn>
                <a:cxn ang="0">
                  <a:pos x="57" y="252"/>
                </a:cxn>
                <a:cxn ang="0">
                  <a:pos x="45" y="237"/>
                </a:cxn>
                <a:cxn ang="0">
                  <a:pos x="37" y="214"/>
                </a:cxn>
                <a:cxn ang="0">
                  <a:pos x="33" y="131"/>
                </a:cxn>
                <a:cxn ang="0">
                  <a:pos x="36" y="59"/>
                </a:cxn>
                <a:cxn ang="0">
                  <a:pos x="45" y="31"/>
                </a:cxn>
                <a:cxn ang="0">
                  <a:pos x="58" y="16"/>
                </a:cxn>
                <a:cxn ang="0">
                  <a:pos x="72" y="10"/>
                </a:cxn>
                <a:cxn ang="0">
                  <a:pos x="82" y="9"/>
                </a:cxn>
                <a:cxn ang="0">
                  <a:pos x="94" y="10"/>
                </a:cxn>
                <a:cxn ang="0">
                  <a:pos x="108" y="17"/>
                </a:cxn>
                <a:cxn ang="0">
                  <a:pos x="120" y="31"/>
                </a:cxn>
                <a:cxn ang="0">
                  <a:pos x="129" y="54"/>
                </a:cxn>
                <a:cxn ang="0">
                  <a:pos x="133" y="131"/>
                </a:cxn>
                <a:cxn ang="0">
                  <a:pos x="128" y="212"/>
                </a:cxn>
                <a:cxn ang="0">
                  <a:pos x="121" y="235"/>
                </a:cxn>
                <a:cxn ang="0">
                  <a:pos x="110" y="251"/>
                </a:cxn>
                <a:cxn ang="0">
                  <a:pos x="96" y="259"/>
                </a:cxn>
                <a:cxn ang="0">
                  <a:pos x="82" y="261"/>
                </a:cxn>
              </a:cxnLst>
              <a:rect l="0" t="0" r="r" b="b"/>
              <a:pathLst>
                <a:path w="165" h="270">
                  <a:moveTo>
                    <a:pt x="165" y="136"/>
                  </a:moveTo>
                  <a:lnTo>
                    <a:pt x="162" y="89"/>
                  </a:lnTo>
                  <a:lnTo>
                    <a:pt x="149" y="44"/>
                  </a:lnTo>
                  <a:lnTo>
                    <a:pt x="134" y="21"/>
                  </a:lnTo>
                  <a:lnTo>
                    <a:pt x="116" y="8"/>
                  </a:lnTo>
                  <a:lnTo>
                    <a:pt x="98" y="2"/>
                  </a:lnTo>
                  <a:lnTo>
                    <a:pt x="83" y="0"/>
                  </a:lnTo>
                  <a:lnTo>
                    <a:pt x="64" y="2"/>
                  </a:lnTo>
                  <a:lnTo>
                    <a:pt x="46" y="10"/>
                  </a:lnTo>
                  <a:lnTo>
                    <a:pt x="29" y="24"/>
                  </a:lnTo>
                  <a:lnTo>
                    <a:pt x="15" y="47"/>
                  </a:lnTo>
                  <a:lnTo>
                    <a:pt x="3" y="90"/>
                  </a:lnTo>
                  <a:lnTo>
                    <a:pt x="0" y="136"/>
                  </a:lnTo>
                  <a:lnTo>
                    <a:pt x="0" y="159"/>
                  </a:lnTo>
                  <a:lnTo>
                    <a:pt x="3" y="183"/>
                  </a:lnTo>
                  <a:lnTo>
                    <a:pt x="8" y="207"/>
                  </a:lnTo>
                  <a:lnTo>
                    <a:pt x="18" y="230"/>
                  </a:lnTo>
                  <a:lnTo>
                    <a:pt x="32" y="250"/>
                  </a:lnTo>
                  <a:lnTo>
                    <a:pt x="49" y="262"/>
                  </a:lnTo>
                  <a:lnTo>
                    <a:pt x="67" y="268"/>
                  </a:lnTo>
                  <a:lnTo>
                    <a:pt x="82" y="270"/>
                  </a:lnTo>
                  <a:lnTo>
                    <a:pt x="100" y="268"/>
                  </a:lnTo>
                  <a:lnTo>
                    <a:pt x="118" y="261"/>
                  </a:lnTo>
                  <a:lnTo>
                    <a:pt x="136" y="247"/>
                  </a:lnTo>
                  <a:lnTo>
                    <a:pt x="151" y="224"/>
                  </a:lnTo>
                  <a:lnTo>
                    <a:pt x="163" y="181"/>
                  </a:lnTo>
                  <a:lnTo>
                    <a:pt x="165" y="136"/>
                  </a:lnTo>
                  <a:close/>
                  <a:moveTo>
                    <a:pt x="82" y="261"/>
                  </a:moveTo>
                  <a:lnTo>
                    <a:pt x="76" y="261"/>
                  </a:lnTo>
                  <a:lnTo>
                    <a:pt x="70" y="259"/>
                  </a:lnTo>
                  <a:lnTo>
                    <a:pt x="63" y="256"/>
                  </a:lnTo>
                  <a:lnTo>
                    <a:pt x="57" y="252"/>
                  </a:lnTo>
                  <a:lnTo>
                    <a:pt x="50" y="245"/>
                  </a:lnTo>
                  <a:lnTo>
                    <a:pt x="45" y="237"/>
                  </a:lnTo>
                  <a:lnTo>
                    <a:pt x="40" y="226"/>
                  </a:lnTo>
                  <a:lnTo>
                    <a:pt x="37" y="214"/>
                  </a:lnTo>
                  <a:lnTo>
                    <a:pt x="33" y="172"/>
                  </a:lnTo>
                  <a:lnTo>
                    <a:pt x="33" y="131"/>
                  </a:lnTo>
                  <a:lnTo>
                    <a:pt x="33" y="93"/>
                  </a:lnTo>
                  <a:lnTo>
                    <a:pt x="36" y="59"/>
                  </a:lnTo>
                  <a:lnTo>
                    <a:pt x="40" y="43"/>
                  </a:lnTo>
                  <a:lnTo>
                    <a:pt x="45" y="31"/>
                  </a:lnTo>
                  <a:lnTo>
                    <a:pt x="51" y="22"/>
                  </a:lnTo>
                  <a:lnTo>
                    <a:pt x="58" y="16"/>
                  </a:lnTo>
                  <a:lnTo>
                    <a:pt x="65" y="12"/>
                  </a:lnTo>
                  <a:lnTo>
                    <a:pt x="72" y="10"/>
                  </a:lnTo>
                  <a:lnTo>
                    <a:pt x="78" y="9"/>
                  </a:lnTo>
                  <a:lnTo>
                    <a:pt x="82" y="9"/>
                  </a:lnTo>
                  <a:lnTo>
                    <a:pt x="88" y="9"/>
                  </a:lnTo>
                  <a:lnTo>
                    <a:pt x="94" y="10"/>
                  </a:lnTo>
                  <a:lnTo>
                    <a:pt x="101" y="13"/>
                  </a:lnTo>
                  <a:lnTo>
                    <a:pt x="108" y="17"/>
                  </a:lnTo>
                  <a:lnTo>
                    <a:pt x="114" y="23"/>
                  </a:lnTo>
                  <a:lnTo>
                    <a:pt x="120" y="31"/>
                  </a:lnTo>
                  <a:lnTo>
                    <a:pt x="125" y="41"/>
                  </a:lnTo>
                  <a:lnTo>
                    <a:pt x="129" y="54"/>
                  </a:lnTo>
                  <a:lnTo>
                    <a:pt x="132" y="92"/>
                  </a:lnTo>
                  <a:lnTo>
                    <a:pt x="133" y="131"/>
                  </a:lnTo>
                  <a:lnTo>
                    <a:pt x="132" y="173"/>
                  </a:lnTo>
                  <a:lnTo>
                    <a:pt x="128" y="212"/>
                  </a:lnTo>
                  <a:lnTo>
                    <a:pt x="125" y="225"/>
                  </a:lnTo>
                  <a:lnTo>
                    <a:pt x="121" y="235"/>
                  </a:lnTo>
                  <a:lnTo>
                    <a:pt x="116" y="244"/>
                  </a:lnTo>
                  <a:lnTo>
                    <a:pt x="110" y="251"/>
                  </a:lnTo>
                  <a:lnTo>
                    <a:pt x="103" y="255"/>
                  </a:lnTo>
                  <a:lnTo>
                    <a:pt x="96" y="259"/>
                  </a:lnTo>
                  <a:lnTo>
                    <a:pt x="89" y="261"/>
                  </a:lnTo>
                  <a:lnTo>
                    <a:pt x="82" y="26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" name="Freeform 419"/>
            <p:cNvSpPr>
              <a:spLocks noChangeAspect="1"/>
            </p:cNvSpPr>
            <p:nvPr/>
          </p:nvSpPr>
          <p:spPr bwMode="auto">
            <a:xfrm>
              <a:off x="3819" y="1879"/>
              <a:ext cx="41" cy="42"/>
            </a:xfrm>
            <a:custGeom>
              <a:avLst/>
              <a:gdLst/>
              <a:ahLst/>
              <a:cxnLst>
                <a:cxn ang="0">
                  <a:pos x="41" y="21"/>
                </a:cxn>
                <a:cxn ang="0">
                  <a:pos x="40" y="13"/>
                </a:cxn>
                <a:cxn ang="0">
                  <a:pos x="35" y="6"/>
                </a:cxn>
                <a:cxn ang="0">
                  <a:pos x="28" y="2"/>
                </a:cxn>
                <a:cxn ang="0">
                  <a:pos x="20" y="0"/>
                </a:cxn>
                <a:cxn ang="0">
                  <a:pos x="12" y="2"/>
                </a:cxn>
                <a:cxn ang="0">
                  <a:pos x="6" y="6"/>
                </a:cxn>
                <a:cxn ang="0">
                  <a:pos x="1" y="13"/>
                </a:cxn>
                <a:cxn ang="0">
                  <a:pos x="0" y="21"/>
                </a:cxn>
                <a:cxn ang="0">
                  <a:pos x="1" y="29"/>
                </a:cxn>
                <a:cxn ang="0">
                  <a:pos x="6" y="36"/>
                </a:cxn>
                <a:cxn ang="0">
                  <a:pos x="12" y="40"/>
                </a:cxn>
                <a:cxn ang="0">
                  <a:pos x="20" y="42"/>
                </a:cxn>
                <a:cxn ang="0">
                  <a:pos x="28" y="40"/>
                </a:cxn>
                <a:cxn ang="0">
                  <a:pos x="35" y="36"/>
                </a:cxn>
                <a:cxn ang="0">
                  <a:pos x="40" y="29"/>
                </a:cxn>
                <a:cxn ang="0">
                  <a:pos x="41" y="21"/>
                </a:cxn>
              </a:cxnLst>
              <a:rect l="0" t="0" r="r" b="b"/>
              <a:pathLst>
                <a:path w="41" h="42">
                  <a:moveTo>
                    <a:pt x="41" y="21"/>
                  </a:moveTo>
                  <a:lnTo>
                    <a:pt x="40" y="13"/>
                  </a:lnTo>
                  <a:lnTo>
                    <a:pt x="35" y="6"/>
                  </a:lnTo>
                  <a:lnTo>
                    <a:pt x="28" y="2"/>
                  </a:lnTo>
                  <a:lnTo>
                    <a:pt x="20" y="0"/>
                  </a:lnTo>
                  <a:lnTo>
                    <a:pt x="12" y="2"/>
                  </a:lnTo>
                  <a:lnTo>
                    <a:pt x="6" y="6"/>
                  </a:lnTo>
                  <a:lnTo>
                    <a:pt x="1" y="13"/>
                  </a:lnTo>
                  <a:lnTo>
                    <a:pt x="0" y="21"/>
                  </a:lnTo>
                  <a:lnTo>
                    <a:pt x="1" y="29"/>
                  </a:lnTo>
                  <a:lnTo>
                    <a:pt x="6" y="36"/>
                  </a:lnTo>
                  <a:lnTo>
                    <a:pt x="12" y="40"/>
                  </a:lnTo>
                  <a:lnTo>
                    <a:pt x="20" y="42"/>
                  </a:lnTo>
                  <a:lnTo>
                    <a:pt x="28" y="40"/>
                  </a:lnTo>
                  <a:lnTo>
                    <a:pt x="35" y="36"/>
                  </a:lnTo>
                  <a:lnTo>
                    <a:pt x="40" y="29"/>
                  </a:lnTo>
                  <a:lnTo>
                    <a:pt x="41" y="2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" name="Freeform 420"/>
            <p:cNvSpPr>
              <a:spLocks noChangeAspect="1"/>
            </p:cNvSpPr>
            <p:nvPr/>
          </p:nvSpPr>
          <p:spPr bwMode="auto">
            <a:xfrm>
              <a:off x="3993" y="1879"/>
              <a:ext cx="42" cy="42"/>
            </a:xfrm>
            <a:custGeom>
              <a:avLst/>
              <a:gdLst/>
              <a:ahLst/>
              <a:cxnLst>
                <a:cxn ang="0">
                  <a:pos x="42" y="21"/>
                </a:cxn>
                <a:cxn ang="0">
                  <a:pos x="40" y="13"/>
                </a:cxn>
                <a:cxn ang="0">
                  <a:pos x="35" y="6"/>
                </a:cxn>
                <a:cxn ang="0">
                  <a:pos x="29" y="2"/>
                </a:cxn>
                <a:cxn ang="0">
                  <a:pos x="21" y="0"/>
                </a:cxn>
                <a:cxn ang="0">
                  <a:pos x="13" y="2"/>
                </a:cxn>
                <a:cxn ang="0">
                  <a:pos x="6" y="6"/>
                </a:cxn>
                <a:cxn ang="0">
                  <a:pos x="2" y="13"/>
                </a:cxn>
                <a:cxn ang="0">
                  <a:pos x="0" y="21"/>
                </a:cxn>
                <a:cxn ang="0">
                  <a:pos x="2" y="29"/>
                </a:cxn>
                <a:cxn ang="0">
                  <a:pos x="6" y="36"/>
                </a:cxn>
                <a:cxn ang="0">
                  <a:pos x="13" y="40"/>
                </a:cxn>
                <a:cxn ang="0">
                  <a:pos x="21" y="42"/>
                </a:cxn>
                <a:cxn ang="0">
                  <a:pos x="29" y="40"/>
                </a:cxn>
                <a:cxn ang="0">
                  <a:pos x="35" y="36"/>
                </a:cxn>
                <a:cxn ang="0">
                  <a:pos x="40" y="29"/>
                </a:cxn>
                <a:cxn ang="0">
                  <a:pos x="42" y="21"/>
                </a:cxn>
              </a:cxnLst>
              <a:rect l="0" t="0" r="r" b="b"/>
              <a:pathLst>
                <a:path w="42" h="42">
                  <a:moveTo>
                    <a:pt x="42" y="21"/>
                  </a:moveTo>
                  <a:lnTo>
                    <a:pt x="40" y="13"/>
                  </a:lnTo>
                  <a:lnTo>
                    <a:pt x="35" y="6"/>
                  </a:lnTo>
                  <a:lnTo>
                    <a:pt x="29" y="2"/>
                  </a:lnTo>
                  <a:lnTo>
                    <a:pt x="21" y="0"/>
                  </a:lnTo>
                  <a:lnTo>
                    <a:pt x="13" y="2"/>
                  </a:lnTo>
                  <a:lnTo>
                    <a:pt x="6" y="6"/>
                  </a:lnTo>
                  <a:lnTo>
                    <a:pt x="2" y="13"/>
                  </a:lnTo>
                  <a:lnTo>
                    <a:pt x="0" y="21"/>
                  </a:lnTo>
                  <a:lnTo>
                    <a:pt x="2" y="29"/>
                  </a:lnTo>
                  <a:lnTo>
                    <a:pt x="6" y="36"/>
                  </a:lnTo>
                  <a:lnTo>
                    <a:pt x="13" y="40"/>
                  </a:lnTo>
                  <a:lnTo>
                    <a:pt x="21" y="42"/>
                  </a:lnTo>
                  <a:lnTo>
                    <a:pt x="29" y="40"/>
                  </a:lnTo>
                  <a:lnTo>
                    <a:pt x="35" y="36"/>
                  </a:lnTo>
                  <a:lnTo>
                    <a:pt x="40" y="29"/>
                  </a:lnTo>
                  <a:lnTo>
                    <a:pt x="42" y="2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" name="Freeform 421"/>
            <p:cNvSpPr>
              <a:spLocks noChangeAspect="1"/>
            </p:cNvSpPr>
            <p:nvPr/>
          </p:nvSpPr>
          <p:spPr bwMode="auto">
            <a:xfrm>
              <a:off x="4167" y="1879"/>
              <a:ext cx="42" cy="42"/>
            </a:xfrm>
            <a:custGeom>
              <a:avLst/>
              <a:gdLst/>
              <a:ahLst/>
              <a:cxnLst>
                <a:cxn ang="0">
                  <a:pos x="42" y="21"/>
                </a:cxn>
                <a:cxn ang="0">
                  <a:pos x="40" y="13"/>
                </a:cxn>
                <a:cxn ang="0">
                  <a:pos x="36" y="6"/>
                </a:cxn>
                <a:cxn ang="0">
                  <a:pos x="29" y="2"/>
                </a:cxn>
                <a:cxn ang="0">
                  <a:pos x="21" y="0"/>
                </a:cxn>
                <a:cxn ang="0">
                  <a:pos x="13" y="2"/>
                </a:cxn>
                <a:cxn ang="0">
                  <a:pos x="6" y="6"/>
                </a:cxn>
                <a:cxn ang="0">
                  <a:pos x="2" y="13"/>
                </a:cxn>
                <a:cxn ang="0">
                  <a:pos x="0" y="21"/>
                </a:cxn>
                <a:cxn ang="0">
                  <a:pos x="2" y="29"/>
                </a:cxn>
                <a:cxn ang="0">
                  <a:pos x="6" y="36"/>
                </a:cxn>
                <a:cxn ang="0">
                  <a:pos x="13" y="40"/>
                </a:cxn>
                <a:cxn ang="0">
                  <a:pos x="21" y="42"/>
                </a:cxn>
                <a:cxn ang="0">
                  <a:pos x="29" y="40"/>
                </a:cxn>
                <a:cxn ang="0">
                  <a:pos x="36" y="36"/>
                </a:cxn>
                <a:cxn ang="0">
                  <a:pos x="40" y="29"/>
                </a:cxn>
                <a:cxn ang="0">
                  <a:pos x="42" y="21"/>
                </a:cxn>
              </a:cxnLst>
              <a:rect l="0" t="0" r="r" b="b"/>
              <a:pathLst>
                <a:path w="42" h="42">
                  <a:moveTo>
                    <a:pt x="42" y="21"/>
                  </a:moveTo>
                  <a:lnTo>
                    <a:pt x="40" y="13"/>
                  </a:lnTo>
                  <a:lnTo>
                    <a:pt x="36" y="6"/>
                  </a:lnTo>
                  <a:lnTo>
                    <a:pt x="29" y="2"/>
                  </a:lnTo>
                  <a:lnTo>
                    <a:pt x="21" y="0"/>
                  </a:lnTo>
                  <a:lnTo>
                    <a:pt x="13" y="2"/>
                  </a:lnTo>
                  <a:lnTo>
                    <a:pt x="6" y="6"/>
                  </a:lnTo>
                  <a:lnTo>
                    <a:pt x="2" y="13"/>
                  </a:lnTo>
                  <a:lnTo>
                    <a:pt x="0" y="21"/>
                  </a:lnTo>
                  <a:lnTo>
                    <a:pt x="2" y="29"/>
                  </a:lnTo>
                  <a:lnTo>
                    <a:pt x="6" y="36"/>
                  </a:lnTo>
                  <a:lnTo>
                    <a:pt x="13" y="40"/>
                  </a:lnTo>
                  <a:lnTo>
                    <a:pt x="21" y="42"/>
                  </a:lnTo>
                  <a:lnTo>
                    <a:pt x="29" y="40"/>
                  </a:lnTo>
                  <a:lnTo>
                    <a:pt x="36" y="36"/>
                  </a:lnTo>
                  <a:lnTo>
                    <a:pt x="40" y="29"/>
                  </a:lnTo>
                  <a:lnTo>
                    <a:pt x="42" y="2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" name="Freeform 422"/>
            <p:cNvSpPr>
              <a:spLocks noChangeAspect="1" noEditPoints="1"/>
            </p:cNvSpPr>
            <p:nvPr/>
          </p:nvSpPr>
          <p:spPr bwMode="auto">
            <a:xfrm>
              <a:off x="4716" y="1829"/>
              <a:ext cx="207" cy="173"/>
            </a:xfrm>
            <a:custGeom>
              <a:avLst/>
              <a:gdLst/>
              <a:ahLst/>
              <a:cxnLst>
                <a:cxn ang="0">
                  <a:pos x="193" y="23"/>
                </a:cxn>
                <a:cxn ang="0">
                  <a:pos x="205" y="17"/>
                </a:cxn>
                <a:cxn ang="0">
                  <a:pos x="206" y="4"/>
                </a:cxn>
                <a:cxn ang="0">
                  <a:pos x="198" y="0"/>
                </a:cxn>
                <a:cxn ang="0">
                  <a:pos x="103" y="0"/>
                </a:cxn>
                <a:cxn ang="0">
                  <a:pos x="62" y="11"/>
                </a:cxn>
                <a:cxn ang="0">
                  <a:pos x="29" y="38"/>
                </a:cxn>
                <a:cxn ang="0">
                  <a:pos x="8" y="74"/>
                </a:cxn>
                <a:cxn ang="0">
                  <a:pos x="0" y="112"/>
                </a:cxn>
                <a:cxn ang="0">
                  <a:pos x="16" y="155"/>
                </a:cxn>
                <a:cxn ang="0">
                  <a:pos x="59" y="173"/>
                </a:cxn>
                <a:cxn ang="0">
                  <a:pos x="94" y="165"/>
                </a:cxn>
                <a:cxn ang="0">
                  <a:pos x="125" y="142"/>
                </a:cxn>
                <a:cxn ang="0">
                  <a:pos x="149" y="108"/>
                </a:cxn>
                <a:cxn ang="0">
                  <a:pos x="157" y="66"/>
                </a:cxn>
                <a:cxn ang="0">
                  <a:pos x="156" y="48"/>
                </a:cxn>
                <a:cxn ang="0">
                  <a:pos x="145" y="23"/>
                </a:cxn>
                <a:cxn ang="0">
                  <a:pos x="59" y="165"/>
                </a:cxn>
                <a:cxn ang="0">
                  <a:pos x="35" y="154"/>
                </a:cxn>
                <a:cxn ang="0">
                  <a:pos x="24" y="122"/>
                </a:cxn>
                <a:cxn ang="0">
                  <a:pos x="28" y="93"/>
                </a:cxn>
                <a:cxn ang="0">
                  <a:pos x="43" y="55"/>
                </a:cxn>
                <a:cxn ang="0">
                  <a:pos x="71" y="29"/>
                </a:cxn>
                <a:cxn ang="0">
                  <a:pos x="96" y="23"/>
                </a:cxn>
                <a:cxn ang="0">
                  <a:pos x="116" y="27"/>
                </a:cxn>
                <a:cxn ang="0">
                  <a:pos x="127" y="37"/>
                </a:cxn>
                <a:cxn ang="0">
                  <a:pos x="131" y="50"/>
                </a:cxn>
                <a:cxn ang="0">
                  <a:pos x="132" y="61"/>
                </a:cxn>
                <a:cxn ang="0">
                  <a:pos x="127" y="96"/>
                </a:cxn>
                <a:cxn ang="0">
                  <a:pos x="111" y="131"/>
                </a:cxn>
                <a:cxn ang="0">
                  <a:pos x="85" y="157"/>
                </a:cxn>
                <a:cxn ang="0">
                  <a:pos x="59" y="165"/>
                </a:cxn>
              </a:cxnLst>
              <a:rect l="0" t="0" r="r" b="b"/>
              <a:pathLst>
                <a:path w="207" h="173">
                  <a:moveTo>
                    <a:pt x="188" y="23"/>
                  </a:moveTo>
                  <a:lnTo>
                    <a:pt x="193" y="23"/>
                  </a:lnTo>
                  <a:lnTo>
                    <a:pt x="200" y="21"/>
                  </a:lnTo>
                  <a:lnTo>
                    <a:pt x="205" y="17"/>
                  </a:lnTo>
                  <a:lnTo>
                    <a:pt x="207" y="10"/>
                  </a:lnTo>
                  <a:lnTo>
                    <a:pt x="206" y="4"/>
                  </a:lnTo>
                  <a:lnTo>
                    <a:pt x="203" y="1"/>
                  </a:lnTo>
                  <a:lnTo>
                    <a:pt x="198" y="0"/>
                  </a:lnTo>
                  <a:lnTo>
                    <a:pt x="192" y="0"/>
                  </a:lnTo>
                  <a:lnTo>
                    <a:pt x="103" y="0"/>
                  </a:lnTo>
                  <a:lnTo>
                    <a:pt x="81" y="3"/>
                  </a:lnTo>
                  <a:lnTo>
                    <a:pt x="62" y="11"/>
                  </a:lnTo>
                  <a:lnTo>
                    <a:pt x="44" y="23"/>
                  </a:lnTo>
                  <a:lnTo>
                    <a:pt x="29" y="38"/>
                  </a:lnTo>
                  <a:lnTo>
                    <a:pt x="17" y="56"/>
                  </a:lnTo>
                  <a:lnTo>
                    <a:pt x="8" y="74"/>
                  </a:lnTo>
                  <a:lnTo>
                    <a:pt x="2" y="93"/>
                  </a:lnTo>
                  <a:lnTo>
                    <a:pt x="0" y="112"/>
                  </a:lnTo>
                  <a:lnTo>
                    <a:pt x="4" y="136"/>
                  </a:lnTo>
                  <a:lnTo>
                    <a:pt x="16" y="155"/>
                  </a:lnTo>
                  <a:lnTo>
                    <a:pt x="35" y="169"/>
                  </a:lnTo>
                  <a:lnTo>
                    <a:pt x="59" y="173"/>
                  </a:lnTo>
                  <a:lnTo>
                    <a:pt x="76" y="171"/>
                  </a:lnTo>
                  <a:lnTo>
                    <a:pt x="94" y="165"/>
                  </a:lnTo>
                  <a:lnTo>
                    <a:pt x="110" y="155"/>
                  </a:lnTo>
                  <a:lnTo>
                    <a:pt x="125" y="142"/>
                  </a:lnTo>
                  <a:lnTo>
                    <a:pt x="138" y="126"/>
                  </a:lnTo>
                  <a:lnTo>
                    <a:pt x="149" y="108"/>
                  </a:lnTo>
                  <a:lnTo>
                    <a:pt x="155" y="88"/>
                  </a:lnTo>
                  <a:lnTo>
                    <a:pt x="157" y="66"/>
                  </a:lnTo>
                  <a:lnTo>
                    <a:pt x="157" y="58"/>
                  </a:lnTo>
                  <a:lnTo>
                    <a:pt x="156" y="48"/>
                  </a:lnTo>
                  <a:lnTo>
                    <a:pt x="152" y="36"/>
                  </a:lnTo>
                  <a:lnTo>
                    <a:pt x="145" y="23"/>
                  </a:lnTo>
                  <a:lnTo>
                    <a:pt x="188" y="23"/>
                  </a:lnTo>
                  <a:close/>
                  <a:moveTo>
                    <a:pt x="59" y="165"/>
                  </a:moveTo>
                  <a:lnTo>
                    <a:pt x="46" y="162"/>
                  </a:lnTo>
                  <a:lnTo>
                    <a:pt x="35" y="154"/>
                  </a:lnTo>
                  <a:lnTo>
                    <a:pt x="27" y="141"/>
                  </a:lnTo>
                  <a:lnTo>
                    <a:pt x="24" y="122"/>
                  </a:lnTo>
                  <a:lnTo>
                    <a:pt x="25" y="110"/>
                  </a:lnTo>
                  <a:lnTo>
                    <a:pt x="28" y="93"/>
                  </a:lnTo>
                  <a:lnTo>
                    <a:pt x="34" y="74"/>
                  </a:lnTo>
                  <a:lnTo>
                    <a:pt x="43" y="55"/>
                  </a:lnTo>
                  <a:lnTo>
                    <a:pt x="56" y="39"/>
                  </a:lnTo>
                  <a:lnTo>
                    <a:pt x="71" y="29"/>
                  </a:lnTo>
                  <a:lnTo>
                    <a:pt x="85" y="24"/>
                  </a:lnTo>
                  <a:lnTo>
                    <a:pt x="96" y="23"/>
                  </a:lnTo>
                  <a:lnTo>
                    <a:pt x="107" y="24"/>
                  </a:lnTo>
                  <a:lnTo>
                    <a:pt x="116" y="27"/>
                  </a:lnTo>
                  <a:lnTo>
                    <a:pt x="122" y="32"/>
                  </a:lnTo>
                  <a:lnTo>
                    <a:pt x="127" y="37"/>
                  </a:lnTo>
                  <a:lnTo>
                    <a:pt x="130" y="43"/>
                  </a:lnTo>
                  <a:lnTo>
                    <a:pt x="131" y="50"/>
                  </a:lnTo>
                  <a:lnTo>
                    <a:pt x="132" y="56"/>
                  </a:lnTo>
                  <a:lnTo>
                    <a:pt x="132" y="61"/>
                  </a:lnTo>
                  <a:lnTo>
                    <a:pt x="131" y="77"/>
                  </a:lnTo>
                  <a:lnTo>
                    <a:pt x="127" y="96"/>
                  </a:lnTo>
                  <a:lnTo>
                    <a:pt x="120" y="115"/>
                  </a:lnTo>
                  <a:lnTo>
                    <a:pt x="111" y="131"/>
                  </a:lnTo>
                  <a:lnTo>
                    <a:pt x="99" y="146"/>
                  </a:lnTo>
                  <a:lnTo>
                    <a:pt x="85" y="157"/>
                  </a:lnTo>
                  <a:lnTo>
                    <a:pt x="72" y="163"/>
                  </a:lnTo>
                  <a:lnTo>
                    <a:pt x="59" y="16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" name="Freeform 423"/>
            <p:cNvSpPr>
              <a:spLocks noChangeAspect="1"/>
            </p:cNvSpPr>
            <p:nvPr/>
          </p:nvSpPr>
          <p:spPr bwMode="auto">
            <a:xfrm>
              <a:off x="4957" y="1673"/>
              <a:ext cx="121" cy="183"/>
            </a:xfrm>
            <a:custGeom>
              <a:avLst/>
              <a:gdLst/>
              <a:ahLst/>
              <a:cxnLst>
                <a:cxn ang="0">
                  <a:pos x="121" y="133"/>
                </a:cxn>
                <a:cxn ang="0">
                  <a:pos x="112" y="133"/>
                </a:cxn>
                <a:cxn ang="0">
                  <a:pos x="111" y="139"/>
                </a:cxn>
                <a:cxn ang="0">
                  <a:pos x="109" y="146"/>
                </a:cxn>
                <a:cxn ang="0">
                  <a:pos x="107" y="154"/>
                </a:cxn>
                <a:cxn ang="0">
                  <a:pos x="105" y="158"/>
                </a:cxn>
                <a:cxn ang="0">
                  <a:pos x="100" y="159"/>
                </a:cxn>
                <a:cxn ang="0">
                  <a:pos x="92" y="159"/>
                </a:cxn>
                <a:cxn ang="0">
                  <a:pos x="83" y="159"/>
                </a:cxn>
                <a:cxn ang="0">
                  <a:pos x="78" y="159"/>
                </a:cxn>
                <a:cxn ang="0">
                  <a:pos x="27" y="159"/>
                </a:cxn>
                <a:cxn ang="0">
                  <a:pos x="45" y="143"/>
                </a:cxn>
                <a:cxn ang="0">
                  <a:pos x="59" y="132"/>
                </a:cxn>
                <a:cxn ang="0">
                  <a:pos x="70" y="122"/>
                </a:cxn>
                <a:cxn ang="0">
                  <a:pos x="82" y="113"/>
                </a:cxn>
                <a:cxn ang="0">
                  <a:pos x="97" y="101"/>
                </a:cxn>
                <a:cxn ang="0">
                  <a:pos x="109" y="87"/>
                </a:cxn>
                <a:cxn ang="0">
                  <a:pos x="118" y="72"/>
                </a:cxn>
                <a:cxn ang="0">
                  <a:pos x="121" y="54"/>
                </a:cxn>
                <a:cxn ang="0">
                  <a:pos x="116" y="31"/>
                </a:cxn>
                <a:cxn ang="0">
                  <a:pos x="102" y="15"/>
                </a:cxn>
                <a:cxn ang="0">
                  <a:pos x="82" y="4"/>
                </a:cxn>
                <a:cxn ang="0">
                  <a:pos x="57" y="0"/>
                </a:cxn>
                <a:cxn ang="0">
                  <a:pos x="45" y="1"/>
                </a:cxn>
                <a:cxn ang="0">
                  <a:pos x="34" y="4"/>
                </a:cxn>
                <a:cxn ang="0">
                  <a:pos x="24" y="9"/>
                </a:cxn>
                <a:cxn ang="0">
                  <a:pos x="16" y="15"/>
                </a:cxn>
                <a:cxn ang="0">
                  <a:pos x="9" y="23"/>
                </a:cxn>
                <a:cxn ang="0">
                  <a:pos x="4" y="31"/>
                </a:cxn>
                <a:cxn ang="0">
                  <a:pos x="1" y="40"/>
                </a:cxn>
                <a:cxn ang="0">
                  <a:pos x="0" y="49"/>
                </a:cxn>
                <a:cxn ang="0">
                  <a:pos x="2" y="58"/>
                </a:cxn>
                <a:cxn ang="0">
                  <a:pos x="6" y="62"/>
                </a:cxn>
                <a:cxn ang="0">
                  <a:pos x="11" y="64"/>
                </a:cxn>
                <a:cxn ang="0">
                  <a:pos x="14" y="65"/>
                </a:cxn>
                <a:cxn ang="0">
                  <a:pos x="19" y="64"/>
                </a:cxn>
                <a:cxn ang="0">
                  <a:pos x="24" y="61"/>
                </a:cxn>
                <a:cxn ang="0">
                  <a:pos x="28" y="57"/>
                </a:cxn>
                <a:cxn ang="0">
                  <a:pos x="29" y="50"/>
                </a:cxn>
                <a:cxn ang="0">
                  <a:pos x="28" y="46"/>
                </a:cxn>
                <a:cxn ang="0">
                  <a:pos x="26" y="41"/>
                </a:cxn>
                <a:cxn ang="0">
                  <a:pos x="21" y="37"/>
                </a:cxn>
                <a:cxn ang="0">
                  <a:pos x="13" y="36"/>
                </a:cxn>
                <a:cxn ang="0">
                  <a:pos x="21" y="24"/>
                </a:cxn>
                <a:cxn ang="0">
                  <a:pos x="31" y="16"/>
                </a:cxn>
                <a:cxn ang="0">
                  <a:pos x="42" y="12"/>
                </a:cxn>
                <a:cxn ang="0">
                  <a:pos x="53" y="10"/>
                </a:cxn>
                <a:cxn ang="0">
                  <a:pos x="71" y="14"/>
                </a:cxn>
                <a:cxn ang="0">
                  <a:pos x="84" y="24"/>
                </a:cxn>
                <a:cxn ang="0">
                  <a:pos x="92" y="38"/>
                </a:cxn>
                <a:cxn ang="0">
                  <a:pos x="95" y="54"/>
                </a:cxn>
                <a:cxn ang="0">
                  <a:pos x="92" y="71"/>
                </a:cxn>
                <a:cxn ang="0">
                  <a:pos x="85" y="85"/>
                </a:cxn>
                <a:cxn ang="0">
                  <a:pos x="76" y="98"/>
                </a:cxn>
                <a:cxn ang="0">
                  <a:pos x="69" y="107"/>
                </a:cxn>
                <a:cxn ang="0">
                  <a:pos x="2" y="172"/>
                </a:cxn>
                <a:cxn ang="0">
                  <a:pos x="0" y="175"/>
                </a:cxn>
                <a:cxn ang="0">
                  <a:pos x="0" y="183"/>
                </a:cxn>
                <a:cxn ang="0">
                  <a:pos x="113" y="183"/>
                </a:cxn>
                <a:cxn ang="0">
                  <a:pos x="121" y="133"/>
                </a:cxn>
              </a:cxnLst>
              <a:rect l="0" t="0" r="r" b="b"/>
              <a:pathLst>
                <a:path w="121" h="183">
                  <a:moveTo>
                    <a:pt x="121" y="133"/>
                  </a:moveTo>
                  <a:lnTo>
                    <a:pt x="112" y="133"/>
                  </a:lnTo>
                  <a:lnTo>
                    <a:pt x="111" y="139"/>
                  </a:lnTo>
                  <a:lnTo>
                    <a:pt x="109" y="146"/>
                  </a:lnTo>
                  <a:lnTo>
                    <a:pt x="107" y="154"/>
                  </a:lnTo>
                  <a:lnTo>
                    <a:pt x="105" y="158"/>
                  </a:lnTo>
                  <a:lnTo>
                    <a:pt x="100" y="159"/>
                  </a:lnTo>
                  <a:lnTo>
                    <a:pt x="92" y="159"/>
                  </a:lnTo>
                  <a:lnTo>
                    <a:pt x="83" y="159"/>
                  </a:lnTo>
                  <a:lnTo>
                    <a:pt x="78" y="159"/>
                  </a:lnTo>
                  <a:lnTo>
                    <a:pt x="27" y="159"/>
                  </a:lnTo>
                  <a:lnTo>
                    <a:pt x="45" y="143"/>
                  </a:lnTo>
                  <a:lnTo>
                    <a:pt x="59" y="132"/>
                  </a:lnTo>
                  <a:lnTo>
                    <a:pt x="70" y="122"/>
                  </a:lnTo>
                  <a:lnTo>
                    <a:pt x="82" y="113"/>
                  </a:lnTo>
                  <a:lnTo>
                    <a:pt x="97" y="101"/>
                  </a:lnTo>
                  <a:lnTo>
                    <a:pt x="109" y="87"/>
                  </a:lnTo>
                  <a:lnTo>
                    <a:pt x="118" y="72"/>
                  </a:lnTo>
                  <a:lnTo>
                    <a:pt x="121" y="54"/>
                  </a:lnTo>
                  <a:lnTo>
                    <a:pt x="116" y="31"/>
                  </a:lnTo>
                  <a:lnTo>
                    <a:pt x="102" y="15"/>
                  </a:lnTo>
                  <a:lnTo>
                    <a:pt x="82" y="4"/>
                  </a:lnTo>
                  <a:lnTo>
                    <a:pt x="57" y="0"/>
                  </a:lnTo>
                  <a:lnTo>
                    <a:pt x="45" y="1"/>
                  </a:lnTo>
                  <a:lnTo>
                    <a:pt x="34" y="4"/>
                  </a:lnTo>
                  <a:lnTo>
                    <a:pt x="24" y="9"/>
                  </a:lnTo>
                  <a:lnTo>
                    <a:pt x="16" y="15"/>
                  </a:lnTo>
                  <a:lnTo>
                    <a:pt x="9" y="23"/>
                  </a:lnTo>
                  <a:lnTo>
                    <a:pt x="4" y="31"/>
                  </a:lnTo>
                  <a:lnTo>
                    <a:pt x="1" y="40"/>
                  </a:lnTo>
                  <a:lnTo>
                    <a:pt x="0" y="49"/>
                  </a:lnTo>
                  <a:lnTo>
                    <a:pt x="2" y="58"/>
                  </a:lnTo>
                  <a:lnTo>
                    <a:pt x="6" y="62"/>
                  </a:lnTo>
                  <a:lnTo>
                    <a:pt x="11" y="64"/>
                  </a:lnTo>
                  <a:lnTo>
                    <a:pt x="14" y="65"/>
                  </a:lnTo>
                  <a:lnTo>
                    <a:pt x="19" y="64"/>
                  </a:lnTo>
                  <a:lnTo>
                    <a:pt x="24" y="61"/>
                  </a:lnTo>
                  <a:lnTo>
                    <a:pt x="28" y="57"/>
                  </a:lnTo>
                  <a:lnTo>
                    <a:pt x="29" y="50"/>
                  </a:lnTo>
                  <a:lnTo>
                    <a:pt x="28" y="46"/>
                  </a:lnTo>
                  <a:lnTo>
                    <a:pt x="26" y="41"/>
                  </a:lnTo>
                  <a:lnTo>
                    <a:pt x="21" y="37"/>
                  </a:lnTo>
                  <a:lnTo>
                    <a:pt x="13" y="36"/>
                  </a:lnTo>
                  <a:lnTo>
                    <a:pt x="21" y="24"/>
                  </a:lnTo>
                  <a:lnTo>
                    <a:pt x="31" y="16"/>
                  </a:lnTo>
                  <a:lnTo>
                    <a:pt x="42" y="12"/>
                  </a:lnTo>
                  <a:lnTo>
                    <a:pt x="53" y="10"/>
                  </a:lnTo>
                  <a:lnTo>
                    <a:pt x="71" y="14"/>
                  </a:lnTo>
                  <a:lnTo>
                    <a:pt x="84" y="24"/>
                  </a:lnTo>
                  <a:lnTo>
                    <a:pt x="92" y="38"/>
                  </a:lnTo>
                  <a:lnTo>
                    <a:pt x="95" y="54"/>
                  </a:lnTo>
                  <a:lnTo>
                    <a:pt x="92" y="71"/>
                  </a:lnTo>
                  <a:lnTo>
                    <a:pt x="85" y="85"/>
                  </a:lnTo>
                  <a:lnTo>
                    <a:pt x="76" y="98"/>
                  </a:lnTo>
                  <a:lnTo>
                    <a:pt x="69" y="107"/>
                  </a:lnTo>
                  <a:lnTo>
                    <a:pt x="2" y="172"/>
                  </a:lnTo>
                  <a:lnTo>
                    <a:pt x="0" y="175"/>
                  </a:lnTo>
                  <a:lnTo>
                    <a:pt x="0" y="183"/>
                  </a:lnTo>
                  <a:lnTo>
                    <a:pt x="113" y="183"/>
                  </a:lnTo>
                  <a:lnTo>
                    <a:pt x="121" y="13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" name="Freeform 424"/>
            <p:cNvSpPr>
              <a:spLocks noChangeAspect="1" noEditPoints="1"/>
            </p:cNvSpPr>
            <p:nvPr/>
          </p:nvSpPr>
          <p:spPr bwMode="auto">
            <a:xfrm>
              <a:off x="4945" y="1919"/>
              <a:ext cx="210" cy="187"/>
            </a:xfrm>
            <a:custGeom>
              <a:avLst/>
              <a:gdLst/>
              <a:ahLst/>
              <a:cxnLst>
                <a:cxn ang="0">
                  <a:pos x="124" y="102"/>
                </a:cxn>
                <a:cxn ang="0">
                  <a:pos x="184" y="84"/>
                </a:cxn>
                <a:cxn ang="0">
                  <a:pos x="210" y="43"/>
                </a:cxn>
                <a:cxn ang="0">
                  <a:pos x="194" y="12"/>
                </a:cxn>
                <a:cxn ang="0">
                  <a:pos x="149" y="0"/>
                </a:cxn>
                <a:cxn ang="0">
                  <a:pos x="47" y="0"/>
                </a:cxn>
                <a:cxn ang="0">
                  <a:pos x="47" y="9"/>
                </a:cxn>
                <a:cxn ang="0">
                  <a:pos x="59" y="10"/>
                </a:cxn>
                <a:cxn ang="0">
                  <a:pos x="69" y="11"/>
                </a:cxn>
                <a:cxn ang="0">
                  <a:pos x="70" y="16"/>
                </a:cxn>
                <a:cxn ang="0">
                  <a:pos x="33" y="165"/>
                </a:cxn>
                <a:cxn ang="0">
                  <a:pos x="27" y="175"/>
                </a:cxn>
                <a:cxn ang="0">
                  <a:pos x="8" y="177"/>
                </a:cxn>
                <a:cxn ang="0">
                  <a:pos x="0" y="183"/>
                </a:cxn>
                <a:cxn ang="0">
                  <a:pos x="4" y="187"/>
                </a:cxn>
                <a:cxn ang="0">
                  <a:pos x="22" y="187"/>
                </a:cxn>
                <a:cxn ang="0">
                  <a:pos x="40" y="186"/>
                </a:cxn>
                <a:cxn ang="0">
                  <a:pos x="59" y="186"/>
                </a:cxn>
                <a:cxn ang="0">
                  <a:pos x="78" y="187"/>
                </a:cxn>
                <a:cxn ang="0">
                  <a:pos x="82" y="185"/>
                </a:cxn>
                <a:cxn ang="0">
                  <a:pos x="80" y="178"/>
                </a:cxn>
                <a:cxn ang="0">
                  <a:pos x="70" y="177"/>
                </a:cxn>
                <a:cxn ang="0">
                  <a:pos x="58" y="176"/>
                </a:cxn>
                <a:cxn ang="0">
                  <a:pos x="57" y="171"/>
                </a:cxn>
                <a:cxn ang="0">
                  <a:pos x="74" y="102"/>
                </a:cxn>
                <a:cxn ang="0">
                  <a:pos x="96" y="14"/>
                </a:cxn>
                <a:cxn ang="0">
                  <a:pos x="101" y="10"/>
                </a:cxn>
                <a:cxn ang="0">
                  <a:pos x="140" y="10"/>
                </a:cxn>
                <a:cxn ang="0">
                  <a:pos x="170" y="16"/>
                </a:cxn>
                <a:cxn ang="0">
                  <a:pos x="182" y="37"/>
                </a:cxn>
                <a:cxn ang="0">
                  <a:pos x="178" y="57"/>
                </a:cxn>
                <a:cxn ang="0">
                  <a:pos x="165" y="79"/>
                </a:cxn>
                <a:cxn ang="0">
                  <a:pos x="146" y="90"/>
                </a:cxn>
                <a:cxn ang="0">
                  <a:pos x="119" y="93"/>
                </a:cxn>
                <a:cxn ang="0">
                  <a:pos x="94" y="19"/>
                </a:cxn>
              </a:cxnLst>
              <a:rect l="0" t="0" r="r" b="b"/>
              <a:pathLst>
                <a:path w="210" h="187">
                  <a:moveTo>
                    <a:pt x="74" y="102"/>
                  </a:moveTo>
                  <a:lnTo>
                    <a:pt x="124" y="102"/>
                  </a:lnTo>
                  <a:lnTo>
                    <a:pt x="157" y="97"/>
                  </a:lnTo>
                  <a:lnTo>
                    <a:pt x="184" y="84"/>
                  </a:lnTo>
                  <a:lnTo>
                    <a:pt x="203" y="65"/>
                  </a:lnTo>
                  <a:lnTo>
                    <a:pt x="210" y="43"/>
                  </a:lnTo>
                  <a:lnTo>
                    <a:pt x="206" y="26"/>
                  </a:lnTo>
                  <a:lnTo>
                    <a:pt x="194" y="12"/>
                  </a:lnTo>
                  <a:lnTo>
                    <a:pt x="175" y="3"/>
                  </a:lnTo>
                  <a:lnTo>
                    <a:pt x="149" y="0"/>
                  </a:lnTo>
                  <a:lnTo>
                    <a:pt x="53" y="0"/>
                  </a:lnTo>
                  <a:lnTo>
                    <a:pt x="47" y="0"/>
                  </a:lnTo>
                  <a:lnTo>
                    <a:pt x="45" y="6"/>
                  </a:lnTo>
                  <a:lnTo>
                    <a:pt x="47" y="9"/>
                  </a:lnTo>
                  <a:lnTo>
                    <a:pt x="54" y="10"/>
                  </a:lnTo>
                  <a:lnTo>
                    <a:pt x="59" y="10"/>
                  </a:lnTo>
                  <a:lnTo>
                    <a:pt x="64" y="10"/>
                  </a:lnTo>
                  <a:lnTo>
                    <a:pt x="69" y="11"/>
                  </a:lnTo>
                  <a:lnTo>
                    <a:pt x="70" y="14"/>
                  </a:lnTo>
                  <a:lnTo>
                    <a:pt x="70" y="16"/>
                  </a:lnTo>
                  <a:lnTo>
                    <a:pt x="69" y="20"/>
                  </a:lnTo>
                  <a:lnTo>
                    <a:pt x="33" y="165"/>
                  </a:lnTo>
                  <a:lnTo>
                    <a:pt x="31" y="171"/>
                  </a:lnTo>
                  <a:lnTo>
                    <a:pt x="27" y="175"/>
                  </a:lnTo>
                  <a:lnTo>
                    <a:pt x="21" y="177"/>
                  </a:lnTo>
                  <a:lnTo>
                    <a:pt x="8" y="177"/>
                  </a:lnTo>
                  <a:lnTo>
                    <a:pt x="2" y="178"/>
                  </a:lnTo>
                  <a:lnTo>
                    <a:pt x="0" y="183"/>
                  </a:lnTo>
                  <a:lnTo>
                    <a:pt x="1" y="185"/>
                  </a:lnTo>
                  <a:lnTo>
                    <a:pt x="4" y="187"/>
                  </a:lnTo>
                  <a:lnTo>
                    <a:pt x="12" y="187"/>
                  </a:lnTo>
                  <a:lnTo>
                    <a:pt x="22" y="187"/>
                  </a:lnTo>
                  <a:lnTo>
                    <a:pt x="32" y="186"/>
                  </a:lnTo>
                  <a:lnTo>
                    <a:pt x="40" y="186"/>
                  </a:lnTo>
                  <a:lnTo>
                    <a:pt x="50" y="186"/>
                  </a:lnTo>
                  <a:lnTo>
                    <a:pt x="59" y="186"/>
                  </a:lnTo>
                  <a:lnTo>
                    <a:pt x="77" y="187"/>
                  </a:lnTo>
                  <a:lnTo>
                    <a:pt x="78" y="187"/>
                  </a:lnTo>
                  <a:lnTo>
                    <a:pt x="80" y="186"/>
                  </a:lnTo>
                  <a:lnTo>
                    <a:pt x="82" y="185"/>
                  </a:lnTo>
                  <a:lnTo>
                    <a:pt x="82" y="181"/>
                  </a:lnTo>
                  <a:lnTo>
                    <a:pt x="80" y="178"/>
                  </a:lnTo>
                  <a:lnTo>
                    <a:pt x="74" y="177"/>
                  </a:lnTo>
                  <a:lnTo>
                    <a:pt x="70" y="177"/>
                  </a:lnTo>
                  <a:lnTo>
                    <a:pt x="63" y="177"/>
                  </a:lnTo>
                  <a:lnTo>
                    <a:pt x="58" y="176"/>
                  </a:lnTo>
                  <a:lnTo>
                    <a:pt x="57" y="173"/>
                  </a:lnTo>
                  <a:lnTo>
                    <a:pt x="57" y="171"/>
                  </a:lnTo>
                  <a:lnTo>
                    <a:pt x="58" y="167"/>
                  </a:lnTo>
                  <a:lnTo>
                    <a:pt x="74" y="102"/>
                  </a:lnTo>
                  <a:close/>
                  <a:moveTo>
                    <a:pt x="94" y="19"/>
                  </a:moveTo>
                  <a:lnTo>
                    <a:pt x="96" y="14"/>
                  </a:lnTo>
                  <a:lnTo>
                    <a:pt x="97" y="11"/>
                  </a:lnTo>
                  <a:lnTo>
                    <a:pt x="101" y="10"/>
                  </a:lnTo>
                  <a:lnTo>
                    <a:pt x="108" y="10"/>
                  </a:lnTo>
                  <a:lnTo>
                    <a:pt x="140" y="10"/>
                  </a:lnTo>
                  <a:lnTo>
                    <a:pt x="157" y="11"/>
                  </a:lnTo>
                  <a:lnTo>
                    <a:pt x="170" y="16"/>
                  </a:lnTo>
                  <a:lnTo>
                    <a:pt x="179" y="24"/>
                  </a:lnTo>
                  <a:lnTo>
                    <a:pt x="182" y="37"/>
                  </a:lnTo>
                  <a:lnTo>
                    <a:pt x="181" y="45"/>
                  </a:lnTo>
                  <a:lnTo>
                    <a:pt x="178" y="57"/>
                  </a:lnTo>
                  <a:lnTo>
                    <a:pt x="173" y="69"/>
                  </a:lnTo>
                  <a:lnTo>
                    <a:pt x="165" y="79"/>
                  </a:lnTo>
                  <a:lnTo>
                    <a:pt x="156" y="85"/>
                  </a:lnTo>
                  <a:lnTo>
                    <a:pt x="146" y="90"/>
                  </a:lnTo>
                  <a:lnTo>
                    <a:pt x="133" y="92"/>
                  </a:lnTo>
                  <a:lnTo>
                    <a:pt x="119" y="93"/>
                  </a:lnTo>
                  <a:lnTo>
                    <a:pt x="75" y="93"/>
                  </a:lnTo>
                  <a:lnTo>
                    <a:pt x="94" y="1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4" name="Freeform 425"/>
            <p:cNvSpPr>
              <a:spLocks noChangeAspect="1" noEditPoints="1"/>
            </p:cNvSpPr>
            <p:nvPr/>
          </p:nvSpPr>
          <p:spPr bwMode="auto">
            <a:xfrm>
              <a:off x="5187" y="1919"/>
              <a:ext cx="210" cy="187"/>
            </a:xfrm>
            <a:custGeom>
              <a:avLst/>
              <a:gdLst/>
              <a:ahLst/>
              <a:cxnLst>
                <a:cxn ang="0">
                  <a:pos x="124" y="102"/>
                </a:cxn>
                <a:cxn ang="0">
                  <a:pos x="184" y="84"/>
                </a:cxn>
                <a:cxn ang="0">
                  <a:pos x="210" y="43"/>
                </a:cxn>
                <a:cxn ang="0">
                  <a:pos x="194" y="12"/>
                </a:cxn>
                <a:cxn ang="0">
                  <a:pos x="150" y="0"/>
                </a:cxn>
                <a:cxn ang="0">
                  <a:pos x="47" y="0"/>
                </a:cxn>
                <a:cxn ang="0">
                  <a:pos x="47" y="9"/>
                </a:cxn>
                <a:cxn ang="0">
                  <a:pos x="59" y="10"/>
                </a:cxn>
                <a:cxn ang="0">
                  <a:pos x="69" y="11"/>
                </a:cxn>
                <a:cxn ang="0">
                  <a:pos x="70" y="16"/>
                </a:cxn>
                <a:cxn ang="0">
                  <a:pos x="33" y="165"/>
                </a:cxn>
                <a:cxn ang="0">
                  <a:pos x="28" y="175"/>
                </a:cxn>
                <a:cxn ang="0">
                  <a:pos x="8" y="177"/>
                </a:cxn>
                <a:cxn ang="0">
                  <a:pos x="0" y="183"/>
                </a:cxn>
                <a:cxn ang="0">
                  <a:pos x="4" y="187"/>
                </a:cxn>
                <a:cxn ang="0">
                  <a:pos x="22" y="187"/>
                </a:cxn>
                <a:cxn ang="0">
                  <a:pos x="40" y="186"/>
                </a:cxn>
                <a:cxn ang="0">
                  <a:pos x="59" y="186"/>
                </a:cxn>
                <a:cxn ang="0">
                  <a:pos x="78" y="187"/>
                </a:cxn>
                <a:cxn ang="0">
                  <a:pos x="82" y="185"/>
                </a:cxn>
                <a:cxn ang="0">
                  <a:pos x="80" y="178"/>
                </a:cxn>
                <a:cxn ang="0">
                  <a:pos x="70" y="177"/>
                </a:cxn>
                <a:cxn ang="0">
                  <a:pos x="58" y="176"/>
                </a:cxn>
                <a:cxn ang="0">
                  <a:pos x="57" y="171"/>
                </a:cxn>
                <a:cxn ang="0">
                  <a:pos x="74" y="102"/>
                </a:cxn>
                <a:cxn ang="0">
                  <a:pos x="95" y="14"/>
                </a:cxn>
                <a:cxn ang="0">
                  <a:pos x="101" y="10"/>
                </a:cxn>
                <a:cxn ang="0">
                  <a:pos x="140" y="10"/>
                </a:cxn>
                <a:cxn ang="0">
                  <a:pos x="171" y="16"/>
                </a:cxn>
                <a:cxn ang="0">
                  <a:pos x="182" y="37"/>
                </a:cxn>
                <a:cxn ang="0">
                  <a:pos x="178" y="57"/>
                </a:cxn>
                <a:cxn ang="0">
                  <a:pos x="165" y="79"/>
                </a:cxn>
                <a:cxn ang="0">
                  <a:pos x="146" y="90"/>
                </a:cxn>
                <a:cxn ang="0">
                  <a:pos x="119" y="93"/>
                </a:cxn>
                <a:cxn ang="0">
                  <a:pos x="94" y="19"/>
                </a:cxn>
              </a:cxnLst>
              <a:rect l="0" t="0" r="r" b="b"/>
              <a:pathLst>
                <a:path w="210" h="187">
                  <a:moveTo>
                    <a:pt x="74" y="102"/>
                  </a:moveTo>
                  <a:lnTo>
                    <a:pt x="124" y="102"/>
                  </a:lnTo>
                  <a:lnTo>
                    <a:pt x="157" y="97"/>
                  </a:lnTo>
                  <a:lnTo>
                    <a:pt x="184" y="84"/>
                  </a:lnTo>
                  <a:lnTo>
                    <a:pt x="203" y="65"/>
                  </a:lnTo>
                  <a:lnTo>
                    <a:pt x="210" y="43"/>
                  </a:lnTo>
                  <a:lnTo>
                    <a:pt x="205" y="26"/>
                  </a:lnTo>
                  <a:lnTo>
                    <a:pt x="194" y="12"/>
                  </a:lnTo>
                  <a:lnTo>
                    <a:pt x="175" y="3"/>
                  </a:lnTo>
                  <a:lnTo>
                    <a:pt x="150" y="0"/>
                  </a:lnTo>
                  <a:lnTo>
                    <a:pt x="53" y="0"/>
                  </a:lnTo>
                  <a:lnTo>
                    <a:pt x="47" y="0"/>
                  </a:lnTo>
                  <a:lnTo>
                    <a:pt x="45" y="6"/>
                  </a:lnTo>
                  <a:lnTo>
                    <a:pt x="47" y="9"/>
                  </a:lnTo>
                  <a:lnTo>
                    <a:pt x="54" y="10"/>
                  </a:lnTo>
                  <a:lnTo>
                    <a:pt x="59" y="10"/>
                  </a:lnTo>
                  <a:lnTo>
                    <a:pt x="64" y="10"/>
                  </a:lnTo>
                  <a:lnTo>
                    <a:pt x="69" y="11"/>
                  </a:lnTo>
                  <a:lnTo>
                    <a:pt x="70" y="14"/>
                  </a:lnTo>
                  <a:lnTo>
                    <a:pt x="70" y="16"/>
                  </a:lnTo>
                  <a:lnTo>
                    <a:pt x="69" y="20"/>
                  </a:lnTo>
                  <a:lnTo>
                    <a:pt x="33" y="165"/>
                  </a:lnTo>
                  <a:lnTo>
                    <a:pt x="31" y="171"/>
                  </a:lnTo>
                  <a:lnTo>
                    <a:pt x="28" y="175"/>
                  </a:lnTo>
                  <a:lnTo>
                    <a:pt x="21" y="177"/>
                  </a:lnTo>
                  <a:lnTo>
                    <a:pt x="8" y="177"/>
                  </a:lnTo>
                  <a:lnTo>
                    <a:pt x="2" y="178"/>
                  </a:lnTo>
                  <a:lnTo>
                    <a:pt x="0" y="183"/>
                  </a:lnTo>
                  <a:lnTo>
                    <a:pt x="1" y="185"/>
                  </a:lnTo>
                  <a:lnTo>
                    <a:pt x="4" y="187"/>
                  </a:lnTo>
                  <a:lnTo>
                    <a:pt x="12" y="187"/>
                  </a:lnTo>
                  <a:lnTo>
                    <a:pt x="22" y="187"/>
                  </a:lnTo>
                  <a:lnTo>
                    <a:pt x="32" y="186"/>
                  </a:lnTo>
                  <a:lnTo>
                    <a:pt x="40" y="186"/>
                  </a:lnTo>
                  <a:lnTo>
                    <a:pt x="50" y="186"/>
                  </a:lnTo>
                  <a:lnTo>
                    <a:pt x="59" y="186"/>
                  </a:lnTo>
                  <a:lnTo>
                    <a:pt x="77" y="187"/>
                  </a:lnTo>
                  <a:lnTo>
                    <a:pt x="78" y="187"/>
                  </a:lnTo>
                  <a:lnTo>
                    <a:pt x="80" y="186"/>
                  </a:lnTo>
                  <a:lnTo>
                    <a:pt x="82" y="185"/>
                  </a:lnTo>
                  <a:lnTo>
                    <a:pt x="83" y="181"/>
                  </a:lnTo>
                  <a:lnTo>
                    <a:pt x="80" y="178"/>
                  </a:lnTo>
                  <a:lnTo>
                    <a:pt x="74" y="177"/>
                  </a:lnTo>
                  <a:lnTo>
                    <a:pt x="70" y="177"/>
                  </a:lnTo>
                  <a:lnTo>
                    <a:pt x="63" y="177"/>
                  </a:lnTo>
                  <a:lnTo>
                    <a:pt x="58" y="176"/>
                  </a:lnTo>
                  <a:lnTo>
                    <a:pt x="57" y="173"/>
                  </a:lnTo>
                  <a:lnTo>
                    <a:pt x="57" y="171"/>
                  </a:lnTo>
                  <a:lnTo>
                    <a:pt x="58" y="167"/>
                  </a:lnTo>
                  <a:lnTo>
                    <a:pt x="74" y="102"/>
                  </a:lnTo>
                  <a:close/>
                  <a:moveTo>
                    <a:pt x="94" y="19"/>
                  </a:moveTo>
                  <a:lnTo>
                    <a:pt x="95" y="14"/>
                  </a:lnTo>
                  <a:lnTo>
                    <a:pt x="98" y="11"/>
                  </a:lnTo>
                  <a:lnTo>
                    <a:pt x="101" y="10"/>
                  </a:lnTo>
                  <a:lnTo>
                    <a:pt x="108" y="10"/>
                  </a:lnTo>
                  <a:lnTo>
                    <a:pt x="140" y="10"/>
                  </a:lnTo>
                  <a:lnTo>
                    <a:pt x="157" y="11"/>
                  </a:lnTo>
                  <a:lnTo>
                    <a:pt x="171" y="16"/>
                  </a:lnTo>
                  <a:lnTo>
                    <a:pt x="179" y="24"/>
                  </a:lnTo>
                  <a:lnTo>
                    <a:pt x="182" y="37"/>
                  </a:lnTo>
                  <a:lnTo>
                    <a:pt x="181" y="45"/>
                  </a:lnTo>
                  <a:lnTo>
                    <a:pt x="178" y="57"/>
                  </a:lnTo>
                  <a:lnTo>
                    <a:pt x="173" y="69"/>
                  </a:lnTo>
                  <a:lnTo>
                    <a:pt x="165" y="79"/>
                  </a:lnTo>
                  <a:lnTo>
                    <a:pt x="156" y="85"/>
                  </a:lnTo>
                  <a:lnTo>
                    <a:pt x="146" y="90"/>
                  </a:lnTo>
                  <a:lnTo>
                    <a:pt x="133" y="92"/>
                  </a:lnTo>
                  <a:lnTo>
                    <a:pt x="119" y="93"/>
                  </a:lnTo>
                  <a:lnTo>
                    <a:pt x="75" y="93"/>
                  </a:lnTo>
                  <a:lnTo>
                    <a:pt x="94" y="1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5" name="Freeform 426"/>
            <p:cNvSpPr>
              <a:spLocks noChangeAspect="1"/>
            </p:cNvSpPr>
            <p:nvPr/>
          </p:nvSpPr>
          <p:spPr bwMode="auto">
            <a:xfrm>
              <a:off x="5628" y="8"/>
              <a:ext cx="131" cy="705"/>
            </a:xfrm>
            <a:custGeom>
              <a:avLst/>
              <a:gdLst/>
              <a:ahLst/>
              <a:cxnLst>
                <a:cxn ang="0">
                  <a:pos x="104" y="705"/>
                </a:cxn>
                <a:cxn ang="0">
                  <a:pos x="131" y="705"/>
                </a:cxn>
                <a:cxn ang="0">
                  <a:pos x="131" y="0"/>
                </a:cxn>
                <a:cxn ang="0">
                  <a:pos x="0" y="0"/>
                </a:cxn>
                <a:cxn ang="0">
                  <a:pos x="0" y="27"/>
                </a:cxn>
                <a:cxn ang="0">
                  <a:pos x="104" y="27"/>
                </a:cxn>
                <a:cxn ang="0">
                  <a:pos x="104" y="705"/>
                </a:cxn>
              </a:cxnLst>
              <a:rect l="0" t="0" r="r" b="b"/>
              <a:pathLst>
                <a:path w="131" h="705">
                  <a:moveTo>
                    <a:pt x="104" y="705"/>
                  </a:moveTo>
                  <a:lnTo>
                    <a:pt x="131" y="705"/>
                  </a:lnTo>
                  <a:lnTo>
                    <a:pt x="131" y="0"/>
                  </a:lnTo>
                  <a:lnTo>
                    <a:pt x="0" y="0"/>
                  </a:lnTo>
                  <a:lnTo>
                    <a:pt x="0" y="27"/>
                  </a:lnTo>
                  <a:lnTo>
                    <a:pt x="104" y="27"/>
                  </a:lnTo>
                  <a:lnTo>
                    <a:pt x="104" y="70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6" name="Rectangle 427"/>
            <p:cNvSpPr>
              <a:spLocks noChangeAspect="1" noChangeArrowheads="1"/>
            </p:cNvSpPr>
            <p:nvPr/>
          </p:nvSpPr>
          <p:spPr bwMode="auto">
            <a:xfrm>
              <a:off x="5732" y="713"/>
              <a:ext cx="27" cy="236"/>
            </a:xfrm>
            <a:prstGeom prst="rect">
              <a:avLst/>
            </a:prstGeom>
            <a:solidFill>
              <a:srgbClr val="000000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7" name="Rectangle 428"/>
            <p:cNvSpPr>
              <a:spLocks noChangeAspect="1" noChangeArrowheads="1"/>
            </p:cNvSpPr>
            <p:nvPr/>
          </p:nvSpPr>
          <p:spPr bwMode="auto">
            <a:xfrm>
              <a:off x="5732" y="949"/>
              <a:ext cx="27" cy="236"/>
            </a:xfrm>
            <a:prstGeom prst="rect">
              <a:avLst/>
            </a:prstGeom>
            <a:solidFill>
              <a:srgbClr val="000000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" name="Rectangle 429"/>
            <p:cNvSpPr>
              <a:spLocks noChangeAspect="1" noChangeArrowheads="1"/>
            </p:cNvSpPr>
            <p:nvPr/>
          </p:nvSpPr>
          <p:spPr bwMode="auto">
            <a:xfrm>
              <a:off x="5732" y="1184"/>
              <a:ext cx="27" cy="236"/>
            </a:xfrm>
            <a:prstGeom prst="rect">
              <a:avLst/>
            </a:prstGeom>
            <a:solidFill>
              <a:srgbClr val="000000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9" name="Freeform 430"/>
            <p:cNvSpPr>
              <a:spLocks noChangeAspect="1"/>
            </p:cNvSpPr>
            <p:nvPr/>
          </p:nvSpPr>
          <p:spPr bwMode="auto">
            <a:xfrm>
              <a:off x="5628" y="1420"/>
              <a:ext cx="131" cy="706"/>
            </a:xfrm>
            <a:custGeom>
              <a:avLst/>
              <a:gdLst/>
              <a:ahLst/>
              <a:cxnLst>
                <a:cxn ang="0">
                  <a:pos x="104" y="679"/>
                </a:cxn>
                <a:cxn ang="0">
                  <a:pos x="0" y="679"/>
                </a:cxn>
                <a:cxn ang="0">
                  <a:pos x="0" y="706"/>
                </a:cxn>
                <a:cxn ang="0">
                  <a:pos x="131" y="706"/>
                </a:cxn>
                <a:cxn ang="0">
                  <a:pos x="131" y="0"/>
                </a:cxn>
                <a:cxn ang="0">
                  <a:pos x="104" y="0"/>
                </a:cxn>
                <a:cxn ang="0">
                  <a:pos x="104" y="679"/>
                </a:cxn>
              </a:cxnLst>
              <a:rect l="0" t="0" r="r" b="b"/>
              <a:pathLst>
                <a:path w="131" h="706">
                  <a:moveTo>
                    <a:pt x="104" y="679"/>
                  </a:moveTo>
                  <a:lnTo>
                    <a:pt x="0" y="679"/>
                  </a:lnTo>
                  <a:lnTo>
                    <a:pt x="0" y="706"/>
                  </a:lnTo>
                  <a:lnTo>
                    <a:pt x="131" y="706"/>
                  </a:lnTo>
                  <a:lnTo>
                    <a:pt x="131" y="0"/>
                  </a:lnTo>
                  <a:lnTo>
                    <a:pt x="104" y="0"/>
                  </a:lnTo>
                  <a:lnTo>
                    <a:pt x="104" y="67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20" name="TextBox 119"/>
          <p:cNvSpPr txBox="1"/>
          <p:nvPr/>
        </p:nvSpPr>
        <p:spPr>
          <a:xfrm>
            <a:off x="4343400" y="1676400"/>
            <a:ext cx="43434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rgbClr val="800000"/>
                </a:solidFill>
                <a:latin typeface="+mn-lt"/>
              </a:rPr>
              <a:t>But we can’t measure SH coefficients. We need a way to estimate both simultaneously. </a:t>
            </a:r>
            <a:endParaRPr lang="en-US" sz="2800" b="1" dirty="0">
              <a:solidFill>
                <a:srgbClr val="80000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1267509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Expectation-Maximization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/>
          <a:lstStyle/>
          <a:p>
            <a:fld id="{C8A3C2DC-176B-490C-97D2-8ED4C1EC2C7D}" type="slidenum">
              <a:rPr lang="en-US" smtClean="0"/>
              <a:pPr/>
              <a:t>34</a:t>
            </a:fld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228600" y="1371600"/>
            <a:ext cx="677781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u="sng" dirty="0" smtClean="0">
                <a:latin typeface="+mn-lt"/>
              </a:rPr>
              <a:t>Compute parameters and hyper-parameters iteratively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86833" y="2435784"/>
            <a:ext cx="7989688" cy="34778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sz="2000" dirty="0" smtClean="0">
                <a:latin typeface="+mn-lt"/>
              </a:rPr>
              <a:t>Initialize </a:t>
            </a:r>
            <a:r>
              <a:rPr lang="en-US" sz="2000" b="1" dirty="0" err="1" smtClean="0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en-US" sz="2000" baseline="-25000" dirty="0" err="1" smtClean="0">
                <a:latin typeface="Times New Roman" pitchFamily="18" charset="0"/>
                <a:cs typeface="Times New Roman" pitchFamily="18" charset="0"/>
              </a:rPr>
              <a:t>cc</a:t>
            </a:r>
            <a:r>
              <a:rPr lang="en-US" sz="2000" dirty="0" smtClean="0">
                <a:latin typeface="+mn-lt"/>
              </a:rPr>
              <a:t> and 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m</a:t>
            </a:r>
            <a:r>
              <a:rPr lang="en-US" sz="2000" baseline="-25000" dirty="0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sz="2000" dirty="0" smtClean="0">
                <a:latin typeface="+mn-lt"/>
              </a:rPr>
              <a:t> to arbitrary values</a:t>
            </a:r>
          </a:p>
          <a:p>
            <a:pPr marL="457200" indent="-457200">
              <a:buFont typeface="+mj-lt"/>
              <a:buAutoNum type="arabicPeriod"/>
            </a:pPr>
            <a:endParaRPr lang="en-US" sz="2000" dirty="0" smtClean="0">
              <a:latin typeface="+mn-lt"/>
            </a:endParaRPr>
          </a:p>
          <a:p>
            <a:pPr marL="457200" indent="-457200">
              <a:buFont typeface="+mj-lt"/>
              <a:buAutoNum type="arabicPeriod"/>
            </a:pPr>
            <a:r>
              <a:rPr lang="en-US" sz="2000" dirty="0" smtClean="0">
                <a:latin typeface="+mn-lt"/>
              </a:rPr>
              <a:t>Calculate Bayesian estimates of SH coefficients</a:t>
            </a:r>
          </a:p>
          <a:p>
            <a:pPr marL="457200" indent="-457200">
              <a:buFont typeface="+mj-lt"/>
              <a:buAutoNum type="arabicPeriod"/>
            </a:pPr>
            <a:endParaRPr lang="en-US" sz="2000" dirty="0" smtClean="0">
              <a:latin typeface="+mn-lt"/>
            </a:endParaRPr>
          </a:p>
          <a:p>
            <a:pPr marL="457200" indent="-457200">
              <a:buFont typeface="+mj-lt"/>
              <a:buAutoNum type="arabicPeriod"/>
            </a:pPr>
            <a:endParaRPr lang="en-US" sz="2000" dirty="0" smtClean="0">
              <a:latin typeface="+mn-lt"/>
            </a:endParaRPr>
          </a:p>
          <a:p>
            <a:pPr marL="457200" indent="-457200">
              <a:buFont typeface="+mj-lt"/>
              <a:buAutoNum type="arabicPeriod"/>
            </a:pPr>
            <a:endParaRPr lang="en-US" sz="2000" dirty="0" smtClean="0">
              <a:latin typeface="+mn-lt"/>
            </a:endParaRPr>
          </a:p>
          <a:p>
            <a:pPr marL="457200" indent="-457200">
              <a:buFont typeface="+mj-lt"/>
              <a:buAutoNum type="arabicPeriod"/>
            </a:pPr>
            <a:r>
              <a:rPr lang="en-US" sz="2000" dirty="0" smtClean="0">
                <a:latin typeface="+mn-lt"/>
              </a:rPr>
              <a:t>Update estimates of </a:t>
            </a:r>
            <a:r>
              <a:rPr lang="en-US" sz="2000" b="1" dirty="0" err="1" smtClean="0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en-US" sz="2000" baseline="-25000" dirty="0" err="1" smtClean="0">
                <a:latin typeface="Times New Roman" pitchFamily="18" charset="0"/>
                <a:cs typeface="Times New Roman" pitchFamily="18" charset="0"/>
              </a:rPr>
              <a:t>cc</a:t>
            </a:r>
            <a:r>
              <a:rPr lang="en-US" sz="2000" dirty="0" smtClean="0"/>
              <a:t> </a:t>
            </a:r>
            <a:r>
              <a:rPr lang="en-US" sz="2000" dirty="0" smtClean="0">
                <a:latin typeface="+mn-lt"/>
              </a:rPr>
              <a:t>and</a:t>
            </a:r>
            <a:r>
              <a:rPr lang="en-US" sz="2000" dirty="0" smtClean="0"/>
              <a:t> 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m</a:t>
            </a:r>
            <a:r>
              <a:rPr lang="en-US" sz="2000" baseline="-25000" dirty="0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sz="2000" dirty="0" smtClean="0"/>
              <a:t> </a:t>
            </a:r>
            <a:r>
              <a:rPr lang="en-US" sz="2000" dirty="0" smtClean="0">
                <a:latin typeface="+mn-lt"/>
              </a:rPr>
              <a:t>using new coefficient values</a:t>
            </a:r>
            <a:r>
              <a:rPr lang="en-US" sz="2000" dirty="0" smtClean="0"/>
              <a:t> </a:t>
            </a:r>
          </a:p>
          <a:p>
            <a:pPr marL="457200" indent="-457200">
              <a:buFont typeface="+mj-lt"/>
              <a:buAutoNum type="arabicPeriod"/>
            </a:pPr>
            <a:endParaRPr lang="en-US" sz="2000" dirty="0" smtClean="0">
              <a:latin typeface="+mn-lt"/>
            </a:endParaRPr>
          </a:p>
          <a:p>
            <a:pPr marL="457200" indent="-457200">
              <a:buFont typeface="+mj-lt"/>
              <a:buAutoNum type="arabicPeriod"/>
            </a:pPr>
            <a:endParaRPr lang="en-US" sz="2000" dirty="0" smtClean="0">
              <a:latin typeface="+mn-lt"/>
            </a:endParaRPr>
          </a:p>
          <a:p>
            <a:pPr marL="457200" indent="-457200">
              <a:buFont typeface="+mj-lt"/>
              <a:buAutoNum type="arabicPeriod"/>
            </a:pPr>
            <a:endParaRPr lang="en-US" sz="2000" dirty="0" smtClean="0">
              <a:latin typeface="+mn-lt"/>
            </a:endParaRPr>
          </a:p>
          <a:p>
            <a:pPr marL="457200" indent="-457200">
              <a:buFont typeface="+mj-lt"/>
              <a:buAutoNum type="arabicPeriod"/>
            </a:pPr>
            <a:r>
              <a:rPr lang="en-US" sz="2000" dirty="0" smtClean="0">
                <a:latin typeface="+mn-lt"/>
              </a:rPr>
              <a:t>Repeat 2 and 3 until estimates converge</a:t>
            </a:r>
            <a:endParaRPr lang="en-US" sz="2000" dirty="0">
              <a:latin typeface="+mn-lt"/>
            </a:endParaRPr>
          </a:p>
        </p:txBody>
      </p:sp>
      <p:grpSp>
        <p:nvGrpSpPr>
          <p:cNvPr id="3" name="Group 4"/>
          <p:cNvGrpSpPr>
            <a:grpSpLocks noChangeAspect="1"/>
          </p:cNvGrpSpPr>
          <p:nvPr>
            <p:custDataLst>
              <p:tags r:id="rId1"/>
            </p:custDataLst>
          </p:nvPr>
        </p:nvGrpSpPr>
        <p:grpSpPr bwMode="auto">
          <a:xfrm>
            <a:off x="1260475" y="3581400"/>
            <a:ext cx="5109581" cy="274108"/>
            <a:chOff x="0" y="0"/>
            <a:chExt cx="5760" cy="309"/>
          </a:xfrm>
        </p:grpSpPr>
        <p:sp>
          <p:nvSpPr>
            <p:cNvPr id="4101" name="Freeform 5"/>
            <p:cNvSpPr>
              <a:spLocks noChangeAspect="1"/>
            </p:cNvSpPr>
            <p:nvPr/>
          </p:nvSpPr>
          <p:spPr bwMode="auto">
            <a:xfrm>
              <a:off x="16" y="51"/>
              <a:ext cx="85" cy="45"/>
            </a:xfrm>
            <a:custGeom>
              <a:avLst/>
              <a:gdLst/>
              <a:ahLst/>
              <a:cxnLst>
                <a:cxn ang="0">
                  <a:pos x="42" y="0"/>
                </a:cxn>
                <a:cxn ang="0">
                  <a:pos x="0" y="35"/>
                </a:cxn>
                <a:cxn ang="0">
                  <a:pos x="7" y="45"/>
                </a:cxn>
                <a:cxn ang="0">
                  <a:pos x="42" y="23"/>
                </a:cxn>
                <a:cxn ang="0">
                  <a:pos x="77" y="45"/>
                </a:cxn>
                <a:cxn ang="0">
                  <a:pos x="85" y="35"/>
                </a:cxn>
                <a:cxn ang="0">
                  <a:pos x="42" y="0"/>
                </a:cxn>
              </a:cxnLst>
              <a:rect l="0" t="0" r="r" b="b"/>
              <a:pathLst>
                <a:path w="85" h="45">
                  <a:moveTo>
                    <a:pt x="42" y="0"/>
                  </a:moveTo>
                  <a:lnTo>
                    <a:pt x="0" y="35"/>
                  </a:lnTo>
                  <a:lnTo>
                    <a:pt x="7" y="45"/>
                  </a:lnTo>
                  <a:lnTo>
                    <a:pt x="42" y="23"/>
                  </a:lnTo>
                  <a:lnTo>
                    <a:pt x="77" y="45"/>
                  </a:lnTo>
                  <a:lnTo>
                    <a:pt x="85" y="35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02" name="Freeform 6"/>
            <p:cNvSpPr>
              <a:spLocks noChangeAspect="1"/>
            </p:cNvSpPr>
            <p:nvPr/>
          </p:nvSpPr>
          <p:spPr bwMode="auto">
            <a:xfrm>
              <a:off x="0" y="117"/>
              <a:ext cx="119" cy="125"/>
            </a:xfrm>
            <a:custGeom>
              <a:avLst/>
              <a:gdLst/>
              <a:ahLst/>
              <a:cxnLst>
                <a:cxn ang="0">
                  <a:pos x="84" y="16"/>
                </a:cxn>
                <a:cxn ang="0">
                  <a:pos x="82" y="23"/>
                </a:cxn>
                <a:cxn ang="0">
                  <a:pos x="83" y="33"/>
                </a:cxn>
                <a:cxn ang="0">
                  <a:pos x="93" y="41"/>
                </a:cxn>
                <a:cxn ang="0">
                  <a:pos x="105" y="41"/>
                </a:cxn>
                <a:cxn ang="0">
                  <a:pos x="114" y="33"/>
                </a:cxn>
                <a:cxn ang="0">
                  <a:pos x="110" y="11"/>
                </a:cxn>
                <a:cxn ang="0">
                  <a:pos x="82" y="1"/>
                </a:cxn>
                <a:cxn ang="0">
                  <a:pos x="51" y="1"/>
                </a:cxn>
                <a:cxn ang="0">
                  <a:pos x="25" y="12"/>
                </a:cxn>
                <a:cxn ang="0">
                  <a:pos x="9" y="29"/>
                </a:cxn>
                <a:cxn ang="0">
                  <a:pos x="1" y="51"/>
                </a:cxn>
                <a:cxn ang="0">
                  <a:pos x="4" y="88"/>
                </a:cxn>
                <a:cxn ang="0">
                  <a:pos x="39" y="121"/>
                </a:cxn>
                <a:cxn ang="0">
                  <a:pos x="82" y="124"/>
                </a:cxn>
                <a:cxn ang="0">
                  <a:pos x="103" y="115"/>
                </a:cxn>
                <a:cxn ang="0">
                  <a:pos x="114" y="103"/>
                </a:cxn>
                <a:cxn ang="0">
                  <a:pos x="118" y="94"/>
                </a:cxn>
                <a:cxn ang="0">
                  <a:pos x="118" y="89"/>
                </a:cxn>
                <a:cxn ang="0">
                  <a:pos x="115" y="88"/>
                </a:cxn>
                <a:cxn ang="0">
                  <a:pos x="110" y="88"/>
                </a:cxn>
                <a:cxn ang="0">
                  <a:pos x="107" y="90"/>
                </a:cxn>
                <a:cxn ang="0">
                  <a:pos x="100" y="103"/>
                </a:cxn>
                <a:cxn ang="0">
                  <a:pos x="82" y="113"/>
                </a:cxn>
                <a:cxn ang="0">
                  <a:pos x="60" y="113"/>
                </a:cxn>
                <a:cxn ang="0">
                  <a:pos x="44" y="101"/>
                </a:cxn>
                <a:cxn ang="0">
                  <a:pos x="36" y="84"/>
                </a:cxn>
                <a:cxn ang="0">
                  <a:pos x="34" y="68"/>
                </a:cxn>
                <a:cxn ang="0">
                  <a:pos x="34" y="55"/>
                </a:cxn>
                <a:cxn ang="0">
                  <a:pos x="36" y="39"/>
                </a:cxn>
                <a:cxn ang="0">
                  <a:pos x="43" y="23"/>
                </a:cxn>
                <a:cxn ang="0">
                  <a:pos x="58" y="13"/>
                </a:cxn>
                <a:cxn ang="0">
                  <a:pos x="80" y="12"/>
                </a:cxn>
              </a:cxnLst>
              <a:rect l="0" t="0" r="r" b="b"/>
              <a:pathLst>
                <a:path w="119" h="125">
                  <a:moveTo>
                    <a:pt x="87" y="13"/>
                  </a:moveTo>
                  <a:lnTo>
                    <a:pt x="84" y="16"/>
                  </a:lnTo>
                  <a:lnTo>
                    <a:pt x="82" y="20"/>
                  </a:lnTo>
                  <a:lnTo>
                    <a:pt x="82" y="23"/>
                  </a:lnTo>
                  <a:lnTo>
                    <a:pt x="82" y="25"/>
                  </a:lnTo>
                  <a:lnTo>
                    <a:pt x="83" y="33"/>
                  </a:lnTo>
                  <a:lnTo>
                    <a:pt x="87" y="38"/>
                  </a:lnTo>
                  <a:lnTo>
                    <a:pt x="93" y="41"/>
                  </a:lnTo>
                  <a:lnTo>
                    <a:pt x="98" y="42"/>
                  </a:lnTo>
                  <a:lnTo>
                    <a:pt x="105" y="41"/>
                  </a:lnTo>
                  <a:lnTo>
                    <a:pt x="110" y="38"/>
                  </a:lnTo>
                  <a:lnTo>
                    <a:pt x="114" y="33"/>
                  </a:lnTo>
                  <a:lnTo>
                    <a:pt x="116" y="25"/>
                  </a:lnTo>
                  <a:lnTo>
                    <a:pt x="110" y="11"/>
                  </a:lnTo>
                  <a:lnTo>
                    <a:pt x="98" y="4"/>
                  </a:lnTo>
                  <a:lnTo>
                    <a:pt x="82" y="1"/>
                  </a:lnTo>
                  <a:lnTo>
                    <a:pt x="68" y="0"/>
                  </a:lnTo>
                  <a:lnTo>
                    <a:pt x="51" y="1"/>
                  </a:lnTo>
                  <a:lnTo>
                    <a:pt x="37" y="6"/>
                  </a:lnTo>
                  <a:lnTo>
                    <a:pt x="25" y="12"/>
                  </a:lnTo>
                  <a:lnTo>
                    <a:pt x="16" y="20"/>
                  </a:lnTo>
                  <a:lnTo>
                    <a:pt x="9" y="29"/>
                  </a:lnTo>
                  <a:lnTo>
                    <a:pt x="4" y="40"/>
                  </a:lnTo>
                  <a:lnTo>
                    <a:pt x="1" y="51"/>
                  </a:lnTo>
                  <a:lnTo>
                    <a:pt x="0" y="63"/>
                  </a:lnTo>
                  <a:lnTo>
                    <a:pt x="4" y="88"/>
                  </a:lnTo>
                  <a:lnTo>
                    <a:pt x="18" y="108"/>
                  </a:lnTo>
                  <a:lnTo>
                    <a:pt x="39" y="121"/>
                  </a:lnTo>
                  <a:lnTo>
                    <a:pt x="67" y="125"/>
                  </a:lnTo>
                  <a:lnTo>
                    <a:pt x="82" y="124"/>
                  </a:lnTo>
                  <a:lnTo>
                    <a:pt x="94" y="120"/>
                  </a:lnTo>
                  <a:lnTo>
                    <a:pt x="103" y="115"/>
                  </a:lnTo>
                  <a:lnTo>
                    <a:pt x="109" y="109"/>
                  </a:lnTo>
                  <a:lnTo>
                    <a:pt x="114" y="103"/>
                  </a:lnTo>
                  <a:lnTo>
                    <a:pt x="117" y="98"/>
                  </a:lnTo>
                  <a:lnTo>
                    <a:pt x="118" y="94"/>
                  </a:lnTo>
                  <a:lnTo>
                    <a:pt x="119" y="92"/>
                  </a:lnTo>
                  <a:lnTo>
                    <a:pt x="118" y="89"/>
                  </a:lnTo>
                  <a:lnTo>
                    <a:pt x="117" y="88"/>
                  </a:lnTo>
                  <a:lnTo>
                    <a:pt x="115" y="88"/>
                  </a:lnTo>
                  <a:lnTo>
                    <a:pt x="112" y="88"/>
                  </a:lnTo>
                  <a:lnTo>
                    <a:pt x="110" y="88"/>
                  </a:lnTo>
                  <a:lnTo>
                    <a:pt x="108" y="89"/>
                  </a:lnTo>
                  <a:lnTo>
                    <a:pt x="107" y="90"/>
                  </a:lnTo>
                  <a:lnTo>
                    <a:pt x="106" y="92"/>
                  </a:lnTo>
                  <a:lnTo>
                    <a:pt x="100" y="103"/>
                  </a:lnTo>
                  <a:lnTo>
                    <a:pt x="91" y="110"/>
                  </a:lnTo>
                  <a:lnTo>
                    <a:pt x="82" y="113"/>
                  </a:lnTo>
                  <a:lnTo>
                    <a:pt x="72" y="114"/>
                  </a:lnTo>
                  <a:lnTo>
                    <a:pt x="60" y="113"/>
                  </a:lnTo>
                  <a:lnTo>
                    <a:pt x="50" y="108"/>
                  </a:lnTo>
                  <a:lnTo>
                    <a:pt x="44" y="101"/>
                  </a:lnTo>
                  <a:lnTo>
                    <a:pt x="39" y="93"/>
                  </a:lnTo>
                  <a:lnTo>
                    <a:pt x="36" y="84"/>
                  </a:lnTo>
                  <a:lnTo>
                    <a:pt x="35" y="75"/>
                  </a:lnTo>
                  <a:lnTo>
                    <a:pt x="34" y="68"/>
                  </a:lnTo>
                  <a:lnTo>
                    <a:pt x="34" y="62"/>
                  </a:lnTo>
                  <a:lnTo>
                    <a:pt x="34" y="55"/>
                  </a:lnTo>
                  <a:lnTo>
                    <a:pt x="35" y="47"/>
                  </a:lnTo>
                  <a:lnTo>
                    <a:pt x="36" y="39"/>
                  </a:lnTo>
                  <a:lnTo>
                    <a:pt x="39" y="31"/>
                  </a:lnTo>
                  <a:lnTo>
                    <a:pt x="43" y="23"/>
                  </a:lnTo>
                  <a:lnTo>
                    <a:pt x="49" y="17"/>
                  </a:lnTo>
                  <a:lnTo>
                    <a:pt x="58" y="13"/>
                  </a:lnTo>
                  <a:lnTo>
                    <a:pt x="69" y="11"/>
                  </a:lnTo>
                  <a:lnTo>
                    <a:pt x="80" y="12"/>
                  </a:lnTo>
                  <a:lnTo>
                    <a:pt x="87" y="1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03" name="Freeform 7"/>
            <p:cNvSpPr>
              <a:spLocks noChangeAspect="1" noEditPoints="1"/>
            </p:cNvSpPr>
            <p:nvPr/>
          </p:nvSpPr>
          <p:spPr bwMode="auto">
            <a:xfrm>
              <a:off x="219" y="141"/>
              <a:ext cx="180" cy="63"/>
            </a:xfrm>
            <a:custGeom>
              <a:avLst/>
              <a:gdLst/>
              <a:ahLst/>
              <a:cxnLst>
                <a:cxn ang="0">
                  <a:pos x="171" y="10"/>
                </a:cxn>
                <a:cxn ang="0">
                  <a:pos x="174" y="10"/>
                </a:cxn>
                <a:cxn ang="0">
                  <a:pos x="177" y="10"/>
                </a:cxn>
                <a:cxn ang="0">
                  <a:pos x="179" y="8"/>
                </a:cxn>
                <a:cxn ang="0">
                  <a:pos x="180" y="5"/>
                </a:cxn>
                <a:cxn ang="0">
                  <a:pos x="179" y="2"/>
                </a:cxn>
                <a:cxn ang="0">
                  <a:pos x="177" y="0"/>
                </a:cxn>
                <a:cxn ang="0">
                  <a:pos x="174" y="0"/>
                </a:cxn>
                <a:cxn ang="0">
                  <a:pos x="171" y="0"/>
                </a:cxn>
                <a:cxn ang="0">
                  <a:pos x="8" y="0"/>
                </a:cxn>
                <a:cxn ang="0">
                  <a:pos x="6" y="0"/>
                </a:cxn>
                <a:cxn ang="0">
                  <a:pos x="3" y="0"/>
                </a:cxn>
                <a:cxn ang="0">
                  <a:pos x="0" y="2"/>
                </a:cxn>
                <a:cxn ang="0">
                  <a:pos x="0" y="5"/>
                </a:cxn>
                <a:cxn ang="0">
                  <a:pos x="0" y="8"/>
                </a:cxn>
                <a:cxn ang="0">
                  <a:pos x="3" y="10"/>
                </a:cxn>
                <a:cxn ang="0">
                  <a:pos x="6" y="10"/>
                </a:cxn>
                <a:cxn ang="0">
                  <a:pos x="9" y="10"/>
                </a:cxn>
                <a:cxn ang="0">
                  <a:pos x="171" y="10"/>
                </a:cxn>
                <a:cxn ang="0">
                  <a:pos x="171" y="63"/>
                </a:cxn>
                <a:cxn ang="0">
                  <a:pos x="174" y="63"/>
                </a:cxn>
                <a:cxn ang="0">
                  <a:pos x="177" y="63"/>
                </a:cxn>
                <a:cxn ang="0">
                  <a:pos x="179" y="61"/>
                </a:cxn>
                <a:cxn ang="0">
                  <a:pos x="180" y="58"/>
                </a:cxn>
                <a:cxn ang="0">
                  <a:pos x="179" y="55"/>
                </a:cxn>
                <a:cxn ang="0">
                  <a:pos x="177" y="53"/>
                </a:cxn>
                <a:cxn ang="0">
                  <a:pos x="174" y="53"/>
                </a:cxn>
                <a:cxn ang="0">
                  <a:pos x="171" y="52"/>
                </a:cxn>
                <a:cxn ang="0">
                  <a:pos x="9" y="52"/>
                </a:cxn>
                <a:cxn ang="0">
                  <a:pos x="6" y="53"/>
                </a:cxn>
                <a:cxn ang="0">
                  <a:pos x="3" y="53"/>
                </a:cxn>
                <a:cxn ang="0">
                  <a:pos x="0" y="55"/>
                </a:cxn>
                <a:cxn ang="0">
                  <a:pos x="0" y="58"/>
                </a:cxn>
                <a:cxn ang="0">
                  <a:pos x="0" y="61"/>
                </a:cxn>
                <a:cxn ang="0">
                  <a:pos x="3" y="63"/>
                </a:cxn>
                <a:cxn ang="0">
                  <a:pos x="6" y="63"/>
                </a:cxn>
                <a:cxn ang="0">
                  <a:pos x="8" y="63"/>
                </a:cxn>
                <a:cxn ang="0">
                  <a:pos x="171" y="63"/>
                </a:cxn>
              </a:cxnLst>
              <a:rect l="0" t="0" r="r" b="b"/>
              <a:pathLst>
                <a:path w="180" h="63">
                  <a:moveTo>
                    <a:pt x="171" y="10"/>
                  </a:moveTo>
                  <a:lnTo>
                    <a:pt x="174" y="10"/>
                  </a:lnTo>
                  <a:lnTo>
                    <a:pt x="177" y="10"/>
                  </a:lnTo>
                  <a:lnTo>
                    <a:pt x="179" y="8"/>
                  </a:lnTo>
                  <a:lnTo>
                    <a:pt x="180" y="5"/>
                  </a:lnTo>
                  <a:lnTo>
                    <a:pt x="179" y="2"/>
                  </a:lnTo>
                  <a:lnTo>
                    <a:pt x="177" y="0"/>
                  </a:lnTo>
                  <a:lnTo>
                    <a:pt x="174" y="0"/>
                  </a:lnTo>
                  <a:lnTo>
                    <a:pt x="171" y="0"/>
                  </a:lnTo>
                  <a:lnTo>
                    <a:pt x="8" y="0"/>
                  </a:lnTo>
                  <a:lnTo>
                    <a:pt x="6" y="0"/>
                  </a:lnTo>
                  <a:lnTo>
                    <a:pt x="3" y="0"/>
                  </a:lnTo>
                  <a:lnTo>
                    <a:pt x="0" y="2"/>
                  </a:lnTo>
                  <a:lnTo>
                    <a:pt x="0" y="5"/>
                  </a:lnTo>
                  <a:lnTo>
                    <a:pt x="0" y="8"/>
                  </a:lnTo>
                  <a:lnTo>
                    <a:pt x="3" y="10"/>
                  </a:lnTo>
                  <a:lnTo>
                    <a:pt x="6" y="10"/>
                  </a:lnTo>
                  <a:lnTo>
                    <a:pt x="9" y="10"/>
                  </a:lnTo>
                  <a:lnTo>
                    <a:pt x="171" y="10"/>
                  </a:lnTo>
                  <a:close/>
                  <a:moveTo>
                    <a:pt x="171" y="63"/>
                  </a:moveTo>
                  <a:lnTo>
                    <a:pt x="174" y="63"/>
                  </a:lnTo>
                  <a:lnTo>
                    <a:pt x="177" y="63"/>
                  </a:lnTo>
                  <a:lnTo>
                    <a:pt x="179" y="61"/>
                  </a:lnTo>
                  <a:lnTo>
                    <a:pt x="180" y="58"/>
                  </a:lnTo>
                  <a:lnTo>
                    <a:pt x="179" y="55"/>
                  </a:lnTo>
                  <a:lnTo>
                    <a:pt x="177" y="53"/>
                  </a:lnTo>
                  <a:lnTo>
                    <a:pt x="174" y="53"/>
                  </a:lnTo>
                  <a:lnTo>
                    <a:pt x="171" y="52"/>
                  </a:lnTo>
                  <a:lnTo>
                    <a:pt x="9" y="52"/>
                  </a:lnTo>
                  <a:lnTo>
                    <a:pt x="6" y="53"/>
                  </a:lnTo>
                  <a:lnTo>
                    <a:pt x="3" y="53"/>
                  </a:lnTo>
                  <a:lnTo>
                    <a:pt x="0" y="55"/>
                  </a:lnTo>
                  <a:lnTo>
                    <a:pt x="0" y="58"/>
                  </a:lnTo>
                  <a:lnTo>
                    <a:pt x="0" y="61"/>
                  </a:lnTo>
                  <a:lnTo>
                    <a:pt x="3" y="63"/>
                  </a:lnTo>
                  <a:lnTo>
                    <a:pt x="6" y="63"/>
                  </a:lnTo>
                  <a:lnTo>
                    <a:pt x="8" y="63"/>
                  </a:lnTo>
                  <a:lnTo>
                    <a:pt x="171" y="6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04" name="Freeform 8"/>
            <p:cNvSpPr>
              <a:spLocks noChangeAspect="1"/>
            </p:cNvSpPr>
            <p:nvPr/>
          </p:nvSpPr>
          <p:spPr bwMode="auto">
            <a:xfrm>
              <a:off x="502" y="118"/>
              <a:ext cx="242" cy="123"/>
            </a:xfrm>
            <a:custGeom>
              <a:avLst/>
              <a:gdLst/>
              <a:ahLst/>
              <a:cxnLst>
                <a:cxn ang="0">
                  <a:pos x="19" y="110"/>
                </a:cxn>
                <a:cxn ang="0">
                  <a:pos x="0" y="123"/>
                </a:cxn>
                <a:cxn ang="0">
                  <a:pos x="16" y="122"/>
                </a:cxn>
                <a:cxn ang="0">
                  <a:pos x="34" y="122"/>
                </a:cxn>
                <a:cxn ang="0">
                  <a:pos x="53" y="122"/>
                </a:cxn>
                <a:cxn ang="0">
                  <a:pos x="69" y="123"/>
                </a:cxn>
                <a:cxn ang="0">
                  <a:pos x="50" y="110"/>
                </a:cxn>
                <a:cxn ang="0">
                  <a:pos x="54" y="33"/>
                </a:cxn>
                <a:cxn ang="0">
                  <a:pos x="77" y="12"/>
                </a:cxn>
                <a:cxn ang="0">
                  <a:pos x="97" y="11"/>
                </a:cxn>
                <a:cxn ang="0">
                  <a:pos x="104" y="23"/>
                </a:cxn>
                <a:cxn ang="0">
                  <a:pos x="105" y="110"/>
                </a:cxn>
                <a:cxn ang="0">
                  <a:pos x="87" y="123"/>
                </a:cxn>
                <a:cxn ang="0">
                  <a:pos x="103" y="122"/>
                </a:cxn>
                <a:cxn ang="0">
                  <a:pos x="121" y="122"/>
                </a:cxn>
                <a:cxn ang="0">
                  <a:pos x="139" y="122"/>
                </a:cxn>
                <a:cxn ang="0">
                  <a:pos x="155" y="123"/>
                </a:cxn>
                <a:cxn ang="0">
                  <a:pos x="136" y="110"/>
                </a:cxn>
                <a:cxn ang="0">
                  <a:pos x="140" y="33"/>
                </a:cxn>
                <a:cxn ang="0">
                  <a:pos x="163" y="12"/>
                </a:cxn>
                <a:cxn ang="0">
                  <a:pos x="183" y="11"/>
                </a:cxn>
                <a:cxn ang="0">
                  <a:pos x="191" y="23"/>
                </a:cxn>
                <a:cxn ang="0">
                  <a:pos x="192" y="110"/>
                </a:cxn>
                <a:cxn ang="0">
                  <a:pos x="173" y="123"/>
                </a:cxn>
                <a:cxn ang="0">
                  <a:pos x="189" y="122"/>
                </a:cxn>
                <a:cxn ang="0">
                  <a:pos x="207" y="122"/>
                </a:cxn>
                <a:cxn ang="0">
                  <a:pos x="226" y="122"/>
                </a:cxn>
                <a:cxn ang="0">
                  <a:pos x="242" y="123"/>
                </a:cxn>
                <a:cxn ang="0">
                  <a:pos x="223" y="110"/>
                </a:cxn>
                <a:cxn ang="0">
                  <a:pos x="220" y="21"/>
                </a:cxn>
                <a:cxn ang="0">
                  <a:pos x="200" y="2"/>
                </a:cxn>
                <a:cxn ang="0">
                  <a:pos x="165" y="2"/>
                </a:cxn>
                <a:cxn ang="0">
                  <a:pos x="142" y="17"/>
                </a:cxn>
                <a:cxn ang="0">
                  <a:pos x="132" y="18"/>
                </a:cxn>
                <a:cxn ang="0">
                  <a:pos x="123" y="7"/>
                </a:cxn>
                <a:cxn ang="0">
                  <a:pos x="111" y="2"/>
                </a:cxn>
                <a:cxn ang="0">
                  <a:pos x="99" y="0"/>
                </a:cxn>
                <a:cxn ang="0">
                  <a:pos x="78" y="2"/>
                </a:cxn>
                <a:cxn ang="0">
                  <a:pos x="55" y="18"/>
                </a:cxn>
                <a:cxn ang="0">
                  <a:pos x="47" y="0"/>
                </a:cxn>
                <a:cxn ang="0">
                  <a:pos x="0" y="15"/>
                </a:cxn>
                <a:cxn ang="0">
                  <a:pos x="16" y="16"/>
                </a:cxn>
                <a:cxn ang="0">
                  <a:pos x="19" y="26"/>
                </a:cxn>
              </a:cxnLst>
              <a:rect l="0" t="0" r="r" b="b"/>
              <a:pathLst>
                <a:path w="242" h="123">
                  <a:moveTo>
                    <a:pt x="19" y="26"/>
                  </a:moveTo>
                  <a:lnTo>
                    <a:pt x="19" y="110"/>
                  </a:lnTo>
                  <a:lnTo>
                    <a:pt x="0" y="110"/>
                  </a:lnTo>
                  <a:lnTo>
                    <a:pt x="0" y="123"/>
                  </a:lnTo>
                  <a:lnTo>
                    <a:pt x="7" y="122"/>
                  </a:lnTo>
                  <a:lnTo>
                    <a:pt x="16" y="122"/>
                  </a:lnTo>
                  <a:lnTo>
                    <a:pt x="26" y="122"/>
                  </a:lnTo>
                  <a:lnTo>
                    <a:pt x="34" y="122"/>
                  </a:lnTo>
                  <a:lnTo>
                    <a:pt x="43" y="122"/>
                  </a:lnTo>
                  <a:lnTo>
                    <a:pt x="53" y="122"/>
                  </a:lnTo>
                  <a:lnTo>
                    <a:pt x="62" y="122"/>
                  </a:lnTo>
                  <a:lnTo>
                    <a:pt x="69" y="123"/>
                  </a:lnTo>
                  <a:lnTo>
                    <a:pt x="69" y="110"/>
                  </a:lnTo>
                  <a:lnTo>
                    <a:pt x="50" y="110"/>
                  </a:lnTo>
                  <a:lnTo>
                    <a:pt x="50" y="53"/>
                  </a:lnTo>
                  <a:lnTo>
                    <a:pt x="54" y="33"/>
                  </a:lnTo>
                  <a:lnTo>
                    <a:pt x="64" y="20"/>
                  </a:lnTo>
                  <a:lnTo>
                    <a:pt x="77" y="12"/>
                  </a:lnTo>
                  <a:lnTo>
                    <a:pt x="90" y="10"/>
                  </a:lnTo>
                  <a:lnTo>
                    <a:pt x="97" y="11"/>
                  </a:lnTo>
                  <a:lnTo>
                    <a:pt x="101" y="15"/>
                  </a:lnTo>
                  <a:lnTo>
                    <a:pt x="104" y="23"/>
                  </a:lnTo>
                  <a:lnTo>
                    <a:pt x="105" y="36"/>
                  </a:lnTo>
                  <a:lnTo>
                    <a:pt x="105" y="110"/>
                  </a:lnTo>
                  <a:lnTo>
                    <a:pt x="87" y="110"/>
                  </a:lnTo>
                  <a:lnTo>
                    <a:pt x="87" y="123"/>
                  </a:lnTo>
                  <a:lnTo>
                    <a:pt x="94" y="122"/>
                  </a:lnTo>
                  <a:lnTo>
                    <a:pt x="103" y="122"/>
                  </a:lnTo>
                  <a:lnTo>
                    <a:pt x="112" y="122"/>
                  </a:lnTo>
                  <a:lnTo>
                    <a:pt x="121" y="122"/>
                  </a:lnTo>
                  <a:lnTo>
                    <a:pt x="130" y="122"/>
                  </a:lnTo>
                  <a:lnTo>
                    <a:pt x="139" y="122"/>
                  </a:lnTo>
                  <a:lnTo>
                    <a:pt x="148" y="122"/>
                  </a:lnTo>
                  <a:lnTo>
                    <a:pt x="155" y="123"/>
                  </a:lnTo>
                  <a:lnTo>
                    <a:pt x="155" y="110"/>
                  </a:lnTo>
                  <a:lnTo>
                    <a:pt x="136" y="110"/>
                  </a:lnTo>
                  <a:lnTo>
                    <a:pt x="136" y="53"/>
                  </a:lnTo>
                  <a:lnTo>
                    <a:pt x="140" y="33"/>
                  </a:lnTo>
                  <a:lnTo>
                    <a:pt x="150" y="20"/>
                  </a:lnTo>
                  <a:lnTo>
                    <a:pt x="163" y="12"/>
                  </a:lnTo>
                  <a:lnTo>
                    <a:pt x="177" y="10"/>
                  </a:lnTo>
                  <a:lnTo>
                    <a:pt x="183" y="11"/>
                  </a:lnTo>
                  <a:lnTo>
                    <a:pt x="188" y="15"/>
                  </a:lnTo>
                  <a:lnTo>
                    <a:pt x="191" y="23"/>
                  </a:lnTo>
                  <a:lnTo>
                    <a:pt x="192" y="36"/>
                  </a:lnTo>
                  <a:lnTo>
                    <a:pt x="192" y="110"/>
                  </a:lnTo>
                  <a:lnTo>
                    <a:pt x="173" y="110"/>
                  </a:lnTo>
                  <a:lnTo>
                    <a:pt x="173" y="123"/>
                  </a:lnTo>
                  <a:lnTo>
                    <a:pt x="180" y="122"/>
                  </a:lnTo>
                  <a:lnTo>
                    <a:pt x="189" y="122"/>
                  </a:lnTo>
                  <a:lnTo>
                    <a:pt x="199" y="122"/>
                  </a:lnTo>
                  <a:lnTo>
                    <a:pt x="207" y="122"/>
                  </a:lnTo>
                  <a:lnTo>
                    <a:pt x="216" y="122"/>
                  </a:lnTo>
                  <a:lnTo>
                    <a:pt x="226" y="122"/>
                  </a:lnTo>
                  <a:lnTo>
                    <a:pt x="235" y="122"/>
                  </a:lnTo>
                  <a:lnTo>
                    <a:pt x="242" y="123"/>
                  </a:lnTo>
                  <a:lnTo>
                    <a:pt x="242" y="110"/>
                  </a:lnTo>
                  <a:lnTo>
                    <a:pt x="223" y="110"/>
                  </a:lnTo>
                  <a:lnTo>
                    <a:pt x="223" y="39"/>
                  </a:lnTo>
                  <a:lnTo>
                    <a:pt x="220" y="21"/>
                  </a:lnTo>
                  <a:lnTo>
                    <a:pt x="213" y="9"/>
                  </a:lnTo>
                  <a:lnTo>
                    <a:pt x="200" y="2"/>
                  </a:lnTo>
                  <a:lnTo>
                    <a:pt x="181" y="0"/>
                  </a:lnTo>
                  <a:lnTo>
                    <a:pt x="165" y="2"/>
                  </a:lnTo>
                  <a:lnTo>
                    <a:pt x="152" y="8"/>
                  </a:lnTo>
                  <a:lnTo>
                    <a:pt x="142" y="17"/>
                  </a:lnTo>
                  <a:lnTo>
                    <a:pt x="135" y="26"/>
                  </a:lnTo>
                  <a:lnTo>
                    <a:pt x="132" y="18"/>
                  </a:lnTo>
                  <a:lnTo>
                    <a:pt x="128" y="11"/>
                  </a:lnTo>
                  <a:lnTo>
                    <a:pt x="123" y="7"/>
                  </a:lnTo>
                  <a:lnTo>
                    <a:pt x="117" y="3"/>
                  </a:lnTo>
                  <a:lnTo>
                    <a:pt x="111" y="2"/>
                  </a:lnTo>
                  <a:lnTo>
                    <a:pt x="105" y="0"/>
                  </a:lnTo>
                  <a:lnTo>
                    <a:pt x="99" y="0"/>
                  </a:lnTo>
                  <a:lnTo>
                    <a:pt x="95" y="0"/>
                  </a:lnTo>
                  <a:lnTo>
                    <a:pt x="78" y="2"/>
                  </a:lnTo>
                  <a:lnTo>
                    <a:pt x="65" y="8"/>
                  </a:lnTo>
                  <a:lnTo>
                    <a:pt x="55" y="18"/>
                  </a:lnTo>
                  <a:lnTo>
                    <a:pt x="47" y="29"/>
                  </a:lnTo>
                  <a:lnTo>
                    <a:pt x="47" y="0"/>
                  </a:lnTo>
                  <a:lnTo>
                    <a:pt x="0" y="2"/>
                  </a:lnTo>
                  <a:lnTo>
                    <a:pt x="0" y="15"/>
                  </a:lnTo>
                  <a:lnTo>
                    <a:pt x="10" y="15"/>
                  </a:lnTo>
                  <a:lnTo>
                    <a:pt x="16" y="16"/>
                  </a:lnTo>
                  <a:lnTo>
                    <a:pt x="18" y="19"/>
                  </a:lnTo>
                  <a:lnTo>
                    <a:pt x="19" y="26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05" name="Freeform 9"/>
            <p:cNvSpPr>
              <a:spLocks noChangeAspect="1"/>
            </p:cNvSpPr>
            <p:nvPr/>
          </p:nvSpPr>
          <p:spPr bwMode="auto">
            <a:xfrm>
              <a:off x="759" y="195"/>
              <a:ext cx="93" cy="88"/>
            </a:xfrm>
            <a:custGeom>
              <a:avLst/>
              <a:gdLst/>
              <a:ahLst/>
              <a:cxnLst>
                <a:cxn ang="0">
                  <a:pos x="91" y="62"/>
                </a:cxn>
                <a:cxn ang="0">
                  <a:pos x="83" y="62"/>
                </a:cxn>
                <a:cxn ang="0">
                  <a:pos x="78" y="69"/>
                </a:cxn>
                <a:cxn ang="0">
                  <a:pos x="67" y="77"/>
                </a:cxn>
                <a:cxn ang="0">
                  <a:pos x="47" y="77"/>
                </a:cxn>
                <a:cxn ang="0">
                  <a:pos x="34" y="69"/>
                </a:cxn>
                <a:cxn ang="0">
                  <a:pos x="28" y="58"/>
                </a:cxn>
                <a:cxn ang="0">
                  <a:pos x="27" y="47"/>
                </a:cxn>
                <a:cxn ang="0">
                  <a:pos x="27" y="38"/>
                </a:cxn>
                <a:cxn ang="0">
                  <a:pos x="29" y="26"/>
                </a:cxn>
                <a:cxn ang="0">
                  <a:pos x="34" y="17"/>
                </a:cxn>
                <a:cxn ang="0">
                  <a:pos x="46" y="11"/>
                </a:cxn>
                <a:cxn ang="0">
                  <a:pos x="57" y="10"/>
                </a:cxn>
                <a:cxn ang="0">
                  <a:pos x="65" y="10"/>
                </a:cxn>
                <a:cxn ang="0">
                  <a:pos x="66" y="11"/>
                </a:cxn>
                <a:cxn ang="0">
                  <a:pos x="64" y="19"/>
                </a:cxn>
                <a:cxn ang="0">
                  <a:pos x="68" y="29"/>
                </a:cxn>
                <a:cxn ang="0">
                  <a:pos x="77" y="32"/>
                </a:cxn>
                <a:cxn ang="0">
                  <a:pos x="87" y="29"/>
                </a:cxn>
                <a:cxn ang="0">
                  <a:pos x="90" y="19"/>
                </a:cxn>
                <a:cxn ang="0">
                  <a:pos x="86" y="8"/>
                </a:cxn>
                <a:cxn ang="0">
                  <a:pos x="76" y="3"/>
                </a:cxn>
                <a:cxn ang="0">
                  <a:pos x="64" y="0"/>
                </a:cxn>
                <a:cxn ang="0">
                  <a:pos x="54" y="0"/>
                </a:cxn>
                <a:cxn ang="0">
                  <a:pos x="28" y="4"/>
                </a:cxn>
                <a:cxn ang="0">
                  <a:pos x="11" y="15"/>
                </a:cxn>
                <a:cxn ang="0">
                  <a:pos x="3" y="30"/>
                </a:cxn>
                <a:cxn ang="0">
                  <a:pos x="0" y="44"/>
                </a:cxn>
                <a:cxn ang="0">
                  <a:pos x="13" y="74"/>
                </a:cxn>
                <a:cxn ang="0">
                  <a:pos x="53" y="88"/>
                </a:cxn>
                <a:cxn ang="0">
                  <a:pos x="79" y="82"/>
                </a:cxn>
                <a:cxn ang="0">
                  <a:pos x="90" y="71"/>
                </a:cxn>
                <a:cxn ang="0">
                  <a:pos x="93" y="65"/>
                </a:cxn>
              </a:cxnLst>
              <a:rect l="0" t="0" r="r" b="b"/>
              <a:pathLst>
                <a:path w="93" h="88">
                  <a:moveTo>
                    <a:pt x="93" y="65"/>
                  </a:moveTo>
                  <a:lnTo>
                    <a:pt x="91" y="62"/>
                  </a:lnTo>
                  <a:lnTo>
                    <a:pt x="87" y="61"/>
                  </a:lnTo>
                  <a:lnTo>
                    <a:pt x="83" y="62"/>
                  </a:lnTo>
                  <a:lnTo>
                    <a:pt x="81" y="64"/>
                  </a:lnTo>
                  <a:lnTo>
                    <a:pt x="78" y="69"/>
                  </a:lnTo>
                  <a:lnTo>
                    <a:pt x="73" y="73"/>
                  </a:lnTo>
                  <a:lnTo>
                    <a:pt x="67" y="77"/>
                  </a:lnTo>
                  <a:lnTo>
                    <a:pt x="57" y="78"/>
                  </a:lnTo>
                  <a:lnTo>
                    <a:pt x="47" y="77"/>
                  </a:lnTo>
                  <a:lnTo>
                    <a:pt x="39" y="74"/>
                  </a:lnTo>
                  <a:lnTo>
                    <a:pt x="34" y="69"/>
                  </a:lnTo>
                  <a:lnTo>
                    <a:pt x="30" y="64"/>
                  </a:lnTo>
                  <a:lnTo>
                    <a:pt x="28" y="58"/>
                  </a:lnTo>
                  <a:lnTo>
                    <a:pt x="27" y="52"/>
                  </a:lnTo>
                  <a:lnTo>
                    <a:pt x="27" y="47"/>
                  </a:lnTo>
                  <a:lnTo>
                    <a:pt x="27" y="43"/>
                  </a:lnTo>
                  <a:lnTo>
                    <a:pt x="27" y="38"/>
                  </a:lnTo>
                  <a:lnTo>
                    <a:pt x="27" y="32"/>
                  </a:lnTo>
                  <a:lnTo>
                    <a:pt x="29" y="26"/>
                  </a:lnTo>
                  <a:lnTo>
                    <a:pt x="31" y="21"/>
                  </a:lnTo>
                  <a:lnTo>
                    <a:pt x="34" y="17"/>
                  </a:lnTo>
                  <a:lnTo>
                    <a:pt x="39" y="13"/>
                  </a:lnTo>
                  <a:lnTo>
                    <a:pt x="46" y="11"/>
                  </a:lnTo>
                  <a:lnTo>
                    <a:pt x="54" y="10"/>
                  </a:lnTo>
                  <a:lnTo>
                    <a:pt x="57" y="10"/>
                  </a:lnTo>
                  <a:lnTo>
                    <a:pt x="61" y="10"/>
                  </a:lnTo>
                  <a:lnTo>
                    <a:pt x="65" y="10"/>
                  </a:lnTo>
                  <a:lnTo>
                    <a:pt x="66" y="11"/>
                  </a:lnTo>
                  <a:lnTo>
                    <a:pt x="66" y="11"/>
                  </a:lnTo>
                  <a:lnTo>
                    <a:pt x="65" y="14"/>
                  </a:lnTo>
                  <a:lnTo>
                    <a:pt x="64" y="19"/>
                  </a:lnTo>
                  <a:lnTo>
                    <a:pt x="65" y="24"/>
                  </a:lnTo>
                  <a:lnTo>
                    <a:pt x="68" y="29"/>
                  </a:lnTo>
                  <a:lnTo>
                    <a:pt x="72" y="31"/>
                  </a:lnTo>
                  <a:lnTo>
                    <a:pt x="77" y="32"/>
                  </a:lnTo>
                  <a:lnTo>
                    <a:pt x="82" y="31"/>
                  </a:lnTo>
                  <a:lnTo>
                    <a:pt x="87" y="29"/>
                  </a:lnTo>
                  <a:lnTo>
                    <a:pt x="89" y="24"/>
                  </a:lnTo>
                  <a:lnTo>
                    <a:pt x="90" y="19"/>
                  </a:lnTo>
                  <a:lnTo>
                    <a:pt x="89" y="13"/>
                  </a:lnTo>
                  <a:lnTo>
                    <a:pt x="86" y="8"/>
                  </a:lnTo>
                  <a:lnTo>
                    <a:pt x="82" y="5"/>
                  </a:lnTo>
                  <a:lnTo>
                    <a:pt x="76" y="3"/>
                  </a:lnTo>
                  <a:lnTo>
                    <a:pt x="70" y="1"/>
                  </a:lnTo>
                  <a:lnTo>
                    <a:pt x="64" y="0"/>
                  </a:lnTo>
                  <a:lnTo>
                    <a:pt x="59" y="0"/>
                  </a:lnTo>
                  <a:lnTo>
                    <a:pt x="54" y="0"/>
                  </a:lnTo>
                  <a:lnTo>
                    <a:pt x="39" y="1"/>
                  </a:lnTo>
                  <a:lnTo>
                    <a:pt x="28" y="4"/>
                  </a:lnTo>
                  <a:lnTo>
                    <a:pt x="18" y="9"/>
                  </a:lnTo>
                  <a:lnTo>
                    <a:pt x="11" y="15"/>
                  </a:lnTo>
                  <a:lnTo>
                    <a:pt x="6" y="22"/>
                  </a:lnTo>
                  <a:lnTo>
                    <a:pt x="3" y="30"/>
                  </a:lnTo>
                  <a:lnTo>
                    <a:pt x="1" y="37"/>
                  </a:lnTo>
                  <a:lnTo>
                    <a:pt x="0" y="44"/>
                  </a:lnTo>
                  <a:lnTo>
                    <a:pt x="3" y="60"/>
                  </a:lnTo>
                  <a:lnTo>
                    <a:pt x="13" y="74"/>
                  </a:lnTo>
                  <a:lnTo>
                    <a:pt x="29" y="84"/>
                  </a:lnTo>
                  <a:lnTo>
                    <a:pt x="53" y="88"/>
                  </a:lnTo>
                  <a:lnTo>
                    <a:pt x="67" y="86"/>
                  </a:lnTo>
                  <a:lnTo>
                    <a:pt x="79" y="82"/>
                  </a:lnTo>
                  <a:lnTo>
                    <a:pt x="86" y="76"/>
                  </a:lnTo>
                  <a:lnTo>
                    <a:pt x="90" y="71"/>
                  </a:lnTo>
                  <a:lnTo>
                    <a:pt x="92" y="67"/>
                  </a:lnTo>
                  <a:lnTo>
                    <a:pt x="93" y="6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06" name="Freeform 10"/>
            <p:cNvSpPr>
              <a:spLocks noChangeAspect="1"/>
            </p:cNvSpPr>
            <p:nvPr/>
          </p:nvSpPr>
          <p:spPr bwMode="auto">
            <a:xfrm>
              <a:off x="949" y="82"/>
              <a:ext cx="180" cy="181"/>
            </a:xfrm>
            <a:custGeom>
              <a:avLst/>
              <a:gdLst/>
              <a:ahLst/>
              <a:cxnLst>
                <a:cxn ang="0">
                  <a:pos x="96" y="96"/>
                </a:cxn>
                <a:cxn ang="0">
                  <a:pos x="171" y="96"/>
                </a:cxn>
                <a:cxn ang="0">
                  <a:pos x="174" y="96"/>
                </a:cxn>
                <a:cxn ang="0">
                  <a:pos x="177" y="95"/>
                </a:cxn>
                <a:cxn ang="0">
                  <a:pos x="180" y="94"/>
                </a:cxn>
                <a:cxn ang="0">
                  <a:pos x="180" y="90"/>
                </a:cxn>
                <a:cxn ang="0">
                  <a:pos x="180" y="87"/>
                </a:cxn>
                <a:cxn ang="0">
                  <a:pos x="177" y="86"/>
                </a:cxn>
                <a:cxn ang="0">
                  <a:pos x="174" y="85"/>
                </a:cxn>
                <a:cxn ang="0">
                  <a:pos x="171" y="85"/>
                </a:cxn>
                <a:cxn ang="0">
                  <a:pos x="96" y="85"/>
                </a:cxn>
                <a:cxn ang="0">
                  <a:pos x="96" y="9"/>
                </a:cxn>
                <a:cxn ang="0">
                  <a:pos x="96" y="6"/>
                </a:cxn>
                <a:cxn ang="0">
                  <a:pos x="95" y="3"/>
                </a:cxn>
                <a:cxn ang="0">
                  <a:pos x="93" y="0"/>
                </a:cxn>
                <a:cxn ang="0">
                  <a:pos x="90" y="0"/>
                </a:cxn>
                <a:cxn ang="0">
                  <a:pos x="87" y="0"/>
                </a:cxn>
                <a:cxn ang="0">
                  <a:pos x="85" y="3"/>
                </a:cxn>
                <a:cxn ang="0">
                  <a:pos x="85" y="6"/>
                </a:cxn>
                <a:cxn ang="0">
                  <a:pos x="85" y="9"/>
                </a:cxn>
                <a:cxn ang="0">
                  <a:pos x="85" y="85"/>
                </a:cxn>
                <a:cxn ang="0">
                  <a:pos x="9" y="85"/>
                </a:cxn>
                <a:cxn ang="0">
                  <a:pos x="6" y="85"/>
                </a:cxn>
                <a:cxn ang="0">
                  <a:pos x="3" y="86"/>
                </a:cxn>
                <a:cxn ang="0">
                  <a:pos x="1" y="87"/>
                </a:cxn>
                <a:cxn ang="0">
                  <a:pos x="0" y="90"/>
                </a:cxn>
                <a:cxn ang="0">
                  <a:pos x="1" y="94"/>
                </a:cxn>
                <a:cxn ang="0">
                  <a:pos x="3" y="95"/>
                </a:cxn>
                <a:cxn ang="0">
                  <a:pos x="6" y="96"/>
                </a:cxn>
                <a:cxn ang="0">
                  <a:pos x="9" y="96"/>
                </a:cxn>
                <a:cxn ang="0">
                  <a:pos x="85" y="96"/>
                </a:cxn>
                <a:cxn ang="0">
                  <a:pos x="85" y="172"/>
                </a:cxn>
                <a:cxn ang="0">
                  <a:pos x="85" y="175"/>
                </a:cxn>
                <a:cxn ang="0">
                  <a:pos x="85" y="178"/>
                </a:cxn>
                <a:cxn ang="0">
                  <a:pos x="87" y="180"/>
                </a:cxn>
                <a:cxn ang="0">
                  <a:pos x="90" y="181"/>
                </a:cxn>
                <a:cxn ang="0">
                  <a:pos x="93" y="180"/>
                </a:cxn>
                <a:cxn ang="0">
                  <a:pos x="95" y="178"/>
                </a:cxn>
                <a:cxn ang="0">
                  <a:pos x="96" y="175"/>
                </a:cxn>
                <a:cxn ang="0">
                  <a:pos x="96" y="172"/>
                </a:cxn>
                <a:cxn ang="0">
                  <a:pos x="96" y="96"/>
                </a:cxn>
              </a:cxnLst>
              <a:rect l="0" t="0" r="r" b="b"/>
              <a:pathLst>
                <a:path w="180" h="181">
                  <a:moveTo>
                    <a:pt x="96" y="96"/>
                  </a:moveTo>
                  <a:lnTo>
                    <a:pt x="171" y="96"/>
                  </a:lnTo>
                  <a:lnTo>
                    <a:pt x="174" y="96"/>
                  </a:lnTo>
                  <a:lnTo>
                    <a:pt x="177" y="95"/>
                  </a:lnTo>
                  <a:lnTo>
                    <a:pt x="180" y="94"/>
                  </a:lnTo>
                  <a:lnTo>
                    <a:pt x="180" y="90"/>
                  </a:lnTo>
                  <a:lnTo>
                    <a:pt x="180" y="87"/>
                  </a:lnTo>
                  <a:lnTo>
                    <a:pt x="177" y="86"/>
                  </a:lnTo>
                  <a:lnTo>
                    <a:pt x="174" y="85"/>
                  </a:lnTo>
                  <a:lnTo>
                    <a:pt x="171" y="85"/>
                  </a:lnTo>
                  <a:lnTo>
                    <a:pt x="96" y="85"/>
                  </a:lnTo>
                  <a:lnTo>
                    <a:pt x="96" y="9"/>
                  </a:lnTo>
                  <a:lnTo>
                    <a:pt x="96" y="6"/>
                  </a:lnTo>
                  <a:lnTo>
                    <a:pt x="95" y="3"/>
                  </a:lnTo>
                  <a:lnTo>
                    <a:pt x="93" y="0"/>
                  </a:lnTo>
                  <a:lnTo>
                    <a:pt x="90" y="0"/>
                  </a:lnTo>
                  <a:lnTo>
                    <a:pt x="87" y="0"/>
                  </a:lnTo>
                  <a:lnTo>
                    <a:pt x="85" y="3"/>
                  </a:lnTo>
                  <a:lnTo>
                    <a:pt x="85" y="6"/>
                  </a:lnTo>
                  <a:lnTo>
                    <a:pt x="85" y="9"/>
                  </a:lnTo>
                  <a:lnTo>
                    <a:pt x="85" y="85"/>
                  </a:lnTo>
                  <a:lnTo>
                    <a:pt x="9" y="85"/>
                  </a:lnTo>
                  <a:lnTo>
                    <a:pt x="6" y="85"/>
                  </a:lnTo>
                  <a:lnTo>
                    <a:pt x="3" y="86"/>
                  </a:lnTo>
                  <a:lnTo>
                    <a:pt x="1" y="87"/>
                  </a:lnTo>
                  <a:lnTo>
                    <a:pt x="0" y="90"/>
                  </a:lnTo>
                  <a:lnTo>
                    <a:pt x="1" y="94"/>
                  </a:lnTo>
                  <a:lnTo>
                    <a:pt x="3" y="95"/>
                  </a:lnTo>
                  <a:lnTo>
                    <a:pt x="6" y="96"/>
                  </a:lnTo>
                  <a:lnTo>
                    <a:pt x="9" y="96"/>
                  </a:lnTo>
                  <a:lnTo>
                    <a:pt x="85" y="96"/>
                  </a:lnTo>
                  <a:lnTo>
                    <a:pt x="85" y="172"/>
                  </a:lnTo>
                  <a:lnTo>
                    <a:pt x="85" y="175"/>
                  </a:lnTo>
                  <a:lnTo>
                    <a:pt x="85" y="178"/>
                  </a:lnTo>
                  <a:lnTo>
                    <a:pt x="87" y="180"/>
                  </a:lnTo>
                  <a:lnTo>
                    <a:pt x="90" y="181"/>
                  </a:lnTo>
                  <a:lnTo>
                    <a:pt x="93" y="180"/>
                  </a:lnTo>
                  <a:lnTo>
                    <a:pt x="95" y="178"/>
                  </a:lnTo>
                  <a:lnTo>
                    <a:pt x="96" y="175"/>
                  </a:lnTo>
                  <a:lnTo>
                    <a:pt x="96" y="172"/>
                  </a:lnTo>
                  <a:lnTo>
                    <a:pt x="96" y="96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07" name="Freeform 11"/>
            <p:cNvSpPr>
              <a:spLocks noChangeAspect="1" noEditPoints="1"/>
            </p:cNvSpPr>
            <p:nvPr/>
          </p:nvSpPr>
          <p:spPr bwMode="auto">
            <a:xfrm>
              <a:off x="1216" y="54"/>
              <a:ext cx="222" cy="190"/>
            </a:xfrm>
            <a:custGeom>
              <a:avLst/>
              <a:gdLst/>
              <a:ahLst/>
              <a:cxnLst>
                <a:cxn ang="0">
                  <a:pos x="66" y="12"/>
                </a:cxn>
                <a:cxn ang="0">
                  <a:pos x="112" y="13"/>
                </a:cxn>
                <a:cxn ang="0">
                  <a:pos x="131" y="20"/>
                </a:cxn>
                <a:cxn ang="0">
                  <a:pos x="140" y="31"/>
                </a:cxn>
                <a:cxn ang="0">
                  <a:pos x="142" y="44"/>
                </a:cxn>
                <a:cxn ang="0">
                  <a:pos x="142" y="56"/>
                </a:cxn>
                <a:cxn ang="0">
                  <a:pos x="140" y="69"/>
                </a:cxn>
                <a:cxn ang="0">
                  <a:pos x="131" y="80"/>
                </a:cxn>
                <a:cxn ang="0">
                  <a:pos x="112" y="87"/>
                </a:cxn>
                <a:cxn ang="0">
                  <a:pos x="66" y="88"/>
                </a:cxn>
                <a:cxn ang="0">
                  <a:pos x="159" y="86"/>
                </a:cxn>
                <a:cxn ang="0">
                  <a:pos x="181" y="63"/>
                </a:cxn>
                <a:cxn ang="0">
                  <a:pos x="178" y="30"/>
                </a:cxn>
                <a:cxn ang="0">
                  <a:pos x="137" y="4"/>
                </a:cxn>
                <a:cxn ang="0">
                  <a:pos x="0" y="0"/>
                </a:cxn>
                <a:cxn ang="0">
                  <a:pos x="29" y="12"/>
                </a:cxn>
                <a:cxn ang="0">
                  <a:pos x="0" y="174"/>
                </a:cxn>
                <a:cxn ang="0">
                  <a:pos x="10" y="186"/>
                </a:cxn>
                <a:cxn ang="0">
                  <a:pos x="36" y="186"/>
                </a:cxn>
                <a:cxn ang="0">
                  <a:pos x="58" y="186"/>
                </a:cxn>
                <a:cxn ang="0">
                  <a:pos x="85" y="186"/>
                </a:cxn>
                <a:cxn ang="0">
                  <a:pos x="95" y="174"/>
                </a:cxn>
                <a:cxn ang="0">
                  <a:pos x="66" y="98"/>
                </a:cxn>
                <a:cxn ang="0">
                  <a:pos x="102" y="98"/>
                </a:cxn>
                <a:cxn ang="0">
                  <a:pos x="115" y="102"/>
                </a:cxn>
                <a:cxn ang="0">
                  <a:pos x="127" y="114"/>
                </a:cxn>
                <a:cxn ang="0">
                  <a:pos x="130" y="129"/>
                </a:cxn>
                <a:cxn ang="0">
                  <a:pos x="131" y="154"/>
                </a:cxn>
                <a:cxn ang="0">
                  <a:pos x="138" y="175"/>
                </a:cxn>
                <a:cxn ang="0">
                  <a:pos x="159" y="186"/>
                </a:cxn>
                <a:cxn ang="0">
                  <a:pos x="180" y="189"/>
                </a:cxn>
                <a:cxn ang="0">
                  <a:pos x="199" y="188"/>
                </a:cxn>
                <a:cxn ang="0">
                  <a:pos x="212" y="182"/>
                </a:cxn>
                <a:cxn ang="0">
                  <a:pos x="219" y="172"/>
                </a:cxn>
                <a:cxn ang="0">
                  <a:pos x="222" y="163"/>
                </a:cxn>
                <a:cxn ang="0">
                  <a:pos x="221" y="157"/>
                </a:cxn>
                <a:cxn ang="0">
                  <a:pos x="217" y="155"/>
                </a:cxn>
                <a:cxn ang="0">
                  <a:pos x="212" y="155"/>
                </a:cxn>
                <a:cxn ang="0">
                  <a:pos x="209" y="158"/>
                </a:cxn>
                <a:cxn ang="0">
                  <a:pos x="207" y="169"/>
                </a:cxn>
                <a:cxn ang="0">
                  <a:pos x="198" y="179"/>
                </a:cxn>
                <a:cxn ang="0">
                  <a:pos x="186" y="179"/>
                </a:cxn>
                <a:cxn ang="0">
                  <a:pos x="179" y="173"/>
                </a:cxn>
                <a:cxn ang="0">
                  <a:pos x="174" y="164"/>
                </a:cxn>
                <a:cxn ang="0">
                  <a:pos x="172" y="154"/>
                </a:cxn>
                <a:cxn ang="0">
                  <a:pos x="171" y="144"/>
                </a:cxn>
                <a:cxn ang="0">
                  <a:pos x="169" y="130"/>
                </a:cxn>
                <a:cxn ang="0">
                  <a:pos x="164" y="113"/>
                </a:cxn>
                <a:cxn ang="0">
                  <a:pos x="147" y="98"/>
                </a:cxn>
              </a:cxnLst>
              <a:rect l="0" t="0" r="r" b="b"/>
              <a:pathLst>
                <a:path w="222" h="190">
                  <a:moveTo>
                    <a:pt x="66" y="88"/>
                  </a:moveTo>
                  <a:lnTo>
                    <a:pt x="66" y="12"/>
                  </a:lnTo>
                  <a:lnTo>
                    <a:pt x="98" y="12"/>
                  </a:lnTo>
                  <a:lnTo>
                    <a:pt x="112" y="13"/>
                  </a:lnTo>
                  <a:lnTo>
                    <a:pt x="123" y="16"/>
                  </a:lnTo>
                  <a:lnTo>
                    <a:pt x="131" y="20"/>
                  </a:lnTo>
                  <a:lnTo>
                    <a:pt x="136" y="25"/>
                  </a:lnTo>
                  <a:lnTo>
                    <a:pt x="140" y="31"/>
                  </a:lnTo>
                  <a:lnTo>
                    <a:pt x="141" y="37"/>
                  </a:lnTo>
                  <a:lnTo>
                    <a:pt x="142" y="44"/>
                  </a:lnTo>
                  <a:lnTo>
                    <a:pt x="142" y="50"/>
                  </a:lnTo>
                  <a:lnTo>
                    <a:pt x="142" y="56"/>
                  </a:lnTo>
                  <a:lnTo>
                    <a:pt x="141" y="63"/>
                  </a:lnTo>
                  <a:lnTo>
                    <a:pt x="140" y="69"/>
                  </a:lnTo>
                  <a:lnTo>
                    <a:pt x="137" y="75"/>
                  </a:lnTo>
                  <a:lnTo>
                    <a:pt x="131" y="80"/>
                  </a:lnTo>
                  <a:lnTo>
                    <a:pt x="123" y="84"/>
                  </a:lnTo>
                  <a:lnTo>
                    <a:pt x="112" y="87"/>
                  </a:lnTo>
                  <a:lnTo>
                    <a:pt x="97" y="88"/>
                  </a:lnTo>
                  <a:lnTo>
                    <a:pt x="66" y="88"/>
                  </a:lnTo>
                  <a:close/>
                  <a:moveTo>
                    <a:pt x="138" y="94"/>
                  </a:moveTo>
                  <a:lnTo>
                    <a:pt x="159" y="86"/>
                  </a:lnTo>
                  <a:lnTo>
                    <a:pt x="173" y="76"/>
                  </a:lnTo>
                  <a:lnTo>
                    <a:pt x="181" y="63"/>
                  </a:lnTo>
                  <a:lnTo>
                    <a:pt x="184" y="50"/>
                  </a:lnTo>
                  <a:lnTo>
                    <a:pt x="178" y="30"/>
                  </a:lnTo>
                  <a:lnTo>
                    <a:pt x="162" y="15"/>
                  </a:lnTo>
                  <a:lnTo>
                    <a:pt x="137" y="4"/>
                  </a:lnTo>
                  <a:lnTo>
                    <a:pt x="103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29" y="12"/>
                  </a:lnTo>
                  <a:lnTo>
                    <a:pt x="29" y="174"/>
                  </a:lnTo>
                  <a:lnTo>
                    <a:pt x="0" y="174"/>
                  </a:lnTo>
                  <a:lnTo>
                    <a:pt x="0" y="187"/>
                  </a:lnTo>
                  <a:lnTo>
                    <a:pt x="10" y="186"/>
                  </a:lnTo>
                  <a:lnTo>
                    <a:pt x="23" y="186"/>
                  </a:lnTo>
                  <a:lnTo>
                    <a:pt x="36" y="186"/>
                  </a:lnTo>
                  <a:lnTo>
                    <a:pt x="47" y="186"/>
                  </a:lnTo>
                  <a:lnTo>
                    <a:pt x="58" y="186"/>
                  </a:lnTo>
                  <a:lnTo>
                    <a:pt x="72" y="186"/>
                  </a:lnTo>
                  <a:lnTo>
                    <a:pt x="85" y="186"/>
                  </a:lnTo>
                  <a:lnTo>
                    <a:pt x="95" y="187"/>
                  </a:lnTo>
                  <a:lnTo>
                    <a:pt x="95" y="174"/>
                  </a:lnTo>
                  <a:lnTo>
                    <a:pt x="66" y="174"/>
                  </a:lnTo>
                  <a:lnTo>
                    <a:pt x="66" y="98"/>
                  </a:lnTo>
                  <a:lnTo>
                    <a:pt x="98" y="98"/>
                  </a:lnTo>
                  <a:lnTo>
                    <a:pt x="102" y="98"/>
                  </a:lnTo>
                  <a:lnTo>
                    <a:pt x="108" y="99"/>
                  </a:lnTo>
                  <a:lnTo>
                    <a:pt x="115" y="102"/>
                  </a:lnTo>
                  <a:lnTo>
                    <a:pt x="122" y="107"/>
                  </a:lnTo>
                  <a:lnTo>
                    <a:pt x="127" y="114"/>
                  </a:lnTo>
                  <a:lnTo>
                    <a:pt x="129" y="121"/>
                  </a:lnTo>
                  <a:lnTo>
                    <a:pt x="130" y="129"/>
                  </a:lnTo>
                  <a:lnTo>
                    <a:pt x="130" y="142"/>
                  </a:lnTo>
                  <a:lnTo>
                    <a:pt x="131" y="154"/>
                  </a:lnTo>
                  <a:lnTo>
                    <a:pt x="133" y="165"/>
                  </a:lnTo>
                  <a:lnTo>
                    <a:pt x="138" y="175"/>
                  </a:lnTo>
                  <a:lnTo>
                    <a:pt x="149" y="182"/>
                  </a:lnTo>
                  <a:lnTo>
                    <a:pt x="159" y="186"/>
                  </a:lnTo>
                  <a:lnTo>
                    <a:pt x="170" y="188"/>
                  </a:lnTo>
                  <a:lnTo>
                    <a:pt x="180" y="189"/>
                  </a:lnTo>
                  <a:lnTo>
                    <a:pt x="189" y="190"/>
                  </a:lnTo>
                  <a:lnTo>
                    <a:pt x="199" y="188"/>
                  </a:lnTo>
                  <a:lnTo>
                    <a:pt x="207" y="186"/>
                  </a:lnTo>
                  <a:lnTo>
                    <a:pt x="212" y="182"/>
                  </a:lnTo>
                  <a:lnTo>
                    <a:pt x="216" y="177"/>
                  </a:lnTo>
                  <a:lnTo>
                    <a:pt x="219" y="172"/>
                  </a:lnTo>
                  <a:lnTo>
                    <a:pt x="221" y="167"/>
                  </a:lnTo>
                  <a:lnTo>
                    <a:pt x="222" y="163"/>
                  </a:lnTo>
                  <a:lnTo>
                    <a:pt x="222" y="161"/>
                  </a:lnTo>
                  <a:lnTo>
                    <a:pt x="221" y="157"/>
                  </a:lnTo>
                  <a:lnTo>
                    <a:pt x="220" y="155"/>
                  </a:lnTo>
                  <a:lnTo>
                    <a:pt x="217" y="155"/>
                  </a:lnTo>
                  <a:lnTo>
                    <a:pt x="215" y="155"/>
                  </a:lnTo>
                  <a:lnTo>
                    <a:pt x="212" y="155"/>
                  </a:lnTo>
                  <a:lnTo>
                    <a:pt x="210" y="157"/>
                  </a:lnTo>
                  <a:lnTo>
                    <a:pt x="209" y="158"/>
                  </a:lnTo>
                  <a:lnTo>
                    <a:pt x="209" y="161"/>
                  </a:lnTo>
                  <a:lnTo>
                    <a:pt x="207" y="169"/>
                  </a:lnTo>
                  <a:lnTo>
                    <a:pt x="203" y="175"/>
                  </a:lnTo>
                  <a:lnTo>
                    <a:pt x="198" y="179"/>
                  </a:lnTo>
                  <a:lnTo>
                    <a:pt x="192" y="180"/>
                  </a:lnTo>
                  <a:lnTo>
                    <a:pt x="186" y="179"/>
                  </a:lnTo>
                  <a:lnTo>
                    <a:pt x="182" y="177"/>
                  </a:lnTo>
                  <a:lnTo>
                    <a:pt x="179" y="173"/>
                  </a:lnTo>
                  <a:lnTo>
                    <a:pt x="176" y="169"/>
                  </a:lnTo>
                  <a:lnTo>
                    <a:pt x="174" y="164"/>
                  </a:lnTo>
                  <a:lnTo>
                    <a:pt x="173" y="159"/>
                  </a:lnTo>
                  <a:lnTo>
                    <a:pt x="172" y="154"/>
                  </a:lnTo>
                  <a:lnTo>
                    <a:pt x="172" y="149"/>
                  </a:lnTo>
                  <a:lnTo>
                    <a:pt x="171" y="144"/>
                  </a:lnTo>
                  <a:lnTo>
                    <a:pt x="170" y="137"/>
                  </a:lnTo>
                  <a:lnTo>
                    <a:pt x="169" y="130"/>
                  </a:lnTo>
                  <a:lnTo>
                    <a:pt x="169" y="126"/>
                  </a:lnTo>
                  <a:lnTo>
                    <a:pt x="164" y="113"/>
                  </a:lnTo>
                  <a:lnTo>
                    <a:pt x="156" y="104"/>
                  </a:lnTo>
                  <a:lnTo>
                    <a:pt x="147" y="98"/>
                  </a:lnTo>
                  <a:lnTo>
                    <a:pt x="138" y="94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08" name="Freeform 12"/>
            <p:cNvSpPr>
              <a:spLocks noChangeAspect="1"/>
            </p:cNvSpPr>
            <p:nvPr/>
          </p:nvSpPr>
          <p:spPr bwMode="auto">
            <a:xfrm>
              <a:off x="1448" y="195"/>
              <a:ext cx="93" cy="88"/>
            </a:xfrm>
            <a:custGeom>
              <a:avLst/>
              <a:gdLst/>
              <a:ahLst/>
              <a:cxnLst>
                <a:cxn ang="0">
                  <a:pos x="91" y="62"/>
                </a:cxn>
                <a:cxn ang="0">
                  <a:pos x="83" y="62"/>
                </a:cxn>
                <a:cxn ang="0">
                  <a:pos x="78" y="69"/>
                </a:cxn>
                <a:cxn ang="0">
                  <a:pos x="67" y="77"/>
                </a:cxn>
                <a:cxn ang="0">
                  <a:pos x="47" y="77"/>
                </a:cxn>
                <a:cxn ang="0">
                  <a:pos x="34" y="69"/>
                </a:cxn>
                <a:cxn ang="0">
                  <a:pos x="28" y="58"/>
                </a:cxn>
                <a:cxn ang="0">
                  <a:pos x="27" y="47"/>
                </a:cxn>
                <a:cxn ang="0">
                  <a:pos x="27" y="38"/>
                </a:cxn>
                <a:cxn ang="0">
                  <a:pos x="29" y="26"/>
                </a:cxn>
                <a:cxn ang="0">
                  <a:pos x="34" y="17"/>
                </a:cxn>
                <a:cxn ang="0">
                  <a:pos x="46" y="11"/>
                </a:cxn>
                <a:cxn ang="0">
                  <a:pos x="57" y="10"/>
                </a:cxn>
                <a:cxn ang="0">
                  <a:pos x="65" y="10"/>
                </a:cxn>
                <a:cxn ang="0">
                  <a:pos x="66" y="11"/>
                </a:cxn>
                <a:cxn ang="0">
                  <a:pos x="64" y="19"/>
                </a:cxn>
                <a:cxn ang="0">
                  <a:pos x="67" y="29"/>
                </a:cxn>
                <a:cxn ang="0">
                  <a:pos x="77" y="32"/>
                </a:cxn>
                <a:cxn ang="0">
                  <a:pos x="86" y="29"/>
                </a:cxn>
                <a:cxn ang="0">
                  <a:pos x="90" y="19"/>
                </a:cxn>
                <a:cxn ang="0">
                  <a:pos x="86" y="8"/>
                </a:cxn>
                <a:cxn ang="0">
                  <a:pos x="76" y="3"/>
                </a:cxn>
                <a:cxn ang="0">
                  <a:pos x="64" y="0"/>
                </a:cxn>
                <a:cxn ang="0">
                  <a:pos x="54" y="0"/>
                </a:cxn>
                <a:cxn ang="0">
                  <a:pos x="28" y="4"/>
                </a:cxn>
                <a:cxn ang="0">
                  <a:pos x="11" y="15"/>
                </a:cxn>
                <a:cxn ang="0">
                  <a:pos x="3" y="30"/>
                </a:cxn>
                <a:cxn ang="0">
                  <a:pos x="0" y="44"/>
                </a:cxn>
                <a:cxn ang="0">
                  <a:pos x="13" y="74"/>
                </a:cxn>
                <a:cxn ang="0">
                  <a:pos x="53" y="88"/>
                </a:cxn>
                <a:cxn ang="0">
                  <a:pos x="79" y="82"/>
                </a:cxn>
                <a:cxn ang="0">
                  <a:pos x="90" y="71"/>
                </a:cxn>
                <a:cxn ang="0">
                  <a:pos x="93" y="65"/>
                </a:cxn>
              </a:cxnLst>
              <a:rect l="0" t="0" r="r" b="b"/>
              <a:pathLst>
                <a:path w="93" h="88">
                  <a:moveTo>
                    <a:pt x="93" y="65"/>
                  </a:moveTo>
                  <a:lnTo>
                    <a:pt x="91" y="62"/>
                  </a:lnTo>
                  <a:lnTo>
                    <a:pt x="87" y="61"/>
                  </a:lnTo>
                  <a:lnTo>
                    <a:pt x="83" y="62"/>
                  </a:lnTo>
                  <a:lnTo>
                    <a:pt x="81" y="64"/>
                  </a:lnTo>
                  <a:lnTo>
                    <a:pt x="78" y="69"/>
                  </a:lnTo>
                  <a:lnTo>
                    <a:pt x="73" y="73"/>
                  </a:lnTo>
                  <a:lnTo>
                    <a:pt x="67" y="77"/>
                  </a:lnTo>
                  <a:lnTo>
                    <a:pt x="57" y="78"/>
                  </a:lnTo>
                  <a:lnTo>
                    <a:pt x="47" y="77"/>
                  </a:lnTo>
                  <a:lnTo>
                    <a:pt x="39" y="74"/>
                  </a:lnTo>
                  <a:lnTo>
                    <a:pt x="34" y="69"/>
                  </a:lnTo>
                  <a:lnTo>
                    <a:pt x="30" y="64"/>
                  </a:lnTo>
                  <a:lnTo>
                    <a:pt x="28" y="58"/>
                  </a:lnTo>
                  <a:lnTo>
                    <a:pt x="27" y="52"/>
                  </a:lnTo>
                  <a:lnTo>
                    <a:pt x="27" y="47"/>
                  </a:lnTo>
                  <a:lnTo>
                    <a:pt x="26" y="43"/>
                  </a:lnTo>
                  <a:lnTo>
                    <a:pt x="27" y="38"/>
                  </a:lnTo>
                  <a:lnTo>
                    <a:pt x="27" y="32"/>
                  </a:lnTo>
                  <a:lnTo>
                    <a:pt x="29" y="26"/>
                  </a:lnTo>
                  <a:lnTo>
                    <a:pt x="31" y="21"/>
                  </a:lnTo>
                  <a:lnTo>
                    <a:pt x="34" y="17"/>
                  </a:lnTo>
                  <a:lnTo>
                    <a:pt x="39" y="13"/>
                  </a:lnTo>
                  <a:lnTo>
                    <a:pt x="46" y="11"/>
                  </a:lnTo>
                  <a:lnTo>
                    <a:pt x="54" y="10"/>
                  </a:lnTo>
                  <a:lnTo>
                    <a:pt x="57" y="10"/>
                  </a:lnTo>
                  <a:lnTo>
                    <a:pt x="61" y="10"/>
                  </a:lnTo>
                  <a:lnTo>
                    <a:pt x="65" y="10"/>
                  </a:lnTo>
                  <a:lnTo>
                    <a:pt x="66" y="11"/>
                  </a:lnTo>
                  <a:lnTo>
                    <a:pt x="66" y="11"/>
                  </a:lnTo>
                  <a:lnTo>
                    <a:pt x="65" y="14"/>
                  </a:lnTo>
                  <a:lnTo>
                    <a:pt x="64" y="19"/>
                  </a:lnTo>
                  <a:lnTo>
                    <a:pt x="65" y="24"/>
                  </a:lnTo>
                  <a:lnTo>
                    <a:pt x="67" y="29"/>
                  </a:lnTo>
                  <a:lnTo>
                    <a:pt x="72" y="31"/>
                  </a:lnTo>
                  <a:lnTo>
                    <a:pt x="77" y="32"/>
                  </a:lnTo>
                  <a:lnTo>
                    <a:pt x="82" y="31"/>
                  </a:lnTo>
                  <a:lnTo>
                    <a:pt x="86" y="29"/>
                  </a:lnTo>
                  <a:lnTo>
                    <a:pt x="89" y="24"/>
                  </a:lnTo>
                  <a:lnTo>
                    <a:pt x="90" y="19"/>
                  </a:lnTo>
                  <a:lnTo>
                    <a:pt x="89" y="13"/>
                  </a:lnTo>
                  <a:lnTo>
                    <a:pt x="86" y="8"/>
                  </a:lnTo>
                  <a:lnTo>
                    <a:pt x="82" y="5"/>
                  </a:lnTo>
                  <a:lnTo>
                    <a:pt x="76" y="3"/>
                  </a:lnTo>
                  <a:lnTo>
                    <a:pt x="70" y="1"/>
                  </a:lnTo>
                  <a:lnTo>
                    <a:pt x="64" y="0"/>
                  </a:lnTo>
                  <a:lnTo>
                    <a:pt x="58" y="0"/>
                  </a:lnTo>
                  <a:lnTo>
                    <a:pt x="54" y="0"/>
                  </a:lnTo>
                  <a:lnTo>
                    <a:pt x="39" y="1"/>
                  </a:lnTo>
                  <a:lnTo>
                    <a:pt x="28" y="4"/>
                  </a:lnTo>
                  <a:lnTo>
                    <a:pt x="18" y="9"/>
                  </a:lnTo>
                  <a:lnTo>
                    <a:pt x="11" y="15"/>
                  </a:lnTo>
                  <a:lnTo>
                    <a:pt x="6" y="22"/>
                  </a:lnTo>
                  <a:lnTo>
                    <a:pt x="3" y="30"/>
                  </a:lnTo>
                  <a:lnTo>
                    <a:pt x="1" y="37"/>
                  </a:lnTo>
                  <a:lnTo>
                    <a:pt x="0" y="44"/>
                  </a:lnTo>
                  <a:lnTo>
                    <a:pt x="3" y="60"/>
                  </a:lnTo>
                  <a:lnTo>
                    <a:pt x="13" y="74"/>
                  </a:lnTo>
                  <a:lnTo>
                    <a:pt x="29" y="84"/>
                  </a:lnTo>
                  <a:lnTo>
                    <a:pt x="53" y="88"/>
                  </a:lnTo>
                  <a:lnTo>
                    <a:pt x="67" y="86"/>
                  </a:lnTo>
                  <a:lnTo>
                    <a:pt x="79" y="82"/>
                  </a:lnTo>
                  <a:lnTo>
                    <a:pt x="86" y="76"/>
                  </a:lnTo>
                  <a:lnTo>
                    <a:pt x="90" y="71"/>
                  </a:lnTo>
                  <a:lnTo>
                    <a:pt x="92" y="67"/>
                  </a:lnTo>
                  <a:lnTo>
                    <a:pt x="93" y="6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09" name="Freeform 13"/>
            <p:cNvSpPr>
              <a:spLocks noChangeAspect="1"/>
            </p:cNvSpPr>
            <p:nvPr/>
          </p:nvSpPr>
          <p:spPr bwMode="auto">
            <a:xfrm>
              <a:off x="1558" y="195"/>
              <a:ext cx="92" cy="88"/>
            </a:xfrm>
            <a:custGeom>
              <a:avLst/>
              <a:gdLst/>
              <a:ahLst/>
              <a:cxnLst>
                <a:cxn ang="0">
                  <a:pos x="90" y="62"/>
                </a:cxn>
                <a:cxn ang="0">
                  <a:pos x="82" y="62"/>
                </a:cxn>
                <a:cxn ang="0">
                  <a:pos x="77" y="69"/>
                </a:cxn>
                <a:cxn ang="0">
                  <a:pos x="66" y="77"/>
                </a:cxn>
                <a:cxn ang="0">
                  <a:pos x="47" y="77"/>
                </a:cxn>
                <a:cxn ang="0">
                  <a:pos x="34" y="69"/>
                </a:cxn>
                <a:cxn ang="0">
                  <a:pos x="28" y="58"/>
                </a:cxn>
                <a:cxn ang="0">
                  <a:pos x="26" y="47"/>
                </a:cxn>
                <a:cxn ang="0">
                  <a:pos x="26" y="38"/>
                </a:cxn>
                <a:cxn ang="0">
                  <a:pos x="28" y="26"/>
                </a:cxn>
                <a:cxn ang="0">
                  <a:pos x="34" y="17"/>
                </a:cxn>
                <a:cxn ang="0">
                  <a:pos x="45" y="11"/>
                </a:cxn>
                <a:cxn ang="0">
                  <a:pos x="56" y="10"/>
                </a:cxn>
                <a:cxn ang="0">
                  <a:pos x="64" y="10"/>
                </a:cxn>
                <a:cxn ang="0">
                  <a:pos x="65" y="11"/>
                </a:cxn>
                <a:cxn ang="0">
                  <a:pos x="63" y="19"/>
                </a:cxn>
                <a:cxn ang="0">
                  <a:pos x="67" y="29"/>
                </a:cxn>
                <a:cxn ang="0">
                  <a:pos x="76" y="32"/>
                </a:cxn>
                <a:cxn ang="0">
                  <a:pos x="86" y="29"/>
                </a:cxn>
                <a:cxn ang="0">
                  <a:pos x="90" y="19"/>
                </a:cxn>
                <a:cxn ang="0">
                  <a:pos x="86" y="8"/>
                </a:cxn>
                <a:cxn ang="0">
                  <a:pos x="76" y="3"/>
                </a:cxn>
                <a:cxn ang="0">
                  <a:pos x="64" y="0"/>
                </a:cxn>
                <a:cxn ang="0">
                  <a:pos x="53" y="0"/>
                </a:cxn>
                <a:cxn ang="0">
                  <a:pos x="27" y="4"/>
                </a:cxn>
                <a:cxn ang="0">
                  <a:pos x="11" y="15"/>
                </a:cxn>
                <a:cxn ang="0">
                  <a:pos x="2" y="30"/>
                </a:cxn>
                <a:cxn ang="0">
                  <a:pos x="0" y="44"/>
                </a:cxn>
                <a:cxn ang="0">
                  <a:pos x="12" y="74"/>
                </a:cxn>
                <a:cxn ang="0">
                  <a:pos x="52" y="88"/>
                </a:cxn>
                <a:cxn ang="0">
                  <a:pos x="79" y="82"/>
                </a:cxn>
                <a:cxn ang="0">
                  <a:pos x="90" y="71"/>
                </a:cxn>
                <a:cxn ang="0">
                  <a:pos x="92" y="65"/>
                </a:cxn>
              </a:cxnLst>
              <a:rect l="0" t="0" r="r" b="b"/>
              <a:pathLst>
                <a:path w="92" h="88">
                  <a:moveTo>
                    <a:pt x="92" y="65"/>
                  </a:moveTo>
                  <a:lnTo>
                    <a:pt x="90" y="62"/>
                  </a:lnTo>
                  <a:lnTo>
                    <a:pt x="86" y="61"/>
                  </a:lnTo>
                  <a:lnTo>
                    <a:pt x="82" y="62"/>
                  </a:lnTo>
                  <a:lnTo>
                    <a:pt x="80" y="64"/>
                  </a:lnTo>
                  <a:lnTo>
                    <a:pt x="77" y="69"/>
                  </a:lnTo>
                  <a:lnTo>
                    <a:pt x="73" y="73"/>
                  </a:lnTo>
                  <a:lnTo>
                    <a:pt x="66" y="77"/>
                  </a:lnTo>
                  <a:lnTo>
                    <a:pt x="57" y="78"/>
                  </a:lnTo>
                  <a:lnTo>
                    <a:pt x="47" y="77"/>
                  </a:lnTo>
                  <a:lnTo>
                    <a:pt x="39" y="74"/>
                  </a:lnTo>
                  <a:lnTo>
                    <a:pt x="34" y="69"/>
                  </a:lnTo>
                  <a:lnTo>
                    <a:pt x="30" y="64"/>
                  </a:lnTo>
                  <a:lnTo>
                    <a:pt x="28" y="58"/>
                  </a:lnTo>
                  <a:lnTo>
                    <a:pt x="27" y="52"/>
                  </a:lnTo>
                  <a:lnTo>
                    <a:pt x="26" y="47"/>
                  </a:lnTo>
                  <a:lnTo>
                    <a:pt x="26" y="43"/>
                  </a:lnTo>
                  <a:lnTo>
                    <a:pt x="26" y="38"/>
                  </a:lnTo>
                  <a:lnTo>
                    <a:pt x="27" y="32"/>
                  </a:lnTo>
                  <a:lnTo>
                    <a:pt x="28" y="26"/>
                  </a:lnTo>
                  <a:lnTo>
                    <a:pt x="30" y="21"/>
                  </a:lnTo>
                  <a:lnTo>
                    <a:pt x="34" y="17"/>
                  </a:lnTo>
                  <a:lnTo>
                    <a:pt x="39" y="13"/>
                  </a:lnTo>
                  <a:lnTo>
                    <a:pt x="45" y="11"/>
                  </a:lnTo>
                  <a:lnTo>
                    <a:pt x="54" y="10"/>
                  </a:lnTo>
                  <a:lnTo>
                    <a:pt x="56" y="10"/>
                  </a:lnTo>
                  <a:lnTo>
                    <a:pt x="60" y="10"/>
                  </a:lnTo>
                  <a:lnTo>
                    <a:pt x="64" y="10"/>
                  </a:lnTo>
                  <a:lnTo>
                    <a:pt x="66" y="11"/>
                  </a:lnTo>
                  <a:lnTo>
                    <a:pt x="65" y="11"/>
                  </a:lnTo>
                  <a:lnTo>
                    <a:pt x="64" y="14"/>
                  </a:lnTo>
                  <a:lnTo>
                    <a:pt x="63" y="19"/>
                  </a:lnTo>
                  <a:lnTo>
                    <a:pt x="64" y="24"/>
                  </a:lnTo>
                  <a:lnTo>
                    <a:pt x="67" y="29"/>
                  </a:lnTo>
                  <a:lnTo>
                    <a:pt x="71" y="31"/>
                  </a:lnTo>
                  <a:lnTo>
                    <a:pt x="76" y="32"/>
                  </a:lnTo>
                  <a:lnTo>
                    <a:pt x="82" y="31"/>
                  </a:lnTo>
                  <a:lnTo>
                    <a:pt x="86" y="29"/>
                  </a:lnTo>
                  <a:lnTo>
                    <a:pt x="89" y="24"/>
                  </a:lnTo>
                  <a:lnTo>
                    <a:pt x="90" y="19"/>
                  </a:lnTo>
                  <a:lnTo>
                    <a:pt x="89" y="13"/>
                  </a:lnTo>
                  <a:lnTo>
                    <a:pt x="86" y="8"/>
                  </a:lnTo>
                  <a:lnTo>
                    <a:pt x="81" y="5"/>
                  </a:lnTo>
                  <a:lnTo>
                    <a:pt x="76" y="3"/>
                  </a:lnTo>
                  <a:lnTo>
                    <a:pt x="70" y="1"/>
                  </a:lnTo>
                  <a:lnTo>
                    <a:pt x="64" y="0"/>
                  </a:lnTo>
                  <a:lnTo>
                    <a:pt x="58" y="0"/>
                  </a:lnTo>
                  <a:lnTo>
                    <a:pt x="53" y="0"/>
                  </a:lnTo>
                  <a:lnTo>
                    <a:pt x="39" y="1"/>
                  </a:lnTo>
                  <a:lnTo>
                    <a:pt x="27" y="4"/>
                  </a:lnTo>
                  <a:lnTo>
                    <a:pt x="18" y="9"/>
                  </a:lnTo>
                  <a:lnTo>
                    <a:pt x="11" y="15"/>
                  </a:lnTo>
                  <a:lnTo>
                    <a:pt x="5" y="22"/>
                  </a:lnTo>
                  <a:lnTo>
                    <a:pt x="2" y="30"/>
                  </a:lnTo>
                  <a:lnTo>
                    <a:pt x="0" y="37"/>
                  </a:lnTo>
                  <a:lnTo>
                    <a:pt x="0" y="44"/>
                  </a:lnTo>
                  <a:lnTo>
                    <a:pt x="3" y="60"/>
                  </a:lnTo>
                  <a:lnTo>
                    <a:pt x="12" y="74"/>
                  </a:lnTo>
                  <a:lnTo>
                    <a:pt x="29" y="84"/>
                  </a:lnTo>
                  <a:lnTo>
                    <a:pt x="52" y="88"/>
                  </a:lnTo>
                  <a:lnTo>
                    <a:pt x="66" y="86"/>
                  </a:lnTo>
                  <a:lnTo>
                    <a:pt x="79" y="82"/>
                  </a:lnTo>
                  <a:lnTo>
                    <a:pt x="85" y="76"/>
                  </a:lnTo>
                  <a:lnTo>
                    <a:pt x="90" y="71"/>
                  </a:lnTo>
                  <a:lnTo>
                    <a:pt x="92" y="67"/>
                  </a:lnTo>
                  <a:lnTo>
                    <a:pt x="92" y="6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10" name="Freeform 14"/>
            <p:cNvSpPr>
              <a:spLocks noChangeAspect="1"/>
            </p:cNvSpPr>
            <p:nvPr/>
          </p:nvSpPr>
          <p:spPr bwMode="auto">
            <a:xfrm>
              <a:off x="1677" y="54"/>
              <a:ext cx="225" cy="187"/>
            </a:xfrm>
            <a:custGeom>
              <a:avLst/>
              <a:gdLst/>
              <a:ahLst/>
              <a:cxnLst>
                <a:cxn ang="0">
                  <a:pos x="195" y="18"/>
                </a:cxn>
                <a:cxn ang="0">
                  <a:pos x="197" y="16"/>
                </a:cxn>
                <a:cxn ang="0">
                  <a:pos x="199" y="14"/>
                </a:cxn>
                <a:cxn ang="0">
                  <a:pos x="202" y="14"/>
                </a:cxn>
                <a:cxn ang="0">
                  <a:pos x="205" y="13"/>
                </a:cxn>
                <a:cxn ang="0">
                  <a:pos x="220" y="12"/>
                </a:cxn>
                <a:cxn ang="0">
                  <a:pos x="225" y="12"/>
                </a:cxn>
                <a:cxn ang="0">
                  <a:pos x="225" y="0"/>
                </a:cxn>
                <a:cxn ang="0">
                  <a:pos x="209" y="0"/>
                </a:cxn>
                <a:cxn ang="0">
                  <a:pos x="194" y="0"/>
                </a:cxn>
                <a:cxn ang="0">
                  <a:pos x="176" y="0"/>
                </a:cxn>
                <a:cxn ang="0">
                  <a:pos x="159" y="0"/>
                </a:cxn>
                <a:cxn ang="0">
                  <a:pos x="159" y="12"/>
                </a:cxn>
                <a:cxn ang="0">
                  <a:pos x="169" y="13"/>
                </a:cxn>
                <a:cxn ang="0">
                  <a:pos x="179" y="15"/>
                </a:cxn>
                <a:cxn ang="0">
                  <a:pos x="179" y="16"/>
                </a:cxn>
                <a:cxn ang="0">
                  <a:pos x="177" y="18"/>
                </a:cxn>
                <a:cxn ang="0">
                  <a:pos x="126" y="93"/>
                </a:cxn>
                <a:cxn ang="0">
                  <a:pos x="71" y="12"/>
                </a:cxn>
                <a:cxn ang="0">
                  <a:pos x="94" y="12"/>
                </a:cxn>
                <a:cxn ang="0">
                  <a:pos x="94" y="0"/>
                </a:cxn>
                <a:cxn ang="0">
                  <a:pos x="84" y="0"/>
                </a:cxn>
                <a:cxn ang="0">
                  <a:pos x="70" y="0"/>
                </a:cxn>
                <a:cxn ang="0">
                  <a:pos x="56" y="0"/>
                </a:cxn>
                <a:cxn ang="0">
                  <a:pos x="45" y="0"/>
                </a:cxn>
                <a:cxn ang="0">
                  <a:pos x="35" y="0"/>
                </a:cxn>
                <a:cxn ang="0">
                  <a:pos x="22" y="0"/>
                </a:cxn>
                <a:cxn ang="0">
                  <a:pos x="10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27" y="12"/>
                </a:cxn>
                <a:cxn ang="0">
                  <a:pos x="94" y="112"/>
                </a:cxn>
                <a:cxn ang="0">
                  <a:pos x="94" y="174"/>
                </a:cxn>
                <a:cxn ang="0">
                  <a:pos x="65" y="174"/>
                </a:cxn>
                <a:cxn ang="0">
                  <a:pos x="65" y="187"/>
                </a:cxn>
                <a:cxn ang="0">
                  <a:pos x="75" y="186"/>
                </a:cxn>
                <a:cxn ang="0">
                  <a:pos x="88" y="186"/>
                </a:cxn>
                <a:cxn ang="0">
                  <a:pos x="102" y="186"/>
                </a:cxn>
                <a:cxn ang="0">
                  <a:pos x="113" y="186"/>
                </a:cxn>
                <a:cxn ang="0">
                  <a:pos x="124" y="186"/>
                </a:cxn>
                <a:cxn ang="0">
                  <a:pos x="137" y="186"/>
                </a:cxn>
                <a:cxn ang="0">
                  <a:pos x="150" y="186"/>
                </a:cxn>
                <a:cxn ang="0">
                  <a:pos x="161" y="187"/>
                </a:cxn>
                <a:cxn ang="0">
                  <a:pos x="161" y="174"/>
                </a:cxn>
                <a:cxn ang="0">
                  <a:pos x="131" y="174"/>
                </a:cxn>
                <a:cxn ang="0">
                  <a:pos x="131" y="112"/>
                </a:cxn>
                <a:cxn ang="0">
                  <a:pos x="195" y="18"/>
                </a:cxn>
              </a:cxnLst>
              <a:rect l="0" t="0" r="r" b="b"/>
              <a:pathLst>
                <a:path w="225" h="187">
                  <a:moveTo>
                    <a:pt x="195" y="18"/>
                  </a:moveTo>
                  <a:lnTo>
                    <a:pt x="197" y="16"/>
                  </a:lnTo>
                  <a:lnTo>
                    <a:pt x="199" y="14"/>
                  </a:lnTo>
                  <a:lnTo>
                    <a:pt x="202" y="14"/>
                  </a:lnTo>
                  <a:lnTo>
                    <a:pt x="205" y="13"/>
                  </a:lnTo>
                  <a:lnTo>
                    <a:pt x="220" y="12"/>
                  </a:lnTo>
                  <a:lnTo>
                    <a:pt x="225" y="12"/>
                  </a:lnTo>
                  <a:lnTo>
                    <a:pt x="225" y="0"/>
                  </a:lnTo>
                  <a:lnTo>
                    <a:pt x="209" y="0"/>
                  </a:lnTo>
                  <a:lnTo>
                    <a:pt x="194" y="0"/>
                  </a:lnTo>
                  <a:lnTo>
                    <a:pt x="176" y="0"/>
                  </a:lnTo>
                  <a:lnTo>
                    <a:pt x="159" y="0"/>
                  </a:lnTo>
                  <a:lnTo>
                    <a:pt x="159" y="12"/>
                  </a:lnTo>
                  <a:lnTo>
                    <a:pt x="169" y="13"/>
                  </a:lnTo>
                  <a:lnTo>
                    <a:pt x="179" y="15"/>
                  </a:lnTo>
                  <a:lnTo>
                    <a:pt x="179" y="16"/>
                  </a:lnTo>
                  <a:lnTo>
                    <a:pt x="177" y="18"/>
                  </a:lnTo>
                  <a:lnTo>
                    <a:pt x="126" y="93"/>
                  </a:lnTo>
                  <a:lnTo>
                    <a:pt x="71" y="12"/>
                  </a:lnTo>
                  <a:lnTo>
                    <a:pt x="94" y="12"/>
                  </a:lnTo>
                  <a:lnTo>
                    <a:pt x="94" y="0"/>
                  </a:lnTo>
                  <a:lnTo>
                    <a:pt x="84" y="0"/>
                  </a:lnTo>
                  <a:lnTo>
                    <a:pt x="70" y="0"/>
                  </a:lnTo>
                  <a:lnTo>
                    <a:pt x="56" y="0"/>
                  </a:lnTo>
                  <a:lnTo>
                    <a:pt x="45" y="0"/>
                  </a:lnTo>
                  <a:lnTo>
                    <a:pt x="35" y="0"/>
                  </a:lnTo>
                  <a:lnTo>
                    <a:pt x="22" y="0"/>
                  </a:lnTo>
                  <a:lnTo>
                    <a:pt x="10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27" y="12"/>
                  </a:lnTo>
                  <a:lnTo>
                    <a:pt x="94" y="112"/>
                  </a:lnTo>
                  <a:lnTo>
                    <a:pt x="94" y="174"/>
                  </a:lnTo>
                  <a:lnTo>
                    <a:pt x="65" y="174"/>
                  </a:lnTo>
                  <a:lnTo>
                    <a:pt x="65" y="187"/>
                  </a:lnTo>
                  <a:lnTo>
                    <a:pt x="75" y="186"/>
                  </a:lnTo>
                  <a:lnTo>
                    <a:pt x="88" y="186"/>
                  </a:lnTo>
                  <a:lnTo>
                    <a:pt x="102" y="186"/>
                  </a:lnTo>
                  <a:lnTo>
                    <a:pt x="113" y="186"/>
                  </a:lnTo>
                  <a:lnTo>
                    <a:pt x="124" y="186"/>
                  </a:lnTo>
                  <a:lnTo>
                    <a:pt x="137" y="186"/>
                  </a:lnTo>
                  <a:lnTo>
                    <a:pt x="150" y="186"/>
                  </a:lnTo>
                  <a:lnTo>
                    <a:pt x="161" y="187"/>
                  </a:lnTo>
                  <a:lnTo>
                    <a:pt x="161" y="174"/>
                  </a:lnTo>
                  <a:lnTo>
                    <a:pt x="131" y="174"/>
                  </a:lnTo>
                  <a:lnTo>
                    <a:pt x="131" y="112"/>
                  </a:lnTo>
                  <a:lnTo>
                    <a:pt x="195" y="1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11" name="Freeform 15"/>
            <p:cNvSpPr>
              <a:spLocks noChangeAspect="1"/>
            </p:cNvSpPr>
            <p:nvPr/>
          </p:nvSpPr>
          <p:spPr bwMode="auto">
            <a:xfrm>
              <a:off x="1925" y="0"/>
              <a:ext cx="152" cy="128"/>
            </a:xfrm>
            <a:custGeom>
              <a:avLst/>
              <a:gdLst/>
              <a:ahLst/>
              <a:cxnLst>
                <a:cxn ang="0">
                  <a:pos x="147" y="0"/>
                </a:cxn>
                <a:cxn ang="0">
                  <a:pos x="5" y="0"/>
                </a:cxn>
                <a:cxn ang="0">
                  <a:pos x="0" y="45"/>
                </a:cxn>
                <a:cxn ang="0">
                  <a:pos x="12" y="45"/>
                </a:cxn>
                <a:cxn ang="0">
                  <a:pos x="13" y="38"/>
                </a:cxn>
                <a:cxn ang="0">
                  <a:pos x="14" y="31"/>
                </a:cxn>
                <a:cxn ang="0">
                  <a:pos x="16" y="25"/>
                </a:cxn>
                <a:cxn ang="0">
                  <a:pos x="19" y="20"/>
                </a:cxn>
                <a:cxn ang="0">
                  <a:pos x="23" y="16"/>
                </a:cxn>
                <a:cxn ang="0">
                  <a:pos x="28" y="13"/>
                </a:cxn>
                <a:cxn ang="0">
                  <a:pos x="35" y="11"/>
                </a:cxn>
                <a:cxn ang="0">
                  <a:pos x="45" y="10"/>
                </a:cxn>
                <a:cxn ang="0">
                  <a:pos x="62" y="10"/>
                </a:cxn>
                <a:cxn ang="0">
                  <a:pos x="62" y="117"/>
                </a:cxn>
                <a:cxn ang="0">
                  <a:pos x="33" y="117"/>
                </a:cxn>
                <a:cxn ang="0">
                  <a:pos x="33" y="128"/>
                </a:cxn>
                <a:cxn ang="0">
                  <a:pos x="43" y="128"/>
                </a:cxn>
                <a:cxn ang="0">
                  <a:pos x="53" y="127"/>
                </a:cxn>
                <a:cxn ang="0">
                  <a:pos x="76" y="127"/>
                </a:cxn>
                <a:cxn ang="0">
                  <a:pos x="99" y="127"/>
                </a:cxn>
                <a:cxn ang="0">
                  <a:pos x="109" y="128"/>
                </a:cxn>
                <a:cxn ang="0">
                  <a:pos x="119" y="128"/>
                </a:cxn>
                <a:cxn ang="0">
                  <a:pos x="119" y="117"/>
                </a:cxn>
                <a:cxn ang="0">
                  <a:pos x="91" y="117"/>
                </a:cxn>
                <a:cxn ang="0">
                  <a:pos x="91" y="10"/>
                </a:cxn>
                <a:cxn ang="0">
                  <a:pos x="107" y="10"/>
                </a:cxn>
                <a:cxn ang="0">
                  <a:pos x="117" y="11"/>
                </a:cxn>
                <a:cxn ang="0">
                  <a:pos x="124" y="13"/>
                </a:cxn>
                <a:cxn ang="0">
                  <a:pos x="129" y="16"/>
                </a:cxn>
                <a:cxn ang="0">
                  <a:pos x="133" y="20"/>
                </a:cxn>
                <a:cxn ang="0">
                  <a:pos x="136" y="25"/>
                </a:cxn>
                <a:cxn ang="0">
                  <a:pos x="138" y="31"/>
                </a:cxn>
                <a:cxn ang="0">
                  <a:pos x="139" y="38"/>
                </a:cxn>
                <a:cxn ang="0">
                  <a:pos x="140" y="45"/>
                </a:cxn>
                <a:cxn ang="0">
                  <a:pos x="152" y="45"/>
                </a:cxn>
                <a:cxn ang="0">
                  <a:pos x="147" y="0"/>
                </a:cxn>
              </a:cxnLst>
              <a:rect l="0" t="0" r="r" b="b"/>
              <a:pathLst>
                <a:path w="152" h="128">
                  <a:moveTo>
                    <a:pt x="147" y="0"/>
                  </a:moveTo>
                  <a:lnTo>
                    <a:pt x="5" y="0"/>
                  </a:lnTo>
                  <a:lnTo>
                    <a:pt x="0" y="45"/>
                  </a:lnTo>
                  <a:lnTo>
                    <a:pt x="12" y="45"/>
                  </a:lnTo>
                  <a:lnTo>
                    <a:pt x="13" y="38"/>
                  </a:lnTo>
                  <a:lnTo>
                    <a:pt x="14" y="31"/>
                  </a:lnTo>
                  <a:lnTo>
                    <a:pt x="16" y="25"/>
                  </a:lnTo>
                  <a:lnTo>
                    <a:pt x="19" y="20"/>
                  </a:lnTo>
                  <a:lnTo>
                    <a:pt x="23" y="16"/>
                  </a:lnTo>
                  <a:lnTo>
                    <a:pt x="28" y="13"/>
                  </a:lnTo>
                  <a:lnTo>
                    <a:pt x="35" y="11"/>
                  </a:lnTo>
                  <a:lnTo>
                    <a:pt x="45" y="10"/>
                  </a:lnTo>
                  <a:lnTo>
                    <a:pt x="62" y="10"/>
                  </a:lnTo>
                  <a:lnTo>
                    <a:pt x="62" y="117"/>
                  </a:lnTo>
                  <a:lnTo>
                    <a:pt x="33" y="117"/>
                  </a:lnTo>
                  <a:lnTo>
                    <a:pt x="33" y="128"/>
                  </a:lnTo>
                  <a:lnTo>
                    <a:pt x="43" y="128"/>
                  </a:lnTo>
                  <a:lnTo>
                    <a:pt x="53" y="127"/>
                  </a:lnTo>
                  <a:lnTo>
                    <a:pt x="76" y="127"/>
                  </a:lnTo>
                  <a:lnTo>
                    <a:pt x="99" y="127"/>
                  </a:lnTo>
                  <a:lnTo>
                    <a:pt x="109" y="128"/>
                  </a:lnTo>
                  <a:lnTo>
                    <a:pt x="119" y="128"/>
                  </a:lnTo>
                  <a:lnTo>
                    <a:pt x="119" y="117"/>
                  </a:lnTo>
                  <a:lnTo>
                    <a:pt x="91" y="117"/>
                  </a:lnTo>
                  <a:lnTo>
                    <a:pt x="91" y="10"/>
                  </a:lnTo>
                  <a:lnTo>
                    <a:pt x="107" y="10"/>
                  </a:lnTo>
                  <a:lnTo>
                    <a:pt x="117" y="11"/>
                  </a:lnTo>
                  <a:lnTo>
                    <a:pt x="124" y="13"/>
                  </a:lnTo>
                  <a:lnTo>
                    <a:pt x="129" y="16"/>
                  </a:lnTo>
                  <a:lnTo>
                    <a:pt x="133" y="20"/>
                  </a:lnTo>
                  <a:lnTo>
                    <a:pt x="136" y="25"/>
                  </a:lnTo>
                  <a:lnTo>
                    <a:pt x="138" y="31"/>
                  </a:lnTo>
                  <a:lnTo>
                    <a:pt x="139" y="38"/>
                  </a:lnTo>
                  <a:lnTo>
                    <a:pt x="140" y="45"/>
                  </a:lnTo>
                  <a:lnTo>
                    <a:pt x="152" y="45"/>
                  </a:lnTo>
                  <a:lnTo>
                    <a:pt x="147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12" name="Freeform 16"/>
            <p:cNvSpPr>
              <a:spLocks noChangeAspect="1"/>
            </p:cNvSpPr>
            <p:nvPr/>
          </p:nvSpPr>
          <p:spPr bwMode="auto">
            <a:xfrm>
              <a:off x="2127" y="36"/>
              <a:ext cx="63" cy="273"/>
            </a:xfrm>
            <a:custGeom>
              <a:avLst/>
              <a:gdLst/>
              <a:ahLst/>
              <a:cxnLst>
                <a:cxn ang="0">
                  <a:pos x="63" y="270"/>
                </a:cxn>
                <a:cxn ang="0">
                  <a:pos x="63" y="269"/>
                </a:cxn>
                <a:cxn ang="0">
                  <a:pos x="62" y="268"/>
                </a:cxn>
                <a:cxn ang="0">
                  <a:pos x="61" y="267"/>
                </a:cxn>
                <a:cxn ang="0">
                  <a:pos x="58" y="264"/>
                </a:cxn>
                <a:cxn ang="0">
                  <a:pos x="37" y="235"/>
                </a:cxn>
                <a:cxn ang="0">
                  <a:pos x="24" y="203"/>
                </a:cxn>
                <a:cxn ang="0">
                  <a:pos x="17" y="169"/>
                </a:cxn>
                <a:cxn ang="0">
                  <a:pos x="15" y="136"/>
                </a:cxn>
                <a:cxn ang="0">
                  <a:pos x="18" y="101"/>
                </a:cxn>
                <a:cxn ang="0">
                  <a:pos x="25" y="67"/>
                </a:cxn>
                <a:cxn ang="0">
                  <a:pos x="38" y="35"/>
                </a:cxn>
                <a:cxn ang="0">
                  <a:pos x="59" y="8"/>
                </a:cxn>
                <a:cxn ang="0">
                  <a:pos x="62" y="4"/>
                </a:cxn>
                <a:cxn ang="0">
                  <a:pos x="63" y="3"/>
                </a:cxn>
                <a:cxn ang="0">
                  <a:pos x="62" y="1"/>
                </a:cxn>
                <a:cxn ang="0">
                  <a:pos x="60" y="0"/>
                </a:cxn>
                <a:cxn ang="0">
                  <a:pos x="54" y="4"/>
                </a:cxn>
                <a:cxn ang="0">
                  <a:pos x="43" y="14"/>
                </a:cxn>
                <a:cxn ang="0">
                  <a:pos x="30" y="30"/>
                </a:cxn>
                <a:cxn ang="0">
                  <a:pos x="17" y="53"/>
                </a:cxn>
                <a:cxn ang="0">
                  <a:pos x="8" y="76"/>
                </a:cxn>
                <a:cxn ang="0">
                  <a:pos x="3" y="97"/>
                </a:cxn>
                <a:cxn ang="0">
                  <a:pos x="0" y="118"/>
                </a:cxn>
                <a:cxn ang="0">
                  <a:pos x="0" y="136"/>
                </a:cxn>
                <a:cxn ang="0">
                  <a:pos x="0" y="154"/>
                </a:cxn>
                <a:cxn ang="0">
                  <a:pos x="3" y="175"/>
                </a:cxn>
                <a:cxn ang="0">
                  <a:pos x="9" y="198"/>
                </a:cxn>
                <a:cxn ang="0">
                  <a:pos x="18" y="221"/>
                </a:cxn>
                <a:cxn ang="0">
                  <a:pos x="31" y="244"/>
                </a:cxn>
                <a:cxn ang="0">
                  <a:pos x="44" y="260"/>
                </a:cxn>
                <a:cxn ang="0">
                  <a:pos x="54" y="269"/>
                </a:cxn>
                <a:cxn ang="0">
                  <a:pos x="60" y="273"/>
                </a:cxn>
                <a:cxn ang="0">
                  <a:pos x="62" y="272"/>
                </a:cxn>
                <a:cxn ang="0">
                  <a:pos x="63" y="270"/>
                </a:cxn>
              </a:cxnLst>
              <a:rect l="0" t="0" r="r" b="b"/>
              <a:pathLst>
                <a:path w="63" h="273">
                  <a:moveTo>
                    <a:pt x="63" y="270"/>
                  </a:moveTo>
                  <a:lnTo>
                    <a:pt x="63" y="269"/>
                  </a:lnTo>
                  <a:lnTo>
                    <a:pt x="62" y="268"/>
                  </a:lnTo>
                  <a:lnTo>
                    <a:pt x="61" y="267"/>
                  </a:lnTo>
                  <a:lnTo>
                    <a:pt x="58" y="264"/>
                  </a:lnTo>
                  <a:lnTo>
                    <a:pt x="37" y="235"/>
                  </a:lnTo>
                  <a:lnTo>
                    <a:pt x="24" y="203"/>
                  </a:lnTo>
                  <a:lnTo>
                    <a:pt x="17" y="169"/>
                  </a:lnTo>
                  <a:lnTo>
                    <a:pt x="15" y="136"/>
                  </a:lnTo>
                  <a:lnTo>
                    <a:pt x="18" y="101"/>
                  </a:lnTo>
                  <a:lnTo>
                    <a:pt x="25" y="67"/>
                  </a:lnTo>
                  <a:lnTo>
                    <a:pt x="38" y="35"/>
                  </a:lnTo>
                  <a:lnTo>
                    <a:pt x="59" y="8"/>
                  </a:lnTo>
                  <a:lnTo>
                    <a:pt x="62" y="4"/>
                  </a:lnTo>
                  <a:lnTo>
                    <a:pt x="63" y="3"/>
                  </a:lnTo>
                  <a:lnTo>
                    <a:pt x="62" y="1"/>
                  </a:lnTo>
                  <a:lnTo>
                    <a:pt x="60" y="0"/>
                  </a:lnTo>
                  <a:lnTo>
                    <a:pt x="54" y="4"/>
                  </a:lnTo>
                  <a:lnTo>
                    <a:pt x="43" y="14"/>
                  </a:lnTo>
                  <a:lnTo>
                    <a:pt x="30" y="30"/>
                  </a:lnTo>
                  <a:lnTo>
                    <a:pt x="17" y="53"/>
                  </a:lnTo>
                  <a:lnTo>
                    <a:pt x="8" y="76"/>
                  </a:lnTo>
                  <a:lnTo>
                    <a:pt x="3" y="97"/>
                  </a:lnTo>
                  <a:lnTo>
                    <a:pt x="0" y="118"/>
                  </a:lnTo>
                  <a:lnTo>
                    <a:pt x="0" y="136"/>
                  </a:lnTo>
                  <a:lnTo>
                    <a:pt x="0" y="154"/>
                  </a:lnTo>
                  <a:lnTo>
                    <a:pt x="3" y="175"/>
                  </a:lnTo>
                  <a:lnTo>
                    <a:pt x="9" y="198"/>
                  </a:lnTo>
                  <a:lnTo>
                    <a:pt x="18" y="221"/>
                  </a:lnTo>
                  <a:lnTo>
                    <a:pt x="31" y="244"/>
                  </a:lnTo>
                  <a:lnTo>
                    <a:pt x="44" y="260"/>
                  </a:lnTo>
                  <a:lnTo>
                    <a:pt x="54" y="269"/>
                  </a:lnTo>
                  <a:lnTo>
                    <a:pt x="60" y="273"/>
                  </a:lnTo>
                  <a:lnTo>
                    <a:pt x="62" y="272"/>
                  </a:lnTo>
                  <a:lnTo>
                    <a:pt x="63" y="27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13" name="Freeform 17"/>
            <p:cNvSpPr>
              <a:spLocks noChangeAspect="1"/>
            </p:cNvSpPr>
            <p:nvPr/>
          </p:nvSpPr>
          <p:spPr bwMode="auto">
            <a:xfrm>
              <a:off x="2211" y="54"/>
              <a:ext cx="225" cy="187"/>
            </a:xfrm>
            <a:custGeom>
              <a:avLst/>
              <a:gdLst/>
              <a:ahLst/>
              <a:cxnLst>
                <a:cxn ang="0">
                  <a:pos x="194" y="18"/>
                </a:cxn>
                <a:cxn ang="0">
                  <a:pos x="196" y="16"/>
                </a:cxn>
                <a:cxn ang="0">
                  <a:pos x="198" y="14"/>
                </a:cxn>
                <a:cxn ang="0">
                  <a:pos x="201" y="14"/>
                </a:cxn>
                <a:cxn ang="0">
                  <a:pos x="205" y="13"/>
                </a:cxn>
                <a:cxn ang="0">
                  <a:pos x="219" y="12"/>
                </a:cxn>
                <a:cxn ang="0">
                  <a:pos x="225" y="12"/>
                </a:cxn>
                <a:cxn ang="0">
                  <a:pos x="225" y="0"/>
                </a:cxn>
                <a:cxn ang="0">
                  <a:pos x="208" y="0"/>
                </a:cxn>
                <a:cxn ang="0">
                  <a:pos x="194" y="0"/>
                </a:cxn>
                <a:cxn ang="0">
                  <a:pos x="176" y="0"/>
                </a:cxn>
                <a:cxn ang="0">
                  <a:pos x="158" y="0"/>
                </a:cxn>
                <a:cxn ang="0">
                  <a:pos x="158" y="12"/>
                </a:cxn>
                <a:cxn ang="0">
                  <a:pos x="168" y="13"/>
                </a:cxn>
                <a:cxn ang="0">
                  <a:pos x="179" y="15"/>
                </a:cxn>
                <a:cxn ang="0">
                  <a:pos x="178" y="16"/>
                </a:cxn>
                <a:cxn ang="0">
                  <a:pos x="177" y="18"/>
                </a:cxn>
                <a:cxn ang="0">
                  <a:pos x="126" y="93"/>
                </a:cxn>
                <a:cxn ang="0">
                  <a:pos x="71" y="12"/>
                </a:cxn>
                <a:cxn ang="0">
                  <a:pos x="94" y="12"/>
                </a:cxn>
                <a:cxn ang="0">
                  <a:pos x="94" y="0"/>
                </a:cxn>
                <a:cxn ang="0">
                  <a:pos x="83" y="0"/>
                </a:cxn>
                <a:cxn ang="0">
                  <a:pos x="70" y="0"/>
                </a:cxn>
                <a:cxn ang="0">
                  <a:pos x="56" y="0"/>
                </a:cxn>
                <a:cxn ang="0">
                  <a:pos x="44" y="0"/>
                </a:cxn>
                <a:cxn ang="0">
                  <a:pos x="34" y="0"/>
                </a:cxn>
                <a:cxn ang="0">
                  <a:pos x="21" y="0"/>
                </a:cxn>
                <a:cxn ang="0">
                  <a:pos x="9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26" y="12"/>
                </a:cxn>
                <a:cxn ang="0">
                  <a:pos x="94" y="112"/>
                </a:cxn>
                <a:cxn ang="0">
                  <a:pos x="94" y="174"/>
                </a:cxn>
                <a:cxn ang="0">
                  <a:pos x="64" y="174"/>
                </a:cxn>
                <a:cxn ang="0">
                  <a:pos x="64" y="187"/>
                </a:cxn>
                <a:cxn ang="0">
                  <a:pos x="74" y="186"/>
                </a:cxn>
                <a:cxn ang="0">
                  <a:pos x="88" y="186"/>
                </a:cxn>
                <a:cxn ang="0">
                  <a:pos x="101" y="186"/>
                </a:cxn>
                <a:cxn ang="0">
                  <a:pos x="112" y="186"/>
                </a:cxn>
                <a:cxn ang="0">
                  <a:pos x="123" y="186"/>
                </a:cxn>
                <a:cxn ang="0">
                  <a:pos x="137" y="186"/>
                </a:cxn>
                <a:cxn ang="0">
                  <a:pos x="150" y="186"/>
                </a:cxn>
                <a:cxn ang="0">
                  <a:pos x="160" y="187"/>
                </a:cxn>
                <a:cxn ang="0">
                  <a:pos x="160" y="174"/>
                </a:cxn>
                <a:cxn ang="0">
                  <a:pos x="131" y="174"/>
                </a:cxn>
                <a:cxn ang="0">
                  <a:pos x="131" y="112"/>
                </a:cxn>
                <a:cxn ang="0">
                  <a:pos x="194" y="18"/>
                </a:cxn>
              </a:cxnLst>
              <a:rect l="0" t="0" r="r" b="b"/>
              <a:pathLst>
                <a:path w="225" h="187">
                  <a:moveTo>
                    <a:pt x="194" y="18"/>
                  </a:moveTo>
                  <a:lnTo>
                    <a:pt x="196" y="16"/>
                  </a:lnTo>
                  <a:lnTo>
                    <a:pt x="198" y="14"/>
                  </a:lnTo>
                  <a:lnTo>
                    <a:pt x="201" y="14"/>
                  </a:lnTo>
                  <a:lnTo>
                    <a:pt x="205" y="13"/>
                  </a:lnTo>
                  <a:lnTo>
                    <a:pt x="219" y="12"/>
                  </a:lnTo>
                  <a:lnTo>
                    <a:pt x="225" y="12"/>
                  </a:lnTo>
                  <a:lnTo>
                    <a:pt x="225" y="0"/>
                  </a:lnTo>
                  <a:lnTo>
                    <a:pt x="208" y="0"/>
                  </a:lnTo>
                  <a:lnTo>
                    <a:pt x="194" y="0"/>
                  </a:lnTo>
                  <a:lnTo>
                    <a:pt x="176" y="0"/>
                  </a:lnTo>
                  <a:lnTo>
                    <a:pt x="158" y="0"/>
                  </a:lnTo>
                  <a:lnTo>
                    <a:pt x="158" y="12"/>
                  </a:lnTo>
                  <a:lnTo>
                    <a:pt x="168" y="13"/>
                  </a:lnTo>
                  <a:lnTo>
                    <a:pt x="179" y="15"/>
                  </a:lnTo>
                  <a:lnTo>
                    <a:pt x="178" y="16"/>
                  </a:lnTo>
                  <a:lnTo>
                    <a:pt x="177" y="18"/>
                  </a:lnTo>
                  <a:lnTo>
                    <a:pt x="126" y="93"/>
                  </a:lnTo>
                  <a:lnTo>
                    <a:pt x="71" y="12"/>
                  </a:lnTo>
                  <a:lnTo>
                    <a:pt x="94" y="12"/>
                  </a:lnTo>
                  <a:lnTo>
                    <a:pt x="94" y="0"/>
                  </a:lnTo>
                  <a:lnTo>
                    <a:pt x="83" y="0"/>
                  </a:lnTo>
                  <a:lnTo>
                    <a:pt x="70" y="0"/>
                  </a:lnTo>
                  <a:lnTo>
                    <a:pt x="56" y="0"/>
                  </a:lnTo>
                  <a:lnTo>
                    <a:pt x="44" y="0"/>
                  </a:lnTo>
                  <a:lnTo>
                    <a:pt x="34" y="0"/>
                  </a:lnTo>
                  <a:lnTo>
                    <a:pt x="21" y="0"/>
                  </a:lnTo>
                  <a:lnTo>
                    <a:pt x="9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26" y="12"/>
                  </a:lnTo>
                  <a:lnTo>
                    <a:pt x="94" y="112"/>
                  </a:lnTo>
                  <a:lnTo>
                    <a:pt x="94" y="174"/>
                  </a:lnTo>
                  <a:lnTo>
                    <a:pt x="64" y="174"/>
                  </a:lnTo>
                  <a:lnTo>
                    <a:pt x="64" y="187"/>
                  </a:lnTo>
                  <a:lnTo>
                    <a:pt x="74" y="186"/>
                  </a:lnTo>
                  <a:lnTo>
                    <a:pt x="88" y="186"/>
                  </a:lnTo>
                  <a:lnTo>
                    <a:pt x="101" y="186"/>
                  </a:lnTo>
                  <a:lnTo>
                    <a:pt x="112" y="186"/>
                  </a:lnTo>
                  <a:lnTo>
                    <a:pt x="123" y="186"/>
                  </a:lnTo>
                  <a:lnTo>
                    <a:pt x="137" y="186"/>
                  </a:lnTo>
                  <a:lnTo>
                    <a:pt x="150" y="186"/>
                  </a:lnTo>
                  <a:lnTo>
                    <a:pt x="160" y="187"/>
                  </a:lnTo>
                  <a:lnTo>
                    <a:pt x="160" y="174"/>
                  </a:lnTo>
                  <a:lnTo>
                    <a:pt x="131" y="174"/>
                  </a:lnTo>
                  <a:lnTo>
                    <a:pt x="131" y="112"/>
                  </a:lnTo>
                  <a:lnTo>
                    <a:pt x="194" y="1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14" name="Freeform 18"/>
            <p:cNvSpPr>
              <a:spLocks noChangeAspect="1" noEditPoints="1"/>
            </p:cNvSpPr>
            <p:nvPr/>
          </p:nvSpPr>
          <p:spPr bwMode="auto">
            <a:xfrm>
              <a:off x="2452" y="54"/>
              <a:ext cx="222" cy="190"/>
            </a:xfrm>
            <a:custGeom>
              <a:avLst/>
              <a:gdLst/>
              <a:ahLst/>
              <a:cxnLst>
                <a:cxn ang="0">
                  <a:pos x="66" y="12"/>
                </a:cxn>
                <a:cxn ang="0">
                  <a:pos x="113" y="13"/>
                </a:cxn>
                <a:cxn ang="0">
                  <a:pos x="132" y="20"/>
                </a:cxn>
                <a:cxn ang="0">
                  <a:pos x="140" y="31"/>
                </a:cxn>
                <a:cxn ang="0">
                  <a:pos x="143" y="44"/>
                </a:cxn>
                <a:cxn ang="0">
                  <a:pos x="143" y="56"/>
                </a:cxn>
                <a:cxn ang="0">
                  <a:pos x="140" y="69"/>
                </a:cxn>
                <a:cxn ang="0">
                  <a:pos x="132" y="80"/>
                </a:cxn>
                <a:cxn ang="0">
                  <a:pos x="113" y="87"/>
                </a:cxn>
                <a:cxn ang="0">
                  <a:pos x="66" y="88"/>
                </a:cxn>
                <a:cxn ang="0">
                  <a:pos x="159" y="86"/>
                </a:cxn>
                <a:cxn ang="0">
                  <a:pos x="181" y="63"/>
                </a:cxn>
                <a:cxn ang="0">
                  <a:pos x="179" y="30"/>
                </a:cxn>
                <a:cxn ang="0">
                  <a:pos x="137" y="4"/>
                </a:cxn>
                <a:cxn ang="0">
                  <a:pos x="0" y="0"/>
                </a:cxn>
                <a:cxn ang="0">
                  <a:pos x="30" y="12"/>
                </a:cxn>
                <a:cxn ang="0">
                  <a:pos x="0" y="174"/>
                </a:cxn>
                <a:cxn ang="0">
                  <a:pos x="10" y="186"/>
                </a:cxn>
                <a:cxn ang="0">
                  <a:pos x="37" y="186"/>
                </a:cxn>
                <a:cxn ang="0">
                  <a:pos x="59" y="186"/>
                </a:cxn>
                <a:cxn ang="0">
                  <a:pos x="86" y="186"/>
                </a:cxn>
                <a:cxn ang="0">
                  <a:pos x="96" y="174"/>
                </a:cxn>
                <a:cxn ang="0">
                  <a:pos x="66" y="98"/>
                </a:cxn>
                <a:cxn ang="0">
                  <a:pos x="102" y="98"/>
                </a:cxn>
                <a:cxn ang="0">
                  <a:pos x="116" y="102"/>
                </a:cxn>
                <a:cxn ang="0">
                  <a:pos x="127" y="114"/>
                </a:cxn>
                <a:cxn ang="0">
                  <a:pos x="131" y="129"/>
                </a:cxn>
                <a:cxn ang="0">
                  <a:pos x="131" y="154"/>
                </a:cxn>
                <a:cxn ang="0">
                  <a:pos x="139" y="175"/>
                </a:cxn>
                <a:cxn ang="0">
                  <a:pos x="160" y="186"/>
                </a:cxn>
                <a:cxn ang="0">
                  <a:pos x="181" y="189"/>
                </a:cxn>
                <a:cxn ang="0">
                  <a:pos x="200" y="188"/>
                </a:cxn>
                <a:cxn ang="0">
                  <a:pos x="213" y="182"/>
                </a:cxn>
                <a:cxn ang="0">
                  <a:pos x="220" y="172"/>
                </a:cxn>
                <a:cxn ang="0">
                  <a:pos x="222" y="163"/>
                </a:cxn>
                <a:cxn ang="0">
                  <a:pos x="222" y="157"/>
                </a:cxn>
                <a:cxn ang="0">
                  <a:pos x="218" y="155"/>
                </a:cxn>
                <a:cxn ang="0">
                  <a:pos x="213" y="155"/>
                </a:cxn>
                <a:cxn ang="0">
                  <a:pos x="210" y="158"/>
                </a:cxn>
                <a:cxn ang="0">
                  <a:pos x="208" y="169"/>
                </a:cxn>
                <a:cxn ang="0">
                  <a:pos x="198" y="179"/>
                </a:cxn>
                <a:cxn ang="0">
                  <a:pos x="187" y="179"/>
                </a:cxn>
                <a:cxn ang="0">
                  <a:pos x="179" y="173"/>
                </a:cxn>
                <a:cxn ang="0">
                  <a:pos x="175" y="164"/>
                </a:cxn>
                <a:cxn ang="0">
                  <a:pos x="173" y="154"/>
                </a:cxn>
                <a:cxn ang="0">
                  <a:pos x="172" y="144"/>
                </a:cxn>
                <a:cxn ang="0">
                  <a:pos x="170" y="130"/>
                </a:cxn>
                <a:cxn ang="0">
                  <a:pos x="164" y="113"/>
                </a:cxn>
                <a:cxn ang="0">
                  <a:pos x="148" y="98"/>
                </a:cxn>
              </a:cxnLst>
              <a:rect l="0" t="0" r="r" b="b"/>
              <a:pathLst>
                <a:path w="222" h="190">
                  <a:moveTo>
                    <a:pt x="66" y="88"/>
                  </a:moveTo>
                  <a:lnTo>
                    <a:pt x="66" y="12"/>
                  </a:lnTo>
                  <a:lnTo>
                    <a:pt x="98" y="12"/>
                  </a:lnTo>
                  <a:lnTo>
                    <a:pt x="113" y="13"/>
                  </a:lnTo>
                  <a:lnTo>
                    <a:pt x="124" y="16"/>
                  </a:lnTo>
                  <a:lnTo>
                    <a:pt x="132" y="20"/>
                  </a:lnTo>
                  <a:lnTo>
                    <a:pt x="137" y="25"/>
                  </a:lnTo>
                  <a:lnTo>
                    <a:pt x="140" y="31"/>
                  </a:lnTo>
                  <a:lnTo>
                    <a:pt x="142" y="37"/>
                  </a:lnTo>
                  <a:lnTo>
                    <a:pt x="143" y="44"/>
                  </a:lnTo>
                  <a:lnTo>
                    <a:pt x="143" y="50"/>
                  </a:lnTo>
                  <a:lnTo>
                    <a:pt x="143" y="56"/>
                  </a:lnTo>
                  <a:lnTo>
                    <a:pt x="142" y="63"/>
                  </a:lnTo>
                  <a:lnTo>
                    <a:pt x="140" y="69"/>
                  </a:lnTo>
                  <a:lnTo>
                    <a:pt x="137" y="75"/>
                  </a:lnTo>
                  <a:lnTo>
                    <a:pt x="132" y="80"/>
                  </a:lnTo>
                  <a:lnTo>
                    <a:pt x="124" y="84"/>
                  </a:lnTo>
                  <a:lnTo>
                    <a:pt x="113" y="87"/>
                  </a:lnTo>
                  <a:lnTo>
                    <a:pt x="98" y="88"/>
                  </a:lnTo>
                  <a:lnTo>
                    <a:pt x="66" y="88"/>
                  </a:lnTo>
                  <a:close/>
                  <a:moveTo>
                    <a:pt x="139" y="94"/>
                  </a:moveTo>
                  <a:lnTo>
                    <a:pt x="159" y="86"/>
                  </a:lnTo>
                  <a:lnTo>
                    <a:pt x="173" y="76"/>
                  </a:lnTo>
                  <a:lnTo>
                    <a:pt x="181" y="63"/>
                  </a:lnTo>
                  <a:lnTo>
                    <a:pt x="184" y="50"/>
                  </a:lnTo>
                  <a:lnTo>
                    <a:pt x="179" y="30"/>
                  </a:lnTo>
                  <a:lnTo>
                    <a:pt x="163" y="15"/>
                  </a:lnTo>
                  <a:lnTo>
                    <a:pt x="137" y="4"/>
                  </a:lnTo>
                  <a:lnTo>
                    <a:pt x="103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30" y="12"/>
                  </a:lnTo>
                  <a:lnTo>
                    <a:pt x="30" y="174"/>
                  </a:lnTo>
                  <a:lnTo>
                    <a:pt x="0" y="174"/>
                  </a:lnTo>
                  <a:lnTo>
                    <a:pt x="0" y="187"/>
                  </a:lnTo>
                  <a:lnTo>
                    <a:pt x="10" y="186"/>
                  </a:lnTo>
                  <a:lnTo>
                    <a:pt x="24" y="186"/>
                  </a:lnTo>
                  <a:lnTo>
                    <a:pt x="37" y="186"/>
                  </a:lnTo>
                  <a:lnTo>
                    <a:pt x="48" y="186"/>
                  </a:lnTo>
                  <a:lnTo>
                    <a:pt x="59" y="186"/>
                  </a:lnTo>
                  <a:lnTo>
                    <a:pt x="72" y="186"/>
                  </a:lnTo>
                  <a:lnTo>
                    <a:pt x="86" y="186"/>
                  </a:lnTo>
                  <a:lnTo>
                    <a:pt x="96" y="187"/>
                  </a:lnTo>
                  <a:lnTo>
                    <a:pt x="96" y="174"/>
                  </a:lnTo>
                  <a:lnTo>
                    <a:pt x="66" y="174"/>
                  </a:lnTo>
                  <a:lnTo>
                    <a:pt x="66" y="98"/>
                  </a:lnTo>
                  <a:lnTo>
                    <a:pt x="98" y="98"/>
                  </a:lnTo>
                  <a:lnTo>
                    <a:pt x="102" y="98"/>
                  </a:lnTo>
                  <a:lnTo>
                    <a:pt x="109" y="99"/>
                  </a:lnTo>
                  <a:lnTo>
                    <a:pt x="116" y="102"/>
                  </a:lnTo>
                  <a:lnTo>
                    <a:pt x="122" y="107"/>
                  </a:lnTo>
                  <a:lnTo>
                    <a:pt x="127" y="114"/>
                  </a:lnTo>
                  <a:lnTo>
                    <a:pt x="130" y="121"/>
                  </a:lnTo>
                  <a:lnTo>
                    <a:pt x="131" y="129"/>
                  </a:lnTo>
                  <a:lnTo>
                    <a:pt x="131" y="142"/>
                  </a:lnTo>
                  <a:lnTo>
                    <a:pt x="131" y="154"/>
                  </a:lnTo>
                  <a:lnTo>
                    <a:pt x="133" y="165"/>
                  </a:lnTo>
                  <a:lnTo>
                    <a:pt x="139" y="175"/>
                  </a:lnTo>
                  <a:lnTo>
                    <a:pt x="150" y="182"/>
                  </a:lnTo>
                  <a:lnTo>
                    <a:pt x="160" y="186"/>
                  </a:lnTo>
                  <a:lnTo>
                    <a:pt x="170" y="188"/>
                  </a:lnTo>
                  <a:lnTo>
                    <a:pt x="181" y="189"/>
                  </a:lnTo>
                  <a:lnTo>
                    <a:pt x="190" y="190"/>
                  </a:lnTo>
                  <a:lnTo>
                    <a:pt x="200" y="188"/>
                  </a:lnTo>
                  <a:lnTo>
                    <a:pt x="207" y="186"/>
                  </a:lnTo>
                  <a:lnTo>
                    <a:pt x="213" y="182"/>
                  </a:lnTo>
                  <a:lnTo>
                    <a:pt x="217" y="177"/>
                  </a:lnTo>
                  <a:lnTo>
                    <a:pt x="220" y="172"/>
                  </a:lnTo>
                  <a:lnTo>
                    <a:pt x="221" y="167"/>
                  </a:lnTo>
                  <a:lnTo>
                    <a:pt x="222" y="163"/>
                  </a:lnTo>
                  <a:lnTo>
                    <a:pt x="222" y="161"/>
                  </a:lnTo>
                  <a:lnTo>
                    <a:pt x="222" y="157"/>
                  </a:lnTo>
                  <a:lnTo>
                    <a:pt x="220" y="155"/>
                  </a:lnTo>
                  <a:lnTo>
                    <a:pt x="218" y="155"/>
                  </a:lnTo>
                  <a:lnTo>
                    <a:pt x="216" y="155"/>
                  </a:lnTo>
                  <a:lnTo>
                    <a:pt x="213" y="155"/>
                  </a:lnTo>
                  <a:lnTo>
                    <a:pt x="211" y="157"/>
                  </a:lnTo>
                  <a:lnTo>
                    <a:pt x="210" y="158"/>
                  </a:lnTo>
                  <a:lnTo>
                    <a:pt x="210" y="161"/>
                  </a:lnTo>
                  <a:lnTo>
                    <a:pt x="208" y="169"/>
                  </a:lnTo>
                  <a:lnTo>
                    <a:pt x="204" y="175"/>
                  </a:lnTo>
                  <a:lnTo>
                    <a:pt x="198" y="179"/>
                  </a:lnTo>
                  <a:lnTo>
                    <a:pt x="192" y="180"/>
                  </a:lnTo>
                  <a:lnTo>
                    <a:pt x="187" y="179"/>
                  </a:lnTo>
                  <a:lnTo>
                    <a:pt x="183" y="177"/>
                  </a:lnTo>
                  <a:lnTo>
                    <a:pt x="179" y="173"/>
                  </a:lnTo>
                  <a:lnTo>
                    <a:pt x="177" y="169"/>
                  </a:lnTo>
                  <a:lnTo>
                    <a:pt x="175" y="164"/>
                  </a:lnTo>
                  <a:lnTo>
                    <a:pt x="174" y="159"/>
                  </a:lnTo>
                  <a:lnTo>
                    <a:pt x="173" y="154"/>
                  </a:lnTo>
                  <a:lnTo>
                    <a:pt x="172" y="149"/>
                  </a:lnTo>
                  <a:lnTo>
                    <a:pt x="172" y="144"/>
                  </a:lnTo>
                  <a:lnTo>
                    <a:pt x="171" y="137"/>
                  </a:lnTo>
                  <a:lnTo>
                    <a:pt x="170" y="130"/>
                  </a:lnTo>
                  <a:lnTo>
                    <a:pt x="169" y="126"/>
                  </a:lnTo>
                  <a:lnTo>
                    <a:pt x="164" y="113"/>
                  </a:lnTo>
                  <a:lnTo>
                    <a:pt x="157" y="104"/>
                  </a:lnTo>
                  <a:lnTo>
                    <a:pt x="148" y="98"/>
                  </a:lnTo>
                  <a:lnTo>
                    <a:pt x="139" y="94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15" name="Freeform 19"/>
            <p:cNvSpPr>
              <a:spLocks noChangeAspect="1"/>
            </p:cNvSpPr>
            <p:nvPr/>
          </p:nvSpPr>
          <p:spPr bwMode="auto">
            <a:xfrm>
              <a:off x="2685" y="195"/>
              <a:ext cx="92" cy="88"/>
            </a:xfrm>
            <a:custGeom>
              <a:avLst/>
              <a:gdLst/>
              <a:ahLst/>
              <a:cxnLst>
                <a:cxn ang="0">
                  <a:pos x="90" y="62"/>
                </a:cxn>
                <a:cxn ang="0">
                  <a:pos x="82" y="62"/>
                </a:cxn>
                <a:cxn ang="0">
                  <a:pos x="77" y="69"/>
                </a:cxn>
                <a:cxn ang="0">
                  <a:pos x="66" y="77"/>
                </a:cxn>
                <a:cxn ang="0">
                  <a:pos x="47" y="77"/>
                </a:cxn>
                <a:cxn ang="0">
                  <a:pos x="34" y="69"/>
                </a:cxn>
                <a:cxn ang="0">
                  <a:pos x="28" y="58"/>
                </a:cxn>
                <a:cxn ang="0">
                  <a:pos x="26" y="47"/>
                </a:cxn>
                <a:cxn ang="0">
                  <a:pos x="26" y="38"/>
                </a:cxn>
                <a:cxn ang="0">
                  <a:pos x="28" y="26"/>
                </a:cxn>
                <a:cxn ang="0">
                  <a:pos x="34" y="17"/>
                </a:cxn>
                <a:cxn ang="0">
                  <a:pos x="45" y="11"/>
                </a:cxn>
                <a:cxn ang="0">
                  <a:pos x="56" y="10"/>
                </a:cxn>
                <a:cxn ang="0">
                  <a:pos x="64" y="10"/>
                </a:cxn>
                <a:cxn ang="0">
                  <a:pos x="65" y="11"/>
                </a:cxn>
                <a:cxn ang="0">
                  <a:pos x="63" y="19"/>
                </a:cxn>
                <a:cxn ang="0">
                  <a:pos x="67" y="29"/>
                </a:cxn>
                <a:cxn ang="0">
                  <a:pos x="76" y="32"/>
                </a:cxn>
                <a:cxn ang="0">
                  <a:pos x="86" y="29"/>
                </a:cxn>
                <a:cxn ang="0">
                  <a:pos x="90" y="19"/>
                </a:cxn>
                <a:cxn ang="0">
                  <a:pos x="86" y="8"/>
                </a:cxn>
                <a:cxn ang="0">
                  <a:pos x="76" y="3"/>
                </a:cxn>
                <a:cxn ang="0">
                  <a:pos x="64" y="0"/>
                </a:cxn>
                <a:cxn ang="0">
                  <a:pos x="53" y="0"/>
                </a:cxn>
                <a:cxn ang="0">
                  <a:pos x="27" y="4"/>
                </a:cxn>
                <a:cxn ang="0">
                  <a:pos x="11" y="15"/>
                </a:cxn>
                <a:cxn ang="0">
                  <a:pos x="2" y="30"/>
                </a:cxn>
                <a:cxn ang="0">
                  <a:pos x="0" y="44"/>
                </a:cxn>
                <a:cxn ang="0">
                  <a:pos x="12" y="74"/>
                </a:cxn>
                <a:cxn ang="0">
                  <a:pos x="52" y="88"/>
                </a:cxn>
                <a:cxn ang="0">
                  <a:pos x="79" y="82"/>
                </a:cxn>
                <a:cxn ang="0">
                  <a:pos x="90" y="71"/>
                </a:cxn>
                <a:cxn ang="0">
                  <a:pos x="92" y="65"/>
                </a:cxn>
              </a:cxnLst>
              <a:rect l="0" t="0" r="r" b="b"/>
              <a:pathLst>
                <a:path w="92" h="88">
                  <a:moveTo>
                    <a:pt x="92" y="65"/>
                  </a:moveTo>
                  <a:lnTo>
                    <a:pt x="90" y="62"/>
                  </a:lnTo>
                  <a:lnTo>
                    <a:pt x="86" y="61"/>
                  </a:lnTo>
                  <a:lnTo>
                    <a:pt x="82" y="62"/>
                  </a:lnTo>
                  <a:lnTo>
                    <a:pt x="80" y="64"/>
                  </a:lnTo>
                  <a:lnTo>
                    <a:pt x="77" y="69"/>
                  </a:lnTo>
                  <a:lnTo>
                    <a:pt x="73" y="73"/>
                  </a:lnTo>
                  <a:lnTo>
                    <a:pt x="66" y="77"/>
                  </a:lnTo>
                  <a:lnTo>
                    <a:pt x="57" y="78"/>
                  </a:lnTo>
                  <a:lnTo>
                    <a:pt x="47" y="77"/>
                  </a:lnTo>
                  <a:lnTo>
                    <a:pt x="39" y="74"/>
                  </a:lnTo>
                  <a:lnTo>
                    <a:pt x="34" y="69"/>
                  </a:lnTo>
                  <a:lnTo>
                    <a:pt x="30" y="64"/>
                  </a:lnTo>
                  <a:lnTo>
                    <a:pt x="28" y="58"/>
                  </a:lnTo>
                  <a:lnTo>
                    <a:pt x="27" y="52"/>
                  </a:lnTo>
                  <a:lnTo>
                    <a:pt x="26" y="47"/>
                  </a:lnTo>
                  <a:lnTo>
                    <a:pt x="26" y="43"/>
                  </a:lnTo>
                  <a:lnTo>
                    <a:pt x="26" y="38"/>
                  </a:lnTo>
                  <a:lnTo>
                    <a:pt x="27" y="32"/>
                  </a:lnTo>
                  <a:lnTo>
                    <a:pt x="28" y="26"/>
                  </a:lnTo>
                  <a:lnTo>
                    <a:pt x="31" y="21"/>
                  </a:lnTo>
                  <a:lnTo>
                    <a:pt x="34" y="17"/>
                  </a:lnTo>
                  <a:lnTo>
                    <a:pt x="39" y="13"/>
                  </a:lnTo>
                  <a:lnTo>
                    <a:pt x="45" y="11"/>
                  </a:lnTo>
                  <a:lnTo>
                    <a:pt x="54" y="10"/>
                  </a:lnTo>
                  <a:lnTo>
                    <a:pt x="56" y="10"/>
                  </a:lnTo>
                  <a:lnTo>
                    <a:pt x="60" y="10"/>
                  </a:lnTo>
                  <a:lnTo>
                    <a:pt x="64" y="10"/>
                  </a:lnTo>
                  <a:lnTo>
                    <a:pt x="66" y="11"/>
                  </a:lnTo>
                  <a:lnTo>
                    <a:pt x="65" y="11"/>
                  </a:lnTo>
                  <a:lnTo>
                    <a:pt x="64" y="14"/>
                  </a:lnTo>
                  <a:lnTo>
                    <a:pt x="63" y="19"/>
                  </a:lnTo>
                  <a:lnTo>
                    <a:pt x="64" y="24"/>
                  </a:lnTo>
                  <a:lnTo>
                    <a:pt x="67" y="29"/>
                  </a:lnTo>
                  <a:lnTo>
                    <a:pt x="71" y="31"/>
                  </a:lnTo>
                  <a:lnTo>
                    <a:pt x="76" y="32"/>
                  </a:lnTo>
                  <a:lnTo>
                    <a:pt x="82" y="31"/>
                  </a:lnTo>
                  <a:lnTo>
                    <a:pt x="86" y="29"/>
                  </a:lnTo>
                  <a:lnTo>
                    <a:pt x="89" y="24"/>
                  </a:lnTo>
                  <a:lnTo>
                    <a:pt x="90" y="19"/>
                  </a:lnTo>
                  <a:lnTo>
                    <a:pt x="89" y="13"/>
                  </a:lnTo>
                  <a:lnTo>
                    <a:pt x="86" y="8"/>
                  </a:lnTo>
                  <a:lnTo>
                    <a:pt x="81" y="5"/>
                  </a:lnTo>
                  <a:lnTo>
                    <a:pt x="76" y="3"/>
                  </a:lnTo>
                  <a:lnTo>
                    <a:pt x="70" y="1"/>
                  </a:lnTo>
                  <a:lnTo>
                    <a:pt x="64" y="0"/>
                  </a:lnTo>
                  <a:lnTo>
                    <a:pt x="58" y="0"/>
                  </a:lnTo>
                  <a:lnTo>
                    <a:pt x="53" y="0"/>
                  </a:lnTo>
                  <a:lnTo>
                    <a:pt x="39" y="1"/>
                  </a:lnTo>
                  <a:lnTo>
                    <a:pt x="27" y="4"/>
                  </a:lnTo>
                  <a:lnTo>
                    <a:pt x="18" y="9"/>
                  </a:lnTo>
                  <a:lnTo>
                    <a:pt x="11" y="15"/>
                  </a:lnTo>
                  <a:lnTo>
                    <a:pt x="5" y="22"/>
                  </a:lnTo>
                  <a:lnTo>
                    <a:pt x="2" y="30"/>
                  </a:lnTo>
                  <a:lnTo>
                    <a:pt x="0" y="37"/>
                  </a:lnTo>
                  <a:lnTo>
                    <a:pt x="0" y="44"/>
                  </a:lnTo>
                  <a:lnTo>
                    <a:pt x="3" y="60"/>
                  </a:lnTo>
                  <a:lnTo>
                    <a:pt x="12" y="74"/>
                  </a:lnTo>
                  <a:lnTo>
                    <a:pt x="29" y="84"/>
                  </a:lnTo>
                  <a:lnTo>
                    <a:pt x="52" y="88"/>
                  </a:lnTo>
                  <a:lnTo>
                    <a:pt x="66" y="86"/>
                  </a:lnTo>
                  <a:lnTo>
                    <a:pt x="79" y="82"/>
                  </a:lnTo>
                  <a:lnTo>
                    <a:pt x="85" y="76"/>
                  </a:lnTo>
                  <a:lnTo>
                    <a:pt x="90" y="71"/>
                  </a:lnTo>
                  <a:lnTo>
                    <a:pt x="92" y="67"/>
                  </a:lnTo>
                  <a:lnTo>
                    <a:pt x="92" y="6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16" name="Freeform 20"/>
            <p:cNvSpPr>
              <a:spLocks noChangeAspect="1"/>
            </p:cNvSpPr>
            <p:nvPr/>
          </p:nvSpPr>
          <p:spPr bwMode="auto">
            <a:xfrm>
              <a:off x="2794" y="195"/>
              <a:ext cx="93" cy="88"/>
            </a:xfrm>
            <a:custGeom>
              <a:avLst/>
              <a:gdLst/>
              <a:ahLst/>
              <a:cxnLst>
                <a:cxn ang="0">
                  <a:pos x="91" y="62"/>
                </a:cxn>
                <a:cxn ang="0">
                  <a:pos x="83" y="62"/>
                </a:cxn>
                <a:cxn ang="0">
                  <a:pos x="78" y="69"/>
                </a:cxn>
                <a:cxn ang="0">
                  <a:pos x="67" y="77"/>
                </a:cxn>
                <a:cxn ang="0">
                  <a:pos x="47" y="77"/>
                </a:cxn>
                <a:cxn ang="0">
                  <a:pos x="34" y="69"/>
                </a:cxn>
                <a:cxn ang="0">
                  <a:pos x="28" y="58"/>
                </a:cxn>
                <a:cxn ang="0">
                  <a:pos x="27" y="47"/>
                </a:cxn>
                <a:cxn ang="0">
                  <a:pos x="27" y="38"/>
                </a:cxn>
                <a:cxn ang="0">
                  <a:pos x="29" y="26"/>
                </a:cxn>
                <a:cxn ang="0">
                  <a:pos x="34" y="17"/>
                </a:cxn>
                <a:cxn ang="0">
                  <a:pos x="46" y="11"/>
                </a:cxn>
                <a:cxn ang="0">
                  <a:pos x="57" y="10"/>
                </a:cxn>
                <a:cxn ang="0">
                  <a:pos x="65" y="10"/>
                </a:cxn>
                <a:cxn ang="0">
                  <a:pos x="66" y="11"/>
                </a:cxn>
                <a:cxn ang="0">
                  <a:pos x="64" y="19"/>
                </a:cxn>
                <a:cxn ang="0">
                  <a:pos x="68" y="29"/>
                </a:cxn>
                <a:cxn ang="0">
                  <a:pos x="77" y="32"/>
                </a:cxn>
                <a:cxn ang="0">
                  <a:pos x="87" y="29"/>
                </a:cxn>
                <a:cxn ang="0">
                  <a:pos x="90" y="19"/>
                </a:cxn>
                <a:cxn ang="0">
                  <a:pos x="86" y="8"/>
                </a:cxn>
                <a:cxn ang="0">
                  <a:pos x="76" y="3"/>
                </a:cxn>
                <a:cxn ang="0">
                  <a:pos x="64" y="0"/>
                </a:cxn>
                <a:cxn ang="0">
                  <a:pos x="54" y="0"/>
                </a:cxn>
                <a:cxn ang="0">
                  <a:pos x="28" y="4"/>
                </a:cxn>
                <a:cxn ang="0">
                  <a:pos x="11" y="15"/>
                </a:cxn>
                <a:cxn ang="0">
                  <a:pos x="3" y="30"/>
                </a:cxn>
                <a:cxn ang="0">
                  <a:pos x="0" y="44"/>
                </a:cxn>
                <a:cxn ang="0">
                  <a:pos x="13" y="74"/>
                </a:cxn>
                <a:cxn ang="0">
                  <a:pos x="53" y="88"/>
                </a:cxn>
                <a:cxn ang="0">
                  <a:pos x="79" y="82"/>
                </a:cxn>
                <a:cxn ang="0">
                  <a:pos x="90" y="71"/>
                </a:cxn>
                <a:cxn ang="0">
                  <a:pos x="93" y="65"/>
                </a:cxn>
              </a:cxnLst>
              <a:rect l="0" t="0" r="r" b="b"/>
              <a:pathLst>
                <a:path w="93" h="88">
                  <a:moveTo>
                    <a:pt x="93" y="65"/>
                  </a:moveTo>
                  <a:lnTo>
                    <a:pt x="91" y="62"/>
                  </a:lnTo>
                  <a:lnTo>
                    <a:pt x="87" y="61"/>
                  </a:lnTo>
                  <a:lnTo>
                    <a:pt x="83" y="62"/>
                  </a:lnTo>
                  <a:lnTo>
                    <a:pt x="81" y="64"/>
                  </a:lnTo>
                  <a:lnTo>
                    <a:pt x="78" y="69"/>
                  </a:lnTo>
                  <a:lnTo>
                    <a:pt x="73" y="73"/>
                  </a:lnTo>
                  <a:lnTo>
                    <a:pt x="67" y="77"/>
                  </a:lnTo>
                  <a:lnTo>
                    <a:pt x="57" y="78"/>
                  </a:lnTo>
                  <a:lnTo>
                    <a:pt x="47" y="77"/>
                  </a:lnTo>
                  <a:lnTo>
                    <a:pt x="39" y="74"/>
                  </a:lnTo>
                  <a:lnTo>
                    <a:pt x="34" y="69"/>
                  </a:lnTo>
                  <a:lnTo>
                    <a:pt x="30" y="64"/>
                  </a:lnTo>
                  <a:lnTo>
                    <a:pt x="28" y="58"/>
                  </a:lnTo>
                  <a:lnTo>
                    <a:pt x="27" y="52"/>
                  </a:lnTo>
                  <a:lnTo>
                    <a:pt x="27" y="47"/>
                  </a:lnTo>
                  <a:lnTo>
                    <a:pt x="27" y="43"/>
                  </a:lnTo>
                  <a:lnTo>
                    <a:pt x="27" y="38"/>
                  </a:lnTo>
                  <a:lnTo>
                    <a:pt x="27" y="32"/>
                  </a:lnTo>
                  <a:lnTo>
                    <a:pt x="29" y="26"/>
                  </a:lnTo>
                  <a:lnTo>
                    <a:pt x="31" y="21"/>
                  </a:lnTo>
                  <a:lnTo>
                    <a:pt x="34" y="17"/>
                  </a:lnTo>
                  <a:lnTo>
                    <a:pt x="39" y="13"/>
                  </a:lnTo>
                  <a:lnTo>
                    <a:pt x="46" y="11"/>
                  </a:lnTo>
                  <a:lnTo>
                    <a:pt x="54" y="10"/>
                  </a:lnTo>
                  <a:lnTo>
                    <a:pt x="57" y="10"/>
                  </a:lnTo>
                  <a:lnTo>
                    <a:pt x="61" y="10"/>
                  </a:lnTo>
                  <a:lnTo>
                    <a:pt x="65" y="10"/>
                  </a:lnTo>
                  <a:lnTo>
                    <a:pt x="66" y="11"/>
                  </a:lnTo>
                  <a:lnTo>
                    <a:pt x="66" y="11"/>
                  </a:lnTo>
                  <a:lnTo>
                    <a:pt x="65" y="14"/>
                  </a:lnTo>
                  <a:lnTo>
                    <a:pt x="64" y="19"/>
                  </a:lnTo>
                  <a:lnTo>
                    <a:pt x="65" y="24"/>
                  </a:lnTo>
                  <a:lnTo>
                    <a:pt x="68" y="29"/>
                  </a:lnTo>
                  <a:lnTo>
                    <a:pt x="72" y="31"/>
                  </a:lnTo>
                  <a:lnTo>
                    <a:pt x="77" y="32"/>
                  </a:lnTo>
                  <a:lnTo>
                    <a:pt x="82" y="31"/>
                  </a:lnTo>
                  <a:lnTo>
                    <a:pt x="87" y="29"/>
                  </a:lnTo>
                  <a:lnTo>
                    <a:pt x="89" y="24"/>
                  </a:lnTo>
                  <a:lnTo>
                    <a:pt x="90" y="19"/>
                  </a:lnTo>
                  <a:lnTo>
                    <a:pt x="89" y="13"/>
                  </a:lnTo>
                  <a:lnTo>
                    <a:pt x="86" y="8"/>
                  </a:lnTo>
                  <a:lnTo>
                    <a:pt x="82" y="5"/>
                  </a:lnTo>
                  <a:lnTo>
                    <a:pt x="76" y="3"/>
                  </a:lnTo>
                  <a:lnTo>
                    <a:pt x="70" y="1"/>
                  </a:lnTo>
                  <a:lnTo>
                    <a:pt x="64" y="0"/>
                  </a:lnTo>
                  <a:lnTo>
                    <a:pt x="59" y="0"/>
                  </a:lnTo>
                  <a:lnTo>
                    <a:pt x="54" y="0"/>
                  </a:lnTo>
                  <a:lnTo>
                    <a:pt x="39" y="1"/>
                  </a:lnTo>
                  <a:lnTo>
                    <a:pt x="28" y="4"/>
                  </a:lnTo>
                  <a:lnTo>
                    <a:pt x="18" y="9"/>
                  </a:lnTo>
                  <a:lnTo>
                    <a:pt x="11" y="15"/>
                  </a:lnTo>
                  <a:lnTo>
                    <a:pt x="6" y="22"/>
                  </a:lnTo>
                  <a:lnTo>
                    <a:pt x="3" y="30"/>
                  </a:lnTo>
                  <a:lnTo>
                    <a:pt x="1" y="37"/>
                  </a:lnTo>
                  <a:lnTo>
                    <a:pt x="0" y="44"/>
                  </a:lnTo>
                  <a:lnTo>
                    <a:pt x="3" y="60"/>
                  </a:lnTo>
                  <a:lnTo>
                    <a:pt x="13" y="74"/>
                  </a:lnTo>
                  <a:lnTo>
                    <a:pt x="29" y="84"/>
                  </a:lnTo>
                  <a:lnTo>
                    <a:pt x="53" y="88"/>
                  </a:lnTo>
                  <a:lnTo>
                    <a:pt x="67" y="86"/>
                  </a:lnTo>
                  <a:lnTo>
                    <a:pt x="79" y="82"/>
                  </a:lnTo>
                  <a:lnTo>
                    <a:pt x="86" y="76"/>
                  </a:lnTo>
                  <a:lnTo>
                    <a:pt x="90" y="71"/>
                  </a:lnTo>
                  <a:lnTo>
                    <a:pt x="92" y="67"/>
                  </a:lnTo>
                  <a:lnTo>
                    <a:pt x="93" y="6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17" name="Freeform 21"/>
            <p:cNvSpPr>
              <a:spLocks noChangeAspect="1"/>
            </p:cNvSpPr>
            <p:nvPr/>
          </p:nvSpPr>
          <p:spPr bwMode="auto">
            <a:xfrm>
              <a:off x="2913" y="54"/>
              <a:ext cx="226" cy="187"/>
            </a:xfrm>
            <a:custGeom>
              <a:avLst/>
              <a:gdLst/>
              <a:ahLst/>
              <a:cxnLst>
                <a:cxn ang="0">
                  <a:pos x="195" y="18"/>
                </a:cxn>
                <a:cxn ang="0">
                  <a:pos x="197" y="16"/>
                </a:cxn>
                <a:cxn ang="0">
                  <a:pos x="199" y="14"/>
                </a:cxn>
                <a:cxn ang="0">
                  <a:pos x="202" y="14"/>
                </a:cxn>
                <a:cxn ang="0">
                  <a:pos x="206" y="13"/>
                </a:cxn>
                <a:cxn ang="0">
                  <a:pos x="220" y="12"/>
                </a:cxn>
                <a:cxn ang="0">
                  <a:pos x="226" y="12"/>
                </a:cxn>
                <a:cxn ang="0">
                  <a:pos x="226" y="0"/>
                </a:cxn>
                <a:cxn ang="0">
                  <a:pos x="209" y="0"/>
                </a:cxn>
                <a:cxn ang="0">
                  <a:pos x="195" y="0"/>
                </a:cxn>
                <a:cxn ang="0">
                  <a:pos x="177" y="0"/>
                </a:cxn>
                <a:cxn ang="0">
                  <a:pos x="159" y="0"/>
                </a:cxn>
                <a:cxn ang="0">
                  <a:pos x="159" y="12"/>
                </a:cxn>
                <a:cxn ang="0">
                  <a:pos x="169" y="13"/>
                </a:cxn>
                <a:cxn ang="0">
                  <a:pos x="179" y="15"/>
                </a:cxn>
                <a:cxn ang="0">
                  <a:pos x="179" y="16"/>
                </a:cxn>
                <a:cxn ang="0">
                  <a:pos x="178" y="18"/>
                </a:cxn>
                <a:cxn ang="0">
                  <a:pos x="127" y="93"/>
                </a:cxn>
                <a:cxn ang="0">
                  <a:pos x="72" y="12"/>
                </a:cxn>
                <a:cxn ang="0">
                  <a:pos x="95" y="12"/>
                </a:cxn>
                <a:cxn ang="0">
                  <a:pos x="95" y="0"/>
                </a:cxn>
                <a:cxn ang="0">
                  <a:pos x="84" y="0"/>
                </a:cxn>
                <a:cxn ang="0">
                  <a:pos x="70" y="0"/>
                </a:cxn>
                <a:cxn ang="0">
                  <a:pos x="56" y="0"/>
                </a:cxn>
                <a:cxn ang="0">
                  <a:pos x="45" y="0"/>
                </a:cxn>
                <a:cxn ang="0">
                  <a:pos x="35" y="0"/>
                </a:cxn>
                <a:cxn ang="0">
                  <a:pos x="22" y="0"/>
                </a:cxn>
                <a:cxn ang="0">
                  <a:pos x="10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27" y="12"/>
                </a:cxn>
                <a:cxn ang="0">
                  <a:pos x="95" y="112"/>
                </a:cxn>
                <a:cxn ang="0">
                  <a:pos x="95" y="174"/>
                </a:cxn>
                <a:cxn ang="0">
                  <a:pos x="65" y="174"/>
                </a:cxn>
                <a:cxn ang="0">
                  <a:pos x="65" y="187"/>
                </a:cxn>
                <a:cxn ang="0">
                  <a:pos x="75" y="186"/>
                </a:cxn>
                <a:cxn ang="0">
                  <a:pos x="89" y="186"/>
                </a:cxn>
                <a:cxn ang="0">
                  <a:pos x="102" y="186"/>
                </a:cxn>
                <a:cxn ang="0">
                  <a:pos x="113" y="186"/>
                </a:cxn>
                <a:cxn ang="0">
                  <a:pos x="124" y="186"/>
                </a:cxn>
                <a:cxn ang="0">
                  <a:pos x="138" y="186"/>
                </a:cxn>
                <a:cxn ang="0">
                  <a:pos x="151" y="186"/>
                </a:cxn>
                <a:cxn ang="0">
                  <a:pos x="161" y="187"/>
                </a:cxn>
                <a:cxn ang="0">
                  <a:pos x="161" y="174"/>
                </a:cxn>
                <a:cxn ang="0">
                  <a:pos x="131" y="174"/>
                </a:cxn>
                <a:cxn ang="0">
                  <a:pos x="131" y="112"/>
                </a:cxn>
                <a:cxn ang="0">
                  <a:pos x="195" y="18"/>
                </a:cxn>
              </a:cxnLst>
              <a:rect l="0" t="0" r="r" b="b"/>
              <a:pathLst>
                <a:path w="226" h="187">
                  <a:moveTo>
                    <a:pt x="195" y="18"/>
                  </a:moveTo>
                  <a:lnTo>
                    <a:pt x="197" y="16"/>
                  </a:lnTo>
                  <a:lnTo>
                    <a:pt x="199" y="14"/>
                  </a:lnTo>
                  <a:lnTo>
                    <a:pt x="202" y="14"/>
                  </a:lnTo>
                  <a:lnTo>
                    <a:pt x="206" y="13"/>
                  </a:lnTo>
                  <a:lnTo>
                    <a:pt x="220" y="12"/>
                  </a:lnTo>
                  <a:lnTo>
                    <a:pt x="226" y="12"/>
                  </a:lnTo>
                  <a:lnTo>
                    <a:pt x="226" y="0"/>
                  </a:lnTo>
                  <a:lnTo>
                    <a:pt x="209" y="0"/>
                  </a:lnTo>
                  <a:lnTo>
                    <a:pt x="195" y="0"/>
                  </a:lnTo>
                  <a:lnTo>
                    <a:pt x="177" y="0"/>
                  </a:lnTo>
                  <a:lnTo>
                    <a:pt x="159" y="0"/>
                  </a:lnTo>
                  <a:lnTo>
                    <a:pt x="159" y="12"/>
                  </a:lnTo>
                  <a:lnTo>
                    <a:pt x="169" y="13"/>
                  </a:lnTo>
                  <a:lnTo>
                    <a:pt x="179" y="15"/>
                  </a:lnTo>
                  <a:lnTo>
                    <a:pt x="179" y="16"/>
                  </a:lnTo>
                  <a:lnTo>
                    <a:pt x="178" y="18"/>
                  </a:lnTo>
                  <a:lnTo>
                    <a:pt x="127" y="93"/>
                  </a:lnTo>
                  <a:lnTo>
                    <a:pt x="72" y="12"/>
                  </a:lnTo>
                  <a:lnTo>
                    <a:pt x="95" y="12"/>
                  </a:lnTo>
                  <a:lnTo>
                    <a:pt x="95" y="0"/>
                  </a:lnTo>
                  <a:lnTo>
                    <a:pt x="84" y="0"/>
                  </a:lnTo>
                  <a:lnTo>
                    <a:pt x="70" y="0"/>
                  </a:lnTo>
                  <a:lnTo>
                    <a:pt x="56" y="0"/>
                  </a:lnTo>
                  <a:lnTo>
                    <a:pt x="45" y="0"/>
                  </a:lnTo>
                  <a:lnTo>
                    <a:pt x="35" y="0"/>
                  </a:lnTo>
                  <a:lnTo>
                    <a:pt x="22" y="0"/>
                  </a:lnTo>
                  <a:lnTo>
                    <a:pt x="10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27" y="12"/>
                  </a:lnTo>
                  <a:lnTo>
                    <a:pt x="95" y="112"/>
                  </a:lnTo>
                  <a:lnTo>
                    <a:pt x="95" y="174"/>
                  </a:lnTo>
                  <a:lnTo>
                    <a:pt x="65" y="174"/>
                  </a:lnTo>
                  <a:lnTo>
                    <a:pt x="65" y="187"/>
                  </a:lnTo>
                  <a:lnTo>
                    <a:pt x="75" y="186"/>
                  </a:lnTo>
                  <a:lnTo>
                    <a:pt x="89" y="186"/>
                  </a:lnTo>
                  <a:lnTo>
                    <a:pt x="102" y="186"/>
                  </a:lnTo>
                  <a:lnTo>
                    <a:pt x="113" y="186"/>
                  </a:lnTo>
                  <a:lnTo>
                    <a:pt x="124" y="186"/>
                  </a:lnTo>
                  <a:lnTo>
                    <a:pt x="138" y="186"/>
                  </a:lnTo>
                  <a:lnTo>
                    <a:pt x="151" y="186"/>
                  </a:lnTo>
                  <a:lnTo>
                    <a:pt x="161" y="187"/>
                  </a:lnTo>
                  <a:lnTo>
                    <a:pt x="161" y="174"/>
                  </a:lnTo>
                  <a:lnTo>
                    <a:pt x="131" y="174"/>
                  </a:lnTo>
                  <a:lnTo>
                    <a:pt x="131" y="112"/>
                  </a:lnTo>
                  <a:lnTo>
                    <a:pt x="195" y="1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18" name="Freeform 22"/>
            <p:cNvSpPr>
              <a:spLocks noChangeAspect="1"/>
            </p:cNvSpPr>
            <p:nvPr/>
          </p:nvSpPr>
          <p:spPr bwMode="auto">
            <a:xfrm>
              <a:off x="3162" y="0"/>
              <a:ext cx="151" cy="128"/>
            </a:xfrm>
            <a:custGeom>
              <a:avLst/>
              <a:gdLst/>
              <a:ahLst/>
              <a:cxnLst>
                <a:cxn ang="0">
                  <a:pos x="146" y="0"/>
                </a:cxn>
                <a:cxn ang="0">
                  <a:pos x="4" y="0"/>
                </a:cxn>
                <a:cxn ang="0">
                  <a:pos x="0" y="45"/>
                </a:cxn>
                <a:cxn ang="0">
                  <a:pos x="12" y="45"/>
                </a:cxn>
                <a:cxn ang="0">
                  <a:pos x="13" y="38"/>
                </a:cxn>
                <a:cxn ang="0">
                  <a:pos x="14" y="31"/>
                </a:cxn>
                <a:cxn ang="0">
                  <a:pos x="16" y="25"/>
                </a:cxn>
                <a:cxn ang="0">
                  <a:pos x="18" y="20"/>
                </a:cxn>
                <a:cxn ang="0">
                  <a:pos x="22" y="16"/>
                </a:cxn>
                <a:cxn ang="0">
                  <a:pos x="28" y="13"/>
                </a:cxn>
                <a:cxn ang="0">
                  <a:pos x="35" y="11"/>
                </a:cxn>
                <a:cxn ang="0">
                  <a:pos x="44" y="10"/>
                </a:cxn>
                <a:cxn ang="0">
                  <a:pos x="61" y="10"/>
                </a:cxn>
                <a:cxn ang="0">
                  <a:pos x="61" y="117"/>
                </a:cxn>
                <a:cxn ang="0">
                  <a:pos x="32" y="117"/>
                </a:cxn>
                <a:cxn ang="0">
                  <a:pos x="32" y="128"/>
                </a:cxn>
                <a:cxn ang="0">
                  <a:pos x="42" y="128"/>
                </a:cxn>
                <a:cxn ang="0">
                  <a:pos x="53" y="127"/>
                </a:cxn>
                <a:cxn ang="0">
                  <a:pos x="75" y="127"/>
                </a:cxn>
                <a:cxn ang="0">
                  <a:pos x="99" y="127"/>
                </a:cxn>
                <a:cxn ang="0">
                  <a:pos x="109" y="128"/>
                </a:cxn>
                <a:cxn ang="0">
                  <a:pos x="119" y="128"/>
                </a:cxn>
                <a:cxn ang="0">
                  <a:pos x="119" y="117"/>
                </a:cxn>
                <a:cxn ang="0">
                  <a:pos x="90" y="117"/>
                </a:cxn>
                <a:cxn ang="0">
                  <a:pos x="90" y="10"/>
                </a:cxn>
                <a:cxn ang="0">
                  <a:pos x="107" y="10"/>
                </a:cxn>
                <a:cxn ang="0">
                  <a:pos x="116" y="11"/>
                </a:cxn>
                <a:cxn ang="0">
                  <a:pos x="123" y="13"/>
                </a:cxn>
                <a:cxn ang="0">
                  <a:pos x="129" y="16"/>
                </a:cxn>
                <a:cxn ang="0">
                  <a:pos x="132" y="20"/>
                </a:cxn>
                <a:cxn ang="0">
                  <a:pos x="135" y="25"/>
                </a:cxn>
                <a:cxn ang="0">
                  <a:pos x="137" y="31"/>
                </a:cxn>
                <a:cxn ang="0">
                  <a:pos x="138" y="38"/>
                </a:cxn>
                <a:cxn ang="0">
                  <a:pos x="139" y="45"/>
                </a:cxn>
                <a:cxn ang="0">
                  <a:pos x="151" y="45"/>
                </a:cxn>
                <a:cxn ang="0">
                  <a:pos x="146" y="0"/>
                </a:cxn>
              </a:cxnLst>
              <a:rect l="0" t="0" r="r" b="b"/>
              <a:pathLst>
                <a:path w="151" h="128">
                  <a:moveTo>
                    <a:pt x="146" y="0"/>
                  </a:moveTo>
                  <a:lnTo>
                    <a:pt x="4" y="0"/>
                  </a:lnTo>
                  <a:lnTo>
                    <a:pt x="0" y="45"/>
                  </a:lnTo>
                  <a:lnTo>
                    <a:pt x="12" y="45"/>
                  </a:lnTo>
                  <a:lnTo>
                    <a:pt x="13" y="38"/>
                  </a:lnTo>
                  <a:lnTo>
                    <a:pt x="14" y="31"/>
                  </a:lnTo>
                  <a:lnTo>
                    <a:pt x="16" y="25"/>
                  </a:lnTo>
                  <a:lnTo>
                    <a:pt x="18" y="20"/>
                  </a:lnTo>
                  <a:lnTo>
                    <a:pt x="22" y="16"/>
                  </a:lnTo>
                  <a:lnTo>
                    <a:pt x="28" y="13"/>
                  </a:lnTo>
                  <a:lnTo>
                    <a:pt x="35" y="11"/>
                  </a:lnTo>
                  <a:lnTo>
                    <a:pt x="44" y="10"/>
                  </a:lnTo>
                  <a:lnTo>
                    <a:pt x="61" y="10"/>
                  </a:lnTo>
                  <a:lnTo>
                    <a:pt x="61" y="117"/>
                  </a:lnTo>
                  <a:lnTo>
                    <a:pt x="32" y="117"/>
                  </a:lnTo>
                  <a:lnTo>
                    <a:pt x="32" y="128"/>
                  </a:lnTo>
                  <a:lnTo>
                    <a:pt x="42" y="128"/>
                  </a:lnTo>
                  <a:lnTo>
                    <a:pt x="53" y="127"/>
                  </a:lnTo>
                  <a:lnTo>
                    <a:pt x="75" y="127"/>
                  </a:lnTo>
                  <a:lnTo>
                    <a:pt x="99" y="127"/>
                  </a:lnTo>
                  <a:lnTo>
                    <a:pt x="109" y="128"/>
                  </a:lnTo>
                  <a:lnTo>
                    <a:pt x="119" y="128"/>
                  </a:lnTo>
                  <a:lnTo>
                    <a:pt x="119" y="117"/>
                  </a:lnTo>
                  <a:lnTo>
                    <a:pt x="90" y="117"/>
                  </a:lnTo>
                  <a:lnTo>
                    <a:pt x="90" y="10"/>
                  </a:lnTo>
                  <a:lnTo>
                    <a:pt x="107" y="10"/>
                  </a:lnTo>
                  <a:lnTo>
                    <a:pt x="116" y="11"/>
                  </a:lnTo>
                  <a:lnTo>
                    <a:pt x="123" y="13"/>
                  </a:lnTo>
                  <a:lnTo>
                    <a:pt x="129" y="16"/>
                  </a:lnTo>
                  <a:lnTo>
                    <a:pt x="132" y="20"/>
                  </a:lnTo>
                  <a:lnTo>
                    <a:pt x="135" y="25"/>
                  </a:lnTo>
                  <a:lnTo>
                    <a:pt x="137" y="31"/>
                  </a:lnTo>
                  <a:lnTo>
                    <a:pt x="138" y="38"/>
                  </a:lnTo>
                  <a:lnTo>
                    <a:pt x="139" y="45"/>
                  </a:lnTo>
                  <a:lnTo>
                    <a:pt x="151" y="45"/>
                  </a:lnTo>
                  <a:lnTo>
                    <a:pt x="146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19" name="Freeform 23"/>
            <p:cNvSpPr>
              <a:spLocks noChangeAspect="1"/>
            </p:cNvSpPr>
            <p:nvPr/>
          </p:nvSpPr>
          <p:spPr bwMode="auto">
            <a:xfrm>
              <a:off x="3412" y="82"/>
              <a:ext cx="180" cy="181"/>
            </a:xfrm>
            <a:custGeom>
              <a:avLst/>
              <a:gdLst/>
              <a:ahLst/>
              <a:cxnLst>
                <a:cxn ang="0">
                  <a:pos x="95" y="96"/>
                </a:cxn>
                <a:cxn ang="0">
                  <a:pos x="171" y="96"/>
                </a:cxn>
                <a:cxn ang="0">
                  <a:pos x="174" y="96"/>
                </a:cxn>
                <a:cxn ang="0">
                  <a:pos x="177" y="95"/>
                </a:cxn>
                <a:cxn ang="0">
                  <a:pos x="179" y="94"/>
                </a:cxn>
                <a:cxn ang="0">
                  <a:pos x="180" y="90"/>
                </a:cxn>
                <a:cxn ang="0">
                  <a:pos x="179" y="87"/>
                </a:cxn>
                <a:cxn ang="0">
                  <a:pos x="177" y="86"/>
                </a:cxn>
                <a:cxn ang="0">
                  <a:pos x="174" y="85"/>
                </a:cxn>
                <a:cxn ang="0">
                  <a:pos x="171" y="85"/>
                </a:cxn>
                <a:cxn ang="0">
                  <a:pos x="95" y="85"/>
                </a:cxn>
                <a:cxn ang="0">
                  <a:pos x="95" y="9"/>
                </a:cxn>
                <a:cxn ang="0">
                  <a:pos x="95" y="6"/>
                </a:cxn>
                <a:cxn ang="0">
                  <a:pos x="95" y="3"/>
                </a:cxn>
                <a:cxn ang="0">
                  <a:pos x="93" y="0"/>
                </a:cxn>
                <a:cxn ang="0">
                  <a:pos x="90" y="0"/>
                </a:cxn>
                <a:cxn ang="0">
                  <a:pos x="87" y="0"/>
                </a:cxn>
                <a:cxn ang="0">
                  <a:pos x="85" y="3"/>
                </a:cxn>
                <a:cxn ang="0">
                  <a:pos x="85" y="6"/>
                </a:cxn>
                <a:cxn ang="0">
                  <a:pos x="85" y="9"/>
                </a:cxn>
                <a:cxn ang="0">
                  <a:pos x="85" y="85"/>
                </a:cxn>
                <a:cxn ang="0">
                  <a:pos x="9" y="85"/>
                </a:cxn>
                <a:cxn ang="0">
                  <a:pos x="6" y="85"/>
                </a:cxn>
                <a:cxn ang="0">
                  <a:pos x="3" y="86"/>
                </a:cxn>
                <a:cxn ang="0">
                  <a:pos x="1" y="87"/>
                </a:cxn>
                <a:cxn ang="0">
                  <a:pos x="0" y="90"/>
                </a:cxn>
                <a:cxn ang="0">
                  <a:pos x="1" y="94"/>
                </a:cxn>
                <a:cxn ang="0">
                  <a:pos x="3" y="95"/>
                </a:cxn>
                <a:cxn ang="0">
                  <a:pos x="6" y="96"/>
                </a:cxn>
                <a:cxn ang="0">
                  <a:pos x="9" y="96"/>
                </a:cxn>
                <a:cxn ang="0">
                  <a:pos x="85" y="96"/>
                </a:cxn>
                <a:cxn ang="0">
                  <a:pos x="85" y="172"/>
                </a:cxn>
                <a:cxn ang="0">
                  <a:pos x="85" y="175"/>
                </a:cxn>
                <a:cxn ang="0">
                  <a:pos x="85" y="178"/>
                </a:cxn>
                <a:cxn ang="0">
                  <a:pos x="87" y="180"/>
                </a:cxn>
                <a:cxn ang="0">
                  <a:pos x="90" y="181"/>
                </a:cxn>
                <a:cxn ang="0">
                  <a:pos x="93" y="180"/>
                </a:cxn>
                <a:cxn ang="0">
                  <a:pos x="95" y="178"/>
                </a:cxn>
                <a:cxn ang="0">
                  <a:pos x="95" y="175"/>
                </a:cxn>
                <a:cxn ang="0">
                  <a:pos x="95" y="172"/>
                </a:cxn>
                <a:cxn ang="0">
                  <a:pos x="95" y="96"/>
                </a:cxn>
              </a:cxnLst>
              <a:rect l="0" t="0" r="r" b="b"/>
              <a:pathLst>
                <a:path w="180" h="181">
                  <a:moveTo>
                    <a:pt x="95" y="96"/>
                  </a:moveTo>
                  <a:lnTo>
                    <a:pt x="171" y="96"/>
                  </a:lnTo>
                  <a:lnTo>
                    <a:pt x="174" y="96"/>
                  </a:lnTo>
                  <a:lnTo>
                    <a:pt x="177" y="95"/>
                  </a:lnTo>
                  <a:lnTo>
                    <a:pt x="179" y="94"/>
                  </a:lnTo>
                  <a:lnTo>
                    <a:pt x="180" y="90"/>
                  </a:lnTo>
                  <a:lnTo>
                    <a:pt x="179" y="87"/>
                  </a:lnTo>
                  <a:lnTo>
                    <a:pt x="177" y="86"/>
                  </a:lnTo>
                  <a:lnTo>
                    <a:pt x="174" y="85"/>
                  </a:lnTo>
                  <a:lnTo>
                    <a:pt x="171" y="85"/>
                  </a:lnTo>
                  <a:lnTo>
                    <a:pt x="95" y="85"/>
                  </a:lnTo>
                  <a:lnTo>
                    <a:pt x="95" y="9"/>
                  </a:lnTo>
                  <a:lnTo>
                    <a:pt x="95" y="6"/>
                  </a:lnTo>
                  <a:lnTo>
                    <a:pt x="95" y="3"/>
                  </a:lnTo>
                  <a:lnTo>
                    <a:pt x="93" y="0"/>
                  </a:lnTo>
                  <a:lnTo>
                    <a:pt x="90" y="0"/>
                  </a:lnTo>
                  <a:lnTo>
                    <a:pt x="87" y="0"/>
                  </a:lnTo>
                  <a:lnTo>
                    <a:pt x="85" y="3"/>
                  </a:lnTo>
                  <a:lnTo>
                    <a:pt x="85" y="6"/>
                  </a:lnTo>
                  <a:lnTo>
                    <a:pt x="85" y="9"/>
                  </a:lnTo>
                  <a:lnTo>
                    <a:pt x="85" y="85"/>
                  </a:lnTo>
                  <a:lnTo>
                    <a:pt x="9" y="85"/>
                  </a:lnTo>
                  <a:lnTo>
                    <a:pt x="6" y="85"/>
                  </a:lnTo>
                  <a:lnTo>
                    <a:pt x="3" y="86"/>
                  </a:lnTo>
                  <a:lnTo>
                    <a:pt x="1" y="87"/>
                  </a:lnTo>
                  <a:lnTo>
                    <a:pt x="0" y="90"/>
                  </a:lnTo>
                  <a:lnTo>
                    <a:pt x="1" y="94"/>
                  </a:lnTo>
                  <a:lnTo>
                    <a:pt x="3" y="95"/>
                  </a:lnTo>
                  <a:lnTo>
                    <a:pt x="6" y="96"/>
                  </a:lnTo>
                  <a:lnTo>
                    <a:pt x="9" y="96"/>
                  </a:lnTo>
                  <a:lnTo>
                    <a:pt x="85" y="96"/>
                  </a:lnTo>
                  <a:lnTo>
                    <a:pt x="85" y="172"/>
                  </a:lnTo>
                  <a:lnTo>
                    <a:pt x="85" y="175"/>
                  </a:lnTo>
                  <a:lnTo>
                    <a:pt x="85" y="178"/>
                  </a:lnTo>
                  <a:lnTo>
                    <a:pt x="87" y="180"/>
                  </a:lnTo>
                  <a:lnTo>
                    <a:pt x="90" y="181"/>
                  </a:lnTo>
                  <a:lnTo>
                    <a:pt x="93" y="180"/>
                  </a:lnTo>
                  <a:lnTo>
                    <a:pt x="95" y="178"/>
                  </a:lnTo>
                  <a:lnTo>
                    <a:pt x="95" y="175"/>
                  </a:lnTo>
                  <a:lnTo>
                    <a:pt x="95" y="172"/>
                  </a:lnTo>
                  <a:lnTo>
                    <a:pt x="95" y="96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20" name="Freeform 24"/>
            <p:cNvSpPr>
              <a:spLocks noChangeAspect="1" noEditPoints="1"/>
            </p:cNvSpPr>
            <p:nvPr/>
          </p:nvSpPr>
          <p:spPr bwMode="auto">
            <a:xfrm>
              <a:off x="3678" y="123"/>
              <a:ext cx="144" cy="121"/>
            </a:xfrm>
            <a:custGeom>
              <a:avLst/>
              <a:gdLst/>
              <a:ahLst/>
              <a:cxnLst>
                <a:cxn ang="0">
                  <a:pos x="134" y="16"/>
                </a:cxn>
                <a:cxn ang="0">
                  <a:pos x="142" y="12"/>
                </a:cxn>
                <a:cxn ang="0">
                  <a:pos x="143" y="3"/>
                </a:cxn>
                <a:cxn ang="0">
                  <a:pos x="137" y="0"/>
                </a:cxn>
                <a:cxn ang="0">
                  <a:pos x="71" y="0"/>
                </a:cxn>
                <a:cxn ang="0">
                  <a:pos x="43" y="8"/>
                </a:cxn>
                <a:cxn ang="0">
                  <a:pos x="21" y="27"/>
                </a:cxn>
                <a:cxn ang="0">
                  <a:pos x="6" y="52"/>
                </a:cxn>
                <a:cxn ang="0">
                  <a:pos x="0" y="77"/>
                </a:cxn>
                <a:cxn ang="0">
                  <a:pos x="11" y="108"/>
                </a:cxn>
                <a:cxn ang="0">
                  <a:pos x="41" y="121"/>
                </a:cxn>
                <a:cxn ang="0">
                  <a:pos x="65" y="115"/>
                </a:cxn>
                <a:cxn ang="0">
                  <a:pos x="87" y="99"/>
                </a:cxn>
                <a:cxn ang="0">
                  <a:pos x="103" y="75"/>
                </a:cxn>
                <a:cxn ang="0">
                  <a:pos x="109" y="46"/>
                </a:cxn>
                <a:cxn ang="0">
                  <a:pos x="108" y="34"/>
                </a:cxn>
                <a:cxn ang="0">
                  <a:pos x="101" y="16"/>
                </a:cxn>
                <a:cxn ang="0">
                  <a:pos x="41" y="115"/>
                </a:cxn>
                <a:cxn ang="0">
                  <a:pos x="24" y="107"/>
                </a:cxn>
                <a:cxn ang="0">
                  <a:pos x="17" y="85"/>
                </a:cxn>
                <a:cxn ang="0">
                  <a:pos x="20" y="65"/>
                </a:cxn>
                <a:cxn ang="0">
                  <a:pos x="30" y="39"/>
                </a:cxn>
                <a:cxn ang="0">
                  <a:pos x="49" y="20"/>
                </a:cxn>
                <a:cxn ang="0">
                  <a:pos x="67" y="16"/>
                </a:cxn>
                <a:cxn ang="0">
                  <a:pos x="80" y="19"/>
                </a:cxn>
                <a:cxn ang="0">
                  <a:pos x="88" y="26"/>
                </a:cxn>
                <a:cxn ang="0">
                  <a:pos x="91" y="35"/>
                </a:cxn>
                <a:cxn ang="0">
                  <a:pos x="92" y="42"/>
                </a:cxn>
                <a:cxn ang="0">
                  <a:pos x="88" y="66"/>
                </a:cxn>
                <a:cxn ang="0">
                  <a:pos x="77" y="91"/>
                </a:cxn>
                <a:cxn ang="0">
                  <a:pos x="59" y="109"/>
                </a:cxn>
                <a:cxn ang="0">
                  <a:pos x="41" y="115"/>
                </a:cxn>
              </a:cxnLst>
              <a:rect l="0" t="0" r="r" b="b"/>
              <a:pathLst>
                <a:path w="144" h="121">
                  <a:moveTo>
                    <a:pt x="130" y="16"/>
                  </a:moveTo>
                  <a:lnTo>
                    <a:pt x="134" y="16"/>
                  </a:lnTo>
                  <a:lnTo>
                    <a:pt x="139" y="15"/>
                  </a:lnTo>
                  <a:lnTo>
                    <a:pt x="142" y="12"/>
                  </a:lnTo>
                  <a:lnTo>
                    <a:pt x="144" y="7"/>
                  </a:lnTo>
                  <a:lnTo>
                    <a:pt x="143" y="3"/>
                  </a:lnTo>
                  <a:lnTo>
                    <a:pt x="140" y="1"/>
                  </a:lnTo>
                  <a:lnTo>
                    <a:pt x="137" y="0"/>
                  </a:lnTo>
                  <a:lnTo>
                    <a:pt x="133" y="0"/>
                  </a:lnTo>
                  <a:lnTo>
                    <a:pt x="71" y="0"/>
                  </a:lnTo>
                  <a:lnTo>
                    <a:pt x="57" y="2"/>
                  </a:lnTo>
                  <a:lnTo>
                    <a:pt x="43" y="8"/>
                  </a:lnTo>
                  <a:lnTo>
                    <a:pt x="31" y="16"/>
                  </a:lnTo>
                  <a:lnTo>
                    <a:pt x="21" y="27"/>
                  </a:lnTo>
                  <a:lnTo>
                    <a:pt x="12" y="39"/>
                  </a:lnTo>
                  <a:lnTo>
                    <a:pt x="6" y="52"/>
                  </a:lnTo>
                  <a:lnTo>
                    <a:pt x="2" y="65"/>
                  </a:lnTo>
                  <a:lnTo>
                    <a:pt x="0" y="77"/>
                  </a:lnTo>
                  <a:lnTo>
                    <a:pt x="3" y="94"/>
                  </a:lnTo>
                  <a:lnTo>
                    <a:pt x="11" y="108"/>
                  </a:lnTo>
                  <a:lnTo>
                    <a:pt x="24" y="117"/>
                  </a:lnTo>
                  <a:lnTo>
                    <a:pt x="41" y="121"/>
                  </a:lnTo>
                  <a:lnTo>
                    <a:pt x="53" y="119"/>
                  </a:lnTo>
                  <a:lnTo>
                    <a:pt x="65" y="115"/>
                  </a:lnTo>
                  <a:lnTo>
                    <a:pt x="77" y="108"/>
                  </a:lnTo>
                  <a:lnTo>
                    <a:pt x="87" y="99"/>
                  </a:lnTo>
                  <a:lnTo>
                    <a:pt x="96" y="88"/>
                  </a:lnTo>
                  <a:lnTo>
                    <a:pt x="103" y="75"/>
                  </a:lnTo>
                  <a:lnTo>
                    <a:pt x="107" y="61"/>
                  </a:lnTo>
                  <a:lnTo>
                    <a:pt x="109" y="46"/>
                  </a:lnTo>
                  <a:lnTo>
                    <a:pt x="109" y="41"/>
                  </a:lnTo>
                  <a:lnTo>
                    <a:pt x="108" y="34"/>
                  </a:lnTo>
                  <a:lnTo>
                    <a:pt x="106" y="25"/>
                  </a:lnTo>
                  <a:lnTo>
                    <a:pt x="101" y="16"/>
                  </a:lnTo>
                  <a:lnTo>
                    <a:pt x="130" y="16"/>
                  </a:lnTo>
                  <a:close/>
                  <a:moveTo>
                    <a:pt x="41" y="115"/>
                  </a:moveTo>
                  <a:lnTo>
                    <a:pt x="32" y="113"/>
                  </a:lnTo>
                  <a:lnTo>
                    <a:pt x="24" y="107"/>
                  </a:lnTo>
                  <a:lnTo>
                    <a:pt x="19" y="98"/>
                  </a:lnTo>
                  <a:lnTo>
                    <a:pt x="17" y="85"/>
                  </a:lnTo>
                  <a:lnTo>
                    <a:pt x="18" y="77"/>
                  </a:lnTo>
                  <a:lnTo>
                    <a:pt x="20" y="65"/>
                  </a:lnTo>
                  <a:lnTo>
                    <a:pt x="24" y="51"/>
                  </a:lnTo>
                  <a:lnTo>
                    <a:pt x="30" y="39"/>
                  </a:lnTo>
                  <a:lnTo>
                    <a:pt x="39" y="27"/>
                  </a:lnTo>
                  <a:lnTo>
                    <a:pt x="49" y="20"/>
                  </a:lnTo>
                  <a:lnTo>
                    <a:pt x="59" y="17"/>
                  </a:lnTo>
                  <a:lnTo>
                    <a:pt x="67" y="16"/>
                  </a:lnTo>
                  <a:lnTo>
                    <a:pt x="74" y="17"/>
                  </a:lnTo>
                  <a:lnTo>
                    <a:pt x="80" y="19"/>
                  </a:lnTo>
                  <a:lnTo>
                    <a:pt x="85" y="22"/>
                  </a:lnTo>
                  <a:lnTo>
                    <a:pt x="88" y="26"/>
                  </a:lnTo>
                  <a:lnTo>
                    <a:pt x="90" y="30"/>
                  </a:lnTo>
                  <a:lnTo>
                    <a:pt x="91" y="35"/>
                  </a:lnTo>
                  <a:lnTo>
                    <a:pt x="92" y="39"/>
                  </a:lnTo>
                  <a:lnTo>
                    <a:pt x="92" y="42"/>
                  </a:lnTo>
                  <a:lnTo>
                    <a:pt x="91" y="54"/>
                  </a:lnTo>
                  <a:lnTo>
                    <a:pt x="88" y="66"/>
                  </a:lnTo>
                  <a:lnTo>
                    <a:pt x="83" y="80"/>
                  </a:lnTo>
                  <a:lnTo>
                    <a:pt x="77" y="91"/>
                  </a:lnTo>
                  <a:lnTo>
                    <a:pt x="69" y="102"/>
                  </a:lnTo>
                  <a:lnTo>
                    <a:pt x="59" y="109"/>
                  </a:lnTo>
                  <a:lnTo>
                    <a:pt x="50" y="113"/>
                  </a:lnTo>
                  <a:lnTo>
                    <a:pt x="41" y="11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21" name="Freeform 25"/>
            <p:cNvSpPr>
              <a:spLocks noChangeAspect="1"/>
            </p:cNvSpPr>
            <p:nvPr/>
          </p:nvSpPr>
          <p:spPr bwMode="auto">
            <a:xfrm>
              <a:off x="3846" y="3"/>
              <a:ext cx="97" cy="125"/>
            </a:xfrm>
            <a:custGeom>
              <a:avLst/>
              <a:gdLst/>
              <a:ahLst/>
              <a:cxnLst>
                <a:cxn ang="0">
                  <a:pos x="97" y="81"/>
                </a:cxn>
                <a:cxn ang="0">
                  <a:pos x="85" y="81"/>
                </a:cxn>
                <a:cxn ang="0">
                  <a:pos x="84" y="85"/>
                </a:cxn>
                <a:cxn ang="0">
                  <a:pos x="83" y="90"/>
                </a:cxn>
                <a:cxn ang="0">
                  <a:pos x="81" y="96"/>
                </a:cxn>
                <a:cxn ang="0">
                  <a:pos x="79" y="98"/>
                </a:cxn>
                <a:cxn ang="0">
                  <a:pos x="75" y="99"/>
                </a:cxn>
                <a:cxn ang="0">
                  <a:pos x="69" y="99"/>
                </a:cxn>
                <a:cxn ang="0">
                  <a:pos x="64" y="99"/>
                </a:cxn>
                <a:cxn ang="0">
                  <a:pos x="59" y="99"/>
                </a:cxn>
                <a:cxn ang="0">
                  <a:pos x="33" y="99"/>
                </a:cxn>
                <a:cxn ang="0">
                  <a:pos x="65" y="76"/>
                </a:cxn>
                <a:cxn ang="0">
                  <a:pos x="77" y="69"/>
                </a:cxn>
                <a:cxn ang="0">
                  <a:pos x="87" y="60"/>
                </a:cxn>
                <a:cxn ang="0">
                  <a:pos x="94" y="50"/>
                </a:cxn>
                <a:cxn ang="0">
                  <a:pos x="97" y="37"/>
                </a:cxn>
                <a:cxn ang="0">
                  <a:pos x="93" y="21"/>
                </a:cxn>
                <a:cxn ang="0">
                  <a:pos x="82" y="10"/>
                </a:cxn>
                <a:cxn ang="0">
                  <a:pos x="66" y="2"/>
                </a:cxn>
                <a:cxn ang="0">
                  <a:pos x="45" y="0"/>
                </a:cxn>
                <a:cxn ang="0">
                  <a:pos x="27" y="2"/>
                </a:cxn>
                <a:cxn ang="0">
                  <a:pos x="13" y="7"/>
                </a:cxn>
                <a:cxn ang="0">
                  <a:pos x="3" y="16"/>
                </a:cxn>
                <a:cxn ang="0">
                  <a:pos x="0" y="28"/>
                </a:cxn>
                <a:cxn ang="0">
                  <a:pos x="1" y="35"/>
                </a:cxn>
                <a:cxn ang="0">
                  <a:pos x="5" y="40"/>
                </a:cxn>
                <a:cxn ang="0">
                  <a:pos x="10" y="42"/>
                </a:cxn>
                <a:cxn ang="0">
                  <a:pos x="14" y="43"/>
                </a:cxn>
                <a:cxn ang="0">
                  <a:pos x="20" y="42"/>
                </a:cxn>
                <a:cxn ang="0">
                  <a:pos x="24" y="39"/>
                </a:cxn>
                <a:cxn ang="0">
                  <a:pos x="28" y="35"/>
                </a:cxn>
                <a:cxn ang="0">
                  <a:pos x="29" y="28"/>
                </a:cxn>
                <a:cxn ang="0">
                  <a:pos x="28" y="22"/>
                </a:cxn>
                <a:cxn ang="0">
                  <a:pos x="26" y="18"/>
                </a:cxn>
                <a:cxn ang="0">
                  <a:pos x="23" y="16"/>
                </a:cxn>
                <a:cxn ang="0">
                  <a:pos x="22" y="15"/>
                </a:cxn>
                <a:cxn ang="0">
                  <a:pos x="27" y="12"/>
                </a:cxn>
                <a:cxn ang="0">
                  <a:pos x="32" y="11"/>
                </a:cxn>
                <a:cxn ang="0">
                  <a:pos x="37" y="11"/>
                </a:cxn>
                <a:cxn ang="0">
                  <a:pos x="39" y="11"/>
                </a:cxn>
                <a:cxn ang="0">
                  <a:pos x="51" y="12"/>
                </a:cxn>
                <a:cxn ang="0">
                  <a:pos x="60" y="18"/>
                </a:cxn>
                <a:cxn ang="0">
                  <a:pos x="66" y="26"/>
                </a:cxn>
                <a:cxn ang="0">
                  <a:pos x="68" y="37"/>
                </a:cxn>
                <a:cxn ang="0">
                  <a:pos x="67" y="48"/>
                </a:cxn>
                <a:cxn ang="0">
                  <a:pos x="62" y="57"/>
                </a:cxn>
                <a:cxn ang="0">
                  <a:pos x="55" y="66"/>
                </a:cxn>
                <a:cxn ang="0">
                  <a:pos x="47" y="74"/>
                </a:cxn>
                <a:cxn ang="0">
                  <a:pos x="2" y="114"/>
                </a:cxn>
                <a:cxn ang="0">
                  <a:pos x="0" y="117"/>
                </a:cxn>
                <a:cxn ang="0">
                  <a:pos x="0" y="120"/>
                </a:cxn>
                <a:cxn ang="0">
                  <a:pos x="0" y="125"/>
                </a:cxn>
                <a:cxn ang="0">
                  <a:pos x="90" y="125"/>
                </a:cxn>
                <a:cxn ang="0">
                  <a:pos x="97" y="81"/>
                </a:cxn>
              </a:cxnLst>
              <a:rect l="0" t="0" r="r" b="b"/>
              <a:pathLst>
                <a:path w="97" h="125">
                  <a:moveTo>
                    <a:pt x="97" y="81"/>
                  </a:moveTo>
                  <a:lnTo>
                    <a:pt x="85" y="81"/>
                  </a:lnTo>
                  <a:lnTo>
                    <a:pt x="84" y="85"/>
                  </a:lnTo>
                  <a:lnTo>
                    <a:pt x="83" y="90"/>
                  </a:lnTo>
                  <a:lnTo>
                    <a:pt x="81" y="96"/>
                  </a:lnTo>
                  <a:lnTo>
                    <a:pt x="79" y="98"/>
                  </a:lnTo>
                  <a:lnTo>
                    <a:pt x="75" y="99"/>
                  </a:lnTo>
                  <a:lnTo>
                    <a:pt x="69" y="99"/>
                  </a:lnTo>
                  <a:lnTo>
                    <a:pt x="64" y="99"/>
                  </a:lnTo>
                  <a:lnTo>
                    <a:pt x="59" y="99"/>
                  </a:lnTo>
                  <a:lnTo>
                    <a:pt x="33" y="99"/>
                  </a:lnTo>
                  <a:lnTo>
                    <a:pt x="65" y="76"/>
                  </a:lnTo>
                  <a:lnTo>
                    <a:pt x="77" y="69"/>
                  </a:lnTo>
                  <a:lnTo>
                    <a:pt x="87" y="60"/>
                  </a:lnTo>
                  <a:lnTo>
                    <a:pt x="94" y="50"/>
                  </a:lnTo>
                  <a:lnTo>
                    <a:pt x="97" y="37"/>
                  </a:lnTo>
                  <a:lnTo>
                    <a:pt x="93" y="21"/>
                  </a:lnTo>
                  <a:lnTo>
                    <a:pt x="82" y="10"/>
                  </a:lnTo>
                  <a:lnTo>
                    <a:pt x="66" y="2"/>
                  </a:lnTo>
                  <a:lnTo>
                    <a:pt x="45" y="0"/>
                  </a:lnTo>
                  <a:lnTo>
                    <a:pt x="27" y="2"/>
                  </a:lnTo>
                  <a:lnTo>
                    <a:pt x="13" y="7"/>
                  </a:lnTo>
                  <a:lnTo>
                    <a:pt x="3" y="16"/>
                  </a:lnTo>
                  <a:lnTo>
                    <a:pt x="0" y="28"/>
                  </a:lnTo>
                  <a:lnTo>
                    <a:pt x="1" y="35"/>
                  </a:lnTo>
                  <a:lnTo>
                    <a:pt x="5" y="40"/>
                  </a:lnTo>
                  <a:lnTo>
                    <a:pt x="10" y="42"/>
                  </a:lnTo>
                  <a:lnTo>
                    <a:pt x="14" y="43"/>
                  </a:lnTo>
                  <a:lnTo>
                    <a:pt x="20" y="42"/>
                  </a:lnTo>
                  <a:lnTo>
                    <a:pt x="24" y="39"/>
                  </a:lnTo>
                  <a:lnTo>
                    <a:pt x="28" y="35"/>
                  </a:lnTo>
                  <a:lnTo>
                    <a:pt x="29" y="28"/>
                  </a:lnTo>
                  <a:lnTo>
                    <a:pt x="28" y="22"/>
                  </a:lnTo>
                  <a:lnTo>
                    <a:pt x="26" y="18"/>
                  </a:lnTo>
                  <a:lnTo>
                    <a:pt x="23" y="16"/>
                  </a:lnTo>
                  <a:lnTo>
                    <a:pt x="22" y="15"/>
                  </a:lnTo>
                  <a:lnTo>
                    <a:pt x="27" y="12"/>
                  </a:lnTo>
                  <a:lnTo>
                    <a:pt x="32" y="11"/>
                  </a:lnTo>
                  <a:lnTo>
                    <a:pt x="37" y="11"/>
                  </a:lnTo>
                  <a:lnTo>
                    <a:pt x="39" y="11"/>
                  </a:lnTo>
                  <a:lnTo>
                    <a:pt x="51" y="12"/>
                  </a:lnTo>
                  <a:lnTo>
                    <a:pt x="60" y="18"/>
                  </a:lnTo>
                  <a:lnTo>
                    <a:pt x="66" y="26"/>
                  </a:lnTo>
                  <a:lnTo>
                    <a:pt x="68" y="37"/>
                  </a:lnTo>
                  <a:lnTo>
                    <a:pt x="67" y="48"/>
                  </a:lnTo>
                  <a:lnTo>
                    <a:pt x="62" y="57"/>
                  </a:lnTo>
                  <a:lnTo>
                    <a:pt x="55" y="66"/>
                  </a:lnTo>
                  <a:lnTo>
                    <a:pt x="47" y="74"/>
                  </a:lnTo>
                  <a:lnTo>
                    <a:pt x="2" y="114"/>
                  </a:lnTo>
                  <a:lnTo>
                    <a:pt x="0" y="117"/>
                  </a:lnTo>
                  <a:lnTo>
                    <a:pt x="0" y="120"/>
                  </a:lnTo>
                  <a:lnTo>
                    <a:pt x="0" y="125"/>
                  </a:lnTo>
                  <a:lnTo>
                    <a:pt x="90" y="125"/>
                  </a:lnTo>
                  <a:lnTo>
                    <a:pt x="97" y="8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22" name="Freeform 26"/>
            <p:cNvSpPr>
              <a:spLocks noChangeAspect="1"/>
            </p:cNvSpPr>
            <p:nvPr/>
          </p:nvSpPr>
          <p:spPr bwMode="auto">
            <a:xfrm>
              <a:off x="3978" y="54"/>
              <a:ext cx="101" cy="187"/>
            </a:xfrm>
            <a:custGeom>
              <a:avLst/>
              <a:gdLst/>
              <a:ahLst/>
              <a:cxnLst>
                <a:cxn ang="0">
                  <a:pos x="70" y="12"/>
                </a:cxn>
                <a:cxn ang="0">
                  <a:pos x="101" y="12"/>
                </a:cxn>
                <a:cxn ang="0">
                  <a:pos x="101" y="0"/>
                </a:cxn>
                <a:cxn ang="0">
                  <a:pos x="90" y="0"/>
                </a:cxn>
                <a:cxn ang="0">
                  <a:pos x="76" y="0"/>
                </a:cxn>
                <a:cxn ang="0">
                  <a:pos x="62" y="0"/>
                </a:cxn>
                <a:cxn ang="0">
                  <a:pos x="51" y="0"/>
                </a:cxn>
                <a:cxn ang="0">
                  <a:pos x="39" y="0"/>
                </a:cxn>
                <a:cxn ang="0">
                  <a:pos x="25" y="0"/>
                </a:cxn>
                <a:cxn ang="0">
                  <a:pos x="11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31" y="12"/>
                </a:cxn>
                <a:cxn ang="0">
                  <a:pos x="31" y="174"/>
                </a:cxn>
                <a:cxn ang="0">
                  <a:pos x="0" y="174"/>
                </a:cxn>
                <a:cxn ang="0">
                  <a:pos x="0" y="187"/>
                </a:cxn>
                <a:cxn ang="0">
                  <a:pos x="11" y="186"/>
                </a:cxn>
                <a:cxn ang="0">
                  <a:pos x="25" y="186"/>
                </a:cxn>
                <a:cxn ang="0">
                  <a:pos x="39" y="186"/>
                </a:cxn>
                <a:cxn ang="0">
                  <a:pos x="51" y="186"/>
                </a:cxn>
                <a:cxn ang="0">
                  <a:pos x="62" y="186"/>
                </a:cxn>
                <a:cxn ang="0">
                  <a:pos x="76" y="186"/>
                </a:cxn>
                <a:cxn ang="0">
                  <a:pos x="90" y="186"/>
                </a:cxn>
                <a:cxn ang="0">
                  <a:pos x="101" y="187"/>
                </a:cxn>
                <a:cxn ang="0">
                  <a:pos x="101" y="174"/>
                </a:cxn>
                <a:cxn ang="0">
                  <a:pos x="70" y="174"/>
                </a:cxn>
                <a:cxn ang="0">
                  <a:pos x="70" y="12"/>
                </a:cxn>
              </a:cxnLst>
              <a:rect l="0" t="0" r="r" b="b"/>
              <a:pathLst>
                <a:path w="101" h="187">
                  <a:moveTo>
                    <a:pt x="70" y="12"/>
                  </a:moveTo>
                  <a:lnTo>
                    <a:pt x="101" y="12"/>
                  </a:lnTo>
                  <a:lnTo>
                    <a:pt x="101" y="0"/>
                  </a:lnTo>
                  <a:lnTo>
                    <a:pt x="90" y="0"/>
                  </a:lnTo>
                  <a:lnTo>
                    <a:pt x="76" y="0"/>
                  </a:lnTo>
                  <a:lnTo>
                    <a:pt x="62" y="0"/>
                  </a:lnTo>
                  <a:lnTo>
                    <a:pt x="51" y="0"/>
                  </a:lnTo>
                  <a:lnTo>
                    <a:pt x="39" y="0"/>
                  </a:lnTo>
                  <a:lnTo>
                    <a:pt x="25" y="0"/>
                  </a:lnTo>
                  <a:lnTo>
                    <a:pt x="11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31" y="12"/>
                  </a:lnTo>
                  <a:lnTo>
                    <a:pt x="31" y="174"/>
                  </a:lnTo>
                  <a:lnTo>
                    <a:pt x="0" y="174"/>
                  </a:lnTo>
                  <a:lnTo>
                    <a:pt x="0" y="187"/>
                  </a:lnTo>
                  <a:lnTo>
                    <a:pt x="11" y="186"/>
                  </a:lnTo>
                  <a:lnTo>
                    <a:pt x="25" y="186"/>
                  </a:lnTo>
                  <a:lnTo>
                    <a:pt x="39" y="186"/>
                  </a:lnTo>
                  <a:lnTo>
                    <a:pt x="51" y="186"/>
                  </a:lnTo>
                  <a:lnTo>
                    <a:pt x="62" y="186"/>
                  </a:lnTo>
                  <a:lnTo>
                    <a:pt x="76" y="186"/>
                  </a:lnTo>
                  <a:lnTo>
                    <a:pt x="90" y="186"/>
                  </a:lnTo>
                  <a:lnTo>
                    <a:pt x="101" y="187"/>
                  </a:lnTo>
                  <a:lnTo>
                    <a:pt x="101" y="174"/>
                  </a:lnTo>
                  <a:lnTo>
                    <a:pt x="70" y="174"/>
                  </a:lnTo>
                  <a:lnTo>
                    <a:pt x="70" y="1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23" name="Freeform 27"/>
            <p:cNvSpPr>
              <a:spLocks noChangeAspect="1"/>
            </p:cNvSpPr>
            <p:nvPr/>
          </p:nvSpPr>
          <p:spPr bwMode="auto">
            <a:xfrm>
              <a:off x="4103" y="36"/>
              <a:ext cx="63" cy="273"/>
            </a:xfrm>
            <a:custGeom>
              <a:avLst/>
              <a:gdLst/>
              <a:ahLst/>
              <a:cxnLst>
                <a:cxn ang="0">
                  <a:pos x="63" y="136"/>
                </a:cxn>
                <a:cxn ang="0">
                  <a:pos x="63" y="118"/>
                </a:cxn>
                <a:cxn ang="0">
                  <a:pos x="60" y="97"/>
                </a:cxn>
                <a:cxn ang="0">
                  <a:pos x="55" y="75"/>
                </a:cxn>
                <a:cxn ang="0">
                  <a:pos x="45" y="51"/>
                </a:cxn>
                <a:cxn ang="0">
                  <a:pos x="32" y="29"/>
                </a:cxn>
                <a:cxn ang="0">
                  <a:pos x="19" y="13"/>
                </a:cxn>
                <a:cxn ang="0">
                  <a:pos x="8" y="3"/>
                </a:cxn>
                <a:cxn ang="0">
                  <a:pos x="3" y="0"/>
                </a:cxn>
                <a:cxn ang="0">
                  <a:pos x="1" y="1"/>
                </a:cxn>
                <a:cxn ang="0">
                  <a:pos x="0" y="3"/>
                </a:cxn>
                <a:cxn ang="0">
                  <a:pos x="0" y="3"/>
                </a:cxn>
                <a:cxn ang="0">
                  <a:pos x="1" y="5"/>
                </a:cxn>
                <a:cxn ang="0">
                  <a:pos x="3" y="6"/>
                </a:cxn>
                <a:cxn ang="0">
                  <a:pos x="5" y="9"/>
                </a:cxn>
                <a:cxn ang="0">
                  <a:pos x="23" y="32"/>
                </a:cxn>
                <a:cxn ang="0">
                  <a:pos x="37" y="61"/>
                </a:cxn>
                <a:cxn ang="0">
                  <a:pos x="45" y="96"/>
                </a:cxn>
                <a:cxn ang="0">
                  <a:pos x="48" y="136"/>
                </a:cxn>
                <a:cxn ang="0">
                  <a:pos x="45" y="171"/>
                </a:cxn>
                <a:cxn ang="0">
                  <a:pos x="38" y="205"/>
                </a:cxn>
                <a:cxn ang="0">
                  <a:pos x="25" y="237"/>
                </a:cxn>
                <a:cxn ang="0">
                  <a:pos x="4" y="265"/>
                </a:cxn>
                <a:cxn ang="0">
                  <a:pos x="1" y="269"/>
                </a:cxn>
                <a:cxn ang="0">
                  <a:pos x="0" y="270"/>
                </a:cxn>
                <a:cxn ang="0">
                  <a:pos x="1" y="272"/>
                </a:cxn>
                <a:cxn ang="0">
                  <a:pos x="3" y="273"/>
                </a:cxn>
                <a:cxn ang="0">
                  <a:pos x="9" y="269"/>
                </a:cxn>
                <a:cxn ang="0">
                  <a:pos x="20" y="259"/>
                </a:cxn>
                <a:cxn ang="0">
                  <a:pos x="33" y="242"/>
                </a:cxn>
                <a:cxn ang="0">
                  <a:pos x="46" y="220"/>
                </a:cxn>
                <a:cxn ang="0">
                  <a:pos x="55" y="197"/>
                </a:cxn>
                <a:cxn ang="0">
                  <a:pos x="60" y="175"/>
                </a:cxn>
                <a:cxn ang="0">
                  <a:pos x="63" y="155"/>
                </a:cxn>
                <a:cxn ang="0">
                  <a:pos x="63" y="136"/>
                </a:cxn>
              </a:cxnLst>
              <a:rect l="0" t="0" r="r" b="b"/>
              <a:pathLst>
                <a:path w="63" h="273">
                  <a:moveTo>
                    <a:pt x="63" y="136"/>
                  </a:moveTo>
                  <a:lnTo>
                    <a:pt x="63" y="118"/>
                  </a:lnTo>
                  <a:lnTo>
                    <a:pt x="60" y="97"/>
                  </a:lnTo>
                  <a:lnTo>
                    <a:pt x="55" y="75"/>
                  </a:lnTo>
                  <a:lnTo>
                    <a:pt x="45" y="51"/>
                  </a:lnTo>
                  <a:lnTo>
                    <a:pt x="32" y="29"/>
                  </a:lnTo>
                  <a:lnTo>
                    <a:pt x="19" y="13"/>
                  </a:lnTo>
                  <a:lnTo>
                    <a:pt x="8" y="3"/>
                  </a:lnTo>
                  <a:lnTo>
                    <a:pt x="3" y="0"/>
                  </a:lnTo>
                  <a:lnTo>
                    <a:pt x="1" y="1"/>
                  </a:lnTo>
                  <a:lnTo>
                    <a:pt x="0" y="3"/>
                  </a:lnTo>
                  <a:lnTo>
                    <a:pt x="0" y="3"/>
                  </a:lnTo>
                  <a:lnTo>
                    <a:pt x="1" y="5"/>
                  </a:lnTo>
                  <a:lnTo>
                    <a:pt x="3" y="6"/>
                  </a:lnTo>
                  <a:lnTo>
                    <a:pt x="5" y="9"/>
                  </a:lnTo>
                  <a:lnTo>
                    <a:pt x="23" y="32"/>
                  </a:lnTo>
                  <a:lnTo>
                    <a:pt x="37" y="61"/>
                  </a:lnTo>
                  <a:lnTo>
                    <a:pt x="45" y="96"/>
                  </a:lnTo>
                  <a:lnTo>
                    <a:pt x="48" y="136"/>
                  </a:lnTo>
                  <a:lnTo>
                    <a:pt x="45" y="171"/>
                  </a:lnTo>
                  <a:lnTo>
                    <a:pt x="38" y="205"/>
                  </a:lnTo>
                  <a:lnTo>
                    <a:pt x="25" y="237"/>
                  </a:lnTo>
                  <a:lnTo>
                    <a:pt x="4" y="265"/>
                  </a:lnTo>
                  <a:lnTo>
                    <a:pt x="1" y="269"/>
                  </a:lnTo>
                  <a:lnTo>
                    <a:pt x="0" y="270"/>
                  </a:lnTo>
                  <a:lnTo>
                    <a:pt x="1" y="272"/>
                  </a:lnTo>
                  <a:lnTo>
                    <a:pt x="3" y="273"/>
                  </a:lnTo>
                  <a:lnTo>
                    <a:pt x="9" y="269"/>
                  </a:lnTo>
                  <a:lnTo>
                    <a:pt x="20" y="259"/>
                  </a:lnTo>
                  <a:lnTo>
                    <a:pt x="33" y="242"/>
                  </a:lnTo>
                  <a:lnTo>
                    <a:pt x="46" y="220"/>
                  </a:lnTo>
                  <a:lnTo>
                    <a:pt x="55" y="197"/>
                  </a:lnTo>
                  <a:lnTo>
                    <a:pt x="60" y="175"/>
                  </a:lnTo>
                  <a:lnTo>
                    <a:pt x="63" y="155"/>
                  </a:lnTo>
                  <a:lnTo>
                    <a:pt x="63" y="136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24" name="Freeform 28"/>
            <p:cNvSpPr>
              <a:spLocks noChangeAspect="1"/>
            </p:cNvSpPr>
            <p:nvPr/>
          </p:nvSpPr>
          <p:spPr bwMode="auto">
            <a:xfrm>
              <a:off x="4214" y="76"/>
              <a:ext cx="128" cy="9"/>
            </a:xfrm>
            <a:custGeom>
              <a:avLst/>
              <a:gdLst/>
              <a:ahLst/>
              <a:cxnLst>
                <a:cxn ang="0">
                  <a:pos x="121" y="9"/>
                </a:cxn>
                <a:cxn ang="0">
                  <a:pos x="123" y="9"/>
                </a:cxn>
                <a:cxn ang="0">
                  <a:pos x="126" y="8"/>
                </a:cxn>
                <a:cxn ang="0">
                  <a:pos x="128" y="7"/>
                </a:cxn>
                <a:cxn ang="0">
                  <a:pos x="128" y="4"/>
                </a:cxn>
                <a:cxn ang="0">
                  <a:pos x="128" y="2"/>
                </a:cxn>
                <a:cxn ang="0">
                  <a:pos x="126" y="0"/>
                </a:cxn>
                <a:cxn ang="0">
                  <a:pos x="123" y="0"/>
                </a:cxn>
                <a:cxn ang="0">
                  <a:pos x="121" y="0"/>
                </a:cxn>
                <a:cxn ang="0">
                  <a:pos x="8" y="0"/>
                </a:cxn>
                <a:cxn ang="0">
                  <a:pos x="5" y="0"/>
                </a:cxn>
                <a:cxn ang="0">
                  <a:pos x="3" y="0"/>
                </a:cxn>
                <a:cxn ang="0">
                  <a:pos x="1" y="1"/>
                </a:cxn>
                <a:cxn ang="0">
                  <a:pos x="0" y="4"/>
                </a:cxn>
                <a:cxn ang="0">
                  <a:pos x="1" y="7"/>
                </a:cxn>
                <a:cxn ang="0">
                  <a:pos x="3" y="8"/>
                </a:cxn>
                <a:cxn ang="0">
                  <a:pos x="5" y="9"/>
                </a:cxn>
                <a:cxn ang="0">
                  <a:pos x="8" y="9"/>
                </a:cxn>
                <a:cxn ang="0">
                  <a:pos x="121" y="9"/>
                </a:cxn>
              </a:cxnLst>
              <a:rect l="0" t="0" r="r" b="b"/>
              <a:pathLst>
                <a:path w="128" h="9">
                  <a:moveTo>
                    <a:pt x="121" y="9"/>
                  </a:moveTo>
                  <a:lnTo>
                    <a:pt x="123" y="9"/>
                  </a:lnTo>
                  <a:lnTo>
                    <a:pt x="126" y="8"/>
                  </a:lnTo>
                  <a:lnTo>
                    <a:pt x="128" y="7"/>
                  </a:lnTo>
                  <a:lnTo>
                    <a:pt x="128" y="4"/>
                  </a:lnTo>
                  <a:lnTo>
                    <a:pt x="128" y="2"/>
                  </a:lnTo>
                  <a:lnTo>
                    <a:pt x="126" y="0"/>
                  </a:lnTo>
                  <a:lnTo>
                    <a:pt x="123" y="0"/>
                  </a:lnTo>
                  <a:lnTo>
                    <a:pt x="121" y="0"/>
                  </a:lnTo>
                  <a:lnTo>
                    <a:pt x="8" y="0"/>
                  </a:lnTo>
                  <a:lnTo>
                    <a:pt x="5" y="0"/>
                  </a:lnTo>
                  <a:lnTo>
                    <a:pt x="3" y="0"/>
                  </a:lnTo>
                  <a:lnTo>
                    <a:pt x="1" y="1"/>
                  </a:lnTo>
                  <a:lnTo>
                    <a:pt x="0" y="4"/>
                  </a:lnTo>
                  <a:lnTo>
                    <a:pt x="1" y="7"/>
                  </a:lnTo>
                  <a:lnTo>
                    <a:pt x="3" y="8"/>
                  </a:lnTo>
                  <a:lnTo>
                    <a:pt x="5" y="9"/>
                  </a:lnTo>
                  <a:lnTo>
                    <a:pt x="8" y="9"/>
                  </a:lnTo>
                  <a:lnTo>
                    <a:pt x="121" y="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25" name="Freeform 29"/>
            <p:cNvSpPr>
              <a:spLocks noChangeAspect="1"/>
            </p:cNvSpPr>
            <p:nvPr/>
          </p:nvSpPr>
          <p:spPr bwMode="auto">
            <a:xfrm>
              <a:off x="4383" y="3"/>
              <a:ext cx="85" cy="125"/>
            </a:xfrm>
            <a:custGeom>
              <a:avLst/>
              <a:gdLst/>
              <a:ahLst/>
              <a:cxnLst>
                <a:cxn ang="0">
                  <a:pos x="56" y="6"/>
                </a:cxn>
                <a:cxn ang="0">
                  <a:pos x="56" y="3"/>
                </a:cxn>
                <a:cxn ang="0">
                  <a:pos x="54" y="1"/>
                </a:cxn>
                <a:cxn ang="0">
                  <a:pos x="52" y="0"/>
                </a:cxn>
                <a:cxn ang="0">
                  <a:pos x="47" y="0"/>
                </a:cxn>
                <a:cxn ang="0">
                  <a:pos x="27" y="9"/>
                </a:cxn>
                <a:cxn ang="0">
                  <a:pos x="4" y="12"/>
                </a:cxn>
                <a:cxn ang="0">
                  <a:pos x="0" y="12"/>
                </a:cxn>
                <a:cxn ang="0">
                  <a:pos x="0" y="23"/>
                </a:cxn>
                <a:cxn ang="0">
                  <a:pos x="4" y="23"/>
                </a:cxn>
                <a:cxn ang="0">
                  <a:pos x="18" y="22"/>
                </a:cxn>
                <a:cxn ang="0">
                  <a:pos x="31" y="19"/>
                </a:cxn>
                <a:cxn ang="0">
                  <a:pos x="31" y="114"/>
                </a:cxn>
                <a:cxn ang="0">
                  <a:pos x="1" y="114"/>
                </a:cxn>
                <a:cxn ang="0">
                  <a:pos x="1" y="125"/>
                </a:cxn>
                <a:cxn ang="0">
                  <a:pos x="10" y="125"/>
                </a:cxn>
                <a:cxn ang="0">
                  <a:pos x="22" y="124"/>
                </a:cxn>
                <a:cxn ang="0">
                  <a:pos x="34" y="124"/>
                </a:cxn>
                <a:cxn ang="0">
                  <a:pos x="44" y="124"/>
                </a:cxn>
                <a:cxn ang="0">
                  <a:pos x="64" y="124"/>
                </a:cxn>
                <a:cxn ang="0">
                  <a:pos x="75" y="125"/>
                </a:cxn>
                <a:cxn ang="0">
                  <a:pos x="85" y="125"/>
                </a:cxn>
                <a:cxn ang="0">
                  <a:pos x="85" y="114"/>
                </a:cxn>
                <a:cxn ang="0">
                  <a:pos x="56" y="114"/>
                </a:cxn>
                <a:cxn ang="0">
                  <a:pos x="56" y="6"/>
                </a:cxn>
              </a:cxnLst>
              <a:rect l="0" t="0" r="r" b="b"/>
              <a:pathLst>
                <a:path w="85" h="125">
                  <a:moveTo>
                    <a:pt x="56" y="6"/>
                  </a:moveTo>
                  <a:lnTo>
                    <a:pt x="56" y="3"/>
                  </a:lnTo>
                  <a:lnTo>
                    <a:pt x="54" y="1"/>
                  </a:lnTo>
                  <a:lnTo>
                    <a:pt x="52" y="0"/>
                  </a:lnTo>
                  <a:lnTo>
                    <a:pt x="47" y="0"/>
                  </a:lnTo>
                  <a:lnTo>
                    <a:pt x="27" y="9"/>
                  </a:lnTo>
                  <a:lnTo>
                    <a:pt x="4" y="12"/>
                  </a:lnTo>
                  <a:lnTo>
                    <a:pt x="0" y="12"/>
                  </a:lnTo>
                  <a:lnTo>
                    <a:pt x="0" y="23"/>
                  </a:lnTo>
                  <a:lnTo>
                    <a:pt x="4" y="23"/>
                  </a:lnTo>
                  <a:lnTo>
                    <a:pt x="18" y="22"/>
                  </a:lnTo>
                  <a:lnTo>
                    <a:pt x="31" y="19"/>
                  </a:lnTo>
                  <a:lnTo>
                    <a:pt x="31" y="114"/>
                  </a:lnTo>
                  <a:lnTo>
                    <a:pt x="1" y="114"/>
                  </a:lnTo>
                  <a:lnTo>
                    <a:pt x="1" y="125"/>
                  </a:lnTo>
                  <a:lnTo>
                    <a:pt x="10" y="125"/>
                  </a:lnTo>
                  <a:lnTo>
                    <a:pt x="22" y="124"/>
                  </a:lnTo>
                  <a:lnTo>
                    <a:pt x="34" y="124"/>
                  </a:lnTo>
                  <a:lnTo>
                    <a:pt x="44" y="124"/>
                  </a:lnTo>
                  <a:lnTo>
                    <a:pt x="64" y="124"/>
                  </a:lnTo>
                  <a:lnTo>
                    <a:pt x="75" y="125"/>
                  </a:lnTo>
                  <a:lnTo>
                    <a:pt x="85" y="125"/>
                  </a:lnTo>
                  <a:lnTo>
                    <a:pt x="85" y="114"/>
                  </a:lnTo>
                  <a:lnTo>
                    <a:pt x="56" y="114"/>
                  </a:lnTo>
                  <a:lnTo>
                    <a:pt x="56" y="6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26" name="Freeform 30"/>
            <p:cNvSpPr>
              <a:spLocks noChangeAspect="1"/>
            </p:cNvSpPr>
            <p:nvPr/>
          </p:nvSpPr>
          <p:spPr bwMode="auto">
            <a:xfrm>
              <a:off x="4527" y="36"/>
              <a:ext cx="63" cy="273"/>
            </a:xfrm>
            <a:custGeom>
              <a:avLst/>
              <a:gdLst/>
              <a:ahLst/>
              <a:cxnLst>
                <a:cxn ang="0">
                  <a:pos x="63" y="270"/>
                </a:cxn>
                <a:cxn ang="0">
                  <a:pos x="63" y="269"/>
                </a:cxn>
                <a:cxn ang="0">
                  <a:pos x="62" y="268"/>
                </a:cxn>
                <a:cxn ang="0">
                  <a:pos x="61" y="267"/>
                </a:cxn>
                <a:cxn ang="0">
                  <a:pos x="58" y="264"/>
                </a:cxn>
                <a:cxn ang="0">
                  <a:pos x="37" y="235"/>
                </a:cxn>
                <a:cxn ang="0">
                  <a:pos x="24" y="203"/>
                </a:cxn>
                <a:cxn ang="0">
                  <a:pos x="17" y="169"/>
                </a:cxn>
                <a:cxn ang="0">
                  <a:pos x="15" y="136"/>
                </a:cxn>
                <a:cxn ang="0">
                  <a:pos x="18" y="101"/>
                </a:cxn>
                <a:cxn ang="0">
                  <a:pos x="25" y="67"/>
                </a:cxn>
                <a:cxn ang="0">
                  <a:pos x="38" y="35"/>
                </a:cxn>
                <a:cxn ang="0">
                  <a:pos x="59" y="8"/>
                </a:cxn>
                <a:cxn ang="0">
                  <a:pos x="62" y="4"/>
                </a:cxn>
                <a:cxn ang="0">
                  <a:pos x="63" y="3"/>
                </a:cxn>
                <a:cxn ang="0">
                  <a:pos x="62" y="1"/>
                </a:cxn>
                <a:cxn ang="0">
                  <a:pos x="60" y="0"/>
                </a:cxn>
                <a:cxn ang="0">
                  <a:pos x="54" y="4"/>
                </a:cxn>
                <a:cxn ang="0">
                  <a:pos x="43" y="14"/>
                </a:cxn>
                <a:cxn ang="0">
                  <a:pos x="30" y="30"/>
                </a:cxn>
                <a:cxn ang="0">
                  <a:pos x="17" y="53"/>
                </a:cxn>
                <a:cxn ang="0">
                  <a:pos x="8" y="76"/>
                </a:cxn>
                <a:cxn ang="0">
                  <a:pos x="3" y="97"/>
                </a:cxn>
                <a:cxn ang="0">
                  <a:pos x="0" y="118"/>
                </a:cxn>
                <a:cxn ang="0">
                  <a:pos x="0" y="136"/>
                </a:cxn>
                <a:cxn ang="0">
                  <a:pos x="0" y="154"/>
                </a:cxn>
                <a:cxn ang="0">
                  <a:pos x="3" y="175"/>
                </a:cxn>
                <a:cxn ang="0">
                  <a:pos x="8" y="198"/>
                </a:cxn>
                <a:cxn ang="0">
                  <a:pos x="18" y="221"/>
                </a:cxn>
                <a:cxn ang="0">
                  <a:pos x="31" y="244"/>
                </a:cxn>
                <a:cxn ang="0">
                  <a:pos x="44" y="260"/>
                </a:cxn>
                <a:cxn ang="0">
                  <a:pos x="54" y="269"/>
                </a:cxn>
                <a:cxn ang="0">
                  <a:pos x="60" y="273"/>
                </a:cxn>
                <a:cxn ang="0">
                  <a:pos x="62" y="272"/>
                </a:cxn>
                <a:cxn ang="0">
                  <a:pos x="63" y="270"/>
                </a:cxn>
              </a:cxnLst>
              <a:rect l="0" t="0" r="r" b="b"/>
              <a:pathLst>
                <a:path w="63" h="273">
                  <a:moveTo>
                    <a:pt x="63" y="270"/>
                  </a:moveTo>
                  <a:lnTo>
                    <a:pt x="63" y="269"/>
                  </a:lnTo>
                  <a:lnTo>
                    <a:pt x="62" y="268"/>
                  </a:lnTo>
                  <a:lnTo>
                    <a:pt x="61" y="267"/>
                  </a:lnTo>
                  <a:lnTo>
                    <a:pt x="58" y="264"/>
                  </a:lnTo>
                  <a:lnTo>
                    <a:pt x="37" y="235"/>
                  </a:lnTo>
                  <a:lnTo>
                    <a:pt x="24" y="203"/>
                  </a:lnTo>
                  <a:lnTo>
                    <a:pt x="17" y="169"/>
                  </a:lnTo>
                  <a:lnTo>
                    <a:pt x="15" y="136"/>
                  </a:lnTo>
                  <a:lnTo>
                    <a:pt x="18" y="101"/>
                  </a:lnTo>
                  <a:lnTo>
                    <a:pt x="25" y="67"/>
                  </a:lnTo>
                  <a:lnTo>
                    <a:pt x="38" y="35"/>
                  </a:lnTo>
                  <a:lnTo>
                    <a:pt x="59" y="8"/>
                  </a:lnTo>
                  <a:lnTo>
                    <a:pt x="62" y="4"/>
                  </a:lnTo>
                  <a:lnTo>
                    <a:pt x="63" y="3"/>
                  </a:lnTo>
                  <a:lnTo>
                    <a:pt x="62" y="1"/>
                  </a:lnTo>
                  <a:lnTo>
                    <a:pt x="60" y="0"/>
                  </a:lnTo>
                  <a:lnTo>
                    <a:pt x="54" y="4"/>
                  </a:lnTo>
                  <a:lnTo>
                    <a:pt x="43" y="14"/>
                  </a:lnTo>
                  <a:lnTo>
                    <a:pt x="30" y="30"/>
                  </a:lnTo>
                  <a:lnTo>
                    <a:pt x="17" y="53"/>
                  </a:lnTo>
                  <a:lnTo>
                    <a:pt x="8" y="76"/>
                  </a:lnTo>
                  <a:lnTo>
                    <a:pt x="3" y="97"/>
                  </a:lnTo>
                  <a:lnTo>
                    <a:pt x="0" y="118"/>
                  </a:lnTo>
                  <a:lnTo>
                    <a:pt x="0" y="136"/>
                  </a:lnTo>
                  <a:lnTo>
                    <a:pt x="0" y="154"/>
                  </a:lnTo>
                  <a:lnTo>
                    <a:pt x="3" y="175"/>
                  </a:lnTo>
                  <a:lnTo>
                    <a:pt x="8" y="198"/>
                  </a:lnTo>
                  <a:lnTo>
                    <a:pt x="18" y="221"/>
                  </a:lnTo>
                  <a:lnTo>
                    <a:pt x="31" y="244"/>
                  </a:lnTo>
                  <a:lnTo>
                    <a:pt x="44" y="260"/>
                  </a:lnTo>
                  <a:lnTo>
                    <a:pt x="54" y="269"/>
                  </a:lnTo>
                  <a:lnTo>
                    <a:pt x="60" y="273"/>
                  </a:lnTo>
                  <a:lnTo>
                    <a:pt x="62" y="272"/>
                  </a:lnTo>
                  <a:lnTo>
                    <a:pt x="63" y="27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27" name="Freeform 31"/>
            <p:cNvSpPr>
              <a:spLocks noChangeAspect="1"/>
            </p:cNvSpPr>
            <p:nvPr/>
          </p:nvSpPr>
          <p:spPr bwMode="auto">
            <a:xfrm>
              <a:off x="4617" y="50"/>
              <a:ext cx="107" cy="191"/>
            </a:xfrm>
            <a:custGeom>
              <a:avLst/>
              <a:gdLst/>
              <a:ahLst/>
              <a:cxnLst>
                <a:cxn ang="0">
                  <a:pos x="20" y="70"/>
                </a:cxn>
                <a:cxn ang="0">
                  <a:pos x="0" y="70"/>
                </a:cxn>
                <a:cxn ang="0">
                  <a:pos x="0" y="82"/>
                </a:cxn>
                <a:cxn ang="0">
                  <a:pos x="20" y="82"/>
                </a:cxn>
                <a:cxn ang="0">
                  <a:pos x="20" y="178"/>
                </a:cxn>
                <a:cxn ang="0">
                  <a:pos x="2" y="178"/>
                </a:cxn>
                <a:cxn ang="0">
                  <a:pos x="2" y="191"/>
                </a:cxn>
                <a:cxn ang="0">
                  <a:pos x="17" y="190"/>
                </a:cxn>
                <a:cxn ang="0">
                  <a:pos x="36" y="190"/>
                </a:cxn>
                <a:cxn ang="0">
                  <a:pos x="44" y="190"/>
                </a:cxn>
                <a:cxn ang="0">
                  <a:pos x="55" y="190"/>
                </a:cxn>
                <a:cxn ang="0">
                  <a:pos x="65" y="190"/>
                </a:cxn>
                <a:cxn ang="0">
                  <a:pos x="73" y="191"/>
                </a:cxn>
                <a:cxn ang="0">
                  <a:pos x="73" y="178"/>
                </a:cxn>
                <a:cxn ang="0">
                  <a:pos x="50" y="178"/>
                </a:cxn>
                <a:cxn ang="0">
                  <a:pos x="50" y="82"/>
                </a:cxn>
                <a:cxn ang="0">
                  <a:pos x="81" y="82"/>
                </a:cxn>
                <a:cxn ang="0">
                  <a:pos x="81" y="70"/>
                </a:cxn>
                <a:cxn ang="0">
                  <a:pos x="48" y="70"/>
                </a:cxn>
                <a:cxn ang="0">
                  <a:pos x="48" y="42"/>
                </a:cxn>
                <a:cxn ang="0">
                  <a:pos x="49" y="32"/>
                </a:cxn>
                <a:cxn ang="0">
                  <a:pos x="51" y="24"/>
                </a:cxn>
                <a:cxn ang="0">
                  <a:pos x="55" y="19"/>
                </a:cxn>
                <a:cxn ang="0">
                  <a:pos x="59" y="14"/>
                </a:cxn>
                <a:cxn ang="0">
                  <a:pos x="64" y="12"/>
                </a:cxn>
                <a:cxn ang="0">
                  <a:pos x="68" y="10"/>
                </a:cxn>
                <a:cxn ang="0">
                  <a:pos x="72" y="10"/>
                </a:cxn>
                <a:cxn ang="0">
                  <a:pos x="75" y="10"/>
                </a:cxn>
                <a:cxn ang="0">
                  <a:pos x="80" y="10"/>
                </a:cxn>
                <a:cxn ang="0">
                  <a:pos x="75" y="16"/>
                </a:cxn>
                <a:cxn ang="0">
                  <a:pos x="74" y="23"/>
                </a:cxn>
                <a:cxn ang="0">
                  <a:pos x="75" y="31"/>
                </a:cxn>
                <a:cxn ang="0">
                  <a:pos x="79" y="36"/>
                </a:cxn>
                <a:cxn ang="0">
                  <a:pos x="85" y="39"/>
                </a:cxn>
                <a:cxn ang="0">
                  <a:pos x="90" y="40"/>
                </a:cxn>
                <a:cxn ang="0">
                  <a:pos x="96" y="39"/>
                </a:cxn>
                <a:cxn ang="0">
                  <a:pos x="102" y="36"/>
                </a:cxn>
                <a:cxn ang="0">
                  <a:pos x="106" y="31"/>
                </a:cxn>
                <a:cxn ang="0">
                  <a:pos x="107" y="23"/>
                </a:cxn>
                <a:cxn ang="0">
                  <a:pos x="105" y="15"/>
                </a:cxn>
                <a:cxn ang="0">
                  <a:pos x="99" y="7"/>
                </a:cxn>
                <a:cxn ang="0">
                  <a:pos x="90" y="2"/>
                </a:cxn>
                <a:cxn ang="0">
                  <a:pos x="76" y="0"/>
                </a:cxn>
                <a:cxn ang="0">
                  <a:pos x="56" y="2"/>
                </a:cxn>
                <a:cxn ang="0">
                  <a:pos x="38" y="9"/>
                </a:cxn>
                <a:cxn ang="0">
                  <a:pos x="25" y="22"/>
                </a:cxn>
                <a:cxn ang="0">
                  <a:pos x="20" y="42"/>
                </a:cxn>
                <a:cxn ang="0">
                  <a:pos x="20" y="70"/>
                </a:cxn>
              </a:cxnLst>
              <a:rect l="0" t="0" r="r" b="b"/>
              <a:pathLst>
                <a:path w="107" h="191">
                  <a:moveTo>
                    <a:pt x="20" y="70"/>
                  </a:moveTo>
                  <a:lnTo>
                    <a:pt x="0" y="70"/>
                  </a:lnTo>
                  <a:lnTo>
                    <a:pt x="0" y="82"/>
                  </a:lnTo>
                  <a:lnTo>
                    <a:pt x="20" y="82"/>
                  </a:lnTo>
                  <a:lnTo>
                    <a:pt x="20" y="178"/>
                  </a:lnTo>
                  <a:lnTo>
                    <a:pt x="2" y="178"/>
                  </a:lnTo>
                  <a:lnTo>
                    <a:pt x="2" y="191"/>
                  </a:lnTo>
                  <a:lnTo>
                    <a:pt x="17" y="190"/>
                  </a:lnTo>
                  <a:lnTo>
                    <a:pt x="36" y="190"/>
                  </a:lnTo>
                  <a:lnTo>
                    <a:pt x="44" y="190"/>
                  </a:lnTo>
                  <a:lnTo>
                    <a:pt x="55" y="190"/>
                  </a:lnTo>
                  <a:lnTo>
                    <a:pt x="65" y="190"/>
                  </a:lnTo>
                  <a:lnTo>
                    <a:pt x="73" y="191"/>
                  </a:lnTo>
                  <a:lnTo>
                    <a:pt x="73" y="178"/>
                  </a:lnTo>
                  <a:lnTo>
                    <a:pt x="50" y="178"/>
                  </a:lnTo>
                  <a:lnTo>
                    <a:pt x="50" y="82"/>
                  </a:lnTo>
                  <a:lnTo>
                    <a:pt x="81" y="82"/>
                  </a:lnTo>
                  <a:lnTo>
                    <a:pt x="81" y="70"/>
                  </a:lnTo>
                  <a:lnTo>
                    <a:pt x="48" y="70"/>
                  </a:lnTo>
                  <a:lnTo>
                    <a:pt x="48" y="42"/>
                  </a:lnTo>
                  <a:lnTo>
                    <a:pt x="49" y="32"/>
                  </a:lnTo>
                  <a:lnTo>
                    <a:pt x="51" y="24"/>
                  </a:lnTo>
                  <a:lnTo>
                    <a:pt x="55" y="19"/>
                  </a:lnTo>
                  <a:lnTo>
                    <a:pt x="59" y="14"/>
                  </a:lnTo>
                  <a:lnTo>
                    <a:pt x="64" y="12"/>
                  </a:lnTo>
                  <a:lnTo>
                    <a:pt x="68" y="10"/>
                  </a:lnTo>
                  <a:lnTo>
                    <a:pt x="72" y="10"/>
                  </a:lnTo>
                  <a:lnTo>
                    <a:pt x="75" y="10"/>
                  </a:lnTo>
                  <a:lnTo>
                    <a:pt x="80" y="10"/>
                  </a:lnTo>
                  <a:lnTo>
                    <a:pt x="75" y="16"/>
                  </a:lnTo>
                  <a:lnTo>
                    <a:pt x="74" y="23"/>
                  </a:lnTo>
                  <a:lnTo>
                    <a:pt x="75" y="31"/>
                  </a:lnTo>
                  <a:lnTo>
                    <a:pt x="79" y="36"/>
                  </a:lnTo>
                  <a:lnTo>
                    <a:pt x="85" y="39"/>
                  </a:lnTo>
                  <a:lnTo>
                    <a:pt x="90" y="40"/>
                  </a:lnTo>
                  <a:lnTo>
                    <a:pt x="96" y="39"/>
                  </a:lnTo>
                  <a:lnTo>
                    <a:pt x="102" y="36"/>
                  </a:lnTo>
                  <a:lnTo>
                    <a:pt x="106" y="31"/>
                  </a:lnTo>
                  <a:lnTo>
                    <a:pt x="107" y="23"/>
                  </a:lnTo>
                  <a:lnTo>
                    <a:pt x="105" y="15"/>
                  </a:lnTo>
                  <a:lnTo>
                    <a:pt x="99" y="7"/>
                  </a:lnTo>
                  <a:lnTo>
                    <a:pt x="90" y="2"/>
                  </a:lnTo>
                  <a:lnTo>
                    <a:pt x="76" y="0"/>
                  </a:lnTo>
                  <a:lnTo>
                    <a:pt x="56" y="2"/>
                  </a:lnTo>
                  <a:lnTo>
                    <a:pt x="38" y="9"/>
                  </a:lnTo>
                  <a:lnTo>
                    <a:pt x="25" y="22"/>
                  </a:lnTo>
                  <a:lnTo>
                    <a:pt x="20" y="42"/>
                  </a:lnTo>
                  <a:lnTo>
                    <a:pt x="20" y="7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28" name="Freeform 32"/>
            <p:cNvSpPr>
              <a:spLocks noChangeAspect="1"/>
            </p:cNvSpPr>
            <p:nvPr/>
          </p:nvSpPr>
          <p:spPr bwMode="auto">
            <a:xfrm>
              <a:off x="4813" y="167"/>
              <a:ext cx="166" cy="11"/>
            </a:xfrm>
            <a:custGeom>
              <a:avLst/>
              <a:gdLst/>
              <a:ahLst/>
              <a:cxnLst>
                <a:cxn ang="0">
                  <a:pos x="157" y="11"/>
                </a:cxn>
                <a:cxn ang="0">
                  <a:pos x="160" y="11"/>
                </a:cxn>
                <a:cxn ang="0">
                  <a:pos x="163" y="10"/>
                </a:cxn>
                <a:cxn ang="0">
                  <a:pos x="165" y="9"/>
                </a:cxn>
                <a:cxn ang="0">
                  <a:pos x="166" y="5"/>
                </a:cxn>
                <a:cxn ang="0">
                  <a:pos x="165" y="2"/>
                </a:cxn>
                <a:cxn ang="0">
                  <a:pos x="163" y="1"/>
                </a:cxn>
                <a:cxn ang="0">
                  <a:pos x="160" y="0"/>
                </a:cxn>
                <a:cxn ang="0">
                  <a:pos x="157" y="0"/>
                </a:cxn>
                <a:cxn ang="0">
                  <a:pos x="10" y="0"/>
                </a:cxn>
                <a:cxn ang="0">
                  <a:pos x="6" y="0"/>
                </a:cxn>
                <a:cxn ang="0">
                  <a:pos x="3" y="1"/>
                </a:cxn>
                <a:cxn ang="0">
                  <a:pos x="1" y="2"/>
                </a:cxn>
                <a:cxn ang="0">
                  <a:pos x="0" y="5"/>
                </a:cxn>
                <a:cxn ang="0">
                  <a:pos x="1" y="9"/>
                </a:cxn>
                <a:cxn ang="0">
                  <a:pos x="3" y="10"/>
                </a:cxn>
                <a:cxn ang="0">
                  <a:pos x="6" y="11"/>
                </a:cxn>
                <a:cxn ang="0">
                  <a:pos x="10" y="11"/>
                </a:cxn>
                <a:cxn ang="0">
                  <a:pos x="157" y="11"/>
                </a:cxn>
              </a:cxnLst>
              <a:rect l="0" t="0" r="r" b="b"/>
              <a:pathLst>
                <a:path w="166" h="11">
                  <a:moveTo>
                    <a:pt x="157" y="11"/>
                  </a:moveTo>
                  <a:lnTo>
                    <a:pt x="160" y="11"/>
                  </a:lnTo>
                  <a:lnTo>
                    <a:pt x="163" y="10"/>
                  </a:lnTo>
                  <a:lnTo>
                    <a:pt x="165" y="9"/>
                  </a:lnTo>
                  <a:lnTo>
                    <a:pt x="166" y="5"/>
                  </a:lnTo>
                  <a:lnTo>
                    <a:pt x="165" y="2"/>
                  </a:lnTo>
                  <a:lnTo>
                    <a:pt x="163" y="1"/>
                  </a:lnTo>
                  <a:lnTo>
                    <a:pt x="160" y="0"/>
                  </a:lnTo>
                  <a:lnTo>
                    <a:pt x="157" y="0"/>
                  </a:lnTo>
                  <a:lnTo>
                    <a:pt x="10" y="0"/>
                  </a:lnTo>
                  <a:lnTo>
                    <a:pt x="6" y="0"/>
                  </a:lnTo>
                  <a:lnTo>
                    <a:pt x="3" y="1"/>
                  </a:lnTo>
                  <a:lnTo>
                    <a:pt x="1" y="2"/>
                  </a:lnTo>
                  <a:lnTo>
                    <a:pt x="0" y="5"/>
                  </a:lnTo>
                  <a:lnTo>
                    <a:pt x="1" y="9"/>
                  </a:lnTo>
                  <a:lnTo>
                    <a:pt x="3" y="10"/>
                  </a:lnTo>
                  <a:lnTo>
                    <a:pt x="6" y="11"/>
                  </a:lnTo>
                  <a:lnTo>
                    <a:pt x="10" y="11"/>
                  </a:lnTo>
                  <a:lnTo>
                    <a:pt x="157" y="1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29" name="Freeform 33"/>
            <p:cNvSpPr>
              <a:spLocks noChangeAspect="1"/>
            </p:cNvSpPr>
            <p:nvPr/>
          </p:nvSpPr>
          <p:spPr bwMode="auto">
            <a:xfrm>
              <a:off x="5067" y="54"/>
              <a:ext cx="226" cy="187"/>
            </a:xfrm>
            <a:custGeom>
              <a:avLst/>
              <a:gdLst/>
              <a:ahLst/>
              <a:cxnLst>
                <a:cxn ang="0">
                  <a:pos x="195" y="18"/>
                </a:cxn>
                <a:cxn ang="0">
                  <a:pos x="197" y="16"/>
                </a:cxn>
                <a:cxn ang="0">
                  <a:pos x="199" y="14"/>
                </a:cxn>
                <a:cxn ang="0">
                  <a:pos x="202" y="14"/>
                </a:cxn>
                <a:cxn ang="0">
                  <a:pos x="206" y="13"/>
                </a:cxn>
                <a:cxn ang="0">
                  <a:pos x="220" y="12"/>
                </a:cxn>
                <a:cxn ang="0">
                  <a:pos x="226" y="12"/>
                </a:cxn>
                <a:cxn ang="0">
                  <a:pos x="226" y="0"/>
                </a:cxn>
                <a:cxn ang="0">
                  <a:pos x="209" y="0"/>
                </a:cxn>
                <a:cxn ang="0">
                  <a:pos x="195" y="0"/>
                </a:cxn>
                <a:cxn ang="0">
                  <a:pos x="176" y="0"/>
                </a:cxn>
                <a:cxn ang="0">
                  <a:pos x="159" y="0"/>
                </a:cxn>
                <a:cxn ang="0">
                  <a:pos x="159" y="12"/>
                </a:cxn>
                <a:cxn ang="0">
                  <a:pos x="169" y="13"/>
                </a:cxn>
                <a:cxn ang="0">
                  <a:pos x="179" y="15"/>
                </a:cxn>
                <a:cxn ang="0">
                  <a:pos x="179" y="16"/>
                </a:cxn>
                <a:cxn ang="0">
                  <a:pos x="178" y="18"/>
                </a:cxn>
                <a:cxn ang="0">
                  <a:pos x="127" y="93"/>
                </a:cxn>
                <a:cxn ang="0">
                  <a:pos x="72" y="12"/>
                </a:cxn>
                <a:cxn ang="0">
                  <a:pos x="95" y="12"/>
                </a:cxn>
                <a:cxn ang="0">
                  <a:pos x="95" y="0"/>
                </a:cxn>
                <a:cxn ang="0">
                  <a:pos x="84" y="0"/>
                </a:cxn>
                <a:cxn ang="0">
                  <a:pos x="70" y="0"/>
                </a:cxn>
                <a:cxn ang="0">
                  <a:pos x="56" y="0"/>
                </a:cxn>
                <a:cxn ang="0">
                  <a:pos x="45" y="0"/>
                </a:cxn>
                <a:cxn ang="0">
                  <a:pos x="35" y="0"/>
                </a:cxn>
                <a:cxn ang="0">
                  <a:pos x="22" y="0"/>
                </a:cxn>
                <a:cxn ang="0">
                  <a:pos x="10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27" y="12"/>
                </a:cxn>
                <a:cxn ang="0">
                  <a:pos x="95" y="112"/>
                </a:cxn>
                <a:cxn ang="0">
                  <a:pos x="95" y="174"/>
                </a:cxn>
                <a:cxn ang="0">
                  <a:pos x="65" y="174"/>
                </a:cxn>
                <a:cxn ang="0">
                  <a:pos x="65" y="187"/>
                </a:cxn>
                <a:cxn ang="0">
                  <a:pos x="75" y="186"/>
                </a:cxn>
                <a:cxn ang="0">
                  <a:pos x="89" y="186"/>
                </a:cxn>
                <a:cxn ang="0">
                  <a:pos x="102" y="186"/>
                </a:cxn>
                <a:cxn ang="0">
                  <a:pos x="113" y="186"/>
                </a:cxn>
                <a:cxn ang="0">
                  <a:pos x="124" y="186"/>
                </a:cxn>
                <a:cxn ang="0">
                  <a:pos x="138" y="186"/>
                </a:cxn>
                <a:cxn ang="0">
                  <a:pos x="151" y="186"/>
                </a:cxn>
                <a:cxn ang="0">
                  <a:pos x="161" y="187"/>
                </a:cxn>
                <a:cxn ang="0">
                  <a:pos x="161" y="174"/>
                </a:cxn>
                <a:cxn ang="0">
                  <a:pos x="131" y="174"/>
                </a:cxn>
                <a:cxn ang="0">
                  <a:pos x="131" y="112"/>
                </a:cxn>
                <a:cxn ang="0">
                  <a:pos x="195" y="18"/>
                </a:cxn>
              </a:cxnLst>
              <a:rect l="0" t="0" r="r" b="b"/>
              <a:pathLst>
                <a:path w="226" h="187">
                  <a:moveTo>
                    <a:pt x="195" y="18"/>
                  </a:moveTo>
                  <a:lnTo>
                    <a:pt x="197" y="16"/>
                  </a:lnTo>
                  <a:lnTo>
                    <a:pt x="199" y="14"/>
                  </a:lnTo>
                  <a:lnTo>
                    <a:pt x="202" y="14"/>
                  </a:lnTo>
                  <a:lnTo>
                    <a:pt x="206" y="13"/>
                  </a:lnTo>
                  <a:lnTo>
                    <a:pt x="220" y="12"/>
                  </a:lnTo>
                  <a:lnTo>
                    <a:pt x="226" y="12"/>
                  </a:lnTo>
                  <a:lnTo>
                    <a:pt x="226" y="0"/>
                  </a:lnTo>
                  <a:lnTo>
                    <a:pt x="209" y="0"/>
                  </a:lnTo>
                  <a:lnTo>
                    <a:pt x="195" y="0"/>
                  </a:lnTo>
                  <a:lnTo>
                    <a:pt x="176" y="0"/>
                  </a:lnTo>
                  <a:lnTo>
                    <a:pt x="159" y="0"/>
                  </a:lnTo>
                  <a:lnTo>
                    <a:pt x="159" y="12"/>
                  </a:lnTo>
                  <a:lnTo>
                    <a:pt x="169" y="13"/>
                  </a:lnTo>
                  <a:lnTo>
                    <a:pt x="179" y="15"/>
                  </a:lnTo>
                  <a:lnTo>
                    <a:pt x="179" y="16"/>
                  </a:lnTo>
                  <a:lnTo>
                    <a:pt x="178" y="18"/>
                  </a:lnTo>
                  <a:lnTo>
                    <a:pt x="127" y="93"/>
                  </a:lnTo>
                  <a:lnTo>
                    <a:pt x="72" y="12"/>
                  </a:lnTo>
                  <a:lnTo>
                    <a:pt x="95" y="12"/>
                  </a:lnTo>
                  <a:lnTo>
                    <a:pt x="95" y="0"/>
                  </a:lnTo>
                  <a:lnTo>
                    <a:pt x="84" y="0"/>
                  </a:lnTo>
                  <a:lnTo>
                    <a:pt x="70" y="0"/>
                  </a:lnTo>
                  <a:lnTo>
                    <a:pt x="56" y="0"/>
                  </a:lnTo>
                  <a:lnTo>
                    <a:pt x="45" y="0"/>
                  </a:lnTo>
                  <a:lnTo>
                    <a:pt x="35" y="0"/>
                  </a:lnTo>
                  <a:lnTo>
                    <a:pt x="22" y="0"/>
                  </a:lnTo>
                  <a:lnTo>
                    <a:pt x="10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27" y="12"/>
                  </a:lnTo>
                  <a:lnTo>
                    <a:pt x="95" y="112"/>
                  </a:lnTo>
                  <a:lnTo>
                    <a:pt x="95" y="174"/>
                  </a:lnTo>
                  <a:lnTo>
                    <a:pt x="65" y="174"/>
                  </a:lnTo>
                  <a:lnTo>
                    <a:pt x="65" y="187"/>
                  </a:lnTo>
                  <a:lnTo>
                    <a:pt x="75" y="186"/>
                  </a:lnTo>
                  <a:lnTo>
                    <a:pt x="89" y="186"/>
                  </a:lnTo>
                  <a:lnTo>
                    <a:pt x="102" y="186"/>
                  </a:lnTo>
                  <a:lnTo>
                    <a:pt x="113" y="186"/>
                  </a:lnTo>
                  <a:lnTo>
                    <a:pt x="124" y="186"/>
                  </a:lnTo>
                  <a:lnTo>
                    <a:pt x="138" y="186"/>
                  </a:lnTo>
                  <a:lnTo>
                    <a:pt x="151" y="186"/>
                  </a:lnTo>
                  <a:lnTo>
                    <a:pt x="161" y="187"/>
                  </a:lnTo>
                  <a:lnTo>
                    <a:pt x="161" y="174"/>
                  </a:lnTo>
                  <a:lnTo>
                    <a:pt x="131" y="174"/>
                  </a:lnTo>
                  <a:lnTo>
                    <a:pt x="131" y="112"/>
                  </a:lnTo>
                  <a:lnTo>
                    <a:pt x="195" y="1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30" name="Freeform 34"/>
            <p:cNvSpPr>
              <a:spLocks noChangeAspect="1"/>
            </p:cNvSpPr>
            <p:nvPr/>
          </p:nvSpPr>
          <p:spPr bwMode="auto">
            <a:xfrm>
              <a:off x="5311" y="118"/>
              <a:ext cx="241" cy="123"/>
            </a:xfrm>
            <a:custGeom>
              <a:avLst/>
              <a:gdLst/>
              <a:ahLst/>
              <a:cxnLst>
                <a:cxn ang="0">
                  <a:pos x="18" y="110"/>
                </a:cxn>
                <a:cxn ang="0">
                  <a:pos x="0" y="123"/>
                </a:cxn>
                <a:cxn ang="0">
                  <a:pos x="16" y="122"/>
                </a:cxn>
                <a:cxn ang="0">
                  <a:pos x="34" y="122"/>
                </a:cxn>
                <a:cxn ang="0">
                  <a:pos x="52" y="122"/>
                </a:cxn>
                <a:cxn ang="0">
                  <a:pos x="68" y="123"/>
                </a:cxn>
                <a:cxn ang="0">
                  <a:pos x="49" y="110"/>
                </a:cxn>
                <a:cxn ang="0">
                  <a:pos x="53" y="33"/>
                </a:cxn>
                <a:cxn ang="0">
                  <a:pos x="76" y="12"/>
                </a:cxn>
                <a:cxn ang="0">
                  <a:pos x="96" y="11"/>
                </a:cxn>
                <a:cxn ang="0">
                  <a:pos x="104" y="23"/>
                </a:cxn>
                <a:cxn ang="0">
                  <a:pos x="105" y="110"/>
                </a:cxn>
                <a:cxn ang="0">
                  <a:pos x="86" y="123"/>
                </a:cxn>
                <a:cxn ang="0">
                  <a:pos x="102" y="122"/>
                </a:cxn>
                <a:cxn ang="0">
                  <a:pos x="120" y="122"/>
                </a:cxn>
                <a:cxn ang="0">
                  <a:pos x="139" y="122"/>
                </a:cxn>
                <a:cxn ang="0">
                  <a:pos x="155" y="123"/>
                </a:cxn>
                <a:cxn ang="0">
                  <a:pos x="136" y="110"/>
                </a:cxn>
                <a:cxn ang="0">
                  <a:pos x="140" y="33"/>
                </a:cxn>
                <a:cxn ang="0">
                  <a:pos x="163" y="12"/>
                </a:cxn>
                <a:cxn ang="0">
                  <a:pos x="182" y="11"/>
                </a:cxn>
                <a:cxn ang="0">
                  <a:pos x="190" y="23"/>
                </a:cxn>
                <a:cxn ang="0">
                  <a:pos x="191" y="110"/>
                </a:cxn>
                <a:cxn ang="0">
                  <a:pos x="173" y="123"/>
                </a:cxn>
                <a:cxn ang="0">
                  <a:pos x="189" y="122"/>
                </a:cxn>
                <a:cxn ang="0">
                  <a:pos x="207" y="122"/>
                </a:cxn>
                <a:cxn ang="0">
                  <a:pos x="225" y="122"/>
                </a:cxn>
                <a:cxn ang="0">
                  <a:pos x="241" y="123"/>
                </a:cxn>
                <a:cxn ang="0">
                  <a:pos x="222" y="110"/>
                </a:cxn>
                <a:cxn ang="0">
                  <a:pos x="220" y="21"/>
                </a:cxn>
                <a:cxn ang="0">
                  <a:pos x="199" y="2"/>
                </a:cxn>
                <a:cxn ang="0">
                  <a:pos x="164" y="2"/>
                </a:cxn>
                <a:cxn ang="0">
                  <a:pos x="141" y="17"/>
                </a:cxn>
                <a:cxn ang="0">
                  <a:pos x="132" y="18"/>
                </a:cxn>
                <a:cxn ang="0">
                  <a:pos x="122" y="7"/>
                </a:cxn>
                <a:cxn ang="0">
                  <a:pos x="110" y="2"/>
                </a:cxn>
                <a:cxn ang="0">
                  <a:pos x="98" y="0"/>
                </a:cxn>
                <a:cxn ang="0">
                  <a:pos x="78" y="2"/>
                </a:cxn>
                <a:cxn ang="0">
                  <a:pos x="54" y="18"/>
                </a:cxn>
                <a:cxn ang="0">
                  <a:pos x="46" y="0"/>
                </a:cxn>
                <a:cxn ang="0">
                  <a:pos x="0" y="15"/>
                </a:cxn>
                <a:cxn ang="0">
                  <a:pos x="15" y="16"/>
                </a:cxn>
                <a:cxn ang="0">
                  <a:pos x="18" y="26"/>
                </a:cxn>
              </a:cxnLst>
              <a:rect l="0" t="0" r="r" b="b"/>
              <a:pathLst>
                <a:path w="241" h="123">
                  <a:moveTo>
                    <a:pt x="18" y="26"/>
                  </a:moveTo>
                  <a:lnTo>
                    <a:pt x="18" y="110"/>
                  </a:lnTo>
                  <a:lnTo>
                    <a:pt x="0" y="110"/>
                  </a:lnTo>
                  <a:lnTo>
                    <a:pt x="0" y="123"/>
                  </a:lnTo>
                  <a:lnTo>
                    <a:pt x="7" y="122"/>
                  </a:lnTo>
                  <a:lnTo>
                    <a:pt x="16" y="122"/>
                  </a:lnTo>
                  <a:lnTo>
                    <a:pt x="25" y="122"/>
                  </a:lnTo>
                  <a:lnTo>
                    <a:pt x="34" y="122"/>
                  </a:lnTo>
                  <a:lnTo>
                    <a:pt x="43" y="122"/>
                  </a:lnTo>
                  <a:lnTo>
                    <a:pt x="52" y="122"/>
                  </a:lnTo>
                  <a:lnTo>
                    <a:pt x="61" y="122"/>
                  </a:lnTo>
                  <a:lnTo>
                    <a:pt x="68" y="123"/>
                  </a:lnTo>
                  <a:lnTo>
                    <a:pt x="68" y="110"/>
                  </a:lnTo>
                  <a:lnTo>
                    <a:pt x="49" y="110"/>
                  </a:lnTo>
                  <a:lnTo>
                    <a:pt x="49" y="53"/>
                  </a:lnTo>
                  <a:lnTo>
                    <a:pt x="53" y="33"/>
                  </a:lnTo>
                  <a:lnTo>
                    <a:pt x="63" y="20"/>
                  </a:lnTo>
                  <a:lnTo>
                    <a:pt x="76" y="12"/>
                  </a:lnTo>
                  <a:lnTo>
                    <a:pt x="90" y="10"/>
                  </a:lnTo>
                  <a:lnTo>
                    <a:pt x="96" y="11"/>
                  </a:lnTo>
                  <a:lnTo>
                    <a:pt x="101" y="15"/>
                  </a:lnTo>
                  <a:lnTo>
                    <a:pt x="104" y="23"/>
                  </a:lnTo>
                  <a:lnTo>
                    <a:pt x="105" y="36"/>
                  </a:lnTo>
                  <a:lnTo>
                    <a:pt x="105" y="110"/>
                  </a:lnTo>
                  <a:lnTo>
                    <a:pt x="86" y="110"/>
                  </a:lnTo>
                  <a:lnTo>
                    <a:pt x="86" y="123"/>
                  </a:lnTo>
                  <a:lnTo>
                    <a:pt x="93" y="122"/>
                  </a:lnTo>
                  <a:lnTo>
                    <a:pt x="102" y="122"/>
                  </a:lnTo>
                  <a:lnTo>
                    <a:pt x="112" y="122"/>
                  </a:lnTo>
                  <a:lnTo>
                    <a:pt x="120" y="122"/>
                  </a:lnTo>
                  <a:lnTo>
                    <a:pt x="129" y="122"/>
                  </a:lnTo>
                  <a:lnTo>
                    <a:pt x="139" y="122"/>
                  </a:lnTo>
                  <a:lnTo>
                    <a:pt x="148" y="122"/>
                  </a:lnTo>
                  <a:lnTo>
                    <a:pt x="155" y="123"/>
                  </a:lnTo>
                  <a:lnTo>
                    <a:pt x="155" y="110"/>
                  </a:lnTo>
                  <a:lnTo>
                    <a:pt x="136" y="110"/>
                  </a:lnTo>
                  <a:lnTo>
                    <a:pt x="136" y="53"/>
                  </a:lnTo>
                  <a:lnTo>
                    <a:pt x="140" y="33"/>
                  </a:lnTo>
                  <a:lnTo>
                    <a:pt x="150" y="20"/>
                  </a:lnTo>
                  <a:lnTo>
                    <a:pt x="163" y="12"/>
                  </a:lnTo>
                  <a:lnTo>
                    <a:pt x="176" y="10"/>
                  </a:lnTo>
                  <a:lnTo>
                    <a:pt x="182" y="11"/>
                  </a:lnTo>
                  <a:lnTo>
                    <a:pt x="187" y="15"/>
                  </a:lnTo>
                  <a:lnTo>
                    <a:pt x="190" y="23"/>
                  </a:lnTo>
                  <a:lnTo>
                    <a:pt x="191" y="36"/>
                  </a:lnTo>
                  <a:lnTo>
                    <a:pt x="191" y="110"/>
                  </a:lnTo>
                  <a:lnTo>
                    <a:pt x="173" y="110"/>
                  </a:lnTo>
                  <a:lnTo>
                    <a:pt x="173" y="123"/>
                  </a:lnTo>
                  <a:lnTo>
                    <a:pt x="180" y="122"/>
                  </a:lnTo>
                  <a:lnTo>
                    <a:pt x="189" y="122"/>
                  </a:lnTo>
                  <a:lnTo>
                    <a:pt x="198" y="122"/>
                  </a:lnTo>
                  <a:lnTo>
                    <a:pt x="207" y="122"/>
                  </a:lnTo>
                  <a:lnTo>
                    <a:pt x="216" y="122"/>
                  </a:lnTo>
                  <a:lnTo>
                    <a:pt x="225" y="122"/>
                  </a:lnTo>
                  <a:lnTo>
                    <a:pt x="234" y="122"/>
                  </a:lnTo>
                  <a:lnTo>
                    <a:pt x="241" y="123"/>
                  </a:lnTo>
                  <a:lnTo>
                    <a:pt x="241" y="110"/>
                  </a:lnTo>
                  <a:lnTo>
                    <a:pt x="222" y="110"/>
                  </a:lnTo>
                  <a:lnTo>
                    <a:pt x="222" y="39"/>
                  </a:lnTo>
                  <a:lnTo>
                    <a:pt x="220" y="21"/>
                  </a:lnTo>
                  <a:lnTo>
                    <a:pt x="212" y="9"/>
                  </a:lnTo>
                  <a:lnTo>
                    <a:pt x="199" y="2"/>
                  </a:lnTo>
                  <a:lnTo>
                    <a:pt x="181" y="0"/>
                  </a:lnTo>
                  <a:lnTo>
                    <a:pt x="164" y="2"/>
                  </a:lnTo>
                  <a:lnTo>
                    <a:pt x="151" y="8"/>
                  </a:lnTo>
                  <a:lnTo>
                    <a:pt x="141" y="17"/>
                  </a:lnTo>
                  <a:lnTo>
                    <a:pt x="135" y="26"/>
                  </a:lnTo>
                  <a:lnTo>
                    <a:pt x="132" y="18"/>
                  </a:lnTo>
                  <a:lnTo>
                    <a:pt x="128" y="11"/>
                  </a:lnTo>
                  <a:lnTo>
                    <a:pt x="122" y="7"/>
                  </a:lnTo>
                  <a:lnTo>
                    <a:pt x="116" y="3"/>
                  </a:lnTo>
                  <a:lnTo>
                    <a:pt x="110" y="2"/>
                  </a:lnTo>
                  <a:lnTo>
                    <a:pt x="104" y="0"/>
                  </a:lnTo>
                  <a:lnTo>
                    <a:pt x="98" y="0"/>
                  </a:lnTo>
                  <a:lnTo>
                    <a:pt x="94" y="0"/>
                  </a:lnTo>
                  <a:lnTo>
                    <a:pt x="78" y="2"/>
                  </a:lnTo>
                  <a:lnTo>
                    <a:pt x="64" y="8"/>
                  </a:lnTo>
                  <a:lnTo>
                    <a:pt x="54" y="18"/>
                  </a:lnTo>
                  <a:lnTo>
                    <a:pt x="46" y="29"/>
                  </a:lnTo>
                  <a:lnTo>
                    <a:pt x="46" y="0"/>
                  </a:lnTo>
                  <a:lnTo>
                    <a:pt x="0" y="2"/>
                  </a:lnTo>
                  <a:lnTo>
                    <a:pt x="0" y="15"/>
                  </a:lnTo>
                  <a:lnTo>
                    <a:pt x="10" y="15"/>
                  </a:lnTo>
                  <a:lnTo>
                    <a:pt x="15" y="16"/>
                  </a:lnTo>
                  <a:lnTo>
                    <a:pt x="18" y="19"/>
                  </a:lnTo>
                  <a:lnTo>
                    <a:pt x="18" y="26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31" name="Freeform 35"/>
            <p:cNvSpPr>
              <a:spLocks noChangeAspect="1"/>
            </p:cNvSpPr>
            <p:nvPr/>
          </p:nvSpPr>
          <p:spPr bwMode="auto">
            <a:xfrm>
              <a:off x="5568" y="195"/>
              <a:ext cx="92" cy="88"/>
            </a:xfrm>
            <a:custGeom>
              <a:avLst/>
              <a:gdLst/>
              <a:ahLst/>
              <a:cxnLst>
                <a:cxn ang="0">
                  <a:pos x="90" y="62"/>
                </a:cxn>
                <a:cxn ang="0">
                  <a:pos x="82" y="62"/>
                </a:cxn>
                <a:cxn ang="0">
                  <a:pos x="77" y="69"/>
                </a:cxn>
                <a:cxn ang="0">
                  <a:pos x="66" y="77"/>
                </a:cxn>
                <a:cxn ang="0">
                  <a:pos x="47" y="77"/>
                </a:cxn>
                <a:cxn ang="0">
                  <a:pos x="33" y="69"/>
                </a:cxn>
                <a:cxn ang="0">
                  <a:pos x="28" y="58"/>
                </a:cxn>
                <a:cxn ang="0">
                  <a:pos x="26" y="47"/>
                </a:cxn>
                <a:cxn ang="0">
                  <a:pos x="26" y="38"/>
                </a:cxn>
                <a:cxn ang="0">
                  <a:pos x="28" y="26"/>
                </a:cxn>
                <a:cxn ang="0">
                  <a:pos x="34" y="17"/>
                </a:cxn>
                <a:cxn ang="0">
                  <a:pos x="45" y="11"/>
                </a:cxn>
                <a:cxn ang="0">
                  <a:pos x="56" y="10"/>
                </a:cxn>
                <a:cxn ang="0">
                  <a:pos x="64" y="10"/>
                </a:cxn>
                <a:cxn ang="0">
                  <a:pos x="65" y="11"/>
                </a:cxn>
                <a:cxn ang="0">
                  <a:pos x="63" y="19"/>
                </a:cxn>
                <a:cxn ang="0">
                  <a:pos x="67" y="29"/>
                </a:cxn>
                <a:cxn ang="0">
                  <a:pos x="76" y="32"/>
                </a:cxn>
                <a:cxn ang="0">
                  <a:pos x="86" y="29"/>
                </a:cxn>
                <a:cxn ang="0">
                  <a:pos x="90" y="19"/>
                </a:cxn>
                <a:cxn ang="0">
                  <a:pos x="85" y="8"/>
                </a:cxn>
                <a:cxn ang="0">
                  <a:pos x="75" y="3"/>
                </a:cxn>
                <a:cxn ang="0">
                  <a:pos x="64" y="0"/>
                </a:cxn>
                <a:cxn ang="0">
                  <a:pos x="53" y="0"/>
                </a:cxn>
                <a:cxn ang="0">
                  <a:pos x="27" y="4"/>
                </a:cxn>
                <a:cxn ang="0">
                  <a:pos x="10" y="15"/>
                </a:cxn>
                <a:cxn ang="0">
                  <a:pos x="2" y="30"/>
                </a:cxn>
                <a:cxn ang="0">
                  <a:pos x="0" y="44"/>
                </a:cxn>
                <a:cxn ang="0">
                  <a:pos x="12" y="74"/>
                </a:cxn>
                <a:cxn ang="0">
                  <a:pos x="52" y="88"/>
                </a:cxn>
                <a:cxn ang="0">
                  <a:pos x="79" y="82"/>
                </a:cxn>
                <a:cxn ang="0">
                  <a:pos x="89" y="71"/>
                </a:cxn>
                <a:cxn ang="0">
                  <a:pos x="92" y="65"/>
                </a:cxn>
              </a:cxnLst>
              <a:rect l="0" t="0" r="r" b="b"/>
              <a:pathLst>
                <a:path w="92" h="88">
                  <a:moveTo>
                    <a:pt x="92" y="65"/>
                  </a:moveTo>
                  <a:lnTo>
                    <a:pt x="90" y="62"/>
                  </a:lnTo>
                  <a:lnTo>
                    <a:pt x="86" y="61"/>
                  </a:lnTo>
                  <a:lnTo>
                    <a:pt x="82" y="62"/>
                  </a:lnTo>
                  <a:lnTo>
                    <a:pt x="80" y="64"/>
                  </a:lnTo>
                  <a:lnTo>
                    <a:pt x="77" y="69"/>
                  </a:lnTo>
                  <a:lnTo>
                    <a:pt x="73" y="73"/>
                  </a:lnTo>
                  <a:lnTo>
                    <a:pt x="66" y="77"/>
                  </a:lnTo>
                  <a:lnTo>
                    <a:pt x="57" y="78"/>
                  </a:lnTo>
                  <a:lnTo>
                    <a:pt x="47" y="77"/>
                  </a:lnTo>
                  <a:lnTo>
                    <a:pt x="39" y="74"/>
                  </a:lnTo>
                  <a:lnTo>
                    <a:pt x="33" y="69"/>
                  </a:lnTo>
                  <a:lnTo>
                    <a:pt x="30" y="64"/>
                  </a:lnTo>
                  <a:lnTo>
                    <a:pt x="28" y="58"/>
                  </a:lnTo>
                  <a:lnTo>
                    <a:pt x="26" y="52"/>
                  </a:lnTo>
                  <a:lnTo>
                    <a:pt x="26" y="47"/>
                  </a:lnTo>
                  <a:lnTo>
                    <a:pt x="26" y="43"/>
                  </a:lnTo>
                  <a:lnTo>
                    <a:pt x="26" y="38"/>
                  </a:lnTo>
                  <a:lnTo>
                    <a:pt x="27" y="32"/>
                  </a:lnTo>
                  <a:lnTo>
                    <a:pt x="28" y="26"/>
                  </a:lnTo>
                  <a:lnTo>
                    <a:pt x="30" y="21"/>
                  </a:lnTo>
                  <a:lnTo>
                    <a:pt x="34" y="17"/>
                  </a:lnTo>
                  <a:lnTo>
                    <a:pt x="39" y="13"/>
                  </a:lnTo>
                  <a:lnTo>
                    <a:pt x="45" y="11"/>
                  </a:lnTo>
                  <a:lnTo>
                    <a:pt x="54" y="10"/>
                  </a:lnTo>
                  <a:lnTo>
                    <a:pt x="56" y="10"/>
                  </a:lnTo>
                  <a:lnTo>
                    <a:pt x="60" y="10"/>
                  </a:lnTo>
                  <a:lnTo>
                    <a:pt x="64" y="10"/>
                  </a:lnTo>
                  <a:lnTo>
                    <a:pt x="66" y="11"/>
                  </a:lnTo>
                  <a:lnTo>
                    <a:pt x="65" y="11"/>
                  </a:lnTo>
                  <a:lnTo>
                    <a:pt x="64" y="14"/>
                  </a:lnTo>
                  <a:lnTo>
                    <a:pt x="63" y="19"/>
                  </a:lnTo>
                  <a:lnTo>
                    <a:pt x="64" y="24"/>
                  </a:lnTo>
                  <a:lnTo>
                    <a:pt x="67" y="29"/>
                  </a:lnTo>
                  <a:lnTo>
                    <a:pt x="71" y="31"/>
                  </a:lnTo>
                  <a:lnTo>
                    <a:pt x="76" y="32"/>
                  </a:lnTo>
                  <a:lnTo>
                    <a:pt x="82" y="31"/>
                  </a:lnTo>
                  <a:lnTo>
                    <a:pt x="86" y="29"/>
                  </a:lnTo>
                  <a:lnTo>
                    <a:pt x="89" y="24"/>
                  </a:lnTo>
                  <a:lnTo>
                    <a:pt x="90" y="19"/>
                  </a:lnTo>
                  <a:lnTo>
                    <a:pt x="88" y="13"/>
                  </a:lnTo>
                  <a:lnTo>
                    <a:pt x="85" y="8"/>
                  </a:lnTo>
                  <a:lnTo>
                    <a:pt x="81" y="5"/>
                  </a:lnTo>
                  <a:lnTo>
                    <a:pt x="75" y="3"/>
                  </a:lnTo>
                  <a:lnTo>
                    <a:pt x="69" y="1"/>
                  </a:lnTo>
                  <a:lnTo>
                    <a:pt x="64" y="0"/>
                  </a:lnTo>
                  <a:lnTo>
                    <a:pt x="58" y="0"/>
                  </a:lnTo>
                  <a:lnTo>
                    <a:pt x="53" y="0"/>
                  </a:lnTo>
                  <a:lnTo>
                    <a:pt x="39" y="1"/>
                  </a:lnTo>
                  <a:lnTo>
                    <a:pt x="27" y="4"/>
                  </a:lnTo>
                  <a:lnTo>
                    <a:pt x="18" y="9"/>
                  </a:lnTo>
                  <a:lnTo>
                    <a:pt x="10" y="15"/>
                  </a:lnTo>
                  <a:lnTo>
                    <a:pt x="5" y="22"/>
                  </a:lnTo>
                  <a:lnTo>
                    <a:pt x="2" y="30"/>
                  </a:lnTo>
                  <a:lnTo>
                    <a:pt x="0" y="37"/>
                  </a:lnTo>
                  <a:lnTo>
                    <a:pt x="0" y="44"/>
                  </a:lnTo>
                  <a:lnTo>
                    <a:pt x="3" y="60"/>
                  </a:lnTo>
                  <a:lnTo>
                    <a:pt x="12" y="74"/>
                  </a:lnTo>
                  <a:lnTo>
                    <a:pt x="29" y="84"/>
                  </a:lnTo>
                  <a:lnTo>
                    <a:pt x="52" y="88"/>
                  </a:lnTo>
                  <a:lnTo>
                    <a:pt x="66" y="86"/>
                  </a:lnTo>
                  <a:lnTo>
                    <a:pt x="79" y="82"/>
                  </a:lnTo>
                  <a:lnTo>
                    <a:pt x="85" y="76"/>
                  </a:lnTo>
                  <a:lnTo>
                    <a:pt x="89" y="71"/>
                  </a:lnTo>
                  <a:lnTo>
                    <a:pt x="92" y="67"/>
                  </a:lnTo>
                  <a:lnTo>
                    <a:pt x="92" y="6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32" name="Freeform 36"/>
            <p:cNvSpPr>
              <a:spLocks noChangeAspect="1"/>
            </p:cNvSpPr>
            <p:nvPr/>
          </p:nvSpPr>
          <p:spPr bwMode="auto">
            <a:xfrm>
              <a:off x="5697" y="36"/>
              <a:ext cx="63" cy="273"/>
            </a:xfrm>
            <a:custGeom>
              <a:avLst/>
              <a:gdLst/>
              <a:ahLst/>
              <a:cxnLst>
                <a:cxn ang="0">
                  <a:pos x="63" y="136"/>
                </a:cxn>
                <a:cxn ang="0">
                  <a:pos x="62" y="118"/>
                </a:cxn>
                <a:cxn ang="0">
                  <a:pos x="59" y="97"/>
                </a:cxn>
                <a:cxn ang="0">
                  <a:pos x="54" y="75"/>
                </a:cxn>
                <a:cxn ang="0">
                  <a:pos x="45" y="51"/>
                </a:cxn>
                <a:cxn ang="0">
                  <a:pos x="32" y="29"/>
                </a:cxn>
                <a:cxn ang="0">
                  <a:pos x="19" y="13"/>
                </a:cxn>
                <a:cxn ang="0">
                  <a:pos x="8" y="3"/>
                </a:cxn>
                <a:cxn ang="0">
                  <a:pos x="3" y="0"/>
                </a:cxn>
                <a:cxn ang="0">
                  <a:pos x="1" y="1"/>
                </a:cxn>
                <a:cxn ang="0">
                  <a:pos x="0" y="3"/>
                </a:cxn>
                <a:cxn ang="0">
                  <a:pos x="0" y="3"/>
                </a:cxn>
                <a:cxn ang="0">
                  <a:pos x="1" y="5"/>
                </a:cxn>
                <a:cxn ang="0">
                  <a:pos x="2" y="6"/>
                </a:cxn>
                <a:cxn ang="0">
                  <a:pos x="5" y="9"/>
                </a:cxn>
                <a:cxn ang="0">
                  <a:pos x="23" y="32"/>
                </a:cxn>
                <a:cxn ang="0">
                  <a:pos x="36" y="61"/>
                </a:cxn>
                <a:cxn ang="0">
                  <a:pos x="44" y="96"/>
                </a:cxn>
                <a:cxn ang="0">
                  <a:pos x="47" y="136"/>
                </a:cxn>
                <a:cxn ang="0">
                  <a:pos x="45" y="171"/>
                </a:cxn>
                <a:cxn ang="0">
                  <a:pos x="38" y="205"/>
                </a:cxn>
                <a:cxn ang="0">
                  <a:pos x="24" y="237"/>
                </a:cxn>
                <a:cxn ang="0">
                  <a:pos x="3" y="265"/>
                </a:cxn>
                <a:cxn ang="0">
                  <a:pos x="0" y="269"/>
                </a:cxn>
                <a:cxn ang="0">
                  <a:pos x="0" y="270"/>
                </a:cxn>
                <a:cxn ang="0">
                  <a:pos x="1" y="272"/>
                </a:cxn>
                <a:cxn ang="0">
                  <a:pos x="3" y="273"/>
                </a:cxn>
                <a:cxn ang="0">
                  <a:pos x="8" y="269"/>
                </a:cxn>
                <a:cxn ang="0">
                  <a:pos x="19" y="259"/>
                </a:cxn>
                <a:cxn ang="0">
                  <a:pos x="33" y="242"/>
                </a:cxn>
                <a:cxn ang="0">
                  <a:pos x="46" y="220"/>
                </a:cxn>
                <a:cxn ang="0">
                  <a:pos x="54" y="197"/>
                </a:cxn>
                <a:cxn ang="0">
                  <a:pos x="59" y="175"/>
                </a:cxn>
                <a:cxn ang="0">
                  <a:pos x="62" y="155"/>
                </a:cxn>
                <a:cxn ang="0">
                  <a:pos x="63" y="136"/>
                </a:cxn>
              </a:cxnLst>
              <a:rect l="0" t="0" r="r" b="b"/>
              <a:pathLst>
                <a:path w="63" h="273">
                  <a:moveTo>
                    <a:pt x="63" y="136"/>
                  </a:moveTo>
                  <a:lnTo>
                    <a:pt x="62" y="118"/>
                  </a:lnTo>
                  <a:lnTo>
                    <a:pt x="59" y="97"/>
                  </a:lnTo>
                  <a:lnTo>
                    <a:pt x="54" y="75"/>
                  </a:lnTo>
                  <a:lnTo>
                    <a:pt x="45" y="51"/>
                  </a:lnTo>
                  <a:lnTo>
                    <a:pt x="32" y="29"/>
                  </a:lnTo>
                  <a:lnTo>
                    <a:pt x="19" y="13"/>
                  </a:lnTo>
                  <a:lnTo>
                    <a:pt x="8" y="3"/>
                  </a:lnTo>
                  <a:lnTo>
                    <a:pt x="3" y="0"/>
                  </a:lnTo>
                  <a:lnTo>
                    <a:pt x="1" y="1"/>
                  </a:lnTo>
                  <a:lnTo>
                    <a:pt x="0" y="3"/>
                  </a:lnTo>
                  <a:lnTo>
                    <a:pt x="0" y="3"/>
                  </a:lnTo>
                  <a:lnTo>
                    <a:pt x="1" y="5"/>
                  </a:lnTo>
                  <a:lnTo>
                    <a:pt x="2" y="6"/>
                  </a:lnTo>
                  <a:lnTo>
                    <a:pt x="5" y="9"/>
                  </a:lnTo>
                  <a:lnTo>
                    <a:pt x="23" y="32"/>
                  </a:lnTo>
                  <a:lnTo>
                    <a:pt x="36" y="61"/>
                  </a:lnTo>
                  <a:lnTo>
                    <a:pt x="44" y="96"/>
                  </a:lnTo>
                  <a:lnTo>
                    <a:pt x="47" y="136"/>
                  </a:lnTo>
                  <a:lnTo>
                    <a:pt x="45" y="171"/>
                  </a:lnTo>
                  <a:lnTo>
                    <a:pt x="38" y="205"/>
                  </a:lnTo>
                  <a:lnTo>
                    <a:pt x="24" y="237"/>
                  </a:lnTo>
                  <a:lnTo>
                    <a:pt x="3" y="265"/>
                  </a:lnTo>
                  <a:lnTo>
                    <a:pt x="0" y="269"/>
                  </a:lnTo>
                  <a:lnTo>
                    <a:pt x="0" y="270"/>
                  </a:lnTo>
                  <a:lnTo>
                    <a:pt x="1" y="272"/>
                  </a:lnTo>
                  <a:lnTo>
                    <a:pt x="3" y="273"/>
                  </a:lnTo>
                  <a:lnTo>
                    <a:pt x="8" y="269"/>
                  </a:lnTo>
                  <a:lnTo>
                    <a:pt x="19" y="259"/>
                  </a:lnTo>
                  <a:lnTo>
                    <a:pt x="33" y="242"/>
                  </a:lnTo>
                  <a:lnTo>
                    <a:pt x="46" y="220"/>
                  </a:lnTo>
                  <a:lnTo>
                    <a:pt x="54" y="197"/>
                  </a:lnTo>
                  <a:lnTo>
                    <a:pt x="59" y="175"/>
                  </a:lnTo>
                  <a:lnTo>
                    <a:pt x="62" y="155"/>
                  </a:lnTo>
                  <a:lnTo>
                    <a:pt x="63" y="136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" name="Group 116"/>
          <p:cNvGrpSpPr>
            <a:grpSpLocks noChangeAspect="1"/>
          </p:cNvGrpSpPr>
          <p:nvPr>
            <p:custDataLst>
              <p:tags r:id="rId2"/>
            </p:custDataLst>
          </p:nvPr>
        </p:nvGrpSpPr>
        <p:grpSpPr bwMode="auto">
          <a:xfrm>
            <a:off x="1530556" y="4897424"/>
            <a:ext cx="1417145" cy="637223"/>
            <a:chOff x="0" y="-3"/>
            <a:chExt cx="5760" cy="2590"/>
          </a:xfrm>
        </p:grpSpPr>
        <p:sp>
          <p:nvSpPr>
            <p:cNvPr id="84" name="Freeform 117"/>
            <p:cNvSpPr>
              <a:spLocks noChangeAspect="1"/>
            </p:cNvSpPr>
            <p:nvPr/>
          </p:nvSpPr>
          <p:spPr bwMode="auto">
            <a:xfrm>
              <a:off x="266" y="904"/>
              <a:ext cx="237" cy="137"/>
            </a:xfrm>
            <a:custGeom>
              <a:avLst/>
              <a:gdLst/>
              <a:ahLst/>
              <a:cxnLst>
                <a:cxn ang="0">
                  <a:pos x="119" y="0"/>
                </a:cxn>
                <a:cxn ang="0">
                  <a:pos x="0" y="121"/>
                </a:cxn>
                <a:cxn ang="0">
                  <a:pos x="16" y="137"/>
                </a:cxn>
                <a:cxn ang="0">
                  <a:pos x="119" y="46"/>
                </a:cxn>
                <a:cxn ang="0">
                  <a:pos x="221" y="137"/>
                </a:cxn>
                <a:cxn ang="0">
                  <a:pos x="237" y="121"/>
                </a:cxn>
                <a:cxn ang="0">
                  <a:pos x="119" y="0"/>
                </a:cxn>
              </a:cxnLst>
              <a:rect l="0" t="0" r="r" b="b"/>
              <a:pathLst>
                <a:path w="237" h="137">
                  <a:moveTo>
                    <a:pt x="119" y="0"/>
                  </a:moveTo>
                  <a:lnTo>
                    <a:pt x="0" y="121"/>
                  </a:lnTo>
                  <a:lnTo>
                    <a:pt x="16" y="137"/>
                  </a:lnTo>
                  <a:lnTo>
                    <a:pt x="119" y="46"/>
                  </a:lnTo>
                  <a:lnTo>
                    <a:pt x="221" y="137"/>
                  </a:lnTo>
                  <a:lnTo>
                    <a:pt x="237" y="121"/>
                  </a:lnTo>
                  <a:lnTo>
                    <a:pt x="119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" name="Freeform 118"/>
            <p:cNvSpPr>
              <a:spLocks noChangeAspect="1"/>
            </p:cNvSpPr>
            <p:nvPr/>
          </p:nvSpPr>
          <p:spPr bwMode="auto">
            <a:xfrm>
              <a:off x="0" y="1133"/>
              <a:ext cx="790" cy="400"/>
            </a:xfrm>
            <a:custGeom>
              <a:avLst/>
              <a:gdLst/>
              <a:ahLst/>
              <a:cxnLst>
                <a:cxn ang="0">
                  <a:pos x="61" y="358"/>
                </a:cxn>
                <a:cxn ang="0">
                  <a:pos x="0" y="400"/>
                </a:cxn>
                <a:cxn ang="0">
                  <a:pos x="52" y="398"/>
                </a:cxn>
                <a:cxn ang="0">
                  <a:pos x="111" y="397"/>
                </a:cxn>
                <a:cxn ang="0">
                  <a:pos x="171" y="398"/>
                </a:cxn>
                <a:cxn ang="0">
                  <a:pos x="223" y="400"/>
                </a:cxn>
                <a:cxn ang="0">
                  <a:pos x="162" y="358"/>
                </a:cxn>
                <a:cxn ang="0">
                  <a:pos x="175" y="110"/>
                </a:cxn>
                <a:cxn ang="0">
                  <a:pos x="251" y="41"/>
                </a:cxn>
                <a:cxn ang="0">
                  <a:pos x="315" y="36"/>
                </a:cxn>
                <a:cxn ang="0">
                  <a:pos x="341" y="76"/>
                </a:cxn>
                <a:cxn ang="0">
                  <a:pos x="344" y="358"/>
                </a:cxn>
                <a:cxn ang="0">
                  <a:pos x="283" y="400"/>
                </a:cxn>
                <a:cxn ang="0">
                  <a:pos x="336" y="398"/>
                </a:cxn>
                <a:cxn ang="0">
                  <a:pos x="395" y="397"/>
                </a:cxn>
                <a:cxn ang="0">
                  <a:pos x="454" y="398"/>
                </a:cxn>
                <a:cxn ang="0">
                  <a:pos x="507" y="400"/>
                </a:cxn>
                <a:cxn ang="0">
                  <a:pos x="445" y="358"/>
                </a:cxn>
                <a:cxn ang="0">
                  <a:pos x="458" y="110"/>
                </a:cxn>
                <a:cxn ang="0">
                  <a:pos x="534" y="41"/>
                </a:cxn>
                <a:cxn ang="0">
                  <a:pos x="598" y="36"/>
                </a:cxn>
                <a:cxn ang="0">
                  <a:pos x="624" y="76"/>
                </a:cxn>
                <a:cxn ang="0">
                  <a:pos x="627" y="358"/>
                </a:cxn>
                <a:cxn ang="0">
                  <a:pos x="566" y="400"/>
                </a:cxn>
                <a:cxn ang="0">
                  <a:pos x="619" y="398"/>
                </a:cxn>
                <a:cxn ang="0">
                  <a:pos x="678" y="397"/>
                </a:cxn>
                <a:cxn ang="0">
                  <a:pos x="738" y="398"/>
                </a:cxn>
                <a:cxn ang="0">
                  <a:pos x="790" y="400"/>
                </a:cxn>
                <a:cxn ang="0">
                  <a:pos x="729" y="358"/>
                </a:cxn>
                <a:cxn ang="0">
                  <a:pos x="720" y="70"/>
                </a:cxn>
                <a:cxn ang="0">
                  <a:pos x="652" y="8"/>
                </a:cxn>
                <a:cxn ang="0">
                  <a:pos x="538" y="8"/>
                </a:cxn>
                <a:cxn ang="0">
                  <a:pos x="464" y="55"/>
                </a:cxn>
                <a:cxn ang="0">
                  <a:pos x="432" y="58"/>
                </a:cxn>
                <a:cxn ang="0">
                  <a:pos x="400" y="22"/>
                </a:cxn>
                <a:cxn ang="0">
                  <a:pos x="361" y="5"/>
                </a:cxn>
                <a:cxn ang="0">
                  <a:pos x="323" y="1"/>
                </a:cxn>
                <a:cxn ang="0">
                  <a:pos x="256" y="8"/>
                </a:cxn>
                <a:cxn ang="0">
                  <a:pos x="178" y="58"/>
                </a:cxn>
                <a:cxn ang="0">
                  <a:pos x="152" y="0"/>
                </a:cxn>
                <a:cxn ang="0">
                  <a:pos x="0" y="49"/>
                </a:cxn>
                <a:cxn ang="0">
                  <a:pos x="51" y="53"/>
                </a:cxn>
                <a:cxn ang="0">
                  <a:pos x="61" y="84"/>
                </a:cxn>
              </a:cxnLst>
              <a:rect l="0" t="0" r="r" b="b"/>
              <a:pathLst>
                <a:path w="790" h="400">
                  <a:moveTo>
                    <a:pt x="61" y="84"/>
                  </a:moveTo>
                  <a:lnTo>
                    <a:pt x="61" y="358"/>
                  </a:lnTo>
                  <a:lnTo>
                    <a:pt x="0" y="358"/>
                  </a:lnTo>
                  <a:lnTo>
                    <a:pt x="0" y="400"/>
                  </a:lnTo>
                  <a:lnTo>
                    <a:pt x="22" y="399"/>
                  </a:lnTo>
                  <a:lnTo>
                    <a:pt x="52" y="398"/>
                  </a:lnTo>
                  <a:lnTo>
                    <a:pt x="83" y="397"/>
                  </a:lnTo>
                  <a:lnTo>
                    <a:pt x="111" y="397"/>
                  </a:lnTo>
                  <a:lnTo>
                    <a:pt x="140" y="397"/>
                  </a:lnTo>
                  <a:lnTo>
                    <a:pt x="171" y="398"/>
                  </a:lnTo>
                  <a:lnTo>
                    <a:pt x="200" y="399"/>
                  </a:lnTo>
                  <a:lnTo>
                    <a:pt x="223" y="400"/>
                  </a:lnTo>
                  <a:lnTo>
                    <a:pt x="223" y="358"/>
                  </a:lnTo>
                  <a:lnTo>
                    <a:pt x="162" y="358"/>
                  </a:lnTo>
                  <a:lnTo>
                    <a:pt x="162" y="173"/>
                  </a:lnTo>
                  <a:lnTo>
                    <a:pt x="175" y="110"/>
                  </a:lnTo>
                  <a:lnTo>
                    <a:pt x="207" y="66"/>
                  </a:lnTo>
                  <a:lnTo>
                    <a:pt x="251" y="41"/>
                  </a:lnTo>
                  <a:lnTo>
                    <a:pt x="294" y="32"/>
                  </a:lnTo>
                  <a:lnTo>
                    <a:pt x="315" y="36"/>
                  </a:lnTo>
                  <a:lnTo>
                    <a:pt x="330" y="50"/>
                  </a:lnTo>
                  <a:lnTo>
                    <a:pt x="341" y="76"/>
                  </a:lnTo>
                  <a:lnTo>
                    <a:pt x="344" y="118"/>
                  </a:lnTo>
                  <a:lnTo>
                    <a:pt x="344" y="358"/>
                  </a:lnTo>
                  <a:lnTo>
                    <a:pt x="283" y="358"/>
                  </a:lnTo>
                  <a:lnTo>
                    <a:pt x="283" y="400"/>
                  </a:lnTo>
                  <a:lnTo>
                    <a:pt x="306" y="399"/>
                  </a:lnTo>
                  <a:lnTo>
                    <a:pt x="336" y="398"/>
                  </a:lnTo>
                  <a:lnTo>
                    <a:pt x="367" y="397"/>
                  </a:lnTo>
                  <a:lnTo>
                    <a:pt x="395" y="397"/>
                  </a:lnTo>
                  <a:lnTo>
                    <a:pt x="423" y="397"/>
                  </a:lnTo>
                  <a:lnTo>
                    <a:pt x="454" y="398"/>
                  </a:lnTo>
                  <a:lnTo>
                    <a:pt x="483" y="399"/>
                  </a:lnTo>
                  <a:lnTo>
                    <a:pt x="507" y="400"/>
                  </a:lnTo>
                  <a:lnTo>
                    <a:pt x="507" y="358"/>
                  </a:lnTo>
                  <a:lnTo>
                    <a:pt x="445" y="358"/>
                  </a:lnTo>
                  <a:lnTo>
                    <a:pt x="445" y="173"/>
                  </a:lnTo>
                  <a:lnTo>
                    <a:pt x="458" y="110"/>
                  </a:lnTo>
                  <a:lnTo>
                    <a:pt x="491" y="66"/>
                  </a:lnTo>
                  <a:lnTo>
                    <a:pt x="534" y="41"/>
                  </a:lnTo>
                  <a:lnTo>
                    <a:pt x="578" y="32"/>
                  </a:lnTo>
                  <a:lnTo>
                    <a:pt x="598" y="36"/>
                  </a:lnTo>
                  <a:lnTo>
                    <a:pt x="614" y="50"/>
                  </a:lnTo>
                  <a:lnTo>
                    <a:pt x="624" y="76"/>
                  </a:lnTo>
                  <a:lnTo>
                    <a:pt x="627" y="118"/>
                  </a:lnTo>
                  <a:lnTo>
                    <a:pt x="627" y="358"/>
                  </a:lnTo>
                  <a:lnTo>
                    <a:pt x="566" y="358"/>
                  </a:lnTo>
                  <a:lnTo>
                    <a:pt x="566" y="400"/>
                  </a:lnTo>
                  <a:lnTo>
                    <a:pt x="589" y="399"/>
                  </a:lnTo>
                  <a:lnTo>
                    <a:pt x="619" y="398"/>
                  </a:lnTo>
                  <a:lnTo>
                    <a:pt x="650" y="397"/>
                  </a:lnTo>
                  <a:lnTo>
                    <a:pt x="678" y="397"/>
                  </a:lnTo>
                  <a:lnTo>
                    <a:pt x="706" y="397"/>
                  </a:lnTo>
                  <a:lnTo>
                    <a:pt x="738" y="398"/>
                  </a:lnTo>
                  <a:lnTo>
                    <a:pt x="767" y="399"/>
                  </a:lnTo>
                  <a:lnTo>
                    <a:pt x="790" y="400"/>
                  </a:lnTo>
                  <a:lnTo>
                    <a:pt x="790" y="358"/>
                  </a:lnTo>
                  <a:lnTo>
                    <a:pt x="729" y="358"/>
                  </a:lnTo>
                  <a:lnTo>
                    <a:pt x="729" y="128"/>
                  </a:lnTo>
                  <a:lnTo>
                    <a:pt x="720" y="70"/>
                  </a:lnTo>
                  <a:lnTo>
                    <a:pt x="694" y="30"/>
                  </a:lnTo>
                  <a:lnTo>
                    <a:pt x="652" y="8"/>
                  </a:lnTo>
                  <a:lnTo>
                    <a:pt x="592" y="0"/>
                  </a:lnTo>
                  <a:lnTo>
                    <a:pt x="538" y="8"/>
                  </a:lnTo>
                  <a:lnTo>
                    <a:pt x="495" y="28"/>
                  </a:lnTo>
                  <a:lnTo>
                    <a:pt x="464" y="55"/>
                  </a:lnTo>
                  <a:lnTo>
                    <a:pt x="442" y="86"/>
                  </a:lnTo>
                  <a:lnTo>
                    <a:pt x="432" y="58"/>
                  </a:lnTo>
                  <a:lnTo>
                    <a:pt x="418" y="37"/>
                  </a:lnTo>
                  <a:lnTo>
                    <a:pt x="400" y="22"/>
                  </a:lnTo>
                  <a:lnTo>
                    <a:pt x="381" y="12"/>
                  </a:lnTo>
                  <a:lnTo>
                    <a:pt x="361" y="5"/>
                  </a:lnTo>
                  <a:lnTo>
                    <a:pt x="341" y="2"/>
                  </a:lnTo>
                  <a:lnTo>
                    <a:pt x="323" y="1"/>
                  </a:lnTo>
                  <a:lnTo>
                    <a:pt x="308" y="0"/>
                  </a:lnTo>
                  <a:lnTo>
                    <a:pt x="256" y="8"/>
                  </a:lnTo>
                  <a:lnTo>
                    <a:pt x="212" y="27"/>
                  </a:lnTo>
                  <a:lnTo>
                    <a:pt x="178" y="58"/>
                  </a:lnTo>
                  <a:lnTo>
                    <a:pt x="152" y="96"/>
                  </a:lnTo>
                  <a:lnTo>
                    <a:pt x="152" y="0"/>
                  </a:lnTo>
                  <a:lnTo>
                    <a:pt x="0" y="8"/>
                  </a:lnTo>
                  <a:lnTo>
                    <a:pt x="0" y="49"/>
                  </a:lnTo>
                  <a:lnTo>
                    <a:pt x="32" y="50"/>
                  </a:lnTo>
                  <a:lnTo>
                    <a:pt x="51" y="53"/>
                  </a:lnTo>
                  <a:lnTo>
                    <a:pt x="59" y="64"/>
                  </a:lnTo>
                  <a:lnTo>
                    <a:pt x="61" y="84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" name="Freeform 119"/>
            <p:cNvSpPr>
              <a:spLocks noChangeAspect="1"/>
            </p:cNvSpPr>
            <p:nvPr/>
          </p:nvSpPr>
          <p:spPr bwMode="auto">
            <a:xfrm>
              <a:off x="850" y="1392"/>
              <a:ext cx="269" cy="280"/>
            </a:xfrm>
            <a:custGeom>
              <a:avLst/>
              <a:gdLst/>
              <a:ahLst/>
              <a:cxnLst>
                <a:cxn ang="0">
                  <a:pos x="234" y="36"/>
                </a:cxn>
                <a:cxn ang="0">
                  <a:pos x="219" y="41"/>
                </a:cxn>
                <a:cxn ang="0">
                  <a:pos x="209" y="50"/>
                </a:cxn>
                <a:cxn ang="0">
                  <a:pos x="204" y="60"/>
                </a:cxn>
                <a:cxn ang="0">
                  <a:pos x="202" y="71"/>
                </a:cxn>
                <a:cxn ang="0">
                  <a:pos x="204" y="82"/>
                </a:cxn>
                <a:cxn ang="0">
                  <a:pos x="210" y="88"/>
                </a:cxn>
                <a:cxn ang="0">
                  <a:pos x="218" y="93"/>
                </a:cxn>
                <a:cxn ang="0">
                  <a:pos x="226" y="94"/>
                </a:cxn>
                <a:cxn ang="0">
                  <a:pos x="238" y="92"/>
                </a:cxn>
                <a:cxn ang="0">
                  <a:pos x="249" y="85"/>
                </a:cxn>
                <a:cxn ang="0">
                  <a:pos x="258" y="73"/>
                </a:cxn>
                <a:cxn ang="0">
                  <a:pos x="262" y="54"/>
                </a:cxn>
                <a:cxn ang="0">
                  <a:pos x="254" y="28"/>
                </a:cxn>
                <a:cxn ang="0">
                  <a:pos x="233" y="11"/>
                </a:cxn>
                <a:cxn ang="0">
                  <a:pos x="206" y="3"/>
                </a:cxn>
                <a:cxn ang="0">
                  <a:pos x="180" y="0"/>
                </a:cxn>
                <a:cxn ang="0">
                  <a:pos x="112" y="14"/>
                </a:cxn>
                <a:cxn ang="0">
                  <a:pos x="55" y="53"/>
                </a:cxn>
                <a:cxn ang="0">
                  <a:pos x="15" y="109"/>
                </a:cxn>
                <a:cxn ang="0">
                  <a:pos x="0" y="172"/>
                </a:cxn>
                <a:cxn ang="0">
                  <a:pos x="2" y="192"/>
                </a:cxn>
                <a:cxn ang="0">
                  <a:pos x="7" y="211"/>
                </a:cxn>
                <a:cxn ang="0">
                  <a:pos x="16" y="230"/>
                </a:cxn>
                <a:cxn ang="0">
                  <a:pos x="28" y="246"/>
                </a:cxn>
                <a:cxn ang="0">
                  <a:pos x="45" y="260"/>
                </a:cxn>
                <a:cxn ang="0">
                  <a:pos x="64" y="271"/>
                </a:cxn>
                <a:cxn ang="0">
                  <a:pos x="87" y="278"/>
                </a:cxn>
                <a:cxn ang="0">
                  <a:pos x="115" y="280"/>
                </a:cxn>
                <a:cxn ang="0">
                  <a:pos x="183" y="270"/>
                </a:cxn>
                <a:cxn ang="0">
                  <a:pos x="231" y="248"/>
                </a:cxn>
                <a:cxn ang="0">
                  <a:pos x="260" y="225"/>
                </a:cxn>
                <a:cxn ang="0">
                  <a:pos x="269" y="210"/>
                </a:cxn>
                <a:cxn ang="0">
                  <a:pos x="266" y="203"/>
                </a:cxn>
                <a:cxn ang="0">
                  <a:pos x="259" y="200"/>
                </a:cxn>
                <a:cxn ang="0">
                  <a:pos x="254" y="201"/>
                </a:cxn>
                <a:cxn ang="0">
                  <a:pos x="248" y="206"/>
                </a:cxn>
                <a:cxn ang="0">
                  <a:pos x="229" y="225"/>
                </a:cxn>
                <a:cxn ang="0">
                  <a:pos x="209" y="239"/>
                </a:cxn>
                <a:cxn ang="0">
                  <a:pos x="189" y="249"/>
                </a:cxn>
                <a:cxn ang="0">
                  <a:pos x="169" y="256"/>
                </a:cxn>
                <a:cxn ang="0">
                  <a:pos x="150" y="260"/>
                </a:cxn>
                <a:cxn ang="0">
                  <a:pos x="135" y="262"/>
                </a:cxn>
                <a:cxn ang="0">
                  <a:pos x="123" y="263"/>
                </a:cxn>
                <a:cxn ang="0">
                  <a:pos x="116" y="263"/>
                </a:cxn>
                <a:cxn ang="0">
                  <a:pos x="87" y="258"/>
                </a:cxn>
                <a:cxn ang="0">
                  <a:pos x="67" y="243"/>
                </a:cxn>
                <a:cxn ang="0">
                  <a:pos x="55" y="221"/>
                </a:cxn>
                <a:cxn ang="0">
                  <a:pos x="51" y="194"/>
                </a:cxn>
                <a:cxn ang="0">
                  <a:pos x="53" y="172"/>
                </a:cxn>
                <a:cxn ang="0">
                  <a:pos x="60" y="139"/>
                </a:cxn>
                <a:cxn ang="0">
                  <a:pos x="73" y="101"/>
                </a:cxn>
                <a:cxn ang="0">
                  <a:pos x="93" y="65"/>
                </a:cxn>
                <a:cxn ang="0">
                  <a:pos x="112" y="45"/>
                </a:cxn>
                <a:cxn ang="0">
                  <a:pos x="133" y="30"/>
                </a:cxn>
                <a:cxn ang="0">
                  <a:pos x="156" y="20"/>
                </a:cxn>
                <a:cxn ang="0">
                  <a:pos x="180" y="17"/>
                </a:cxn>
                <a:cxn ang="0">
                  <a:pos x="189" y="18"/>
                </a:cxn>
                <a:cxn ang="0">
                  <a:pos x="204" y="20"/>
                </a:cxn>
                <a:cxn ang="0">
                  <a:pos x="220" y="25"/>
                </a:cxn>
                <a:cxn ang="0">
                  <a:pos x="234" y="36"/>
                </a:cxn>
              </a:cxnLst>
              <a:rect l="0" t="0" r="r" b="b"/>
              <a:pathLst>
                <a:path w="269" h="280">
                  <a:moveTo>
                    <a:pt x="234" y="36"/>
                  </a:moveTo>
                  <a:lnTo>
                    <a:pt x="219" y="41"/>
                  </a:lnTo>
                  <a:lnTo>
                    <a:pt x="209" y="50"/>
                  </a:lnTo>
                  <a:lnTo>
                    <a:pt x="204" y="60"/>
                  </a:lnTo>
                  <a:lnTo>
                    <a:pt x="202" y="71"/>
                  </a:lnTo>
                  <a:lnTo>
                    <a:pt x="204" y="82"/>
                  </a:lnTo>
                  <a:lnTo>
                    <a:pt x="210" y="88"/>
                  </a:lnTo>
                  <a:lnTo>
                    <a:pt x="218" y="93"/>
                  </a:lnTo>
                  <a:lnTo>
                    <a:pt x="226" y="94"/>
                  </a:lnTo>
                  <a:lnTo>
                    <a:pt x="238" y="92"/>
                  </a:lnTo>
                  <a:lnTo>
                    <a:pt x="249" y="85"/>
                  </a:lnTo>
                  <a:lnTo>
                    <a:pt x="258" y="73"/>
                  </a:lnTo>
                  <a:lnTo>
                    <a:pt x="262" y="54"/>
                  </a:lnTo>
                  <a:lnTo>
                    <a:pt x="254" y="28"/>
                  </a:lnTo>
                  <a:lnTo>
                    <a:pt x="233" y="11"/>
                  </a:lnTo>
                  <a:lnTo>
                    <a:pt x="206" y="3"/>
                  </a:lnTo>
                  <a:lnTo>
                    <a:pt x="180" y="0"/>
                  </a:lnTo>
                  <a:lnTo>
                    <a:pt x="112" y="14"/>
                  </a:lnTo>
                  <a:lnTo>
                    <a:pt x="55" y="53"/>
                  </a:lnTo>
                  <a:lnTo>
                    <a:pt x="15" y="109"/>
                  </a:lnTo>
                  <a:lnTo>
                    <a:pt x="0" y="172"/>
                  </a:lnTo>
                  <a:lnTo>
                    <a:pt x="2" y="192"/>
                  </a:lnTo>
                  <a:lnTo>
                    <a:pt x="7" y="211"/>
                  </a:lnTo>
                  <a:lnTo>
                    <a:pt x="16" y="230"/>
                  </a:lnTo>
                  <a:lnTo>
                    <a:pt x="28" y="246"/>
                  </a:lnTo>
                  <a:lnTo>
                    <a:pt x="45" y="260"/>
                  </a:lnTo>
                  <a:lnTo>
                    <a:pt x="64" y="271"/>
                  </a:lnTo>
                  <a:lnTo>
                    <a:pt x="87" y="278"/>
                  </a:lnTo>
                  <a:lnTo>
                    <a:pt x="115" y="280"/>
                  </a:lnTo>
                  <a:lnTo>
                    <a:pt x="183" y="270"/>
                  </a:lnTo>
                  <a:lnTo>
                    <a:pt x="231" y="248"/>
                  </a:lnTo>
                  <a:lnTo>
                    <a:pt x="260" y="225"/>
                  </a:lnTo>
                  <a:lnTo>
                    <a:pt x="269" y="210"/>
                  </a:lnTo>
                  <a:lnTo>
                    <a:pt x="266" y="203"/>
                  </a:lnTo>
                  <a:lnTo>
                    <a:pt x="259" y="200"/>
                  </a:lnTo>
                  <a:lnTo>
                    <a:pt x="254" y="201"/>
                  </a:lnTo>
                  <a:lnTo>
                    <a:pt x="248" y="206"/>
                  </a:lnTo>
                  <a:lnTo>
                    <a:pt x="229" y="225"/>
                  </a:lnTo>
                  <a:lnTo>
                    <a:pt x="209" y="239"/>
                  </a:lnTo>
                  <a:lnTo>
                    <a:pt x="189" y="249"/>
                  </a:lnTo>
                  <a:lnTo>
                    <a:pt x="169" y="256"/>
                  </a:lnTo>
                  <a:lnTo>
                    <a:pt x="150" y="260"/>
                  </a:lnTo>
                  <a:lnTo>
                    <a:pt x="135" y="262"/>
                  </a:lnTo>
                  <a:lnTo>
                    <a:pt x="123" y="263"/>
                  </a:lnTo>
                  <a:lnTo>
                    <a:pt x="116" y="263"/>
                  </a:lnTo>
                  <a:lnTo>
                    <a:pt x="87" y="258"/>
                  </a:lnTo>
                  <a:lnTo>
                    <a:pt x="67" y="243"/>
                  </a:lnTo>
                  <a:lnTo>
                    <a:pt x="55" y="221"/>
                  </a:lnTo>
                  <a:lnTo>
                    <a:pt x="51" y="194"/>
                  </a:lnTo>
                  <a:lnTo>
                    <a:pt x="53" y="172"/>
                  </a:lnTo>
                  <a:lnTo>
                    <a:pt x="60" y="139"/>
                  </a:lnTo>
                  <a:lnTo>
                    <a:pt x="73" y="101"/>
                  </a:lnTo>
                  <a:lnTo>
                    <a:pt x="93" y="65"/>
                  </a:lnTo>
                  <a:lnTo>
                    <a:pt x="112" y="45"/>
                  </a:lnTo>
                  <a:lnTo>
                    <a:pt x="133" y="30"/>
                  </a:lnTo>
                  <a:lnTo>
                    <a:pt x="156" y="20"/>
                  </a:lnTo>
                  <a:lnTo>
                    <a:pt x="180" y="17"/>
                  </a:lnTo>
                  <a:lnTo>
                    <a:pt x="189" y="18"/>
                  </a:lnTo>
                  <a:lnTo>
                    <a:pt x="204" y="20"/>
                  </a:lnTo>
                  <a:lnTo>
                    <a:pt x="220" y="25"/>
                  </a:lnTo>
                  <a:lnTo>
                    <a:pt x="234" y="36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" name="Freeform 120"/>
            <p:cNvSpPr>
              <a:spLocks noChangeAspect="1" noEditPoints="1"/>
            </p:cNvSpPr>
            <p:nvPr/>
          </p:nvSpPr>
          <p:spPr bwMode="auto">
            <a:xfrm>
              <a:off x="1470" y="1207"/>
              <a:ext cx="591" cy="208"/>
            </a:xfrm>
            <a:custGeom>
              <a:avLst/>
              <a:gdLst/>
              <a:ahLst/>
              <a:cxnLst>
                <a:cxn ang="0">
                  <a:pos x="560" y="36"/>
                </a:cxn>
                <a:cxn ang="0">
                  <a:pos x="571" y="35"/>
                </a:cxn>
                <a:cxn ang="0">
                  <a:pos x="580" y="33"/>
                </a:cxn>
                <a:cxn ang="0">
                  <a:pos x="588" y="28"/>
                </a:cxn>
                <a:cxn ang="0">
                  <a:pos x="591" y="18"/>
                </a:cxn>
                <a:cxn ang="0">
                  <a:pos x="588" y="7"/>
                </a:cxn>
                <a:cxn ang="0">
                  <a:pos x="580" y="2"/>
                </a:cxn>
                <a:cxn ang="0">
                  <a:pos x="571" y="0"/>
                </a:cxn>
                <a:cxn ang="0">
                  <a:pos x="561" y="0"/>
                </a:cxn>
                <a:cxn ang="0">
                  <a:pos x="29" y="0"/>
                </a:cxn>
                <a:cxn ang="0">
                  <a:pos x="19" y="0"/>
                </a:cxn>
                <a:cxn ang="0">
                  <a:pos x="10" y="2"/>
                </a:cxn>
                <a:cxn ang="0">
                  <a:pos x="3" y="7"/>
                </a:cxn>
                <a:cxn ang="0">
                  <a:pos x="0" y="18"/>
                </a:cxn>
                <a:cxn ang="0">
                  <a:pos x="3" y="28"/>
                </a:cxn>
                <a:cxn ang="0">
                  <a:pos x="10" y="33"/>
                </a:cxn>
                <a:cxn ang="0">
                  <a:pos x="20" y="35"/>
                </a:cxn>
                <a:cxn ang="0">
                  <a:pos x="30" y="36"/>
                </a:cxn>
                <a:cxn ang="0">
                  <a:pos x="560" y="36"/>
                </a:cxn>
                <a:cxn ang="0">
                  <a:pos x="561" y="208"/>
                </a:cxn>
                <a:cxn ang="0">
                  <a:pos x="571" y="208"/>
                </a:cxn>
                <a:cxn ang="0">
                  <a:pos x="580" y="205"/>
                </a:cxn>
                <a:cxn ang="0">
                  <a:pos x="588" y="200"/>
                </a:cxn>
                <a:cxn ang="0">
                  <a:pos x="591" y="190"/>
                </a:cxn>
                <a:cxn ang="0">
                  <a:pos x="588" y="180"/>
                </a:cxn>
                <a:cxn ang="0">
                  <a:pos x="580" y="174"/>
                </a:cxn>
                <a:cxn ang="0">
                  <a:pos x="571" y="173"/>
                </a:cxn>
                <a:cxn ang="0">
                  <a:pos x="560" y="172"/>
                </a:cxn>
                <a:cxn ang="0">
                  <a:pos x="30" y="172"/>
                </a:cxn>
                <a:cxn ang="0">
                  <a:pos x="20" y="173"/>
                </a:cxn>
                <a:cxn ang="0">
                  <a:pos x="10" y="174"/>
                </a:cxn>
                <a:cxn ang="0">
                  <a:pos x="3" y="180"/>
                </a:cxn>
                <a:cxn ang="0">
                  <a:pos x="0" y="190"/>
                </a:cxn>
                <a:cxn ang="0">
                  <a:pos x="3" y="200"/>
                </a:cxn>
                <a:cxn ang="0">
                  <a:pos x="10" y="205"/>
                </a:cxn>
                <a:cxn ang="0">
                  <a:pos x="19" y="208"/>
                </a:cxn>
                <a:cxn ang="0">
                  <a:pos x="29" y="208"/>
                </a:cxn>
                <a:cxn ang="0">
                  <a:pos x="561" y="208"/>
                </a:cxn>
              </a:cxnLst>
              <a:rect l="0" t="0" r="r" b="b"/>
              <a:pathLst>
                <a:path w="591" h="208">
                  <a:moveTo>
                    <a:pt x="560" y="36"/>
                  </a:moveTo>
                  <a:lnTo>
                    <a:pt x="571" y="35"/>
                  </a:lnTo>
                  <a:lnTo>
                    <a:pt x="580" y="33"/>
                  </a:lnTo>
                  <a:lnTo>
                    <a:pt x="588" y="28"/>
                  </a:lnTo>
                  <a:lnTo>
                    <a:pt x="591" y="18"/>
                  </a:lnTo>
                  <a:lnTo>
                    <a:pt x="588" y="7"/>
                  </a:lnTo>
                  <a:lnTo>
                    <a:pt x="580" y="2"/>
                  </a:lnTo>
                  <a:lnTo>
                    <a:pt x="571" y="0"/>
                  </a:lnTo>
                  <a:lnTo>
                    <a:pt x="561" y="0"/>
                  </a:lnTo>
                  <a:lnTo>
                    <a:pt x="29" y="0"/>
                  </a:lnTo>
                  <a:lnTo>
                    <a:pt x="19" y="0"/>
                  </a:lnTo>
                  <a:lnTo>
                    <a:pt x="10" y="2"/>
                  </a:lnTo>
                  <a:lnTo>
                    <a:pt x="3" y="7"/>
                  </a:lnTo>
                  <a:lnTo>
                    <a:pt x="0" y="18"/>
                  </a:lnTo>
                  <a:lnTo>
                    <a:pt x="3" y="28"/>
                  </a:lnTo>
                  <a:lnTo>
                    <a:pt x="10" y="33"/>
                  </a:lnTo>
                  <a:lnTo>
                    <a:pt x="20" y="35"/>
                  </a:lnTo>
                  <a:lnTo>
                    <a:pt x="30" y="36"/>
                  </a:lnTo>
                  <a:lnTo>
                    <a:pt x="560" y="36"/>
                  </a:lnTo>
                  <a:close/>
                  <a:moveTo>
                    <a:pt x="561" y="208"/>
                  </a:moveTo>
                  <a:lnTo>
                    <a:pt x="571" y="208"/>
                  </a:lnTo>
                  <a:lnTo>
                    <a:pt x="580" y="205"/>
                  </a:lnTo>
                  <a:lnTo>
                    <a:pt x="588" y="200"/>
                  </a:lnTo>
                  <a:lnTo>
                    <a:pt x="591" y="190"/>
                  </a:lnTo>
                  <a:lnTo>
                    <a:pt x="588" y="180"/>
                  </a:lnTo>
                  <a:lnTo>
                    <a:pt x="580" y="174"/>
                  </a:lnTo>
                  <a:lnTo>
                    <a:pt x="571" y="173"/>
                  </a:lnTo>
                  <a:lnTo>
                    <a:pt x="560" y="172"/>
                  </a:lnTo>
                  <a:lnTo>
                    <a:pt x="30" y="172"/>
                  </a:lnTo>
                  <a:lnTo>
                    <a:pt x="20" y="173"/>
                  </a:lnTo>
                  <a:lnTo>
                    <a:pt x="10" y="174"/>
                  </a:lnTo>
                  <a:lnTo>
                    <a:pt x="3" y="180"/>
                  </a:lnTo>
                  <a:lnTo>
                    <a:pt x="0" y="190"/>
                  </a:lnTo>
                  <a:lnTo>
                    <a:pt x="3" y="200"/>
                  </a:lnTo>
                  <a:lnTo>
                    <a:pt x="10" y="205"/>
                  </a:lnTo>
                  <a:lnTo>
                    <a:pt x="19" y="208"/>
                  </a:lnTo>
                  <a:lnTo>
                    <a:pt x="29" y="208"/>
                  </a:lnTo>
                  <a:lnTo>
                    <a:pt x="561" y="20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" name="Freeform 121"/>
            <p:cNvSpPr>
              <a:spLocks noChangeAspect="1"/>
            </p:cNvSpPr>
            <p:nvPr/>
          </p:nvSpPr>
          <p:spPr bwMode="auto">
            <a:xfrm>
              <a:off x="2801" y="340"/>
              <a:ext cx="293" cy="592"/>
            </a:xfrm>
            <a:custGeom>
              <a:avLst/>
              <a:gdLst/>
              <a:ahLst/>
              <a:cxnLst>
                <a:cxn ang="0">
                  <a:pos x="182" y="23"/>
                </a:cxn>
                <a:cxn ang="0">
                  <a:pos x="182" y="11"/>
                </a:cxn>
                <a:cxn ang="0">
                  <a:pos x="180" y="4"/>
                </a:cxn>
                <a:cxn ang="0">
                  <a:pos x="174" y="1"/>
                </a:cxn>
                <a:cxn ang="0">
                  <a:pos x="162" y="0"/>
                </a:cxn>
                <a:cxn ang="0">
                  <a:pos x="118" y="33"/>
                </a:cxn>
                <a:cxn ang="0">
                  <a:pos x="71" y="50"/>
                </a:cxn>
                <a:cxn ang="0">
                  <a:pos x="30" y="56"/>
                </a:cxn>
                <a:cxn ang="0">
                  <a:pos x="0" y="57"/>
                </a:cxn>
                <a:cxn ang="0">
                  <a:pos x="0" y="85"/>
                </a:cxn>
                <a:cxn ang="0">
                  <a:pos x="19" y="84"/>
                </a:cxn>
                <a:cxn ang="0">
                  <a:pos x="48" y="82"/>
                </a:cxn>
                <a:cxn ang="0">
                  <a:pos x="81" y="75"/>
                </a:cxn>
                <a:cxn ang="0">
                  <a:pos x="117" y="62"/>
                </a:cxn>
                <a:cxn ang="0">
                  <a:pos x="117" y="521"/>
                </a:cxn>
                <a:cxn ang="0">
                  <a:pos x="116" y="532"/>
                </a:cxn>
                <a:cxn ang="0">
                  <a:pos x="115" y="542"/>
                </a:cxn>
                <a:cxn ang="0">
                  <a:pos x="112" y="549"/>
                </a:cxn>
                <a:cxn ang="0">
                  <a:pos x="105" y="555"/>
                </a:cxn>
                <a:cxn ang="0">
                  <a:pos x="95" y="559"/>
                </a:cxn>
                <a:cxn ang="0">
                  <a:pos x="81" y="562"/>
                </a:cxn>
                <a:cxn ang="0">
                  <a:pos x="61" y="564"/>
                </a:cxn>
                <a:cxn ang="0">
                  <a:pos x="34" y="564"/>
                </a:cxn>
                <a:cxn ang="0">
                  <a:pos x="5" y="564"/>
                </a:cxn>
                <a:cxn ang="0">
                  <a:pos x="5" y="592"/>
                </a:cxn>
                <a:cxn ang="0">
                  <a:pos x="36" y="590"/>
                </a:cxn>
                <a:cxn ang="0">
                  <a:pos x="76" y="589"/>
                </a:cxn>
                <a:cxn ang="0">
                  <a:pos x="116" y="589"/>
                </a:cxn>
                <a:cxn ang="0">
                  <a:pos x="149" y="589"/>
                </a:cxn>
                <a:cxn ang="0">
                  <a:pos x="183" y="589"/>
                </a:cxn>
                <a:cxn ang="0">
                  <a:pos x="223" y="589"/>
                </a:cxn>
                <a:cxn ang="0">
                  <a:pos x="263" y="590"/>
                </a:cxn>
                <a:cxn ang="0">
                  <a:pos x="293" y="592"/>
                </a:cxn>
                <a:cxn ang="0">
                  <a:pos x="293" y="564"/>
                </a:cxn>
                <a:cxn ang="0">
                  <a:pos x="265" y="564"/>
                </a:cxn>
                <a:cxn ang="0">
                  <a:pos x="238" y="564"/>
                </a:cxn>
                <a:cxn ang="0">
                  <a:pos x="218" y="562"/>
                </a:cxn>
                <a:cxn ang="0">
                  <a:pos x="203" y="559"/>
                </a:cxn>
                <a:cxn ang="0">
                  <a:pos x="194" y="555"/>
                </a:cxn>
                <a:cxn ang="0">
                  <a:pos x="187" y="549"/>
                </a:cxn>
                <a:cxn ang="0">
                  <a:pos x="184" y="542"/>
                </a:cxn>
                <a:cxn ang="0">
                  <a:pos x="183" y="533"/>
                </a:cxn>
                <a:cxn ang="0">
                  <a:pos x="182" y="521"/>
                </a:cxn>
                <a:cxn ang="0">
                  <a:pos x="182" y="23"/>
                </a:cxn>
              </a:cxnLst>
              <a:rect l="0" t="0" r="r" b="b"/>
              <a:pathLst>
                <a:path w="293" h="592">
                  <a:moveTo>
                    <a:pt x="182" y="23"/>
                  </a:moveTo>
                  <a:lnTo>
                    <a:pt x="182" y="11"/>
                  </a:lnTo>
                  <a:lnTo>
                    <a:pt x="180" y="4"/>
                  </a:lnTo>
                  <a:lnTo>
                    <a:pt x="174" y="1"/>
                  </a:lnTo>
                  <a:lnTo>
                    <a:pt x="162" y="0"/>
                  </a:lnTo>
                  <a:lnTo>
                    <a:pt x="118" y="33"/>
                  </a:lnTo>
                  <a:lnTo>
                    <a:pt x="71" y="50"/>
                  </a:lnTo>
                  <a:lnTo>
                    <a:pt x="30" y="56"/>
                  </a:lnTo>
                  <a:lnTo>
                    <a:pt x="0" y="57"/>
                  </a:lnTo>
                  <a:lnTo>
                    <a:pt x="0" y="85"/>
                  </a:lnTo>
                  <a:lnTo>
                    <a:pt x="19" y="84"/>
                  </a:lnTo>
                  <a:lnTo>
                    <a:pt x="48" y="82"/>
                  </a:lnTo>
                  <a:lnTo>
                    <a:pt x="81" y="75"/>
                  </a:lnTo>
                  <a:lnTo>
                    <a:pt x="117" y="62"/>
                  </a:lnTo>
                  <a:lnTo>
                    <a:pt x="117" y="521"/>
                  </a:lnTo>
                  <a:lnTo>
                    <a:pt x="116" y="532"/>
                  </a:lnTo>
                  <a:lnTo>
                    <a:pt x="115" y="542"/>
                  </a:lnTo>
                  <a:lnTo>
                    <a:pt x="112" y="549"/>
                  </a:lnTo>
                  <a:lnTo>
                    <a:pt x="105" y="555"/>
                  </a:lnTo>
                  <a:lnTo>
                    <a:pt x="95" y="559"/>
                  </a:lnTo>
                  <a:lnTo>
                    <a:pt x="81" y="562"/>
                  </a:lnTo>
                  <a:lnTo>
                    <a:pt x="61" y="564"/>
                  </a:lnTo>
                  <a:lnTo>
                    <a:pt x="34" y="564"/>
                  </a:lnTo>
                  <a:lnTo>
                    <a:pt x="5" y="564"/>
                  </a:lnTo>
                  <a:lnTo>
                    <a:pt x="5" y="592"/>
                  </a:lnTo>
                  <a:lnTo>
                    <a:pt x="36" y="590"/>
                  </a:lnTo>
                  <a:lnTo>
                    <a:pt x="76" y="589"/>
                  </a:lnTo>
                  <a:lnTo>
                    <a:pt x="116" y="589"/>
                  </a:lnTo>
                  <a:lnTo>
                    <a:pt x="149" y="589"/>
                  </a:lnTo>
                  <a:lnTo>
                    <a:pt x="183" y="589"/>
                  </a:lnTo>
                  <a:lnTo>
                    <a:pt x="223" y="589"/>
                  </a:lnTo>
                  <a:lnTo>
                    <a:pt x="263" y="590"/>
                  </a:lnTo>
                  <a:lnTo>
                    <a:pt x="293" y="592"/>
                  </a:lnTo>
                  <a:lnTo>
                    <a:pt x="293" y="564"/>
                  </a:lnTo>
                  <a:lnTo>
                    <a:pt x="265" y="564"/>
                  </a:lnTo>
                  <a:lnTo>
                    <a:pt x="238" y="564"/>
                  </a:lnTo>
                  <a:lnTo>
                    <a:pt x="218" y="562"/>
                  </a:lnTo>
                  <a:lnTo>
                    <a:pt x="203" y="559"/>
                  </a:lnTo>
                  <a:lnTo>
                    <a:pt x="194" y="555"/>
                  </a:lnTo>
                  <a:lnTo>
                    <a:pt x="187" y="549"/>
                  </a:lnTo>
                  <a:lnTo>
                    <a:pt x="184" y="542"/>
                  </a:lnTo>
                  <a:lnTo>
                    <a:pt x="183" y="533"/>
                  </a:lnTo>
                  <a:lnTo>
                    <a:pt x="182" y="521"/>
                  </a:lnTo>
                  <a:lnTo>
                    <a:pt x="182" y="2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" name="Line 122"/>
            <p:cNvSpPr>
              <a:spLocks noChangeAspect="1" noChangeShapeType="1"/>
            </p:cNvSpPr>
            <p:nvPr/>
          </p:nvSpPr>
          <p:spPr bwMode="auto">
            <a:xfrm>
              <a:off x="2465" y="1311"/>
              <a:ext cx="959" cy="1"/>
            </a:xfrm>
            <a:prstGeom prst="line">
              <a:avLst/>
            </a:prstGeom>
            <a:noFill/>
            <a:ln w="15875">
              <a:solidFill>
                <a:prstClr val="black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" name="Freeform 123"/>
            <p:cNvSpPr>
              <a:spLocks noChangeAspect="1"/>
            </p:cNvSpPr>
            <p:nvPr/>
          </p:nvSpPr>
          <p:spPr bwMode="auto">
            <a:xfrm>
              <a:off x="2502" y="1536"/>
              <a:ext cx="890" cy="606"/>
            </a:xfrm>
            <a:custGeom>
              <a:avLst/>
              <a:gdLst/>
              <a:ahLst/>
              <a:cxnLst>
                <a:cxn ang="0">
                  <a:pos x="791" y="48"/>
                </a:cxn>
                <a:cxn ang="0">
                  <a:pos x="823" y="29"/>
                </a:cxn>
                <a:cxn ang="0">
                  <a:pos x="875" y="27"/>
                </a:cxn>
                <a:cxn ang="0">
                  <a:pos x="888" y="19"/>
                </a:cxn>
                <a:cxn ang="0">
                  <a:pos x="883" y="1"/>
                </a:cxn>
                <a:cxn ang="0">
                  <a:pos x="749" y="0"/>
                </a:cxn>
                <a:cxn ang="0">
                  <a:pos x="727" y="2"/>
                </a:cxn>
                <a:cxn ang="0">
                  <a:pos x="714" y="17"/>
                </a:cxn>
                <a:cxn ang="0">
                  <a:pos x="321" y="20"/>
                </a:cxn>
                <a:cxn ang="0">
                  <a:pos x="315" y="2"/>
                </a:cxn>
                <a:cxn ang="0">
                  <a:pos x="293" y="0"/>
                </a:cxn>
                <a:cxn ang="0">
                  <a:pos x="160" y="0"/>
                </a:cxn>
                <a:cxn ang="0">
                  <a:pos x="146" y="7"/>
                </a:cxn>
                <a:cxn ang="0">
                  <a:pos x="151" y="26"/>
                </a:cxn>
                <a:cxn ang="0">
                  <a:pos x="190" y="28"/>
                </a:cxn>
                <a:cxn ang="0">
                  <a:pos x="224" y="33"/>
                </a:cxn>
                <a:cxn ang="0">
                  <a:pos x="228" y="49"/>
                </a:cxn>
                <a:cxn ang="0">
                  <a:pos x="112" y="512"/>
                </a:cxn>
                <a:cxn ang="0">
                  <a:pos x="88" y="558"/>
                </a:cxn>
                <a:cxn ang="0">
                  <a:pos x="16" y="579"/>
                </a:cxn>
                <a:cxn ang="0">
                  <a:pos x="6" y="581"/>
                </a:cxn>
                <a:cxn ang="0">
                  <a:pos x="0" y="595"/>
                </a:cxn>
                <a:cxn ang="0">
                  <a:pos x="13" y="606"/>
                </a:cxn>
                <a:cxn ang="0">
                  <a:pos x="193" y="606"/>
                </a:cxn>
                <a:cxn ang="0">
                  <a:pos x="202" y="604"/>
                </a:cxn>
                <a:cxn ang="0">
                  <a:pos x="209" y="588"/>
                </a:cxn>
                <a:cxn ang="0">
                  <a:pos x="193" y="579"/>
                </a:cxn>
                <a:cxn ang="0">
                  <a:pos x="143" y="566"/>
                </a:cxn>
                <a:cxn ang="0">
                  <a:pos x="132" y="539"/>
                </a:cxn>
                <a:cxn ang="0">
                  <a:pos x="136" y="519"/>
                </a:cxn>
                <a:cxn ang="0">
                  <a:pos x="258" y="35"/>
                </a:cxn>
                <a:cxn ang="0">
                  <a:pos x="338" y="600"/>
                </a:cxn>
                <a:cxn ang="0">
                  <a:pos x="359" y="600"/>
                </a:cxn>
                <a:cxn ang="0">
                  <a:pos x="725" y="28"/>
                </a:cxn>
                <a:cxn ang="0">
                  <a:pos x="600" y="537"/>
                </a:cxn>
                <a:cxn ang="0">
                  <a:pos x="593" y="558"/>
                </a:cxn>
                <a:cxn ang="0">
                  <a:pos x="582" y="571"/>
                </a:cxn>
                <a:cxn ang="0">
                  <a:pos x="560" y="577"/>
                </a:cxn>
                <a:cxn ang="0">
                  <a:pos x="519" y="579"/>
                </a:cxn>
                <a:cxn ang="0">
                  <a:pos x="501" y="580"/>
                </a:cxn>
                <a:cxn ang="0">
                  <a:pos x="494" y="595"/>
                </a:cxn>
                <a:cxn ang="0">
                  <a:pos x="507" y="606"/>
                </a:cxn>
                <a:cxn ang="0">
                  <a:pos x="562" y="605"/>
                </a:cxn>
                <a:cxn ang="0">
                  <a:pos x="617" y="603"/>
                </a:cxn>
                <a:cxn ang="0">
                  <a:pos x="733" y="606"/>
                </a:cxn>
                <a:cxn ang="0">
                  <a:pos x="743" y="598"/>
                </a:cxn>
                <a:cxn ang="0">
                  <a:pos x="739" y="580"/>
                </a:cxn>
                <a:cxn ang="0">
                  <a:pos x="697" y="578"/>
                </a:cxn>
                <a:cxn ang="0">
                  <a:pos x="667" y="572"/>
                </a:cxn>
                <a:cxn ang="0">
                  <a:pos x="663" y="557"/>
                </a:cxn>
                <a:cxn ang="0">
                  <a:pos x="785" y="68"/>
                </a:cxn>
              </a:cxnLst>
              <a:rect l="0" t="0" r="r" b="b"/>
              <a:pathLst>
                <a:path w="890" h="606">
                  <a:moveTo>
                    <a:pt x="785" y="68"/>
                  </a:moveTo>
                  <a:lnTo>
                    <a:pt x="791" y="48"/>
                  </a:lnTo>
                  <a:lnTo>
                    <a:pt x="801" y="36"/>
                  </a:lnTo>
                  <a:lnTo>
                    <a:pt x="823" y="29"/>
                  </a:lnTo>
                  <a:lnTo>
                    <a:pt x="861" y="27"/>
                  </a:lnTo>
                  <a:lnTo>
                    <a:pt x="875" y="27"/>
                  </a:lnTo>
                  <a:lnTo>
                    <a:pt x="883" y="25"/>
                  </a:lnTo>
                  <a:lnTo>
                    <a:pt x="888" y="19"/>
                  </a:lnTo>
                  <a:lnTo>
                    <a:pt x="890" y="9"/>
                  </a:lnTo>
                  <a:lnTo>
                    <a:pt x="883" y="1"/>
                  </a:lnTo>
                  <a:lnTo>
                    <a:pt x="866" y="0"/>
                  </a:lnTo>
                  <a:lnTo>
                    <a:pt x="749" y="0"/>
                  </a:lnTo>
                  <a:lnTo>
                    <a:pt x="735" y="0"/>
                  </a:lnTo>
                  <a:lnTo>
                    <a:pt x="727" y="2"/>
                  </a:lnTo>
                  <a:lnTo>
                    <a:pt x="721" y="7"/>
                  </a:lnTo>
                  <a:lnTo>
                    <a:pt x="714" y="17"/>
                  </a:lnTo>
                  <a:lnTo>
                    <a:pt x="390" y="523"/>
                  </a:lnTo>
                  <a:lnTo>
                    <a:pt x="321" y="20"/>
                  </a:lnTo>
                  <a:lnTo>
                    <a:pt x="318" y="8"/>
                  </a:lnTo>
                  <a:lnTo>
                    <a:pt x="315" y="2"/>
                  </a:lnTo>
                  <a:lnTo>
                    <a:pt x="307" y="0"/>
                  </a:lnTo>
                  <a:lnTo>
                    <a:pt x="293" y="0"/>
                  </a:lnTo>
                  <a:lnTo>
                    <a:pt x="171" y="0"/>
                  </a:lnTo>
                  <a:lnTo>
                    <a:pt x="160" y="0"/>
                  </a:lnTo>
                  <a:lnTo>
                    <a:pt x="152" y="2"/>
                  </a:lnTo>
                  <a:lnTo>
                    <a:pt x="146" y="7"/>
                  </a:lnTo>
                  <a:lnTo>
                    <a:pt x="145" y="17"/>
                  </a:lnTo>
                  <a:lnTo>
                    <a:pt x="151" y="26"/>
                  </a:lnTo>
                  <a:lnTo>
                    <a:pt x="171" y="27"/>
                  </a:lnTo>
                  <a:lnTo>
                    <a:pt x="190" y="28"/>
                  </a:lnTo>
                  <a:lnTo>
                    <a:pt x="209" y="29"/>
                  </a:lnTo>
                  <a:lnTo>
                    <a:pt x="224" y="33"/>
                  </a:lnTo>
                  <a:lnTo>
                    <a:pt x="228" y="43"/>
                  </a:lnTo>
                  <a:lnTo>
                    <a:pt x="228" y="49"/>
                  </a:lnTo>
                  <a:lnTo>
                    <a:pt x="225" y="60"/>
                  </a:lnTo>
                  <a:lnTo>
                    <a:pt x="112" y="512"/>
                  </a:lnTo>
                  <a:lnTo>
                    <a:pt x="103" y="537"/>
                  </a:lnTo>
                  <a:lnTo>
                    <a:pt x="88" y="558"/>
                  </a:lnTo>
                  <a:lnTo>
                    <a:pt x="60" y="572"/>
                  </a:lnTo>
                  <a:lnTo>
                    <a:pt x="16" y="579"/>
                  </a:lnTo>
                  <a:lnTo>
                    <a:pt x="12" y="579"/>
                  </a:lnTo>
                  <a:lnTo>
                    <a:pt x="6" y="581"/>
                  </a:lnTo>
                  <a:lnTo>
                    <a:pt x="2" y="586"/>
                  </a:lnTo>
                  <a:lnTo>
                    <a:pt x="0" y="595"/>
                  </a:lnTo>
                  <a:lnTo>
                    <a:pt x="4" y="604"/>
                  </a:lnTo>
                  <a:lnTo>
                    <a:pt x="13" y="606"/>
                  </a:lnTo>
                  <a:lnTo>
                    <a:pt x="101" y="603"/>
                  </a:lnTo>
                  <a:lnTo>
                    <a:pt x="193" y="606"/>
                  </a:lnTo>
                  <a:lnTo>
                    <a:pt x="197" y="606"/>
                  </a:lnTo>
                  <a:lnTo>
                    <a:pt x="202" y="604"/>
                  </a:lnTo>
                  <a:lnTo>
                    <a:pt x="207" y="598"/>
                  </a:lnTo>
                  <a:lnTo>
                    <a:pt x="209" y="588"/>
                  </a:lnTo>
                  <a:lnTo>
                    <a:pt x="203" y="580"/>
                  </a:lnTo>
                  <a:lnTo>
                    <a:pt x="193" y="579"/>
                  </a:lnTo>
                  <a:lnTo>
                    <a:pt x="162" y="575"/>
                  </a:lnTo>
                  <a:lnTo>
                    <a:pt x="143" y="566"/>
                  </a:lnTo>
                  <a:lnTo>
                    <a:pt x="135" y="554"/>
                  </a:lnTo>
                  <a:lnTo>
                    <a:pt x="132" y="539"/>
                  </a:lnTo>
                  <a:lnTo>
                    <a:pt x="133" y="530"/>
                  </a:lnTo>
                  <a:lnTo>
                    <a:pt x="136" y="519"/>
                  </a:lnTo>
                  <a:lnTo>
                    <a:pt x="257" y="35"/>
                  </a:lnTo>
                  <a:lnTo>
                    <a:pt x="258" y="35"/>
                  </a:lnTo>
                  <a:lnTo>
                    <a:pt x="334" y="586"/>
                  </a:lnTo>
                  <a:lnTo>
                    <a:pt x="338" y="600"/>
                  </a:lnTo>
                  <a:lnTo>
                    <a:pt x="347" y="606"/>
                  </a:lnTo>
                  <a:lnTo>
                    <a:pt x="359" y="600"/>
                  </a:lnTo>
                  <a:lnTo>
                    <a:pt x="367" y="590"/>
                  </a:lnTo>
                  <a:lnTo>
                    <a:pt x="725" y="28"/>
                  </a:lnTo>
                  <a:lnTo>
                    <a:pt x="727" y="28"/>
                  </a:lnTo>
                  <a:lnTo>
                    <a:pt x="600" y="537"/>
                  </a:lnTo>
                  <a:lnTo>
                    <a:pt x="596" y="549"/>
                  </a:lnTo>
                  <a:lnTo>
                    <a:pt x="593" y="558"/>
                  </a:lnTo>
                  <a:lnTo>
                    <a:pt x="589" y="565"/>
                  </a:lnTo>
                  <a:lnTo>
                    <a:pt x="582" y="571"/>
                  </a:lnTo>
                  <a:lnTo>
                    <a:pt x="573" y="575"/>
                  </a:lnTo>
                  <a:lnTo>
                    <a:pt x="560" y="577"/>
                  </a:lnTo>
                  <a:lnTo>
                    <a:pt x="542" y="578"/>
                  </a:lnTo>
                  <a:lnTo>
                    <a:pt x="519" y="579"/>
                  </a:lnTo>
                  <a:lnTo>
                    <a:pt x="508" y="579"/>
                  </a:lnTo>
                  <a:lnTo>
                    <a:pt x="501" y="580"/>
                  </a:lnTo>
                  <a:lnTo>
                    <a:pt x="496" y="586"/>
                  </a:lnTo>
                  <a:lnTo>
                    <a:pt x="494" y="595"/>
                  </a:lnTo>
                  <a:lnTo>
                    <a:pt x="499" y="605"/>
                  </a:lnTo>
                  <a:lnTo>
                    <a:pt x="507" y="606"/>
                  </a:lnTo>
                  <a:lnTo>
                    <a:pt x="531" y="606"/>
                  </a:lnTo>
                  <a:lnTo>
                    <a:pt x="562" y="605"/>
                  </a:lnTo>
                  <a:lnTo>
                    <a:pt x="593" y="604"/>
                  </a:lnTo>
                  <a:lnTo>
                    <a:pt x="617" y="603"/>
                  </a:lnTo>
                  <a:lnTo>
                    <a:pt x="728" y="606"/>
                  </a:lnTo>
                  <a:lnTo>
                    <a:pt x="733" y="606"/>
                  </a:lnTo>
                  <a:lnTo>
                    <a:pt x="739" y="604"/>
                  </a:lnTo>
                  <a:lnTo>
                    <a:pt x="743" y="598"/>
                  </a:lnTo>
                  <a:lnTo>
                    <a:pt x="745" y="588"/>
                  </a:lnTo>
                  <a:lnTo>
                    <a:pt x="739" y="580"/>
                  </a:lnTo>
                  <a:lnTo>
                    <a:pt x="720" y="579"/>
                  </a:lnTo>
                  <a:lnTo>
                    <a:pt x="697" y="578"/>
                  </a:lnTo>
                  <a:lnTo>
                    <a:pt x="679" y="577"/>
                  </a:lnTo>
                  <a:lnTo>
                    <a:pt x="667" y="572"/>
                  </a:lnTo>
                  <a:lnTo>
                    <a:pt x="663" y="563"/>
                  </a:lnTo>
                  <a:lnTo>
                    <a:pt x="663" y="557"/>
                  </a:lnTo>
                  <a:lnTo>
                    <a:pt x="667" y="541"/>
                  </a:lnTo>
                  <a:lnTo>
                    <a:pt x="785" y="6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" name="Freeform 124"/>
            <p:cNvSpPr>
              <a:spLocks noChangeAspect="1"/>
            </p:cNvSpPr>
            <p:nvPr/>
          </p:nvSpPr>
          <p:spPr bwMode="auto">
            <a:xfrm>
              <a:off x="3994" y="-3"/>
              <a:ext cx="663" cy="425"/>
            </a:xfrm>
            <a:custGeom>
              <a:avLst/>
              <a:gdLst/>
              <a:ahLst/>
              <a:cxnLst>
                <a:cxn ang="0">
                  <a:pos x="593" y="37"/>
                </a:cxn>
                <a:cxn ang="0">
                  <a:pos x="615" y="24"/>
                </a:cxn>
                <a:cxn ang="0">
                  <a:pos x="657" y="21"/>
                </a:cxn>
                <a:cxn ang="0">
                  <a:pos x="658" y="2"/>
                </a:cxn>
                <a:cxn ang="0">
                  <a:pos x="560" y="0"/>
                </a:cxn>
                <a:cxn ang="0">
                  <a:pos x="543" y="2"/>
                </a:cxn>
                <a:cxn ang="0">
                  <a:pos x="533" y="13"/>
                </a:cxn>
                <a:cxn ang="0">
                  <a:pos x="231" y="17"/>
                </a:cxn>
                <a:cxn ang="0">
                  <a:pos x="227" y="3"/>
                </a:cxn>
                <a:cxn ang="0">
                  <a:pos x="210" y="0"/>
                </a:cxn>
                <a:cxn ang="0">
                  <a:pos x="106" y="2"/>
                </a:cxn>
                <a:cxn ang="0">
                  <a:pos x="105" y="22"/>
                </a:cxn>
                <a:cxn ang="0">
                  <a:pos x="133" y="23"/>
                </a:cxn>
                <a:cxn ang="0">
                  <a:pos x="156" y="27"/>
                </a:cxn>
                <a:cxn ang="0">
                  <a:pos x="158" y="37"/>
                </a:cxn>
                <a:cxn ang="0">
                  <a:pos x="78" y="359"/>
                </a:cxn>
                <a:cxn ang="0">
                  <a:pos x="62" y="388"/>
                </a:cxn>
                <a:cxn ang="0">
                  <a:pos x="13" y="403"/>
                </a:cxn>
                <a:cxn ang="0">
                  <a:pos x="0" y="417"/>
                </a:cxn>
                <a:cxn ang="0">
                  <a:pos x="9" y="425"/>
                </a:cxn>
                <a:cxn ang="0">
                  <a:pos x="74" y="423"/>
                </a:cxn>
                <a:cxn ang="0">
                  <a:pos x="107" y="424"/>
                </a:cxn>
                <a:cxn ang="0">
                  <a:pos x="140" y="425"/>
                </a:cxn>
                <a:cxn ang="0">
                  <a:pos x="148" y="423"/>
                </a:cxn>
                <a:cxn ang="0">
                  <a:pos x="153" y="412"/>
                </a:cxn>
                <a:cxn ang="0">
                  <a:pos x="139" y="403"/>
                </a:cxn>
                <a:cxn ang="0">
                  <a:pos x="104" y="392"/>
                </a:cxn>
                <a:cxn ang="0">
                  <a:pos x="99" y="377"/>
                </a:cxn>
                <a:cxn ang="0">
                  <a:pos x="101" y="361"/>
                </a:cxn>
                <a:cxn ang="0">
                  <a:pos x="184" y="31"/>
                </a:cxn>
                <a:cxn ang="0">
                  <a:pos x="255" y="421"/>
                </a:cxn>
                <a:cxn ang="0">
                  <a:pos x="274" y="421"/>
                </a:cxn>
                <a:cxn ang="0">
                  <a:pos x="543" y="24"/>
                </a:cxn>
                <a:cxn ang="0">
                  <a:pos x="456" y="377"/>
                </a:cxn>
                <a:cxn ang="0">
                  <a:pos x="445" y="397"/>
                </a:cxn>
                <a:cxn ang="0">
                  <a:pos x="401" y="403"/>
                </a:cxn>
                <a:cxn ang="0">
                  <a:pos x="382" y="417"/>
                </a:cxn>
                <a:cxn ang="0">
                  <a:pos x="393" y="425"/>
                </a:cxn>
                <a:cxn ang="0">
                  <a:pos x="470" y="423"/>
                </a:cxn>
                <a:cxn ang="0">
                  <a:pos x="509" y="424"/>
                </a:cxn>
                <a:cxn ang="0">
                  <a:pos x="549" y="425"/>
                </a:cxn>
                <a:cxn ang="0">
                  <a:pos x="557" y="423"/>
                </a:cxn>
                <a:cxn ang="0">
                  <a:pos x="562" y="412"/>
                </a:cxn>
                <a:cxn ang="0">
                  <a:pos x="542" y="403"/>
                </a:cxn>
                <a:cxn ang="0">
                  <a:pos x="519" y="402"/>
                </a:cxn>
                <a:cxn ang="0">
                  <a:pos x="504" y="392"/>
                </a:cxn>
                <a:cxn ang="0">
                  <a:pos x="589" y="51"/>
                </a:cxn>
              </a:cxnLst>
              <a:rect l="0" t="0" r="r" b="b"/>
              <a:pathLst>
                <a:path w="663" h="425">
                  <a:moveTo>
                    <a:pt x="589" y="51"/>
                  </a:moveTo>
                  <a:lnTo>
                    <a:pt x="593" y="37"/>
                  </a:lnTo>
                  <a:lnTo>
                    <a:pt x="600" y="28"/>
                  </a:lnTo>
                  <a:lnTo>
                    <a:pt x="615" y="24"/>
                  </a:lnTo>
                  <a:lnTo>
                    <a:pt x="642" y="23"/>
                  </a:lnTo>
                  <a:lnTo>
                    <a:pt x="657" y="21"/>
                  </a:lnTo>
                  <a:lnTo>
                    <a:pt x="663" y="10"/>
                  </a:lnTo>
                  <a:lnTo>
                    <a:pt x="658" y="2"/>
                  </a:lnTo>
                  <a:lnTo>
                    <a:pt x="644" y="0"/>
                  </a:lnTo>
                  <a:lnTo>
                    <a:pt x="560" y="0"/>
                  </a:lnTo>
                  <a:lnTo>
                    <a:pt x="549" y="1"/>
                  </a:lnTo>
                  <a:lnTo>
                    <a:pt x="543" y="2"/>
                  </a:lnTo>
                  <a:lnTo>
                    <a:pt x="538" y="6"/>
                  </a:lnTo>
                  <a:lnTo>
                    <a:pt x="533" y="13"/>
                  </a:lnTo>
                  <a:lnTo>
                    <a:pt x="293" y="367"/>
                  </a:lnTo>
                  <a:lnTo>
                    <a:pt x="231" y="17"/>
                  </a:lnTo>
                  <a:lnTo>
                    <a:pt x="229" y="8"/>
                  </a:lnTo>
                  <a:lnTo>
                    <a:pt x="227" y="3"/>
                  </a:lnTo>
                  <a:lnTo>
                    <a:pt x="221" y="1"/>
                  </a:lnTo>
                  <a:lnTo>
                    <a:pt x="210" y="0"/>
                  </a:lnTo>
                  <a:lnTo>
                    <a:pt x="121" y="0"/>
                  </a:lnTo>
                  <a:lnTo>
                    <a:pt x="106" y="2"/>
                  </a:lnTo>
                  <a:lnTo>
                    <a:pt x="100" y="14"/>
                  </a:lnTo>
                  <a:lnTo>
                    <a:pt x="105" y="22"/>
                  </a:lnTo>
                  <a:lnTo>
                    <a:pt x="121" y="23"/>
                  </a:lnTo>
                  <a:lnTo>
                    <a:pt x="133" y="23"/>
                  </a:lnTo>
                  <a:lnTo>
                    <a:pt x="145" y="24"/>
                  </a:lnTo>
                  <a:lnTo>
                    <a:pt x="156" y="27"/>
                  </a:lnTo>
                  <a:lnTo>
                    <a:pt x="159" y="33"/>
                  </a:lnTo>
                  <a:lnTo>
                    <a:pt x="158" y="37"/>
                  </a:lnTo>
                  <a:lnTo>
                    <a:pt x="156" y="47"/>
                  </a:lnTo>
                  <a:lnTo>
                    <a:pt x="78" y="359"/>
                  </a:lnTo>
                  <a:lnTo>
                    <a:pt x="72" y="374"/>
                  </a:lnTo>
                  <a:lnTo>
                    <a:pt x="62" y="388"/>
                  </a:lnTo>
                  <a:lnTo>
                    <a:pt x="43" y="398"/>
                  </a:lnTo>
                  <a:lnTo>
                    <a:pt x="13" y="403"/>
                  </a:lnTo>
                  <a:lnTo>
                    <a:pt x="5" y="405"/>
                  </a:lnTo>
                  <a:lnTo>
                    <a:pt x="0" y="417"/>
                  </a:lnTo>
                  <a:lnTo>
                    <a:pt x="1" y="421"/>
                  </a:lnTo>
                  <a:lnTo>
                    <a:pt x="9" y="425"/>
                  </a:lnTo>
                  <a:lnTo>
                    <a:pt x="41" y="424"/>
                  </a:lnTo>
                  <a:lnTo>
                    <a:pt x="74" y="423"/>
                  </a:lnTo>
                  <a:lnTo>
                    <a:pt x="88" y="423"/>
                  </a:lnTo>
                  <a:lnTo>
                    <a:pt x="107" y="424"/>
                  </a:lnTo>
                  <a:lnTo>
                    <a:pt x="125" y="425"/>
                  </a:lnTo>
                  <a:lnTo>
                    <a:pt x="140" y="425"/>
                  </a:lnTo>
                  <a:lnTo>
                    <a:pt x="143" y="425"/>
                  </a:lnTo>
                  <a:lnTo>
                    <a:pt x="148" y="423"/>
                  </a:lnTo>
                  <a:lnTo>
                    <a:pt x="151" y="420"/>
                  </a:lnTo>
                  <a:lnTo>
                    <a:pt x="153" y="412"/>
                  </a:lnTo>
                  <a:lnTo>
                    <a:pt x="148" y="404"/>
                  </a:lnTo>
                  <a:lnTo>
                    <a:pt x="139" y="403"/>
                  </a:lnTo>
                  <a:lnTo>
                    <a:pt x="116" y="399"/>
                  </a:lnTo>
                  <a:lnTo>
                    <a:pt x="104" y="392"/>
                  </a:lnTo>
                  <a:lnTo>
                    <a:pt x="100" y="384"/>
                  </a:lnTo>
                  <a:lnTo>
                    <a:pt x="99" y="377"/>
                  </a:lnTo>
                  <a:lnTo>
                    <a:pt x="99" y="372"/>
                  </a:lnTo>
                  <a:lnTo>
                    <a:pt x="101" y="361"/>
                  </a:lnTo>
                  <a:lnTo>
                    <a:pt x="184" y="31"/>
                  </a:lnTo>
                  <a:lnTo>
                    <a:pt x="184" y="31"/>
                  </a:lnTo>
                  <a:lnTo>
                    <a:pt x="251" y="409"/>
                  </a:lnTo>
                  <a:lnTo>
                    <a:pt x="255" y="421"/>
                  </a:lnTo>
                  <a:lnTo>
                    <a:pt x="263" y="425"/>
                  </a:lnTo>
                  <a:lnTo>
                    <a:pt x="274" y="421"/>
                  </a:lnTo>
                  <a:lnTo>
                    <a:pt x="282" y="412"/>
                  </a:lnTo>
                  <a:lnTo>
                    <a:pt x="543" y="24"/>
                  </a:lnTo>
                  <a:lnTo>
                    <a:pt x="543" y="25"/>
                  </a:lnTo>
                  <a:lnTo>
                    <a:pt x="456" y="377"/>
                  </a:lnTo>
                  <a:lnTo>
                    <a:pt x="452" y="390"/>
                  </a:lnTo>
                  <a:lnTo>
                    <a:pt x="445" y="397"/>
                  </a:lnTo>
                  <a:lnTo>
                    <a:pt x="430" y="402"/>
                  </a:lnTo>
                  <a:lnTo>
                    <a:pt x="401" y="403"/>
                  </a:lnTo>
                  <a:lnTo>
                    <a:pt x="388" y="404"/>
                  </a:lnTo>
                  <a:lnTo>
                    <a:pt x="382" y="417"/>
                  </a:lnTo>
                  <a:lnTo>
                    <a:pt x="384" y="421"/>
                  </a:lnTo>
                  <a:lnTo>
                    <a:pt x="393" y="425"/>
                  </a:lnTo>
                  <a:lnTo>
                    <a:pt x="431" y="423"/>
                  </a:lnTo>
                  <a:lnTo>
                    <a:pt x="470" y="423"/>
                  </a:lnTo>
                  <a:lnTo>
                    <a:pt x="487" y="423"/>
                  </a:lnTo>
                  <a:lnTo>
                    <a:pt x="509" y="424"/>
                  </a:lnTo>
                  <a:lnTo>
                    <a:pt x="532" y="425"/>
                  </a:lnTo>
                  <a:lnTo>
                    <a:pt x="549" y="425"/>
                  </a:lnTo>
                  <a:lnTo>
                    <a:pt x="553" y="425"/>
                  </a:lnTo>
                  <a:lnTo>
                    <a:pt x="557" y="423"/>
                  </a:lnTo>
                  <a:lnTo>
                    <a:pt x="561" y="420"/>
                  </a:lnTo>
                  <a:lnTo>
                    <a:pt x="562" y="412"/>
                  </a:lnTo>
                  <a:lnTo>
                    <a:pt x="557" y="404"/>
                  </a:lnTo>
                  <a:lnTo>
                    <a:pt x="542" y="403"/>
                  </a:lnTo>
                  <a:lnTo>
                    <a:pt x="535" y="403"/>
                  </a:lnTo>
                  <a:lnTo>
                    <a:pt x="519" y="402"/>
                  </a:lnTo>
                  <a:lnTo>
                    <a:pt x="506" y="399"/>
                  </a:lnTo>
                  <a:lnTo>
                    <a:pt x="504" y="392"/>
                  </a:lnTo>
                  <a:lnTo>
                    <a:pt x="507" y="379"/>
                  </a:lnTo>
                  <a:lnTo>
                    <a:pt x="589" y="5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" name="Freeform 125"/>
            <p:cNvSpPr>
              <a:spLocks noChangeAspect="1"/>
            </p:cNvSpPr>
            <p:nvPr/>
          </p:nvSpPr>
          <p:spPr bwMode="auto">
            <a:xfrm>
              <a:off x="3728" y="688"/>
              <a:ext cx="1182" cy="1243"/>
            </a:xfrm>
            <a:custGeom>
              <a:avLst/>
              <a:gdLst/>
              <a:ahLst/>
              <a:cxnLst>
                <a:cxn ang="0">
                  <a:pos x="1075" y="1243"/>
                </a:cxn>
                <a:cxn ang="0">
                  <a:pos x="1182" y="959"/>
                </a:cxn>
                <a:cxn ang="0">
                  <a:pos x="1160" y="959"/>
                </a:cxn>
                <a:cxn ang="0">
                  <a:pos x="1124" y="1022"/>
                </a:cxn>
                <a:cxn ang="0">
                  <a:pos x="1070" y="1073"/>
                </a:cxn>
                <a:cxn ang="0">
                  <a:pos x="1004" y="1113"/>
                </a:cxn>
                <a:cxn ang="0">
                  <a:pos x="929" y="1139"/>
                </a:cxn>
                <a:cxn ang="0">
                  <a:pos x="902" y="1145"/>
                </a:cxn>
                <a:cxn ang="0">
                  <a:pos x="848" y="1154"/>
                </a:cxn>
                <a:cxn ang="0">
                  <a:pos x="765" y="1163"/>
                </a:cxn>
                <a:cxn ang="0">
                  <a:pos x="653" y="1166"/>
                </a:cxn>
                <a:cxn ang="0">
                  <a:pos x="117" y="1166"/>
                </a:cxn>
                <a:cxn ang="0">
                  <a:pos x="569" y="636"/>
                </a:cxn>
                <a:cxn ang="0">
                  <a:pos x="576" y="628"/>
                </a:cxn>
                <a:cxn ang="0">
                  <a:pos x="577" y="622"/>
                </a:cxn>
                <a:cxn ang="0">
                  <a:pos x="577" y="618"/>
                </a:cxn>
                <a:cxn ang="0">
                  <a:pos x="571" y="609"/>
                </a:cxn>
                <a:cxn ang="0">
                  <a:pos x="157" y="43"/>
                </a:cxn>
                <a:cxn ang="0">
                  <a:pos x="644" y="43"/>
                </a:cxn>
                <a:cxn ang="0">
                  <a:pos x="726" y="45"/>
                </a:cxn>
                <a:cxn ang="0">
                  <a:pos x="790" y="50"/>
                </a:cxn>
                <a:cxn ang="0">
                  <a:pos x="833" y="54"/>
                </a:cxn>
                <a:cxn ang="0">
                  <a:pos x="852" y="57"/>
                </a:cxn>
                <a:cxn ang="0">
                  <a:pos x="893" y="64"/>
                </a:cxn>
                <a:cxn ang="0">
                  <a:pos x="941" y="77"/>
                </a:cxn>
                <a:cxn ang="0">
                  <a:pos x="994" y="96"/>
                </a:cxn>
                <a:cxn ang="0">
                  <a:pos x="1047" y="124"/>
                </a:cxn>
                <a:cxn ang="0">
                  <a:pos x="1070" y="140"/>
                </a:cxn>
                <a:cxn ang="0">
                  <a:pos x="1101" y="165"/>
                </a:cxn>
                <a:cxn ang="0">
                  <a:pos x="1133" y="202"/>
                </a:cxn>
                <a:cxn ang="0">
                  <a:pos x="1160" y="250"/>
                </a:cxn>
                <a:cxn ang="0">
                  <a:pos x="1182" y="250"/>
                </a:cxn>
                <a:cxn ang="0">
                  <a:pos x="1075" y="0"/>
                </a:cxn>
                <a:cxn ang="0">
                  <a:pos x="25" y="0"/>
                </a:cxn>
                <a:cxn ang="0">
                  <a:pos x="13" y="1"/>
                </a:cxn>
                <a:cxn ang="0">
                  <a:pos x="7" y="2"/>
                </a:cxn>
                <a:cxn ang="0">
                  <a:pos x="3" y="3"/>
                </a:cxn>
                <a:cxn ang="0">
                  <a:pos x="1" y="7"/>
                </a:cxn>
                <a:cxn ang="0">
                  <a:pos x="0" y="19"/>
                </a:cxn>
                <a:cxn ang="0">
                  <a:pos x="0" y="36"/>
                </a:cxn>
                <a:cxn ang="0">
                  <a:pos x="470" y="679"/>
                </a:cxn>
                <a:cxn ang="0">
                  <a:pos x="10" y="1218"/>
                </a:cxn>
                <a:cxn ang="0">
                  <a:pos x="2" y="1229"/>
                </a:cxn>
                <a:cxn ang="0">
                  <a:pos x="1" y="1234"/>
                </a:cxn>
                <a:cxn ang="0">
                  <a:pos x="7" y="1242"/>
                </a:cxn>
                <a:cxn ang="0">
                  <a:pos x="25" y="1243"/>
                </a:cxn>
                <a:cxn ang="0">
                  <a:pos x="1075" y="1243"/>
                </a:cxn>
              </a:cxnLst>
              <a:rect l="0" t="0" r="r" b="b"/>
              <a:pathLst>
                <a:path w="1182" h="1243">
                  <a:moveTo>
                    <a:pt x="1075" y="1243"/>
                  </a:moveTo>
                  <a:lnTo>
                    <a:pt x="1182" y="959"/>
                  </a:lnTo>
                  <a:lnTo>
                    <a:pt x="1160" y="959"/>
                  </a:lnTo>
                  <a:lnTo>
                    <a:pt x="1124" y="1022"/>
                  </a:lnTo>
                  <a:lnTo>
                    <a:pt x="1070" y="1073"/>
                  </a:lnTo>
                  <a:lnTo>
                    <a:pt x="1004" y="1113"/>
                  </a:lnTo>
                  <a:lnTo>
                    <a:pt x="929" y="1139"/>
                  </a:lnTo>
                  <a:lnTo>
                    <a:pt x="902" y="1145"/>
                  </a:lnTo>
                  <a:lnTo>
                    <a:pt x="848" y="1154"/>
                  </a:lnTo>
                  <a:lnTo>
                    <a:pt x="765" y="1163"/>
                  </a:lnTo>
                  <a:lnTo>
                    <a:pt x="653" y="1166"/>
                  </a:lnTo>
                  <a:lnTo>
                    <a:pt x="117" y="1166"/>
                  </a:lnTo>
                  <a:lnTo>
                    <a:pt x="569" y="636"/>
                  </a:lnTo>
                  <a:lnTo>
                    <a:pt x="576" y="628"/>
                  </a:lnTo>
                  <a:lnTo>
                    <a:pt x="577" y="622"/>
                  </a:lnTo>
                  <a:lnTo>
                    <a:pt x="577" y="618"/>
                  </a:lnTo>
                  <a:lnTo>
                    <a:pt x="571" y="609"/>
                  </a:lnTo>
                  <a:lnTo>
                    <a:pt x="157" y="43"/>
                  </a:lnTo>
                  <a:lnTo>
                    <a:pt x="644" y="43"/>
                  </a:lnTo>
                  <a:lnTo>
                    <a:pt x="726" y="45"/>
                  </a:lnTo>
                  <a:lnTo>
                    <a:pt x="790" y="50"/>
                  </a:lnTo>
                  <a:lnTo>
                    <a:pt x="833" y="54"/>
                  </a:lnTo>
                  <a:lnTo>
                    <a:pt x="852" y="57"/>
                  </a:lnTo>
                  <a:lnTo>
                    <a:pt x="893" y="64"/>
                  </a:lnTo>
                  <a:lnTo>
                    <a:pt x="941" y="77"/>
                  </a:lnTo>
                  <a:lnTo>
                    <a:pt x="994" y="96"/>
                  </a:lnTo>
                  <a:lnTo>
                    <a:pt x="1047" y="124"/>
                  </a:lnTo>
                  <a:lnTo>
                    <a:pt x="1070" y="140"/>
                  </a:lnTo>
                  <a:lnTo>
                    <a:pt x="1101" y="165"/>
                  </a:lnTo>
                  <a:lnTo>
                    <a:pt x="1133" y="202"/>
                  </a:lnTo>
                  <a:lnTo>
                    <a:pt x="1160" y="250"/>
                  </a:lnTo>
                  <a:lnTo>
                    <a:pt x="1182" y="250"/>
                  </a:lnTo>
                  <a:lnTo>
                    <a:pt x="1075" y="0"/>
                  </a:lnTo>
                  <a:lnTo>
                    <a:pt x="25" y="0"/>
                  </a:lnTo>
                  <a:lnTo>
                    <a:pt x="13" y="1"/>
                  </a:lnTo>
                  <a:lnTo>
                    <a:pt x="7" y="2"/>
                  </a:lnTo>
                  <a:lnTo>
                    <a:pt x="3" y="3"/>
                  </a:lnTo>
                  <a:lnTo>
                    <a:pt x="1" y="7"/>
                  </a:lnTo>
                  <a:lnTo>
                    <a:pt x="0" y="19"/>
                  </a:lnTo>
                  <a:lnTo>
                    <a:pt x="0" y="36"/>
                  </a:lnTo>
                  <a:lnTo>
                    <a:pt x="470" y="679"/>
                  </a:lnTo>
                  <a:lnTo>
                    <a:pt x="10" y="1218"/>
                  </a:lnTo>
                  <a:lnTo>
                    <a:pt x="2" y="1229"/>
                  </a:lnTo>
                  <a:lnTo>
                    <a:pt x="1" y="1234"/>
                  </a:lnTo>
                  <a:lnTo>
                    <a:pt x="7" y="1242"/>
                  </a:lnTo>
                  <a:lnTo>
                    <a:pt x="25" y="1243"/>
                  </a:lnTo>
                  <a:lnTo>
                    <a:pt x="1075" y="124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" name="Freeform 126"/>
            <p:cNvSpPr>
              <a:spLocks noChangeAspect="1" noEditPoints="1"/>
            </p:cNvSpPr>
            <p:nvPr/>
          </p:nvSpPr>
          <p:spPr bwMode="auto">
            <a:xfrm>
              <a:off x="3774" y="2169"/>
              <a:ext cx="189" cy="418"/>
            </a:xfrm>
            <a:custGeom>
              <a:avLst/>
              <a:gdLst/>
              <a:ahLst/>
              <a:cxnLst>
                <a:cxn ang="0">
                  <a:pos x="171" y="15"/>
                </a:cxn>
                <a:cxn ang="0">
                  <a:pos x="159" y="2"/>
                </a:cxn>
                <a:cxn ang="0">
                  <a:pos x="135" y="3"/>
                </a:cxn>
                <a:cxn ang="0">
                  <a:pos x="116" y="21"/>
                </a:cxn>
                <a:cxn ang="0">
                  <a:pos x="119" y="50"/>
                </a:cxn>
                <a:cxn ang="0">
                  <a:pos x="150" y="54"/>
                </a:cxn>
                <a:cxn ang="0">
                  <a:pos x="170" y="36"/>
                </a:cxn>
                <a:cxn ang="0">
                  <a:pos x="46" y="339"/>
                </a:cxn>
                <a:cxn ang="0">
                  <a:pos x="40" y="365"/>
                </a:cxn>
                <a:cxn ang="0">
                  <a:pos x="57" y="403"/>
                </a:cxn>
                <a:cxn ang="0">
                  <a:pos x="99" y="418"/>
                </a:cxn>
                <a:cxn ang="0">
                  <a:pos x="139" y="405"/>
                </a:cxn>
                <a:cxn ang="0">
                  <a:pos x="167" y="374"/>
                </a:cxn>
                <a:cxn ang="0">
                  <a:pos x="183" y="342"/>
                </a:cxn>
                <a:cxn ang="0">
                  <a:pos x="189" y="323"/>
                </a:cxn>
                <a:cxn ang="0">
                  <a:pos x="179" y="315"/>
                </a:cxn>
                <a:cxn ang="0">
                  <a:pos x="167" y="325"/>
                </a:cxn>
                <a:cxn ang="0">
                  <a:pos x="137" y="382"/>
                </a:cxn>
                <a:cxn ang="0">
                  <a:pos x="101" y="401"/>
                </a:cxn>
                <a:cxn ang="0">
                  <a:pos x="85" y="379"/>
                </a:cxn>
                <a:cxn ang="0">
                  <a:pos x="95" y="339"/>
                </a:cxn>
                <a:cxn ang="0">
                  <a:pos x="122" y="272"/>
                </a:cxn>
                <a:cxn ang="0">
                  <a:pos x="141" y="224"/>
                </a:cxn>
                <a:cxn ang="0">
                  <a:pos x="150" y="191"/>
                </a:cxn>
                <a:cxn ang="0">
                  <a:pos x="133" y="153"/>
                </a:cxn>
                <a:cxn ang="0">
                  <a:pos x="90" y="138"/>
                </a:cxn>
                <a:cxn ang="0">
                  <a:pos x="50" y="151"/>
                </a:cxn>
                <a:cxn ang="0">
                  <a:pos x="22" y="181"/>
                </a:cxn>
                <a:cxn ang="0">
                  <a:pos x="6" y="214"/>
                </a:cxn>
                <a:cxn ang="0">
                  <a:pos x="0" y="233"/>
                </a:cxn>
                <a:cxn ang="0">
                  <a:pos x="11" y="241"/>
                </a:cxn>
                <a:cxn ang="0">
                  <a:pos x="22" y="231"/>
                </a:cxn>
                <a:cxn ang="0">
                  <a:pos x="52" y="173"/>
                </a:cxn>
                <a:cxn ang="0">
                  <a:pos x="88" y="155"/>
                </a:cxn>
                <a:cxn ang="0">
                  <a:pos x="104" y="177"/>
                </a:cxn>
                <a:cxn ang="0">
                  <a:pos x="100" y="199"/>
                </a:cxn>
                <a:cxn ang="0">
                  <a:pos x="85" y="239"/>
                </a:cxn>
              </a:cxnLst>
              <a:rect l="0" t="0" r="r" b="b"/>
              <a:pathLst>
                <a:path w="189" h="418">
                  <a:moveTo>
                    <a:pt x="173" y="23"/>
                  </a:moveTo>
                  <a:lnTo>
                    <a:pt x="171" y="15"/>
                  </a:lnTo>
                  <a:lnTo>
                    <a:pt x="167" y="8"/>
                  </a:lnTo>
                  <a:lnTo>
                    <a:pt x="159" y="2"/>
                  </a:lnTo>
                  <a:lnTo>
                    <a:pt x="147" y="0"/>
                  </a:lnTo>
                  <a:lnTo>
                    <a:pt x="135" y="3"/>
                  </a:lnTo>
                  <a:lnTo>
                    <a:pt x="124" y="10"/>
                  </a:lnTo>
                  <a:lnTo>
                    <a:pt x="116" y="21"/>
                  </a:lnTo>
                  <a:lnTo>
                    <a:pt x="113" y="34"/>
                  </a:lnTo>
                  <a:lnTo>
                    <a:pt x="119" y="50"/>
                  </a:lnTo>
                  <a:lnTo>
                    <a:pt x="138" y="57"/>
                  </a:lnTo>
                  <a:lnTo>
                    <a:pt x="150" y="54"/>
                  </a:lnTo>
                  <a:lnTo>
                    <a:pt x="162" y="47"/>
                  </a:lnTo>
                  <a:lnTo>
                    <a:pt x="170" y="36"/>
                  </a:lnTo>
                  <a:lnTo>
                    <a:pt x="173" y="23"/>
                  </a:lnTo>
                  <a:close/>
                  <a:moveTo>
                    <a:pt x="46" y="339"/>
                  </a:moveTo>
                  <a:lnTo>
                    <a:pt x="42" y="351"/>
                  </a:lnTo>
                  <a:lnTo>
                    <a:pt x="40" y="365"/>
                  </a:lnTo>
                  <a:lnTo>
                    <a:pt x="44" y="386"/>
                  </a:lnTo>
                  <a:lnTo>
                    <a:pt x="57" y="403"/>
                  </a:lnTo>
                  <a:lnTo>
                    <a:pt x="75" y="414"/>
                  </a:lnTo>
                  <a:lnTo>
                    <a:pt x="99" y="418"/>
                  </a:lnTo>
                  <a:lnTo>
                    <a:pt x="121" y="415"/>
                  </a:lnTo>
                  <a:lnTo>
                    <a:pt x="139" y="405"/>
                  </a:lnTo>
                  <a:lnTo>
                    <a:pt x="155" y="390"/>
                  </a:lnTo>
                  <a:lnTo>
                    <a:pt x="167" y="374"/>
                  </a:lnTo>
                  <a:lnTo>
                    <a:pt x="177" y="357"/>
                  </a:lnTo>
                  <a:lnTo>
                    <a:pt x="183" y="342"/>
                  </a:lnTo>
                  <a:lnTo>
                    <a:pt x="187" y="330"/>
                  </a:lnTo>
                  <a:lnTo>
                    <a:pt x="189" y="323"/>
                  </a:lnTo>
                  <a:lnTo>
                    <a:pt x="184" y="316"/>
                  </a:lnTo>
                  <a:lnTo>
                    <a:pt x="179" y="315"/>
                  </a:lnTo>
                  <a:lnTo>
                    <a:pt x="170" y="318"/>
                  </a:lnTo>
                  <a:lnTo>
                    <a:pt x="167" y="325"/>
                  </a:lnTo>
                  <a:lnTo>
                    <a:pt x="154" y="358"/>
                  </a:lnTo>
                  <a:lnTo>
                    <a:pt x="137" y="382"/>
                  </a:lnTo>
                  <a:lnTo>
                    <a:pt x="119" y="396"/>
                  </a:lnTo>
                  <a:lnTo>
                    <a:pt x="101" y="401"/>
                  </a:lnTo>
                  <a:lnTo>
                    <a:pt x="88" y="395"/>
                  </a:lnTo>
                  <a:lnTo>
                    <a:pt x="85" y="379"/>
                  </a:lnTo>
                  <a:lnTo>
                    <a:pt x="88" y="359"/>
                  </a:lnTo>
                  <a:lnTo>
                    <a:pt x="95" y="339"/>
                  </a:lnTo>
                  <a:lnTo>
                    <a:pt x="115" y="289"/>
                  </a:lnTo>
                  <a:lnTo>
                    <a:pt x="122" y="272"/>
                  </a:lnTo>
                  <a:lnTo>
                    <a:pt x="132" y="247"/>
                  </a:lnTo>
                  <a:lnTo>
                    <a:pt x="141" y="224"/>
                  </a:lnTo>
                  <a:lnTo>
                    <a:pt x="145" y="210"/>
                  </a:lnTo>
                  <a:lnTo>
                    <a:pt x="150" y="191"/>
                  </a:lnTo>
                  <a:lnTo>
                    <a:pt x="145" y="170"/>
                  </a:lnTo>
                  <a:lnTo>
                    <a:pt x="133" y="153"/>
                  </a:lnTo>
                  <a:lnTo>
                    <a:pt x="114" y="142"/>
                  </a:lnTo>
                  <a:lnTo>
                    <a:pt x="90" y="138"/>
                  </a:lnTo>
                  <a:lnTo>
                    <a:pt x="69" y="142"/>
                  </a:lnTo>
                  <a:lnTo>
                    <a:pt x="50" y="151"/>
                  </a:lnTo>
                  <a:lnTo>
                    <a:pt x="35" y="165"/>
                  </a:lnTo>
                  <a:lnTo>
                    <a:pt x="22" y="181"/>
                  </a:lnTo>
                  <a:lnTo>
                    <a:pt x="12" y="198"/>
                  </a:lnTo>
                  <a:lnTo>
                    <a:pt x="6" y="214"/>
                  </a:lnTo>
                  <a:lnTo>
                    <a:pt x="1" y="226"/>
                  </a:lnTo>
                  <a:lnTo>
                    <a:pt x="0" y="233"/>
                  </a:lnTo>
                  <a:lnTo>
                    <a:pt x="5" y="240"/>
                  </a:lnTo>
                  <a:lnTo>
                    <a:pt x="11" y="241"/>
                  </a:lnTo>
                  <a:lnTo>
                    <a:pt x="19" y="239"/>
                  </a:lnTo>
                  <a:lnTo>
                    <a:pt x="22" y="231"/>
                  </a:lnTo>
                  <a:lnTo>
                    <a:pt x="36" y="197"/>
                  </a:lnTo>
                  <a:lnTo>
                    <a:pt x="52" y="173"/>
                  </a:lnTo>
                  <a:lnTo>
                    <a:pt x="71" y="159"/>
                  </a:lnTo>
                  <a:lnTo>
                    <a:pt x="88" y="155"/>
                  </a:lnTo>
                  <a:lnTo>
                    <a:pt x="100" y="160"/>
                  </a:lnTo>
                  <a:lnTo>
                    <a:pt x="104" y="177"/>
                  </a:lnTo>
                  <a:lnTo>
                    <a:pt x="103" y="187"/>
                  </a:lnTo>
                  <a:lnTo>
                    <a:pt x="100" y="199"/>
                  </a:lnTo>
                  <a:lnTo>
                    <a:pt x="94" y="215"/>
                  </a:lnTo>
                  <a:lnTo>
                    <a:pt x="85" y="239"/>
                  </a:lnTo>
                  <a:lnTo>
                    <a:pt x="46" y="33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" name="Freeform 127"/>
            <p:cNvSpPr>
              <a:spLocks noChangeAspect="1" noEditPoints="1"/>
            </p:cNvSpPr>
            <p:nvPr/>
          </p:nvSpPr>
          <p:spPr bwMode="auto">
            <a:xfrm>
              <a:off x="4040" y="2342"/>
              <a:ext cx="457" cy="167"/>
            </a:xfrm>
            <a:custGeom>
              <a:avLst/>
              <a:gdLst/>
              <a:ahLst/>
              <a:cxnLst>
                <a:cxn ang="0">
                  <a:pos x="434" y="30"/>
                </a:cxn>
                <a:cxn ang="0">
                  <a:pos x="442" y="30"/>
                </a:cxn>
                <a:cxn ang="0">
                  <a:pos x="449" y="28"/>
                </a:cxn>
                <a:cxn ang="0">
                  <a:pos x="455" y="23"/>
                </a:cxn>
                <a:cxn ang="0">
                  <a:pos x="457" y="14"/>
                </a:cxn>
                <a:cxn ang="0">
                  <a:pos x="455" y="6"/>
                </a:cxn>
                <a:cxn ang="0">
                  <a:pos x="449" y="1"/>
                </a:cxn>
                <a:cxn ang="0">
                  <a:pos x="442" y="0"/>
                </a:cxn>
                <a:cxn ang="0">
                  <a:pos x="435" y="0"/>
                </a:cxn>
                <a:cxn ang="0">
                  <a:pos x="23" y="0"/>
                </a:cxn>
                <a:cxn ang="0">
                  <a:pos x="16" y="0"/>
                </a:cxn>
                <a:cxn ang="0">
                  <a:pos x="9" y="1"/>
                </a:cxn>
                <a:cxn ang="0">
                  <a:pos x="3" y="6"/>
                </a:cxn>
                <a:cxn ang="0">
                  <a:pos x="0" y="14"/>
                </a:cxn>
                <a:cxn ang="0">
                  <a:pos x="2" y="23"/>
                </a:cxn>
                <a:cxn ang="0">
                  <a:pos x="8" y="28"/>
                </a:cxn>
                <a:cxn ang="0">
                  <a:pos x="16" y="30"/>
                </a:cxn>
                <a:cxn ang="0">
                  <a:pos x="23" y="30"/>
                </a:cxn>
                <a:cxn ang="0">
                  <a:pos x="434" y="30"/>
                </a:cxn>
                <a:cxn ang="0">
                  <a:pos x="435" y="167"/>
                </a:cxn>
                <a:cxn ang="0">
                  <a:pos x="442" y="166"/>
                </a:cxn>
                <a:cxn ang="0">
                  <a:pos x="449" y="165"/>
                </a:cxn>
                <a:cxn ang="0">
                  <a:pos x="455" y="160"/>
                </a:cxn>
                <a:cxn ang="0">
                  <a:pos x="457" y="152"/>
                </a:cxn>
                <a:cxn ang="0">
                  <a:pos x="455" y="143"/>
                </a:cxn>
                <a:cxn ang="0">
                  <a:pos x="449" y="138"/>
                </a:cxn>
                <a:cxn ang="0">
                  <a:pos x="442" y="137"/>
                </a:cxn>
                <a:cxn ang="0">
                  <a:pos x="434" y="136"/>
                </a:cxn>
                <a:cxn ang="0">
                  <a:pos x="23" y="136"/>
                </a:cxn>
                <a:cxn ang="0">
                  <a:pos x="16" y="137"/>
                </a:cxn>
                <a:cxn ang="0">
                  <a:pos x="8" y="138"/>
                </a:cxn>
                <a:cxn ang="0">
                  <a:pos x="2" y="143"/>
                </a:cxn>
                <a:cxn ang="0">
                  <a:pos x="0" y="152"/>
                </a:cxn>
                <a:cxn ang="0">
                  <a:pos x="3" y="160"/>
                </a:cxn>
                <a:cxn ang="0">
                  <a:pos x="9" y="165"/>
                </a:cxn>
                <a:cxn ang="0">
                  <a:pos x="16" y="166"/>
                </a:cxn>
                <a:cxn ang="0">
                  <a:pos x="23" y="167"/>
                </a:cxn>
                <a:cxn ang="0">
                  <a:pos x="435" y="167"/>
                </a:cxn>
              </a:cxnLst>
              <a:rect l="0" t="0" r="r" b="b"/>
              <a:pathLst>
                <a:path w="457" h="167">
                  <a:moveTo>
                    <a:pt x="434" y="30"/>
                  </a:moveTo>
                  <a:lnTo>
                    <a:pt x="442" y="30"/>
                  </a:lnTo>
                  <a:lnTo>
                    <a:pt x="449" y="28"/>
                  </a:lnTo>
                  <a:lnTo>
                    <a:pt x="455" y="23"/>
                  </a:lnTo>
                  <a:lnTo>
                    <a:pt x="457" y="14"/>
                  </a:lnTo>
                  <a:lnTo>
                    <a:pt x="455" y="6"/>
                  </a:lnTo>
                  <a:lnTo>
                    <a:pt x="449" y="1"/>
                  </a:lnTo>
                  <a:lnTo>
                    <a:pt x="442" y="0"/>
                  </a:lnTo>
                  <a:lnTo>
                    <a:pt x="435" y="0"/>
                  </a:lnTo>
                  <a:lnTo>
                    <a:pt x="23" y="0"/>
                  </a:lnTo>
                  <a:lnTo>
                    <a:pt x="16" y="0"/>
                  </a:lnTo>
                  <a:lnTo>
                    <a:pt x="9" y="1"/>
                  </a:lnTo>
                  <a:lnTo>
                    <a:pt x="3" y="6"/>
                  </a:lnTo>
                  <a:lnTo>
                    <a:pt x="0" y="14"/>
                  </a:lnTo>
                  <a:lnTo>
                    <a:pt x="2" y="23"/>
                  </a:lnTo>
                  <a:lnTo>
                    <a:pt x="8" y="28"/>
                  </a:lnTo>
                  <a:lnTo>
                    <a:pt x="16" y="30"/>
                  </a:lnTo>
                  <a:lnTo>
                    <a:pt x="23" y="30"/>
                  </a:lnTo>
                  <a:lnTo>
                    <a:pt x="434" y="30"/>
                  </a:lnTo>
                  <a:close/>
                  <a:moveTo>
                    <a:pt x="435" y="167"/>
                  </a:moveTo>
                  <a:lnTo>
                    <a:pt x="442" y="166"/>
                  </a:lnTo>
                  <a:lnTo>
                    <a:pt x="449" y="165"/>
                  </a:lnTo>
                  <a:lnTo>
                    <a:pt x="455" y="160"/>
                  </a:lnTo>
                  <a:lnTo>
                    <a:pt x="457" y="152"/>
                  </a:lnTo>
                  <a:lnTo>
                    <a:pt x="455" y="143"/>
                  </a:lnTo>
                  <a:lnTo>
                    <a:pt x="449" y="138"/>
                  </a:lnTo>
                  <a:lnTo>
                    <a:pt x="442" y="137"/>
                  </a:lnTo>
                  <a:lnTo>
                    <a:pt x="434" y="136"/>
                  </a:lnTo>
                  <a:lnTo>
                    <a:pt x="23" y="136"/>
                  </a:lnTo>
                  <a:lnTo>
                    <a:pt x="16" y="137"/>
                  </a:lnTo>
                  <a:lnTo>
                    <a:pt x="8" y="138"/>
                  </a:lnTo>
                  <a:lnTo>
                    <a:pt x="2" y="143"/>
                  </a:lnTo>
                  <a:lnTo>
                    <a:pt x="0" y="152"/>
                  </a:lnTo>
                  <a:lnTo>
                    <a:pt x="3" y="160"/>
                  </a:lnTo>
                  <a:lnTo>
                    <a:pt x="9" y="165"/>
                  </a:lnTo>
                  <a:lnTo>
                    <a:pt x="16" y="166"/>
                  </a:lnTo>
                  <a:lnTo>
                    <a:pt x="23" y="167"/>
                  </a:lnTo>
                  <a:lnTo>
                    <a:pt x="435" y="167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" name="Freeform 128"/>
            <p:cNvSpPr>
              <a:spLocks noChangeAspect="1"/>
            </p:cNvSpPr>
            <p:nvPr/>
          </p:nvSpPr>
          <p:spPr bwMode="auto">
            <a:xfrm>
              <a:off x="4610" y="2168"/>
              <a:ext cx="226" cy="413"/>
            </a:xfrm>
            <a:custGeom>
              <a:avLst/>
              <a:gdLst/>
              <a:ahLst/>
              <a:cxnLst>
                <a:cxn ang="0">
                  <a:pos x="140" y="18"/>
                </a:cxn>
                <a:cxn ang="0">
                  <a:pos x="139" y="7"/>
                </a:cxn>
                <a:cxn ang="0">
                  <a:pos x="137" y="2"/>
                </a:cxn>
                <a:cxn ang="0">
                  <a:pos x="132" y="0"/>
                </a:cxn>
                <a:cxn ang="0">
                  <a:pos x="122" y="0"/>
                </a:cxn>
                <a:cxn ang="0">
                  <a:pos x="89" y="23"/>
                </a:cxn>
                <a:cxn ang="0">
                  <a:pos x="55" y="35"/>
                </a:cxn>
                <a:cxn ang="0">
                  <a:pos x="24" y="39"/>
                </a:cxn>
                <a:cxn ang="0">
                  <a:pos x="0" y="40"/>
                </a:cxn>
                <a:cxn ang="0">
                  <a:pos x="0" y="62"/>
                </a:cxn>
                <a:cxn ang="0">
                  <a:pos x="15" y="62"/>
                </a:cxn>
                <a:cxn ang="0">
                  <a:pos x="37" y="60"/>
                </a:cxn>
                <a:cxn ang="0">
                  <a:pos x="63" y="55"/>
                </a:cxn>
                <a:cxn ang="0">
                  <a:pos x="90" y="45"/>
                </a:cxn>
                <a:cxn ang="0">
                  <a:pos x="90" y="362"/>
                </a:cxn>
                <a:cxn ang="0">
                  <a:pos x="89" y="375"/>
                </a:cxn>
                <a:cxn ang="0">
                  <a:pos x="82" y="384"/>
                </a:cxn>
                <a:cxn ang="0">
                  <a:pos x="63" y="389"/>
                </a:cxn>
                <a:cxn ang="0">
                  <a:pos x="27" y="391"/>
                </a:cxn>
                <a:cxn ang="0">
                  <a:pos x="4" y="391"/>
                </a:cxn>
                <a:cxn ang="0">
                  <a:pos x="4" y="413"/>
                </a:cxn>
                <a:cxn ang="0">
                  <a:pos x="23" y="412"/>
                </a:cxn>
                <a:cxn ang="0">
                  <a:pos x="55" y="411"/>
                </a:cxn>
                <a:cxn ang="0">
                  <a:pos x="89" y="411"/>
                </a:cxn>
                <a:cxn ang="0">
                  <a:pos x="114" y="410"/>
                </a:cxn>
                <a:cxn ang="0">
                  <a:pos x="138" y="411"/>
                </a:cxn>
                <a:cxn ang="0">
                  <a:pos x="172" y="411"/>
                </a:cxn>
                <a:cxn ang="0">
                  <a:pos x="206" y="412"/>
                </a:cxn>
                <a:cxn ang="0">
                  <a:pos x="226" y="413"/>
                </a:cxn>
                <a:cxn ang="0">
                  <a:pos x="226" y="391"/>
                </a:cxn>
                <a:cxn ang="0">
                  <a:pos x="202" y="391"/>
                </a:cxn>
                <a:cxn ang="0">
                  <a:pos x="166" y="389"/>
                </a:cxn>
                <a:cxn ang="0">
                  <a:pos x="148" y="384"/>
                </a:cxn>
                <a:cxn ang="0">
                  <a:pos x="141" y="375"/>
                </a:cxn>
                <a:cxn ang="0">
                  <a:pos x="140" y="362"/>
                </a:cxn>
                <a:cxn ang="0">
                  <a:pos x="140" y="18"/>
                </a:cxn>
              </a:cxnLst>
              <a:rect l="0" t="0" r="r" b="b"/>
              <a:pathLst>
                <a:path w="226" h="413">
                  <a:moveTo>
                    <a:pt x="140" y="18"/>
                  </a:moveTo>
                  <a:lnTo>
                    <a:pt x="139" y="7"/>
                  </a:lnTo>
                  <a:lnTo>
                    <a:pt x="137" y="2"/>
                  </a:lnTo>
                  <a:lnTo>
                    <a:pt x="132" y="0"/>
                  </a:lnTo>
                  <a:lnTo>
                    <a:pt x="122" y="0"/>
                  </a:lnTo>
                  <a:lnTo>
                    <a:pt x="89" y="23"/>
                  </a:lnTo>
                  <a:lnTo>
                    <a:pt x="55" y="35"/>
                  </a:lnTo>
                  <a:lnTo>
                    <a:pt x="24" y="39"/>
                  </a:lnTo>
                  <a:lnTo>
                    <a:pt x="0" y="40"/>
                  </a:lnTo>
                  <a:lnTo>
                    <a:pt x="0" y="62"/>
                  </a:lnTo>
                  <a:lnTo>
                    <a:pt x="15" y="62"/>
                  </a:lnTo>
                  <a:lnTo>
                    <a:pt x="37" y="60"/>
                  </a:lnTo>
                  <a:lnTo>
                    <a:pt x="63" y="55"/>
                  </a:lnTo>
                  <a:lnTo>
                    <a:pt x="90" y="45"/>
                  </a:lnTo>
                  <a:lnTo>
                    <a:pt x="90" y="362"/>
                  </a:lnTo>
                  <a:lnTo>
                    <a:pt x="89" y="375"/>
                  </a:lnTo>
                  <a:lnTo>
                    <a:pt x="82" y="384"/>
                  </a:lnTo>
                  <a:lnTo>
                    <a:pt x="63" y="389"/>
                  </a:lnTo>
                  <a:lnTo>
                    <a:pt x="27" y="391"/>
                  </a:lnTo>
                  <a:lnTo>
                    <a:pt x="4" y="391"/>
                  </a:lnTo>
                  <a:lnTo>
                    <a:pt x="4" y="413"/>
                  </a:lnTo>
                  <a:lnTo>
                    <a:pt x="23" y="412"/>
                  </a:lnTo>
                  <a:lnTo>
                    <a:pt x="55" y="411"/>
                  </a:lnTo>
                  <a:lnTo>
                    <a:pt x="89" y="411"/>
                  </a:lnTo>
                  <a:lnTo>
                    <a:pt x="114" y="410"/>
                  </a:lnTo>
                  <a:lnTo>
                    <a:pt x="138" y="411"/>
                  </a:lnTo>
                  <a:lnTo>
                    <a:pt x="172" y="411"/>
                  </a:lnTo>
                  <a:lnTo>
                    <a:pt x="206" y="412"/>
                  </a:lnTo>
                  <a:lnTo>
                    <a:pt x="226" y="413"/>
                  </a:lnTo>
                  <a:lnTo>
                    <a:pt x="226" y="391"/>
                  </a:lnTo>
                  <a:lnTo>
                    <a:pt x="202" y="391"/>
                  </a:lnTo>
                  <a:lnTo>
                    <a:pt x="166" y="389"/>
                  </a:lnTo>
                  <a:lnTo>
                    <a:pt x="148" y="384"/>
                  </a:lnTo>
                  <a:lnTo>
                    <a:pt x="141" y="375"/>
                  </a:lnTo>
                  <a:lnTo>
                    <a:pt x="140" y="362"/>
                  </a:lnTo>
                  <a:lnTo>
                    <a:pt x="140" y="1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" name="Freeform 129"/>
            <p:cNvSpPr>
              <a:spLocks noChangeAspect="1"/>
            </p:cNvSpPr>
            <p:nvPr/>
          </p:nvSpPr>
          <p:spPr bwMode="auto">
            <a:xfrm>
              <a:off x="5144" y="1131"/>
              <a:ext cx="391" cy="407"/>
            </a:xfrm>
            <a:custGeom>
              <a:avLst/>
              <a:gdLst/>
              <a:ahLst/>
              <a:cxnLst>
                <a:cxn ang="0">
                  <a:pos x="277" y="52"/>
                </a:cxn>
                <a:cxn ang="0">
                  <a:pos x="269" y="74"/>
                </a:cxn>
                <a:cxn ang="0">
                  <a:pos x="274" y="106"/>
                </a:cxn>
                <a:cxn ang="0">
                  <a:pos x="305" y="134"/>
                </a:cxn>
                <a:cxn ang="0">
                  <a:pos x="344" y="134"/>
                </a:cxn>
                <a:cxn ang="0">
                  <a:pos x="375" y="106"/>
                </a:cxn>
                <a:cxn ang="0">
                  <a:pos x="362" y="36"/>
                </a:cxn>
                <a:cxn ang="0">
                  <a:pos x="271" y="2"/>
                </a:cxn>
                <a:cxn ang="0">
                  <a:pos x="169" y="4"/>
                </a:cxn>
                <a:cxn ang="0">
                  <a:pos x="84" y="38"/>
                </a:cxn>
                <a:cxn ang="0">
                  <a:pos x="29" y="95"/>
                </a:cxn>
                <a:cxn ang="0">
                  <a:pos x="3" y="166"/>
                </a:cxn>
                <a:cxn ang="0">
                  <a:pos x="15" y="286"/>
                </a:cxn>
                <a:cxn ang="0">
                  <a:pos x="128" y="392"/>
                </a:cxn>
                <a:cxn ang="0">
                  <a:pos x="269" y="403"/>
                </a:cxn>
                <a:cxn ang="0">
                  <a:pos x="338" y="374"/>
                </a:cxn>
                <a:cxn ang="0">
                  <a:pos x="375" y="335"/>
                </a:cxn>
                <a:cxn ang="0">
                  <a:pos x="390" y="304"/>
                </a:cxn>
                <a:cxn ang="0">
                  <a:pos x="389" y="291"/>
                </a:cxn>
                <a:cxn ang="0">
                  <a:pos x="377" y="286"/>
                </a:cxn>
                <a:cxn ang="0">
                  <a:pos x="360" y="286"/>
                </a:cxn>
                <a:cxn ang="0">
                  <a:pos x="351" y="292"/>
                </a:cxn>
                <a:cxn ang="0">
                  <a:pos x="328" y="334"/>
                </a:cxn>
                <a:cxn ang="0">
                  <a:pos x="271" y="368"/>
                </a:cxn>
                <a:cxn ang="0">
                  <a:pos x="196" y="366"/>
                </a:cxn>
                <a:cxn ang="0">
                  <a:pos x="144" y="328"/>
                </a:cxn>
                <a:cxn ang="0">
                  <a:pos x="120" y="272"/>
                </a:cxn>
                <a:cxn ang="0">
                  <a:pos x="114" y="219"/>
                </a:cxn>
                <a:cxn ang="0">
                  <a:pos x="114" y="179"/>
                </a:cxn>
                <a:cxn ang="0">
                  <a:pos x="120" y="126"/>
                </a:cxn>
                <a:cxn ang="0">
                  <a:pos x="142" y="74"/>
                </a:cxn>
                <a:cxn ang="0">
                  <a:pos x="191" y="40"/>
                </a:cxn>
                <a:cxn ang="0">
                  <a:pos x="265" y="37"/>
                </a:cxn>
              </a:cxnLst>
              <a:rect l="0" t="0" r="r" b="b"/>
              <a:pathLst>
                <a:path w="391" h="407">
                  <a:moveTo>
                    <a:pt x="286" y="41"/>
                  </a:moveTo>
                  <a:lnTo>
                    <a:pt x="277" y="52"/>
                  </a:lnTo>
                  <a:lnTo>
                    <a:pt x="271" y="63"/>
                  </a:lnTo>
                  <a:lnTo>
                    <a:pt x="269" y="74"/>
                  </a:lnTo>
                  <a:lnTo>
                    <a:pt x="268" y="81"/>
                  </a:lnTo>
                  <a:lnTo>
                    <a:pt x="274" y="106"/>
                  </a:lnTo>
                  <a:lnTo>
                    <a:pt x="287" y="124"/>
                  </a:lnTo>
                  <a:lnTo>
                    <a:pt x="305" y="134"/>
                  </a:lnTo>
                  <a:lnTo>
                    <a:pt x="323" y="137"/>
                  </a:lnTo>
                  <a:lnTo>
                    <a:pt x="344" y="134"/>
                  </a:lnTo>
                  <a:lnTo>
                    <a:pt x="362" y="123"/>
                  </a:lnTo>
                  <a:lnTo>
                    <a:pt x="375" y="106"/>
                  </a:lnTo>
                  <a:lnTo>
                    <a:pt x="379" y="81"/>
                  </a:lnTo>
                  <a:lnTo>
                    <a:pt x="362" y="36"/>
                  </a:lnTo>
                  <a:lnTo>
                    <a:pt x="322" y="12"/>
                  </a:lnTo>
                  <a:lnTo>
                    <a:pt x="271" y="2"/>
                  </a:lnTo>
                  <a:lnTo>
                    <a:pt x="225" y="0"/>
                  </a:lnTo>
                  <a:lnTo>
                    <a:pt x="169" y="4"/>
                  </a:lnTo>
                  <a:lnTo>
                    <a:pt x="123" y="17"/>
                  </a:lnTo>
                  <a:lnTo>
                    <a:pt x="84" y="38"/>
                  </a:lnTo>
                  <a:lnTo>
                    <a:pt x="53" y="64"/>
                  </a:lnTo>
                  <a:lnTo>
                    <a:pt x="29" y="95"/>
                  </a:lnTo>
                  <a:lnTo>
                    <a:pt x="13" y="129"/>
                  </a:lnTo>
                  <a:lnTo>
                    <a:pt x="3" y="166"/>
                  </a:lnTo>
                  <a:lnTo>
                    <a:pt x="0" y="205"/>
                  </a:lnTo>
                  <a:lnTo>
                    <a:pt x="15" y="286"/>
                  </a:lnTo>
                  <a:lnTo>
                    <a:pt x="59" y="350"/>
                  </a:lnTo>
                  <a:lnTo>
                    <a:pt x="128" y="392"/>
                  </a:lnTo>
                  <a:lnTo>
                    <a:pt x="220" y="407"/>
                  </a:lnTo>
                  <a:lnTo>
                    <a:pt x="269" y="403"/>
                  </a:lnTo>
                  <a:lnTo>
                    <a:pt x="308" y="391"/>
                  </a:lnTo>
                  <a:lnTo>
                    <a:pt x="338" y="374"/>
                  </a:lnTo>
                  <a:lnTo>
                    <a:pt x="360" y="355"/>
                  </a:lnTo>
                  <a:lnTo>
                    <a:pt x="375" y="335"/>
                  </a:lnTo>
                  <a:lnTo>
                    <a:pt x="384" y="317"/>
                  </a:lnTo>
                  <a:lnTo>
                    <a:pt x="390" y="304"/>
                  </a:lnTo>
                  <a:lnTo>
                    <a:pt x="391" y="298"/>
                  </a:lnTo>
                  <a:lnTo>
                    <a:pt x="389" y="291"/>
                  </a:lnTo>
                  <a:lnTo>
                    <a:pt x="384" y="287"/>
                  </a:lnTo>
                  <a:lnTo>
                    <a:pt x="377" y="286"/>
                  </a:lnTo>
                  <a:lnTo>
                    <a:pt x="370" y="286"/>
                  </a:lnTo>
                  <a:lnTo>
                    <a:pt x="360" y="286"/>
                  </a:lnTo>
                  <a:lnTo>
                    <a:pt x="355" y="288"/>
                  </a:lnTo>
                  <a:lnTo>
                    <a:pt x="351" y="292"/>
                  </a:lnTo>
                  <a:lnTo>
                    <a:pt x="348" y="299"/>
                  </a:lnTo>
                  <a:lnTo>
                    <a:pt x="328" y="334"/>
                  </a:lnTo>
                  <a:lnTo>
                    <a:pt x="301" y="356"/>
                  </a:lnTo>
                  <a:lnTo>
                    <a:pt x="271" y="368"/>
                  </a:lnTo>
                  <a:lnTo>
                    <a:pt x="237" y="372"/>
                  </a:lnTo>
                  <a:lnTo>
                    <a:pt x="196" y="366"/>
                  </a:lnTo>
                  <a:lnTo>
                    <a:pt x="166" y="351"/>
                  </a:lnTo>
                  <a:lnTo>
                    <a:pt x="144" y="328"/>
                  </a:lnTo>
                  <a:lnTo>
                    <a:pt x="129" y="301"/>
                  </a:lnTo>
                  <a:lnTo>
                    <a:pt x="120" y="272"/>
                  </a:lnTo>
                  <a:lnTo>
                    <a:pt x="116" y="244"/>
                  </a:lnTo>
                  <a:lnTo>
                    <a:pt x="114" y="219"/>
                  </a:lnTo>
                  <a:lnTo>
                    <a:pt x="114" y="200"/>
                  </a:lnTo>
                  <a:lnTo>
                    <a:pt x="114" y="179"/>
                  </a:lnTo>
                  <a:lnTo>
                    <a:pt x="116" y="154"/>
                  </a:lnTo>
                  <a:lnTo>
                    <a:pt x="120" y="126"/>
                  </a:lnTo>
                  <a:lnTo>
                    <a:pt x="128" y="99"/>
                  </a:lnTo>
                  <a:lnTo>
                    <a:pt x="142" y="74"/>
                  </a:lnTo>
                  <a:lnTo>
                    <a:pt x="162" y="54"/>
                  </a:lnTo>
                  <a:lnTo>
                    <a:pt x="191" y="40"/>
                  </a:lnTo>
                  <a:lnTo>
                    <a:pt x="229" y="35"/>
                  </a:lnTo>
                  <a:lnTo>
                    <a:pt x="265" y="37"/>
                  </a:lnTo>
                  <a:lnTo>
                    <a:pt x="286" y="4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" name="Freeform 130"/>
            <p:cNvSpPr>
              <a:spLocks noChangeAspect="1" noEditPoints="1"/>
            </p:cNvSpPr>
            <p:nvPr/>
          </p:nvSpPr>
          <p:spPr bwMode="auto">
            <a:xfrm>
              <a:off x="5606" y="1234"/>
              <a:ext cx="154" cy="432"/>
            </a:xfrm>
            <a:custGeom>
              <a:avLst/>
              <a:gdLst/>
              <a:ahLst/>
              <a:cxnLst>
                <a:cxn ang="0">
                  <a:pos x="121" y="51"/>
                </a:cxn>
                <a:cxn ang="0">
                  <a:pos x="117" y="30"/>
                </a:cxn>
                <a:cxn ang="0">
                  <a:pos x="106" y="14"/>
                </a:cxn>
                <a:cxn ang="0">
                  <a:pos x="90" y="4"/>
                </a:cxn>
                <a:cxn ang="0">
                  <a:pos x="71" y="0"/>
                </a:cxn>
                <a:cxn ang="0">
                  <a:pos x="50" y="4"/>
                </a:cxn>
                <a:cxn ang="0">
                  <a:pos x="34" y="15"/>
                </a:cxn>
                <a:cxn ang="0">
                  <a:pos x="24" y="31"/>
                </a:cxn>
                <a:cxn ang="0">
                  <a:pos x="20" y="50"/>
                </a:cxn>
                <a:cxn ang="0">
                  <a:pos x="24" y="71"/>
                </a:cxn>
                <a:cxn ang="0">
                  <a:pos x="35" y="87"/>
                </a:cxn>
                <a:cxn ang="0">
                  <a:pos x="52" y="98"/>
                </a:cxn>
                <a:cxn ang="0">
                  <a:pos x="70" y="102"/>
                </a:cxn>
                <a:cxn ang="0">
                  <a:pos x="91" y="97"/>
                </a:cxn>
                <a:cxn ang="0">
                  <a:pos x="107" y="86"/>
                </a:cxn>
                <a:cxn ang="0">
                  <a:pos x="117" y="70"/>
                </a:cxn>
                <a:cxn ang="0">
                  <a:pos x="121" y="51"/>
                </a:cxn>
                <a:cxn ang="0">
                  <a:pos x="2" y="157"/>
                </a:cxn>
                <a:cxn ang="0">
                  <a:pos x="2" y="192"/>
                </a:cxn>
                <a:cxn ang="0">
                  <a:pos x="23" y="192"/>
                </a:cxn>
                <a:cxn ang="0">
                  <a:pos x="35" y="195"/>
                </a:cxn>
                <a:cxn ang="0">
                  <a:pos x="41" y="202"/>
                </a:cxn>
                <a:cxn ang="0">
                  <a:pos x="42" y="216"/>
                </a:cxn>
                <a:cxn ang="0">
                  <a:pos x="42" y="397"/>
                </a:cxn>
                <a:cxn ang="0">
                  <a:pos x="0" y="397"/>
                </a:cxn>
                <a:cxn ang="0">
                  <a:pos x="0" y="432"/>
                </a:cxn>
                <a:cxn ang="0">
                  <a:pos x="9" y="431"/>
                </a:cxn>
                <a:cxn ang="0">
                  <a:pos x="29" y="431"/>
                </a:cxn>
                <a:cxn ang="0">
                  <a:pos x="55" y="430"/>
                </a:cxn>
                <a:cxn ang="0">
                  <a:pos x="78" y="429"/>
                </a:cxn>
                <a:cxn ang="0">
                  <a:pos x="154" y="432"/>
                </a:cxn>
                <a:cxn ang="0">
                  <a:pos x="154" y="397"/>
                </a:cxn>
                <a:cxn ang="0">
                  <a:pos x="117" y="397"/>
                </a:cxn>
                <a:cxn ang="0">
                  <a:pos x="117" y="152"/>
                </a:cxn>
                <a:cxn ang="0">
                  <a:pos x="2" y="157"/>
                </a:cxn>
              </a:cxnLst>
              <a:rect l="0" t="0" r="r" b="b"/>
              <a:pathLst>
                <a:path w="154" h="432">
                  <a:moveTo>
                    <a:pt x="121" y="51"/>
                  </a:moveTo>
                  <a:lnTo>
                    <a:pt x="117" y="30"/>
                  </a:lnTo>
                  <a:lnTo>
                    <a:pt x="106" y="14"/>
                  </a:lnTo>
                  <a:lnTo>
                    <a:pt x="90" y="4"/>
                  </a:lnTo>
                  <a:lnTo>
                    <a:pt x="71" y="0"/>
                  </a:lnTo>
                  <a:lnTo>
                    <a:pt x="50" y="4"/>
                  </a:lnTo>
                  <a:lnTo>
                    <a:pt x="34" y="15"/>
                  </a:lnTo>
                  <a:lnTo>
                    <a:pt x="24" y="31"/>
                  </a:lnTo>
                  <a:lnTo>
                    <a:pt x="20" y="50"/>
                  </a:lnTo>
                  <a:lnTo>
                    <a:pt x="24" y="71"/>
                  </a:lnTo>
                  <a:lnTo>
                    <a:pt x="35" y="87"/>
                  </a:lnTo>
                  <a:lnTo>
                    <a:pt x="52" y="98"/>
                  </a:lnTo>
                  <a:lnTo>
                    <a:pt x="70" y="102"/>
                  </a:lnTo>
                  <a:lnTo>
                    <a:pt x="91" y="97"/>
                  </a:lnTo>
                  <a:lnTo>
                    <a:pt x="107" y="86"/>
                  </a:lnTo>
                  <a:lnTo>
                    <a:pt x="117" y="70"/>
                  </a:lnTo>
                  <a:lnTo>
                    <a:pt x="121" y="51"/>
                  </a:lnTo>
                  <a:close/>
                  <a:moveTo>
                    <a:pt x="2" y="157"/>
                  </a:moveTo>
                  <a:lnTo>
                    <a:pt x="2" y="192"/>
                  </a:lnTo>
                  <a:lnTo>
                    <a:pt x="23" y="192"/>
                  </a:lnTo>
                  <a:lnTo>
                    <a:pt x="35" y="195"/>
                  </a:lnTo>
                  <a:lnTo>
                    <a:pt x="41" y="202"/>
                  </a:lnTo>
                  <a:lnTo>
                    <a:pt x="42" y="216"/>
                  </a:lnTo>
                  <a:lnTo>
                    <a:pt x="42" y="397"/>
                  </a:lnTo>
                  <a:lnTo>
                    <a:pt x="0" y="397"/>
                  </a:lnTo>
                  <a:lnTo>
                    <a:pt x="0" y="432"/>
                  </a:lnTo>
                  <a:lnTo>
                    <a:pt x="9" y="431"/>
                  </a:lnTo>
                  <a:lnTo>
                    <a:pt x="29" y="431"/>
                  </a:lnTo>
                  <a:lnTo>
                    <a:pt x="55" y="430"/>
                  </a:lnTo>
                  <a:lnTo>
                    <a:pt x="78" y="429"/>
                  </a:lnTo>
                  <a:lnTo>
                    <a:pt x="154" y="432"/>
                  </a:lnTo>
                  <a:lnTo>
                    <a:pt x="154" y="397"/>
                  </a:lnTo>
                  <a:lnTo>
                    <a:pt x="117" y="397"/>
                  </a:lnTo>
                  <a:lnTo>
                    <a:pt x="117" y="152"/>
                  </a:lnTo>
                  <a:lnTo>
                    <a:pt x="2" y="157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" name="Group 68"/>
          <p:cNvGrpSpPr>
            <a:grpSpLocks noChangeAspect="1"/>
          </p:cNvGrpSpPr>
          <p:nvPr>
            <p:custDataLst>
              <p:tags r:id="rId3"/>
            </p:custDataLst>
          </p:nvPr>
        </p:nvGrpSpPr>
        <p:grpSpPr bwMode="auto">
          <a:xfrm>
            <a:off x="3956876" y="4925377"/>
            <a:ext cx="2977324" cy="637223"/>
            <a:chOff x="0" y="-1"/>
            <a:chExt cx="5761" cy="1233"/>
          </a:xfrm>
        </p:grpSpPr>
        <p:sp>
          <p:nvSpPr>
            <p:cNvPr id="155" name="Freeform 69"/>
            <p:cNvSpPr>
              <a:spLocks noChangeAspect="1"/>
            </p:cNvSpPr>
            <p:nvPr/>
          </p:nvSpPr>
          <p:spPr bwMode="auto">
            <a:xfrm>
              <a:off x="56" y="437"/>
              <a:ext cx="113" cy="65"/>
            </a:xfrm>
            <a:custGeom>
              <a:avLst/>
              <a:gdLst/>
              <a:ahLst/>
              <a:cxnLst>
                <a:cxn ang="0">
                  <a:pos x="57" y="0"/>
                </a:cxn>
                <a:cxn ang="0">
                  <a:pos x="0" y="57"/>
                </a:cxn>
                <a:cxn ang="0">
                  <a:pos x="8" y="65"/>
                </a:cxn>
                <a:cxn ang="0">
                  <a:pos x="57" y="22"/>
                </a:cxn>
                <a:cxn ang="0">
                  <a:pos x="105" y="65"/>
                </a:cxn>
                <a:cxn ang="0">
                  <a:pos x="113" y="57"/>
                </a:cxn>
                <a:cxn ang="0">
                  <a:pos x="57" y="0"/>
                </a:cxn>
              </a:cxnLst>
              <a:rect l="0" t="0" r="r" b="b"/>
              <a:pathLst>
                <a:path w="113" h="65">
                  <a:moveTo>
                    <a:pt x="57" y="0"/>
                  </a:moveTo>
                  <a:lnTo>
                    <a:pt x="0" y="57"/>
                  </a:lnTo>
                  <a:lnTo>
                    <a:pt x="8" y="65"/>
                  </a:lnTo>
                  <a:lnTo>
                    <a:pt x="57" y="22"/>
                  </a:lnTo>
                  <a:lnTo>
                    <a:pt x="105" y="65"/>
                  </a:lnTo>
                  <a:lnTo>
                    <a:pt x="113" y="57"/>
                  </a:lnTo>
                  <a:lnTo>
                    <a:pt x="57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6" name="Freeform 70"/>
            <p:cNvSpPr>
              <a:spLocks noChangeAspect="1" noEditPoints="1"/>
            </p:cNvSpPr>
            <p:nvPr/>
          </p:nvSpPr>
          <p:spPr bwMode="auto">
            <a:xfrm>
              <a:off x="0" y="548"/>
              <a:ext cx="224" cy="187"/>
            </a:xfrm>
            <a:custGeom>
              <a:avLst/>
              <a:gdLst/>
              <a:ahLst/>
              <a:cxnLst>
                <a:cxn ang="0">
                  <a:pos x="209" y="24"/>
                </a:cxn>
                <a:cxn ang="0">
                  <a:pos x="222" y="18"/>
                </a:cxn>
                <a:cxn ang="0">
                  <a:pos x="222" y="4"/>
                </a:cxn>
                <a:cxn ang="0">
                  <a:pos x="213" y="0"/>
                </a:cxn>
                <a:cxn ang="0">
                  <a:pos x="111" y="0"/>
                </a:cxn>
                <a:cxn ang="0">
                  <a:pos x="67" y="12"/>
                </a:cxn>
                <a:cxn ang="0">
                  <a:pos x="32" y="41"/>
                </a:cxn>
                <a:cxn ang="0">
                  <a:pos x="9" y="80"/>
                </a:cxn>
                <a:cxn ang="0">
                  <a:pos x="0" y="120"/>
                </a:cxn>
                <a:cxn ang="0">
                  <a:pos x="18" y="168"/>
                </a:cxn>
                <a:cxn ang="0">
                  <a:pos x="64" y="187"/>
                </a:cxn>
                <a:cxn ang="0">
                  <a:pos x="102" y="178"/>
                </a:cxn>
                <a:cxn ang="0">
                  <a:pos x="136" y="153"/>
                </a:cxn>
                <a:cxn ang="0">
                  <a:pos x="160" y="116"/>
                </a:cxn>
                <a:cxn ang="0">
                  <a:pos x="170" y="71"/>
                </a:cxn>
                <a:cxn ang="0">
                  <a:pos x="168" y="52"/>
                </a:cxn>
                <a:cxn ang="0">
                  <a:pos x="157" y="25"/>
                </a:cxn>
                <a:cxn ang="0">
                  <a:pos x="64" y="178"/>
                </a:cxn>
                <a:cxn ang="0">
                  <a:pos x="38" y="166"/>
                </a:cxn>
                <a:cxn ang="0">
                  <a:pos x="27" y="132"/>
                </a:cxn>
                <a:cxn ang="0">
                  <a:pos x="31" y="100"/>
                </a:cxn>
                <a:cxn ang="0">
                  <a:pos x="47" y="60"/>
                </a:cxn>
                <a:cxn ang="0">
                  <a:pos x="76" y="31"/>
                </a:cxn>
                <a:cxn ang="0">
                  <a:pos x="104" y="25"/>
                </a:cxn>
                <a:cxn ang="0">
                  <a:pos x="125" y="29"/>
                </a:cxn>
                <a:cxn ang="0">
                  <a:pos x="137" y="40"/>
                </a:cxn>
                <a:cxn ang="0">
                  <a:pos x="142" y="54"/>
                </a:cxn>
                <a:cxn ang="0">
                  <a:pos x="143" y="66"/>
                </a:cxn>
                <a:cxn ang="0">
                  <a:pos x="137" y="103"/>
                </a:cxn>
                <a:cxn ang="0">
                  <a:pos x="120" y="142"/>
                </a:cxn>
                <a:cxn ang="0">
                  <a:pos x="92" y="169"/>
                </a:cxn>
                <a:cxn ang="0">
                  <a:pos x="64" y="178"/>
                </a:cxn>
              </a:cxnLst>
              <a:rect l="0" t="0" r="r" b="b"/>
              <a:pathLst>
                <a:path w="224" h="187">
                  <a:moveTo>
                    <a:pt x="203" y="25"/>
                  </a:moveTo>
                  <a:lnTo>
                    <a:pt x="209" y="24"/>
                  </a:lnTo>
                  <a:lnTo>
                    <a:pt x="216" y="23"/>
                  </a:lnTo>
                  <a:lnTo>
                    <a:pt x="222" y="18"/>
                  </a:lnTo>
                  <a:lnTo>
                    <a:pt x="224" y="10"/>
                  </a:lnTo>
                  <a:lnTo>
                    <a:pt x="222" y="4"/>
                  </a:lnTo>
                  <a:lnTo>
                    <a:pt x="219" y="1"/>
                  </a:lnTo>
                  <a:lnTo>
                    <a:pt x="213" y="0"/>
                  </a:lnTo>
                  <a:lnTo>
                    <a:pt x="207" y="0"/>
                  </a:lnTo>
                  <a:lnTo>
                    <a:pt x="111" y="0"/>
                  </a:lnTo>
                  <a:lnTo>
                    <a:pt x="88" y="3"/>
                  </a:lnTo>
                  <a:lnTo>
                    <a:pt x="67" y="12"/>
                  </a:lnTo>
                  <a:lnTo>
                    <a:pt x="48" y="25"/>
                  </a:lnTo>
                  <a:lnTo>
                    <a:pt x="32" y="41"/>
                  </a:lnTo>
                  <a:lnTo>
                    <a:pt x="19" y="60"/>
                  </a:lnTo>
                  <a:lnTo>
                    <a:pt x="9" y="80"/>
                  </a:lnTo>
                  <a:lnTo>
                    <a:pt x="3" y="101"/>
                  </a:lnTo>
                  <a:lnTo>
                    <a:pt x="0" y="120"/>
                  </a:lnTo>
                  <a:lnTo>
                    <a:pt x="5" y="146"/>
                  </a:lnTo>
                  <a:lnTo>
                    <a:pt x="18" y="168"/>
                  </a:lnTo>
                  <a:lnTo>
                    <a:pt x="38" y="182"/>
                  </a:lnTo>
                  <a:lnTo>
                    <a:pt x="64" y="187"/>
                  </a:lnTo>
                  <a:lnTo>
                    <a:pt x="83" y="185"/>
                  </a:lnTo>
                  <a:lnTo>
                    <a:pt x="102" y="178"/>
                  </a:lnTo>
                  <a:lnTo>
                    <a:pt x="119" y="167"/>
                  </a:lnTo>
                  <a:lnTo>
                    <a:pt x="136" y="153"/>
                  </a:lnTo>
                  <a:lnTo>
                    <a:pt x="149" y="136"/>
                  </a:lnTo>
                  <a:lnTo>
                    <a:pt x="160" y="116"/>
                  </a:lnTo>
                  <a:lnTo>
                    <a:pt x="167" y="94"/>
                  </a:lnTo>
                  <a:lnTo>
                    <a:pt x="170" y="71"/>
                  </a:lnTo>
                  <a:lnTo>
                    <a:pt x="170" y="63"/>
                  </a:lnTo>
                  <a:lnTo>
                    <a:pt x="168" y="52"/>
                  </a:lnTo>
                  <a:lnTo>
                    <a:pt x="164" y="38"/>
                  </a:lnTo>
                  <a:lnTo>
                    <a:pt x="157" y="25"/>
                  </a:lnTo>
                  <a:lnTo>
                    <a:pt x="203" y="25"/>
                  </a:lnTo>
                  <a:close/>
                  <a:moveTo>
                    <a:pt x="64" y="178"/>
                  </a:moveTo>
                  <a:lnTo>
                    <a:pt x="50" y="175"/>
                  </a:lnTo>
                  <a:lnTo>
                    <a:pt x="38" y="166"/>
                  </a:lnTo>
                  <a:lnTo>
                    <a:pt x="30" y="152"/>
                  </a:lnTo>
                  <a:lnTo>
                    <a:pt x="27" y="132"/>
                  </a:lnTo>
                  <a:lnTo>
                    <a:pt x="28" y="119"/>
                  </a:lnTo>
                  <a:lnTo>
                    <a:pt x="31" y="100"/>
                  </a:lnTo>
                  <a:lnTo>
                    <a:pt x="37" y="80"/>
                  </a:lnTo>
                  <a:lnTo>
                    <a:pt x="47" y="60"/>
                  </a:lnTo>
                  <a:lnTo>
                    <a:pt x="61" y="42"/>
                  </a:lnTo>
                  <a:lnTo>
                    <a:pt x="76" y="31"/>
                  </a:lnTo>
                  <a:lnTo>
                    <a:pt x="91" y="26"/>
                  </a:lnTo>
                  <a:lnTo>
                    <a:pt x="104" y="25"/>
                  </a:lnTo>
                  <a:lnTo>
                    <a:pt x="116" y="26"/>
                  </a:lnTo>
                  <a:lnTo>
                    <a:pt x="125" y="29"/>
                  </a:lnTo>
                  <a:lnTo>
                    <a:pt x="132" y="34"/>
                  </a:lnTo>
                  <a:lnTo>
                    <a:pt x="137" y="40"/>
                  </a:lnTo>
                  <a:lnTo>
                    <a:pt x="140" y="47"/>
                  </a:lnTo>
                  <a:lnTo>
                    <a:pt x="142" y="54"/>
                  </a:lnTo>
                  <a:lnTo>
                    <a:pt x="143" y="60"/>
                  </a:lnTo>
                  <a:lnTo>
                    <a:pt x="143" y="66"/>
                  </a:lnTo>
                  <a:lnTo>
                    <a:pt x="141" y="83"/>
                  </a:lnTo>
                  <a:lnTo>
                    <a:pt x="137" y="103"/>
                  </a:lnTo>
                  <a:lnTo>
                    <a:pt x="130" y="123"/>
                  </a:lnTo>
                  <a:lnTo>
                    <a:pt x="120" y="142"/>
                  </a:lnTo>
                  <a:lnTo>
                    <a:pt x="107" y="158"/>
                  </a:lnTo>
                  <a:lnTo>
                    <a:pt x="92" y="169"/>
                  </a:lnTo>
                  <a:lnTo>
                    <a:pt x="78" y="175"/>
                  </a:lnTo>
                  <a:lnTo>
                    <a:pt x="64" y="17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7" name="Freeform 71"/>
            <p:cNvSpPr>
              <a:spLocks noChangeAspect="1"/>
            </p:cNvSpPr>
            <p:nvPr/>
          </p:nvSpPr>
          <p:spPr bwMode="auto">
            <a:xfrm>
              <a:off x="260" y="359"/>
              <a:ext cx="131" cy="196"/>
            </a:xfrm>
            <a:custGeom>
              <a:avLst/>
              <a:gdLst/>
              <a:ahLst/>
              <a:cxnLst>
                <a:cxn ang="0">
                  <a:pos x="131" y="142"/>
                </a:cxn>
                <a:cxn ang="0">
                  <a:pos x="121" y="142"/>
                </a:cxn>
                <a:cxn ang="0">
                  <a:pos x="120" y="149"/>
                </a:cxn>
                <a:cxn ang="0">
                  <a:pos x="118" y="157"/>
                </a:cxn>
                <a:cxn ang="0">
                  <a:pos x="116" y="165"/>
                </a:cxn>
                <a:cxn ang="0">
                  <a:pos x="113" y="169"/>
                </a:cxn>
                <a:cxn ang="0">
                  <a:pos x="108" y="170"/>
                </a:cxn>
                <a:cxn ang="0">
                  <a:pos x="99" y="171"/>
                </a:cxn>
                <a:cxn ang="0">
                  <a:pos x="90" y="171"/>
                </a:cxn>
                <a:cxn ang="0">
                  <a:pos x="84" y="171"/>
                </a:cxn>
                <a:cxn ang="0">
                  <a:pos x="29" y="171"/>
                </a:cxn>
                <a:cxn ang="0">
                  <a:pos x="49" y="154"/>
                </a:cxn>
                <a:cxn ang="0">
                  <a:pos x="64" y="141"/>
                </a:cxn>
                <a:cxn ang="0">
                  <a:pos x="76" y="131"/>
                </a:cxn>
                <a:cxn ang="0">
                  <a:pos x="88" y="121"/>
                </a:cxn>
                <a:cxn ang="0">
                  <a:pos x="104" y="108"/>
                </a:cxn>
                <a:cxn ang="0">
                  <a:pos x="118" y="93"/>
                </a:cxn>
                <a:cxn ang="0">
                  <a:pos x="127" y="77"/>
                </a:cxn>
                <a:cxn ang="0">
                  <a:pos x="131" y="57"/>
                </a:cxn>
                <a:cxn ang="0">
                  <a:pos x="125" y="33"/>
                </a:cxn>
                <a:cxn ang="0">
                  <a:pos x="110" y="15"/>
                </a:cxn>
                <a:cxn ang="0">
                  <a:pos x="88" y="4"/>
                </a:cxn>
                <a:cxn ang="0">
                  <a:pos x="61" y="0"/>
                </a:cxn>
                <a:cxn ang="0">
                  <a:pos x="48" y="1"/>
                </a:cxn>
                <a:cxn ang="0">
                  <a:pos x="36" y="4"/>
                </a:cxn>
                <a:cxn ang="0">
                  <a:pos x="26" y="9"/>
                </a:cxn>
                <a:cxn ang="0">
                  <a:pos x="17" y="16"/>
                </a:cxn>
                <a:cxn ang="0">
                  <a:pos x="10" y="24"/>
                </a:cxn>
                <a:cxn ang="0">
                  <a:pos x="4" y="33"/>
                </a:cxn>
                <a:cxn ang="0">
                  <a:pos x="1" y="43"/>
                </a:cxn>
                <a:cxn ang="0">
                  <a:pos x="0" y="53"/>
                </a:cxn>
                <a:cxn ang="0">
                  <a:pos x="2" y="62"/>
                </a:cxn>
                <a:cxn ang="0">
                  <a:pos x="7" y="67"/>
                </a:cxn>
                <a:cxn ang="0">
                  <a:pos x="12" y="69"/>
                </a:cxn>
                <a:cxn ang="0">
                  <a:pos x="15" y="69"/>
                </a:cxn>
                <a:cxn ang="0">
                  <a:pos x="21" y="68"/>
                </a:cxn>
                <a:cxn ang="0">
                  <a:pos x="26" y="65"/>
                </a:cxn>
                <a:cxn ang="0">
                  <a:pos x="30" y="61"/>
                </a:cxn>
                <a:cxn ang="0">
                  <a:pos x="31" y="53"/>
                </a:cxn>
                <a:cxn ang="0">
                  <a:pos x="31" y="49"/>
                </a:cxn>
                <a:cxn ang="0">
                  <a:pos x="28" y="44"/>
                </a:cxn>
                <a:cxn ang="0">
                  <a:pos x="23" y="40"/>
                </a:cxn>
                <a:cxn ang="0">
                  <a:pos x="14" y="38"/>
                </a:cxn>
                <a:cxn ang="0">
                  <a:pos x="22" y="25"/>
                </a:cxn>
                <a:cxn ang="0">
                  <a:pos x="34" y="16"/>
                </a:cxn>
                <a:cxn ang="0">
                  <a:pos x="46" y="12"/>
                </a:cxn>
                <a:cxn ang="0">
                  <a:pos x="57" y="10"/>
                </a:cxn>
                <a:cxn ang="0">
                  <a:pos x="76" y="14"/>
                </a:cxn>
                <a:cxn ang="0">
                  <a:pos x="90" y="25"/>
                </a:cxn>
                <a:cxn ang="0">
                  <a:pos x="99" y="40"/>
                </a:cxn>
                <a:cxn ang="0">
                  <a:pos x="102" y="57"/>
                </a:cxn>
                <a:cxn ang="0">
                  <a:pos x="99" y="76"/>
                </a:cxn>
                <a:cxn ang="0">
                  <a:pos x="91" y="92"/>
                </a:cxn>
                <a:cxn ang="0">
                  <a:pos x="82" y="104"/>
                </a:cxn>
                <a:cxn ang="0">
                  <a:pos x="74" y="114"/>
                </a:cxn>
                <a:cxn ang="0">
                  <a:pos x="3" y="185"/>
                </a:cxn>
                <a:cxn ang="0">
                  <a:pos x="0" y="188"/>
                </a:cxn>
                <a:cxn ang="0">
                  <a:pos x="0" y="196"/>
                </a:cxn>
                <a:cxn ang="0">
                  <a:pos x="122" y="196"/>
                </a:cxn>
                <a:cxn ang="0">
                  <a:pos x="131" y="142"/>
                </a:cxn>
              </a:cxnLst>
              <a:rect l="0" t="0" r="r" b="b"/>
              <a:pathLst>
                <a:path w="131" h="196">
                  <a:moveTo>
                    <a:pt x="131" y="142"/>
                  </a:moveTo>
                  <a:lnTo>
                    <a:pt x="121" y="142"/>
                  </a:lnTo>
                  <a:lnTo>
                    <a:pt x="120" y="149"/>
                  </a:lnTo>
                  <a:lnTo>
                    <a:pt x="118" y="157"/>
                  </a:lnTo>
                  <a:lnTo>
                    <a:pt x="116" y="165"/>
                  </a:lnTo>
                  <a:lnTo>
                    <a:pt x="113" y="169"/>
                  </a:lnTo>
                  <a:lnTo>
                    <a:pt x="108" y="170"/>
                  </a:lnTo>
                  <a:lnTo>
                    <a:pt x="99" y="171"/>
                  </a:lnTo>
                  <a:lnTo>
                    <a:pt x="90" y="171"/>
                  </a:lnTo>
                  <a:lnTo>
                    <a:pt x="84" y="171"/>
                  </a:lnTo>
                  <a:lnTo>
                    <a:pt x="29" y="171"/>
                  </a:lnTo>
                  <a:lnTo>
                    <a:pt x="49" y="154"/>
                  </a:lnTo>
                  <a:lnTo>
                    <a:pt x="64" y="141"/>
                  </a:lnTo>
                  <a:lnTo>
                    <a:pt x="76" y="131"/>
                  </a:lnTo>
                  <a:lnTo>
                    <a:pt x="88" y="121"/>
                  </a:lnTo>
                  <a:lnTo>
                    <a:pt x="104" y="108"/>
                  </a:lnTo>
                  <a:lnTo>
                    <a:pt x="118" y="93"/>
                  </a:lnTo>
                  <a:lnTo>
                    <a:pt x="127" y="77"/>
                  </a:lnTo>
                  <a:lnTo>
                    <a:pt x="131" y="57"/>
                  </a:lnTo>
                  <a:lnTo>
                    <a:pt x="125" y="33"/>
                  </a:lnTo>
                  <a:lnTo>
                    <a:pt x="110" y="15"/>
                  </a:lnTo>
                  <a:lnTo>
                    <a:pt x="88" y="4"/>
                  </a:lnTo>
                  <a:lnTo>
                    <a:pt x="61" y="0"/>
                  </a:lnTo>
                  <a:lnTo>
                    <a:pt x="48" y="1"/>
                  </a:lnTo>
                  <a:lnTo>
                    <a:pt x="36" y="4"/>
                  </a:lnTo>
                  <a:lnTo>
                    <a:pt x="26" y="9"/>
                  </a:lnTo>
                  <a:lnTo>
                    <a:pt x="17" y="16"/>
                  </a:lnTo>
                  <a:lnTo>
                    <a:pt x="10" y="24"/>
                  </a:lnTo>
                  <a:lnTo>
                    <a:pt x="4" y="33"/>
                  </a:lnTo>
                  <a:lnTo>
                    <a:pt x="1" y="43"/>
                  </a:lnTo>
                  <a:lnTo>
                    <a:pt x="0" y="53"/>
                  </a:lnTo>
                  <a:lnTo>
                    <a:pt x="2" y="62"/>
                  </a:lnTo>
                  <a:lnTo>
                    <a:pt x="7" y="67"/>
                  </a:lnTo>
                  <a:lnTo>
                    <a:pt x="12" y="69"/>
                  </a:lnTo>
                  <a:lnTo>
                    <a:pt x="15" y="69"/>
                  </a:lnTo>
                  <a:lnTo>
                    <a:pt x="21" y="68"/>
                  </a:lnTo>
                  <a:lnTo>
                    <a:pt x="26" y="65"/>
                  </a:lnTo>
                  <a:lnTo>
                    <a:pt x="30" y="61"/>
                  </a:lnTo>
                  <a:lnTo>
                    <a:pt x="31" y="53"/>
                  </a:lnTo>
                  <a:lnTo>
                    <a:pt x="31" y="49"/>
                  </a:lnTo>
                  <a:lnTo>
                    <a:pt x="28" y="44"/>
                  </a:lnTo>
                  <a:lnTo>
                    <a:pt x="23" y="40"/>
                  </a:lnTo>
                  <a:lnTo>
                    <a:pt x="14" y="38"/>
                  </a:lnTo>
                  <a:lnTo>
                    <a:pt x="22" y="25"/>
                  </a:lnTo>
                  <a:lnTo>
                    <a:pt x="34" y="16"/>
                  </a:lnTo>
                  <a:lnTo>
                    <a:pt x="46" y="12"/>
                  </a:lnTo>
                  <a:lnTo>
                    <a:pt x="57" y="10"/>
                  </a:lnTo>
                  <a:lnTo>
                    <a:pt x="76" y="14"/>
                  </a:lnTo>
                  <a:lnTo>
                    <a:pt x="90" y="25"/>
                  </a:lnTo>
                  <a:lnTo>
                    <a:pt x="99" y="40"/>
                  </a:lnTo>
                  <a:lnTo>
                    <a:pt x="102" y="57"/>
                  </a:lnTo>
                  <a:lnTo>
                    <a:pt x="99" y="76"/>
                  </a:lnTo>
                  <a:lnTo>
                    <a:pt x="91" y="92"/>
                  </a:lnTo>
                  <a:lnTo>
                    <a:pt x="82" y="104"/>
                  </a:lnTo>
                  <a:lnTo>
                    <a:pt x="74" y="114"/>
                  </a:lnTo>
                  <a:lnTo>
                    <a:pt x="3" y="185"/>
                  </a:lnTo>
                  <a:lnTo>
                    <a:pt x="0" y="188"/>
                  </a:lnTo>
                  <a:lnTo>
                    <a:pt x="0" y="196"/>
                  </a:lnTo>
                  <a:lnTo>
                    <a:pt x="122" y="196"/>
                  </a:lnTo>
                  <a:lnTo>
                    <a:pt x="131" y="14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8" name="Freeform 72"/>
            <p:cNvSpPr>
              <a:spLocks noChangeAspect="1" noEditPoints="1"/>
            </p:cNvSpPr>
            <p:nvPr/>
          </p:nvSpPr>
          <p:spPr bwMode="auto">
            <a:xfrm>
              <a:off x="226" y="639"/>
              <a:ext cx="130" cy="256"/>
            </a:xfrm>
            <a:custGeom>
              <a:avLst/>
              <a:gdLst/>
              <a:ahLst/>
              <a:cxnLst>
                <a:cxn ang="0">
                  <a:pos x="127" y="3"/>
                </a:cxn>
                <a:cxn ang="0">
                  <a:pos x="112" y="1"/>
                </a:cxn>
                <a:cxn ang="0">
                  <a:pos x="103" y="10"/>
                </a:cxn>
                <a:cxn ang="0">
                  <a:pos x="102" y="20"/>
                </a:cxn>
                <a:cxn ang="0">
                  <a:pos x="108" y="26"/>
                </a:cxn>
                <a:cxn ang="0">
                  <a:pos x="119" y="26"/>
                </a:cxn>
                <a:cxn ang="0">
                  <a:pos x="128" y="17"/>
                </a:cxn>
                <a:cxn ang="0">
                  <a:pos x="67" y="210"/>
                </a:cxn>
                <a:cxn ang="0">
                  <a:pos x="53" y="237"/>
                </a:cxn>
                <a:cxn ang="0">
                  <a:pos x="29" y="248"/>
                </a:cxn>
                <a:cxn ang="0">
                  <a:pos x="26" y="239"/>
                </a:cxn>
                <a:cxn ang="0">
                  <a:pos x="25" y="223"/>
                </a:cxn>
                <a:cxn ang="0">
                  <a:pos x="10" y="222"/>
                </a:cxn>
                <a:cxn ang="0">
                  <a:pos x="1" y="231"/>
                </a:cxn>
                <a:cxn ang="0">
                  <a:pos x="2" y="245"/>
                </a:cxn>
                <a:cxn ang="0">
                  <a:pos x="17" y="255"/>
                </a:cxn>
                <a:cxn ang="0">
                  <a:pos x="37" y="256"/>
                </a:cxn>
                <a:cxn ang="0">
                  <a:pos x="54" y="251"/>
                </a:cxn>
                <a:cxn ang="0">
                  <a:pos x="72" y="240"/>
                </a:cxn>
                <a:cxn ang="0">
                  <a:pos x="86" y="222"/>
                </a:cxn>
                <a:cxn ang="0">
                  <a:pos x="118" y="103"/>
                </a:cxn>
                <a:cxn ang="0">
                  <a:pos x="117" y="82"/>
                </a:cxn>
                <a:cxn ang="0">
                  <a:pos x="100" y="67"/>
                </a:cxn>
                <a:cxn ang="0">
                  <a:pos x="76" y="67"/>
                </a:cxn>
                <a:cxn ang="0">
                  <a:pos x="57" y="79"/>
                </a:cxn>
                <a:cxn ang="0">
                  <a:pos x="43" y="95"/>
                </a:cxn>
                <a:cxn ang="0">
                  <a:pos x="36" y="107"/>
                </a:cxn>
                <a:cxn ang="0">
                  <a:pos x="38" y="114"/>
                </a:cxn>
                <a:cxn ang="0">
                  <a:pos x="44" y="114"/>
                </a:cxn>
                <a:cxn ang="0">
                  <a:pos x="53" y="96"/>
                </a:cxn>
                <a:cxn ang="0">
                  <a:pos x="74" y="77"/>
                </a:cxn>
                <a:cxn ang="0">
                  <a:pos x="94" y="77"/>
                </a:cxn>
                <a:cxn ang="0">
                  <a:pos x="96" y="93"/>
                </a:cxn>
                <a:cxn ang="0">
                  <a:pos x="67" y="210"/>
                </a:cxn>
              </a:cxnLst>
              <a:rect l="0" t="0" r="r" b="b"/>
              <a:pathLst>
                <a:path w="130" h="256">
                  <a:moveTo>
                    <a:pt x="130" y="11"/>
                  </a:moveTo>
                  <a:lnTo>
                    <a:pt x="127" y="3"/>
                  </a:lnTo>
                  <a:lnTo>
                    <a:pt x="118" y="0"/>
                  </a:lnTo>
                  <a:lnTo>
                    <a:pt x="112" y="1"/>
                  </a:lnTo>
                  <a:lnTo>
                    <a:pt x="107" y="5"/>
                  </a:lnTo>
                  <a:lnTo>
                    <a:pt x="103" y="10"/>
                  </a:lnTo>
                  <a:lnTo>
                    <a:pt x="102" y="16"/>
                  </a:lnTo>
                  <a:lnTo>
                    <a:pt x="102" y="20"/>
                  </a:lnTo>
                  <a:lnTo>
                    <a:pt x="104" y="23"/>
                  </a:lnTo>
                  <a:lnTo>
                    <a:pt x="108" y="26"/>
                  </a:lnTo>
                  <a:lnTo>
                    <a:pt x="113" y="27"/>
                  </a:lnTo>
                  <a:lnTo>
                    <a:pt x="119" y="26"/>
                  </a:lnTo>
                  <a:lnTo>
                    <a:pt x="125" y="22"/>
                  </a:lnTo>
                  <a:lnTo>
                    <a:pt x="128" y="17"/>
                  </a:lnTo>
                  <a:lnTo>
                    <a:pt x="130" y="11"/>
                  </a:lnTo>
                  <a:close/>
                  <a:moveTo>
                    <a:pt x="67" y="210"/>
                  </a:moveTo>
                  <a:lnTo>
                    <a:pt x="62" y="225"/>
                  </a:lnTo>
                  <a:lnTo>
                    <a:pt x="53" y="237"/>
                  </a:lnTo>
                  <a:lnTo>
                    <a:pt x="42" y="245"/>
                  </a:lnTo>
                  <a:lnTo>
                    <a:pt x="29" y="248"/>
                  </a:lnTo>
                  <a:lnTo>
                    <a:pt x="18" y="246"/>
                  </a:lnTo>
                  <a:lnTo>
                    <a:pt x="26" y="239"/>
                  </a:lnTo>
                  <a:lnTo>
                    <a:pt x="28" y="231"/>
                  </a:lnTo>
                  <a:lnTo>
                    <a:pt x="25" y="223"/>
                  </a:lnTo>
                  <a:lnTo>
                    <a:pt x="17" y="220"/>
                  </a:lnTo>
                  <a:lnTo>
                    <a:pt x="10" y="222"/>
                  </a:lnTo>
                  <a:lnTo>
                    <a:pt x="5" y="225"/>
                  </a:lnTo>
                  <a:lnTo>
                    <a:pt x="1" y="231"/>
                  </a:lnTo>
                  <a:lnTo>
                    <a:pt x="0" y="238"/>
                  </a:lnTo>
                  <a:lnTo>
                    <a:pt x="2" y="245"/>
                  </a:lnTo>
                  <a:lnTo>
                    <a:pt x="8" y="251"/>
                  </a:lnTo>
                  <a:lnTo>
                    <a:pt x="17" y="255"/>
                  </a:lnTo>
                  <a:lnTo>
                    <a:pt x="29" y="256"/>
                  </a:lnTo>
                  <a:lnTo>
                    <a:pt x="37" y="256"/>
                  </a:lnTo>
                  <a:lnTo>
                    <a:pt x="45" y="254"/>
                  </a:lnTo>
                  <a:lnTo>
                    <a:pt x="54" y="251"/>
                  </a:lnTo>
                  <a:lnTo>
                    <a:pt x="63" y="246"/>
                  </a:lnTo>
                  <a:lnTo>
                    <a:pt x="72" y="240"/>
                  </a:lnTo>
                  <a:lnTo>
                    <a:pt x="80" y="232"/>
                  </a:lnTo>
                  <a:lnTo>
                    <a:pt x="86" y="222"/>
                  </a:lnTo>
                  <a:lnTo>
                    <a:pt x="91" y="210"/>
                  </a:lnTo>
                  <a:lnTo>
                    <a:pt x="118" y="103"/>
                  </a:lnTo>
                  <a:lnTo>
                    <a:pt x="119" y="93"/>
                  </a:lnTo>
                  <a:lnTo>
                    <a:pt x="117" y="82"/>
                  </a:lnTo>
                  <a:lnTo>
                    <a:pt x="110" y="73"/>
                  </a:lnTo>
                  <a:lnTo>
                    <a:pt x="100" y="67"/>
                  </a:lnTo>
                  <a:lnTo>
                    <a:pt x="87" y="65"/>
                  </a:lnTo>
                  <a:lnTo>
                    <a:pt x="76" y="67"/>
                  </a:lnTo>
                  <a:lnTo>
                    <a:pt x="65" y="72"/>
                  </a:lnTo>
                  <a:lnTo>
                    <a:pt x="57" y="79"/>
                  </a:lnTo>
                  <a:lnTo>
                    <a:pt x="49" y="86"/>
                  </a:lnTo>
                  <a:lnTo>
                    <a:pt x="43" y="95"/>
                  </a:lnTo>
                  <a:lnTo>
                    <a:pt x="39" y="102"/>
                  </a:lnTo>
                  <a:lnTo>
                    <a:pt x="36" y="107"/>
                  </a:lnTo>
                  <a:lnTo>
                    <a:pt x="35" y="111"/>
                  </a:lnTo>
                  <a:lnTo>
                    <a:pt x="38" y="114"/>
                  </a:lnTo>
                  <a:lnTo>
                    <a:pt x="41" y="115"/>
                  </a:lnTo>
                  <a:lnTo>
                    <a:pt x="44" y="114"/>
                  </a:lnTo>
                  <a:lnTo>
                    <a:pt x="47" y="109"/>
                  </a:lnTo>
                  <a:lnTo>
                    <a:pt x="53" y="96"/>
                  </a:lnTo>
                  <a:lnTo>
                    <a:pt x="63" y="85"/>
                  </a:lnTo>
                  <a:lnTo>
                    <a:pt x="74" y="77"/>
                  </a:lnTo>
                  <a:lnTo>
                    <a:pt x="87" y="74"/>
                  </a:lnTo>
                  <a:lnTo>
                    <a:pt x="94" y="77"/>
                  </a:lnTo>
                  <a:lnTo>
                    <a:pt x="97" y="88"/>
                  </a:lnTo>
                  <a:lnTo>
                    <a:pt x="96" y="93"/>
                  </a:lnTo>
                  <a:lnTo>
                    <a:pt x="96" y="97"/>
                  </a:lnTo>
                  <a:lnTo>
                    <a:pt x="67" y="21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9" name="Freeform 73"/>
            <p:cNvSpPr>
              <a:spLocks noChangeAspect="1" noEditPoints="1"/>
            </p:cNvSpPr>
            <p:nvPr/>
          </p:nvSpPr>
          <p:spPr bwMode="auto">
            <a:xfrm>
              <a:off x="572" y="575"/>
              <a:ext cx="281" cy="99"/>
            </a:xfrm>
            <a:custGeom>
              <a:avLst/>
              <a:gdLst/>
              <a:ahLst/>
              <a:cxnLst>
                <a:cxn ang="0">
                  <a:pos x="267" y="17"/>
                </a:cxn>
                <a:cxn ang="0">
                  <a:pos x="272" y="17"/>
                </a:cxn>
                <a:cxn ang="0">
                  <a:pos x="276" y="16"/>
                </a:cxn>
                <a:cxn ang="0">
                  <a:pos x="280" y="13"/>
                </a:cxn>
                <a:cxn ang="0">
                  <a:pos x="281" y="9"/>
                </a:cxn>
                <a:cxn ang="0">
                  <a:pos x="280" y="4"/>
                </a:cxn>
                <a:cxn ang="0">
                  <a:pos x="276" y="1"/>
                </a:cxn>
                <a:cxn ang="0">
                  <a:pos x="272" y="0"/>
                </a:cxn>
                <a:cxn ang="0">
                  <a:pos x="267" y="0"/>
                </a:cxn>
                <a:cxn ang="0">
                  <a:pos x="14" y="0"/>
                </a:cxn>
                <a:cxn ang="0">
                  <a:pos x="10" y="0"/>
                </a:cxn>
                <a:cxn ang="0">
                  <a:pos x="5" y="1"/>
                </a:cxn>
                <a:cxn ang="0">
                  <a:pos x="1" y="4"/>
                </a:cxn>
                <a:cxn ang="0">
                  <a:pos x="0" y="9"/>
                </a:cxn>
                <a:cxn ang="0">
                  <a:pos x="1" y="13"/>
                </a:cxn>
                <a:cxn ang="0">
                  <a:pos x="5" y="16"/>
                </a:cxn>
                <a:cxn ang="0">
                  <a:pos x="10" y="17"/>
                </a:cxn>
                <a:cxn ang="0">
                  <a:pos x="15" y="17"/>
                </a:cxn>
                <a:cxn ang="0">
                  <a:pos x="267" y="17"/>
                </a:cxn>
                <a:cxn ang="0">
                  <a:pos x="267" y="99"/>
                </a:cxn>
                <a:cxn ang="0">
                  <a:pos x="272" y="99"/>
                </a:cxn>
                <a:cxn ang="0">
                  <a:pos x="276" y="98"/>
                </a:cxn>
                <a:cxn ang="0">
                  <a:pos x="280" y="95"/>
                </a:cxn>
                <a:cxn ang="0">
                  <a:pos x="281" y="91"/>
                </a:cxn>
                <a:cxn ang="0">
                  <a:pos x="280" y="86"/>
                </a:cxn>
                <a:cxn ang="0">
                  <a:pos x="276" y="83"/>
                </a:cxn>
                <a:cxn ang="0">
                  <a:pos x="272" y="82"/>
                </a:cxn>
                <a:cxn ang="0">
                  <a:pos x="267" y="82"/>
                </a:cxn>
                <a:cxn ang="0">
                  <a:pos x="15" y="82"/>
                </a:cxn>
                <a:cxn ang="0">
                  <a:pos x="10" y="82"/>
                </a:cxn>
                <a:cxn ang="0">
                  <a:pos x="5" y="83"/>
                </a:cxn>
                <a:cxn ang="0">
                  <a:pos x="1" y="86"/>
                </a:cxn>
                <a:cxn ang="0">
                  <a:pos x="0" y="91"/>
                </a:cxn>
                <a:cxn ang="0">
                  <a:pos x="1" y="95"/>
                </a:cxn>
                <a:cxn ang="0">
                  <a:pos x="5" y="98"/>
                </a:cxn>
                <a:cxn ang="0">
                  <a:pos x="10" y="99"/>
                </a:cxn>
                <a:cxn ang="0">
                  <a:pos x="14" y="99"/>
                </a:cxn>
                <a:cxn ang="0">
                  <a:pos x="267" y="99"/>
                </a:cxn>
              </a:cxnLst>
              <a:rect l="0" t="0" r="r" b="b"/>
              <a:pathLst>
                <a:path w="281" h="99">
                  <a:moveTo>
                    <a:pt x="267" y="17"/>
                  </a:moveTo>
                  <a:lnTo>
                    <a:pt x="272" y="17"/>
                  </a:lnTo>
                  <a:lnTo>
                    <a:pt x="276" y="16"/>
                  </a:lnTo>
                  <a:lnTo>
                    <a:pt x="280" y="13"/>
                  </a:lnTo>
                  <a:lnTo>
                    <a:pt x="281" y="9"/>
                  </a:lnTo>
                  <a:lnTo>
                    <a:pt x="280" y="4"/>
                  </a:lnTo>
                  <a:lnTo>
                    <a:pt x="276" y="1"/>
                  </a:lnTo>
                  <a:lnTo>
                    <a:pt x="272" y="0"/>
                  </a:lnTo>
                  <a:lnTo>
                    <a:pt x="267" y="0"/>
                  </a:lnTo>
                  <a:lnTo>
                    <a:pt x="14" y="0"/>
                  </a:lnTo>
                  <a:lnTo>
                    <a:pt x="10" y="0"/>
                  </a:lnTo>
                  <a:lnTo>
                    <a:pt x="5" y="1"/>
                  </a:lnTo>
                  <a:lnTo>
                    <a:pt x="1" y="4"/>
                  </a:lnTo>
                  <a:lnTo>
                    <a:pt x="0" y="9"/>
                  </a:lnTo>
                  <a:lnTo>
                    <a:pt x="1" y="13"/>
                  </a:lnTo>
                  <a:lnTo>
                    <a:pt x="5" y="16"/>
                  </a:lnTo>
                  <a:lnTo>
                    <a:pt x="10" y="17"/>
                  </a:lnTo>
                  <a:lnTo>
                    <a:pt x="15" y="17"/>
                  </a:lnTo>
                  <a:lnTo>
                    <a:pt x="267" y="17"/>
                  </a:lnTo>
                  <a:close/>
                  <a:moveTo>
                    <a:pt x="267" y="99"/>
                  </a:moveTo>
                  <a:lnTo>
                    <a:pt x="272" y="99"/>
                  </a:lnTo>
                  <a:lnTo>
                    <a:pt x="276" y="98"/>
                  </a:lnTo>
                  <a:lnTo>
                    <a:pt x="280" y="95"/>
                  </a:lnTo>
                  <a:lnTo>
                    <a:pt x="281" y="91"/>
                  </a:lnTo>
                  <a:lnTo>
                    <a:pt x="280" y="86"/>
                  </a:lnTo>
                  <a:lnTo>
                    <a:pt x="276" y="83"/>
                  </a:lnTo>
                  <a:lnTo>
                    <a:pt x="272" y="82"/>
                  </a:lnTo>
                  <a:lnTo>
                    <a:pt x="267" y="82"/>
                  </a:lnTo>
                  <a:lnTo>
                    <a:pt x="15" y="82"/>
                  </a:lnTo>
                  <a:lnTo>
                    <a:pt x="10" y="82"/>
                  </a:lnTo>
                  <a:lnTo>
                    <a:pt x="5" y="83"/>
                  </a:lnTo>
                  <a:lnTo>
                    <a:pt x="1" y="86"/>
                  </a:lnTo>
                  <a:lnTo>
                    <a:pt x="0" y="91"/>
                  </a:lnTo>
                  <a:lnTo>
                    <a:pt x="1" y="95"/>
                  </a:lnTo>
                  <a:lnTo>
                    <a:pt x="5" y="98"/>
                  </a:lnTo>
                  <a:lnTo>
                    <a:pt x="10" y="99"/>
                  </a:lnTo>
                  <a:lnTo>
                    <a:pt x="14" y="99"/>
                  </a:lnTo>
                  <a:lnTo>
                    <a:pt x="267" y="9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0" name="Freeform 74"/>
            <p:cNvSpPr>
              <a:spLocks noChangeAspect="1"/>
            </p:cNvSpPr>
            <p:nvPr/>
          </p:nvSpPr>
          <p:spPr bwMode="auto">
            <a:xfrm>
              <a:off x="1570" y="162"/>
              <a:ext cx="140" cy="282"/>
            </a:xfrm>
            <a:custGeom>
              <a:avLst/>
              <a:gdLst/>
              <a:ahLst/>
              <a:cxnLst>
                <a:cxn ang="0">
                  <a:pos x="87" y="11"/>
                </a:cxn>
                <a:cxn ang="0">
                  <a:pos x="87" y="5"/>
                </a:cxn>
                <a:cxn ang="0">
                  <a:pos x="86" y="2"/>
                </a:cxn>
                <a:cxn ang="0">
                  <a:pos x="83" y="0"/>
                </a:cxn>
                <a:cxn ang="0">
                  <a:pos x="77" y="0"/>
                </a:cxn>
                <a:cxn ang="0">
                  <a:pos x="56" y="16"/>
                </a:cxn>
                <a:cxn ang="0">
                  <a:pos x="34" y="24"/>
                </a:cxn>
                <a:cxn ang="0">
                  <a:pos x="14" y="27"/>
                </a:cxn>
                <a:cxn ang="0">
                  <a:pos x="0" y="27"/>
                </a:cxn>
                <a:cxn ang="0">
                  <a:pos x="0" y="40"/>
                </a:cxn>
                <a:cxn ang="0">
                  <a:pos x="9" y="40"/>
                </a:cxn>
                <a:cxn ang="0">
                  <a:pos x="23" y="39"/>
                </a:cxn>
                <a:cxn ang="0">
                  <a:pos x="39" y="36"/>
                </a:cxn>
                <a:cxn ang="0">
                  <a:pos x="56" y="29"/>
                </a:cxn>
                <a:cxn ang="0">
                  <a:pos x="56" y="248"/>
                </a:cxn>
                <a:cxn ang="0">
                  <a:pos x="56" y="254"/>
                </a:cxn>
                <a:cxn ang="0">
                  <a:pos x="55" y="258"/>
                </a:cxn>
                <a:cxn ang="0">
                  <a:pos x="53" y="261"/>
                </a:cxn>
                <a:cxn ang="0">
                  <a:pos x="50" y="264"/>
                </a:cxn>
                <a:cxn ang="0">
                  <a:pos x="46" y="266"/>
                </a:cxn>
                <a:cxn ang="0">
                  <a:pos x="39" y="268"/>
                </a:cxn>
                <a:cxn ang="0">
                  <a:pos x="29" y="268"/>
                </a:cxn>
                <a:cxn ang="0">
                  <a:pos x="16" y="269"/>
                </a:cxn>
                <a:cxn ang="0">
                  <a:pos x="3" y="269"/>
                </a:cxn>
                <a:cxn ang="0">
                  <a:pos x="3" y="282"/>
                </a:cxn>
                <a:cxn ang="0">
                  <a:pos x="17" y="281"/>
                </a:cxn>
                <a:cxn ang="0">
                  <a:pos x="36" y="281"/>
                </a:cxn>
                <a:cxn ang="0">
                  <a:pos x="56" y="281"/>
                </a:cxn>
                <a:cxn ang="0">
                  <a:pos x="71" y="280"/>
                </a:cxn>
                <a:cxn ang="0">
                  <a:pos x="87" y="281"/>
                </a:cxn>
                <a:cxn ang="0">
                  <a:pos x="106" y="281"/>
                </a:cxn>
                <a:cxn ang="0">
                  <a:pos x="125" y="281"/>
                </a:cxn>
                <a:cxn ang="0">
                  <a:pos x="140" y="282"/>
                </a:cxn>
                <a:cxn ang="0">
                  <a:pos x="140" y="269"/>
                </a:cxn>
                <a:cxn ang="0">
                  <a:pos x="126" y="269"/>
                </a:cxn>
                <a:cxn ang="0">
                  <a:pos x="114" y="268"/>
                </a:cxn>
                <a:cxn ang="0">
                  <a:pos x="104" y="268"/>
                </a:cxn>
                <a:cxn ang="0">
                  <a:pos x="97" y="266"/>
                </a:cxn>
                <a:cxn ang="0">
                  <a:pos x="92" y="264"/>
                </a:cxn>
                <a:cxn ang="0">
                  <a:pos x="89" y="262"/>
                </a:cxn>
                <a:cxn ang="0">
                  <a:pos x="88" y="258"/>
                </a:cxn>
                <a:cxn ang="0">
                  <a:pos x="87" y="254"/>
                </a:cxn>
                <a:cxn ang="0">
                  <a:pos x="87" y="248"/>
                </a:cxn>
                <a:cxn ang="0">
                  <a:pos x="87" y="11"/>
                </a:cxn>
              </a:cxnLst>
              <a:rect l="0" t="0" r="r" b="b"/>
              <a:pathLst>
                <a:path w="140" h="282">
                  <a:moveTo>
                    <a:pt x="87" y="11"/>
                  </a:moveTo>
                  <a:lnTo>
                    <a:pt x="87" y="5"/>
                  </a:lnTo>
                  <a:lnTo>
                    <a:pt x="86" y="2"/>
                  </a:lnTo>
                  <a:lnTo>
                    <a:pt x="83" y="0"/>
                  </a:lnTo>
                  <a:lnTo>
                    <a:pt x="77" y="0"/>
                  </a:lnTo>
                  <a:lnTo>
                    <a:pt x="56" y="16"/>
                  </a:lnTo>
                  <a:lnTo>
                    <a:pt x="34" y="24"/>
                  </a:lnTo>
                  <a:lnTo>
                    <a:pt x="14" y="27"/>
                  </a:lnTo>
                  <a:lnTo>
                    <a:pt x="0" y="27"/>
                  </a:lnTo>
                  <a:lnTo>
                    <a:pt x="0" y="40"/>
                  </a:lnTo>
                  <a:lnTo>
                    <a:pt x="9" y="40"/>
                  </a:lnTo>
                  <a:lnTo>
                    <a:pt x="23" y="39"/>
                  </a:lnTo>
                  <a:lnTo>
                    <a:pt x="39" y="36"/>
                  </a:lnTo>
                  <a:lnTo>
                    <a:pt x="56" y="29"/>
                  </a:lnTo>
                  <a:lnTo>
                    <a:pt x="56" y="248"/>
                  </a:lnTo>
                  <a:lnTo>
                    <a:pt x="56" y="254"/>
                  </a:lnTo>
                  <a:lnTo>
                    <a:pt x="55" y="258"/>
                  </a:lnTo>
                  <a:lnTo>
                    <a:pt x="53" y="261"/>
                  </a:lnTo>
                  <a:lnTo>
                    <a:pt x="50" y="264"/>
                  </a:lnTo>
                  <a:lnTo>
                    <a:pt x="46" y="266"/>
                  </a:lnTo>
                  <a:lnTo>
                    <a:pt x="39" y="268"/>
                  </a:lnTo>
                  <a:lnTo>
                    <a:pt x="29" y="268"/>
                  </a:lnTo>
                  <a:lnTo>
                    <a:pt x="16" y="269"/>
                  </a:lnTo>
                  <a:lnTo>
                    <a:pt x="3" y="269"/>
                  </a:lnTo>
                  <a:lnTo>
                    <a:pt x="3" y="282"/>
                  </a:lnTo>
                  <a:lnTo>
                    <a:pt x="17" y="281"/>
                  </a:lnTo>
                  <a:lnTo>
                    <a:pt x="36" y="281"/>
                  </a:lnTo>
                  <a:lnTo>
                    <a:pt x="56" y="281"/>
                  </a:lnTo>
                  <a:lnTo>
                    <a:pt x="71" y="280"/>
                  </a:lnTo>
                  <a:lnTo>
                    <a:pt x="87" y="281"/>
                  </a:lnTo>
                  <a:lnTo>
                    <a:pt x="106" y="281"/>
                  </a:lnTo>
                  <a:lnTo>
                    <a:pt x="125" y="281"/>
                  </a:lnTo>
                  <a:lnTo>
                    <a:pt x="140" y="282"/>
                  </a:lnTo>
                  <a:lnTo>
                    <a:pt x="140" y="269"/>
                  </a:lnTo>
                  <a:lnTo>
                    <a:pt x="126" y="269"/>
                  </a:lnTo>
                  <a:lnTo>
                    <a:pt x="114" y="268"/>
                  </a:lnTo>
                  <a:lnTo>
                    <a:pt x="104" y="268"/>
                  </a:lnTo>
                  <a:lnTo>
                    <a:pt x="97" y="266"/>
                  </a:lnTo>
                  <a:lnTo>
                    <a:pt x="92" y="264"/>
                  </a:lnTo>
                  <a:lnTo>
                    <a:pt x="89" y="262"/>
                  </a:lnTo>
                  <a:lnTo>
                    <a:pt x="88" y="258"/>
                  </a:lnTo>
                  <a:lnTo>
                    <a:pt x="87" y="254"/>
                  </a:lnTo>
                  <a:lnTo>
                    <a:pt x="87" y="248"/>
                  </a:lnTo>
                  <a:lnTo>
                    <a:pt x="87" y="1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1" name="Line 75"/>
            <p:cNvSpPr>
              <a:spLocks noChangeAspect="1" noChangeShapeType="1"/>
            </p:cNvSpPr>
            <p:nvPr/>
          </p:nvSpPr>
          <p:spPr bwMode="auto">
            <a:xfrm>
              <a:off x="1046" y="625"/>
              <a:ext cx="1185" cy="1"/>
            </a:xfrm>
            <a:prstGeom prst="line">
              <a:avLst/>
            </a:prstGeom>
            <a:noFill/>
            <a:ln w="15875">
              <a:solidFill>
                <a:prstClr val="black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2" name="Freeform 76"/>
            <p:cNvSpPr>
              <a:spLocks noChangeAspect="1"/>
            </p:cNvSpPr>
            <p:nvPr/>
          </p:nvSpPr>
          <p:spPr bwMode="auto">
            <a:xfrm>
              <a:off x="1064" y="732"/>
              <a:ext cx="423" cy="288"/>
            </a:xfrm>
            <a:custGeom>
              <a:avLst/>
              <a:gdLst/>
              <a:ahLst/>
              <a:cxnLst>
                <a:cxn ang="0">
                  <a:pos x="376" y="23"/>
                </a:cxn>
                <a:cxn ang="0">
                  <a:pos x="391" y="13"/>
                </a:cxn>
                <a:cxn ang="0">
                  <a:pos x="416" y="12"/>
                </a:cxn>
                <a:cxn ang="0">
                  <a:pos x="422" y="9"/>
                </a:cxn>
                <a:cxn ang="0">
                  <a:pos x="420" y="0"/>
                </a:cxn>
                <a:cxn ang="0">
                  <a:pos x="356" y="0"/>
                </a:cxn>
                <a:cxn ang="0">
                  <a:pos x="346" y="1"/>
                </a:cxn>
                <a:cxn ang="0">
                  <a:pos x="340" y="8"/>
                </a:cxn>
                <a:cxn ang="0">
                  <a:pos x="152" y="9"/>
                </a:cxn>
                <a:cxn ang="0">
                  <a:pos x="149" y="1"/>
                </a:cxn>
                <a:cxn ang="0">
                  <a:pos x="139" y="0"/>
                </a:cxn>
                <a:cxn ang="0">
                  <a:pos x="76" y="0"/>
                </a:cxn>
                <a:cxn ang="0">
                  <a:pos x="69" y="3"/>
                </a:cxn>
                <a:cxn ang="0">
                  <a:pos x="71" y="12"/>
                </a:cxn>
                <a:cxn ang="0">
                  <a:pos x="90" y="13"/>
                </a:cxn>
                <a:cxn ang="0">
                  <a:pos x="106" y="16"/>
                </a:cxn>
                <a:cxn ang="0">
                  <a:pos x="108" y="23"/>
                </a:cxn>
                <a:cxn ang="0">
                  <a:pos x="53" y="244"/>
                </a:cxn>
                <a:cxn ang="0">
                  <a:pos x="41" y="265"/>
                </a:cxn>
                <a:cxn ang="0">
                  <a:pos x="7" y="275"/>
                </a:cxn>
                <a:cxn ang="0">
                  <a:pos x="3" y="276"/>
                </a:cxn>
                <a:cxn ang="0">
                  <a:pos x="0" y="283"/>
                </a:cxn>
                <a:cxn ang="0">
                  <a:pos x="6" y="288"/>
                </a:cxn>
                <a:cxn ang="0">
                  <a:pos x="91" y="288"/>
                </a:cxn>
                <a:cxn ang="0">
                  <a:pos x="96" y="287"/>
                </a:cxn>
                <a:cxn ang="0">
                  <a:pos x="99" y="280"/>
                </a:cxn>
                <a:cxn ang="0">
                  <a:pos x="91" y="275"/>
                </a:cxn>
                <a:cxn ang="0">
                  <a:pos x="68" y="270"/>
                </a:cxn>
                <a:cxn ang="0">
                  <a:pos x="63" y="257"/>
                </a:cxn>
                <a:cxn ang="0">
                  <a:pos x="64" y="247"/>
                </a:cxn>
                <a:cxn ang="0">
                  <a:pos x="122" y="17"/>
                </a:cxn>
                <a:cxn ang="0">
                  <a:pos x="160" y="286"/>
                </a:cxn>
                <a:cxn ang="0">
                  <a:pos x="171" y="286"/>
                </a:cxn>
                <a:cxn ang="0">
                  <a:pos x="345" y="13"/>
                </a:cxn>
                <a:cxn ang="0">
                  <a:pos x="285" y="255"/>
                </a:cxn>
                <a:cxn ang="0">
                  <a:pos x="282" y="266"/>
                </a:cxn>
                <a:cxn ang="0">
                  <a:pos x="277" y="272"/>
                </a:cxn>
                <a:cxn ang="0">
                  <a:pos x="266" y="275"/>
                </a:cxn>
                <a:cxn ang="0">
                  <a:pos x="247" y="275"/>
                </a:cxn>
                <a:cxn ang="0">
                  <a:pos x="238" y="276"/>
                </a:cxn>
                <a:cxn ang="0">
                  <a:pos x="235" y="283"/>
                </a:cxn>
                <a:cxn ang="0">
                  <a:pos x="241" y="288"/>
                </a:cxn>
                <a:cxn ang="0">
                  <a:pos x="267" y="288"/>
                </a:cxn>
                <a:cxn ang="0">
                  <a:pos x="293" y="287"/>
                </a:cxn>
                <a:cxn ang="0">
                  <a:pos x="349" y="288"/>
                </a:cxn>
                <a:cxn ang="0">
                  <a:pos x="354" y="285"/>
                </a:cxn>
                <a:cxn ang="0">
                  <a:pos x="351" y="276"/>
                </a:cxn>
                <a:cxn ang="0">
                  <a:pos x="332" y="275"/>
                </a:cxn>
                <a:cxn ang="0">
                  <a:pos x="317" y="272"/>
                </a:cxn>
                <a:cxn ang="0">
                  <a:pos x="315" y="265"/>
                </a:cxn>
                <a:cxn ang="0">
                  <a:pos x="373" y="32"/>
                </a:cxn>
              </a:cxnLst>
              <a:rect l="0" t="0" r="r" b="b"/>
              <a:pathLst>
                <a:path w="423" h="288">
                  <a:moveTo>
                    <a:pt x="373" y="32"/>
                  </a:moveTo>
                  <a:lnTo>
                    <a:pt x="376" y="23"/>
                  </a:lnTo>
                  <a:lnTo>
                    <a:pt x="381" y="17"/>
                  </a:lnTo>
                  <a:lnTo>
                    <a:pt x="391" y="13"/>
                  </a:lnTo>
                  <a:lnTo>
                    <a:pt x="410" y="13"/>
                  </a:lnTo>
                  <a:lnTo>
                    <a:pt x="416" y="12"/>
                  </a:lnTo>
                  <a:lnTo>
                    <a:pt x="420" y="12"/>
                  </a:lnTo>
                  <a:lnTo>
                    <a:pt x="422" y="9"/>
                  </a:lnTo>
                  <a:lnTo>
                    <a:pt x="423" y="4"/>
                  </a:lnTo>
                  <a:lnTo>
                    <a:pt x="420" y="0"/>
                  </a:lnTo>
                  <a:lnTo>
                    <a:pt x="412" y="0"/>
                  </a:lnTo>
                  <a:lnTo>
                    <a:pt x="356" y="0"/>
                  </a:lnTo>
                  <a:lnTo>
                    <a:pt x="349" y="0"/>
                  </a:lnTo>
                  <a:lnTo>
                    <a:pt x="346" y="1"/>
                  </a:lnTo>
                  <a:lnTo>
                    <a:pt x="343" y="3"/>
                  </a:lnTo>
                  <a:lnTo>
                    <a:pt x="340" y="8"/>
                  </a:lnTo>
                  <a:lnTo>
                    <a:pt x="185" y="249"/>
                  </a:lnTo>
                  <a:lnTo>
                    <a:pt x="152" y="9"/>
                  </a:lnTo>
                  <a:lnTo>
                    <a:pt x="151" y="4"/>
                  </a:lnTo>
                  <a:lnTo>
                    <a:pt x="149" y="1"/>
                  </a:lnTo>
                  <a:lnTo>
                    <a:pt x="146" y="0"/>
                  </a:lnTo>
                  <a:lnTo>
                    <a:pt x="139" y="0"/>
                  </a:lnTo>
                  <a:lnTo>
                    <a:pt x="81" y="0"/>
                  </a:lnTo>
                  <a:lnTo>
                    <a:pt x="76" y="0"/>
                  </a:lnTo>
                  <a:lnTo>
                    <a:pt x="72" y="1"/>
                  </a:lnTo>
                  <a:lnTo>
                    <a:pt x="69" y="3"/>
                  </a:lnTo>
                  <a:lnTo>
                    <a:pt x="69" y="8"/>
                  </a:lnTo>
                  <a:lnTo>
                    <a:pt x="71" y="12"/>
                  </a:lnTo>
                  <a:lnTo>
                    <a:pt x="81" y="13"/>
                  </a:lnTo>
                  <a:lnTo>
                    <a:pt x="90" y="13"/>
                  </a:lnTo>
                  <a:lnTo>
                    <a:pt x="99" y="13"/>
                  </a:lnTo>
                  <a:lnTo>
                    <a:pt x="106" y="16"/>
                  </a:lnTo>
                  <a:lnTo>
                    <a:pt x="108" y="20"/>
                  </a:lnTo>
                  <a:lnTo>
                    <a:pt x="108" y="23"/>
                  </a:lnTo>
                  <a:lnTo>
                    <a:pt x="107" y="28"/>
                  </a:lnTo>
                  <a:lnTo>
                    <a:pt x="53" y="244"/>
                  </a:lnTo>
                  <a:lnTo>
                    <a:pt x="49" y="255"/>
                  </a:lnTo>
                  <a:lnTo>
                    <a:pt x="41" y="265"/>
                  </a:lnTo>
                  <a:lnTo>
                    <a:pt x="28" y="272"/>
                  </a:lnTo>
                  <a:lnTo>
                    <a:pt x="7" y="275"/>
                  </a:lnTo>
                  <a:lnTo>
                    <a:pt x="5" y="275"/>
                  </a:lnTo>
                  <a:lnTo>
                    <a:pt x="3" y="276"/>
                  </a:lnTo>
                  <a:lnTo>
                    <a:pt x="0" y="279"/>
                  </a:lnTo>
                  <a:lnTo>
                    <a:pt x="0" y="283"/>
                  </a:lnTo>
                  <a:lnTo>
                    <a:pt x="1" y="287"/>
                  </a:lnTo>
                  <a:lnTo>
                    <a:pt x="6" y="288"/>
                  </a:lnTo>
                  <a:lnTo>
                    <a:pt x="48" y="287"/>
                  </a:lnTo>
                  <a:lnTo>
                    <a:pt x="91" y="288"/>
                  </a:lnTo>
                  <a:lnTo>
                    <a:pt x="93" y="288"/>
                  </a:lnTo>
                  <a:lnTo>
                    <a:pt x="96" y="287"/>
                  </a:lnTo>
                  <a:lnTo>
                    <a:pt x="98" y="285"/>
                  </a:lnTo>
                  <a:lnTo>
                    <a:pt x="99" y="280"/>
                  </a:lnTo>
                  <a:lnTo>
                    <a:pt x="96" y="276"/>
                  </a:lnTo>
                  <a:lnTo>
                    <a:pt x="91" y="275"/>
                  </a:lnTo>
                  <a:lnTo>
                    <a:pt x="77" y="274"/>
                  </a:lnTo>
                  <a:lnTo>
                    <a:pt x="68" y="270"/>
                  </a:lnTo>
                  <a:lnTo>
                    <a:pt x="64" y="264"/>
                  </a:lnTo>
                  <a:lnTo>
                    <a:pt x="63" y="257"/>
                  </a:lnTo>
                  <a:lnTo>
                    <a:pt x="63" y="252"/>
                  </a:lnTo>
                  <a:lnTo>
                    <a:pt x="64" y="247"/>
                  </a:lnTo>
                  <a:lnTo>
                    <a:pt x="122" y="17"/>
                  </a:lnTo>
                  <a:lnTo>
                    <a:pt x="122" y="17"/>
                  </a:lnTo>
                  <a:lnTo>
                    <a:pt x="159" y="279"/>
                  </a:lnTo>
                  <a:lnTo>
                    <a:pt x="160" y="286"/>
                  </a:lnTo>
                  <a:lnTo>
                    <a:pt x="165" y="288"/>
                  </a:lnTo>
                  <a:lnTo>
                    <a:pt x="171" y="286"/>
                  </a:lnTo>
                  <a:lnTo>
                    <a:pt x="174" y="281"/>
                  </a:lnTo>
                  <a:lnTo>
                    <a:pt x="345" y="13"/>
                  </a:lnTo>
                  <a:lnTo>
                    <a:pt x="345" y="13"/>
                  </a:lnTo>
                  <a:lnTo>
                    <a:pt x="285" y="255"/>
                  </a:lnTo>
                  <a:lnTo>
                    <a:pt x="284" y="261"/>
                  </a:lnTo>
                  <a:lnTo>
                    <a:pt x="282" y="266"/>
                  </a:lnTo>
                  <a:lnTo>
                    <a:pt x="280" y="269"/>
                  </a:lnTo>
                  <a:lnTo>
                    <a:pt x="277" y="272"/>
                  </a:lnTo>
                  <a:lnTo>
                    <a:pt x="272" y="273"/>
                  </a:lnTo>
                  <a:lnTo>
                    <a:pt x="266" y="275"/>
                  </a:lnTo>
                  <a:lnTo>
                    <a:pt x="258" y="275"/>
                  </a:lnTo>
                  <a:lnTo>
                    <a:pt x="247" y="275"/>
                  </a:lnTo>
                  <a:lnTo>
                    <a:pt x="242" y="275"/>
                  </a:lnTo>
                  <a:lnTo>
                    <a:pt x="238" y="276"/>
                  </a:lnTo>
                  <a:lnTo>
                    <a:pt x="236" y="279"/>
                  </a:lnTo>
                  <a:lnTo>
                    <a:pt x="235" y="283"/>
                  </a:lnTo>
                  <a:lnTo>
                    <a:pt x="237" y="288"/>
                  </a:lnTo>
                  <a:lnTo>
                    <a:pt x="241" y="288"/>
                  </a:lnTo>
                  <a:lnTo>
                    <a:pt x="253" y="288"/>
                  </a:lnTo>
                  <a:lnTo>
                    <a:pt x="267" y="288"/>
                  </a:lnTo>
                  <a:lnTo>
                    <a:pt x="282" y="287"/>
                  </a:lnTo>
                  <a:lnTo>
                    <a:pt x="293" y="287"/>
                  </a:lnTo>
                  <a:lnTo>
                    <a:pt x="346" y="288"/>
                  </a:lnTo>
                  <a:lnTo>
                    <a:pt x="349" y="288"/>
                  </a:lnTo>
                  <a:lnTo>
                    <a:pt x="351" y="287"/>
                  </a:lnTo>
                  <a:lnTo>
                    <a:pt x="354" y="285"/>
                  </a:lnTo>
                  <a:lnTo>
                    <a:pt x="354" y="280"/>
                  </a:lnTo>
                  <a:lnTo>
                    <a:pt x="351" y="276"/>
                  </a:lnTo>
                  <a:lnTo>
                    <a:pt x="343" y="275"/>
                  </a:lnTo>
                  <a:lnTo>
                    <a:pt x="332" y="275"/>
                  </a:lnTo>
                  <a:lnTo>
                    <a:pt x="323" y="274"/>
                  </a:lnTo>
                  <a:lnTo>
                    <a:pt x="317" y="272"/>
                  </a:lnTo>
                  <a:lnTo>
                    <a:pt x="315" y="268"/>
                  </a:lnTo>
                  <a:lnTo>
                    <a:pt x="315" y="265"/>
                  </a:lnTo>
                  <a:lnTo>
                    <a:pt x="317" y="258"/>
                  </a:lnTo>
                  <a:lnTo>
                    <a:pt x="373" y="3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3" name="Freeform 77"/>
            <p:cNvSpPr>
              <a:spLocks noChangeAspect="1"/>
            </p:cNvSpPr>
            <p:nvPr/>
          </p:nvSpPr>
          <p:spPr bwMode="auto">
            <a:xfrm>
              <a:off x="1631" y="906"/>
              <a:ext cx="259" cy="17"/>
            </a:xfrm>
            <a:custGeom>
              <a:avLst/>
              <a:gdLst/>
              <a:ahLst/>
              <a:cxnLst>
                <a:cxn ang="0">
                  <a:pos x="244" y="17"/>
                </a:cxn>
                <a:cxn ang="0">
                  <a:pos x="249" y="17"/>
                </a:cxn>
                <a:cxn ang="0">
                  <a:pos x="254" y="16"/>
                </a:cxn>
                <a:cxn ang="0">
                  <a:pos x="257" y="14"/>
                </a:cxn>
                <a:cxn ang="0">
                  <a:pos x="259" y="9"/>
                </a:cxn>
                <a:cxn ang="0">
                  <a:pos x="257" y="4"/>
                </a:cxn>
                <a:cxn ang="0">
                  <a:pos x="254" y="1"/>
                </a:cxn>
                <a:cxn ang="0">
                  <a:pos x="249" y="0"/>
                </a:cxn>
                <a:cxn ang="0">
                  <a:pos x="244" y="0"/>
                </a:cxn>
                <a:cxn ang="0">
                  <a:pos x="15" y="0"/>
                </a:cxn>
                <a:cxn ang="0">
                  <a:pos x="10" y="0"/>
                </a:cxn>
                <a:cxn ang="0">
                  <a:pos x="5" y="1"/>
                </a:cxn>
                <a:cxn ang="0">
                  <a:pos x="2" y="4"/>
                </a:cxn>
                <a:cxn ang="0">
                  <a:pos x="0" y="9"/>
                </a:cxn>
                <a:cxn ang="0">
                  <a:pos x="2" y="14"/>
                </a:cxn>
                <a:cxn ang="0">
                  <a:pos x="5" y="16"/>
                </a:cxn>
                <a:cxn ang="0">
                  <a:pos x="10" y="17"/>
                </a:cxn>
                <a:cxn ang="0">
                  <a:pos x="15" y="17"/>
                </a:cxn>
                <a:cxn ang="0">
                  <a:pos x="244" y="17"/>
                </a:cxn>
              </a:cxnLst>
              <a:rect l="0" t="0" r="r" b="b"/>
              <a:pathLst>
                <a:path w="259" h="17">
                  <a:moveTo>
                    <a:pt x="244" y="17"/>
                  </a:moveTo>
                  <a:lnTo>
                    <a:pt x="249" y="17"/>
                  </a:lnTo>
                  <a:lnTo>
                    <a:pt x="254" y="16"/>
                  </a:lnTo>
                  <a:lnTo>
                    <a:pt x="257" y="14"/>
                  </a:lnTo>
                  <a:lnTo>
                    <a:pt x="259" y="9"/>
                  </a:lnTo>
                  <a:lnTo>
                    <a:pt x="257" y="4"/>
                  </a:lnTo>
                  <a:lnTo>
                    <a:pt x="254" y="1"/>
                  </a:lnTo>
                  <a:lnTo>
                    <a:pt x="249" y="0"/>
                  </a:lnTo>
                  <a:lnTo>
                    <a:pt x="244" y="0"/>
                  </a:lnTo>
                  <a:lnTo>
                    <a:pt x="15" y="0"/>
                  </a:lnTo>
                  <a:lnTo>
                    <a:pt x="10" y="0"/>
                  </a:lnTo>
                  <a:lnTo>
                    <a:pt x="5" y="1"/>
                  </a:lnTo>
                  <a:lnTo>
                    <a:pt x="2" y="4"/>
                  </a:lnTo>
                  <a:lnTo>
                    <a:pt x="0" y="9"/>
                  </a:lnTo>
                  <a:lnTo>
                    <a:pt x="2" y="14"/>
                  </a:lnTo>
                  <a:lnTo>
                    <a:pt x="5" y="16"/>
                  </a:lnTo>
                  <a:lnTo>
                    <a:pt x="10" y="17"/>
                  </a:lnTo>
                  <a:lnTo>
                    <a:pt x="15" y="17"/>
                  </a:lnTo>
                  <a:lnTo>
                    <a:pt x="244" y="17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4" name="Freeform 78"/>
            <p:cNvSpPr>
              <a:spLocks noChangeAspect="1"/>
            </p:cNvSpPr>
            <p:nvPr/>
          </p:nvSpPr>
          <p:spPr bwMode="auto">
            <a:xfrm>
              <a:off x="2057" y="739"/>
              <a:ext cx="140" cy="281"/>
            </a:xfrm>
            <a:custGeom>
              <a:avLst/>
              <a:gdLst/>
              <a:ahLst/>
              <a:cxnLst>
                <a:cxn ang="0">
                  <a:pos x="87" y="11"/>
                </a:cxn>
                <a:cxn ang="0">
                  <a:pos x="87" y="5"/>
                </a:cxn>
                <a:cxn ang="0">
                  <a:pos x="86" y="1"/>
                </a:cxn>
                <a:cxn ang="0">
                  <a:pos x="83" y="0"/>
                </a:cxn>
                <a:cxn ang="0">
                  <a:pos x="77" y="0"/>
                </a:cxn>
                <a:cxn ang="0">
                  <a:pos x="56" y="15"/>
                </a:cxn>
                <a:cxn ang="0">
                  <a:pos x="34" y="23"/>
                </a:cxn>
                <a:cxn ang="0">
                  <a:pos x="14" y="27"/>
                </a:cxn>
                <a:cxn ang="0">
                  <a:pos x="0" y="27"/>
                </a:cxn>
                <a:cxn ang="0">
                  <a:pos x="0" y="40"/>
                </a:cxn>
                <a:cxn ang="0">
                  <a:pos x="9" y="40"/>
                </a:cxn>
                <a:cxn ang="0">
                  <a:pos x="23" y="39"/>
                </a:cxn>
                <a:cxn ang="0">
                  <a:pos x="39" y="35"/>
                </a:cxn>
                <a:cxn ang="0">
                  <a:pos x="56" y="29"/>
                </a:cxn>
                <a:cxn ang="0">
                  <a:pos x="56" y="248"/>
                </a:cxn>
                <a:cxn ang="0">
                  <a:pos x="55" y="253"/>
                </a:cxn>
                <a:cxn ang="0">
                  <a:pos x="55" y="258"/>
                </a:cxn>
                <a:cxn ang="0">
                  <a:pos x="53" y="261"/>
                </a:cxn>
                <a:cxn ang="0">
                  <a:pos x="50" y="264"/>
                </a:cxn>
                <a:cxn ang="0">
                  <a:pos x="45" y="266"/>
                </a:cxn>
                <a:cxn ang="0">
                  <a:pos x="38" y="267"/>
                </a:cxn>
                <a:cxn ang="0">
                  <a:pos x="29" y="268"/>
                </a:cxn>
                <a:cxn ang="0">
                  <a:pos x="16" y="268"/>
                </a:cxn>
                <a:cxn ang="0">
                  <a:pos x="3" y="268"/>
                </a:cxn>
                <a:cxn ang="0">
                  <a:pos x="3" y="281"/>
                </a:cxn>
                <a:cxn ang="0">
                  <a:pos x="17" y="281"/>
                </a:cxn>
                <a:cxn ang="0">
                  <a:pos x="36" y="280"/>
                </a:cxn>
                <a:cxn ang="0">
                  <a:pos x="56" y="280"/>
                </a:cxn>
                <a:cxn ang="0">
                  <a:pos x="71" y="280"/>
                </a:cxn>
                <a:cxn ang="0">
                  <a:pos x="87" y="280"/>
                </a:cxn>
                <a:cxn ang="0">
                  <a:pos x="106" y="280"/>
                </a:cxn>
                <a:cxn ang="0">
                  <a:pos x="125" y="281"/>
                </a:cxn>
                <a:cxn ang="0">
                  <a:pos x="140" y="281"/>
                </a:cxn>
                <a:cxn ang="0">
                  <a:pos x="140" y="268"/>
                </a:cxn>
                <a:cxn ang="0">
                  <a:pos x="126" y="268"/>
                </a:cxn>
                <a:cxn ang="0">
                  <a:pos x="114" y="268"/>
                </a:cxn>
                <a:cxn ang="0">
                  <a:pos x="104" y="267"/>
                </a:cxn>
                <a:cxn ang="0">
                  <a:pos x="97" y="266"/>
                </a:cxn>
                <a:cxn ang="0">
                  <a:pos x="92" y="264"/>
                </a:cxn>
                <a:cxn ang="0">
                  <a:pos x="89" y="261"/>
                </a:cxn>
                <a:cxn ang="0">
                  <a:pos x="88" y="258"/>
                </a:cxn>
                <a:cxn ang="0">
                  <a:pos x="87" y="253"/>
                </a:cxn>
                <a:cxn ang="0">
                  <a:pos x="87" y="248"/>
                </a:cxn>
                <a:cxn ang="0">
                  <a:pos x="87" y="11"/>
                </a:cxn>
              </a:cxnLst>
              <a:rect l="0" t="0" r="r" b="b"/>
              <a:pathLst>
                <a:path w="140" h="281">
                  <a:moveTo>
                    <a:pt x="87" y="11"/>
                  </a:moveTo>
                  <a:lnTo>
                    <a:pt x="87" y="5"/>
                  </a:lnTo>
                  <a:lnTo>
                    <a:pt x="86" y="1"/>
                  </a:lnTo>
                  <a:lnTo>
                    <a:pt x="83" y="0"/>
                  </a:lnTo>
                  <a:lnTo>
                    <a:pt x="77" y="0"/>
                  </a:lnTo>
                  <a:lnTo>
                    <a:pt x="56" y="15"/>
                  </a:lnTo>
                  <a:lnTo>
                    <a:pt x="34" y="23"/>
                  </a:lnTo>
                  <a:lnTo>
                    <a:pt x="14" y="27"/>
                  </a:lnTo>
                  <a:lnTo>
                    <a:pt x="0" y="27"/>
                  </a:lnTo>
                  <a:lnTo>
                    <a:pt x="0" y="40"/>
                  </a:lnTo>
                  <a:lnTo>
                    <a:pt x="9" y="40"/>
                  </a:lnTo>
                  <a:lnTo>
                    <a:pt x="23" y="39"/>
                  </a:lnTo>
                  <a:lnTo>
                    <a:pt x="39" y="35"/>
                  </a:lnTo>
                  <a:lnTo>
                    <a:pt x="56" y="29"/>
                  </a:lnTo>
                  <a:lnTo>
                    <a:pt x="56" y="248"/>
                  </a:lnTo>
                  <a:lnTo>
                    <a:pt x="55" y="253"/>
                  </a:lnTo>
                  <a:lnTo>
                    <a:pt x="55" y="258"/>
                  </a:lnTo>
                  <a:lnTo>
                    <a:pt x="53" y="261"/>
                  </a:lnTo>
                  <a:lnTo>
                    <a:pt x="50" y="264"/>
                  </a:lnTo>
                  <a:lnTo>
                    <a:pt x="45" y="266"/>
                  </a:lnTo>
                  <a:lnTo>
                    <a:pt x="38" y="267"/>
                  </a:lnTo>
                  <a:lnTo>
                    <a:pt x="29" y="268"/>
                  </a:lnTo>
                  <a:lnTo>
                    <a:pt x="16" y="268"/>
                  </a:lnTo>
                  <a:lnTo>
                    <a:pt x="3" y="268"/>
                  </a:lnTo>
                  <a:lnTo>
                    <a:pt x="3" y="281"/>
                  </a:lnTo>
                  <a:lnTo>
                    <a:pt x="17" y="281"/>
                  </a:lnTo>
                  <a:lnTo>
                    <a:pt x="36" y="280"/>
                  </a:lnTo>
                  <a:lnTo>
                    <a:pt x="56" y="280"/>
                  </a:lnTo>
                  <a:lnTo>
                    <a:pt x="71" y="280"/>
                  </a:lnTo>
                  <a:lnTo>
                    <a:pt x="87" y="280"/>
                  </a:lnTo>
                  <a:lnTo>
                    <a:pt x="106" y="280"/>
                  </a:lnTo>
                  <a:lnTo>
                    <a:pt x="125" y="281"/>
                  </a:lnTo>
                  <a:lnTo>
                    <a:pt x="140" y="281"/>
                  </a:lnTo>
                  <a:lnTo>
                    <a:pt x="140" y="268"/>
                  </a:lnTo>
                  <a:lnTo>
                    <a:pt x="126" y="268"/>
                  </a:lnTo>
                  <a:lnTo>
                    <a:pt x="114" y="268"/>
                  </a:lnTo>
                  <a:lnTo>
                    <a:pt x="104" y="267"/>
                  </a:lnTo>
                  <a:lnTo>
                    <a:pt x="97" y="266"/>
                  </a:lnTo>
                  <a:lnTo>
                    <a:pt x="92" y="264"/>
                  </a:lnTo>
                  <a:lnTo>
                    <a:pt x="89" y="261"/>
                  </a:lnTo>
                  <a:lnTo>
                    <a:pt x="88" y="258"/>
                  </a:lnTo>
                  <a:lnTo>
                    <a:pt x="87" y="253"/>
                  </a:lnTo>
                  <a:lnTo>
                    <a:pt x="87" y="248"/>
                  </a:lnTo>
                  <a:lnTo>
                    <a:pt x="87" y="1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5" name="Freeform 79"/>
            <p:cNvSpPr>
              <a:spLocks noChangeAspect="1"/>
            </p:cNvSpPr>
            <p:nvPr/>
          </p:nvSpPr>
          <p:spPr bwMode="auto">
            <a:xfrm>
              <a:off x="2503" y="-1"/>
              <a:ext cx="315" cy="202"/>
            </a:xfrm>
            <a:custGeom>
              <a:avLst/>
              <a:gdLst/>
              <a:ahLst/>
              <a:cxnLst>
                <a:cxn ang="0">
                  <a:pos x="282" y="17"/>
                </a:cxn>
                <a:cxn ang="0">
                  <a:pos x="292" y="11"/>
                </a:cxn>
                <a:cxn ang="0">
                  <a:pos x="313" y="10"/>
                </a:cxn>
                <a:cxn ang="0">
                  <a:pos x="313" y="0"/>
                </a:cxn>
                <a:cxn ang="0">
                  <a:pos x="266" y="0"/>
                </a:cxn>
                <a:cxn ang="0">
                  <a:pos x="258" y="1"/>
                </a:cxn>
                <a:cxn ang="0">
                  <a:pos x="253" y="6"/>
                </a:cxn>
                <a:cxn ang="0">
                  <a:pos x="110" y="8"/>
                </a:cxn>
                <a:cxn ang="0">
                  <a:pos x="107" y="1"/>
                </a:cxn>
                <a:cxn ang="0">
                  <a:pos x="99" y="0"/>
                </a:cxn>
                <a:cxn ang="0">
                  <a:pos x="50" y="1"/>
                </a:cxn>
                <a:cxn ang="0">
                  <a:pos x="50" y="10"/>
                </a:cxn>
                <a:cxn ang="0">
                  <a:pos x="63" y="10"/>
                </a:cxn>
                <a:cxn ang="0">
                  <a:pos x="74" y="12"/>
                </a:cxn>
                <a:cxn ang="0">
                  <a:pos x="75" y="17"/>
                </a:cxn>
                <a:cxn ang="0">
                  <a:pos x="37" y="171"/>
                </a:cxn>
                <a:cxn ang="0">
                  <a:pos x="29" y="184"/>
                </a:cxn>
                <a:cxn ang="0">
                  <a:pos x="6" y="191"/>
                </a:cxn>
                <a:cxn ang="0">
                  <a:pos x="0" y="198"/>
                </a:cxn>
                <a:cxn ang="0">
                  <a:pos x="4" y="202"/>
                </a:cxn>
                <a:cxn ang="0">
                  <a:pos x="35" y="201"/>
                </a:cxn>
                <a:cxn ang="0">
                  <a:pos x="51" y="201"/>
                </a:cxn>
                <a:cxn ang="0">
                  <a:pos x="66" y="202"/>
                </a:cxn>
                <a:cxn ang="0">
                  <a:pos x="70" y="201"/>
                </a:cxn>
                <a:cxn ang="0">
                  <a:pos x="72" y="196"/>
                </a:cxn>
                <a:cxn ang="0">
                  <a:pos x="66" y="191"/>
                </a:cxn>
                <a:cxn ang="0">
                  <a:pos x="49" y="186"/>
                </a:cxn>
                <a:cxn ang="0">
                  <a:pos x="47" y="179"/>
                </a:cxn>
                <a:cxn ang="0">
                  <a:pos x="48" y="172"/>
                </a:cxn>
                <a:cxn ang="0">
                  <a:pos x="88" y="14"/>
                </a:cxn>
                <a:cxn ang="0">
                  <a:pos x="121" y="200"/>
                </a:cxn>
                <a:cxn ang="0">
                  <a:pos x="130" y="200"/>
                </a:cxn>
                <a:cxn ang="0">
                  <a:pos x="258" y="11"/>
                </a:cxn>
                <a:cxn ang="0">
                  <a:pos x="217" y="179"/>
                </a:cxn>
                <a:cxn ang="0">
                  <a:pos x="211" y="189"/>
                </a:cxn>
                <a:cxn ang="0">
                  <a:pos x="191" y="191"/>
                </a:cxn>
                <a:cxn ang="0">
                  <a:pos x="182" y="198"/>
                </a:cxn>
                <a:cxn ang="0">
                  <a:pos x="186" y="202"/>
                </a:cxn>
                <a:cxn ang="0">
                  <a:pos x="223" y="201"/>
                </a:cxn>
                <a:cxn ang="0">
                  <a:pos x="242" y="201"/>
                </a:cxn>
                <a:cxn ang="0">
                  <a:pos x="261" y="202"/>
                </a:cxn>
                <a:cxn ang="0">
                  <a:pos x="265" y="201"/>
                </a:cxn>
                <a:cxn ang="0">
                  <a:pos x="267" y="196"/>
                </a:cxn>
                <a:cxn ang="0">
                  <a:pos x="258" y="191"/>
                </a:cxn>
                <a:cxn ang="0">
                  <a:pos x="246" y="191"/>
                </a:cxn>
                <a:cxn ang="0">
                  <a:pos x="240" y="186"/>
                </a:cxn>
                <a:cxn ang="0">
                  <a:pos x="280" y="24"/>
                </a:cxn>
              </a:cxnLst>
              <a:rect l="0" t="0" r="r" b="b"/>
              <a:pathLst>
                <a:path w="315" h="202">
                  <a:moveTo>
                    <a:pt x="280" y="24"/>
                  </a:moveTo>
                  <a:lnTo>
                    <a:pt x="282" y="17"/>
                  </a:lnTo>
                  <a:lnTo>
                    <a:pt x="286" y="13"/>
                  </a:lnTo>
                  <a:lnTo>
                    <a:pt x="292" y="11"/>
                  </a:lnTo>
                  <a:lnTo>
                    <a:pt x="305" y="10"/>
                  </a:lnTo>
                  <a:lnTo>
                    <a:pt x="313" y="10"/>
                  </a:lnTo>
                  <a:lnTo>
                    <a:pt x="315" y="4"/>
                  </a:lnTo>
                  <a:lnTo>
                    <a:pt x="313" y="0"/>
                  </a:lnTo>
                  <a:lnTo>
                    <a:pt x="306" y="0"/>
                  </a:lnTo>
                  <a:lnTo>
                    <a:pt x="266" y="0"/>
                  </a:lnTo>
                  <a:lnTo>
                    <a:pt x="261" y="0"/>
                  </a:lnTo>
                  <a:lnTo>
                    <a:pt x="258" y="1"/>
                  </a:lnTo>
                  <a:lnTo>
                    <a:pt x="256" y="2"/>
                  </a:lnTo>
                  <a:lnTo>
                    <a:pt x="253" y="6"/>
                  </a:lnTo>
                  <a:lnTo>
                    <a:pt x="139" y="175"/>
                  </a:lnTo>
                  <a:lnTo>
                    <a:pt x="110" y="8"/>
                  </a:lnTo>
                  <a:lnTo>
                    <a:pt x="109" y="3"/>
                  </a:lnTo>
                  <a:lnTo>
                    <a:pt x="107" y="1"/>
                  </a:lnTo>
                  <a:lnTo>
                    <a:pt x="105" y="0"/>
                  </a:lnTo>
                  <a:lnTo>
                    <a:pt x="99" y="0"/>
                  </a:lnTo>
                  <a:lnTo>
                    <a:pt x="57" y="0"/>
                  </a:lnTo>
                  <a:lnTo>
                    <a:pt x="50" y="1"/>
                  </a:lnTo>
                  <a:lnTo>
                    <a:pt x="47" y="6"/>
                  </a:lnTo>
                  <a:lnTo>
                    <a:pt x="50" y="10"/>
                  </a:lnTo>
                  <a:lnTo>
                    <a:pt x="57" y="10"/>
                  </a:lnTo>
                  <a:lnTo>
                    <a:pt x="63" y="10"/>
                  </a:lnTo>
                  <a:lnTo>
                    <a:pt x="69" y="11"/>
                  </a:lnTo>
                  <a:lnTo>
                    <a:pt x="74" y="12"/>
                  </a:lnTo>
                  <a:lnTo>
                    <a:pt x="75" y="15"/>
                  </a:lnTo>
                  <a:lnTo>
                    <a:pt x="75" y="17"/>
                  </a:lnTo>
                  <a:lnTo>
                    <a:pt x="74" y="22"/>
                  </a:lnTo>
                  <a:lnTo>
                    <a:pt x="37" y="171"/>
                  </a:lnTo>
                  <a:lnTo>
                    <a:pt x="34" y="178"/>
                  </a:lnTo>
                  <a:lnTo>
                    <a:pt x="29" y="184"/>
                  </a:lnTo>
                  <a:lnTo>
                    <a:pt x="20" y="189"/>
                  </a:lnTo>
                  <a:lnTo>
                    <a:pt x="6" y="191"/>
                  </a:lnTo>
                  <a:lnTo>
                    <a:pt x="2" y="192"/>
                  </a:lnTo>
                  <a:lnTo>
                    <a:pt x="0" y="198"/>
                  </a:lnTo>
                  <a:lnTo>
                    <a:pt x="0" y="200"/>
                  </a:lnTo>
                  <a:lnTo>
                    <a:pt x="4" y="202"/>
                  </a:lnTo>
                  <a:lnTo>
                    <a:pt x="19" y="201"/>
                  </a:lnTo>
                  <a:lnTo>
                    <a:pt x="35" y="201"/>
                  </a:lnTo>
                  <a:lnTo>
                    <a:pt x="42" y="201"/>
                  </a:lnTo>
                  <a:lnTo>
                    <a:pt x="51" y="201"/>
                  </a:lnTo>
                  <a:lnTo>
                    <a:pt x="59" y="202"/>
                  </a:lnTo>
                  <a:lnTo>
                    <a:pt x="66" y="202"/>
                  </a:lnTo>
                  <a:lnTo>
                    <a:pt x="68" y="202"/>
                  </a:lnTo>
                  <a:lnTo>
                    <a:pt x="70" y="201"/>
                  </a:lnTo>
                  <a:lnTo>
                    <a:pt x="72" y="199"/>
                  </a:lnTo>
                  <a:lnTo>
                    <a:pt x="72" y="196"/>
                  </a:lnTo>
                  <a:lnTo>
                    <a:pt x="70" y="192"/>
                  </a:lnTo>
                  <a:lnTo>
                    <a:pt x="66" y="191"/>
                  </a:lnTo>
                  <a:lnTo>
                    <a:pt x="55" y="190"/>
                  </a:lnTo>
                  <a:lnTo>
                    <a:pt x="49" y="186"/>
                  </a:lnTo>
                  <a:lnTo>
                    <a:pt x="47" y="183"/>
                  </a:lnTo>
                  <a:lnTo>
                    <a:pt x="47" y="179"/>
                  </a:lnTo>
                  <a:lnTo>
                    <a:pt x="47" y="177"/>
                  </a:lnTo>
                  <a:lnTo>
                    <a:pt x="48" y="172"/>
                  </a:lnTo>
                  <a:lnTo>
                    <a:pt x="87" y="14"/>
                  </a:lnTo>
                  <a:lnTo>
                    <a:pt x="88" y="14"/>
                  </a:lnTo>
                  <a:lnTo>
                    <a:pt x="119" y="194"/>
                  </a:lnTo>
                  <a:lnTo>
                    <a:pt x="121" y="200"/>
                  </a:lnTo>
                  <a:lnTo>
                    <a:pt x="125" y="202"/>
                  </a:lnTo>
                  <a:lnTo>
                    <a:pt x="130" y="200"/>
                  </a:lnTo>
                  <a:lnTo>
                    <a:pt x="134" y="196"/>
                  </a:lnTo>
                  <a:lnTo>
                    <a:pt x="258" y="11"/>
                  </a:lnTo>
                  <a:lnTo>
                    <a:pt x="258" y="11"/>
                  </a:lnTo>
                  <a:lnTo>
                    <a:pt x="217" y="179"/>
                  </a:lnTo>
                  <a:lnTo>
                    <a:pt x="215" y="185"/>
                  </a:lnTo>
                  <a:lnTo>
                    <a:pt x="211" y="189"/>
                  </a:lnTo>
                  <a:lnTo>
                    <a:pt x="204" y="191"/>
                  </a:lnTo>
                  <a:lnTo>
                    <a:pt x="191" y="191"/>
                  </a:lnTo>
                  <a:lnTo>
                    <a:pt x="184" y="192"/>
                  </a:lnTo>
                  <a:lnTo>
                    <a:pt x="182" y="198"/>
                  </a:lnTo>
                  <a:lnTo>
                    <a:pt x="182" y="200"/>
                  </a:lnTo>
                  <a:lnTo>
                    <a:pt x="186" y="202"/>
                  </a:lnTo>
                  <a:lnTo>
                    <a:pt x="205" y="201"/>
                  </a:lnTo>
                  <a:lnTo>
                    <a:pt x="223" y="201"/>
                  </a:lnTo>
                  <a:lnTo>
                    <a:pt x="232" y="201"/>
                  </a:lnTo>
                  <a:lnTo>
                    <a:pt x="242" y="201"/>
                  </a:lnTo>
                  <a:lnTo>
                    <a:pt x="253" y="202"/>
                  </a:lnTo>
                  <a:lnTo>
                    <a:pt x="261" y="202"/>
                  </a:lnTo>
                  <a:lnTo>
                    <a:pt x="263" y="202"/>
                  </a:lnTo>
                  <a:lnTo>
                    <a:pt x="265" y="201"/>
                  </a:lnTo>
                  <a:lnTo>
                    <a:pt x="267" y="199"/>
                  </a:lnTo>
                  <a:lnTo>
                    <a:pt x="267" y="196"/>
                  </a:lnTo>
                  <a:lnTo>
                    <a:pt x="265" y="192"/>
                  </a:lnTo>
                  <a:lnTo>
                    <a:pt x="258" y="191"/>
                  </a:lnTo>
                  <a:lnTo>
                    <a:pt x="254" y="191"/>
                  </a:lnTo>
                  <a:lnTo>
                    <a:pt x="246" y="191"/>
                  </a:lnTo>
                  <a:lnTo>
                    <a:pt x="241" y="190"/>
                  </a:lnTo>
                  <a:lnTo>
                    <a:pt x="240" y="186"/>
                  </a:lnTo>
                  <a:lnTo>
                    <a:pt x="241" y="180"/>
                  </a:lnTo>
                  <a:lnTo>
                    <a:pt x="280" y="24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6" name="Freeform 80"/>
            <p:cNvSpPr>
              <a:spLocks noChangeAspect="1"/>
            </p:cNvSpPr>
            <p:nvPr/>
          </p:nvSpPr>
          <p:spPr bwMode="auto">
            <a:xfrm>
              <a:off x="2376" y="328"/>
              <a:ext cx="563" cy="592"/>
            </a:xfrm>
            <a:custGeom>
              <a:avLst/>
              <a:gdLst/>
              <a:ahLst/>
              <a:cxnLst>
                <a:cxn ang="0">
                  <a:pos x="511" y="592"/>
                </a:cxn>
                <a:cxn ang="0">
                  <a:pos x="563" y="457"/>
                </a:cxn>
                <a:cxn ang="0">
                  <a:pos x="552" y="457"/>
                </a:cxn>
                <a:cxn ang="0">
                  <a:pos x="535" y="487"/>
                </a:cxn>
                <a:cxn ang="0">
                  <a:pos x="509" y="511"/>
                </a:cxn>
                <a:cxn ang="0">
                  <a:pos x="477" y="530"/>
                </a:cxn>
                <a:cxn ang="0">
                  <a:pos x="442" y="542"/>
                </a:cxn>
                <a:cxn ang="0">
                  <a:pos x="429" y="545"/>
                </a:cxn>
                <a:cxn ang="0">
                  <a:pos x="403" y="550"/>
                </a:cxn>
                <a:cxn ang="0">
                  <a:pos x="364" y="554"/>
                </a:cxn>
                <a:cxn ang="0">
                  <a:pos x="311" y="555"/>
                </a:cxn>
                <a:cxn ang="0">
                  <a:pos x="56" y="555"/>
                </a:cxn>
                <a:cxn ang="0">
                  <a:pos x="271" y="303"/>
                </a:cxn>
                <a:cxn ang="0">
                  <a:pos x="274" y="299"/>
                </a:cxn>
                <a:cxn ang="0">
                  <a:pos x="275" y="296"/>
                </a:cxn>
                <a:cxn ang="0">
                  <a:pos x="274" y="294"/>
                </a:cxn>
                <a:cxn ang="0">
                  <a:pos x="272" y="290"/>
                </a:cxn>
                <a:cxn ang="0">
                  <a:pos x="75" y="20"/>
                </a:cxn>
                <a:cxn ang="0">
                  <a:pos x="306" y="20"/>
                </a:cxn>
                <a:cxn ang="0">
                  <a:pos x="345" y="21"/>
                </a:cxn>
                <a:cxn ang="0">
                  <a:pos x="376" y="23"/>
                </a:cxn>
                <a:cxn ang="0">
                  <a:pos x="396" y="26"/>
                </a:cxn>
                <a:cxn ang="0">
                  <a:pos x="405" y="27"/>
                </a:cxn>
                <a:cxn ang="0">
                  <a:pos x="425" y="30"/>
                </a:cxn>
                <a:cxn ang="0">
                  <a:pos x="448" y="36"/>
                </a:cxn>
                <a:cxn ang="0">
                  <a:pos x="473" y="45"/>
                </a:cxn>
                <a:cxn ang="0">
                  <a:pos x="498" y="59"/>
                </a:cxn>
                <a:cxn ang="0">
                  <a:pos x="509" y="66"/>
                </a:cxn>
                <a:cxn ang="0">
                  <a:pos x="524" y="78"/>
                </a:cxn>
                <a:cxn ang="0">
                  <a:pos x="539" y="96"/>
                </a:cxn>
                <a:cxn ang="0">
                  <a:pos x="552" y="119"/>
                </a:cxn>
                <a:cxn ang="0">
                  <a:pos x="563" y="119"/>
                </a:cxn>
                <a:cxn ang="0">
                  <a:pos x="511" y="0"/>
                </a:cxn>
                <a:cxn ang="0">
                  <a:pos x="12" y="0"/>
                </a:cxn>
                <a:cxn ang="0">
                  <a:pos x="6" y="0"/>
                </a:cxn>
                <a:cxn ang="0">
                  <a:pos x="3" y="1"/>
                </a:cxn>
                <a:cxn ang="0">
                  <a:pos x="1" y="1"/>
                </a:cxn>
                <a:cxn ang="0">
                  <a:pos x="0" y="3"/>
                </a:cxn>
                <a:cxn ang="0">
                  <a:pos x="0" y="9"/>
                </a:cxn>
                <a:cxn ang="0">
                  <a:pos x="0" y="17"/>
                </a:cxn>
                <a:cxn ang="0">
                  <a:pos x="224" y="323"/>
                </a:cxn>
                <a:cxn ang="0">
                  <a:pos x="4" y="580"/>
                </a:cxn>
                <a:cxn ang="0">
                  <a:pos x="1" y="585"/>
                </a:cxn>
                <a:cxn ang="0">
                  <a:pos x="0" y="587"/>
                </a:cxn>
                <a:cxn ang="0">
                  <a:pos x="3" y="591"/>
                </a:cxn>
                <a:cxn ang="0">
                  <a:pos x="12" y="592"/>
                </a:cxn>
                <a:cxn ang="0">
                  <a:pos x="511" y="592"/>
                </a:cxn>
              </a:cxnLst>
              <a:rect l="0" t="0" r="r" b="b"/>
              <a:pathLst>
                <a:path w="563" h="592">
                  <a:moveTo>
                    <a:pt x="511" y="592"/>
                  </a:moveTo>
                  <a:lnTo>
                    <a:pt x="563" y="457"/>
                  </a:lnTo>
                  <a:lnTo>
                    <a:pt x="552" y="457"/>
                  </a:lnTo>
                  <a:lnTo>
                    <a:pt x="535" y="487"/>
                  </a:lnTo>
                  <a:lnTo>
                    <a:pt x="509" y="511"/>
                  </a:lnTo>
                  <a:lnTo>
                    <a:pt x="477" y="530"/>
                  </a:lnTo>
                  <a:lnTo>
                    <a:pt x="442" y="542"/>
                  </a:lnTo>
                  <a:lnTo>
                    <a:pt x="429" y="545"/>
                  </a:lnTo>
                  <a:lnTo>
                    <a:pt x="403" y="550"/>
                  </a:lnTo>
                  <a:lnTo>
                    <a:pt x="364" y="554"/>
                  </a:lnTo>
                  <a:lnTo>
                    <a:pt x="311" y="555"/>
                  </a:lnTo>
                  <a:lnTo>
                    <a:pt x="56" y="555"/>
                  </a:lnTo>
                  <a:lnTo>
                    <a:pt x="271" y="303"/>
                  </a:lnTo>
                  <a:lnTo>
                    <a:pt x="274" y="299"/>
                  </a:lnTo>
                  <a:lnTo>
                    <a:pt x="275" y="296"/>
                  </a:lnTo>
                  <a:lnTo>
                    <a:pt x="274" y="294"/>
                  </a:lnTo>
                  <a:lnTo>
                    <a:pt x="272" y="290"/>
                  </a:lnTo>
                  <a:lnTo>
                    <a:pt x="75" y="20"/>
                  </a:lnTo>
                  <a:lnTo>
                    <a:pt x="306" y="20"/>
                  </a:lnTo>
                  <a:lnTo>
                    <a:pt x="345" y="21"/>
                  </a:lnTo>
                  <a:lnTo>
                    <a:pt x="376" y="23"/>
                  </a:lnTo>
                  <a:lnTo>
                    <a:pt x="396" y="26"/>
                  </a:lnTo>
                  <a:lnTo>
                    <a:pt x="405" y="27"/>
                  </a:lnTo>
                  <a:lnTo>
                    <a:pt x="425" y="30"/>
                  </a:lnTo>
                  <a:lnTo>
                    <a:pt x="448" y="36"/>
                  </a:lnTo>
                  <a:lnTo>
                    <a:pt x="473" y="45"/>
                  </a:lnTo>
                  <a:lnTo>
                    <a:pt x="498" y="59"/>
                  </a:lnTo>
                  <a:lnTo>
                    <a:pt x="509" y="66"/>
                  </a:lnTo>
                  <a:lnTo>
                    <a:pt x="524" y="78"/>
                  </a:lnTo>
                  <a:lnTo>
                    <a:pt x="539" y="96"/>
                  </a:lnTo>
                  <a:lnTo>
                    <a:pt x="552" y="119"/>
                  </a:lnTo>
                  <a:lnTo>
                    <a:pt x="563" y="119"/>
                  </a:lnTo>
                  <a:lnTo>
                    <a:pt x="511" y="0"/>
                  </a:lnTo>
                  <a:lnTo>
                    <a:pt x="12" y="0"/>
                  </a:lnTo>
                  <a:lnTo>
                    <a:pt x="6" y="0"/>
                  </a:lnTo>
                  <a:lnTo>
                    <a:pt x="3" y="1"/>
                  </a:lnTo>
                  <a:lnTo>
                    <a:pt x="1" y="1"/>
                  </a:lnTo>
                  <a:lnTo>
                    <a:pt x="0" y="3"/>
                  </a:lnTo>
                  <a:lnTo>
                    <a:pt x="0" y="9"/>
                  </a:lnTo>
                  <a:lnTo>
                    <a:pt x="0" y="17"/>
                  </a:lnTo>
                  <a:lnTo>
                    <a:pt x="224" y="323"/>
                  </a:lnTo>
                  <a:lnTo>
                    <a:pt x="4" y="580"/>
                  </a:lnTo>
                  <a:lnTo>
                    <a:pt x="1" y="585"/>
                  </a:lnTo>
                  <a:lnTo>
                    <a:pt x="0" y="587"/>
                  </a:lnTo>
                  <a:lnTo>
                    <a:pt x="3" y="591"/>
                  </a:lnTo>
                  <a:lnTo>
                    <a:pt x="12" y="592"/>
                  </a:lnTo>
                  <a:lnTo>
                    <a:pt x="511" y="59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7" name="Freeform 81"/>
            <p:cNvSpPr>
              <a:spLocks noChangeAspect="1" noEditPoints="1"/>
            </p:cNvSpPr>
            <p:nvPr/>
          </p:nvSpPr>
          <p:spPr bwMode="auto">
            <a:xfrm>
              <a:off x="2398" y="1033"/>
              <a:ext cx="89" cy="199"/>
            </a:xfrm>
            <a:custGeom>
              <a:avLst/>
              <a:gdLst/>
              <a:ahLst/>
              <a:cxnLst>
                <a:cxn ang="0">
                  <a:pos x="81" y="8"/>
                </a:cxn>
                <a:cxn ang="0">
                  <a:pos x="75" y="1"/>
                </a:cxn>
                <a:cxn ang="0">
                  <a:pos x="64" y="2"/>
                </a:cxn>
                <a:cxn ang="0">
                  <a:pos x="55" y="10"/>
                </a:cxn>
                <a:cxn ang="0">
                  <a:pos x="56" y="24"/>
                </a:cxn>
                <a:cxn ang="0">
                  <a:pos x="71" y="26"/>
                </a:cxn>
                <a:cxn ang="0">
                  <a:pos x="80" y="17"/>
                </a:cxn>
                <a:cxn ang="0">
                  <a:pos x="21" y="162"/>
                </a:cxn>
                <a:cxn ang="0">
                  <a:pos x="19" y="174"/>
                </a:cxn>
                <a:cxn ang="0">
                  <a:pos x="27" y="192"/>
                </a:cxn>
                <a:cxn ang="0">
                  <a:pos x="47" y="199"/>
                </a:cxn>
                <a:cxn ang="0">
                  <a:pos x="66" y="193"/>
                </a:cxn>
                <a:cxn ang="0">
                  <a:pos x="79" y="179"/>
                </a:cxn>
                <a:cxn ang="0">
                  <a:pos x="87" y="163"/>
                </a:cxn>
                <a:cxn ang="0">
                  <a:pos x="89" y="154"/>
                </a:cxn>
                <a:cxn ang="0">
                  <a:pos x="85" y="150"/>
                </a:cxn>
                <a:cxn ang="0">
                  <a:pos x="79" y="155"/>
                </a:cxn>
                <a:cxn ang="0">
                  <a:pos x="65" y="182"/>
                </a:cxn>
                <a:cxn ang="0">
                  <a:pos x="48" y="191"/>
                </a:cxn>
                <a:cxn ang="0">
                  <a:pos x="40" y="181"/>
                </a:cxn>
                <a:cxn ang="0">
                  <a:pos x="45" y="162"/>
                </a:cxn>
                <a:cxn ang="0">
                  <a:pos x="58" y="130"/>
                </a:cxn>
                <a:cxn ang="0">
                  <a:pos x="67" y="107"/>
                </a:cxn>
                <a:cxn ang="0">
                  <a:pos x="71" y="91"/>
                </a:cxn>
                <a:cxn ang="0">
                  <a:pos x="63" y="73"/>
                </a:cxn>
                <a:cxn ang="0">
                  <a:pos x="43" y="66"/>
                </a:cxn>
                <a:cxn ang="0">
                  <a:pos x="24" y="72"/>
                </a:cxn>
                <a:cxn ang="0">
                  <a:pos x="10" y="87"/>
                </a:cxn>
                <a:cxn ang="0">
                  <a:pos x="2" y="102"/>
                </a:cxn>
                <a:cxn ang="0">
                  <a:pos x="0" y="111"/>
                </a:cxn>
                <a:cxn ang="0">
                  <a:pos x="5" y="115"/>
                </a:cxn>
                <a:cxn ang="0">
                  <a:pos x="10" y="110"/>
                </a:cxn>
                <a:cxn ang="0">
                  <a:pos x="25" y="83"/>
                </a:cxn>
                <a:cxn ang="0">
                  <a:pos x="42" y="74"/>
                </a:cxn>
                <a:cxn ang="0">
                  <a:pos x="49" y="85"/>
                </a:cxn>
                <a:cxn ang="0">
                  <a:pos x="47" y="95"/>
                </a:cxn>
                <a:cxn ang="0">
                  <a:pos x="40" y="114"/>
                </a:cxn>
              </a:cxnLst>
              <a:rect l="0" t="0" r="r" b="b"/>
              <a:pathLst>
                <a:path w="89" h="199">
                  <a:moveTo>
                    <a:pt x="82" y="11"/>
                  </a:moveTo>
                  <a:lnTo>
                    <a:pt x="81" y="8"/>
                  </a:lnTo>
                  <a:lnTo>
                    <a:pt x="79" y="4"/>
                  </a:lnTo>
                  <a:lnTo>
                    <a:pt x="75" y="1"/>
                  </a:lnTo>
                  <a:lnTo>
                    <a:pt x="70" y="0"/>
                  </a:lnTo>
                  <a:lnTo>
                    <a:pt x="64" y="2"/>
                  </a:lnTo>
                  <a:lnTo>
                    <a:pt x="58" y="5"/>
                  </a:lnTo>
                  <a:lnTo>
                    <a:pt x="55" y="10"/>
                  </a:lnTo>
                  <a:lnTo>
                    <a:pt x="53" y="16"/>
                  </a:lnTo>
                  <a:lnTo>
                    <a:pt x="56" y="24"/>
                  </a:lnTo>
                  <a:lnTo>
                    <a:pt x="65" y="28"/>
                  </a:lnTo>
                  <a:lnTo>
                    <a:pt x="71" y="26"/>
                  </a:lnTo>
                  <a:lnTo>
                    <a:pt x="77" y="23"/>
                  </a:lnTo>
                  <a:lnTo>
                    <a:pt x="80" y="17"/>
                  </a:lnTo>
                  <a:lnTo>
                    <a:pt x="82" y="11"/>
                  </a:lnTo>
                  <a:close/>
                  <a:moveTo>
                    <a:pt x="21" y="162"/>
                  </a:moveTo>
                  <a:lnTo>
                    <a:pt x="19" y="168"/>
                  </a:lnTo>
                  <a:lnTo>
                    <a:pt x="19" y="174"/>
                  </a:lnTo>
                  <a:lnTo>
                    <a:pt x="21" y="184"/>
                  </a:lnTo>
                  <a:lnTo>
                    <a:pt x="27" y="192"/>
                  </a:lnTo>
                  <a:lnTo>
                    <a:pt x="35" y="198"/>
                  </a:lnTo>
                  <a:lnTo>
                    <a:pt x="47" y="199"/>
                  </a:lnTo>
                  <a:lnTo>
                    <a:pt x="57" y="198"/>
                  </a:lnTo>
                  <a:lnTo>
                    <a:pt x="66" y="193"/>
                  </a:lnTo>
                  <a:lnTo>
                    <a:pt x="73" y="186"/>
                  </a:lnTo>
                  <a:lnTo>
                    <a:pt x="79" y="179"/>
                  </a:lnTo>
                  <a:lnTo>
                    <a:pt x="84" y="171"/>
                  </a:lnTo>
                  <a:lnTo>
                    <a:pt x="87" y="163"/>
                  </a:lnTo>
                  <a:lnTo>
                    <a:pt x="89" y="157"/>
                  </a:lnTo>
                  <a:lnTo>
                    <a:pt x="89" y="154"/>
                  </a:lnTo>
                  <a:lnTo>
                    <a:pt x="87" y="151"/>
                  </a:lnTo>
                  <a:lnTo>
                    <a:pt x="85" y="150"/>
                  </a:lnTo>
                  <a:lnTo>
                    <a:pt x="81" y="152"/>
                  </a:lnTo>
                  <a:lnTo>
                    <a:pt x="79" y="155"/>
                  </a:lnTo>
                  <a:lnTo>
                    <a:pt x="73" y="171"/>
                  </a:lnTo>
                  <a:lnTo>
                    <a:pt x="65" y="182"/>
                  </a:lnTo>
                  <a:lnTo>
                    <a:pt x="56" y="189"/>
                  </a:lnTo>
                  <a:lnTo>
                    <a:pt x="48" y="191"/>
                  </a:lnTo>
                  <a:lnTo>
                    <a:pt x="42" y="189"/>
                  </a:lnTo>
                  <a:lnTo>
                    <a:pt x="40" y="181"/>
                  </a:lnTo>
                  <a:lnTo>
                    <a:pt x="42" y="171"/>
                  </a:lnTo>
                  <a:lnTo>
                    <a:pt x="45" y="162"/>
                  </a:lnTo>
                  <a:lnTo>
                    <a:pt x="54" y="138"/>
                  </a:lnTo>
                  <a:lnTo>
                    <a:pt x="58" y="130"/>
                  </a:lnTo>
                  <a:lnTo>
                    <a:pt x="62" y="118"/>
                  </a:lnTo>
                  <a:lnTo>
                    <a:pt x="67" y="107"/>
                  </a:lnTo>
                  <a:lnTo>
                    <a:pt x="69" y="101"/>
                  </a:lnTo>
                  <a:lnTo>
                    <a:pt x="71" y="91"/>
                  </a:lnTo>
                  <a:lnTo>
                    <a:pt x="69" y="81"/>
                  </a:lnTo>
                  <a:lnTo>
                    <a:pt x="63" y="73"/>
                  </a:lnTo>
                  <a:lnTo>
                    <a:pt x="54" y="68"/>
                  </a:lnTo>
                  <a:lnTo>
                    <a:pt x="43" y="66"/>
                  </a:lnTo>
                  <a:lnTo>
                    <a:pt x="32" y="68"/>
                  </a:lnTo>
                  <a:lnTo>
                    <a:pt x="24" y="72"/>
                  </a:lnTo>
                  <a:lnTo>
                    <a:pt x="16" y="79"/>
                  </a:lnTo>
                  <a:lnTo>
                    <a:pt x="10" y="87"/>
                  </a:lnTo>
                  <a:lnTo>
                    <a:pt x="6" y="95"/>
                  </a:lnTo>
                  <a:lnTo>
                    <a:pt x="2" y="102"/>
                  </a:lnTo>
                  <a:lnTo>
                    <a:pt x="0" y="108"/>
                  </a:lnTo>
                  <a:lnTo>
                    <a:pt x="0" y="111"/>
                  </a:lnTo>
                  <a:lnTo>
                    <a:pt x="2" y="115"/>
                  </a:lnTo>
                  <a:lnTo>
                    <a:pt x="5" y="115"/>
                  </a:lnTo>
                  <a:lnTo>
                    <a:pt x="9" y="114"/>
                  </a:lnTo>
                  <a:lnTo>
                    <a:pt x="10" y="110"/>
                  </a:lnTo>
                  <a:lnTo>
                    <a:pt x="17" y="94"/>
                  </a:lnTo>
                  <a:lnTo>
                    <a:pt x="25" y="83"/>
                  </a:lnTo>
                  <a:lnTo>
                    <a:pt x="33" y="76"/>
                  </a:lnTo>
                  <a:lnTo>
                    <a:pt x="42" y="74"/>
                  </a:lnTo>
                  <a:lnTo>
                    <a:pt x="47" y="76"/>
                  </a:lnTo>
                  <a:lnTo>
                    <a:pt x="49" y="85"/>
                  </a:lnTo>
                  <a:lnTo>
                    <a:pt x="49" y="90"/>
                  </a:lnTo>
                  <a:lnTo>
                    <a:pt x="47" y="95"/>
                  </a:lnTo>
                  <a:lnTo>
                    <a:pt x="45" y="103"/>
                  </a:lnTo>
                  <a:lnTo>
                    <a:pt x="40" y="114"/>
                  </a:lnTo>
                  <a:lnTo>
                    <a:pt x="21" y="16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8" name="Freeform 82"/>
            <p:cNvSpPr>
              <a:spLocks noChangeAspect="1" noEditPoints="1"/>
            </p:cNvSpPr>
            <p:nvPr/>
          </p:nvSpPr>
          <p:spPr bwMode="auto">
            <a:xfrm>
              <a:off x="2524" y="1116"/>
              <a:ext cx="218" cy="79"/>
            </a:xfrm>
            <a:custGeom>
              <a:avLst/>
              <a:gdLst/>
              <a:ahLst/>
              <a:cxnLst>
                <a:cxn ang="0">
                  <a:pos x="207" y="14"/>
                </a:cxn>
                <a:cxn ang="0">
                  <a:pos x="211" y="14"/>
                </a:cxn>
                <a:cxn ang="0">
                  <a:pos x="214" y="13"/>
                </a:cxn>
                <a:cxn ang="0">
                  <a:pos x="217" y="11"/>
                </a:cxn>
                <a:cxn ang="0">
                  <a:pos x="218" y="7"/>
                </a:cxn>
                <a:cxn ang="0">
                  <a:pos x="217" y="3"/>
                </a:cxn>
                <a:cxn ang="0">
                  <a:pos x="214" y="0"/>
                </a:cxn>
                <a:cxn ang="0">
                  <a:pos x="211" y="0"/>
                </a:cxn>
                <a:cxn ang="0">
                  <a:pos x="207" y="0"/>
                </a:cxn>
                <a:cxn ang="0">
                  <a:pos x="11" y="0"/>
                </a:cxn>
                <a:cxn ang="0">
                  <a:pos x="8" y="0"/>
                </a:cxn>
                <a:cxn ang="0">
                  <a:pos x="4" y="0"/>
                </a:cxn>
                <a:cxn ang="0">
                  <a:pos x="1" y="3"/>
                </a:cxn>
                <a:cxn ang="0">
                  <a:pos x="0" y="7"/>
                </a:cxn>
                <a:cxn ang="0">
                  <a:pos x="1" y="11"/>
                </a:cxn>
                <a:cxn ang="0">
                  <a:pos x="4" y="13"/>
                </a:cxn>
                <a:cxn ang="0">
                  <a:pos x="8" y="14"/>
                </a:cxn>
                <a:cxn ang="0">
                  <a:pos x="12" y="14"/>
                </a:cxn>
                <a:cxn ang="0">
                  <a:pos x="207" y="14"/>
                </a:cxn>
                <a:cxn ang="0">
                  <a:pos x="207" y="79"/>
                </a:cxn>
                <a:cxn ang="0">
                  <a:pos x="211" y="79"/>
                </a:cxn>
                <a:cxn ang="0">
                  <a:pos x="214" y="78"/>
                </a:cxn>
                <a:cxn ang="0">
                  <a:pos x="217" y="76"/>
                </a:cxn>
                <a:cxn ang="0">
                  <a:pos x="218" y="72"/>
                </a:cxn>
                <a:cxn ang="0">
                  <a:pos x="217" y="68"/>
                </a:cxn>
                <a:cxn ang="0">
                  <a:pos x="214" y="66"/>
                </a:cxn>
                <a:cxn ang="0">
                  <a:pos x="211" y="65"/>
                </a:cxn>
                <a:cxn ang="0">
                  <a:pos x="207" y="65"/>
                </a:cxn>
                <a:cxn ang="0">
                  <a:pos x="12" y="65"/>
                </a:cxn>
                <a:cxn ang="0">
                  <a:pos x="8" y="65"/>
                </a:cxn>
                <a:cxn ang="0">
                  <a:pos x="4" y="66"/>
                </a:cxn>
                <a:cxn ang="0">
                  <a:pos x="1" y="68"/>
                </a:cxn>
                <a:cxn ang="0">
                  <a:pos x="0" y="72"/>
                </a:cxn>
                <a:cxn ang="0">
                  <a:pos x="1" y="76"/>
                </a:cxn>
                <a:cxn ang="0">
                  <a:pos x="4" y="78"/>
                </a:cxn>
                <a:cxn ang="0">
                  <a:pos x="8" y="79"/>
                </a:cxn>
                <a:cxn ang="0">
                  <a:pos x="11" y="79"/>
                </a:cxn>
                <a:cxn ang="0">
                  <a:pos x="207" y="79"/>
                </a:cxn>
              </a:cxnLst>
              <a:rect l="0" t="0" r="r" b="b"/>
              <a:pathLst>
                <a:path w="218" h="79">
                  <a:moveTo>
                    <a:pt x="207" y="14"/>
                  </a:moveTo>
                  <a:lnTo>
                    <a:pt x="211" y="14"/>
                  </a:lnTo>
                  <a:lnTo>
                    <a:pt x="214" y="13"/>
                  </a:lnTo>
                  <a:lnTo>
                    <a:pt x="217" y="11"/>
                  </a:lnTo>
                  <a:lnTo>
                    <a:pt x="218" y="7"/>
                  </a:lnTo>
                  <a:lnTo>
                    <a:pt x="217" y="3"/>
                  </a:lnTo>
                  <a:lnTo>
                    <a:pt x="214" y="0"/>
                  </a:lnTo>
                  <a:lnTo>
                    <a:pt x="211" y="0"/>
                  </a:lnTo>
                  <a:lnTo>
                    <a:pt x="207" y="0"/>
                  </a:lnTo>
                  <a:lnTo>
                    <a:pt x="11" y="0"/>
                  </a:lnTo>
                  <a:lnTo>
                    <a:pt x="8" y="0"/>
                  </a:lnTo>
                  <a:lnTo>
                    <a:pt x="4" y="0"/>
                  </a:lnTo>
                  <a:lnTo>
                    <a:pt x="1" y="3"/>
                  </a:lnTo>
                  <a:lnTo>
                    <a:pt x="0" y="7"/>
                  </a:lnTo>
                  <a:lnTo>
                    <a:pt x="1" y="11"/>
                  </a:lnTo>
                  <a:lnTo>
                    <a:pt x="4" y="13"/>
                  </a:lnTo>
                  <a:lnTo>
                    <a:pt x="8" y="14"/>
                  </a:lnTo>
                  <a:lnTo>
                    <a:pt x="12" y="14"/>
                  </a:lnTo>
                  <a:lnTo>
                    <a:pt x="207" y="14"/>
                  </a:lnTo>
                  <a:close/>
                  <a:moveTo>
                    <a:pt x="207" y="79"/>
                  </a:moveTo>
                  <a:lnTo>
                    <a:pt x="211" y="79"/>
                  </a:lnTo>
                  <a:lnTo>
                    <a:pt x="214" y="78"/>
                  </a:lnTo>
                  <a:lnTo>
                    <a:pt x="217" y="76"/>
                  </a:lnTo>
                  <a:lnTo>
                    <a:pt x="218" y="72"/>
                  </a:lnTo>
                  <a:lnTo>
                    <a:pt x="217" y="68"/>
                  </a:lnTo>
                  <a:lnTo>
                    <a:pt x="214" y="66"/>
                  </a:lnTo>
                  <a:lnTo>
                    <a:pt x="211" y="65"/>
                  </a:lnTo>
                  <a:lnTo>
                    <a:pt x="207" y="65"/>
                  </a:lnTo>
                  <a:lnTo>
                    <a:pt x="12" y="65"/>
                  </a:lnTo>
                  <a:lnTo>
                    <a:pt x="8" y="65"/>
                  </a:lnTo>
                  <a:lnTo>
                    <a:pt x="4" y="66"/>
                  </a:lnTo>
                  <a:lnTo>
                    <a:pt x="1" y="68"/>
                  </a:lnTo>
                  <a:lnTo>
                    <a:pt x="0" y="72"/>
                  </a:lnTo>
                  <a:lnTo>
                    <a:pt x="1" y="76"/>
                  </a:lnTo>
                  <a:lnTo>
                    <a:pt x="4" y="78"/>
                  </a:lnTo>
                  <a:lnTo>
                    <a:pt x="8" y="79"/>
                  </a:lnTo>
                  <a:lnTo>
                    <a:pt x="11" y="79"/>
                  </a:lnTo>
                  <a:lnTo>
                    <a:pt x="207" y="7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9" name="Freeform 83"/>
            <p:cNvSpPr>
              <a:spLocks noChangeAspect="1"/>
            </p:cNvSpPr>
            <p:nvPr/>
          </p:nvSpPr>
          <p:spPr bwMode="auto">
            <a:xfrm>
              <a:off x="2795" y="1033"/>
              <a:ext cx="108" cy="197"/>
            </a:xfrm>
            <a:custGeom>
              <a:avLst/>
              <a:gdLst/>
              <a:ahLst/>
              <a:cxnLst>
                <a:cxn ang="0">
                  <a:pos x="67" y="8"/>
                </a:cxn>
                <a:cxn ang="0">
                  <a:pos x="67" y="3"/>
                </a:cxn>
                <a:cxn ang="0">
                  <a:pos x="66" y="1"/>
                </a:cxn>
                <a:cxn ang="0">
                  <a:pos x="63" y="0"/>
                </a:cxn>
                <a:cxn ang="0">
                  <a:pos x="58" y="0"/>
                </a:cxn>
                <a:cxn ang="0">
                  <a:pos x="43" y="11"/>
                </a:cxn>
                <a:cxn ang="0">
                  <a:pos x="27" y="16"/>
                </a:cxn>
                <a:cxn ang="0">
                  <a:pos x="12" y="19"/>
                </a:cxn>
                <a:cxn ang="0">
                  <a:pos x="0" y="19"/>
                </a:cxn>
                <a:cxn ang="0">
                  <a:pos x="0" y="30"/>
                </a:cxn>
                <a:cxn ang="0">
                  <a:pos x="8" y="29"/>
                </a:cxn>
                <a:cxn ang="0">
                  <a:pos x="18" y="28"/>
                </a:cxn>
                <a:cxn ang="0">
                  <a:pos x="31" y="26"/>
                </a:cxn>
                <a:cxn ang="0">
                  <a:pos x="43" y="21"/>
                </a:cxn>
                <a:cxn ang="0">
                  <a:pos x="43" y="172"/>
                </a:cxn>
                <a:cxn ang="0">
                  <a:pos x="43" y="179"/>
                </a:cxn>
                <a:cxn ang="0">
                  <a:pos x="40" y="183"/>
                </a:cxn>
                <a:cxn ang="0">
                  <a:pos x="31" y="185"/>
                </a:cxn>
                <a:cxn ang="0">
                  <a:pos x="14" y="186"/>
                </a:cxn>
                <a:cxn ang="0">
                  <a:pos x="2" y="186"/>
                </a:cxn>
                <a:cxn ang="0">
                  <a:pos x="2" y="197"/>
                </a:cxn>
                <a:cxn ang="0">
                  <a:pos x="11" y="196"/>
                </a:cxn>
                <a:cxn ang="0">
                  <a:pos x="27" y="196"/>
                </a:cxn>
                <a:cxn ang="0">
                  <a:pos x="43" y="196"/>
                </a:cxn>
                <a:cxn ang="0">
                  <a:pos x="55" y="195"/>
                </a:cxn>
                <a:cxn ang="0">
                  <a:pos x="67" y="196"/>
                </a:cxn>
                <a:cxn ang="0">
                  <a:pos x="83" y="196"/>
                </a:cxn>
                <a:cxn ang="0">
                  <a:pos x="98" y="196"/>
                </a:cxn>
                <a:cxn ang="0">
                  <a:pos x="108" y="197"/>
                </a:cxn>
                <a:cxn ang="0">
                  <a:pos x="108" y="186"/>
                </a:cxn>
                <a:cxn ang="0">
                  <a:pos x="97" y="186"/>
                </a:cxn>
                <a:cxn ang="0">
                  <a:pos x="80" y="185"/>
                </a:cxn>
                <a:cxn ang="0">
                  <a:pos x="71" y="183"/>
                </a:cxn>
                <a:cxn ang="0">
                  <a:pos x="68" y="179"/>
                </a:cxn>
                <a:cxn ang="0">
                  <a:pos x="67" y="172"/>
                </a:cxn>
                <a:cxn ang="0">
                  <a:pos x="67" y="8"/>
                </a:cxn>
              </a:cxnLst>
              <a:rect l="0" t="0" r="r" b="b"/>
              <a:pathLst>
                <a:path w="108" h="197">
                  <a:moveTo>
                    <a:pt x="67" y="8"/>
                  </a:moveTo>
                  <a:lnTo>
                    <a:pt x="67" y="3"/>
                  </a:lnTo>
                  <a:lnTo>
                    <a:pt x="66" y="1"/>
                  </a:lnTo>
                  <a:lnTo>
                    <a:pt x="63" y="0"/>
                  </a:lnTo>
                  <a:lnTo>
                    <a:pt x="58" y="0"/>
                  </a:lnTo>
                  <a:lnTo>
                    <a:pt x="43" y="11"/>
                  </a:lnTo>
                  <a:lnTo>
                    <a:pt x="27" y="16"/>
                  </a:lnTo>
                  <a:lnTo>
                    <a:pt x="12" y="19"/>
                  </a:lnTo>
                  <a:lnTo>
                    <a:pt x="0" y="19"/>
                  </a:lnTo>
                  <a:lnTo>
                    <a:pt x="0" y="30"/>
                  </a:lnTo>
                  <a:lnTo>
                    <a:pt x="8" y="29"/>
                  </a:lnTo>
                  <a:lnTo>
                    <a:pt x="18" y="28"/>
                  </a:lnTo>
                  <a:lnTo>
                    <a:pt x="31" y="26"/>
                  </a:lnTo>
                  <a:lnTo>
                    <a:pt x="43" y="21"/>
                  </a:lnTo>
                  <a:lnTo>
                    <a:pt x="43" y="172"/>
                  </a:lnTo>
                  <a:lnTo>
                    <a:pt x="43" y="179"/>
                  </a:lnTo>
                  <a:lnTo>
                    <a:pt x="40" y="183"/>
                  </a:lnTo>
                  <a:lnTo>
                    <a:pt x="31" y="185"/>
                  </a:lnTo>
                  <a:lnTo>
                    <a:pt x="14" y="186"/>
                  </a:lnTo>
                  <a:lnTo>
                    <a:pt x="2" y="186"/>
                  </a:lnTo>
                  <a:lnTo>
                    <a:pt x="2" y="197"/>
                  </a:lnTo>
                  <a:lnTo>
                    <a:pt x="11" y="196"/>
                  </a:lnTo>
                  <a:lnTo>
                    <a:pt x="27" y="196"/>
                  </a:lnTo>
                  <a:lnTo>
                    <a:pt x="43" y="196"/>
                  </a:lnTo>
                  <a:lnTo>
                    <a:pt x="55" y="195"/>
                  </a:lnTo>
                  <a:lnTo>
                    <a:pt x="67" y="196"/>
                  </a:lnTo>
                  <a:lnTo>
                    <a:pt x="83" y="196"/>
                  </a:lnTo>
                  <a:lnTo>
                    <a:pt x="98" y="196"/>
                  </a:lnTo>
                  <a:lnTo>
                    <a:pt x="108" y="197"/>
                  </a:lnTo>
                  <a:lnTo>
                    <a:pt x="108" y="186"/>
                  </a:lnTo>
                  <a:lnTo>
                    <a:pt x="97" y="186"/>
                  </a:lnTo>
                  <a:lnTo>
                    <a:pt x="80" y="185"/>
                  </a:lnTo>
                  <a:lnTo>
                    <a:pt x="71" y="183"/>
                  </a:lnTo>
                  <a:lnTo>
                    <a:pt x="68" y="179"/>
                  </a:lnTo>
                  <a:lnTo>
                    <a:pt x="67" y="172"/>
                  </a:lnTo>
                  <a:lnTo>
                    <a:pt x="67" y="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0" name="Freeform 84"/>
            <p:cNvSpPr>
              <a:spLocks noChangeAspect="1"/>
            </p:cNvSpPr>
            <p:nvPr/>
          </p:nvSpPr>
          <p:spPr bwMode="auto">
            <a:xfrm>
              <a:off x="3005" y="413"/>
              <a:ext cx="98" cy="423"/>
            </a:xfrm>
            <a:custGeom>
              <a:avLst/>
              <a:gdLst/>
              <a:ahLst/>
              <a:cxnLst>
                <a:cxn ang="0">
                  <a:pos x="98" y="419"/>
                </a:cxn>
                <a:cxn ang="0">
                  <a:pos x="98" y="418"/>
                </a:cxn>
                <a:cxn ang="0">
                  <a:pos x="97" y="416"/>
                </a:cxn>
                <a:cxn ang="0">
                  <a:pos x="95" y="414"/>
                </a:cxn>
                <a:cxn ang="0">
                  <a:pos x="91" y="409"/>
                </a:cxn>
                <a:cxn ang="0">
                  <a:pos x="58" y="365"/>
                </a:cxn>
                <a:cxn ang="0">
                  <a:pos x="38" y="315"/>
                </a:cxn>
                <a:cxn ang="0">
                  <a:pos x="28" y="262"/>
                </a:cxn>
                <a:cxn ang="0">
                  <a:pos x="25" y="212"/>
                </a:cxn>
                <a:cxn ang="0">
                  <a:pos x="28" y="157"/>
                </a:cxn>
                <a:cxn ang="0">
                  <a:pos x="39" y="104"/>
                </a:cxn>
                <a:cxn ang="0">
                  <a:pos x="60" y="55"/>
                </a:cxn>
                <a:cxn ang="0">
                  <a:pos x="93" y="11"/>
                </a:cxn>
                <a:cxn ang="0">
                  <a:pos x="98" y="6"/>
                </a:cxn>
                <a:cxn ang="0">
                  <a:pos x="98" y="4"/>
                </a:cxn>
                <a:cxn ang="0">
                  <a:pos x="97" y="1"/>
                </a:cxn>
                <a:cxn ang="0">
                  <a:pos x="94" y="0"/>
                </a:cxn>
                <a:cxn ang="0">
                  <a:pos x="85" y="5"/>
                </a:cxn>
                <a:cxn ang="0">
                  <a:pos x="68" y="21"/>
                </a:cxn>
                <a:cxn ang="0">
                  <a:pos x="47" y="47"/>
                </a:cxn>
                <a:cxn ang="0">
                  <a:pos x="27" y="83"/>
                </a:cxn>
                <a:cxn ang="0">
                  <a:pos x="14" y="117"/>
                </a:cxn>
                <a:cxn ang="0">
                  <a:pos x="5" y="151"/>
                </a:cxn>
                <a:cxn ang="0">
                  <a:pos x="1" y="183"/>
                </a:cxn>
                <a:cxn ang="0">
                  <a:pos x="0" y="212"/>
                </a:cxn>
                <a:cxn ang="0">
                  <a:pos x="1" y="239"/>
                </a:cxn>
                <a:cxn ang="0">
                  <a:pos x="5" y="272"/>
                </a:cxn>
                <a:cxn ang="0">
                  <a:pos x="14" y="307"/>
                </a:cxn>
                <a:cxn ang="0">
                  <a:pos x="28" y="344"/>
                </a:cxn>
                <a:cxn ang="0">
                  <a:pos x="48" y="378"/>
                </a:cxn>
                <a:cxn ang="0">
                  <a:pos x="69" y="403"/>
                </a:cxn>
                <a:cxn ang="0">
                  <a:pos x="85" y="418"/>
                </a:cxn>
                <a:cxn ang="0">
                  <a:pos x="94" y="423"/>
                </a:cxn>
                <a:cxn ang="0">
                  <a:pos x="97" y="422"/>
                </a:cxn>
                <a:cxn ang="0">
                  <a:pos x="98" y="419"/>
                </a:cxn>
              </a:cxnLst>
              <a:rect l="0" t="0" r="r" b="b"/>
              <a:pathLst>
                <a:path w="98" h="423">
                  <a:moveTo>
                    <a:pt x="98" y="419"/>
                  </a:moveTo>
                  <a:lnTo>
                    <a:pt x="98" y="418"/>
                  </a:lnTo>
                  <a:lnTo>
                    <a:pt x="97" y="416"/>
                  </a:lnTo>
                  <a:lnTo>
                    <a:pt x="95" y="414"/>
                  </a:lnTo>
                  <a:lnTo>
                    <a:pt x="91" y="409"/>
                  </a:lnTo>
                  <a:lnTo>
                    <a:pt x="58" y="365"/>
                  </a:lnTo>
                  <a:lnTo>
                    <a:pt x="38" y="315"/>
                  </a:lnTo>
                  <a:lnTo>
                    <a:pt x="28" y="262"/>
                  </a:lnTo>
                  <a:lnTo>
                    <a:pt x="25" y="212"/>
                  </a:lnTo>
                  <a:lnTo>
                    <a:pt x="28" y="157"/>
                  </a:lnTo>
                  <a:lnTo>
                    <a:pt x="39" y="104"/>
                  </a:lnTo>
                  <a:lnTo>
                    <a:pt x="60" y="55"/>
                  </a:lnTo>
                  <a:lnTo>
                    <a:pt x="93" y="11"/>
                  </a:lnTo>
                  <a:lnTo>
                    <a:pt x="98" y="6"/>
                  </a:lnTo>
                  <a:lnTo>
                    <a:pt x="98" y="4"/>
                  </a:lnTo>
                  <a:lnTo>
                    <a:pt x="97" y="1"/>
                  </a:lnTo>
                  <a:lnTo>
                    <a:pt x="94" y="0"/>
                  </a:lnTo>
                  <a:lnTo>
                    <a:pt x="85" y="5"/>
                  </a:lnTo>
                  <a:lnTo>
                    <a:pt x="68" y="21"/>
                  </a:lnTo>
                  <a:lnTo>
                    <a:pt x="47" y="47"/>
                  </a:lnTo>
                  <a:lnTo>
                    <a:pt x="27" y="83"/>
                  </a:lnTo>
                  <a:lnTo>
                    <a:pt x="14" y="117"/>
                  </a:lnTo>
                  <a:lnTo>
                    <a:pt x="5" y="151"/>
                  </a:lnTo>
                  <a:lnTo>
                    <a:pt x="1" y="183"/>
                  </a:lnTo>
                  <a:lnTo>
                    <a:pt x="0" y="212"/>
                  </a:lnTo>
                  <a:lnTo>
                    <a:pt x="1" y="239"/>
                  </a:lnTo>
                  <a:lnTo>
                    <a:pt x="5" y="272"/>
                  </a:lnTo>
                  <a:lnTo>
                    <a:pt x="14" y="307"/>
                  </a:lnTo>
                  <a:lnTo>
                    <a:pt x="28" y="344"/>
                  </a:lnTo>
                  <a:lnTo>
                    <a:pt x="48" y="378"/>
                  </a:lnTo>
                  <a:lnTo>
                    <a:pt x="69" y="403"/>
                  </a:lnTo>
                  <a:lnTo>
                    <a:pt x="85" y="418"/>
                  </a:lnTo>
                  <a:lnTo>
                    <a:pt x="94" y="423"/>
                  </a:lnTo>
                  <a:lnTo>
                    <a:pt x="97" y="422"/>
                  </a:lnTo>
                  <a:lnTo>
                    <a:pt x="98" y="41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1" name="Freeform 85"/>
            <p:cNvSpPr>
              <a:spLocks noChangeAspect="1"/>
            </p:cNvSpPr>
            <p:nvPr/>
          </p:nvSpPr>
          <p:spPr bwMode="auto">
            <a:xfrm>
              <a:off x="3144" y="539"/>
              <a:ext cx="186" cy="194"/>
            </a:xfrm>
            <a:custGeom>
              <a:avLst/>
              <a:gdLst/>
              <a:ahLst/>
              <a:cxnLst>
                <a:cxn ang="0">
                  <a:pos x="132" y="24"/>
                </a:cxn>
                <a:cxn ang="0">
                  <a:pos x="128" y="35"/>
                </a:cxn>
                <a:cxn ang="0">
                  <a:pos x="130" y="51"/>
                </a:cxn>
                <a:cxn ang="0">
                  <a:pos x="145" y="64"/>
                </a:cxn>
                <a:cxn ang="0">
                  <a:pos x="164" y="63"/>
                </a:cxn>
                <a:cxn ang="0">
                  <a:pos x="178" y="50"/>
                </a:cxn>
                <a:cxn ang="0">
                  <a:pos x="172" y="17"/>
                </a:cxn>
                <a:cxn ang="0">
                  <a:pos x="129" y="1"/>
                </a:cxn>
                <a:cxn ang="0">
                  <a:pos x="81" y="2"/>
                </a:cxn>
                <a:cxn ang="0">
                  <a:pos x="40" y="18"/>
                </a:cxn>
                <a:cxn ang="0">
                  <a:pos x="14" y="45"/>
                </a:cxn>
                <a:cxn ang="0">
                  <a:pos x="2" y="79"/>
                </a:cxn>
                <a:cxn ang="0">
                  <a:pos x="7" y="136"/>
                </a:cxn>
                <a:cxn ang="0">
                  <a:pos x="61" y="187"/>
                </a:cxn>
                <a:cxn ang="0">
                  <a:pos x="128" y="192"/>
                </a:cxn>
                <a:cxn ang="0">
                  <a:pos x="161" y="178"/>
                </a:cxn>
                <a:cxn ang="0">
                  <a:pos x="178" y="160"/>
                </a:cxn>
                <a:cxn ang="0">
                  <a:pos x="185" y="145"/>
                </a:cxn>
                <a:cxn ang="0">
                  <a:pos x="185" y="138"/>
                </a:cxn>
                <a:cxn ang="0">
                  <a:pos x="179" y="136"/>
                </a:cxn>
                <a:cxn ang="0">
                  <a:pos x="171" y="136"/>
                </a:cxn>
                <a:cxn ang="0">
                  <a:pos x="167" y="139"/>
                </a:cxn>
                <a:cxn ang="0">
                  <a:pos x="156" y="159"/>
                </a:cxn>
                <a:cxn ang="0">
                  <a:pos x="129" y="175"/>
                </a:cxn>
                <a:cxn ang="0">
                  <a:pos x="93" y="174"/>
                </a:cxn>
                <a:cxn ang="0">
                  <a:pos x="69" y="156"/>
                </a:cxn>
                <a:cxn ang="0">
                  <a:pos x="57" y="130"/>
                </a:cxn>
                <a:cxn ang="0">
                  <a:pos x="54" y="104"/>
                </a:cxn>
                <a:cxn ang="0">
                  <a:pos x="54" y="85"/>
                </a:cxn>
                <a:cxn ang="0">
                  <a:pos x="57" y="60"/>
                </a:cxn>
                <a:cxn ang="0">
                  <a:pos x="68" y="35"/>
                </a:cxn>
                <a:cxn ang="0">
                  <a:pos x="91" y="19"/>
                </a:cxn>
                <a:cxn ang="0">
                  <a:pos x="126" y="17"/>
                </a:cxn>
              </a:cxnLst>
              <a:rect l="0" t="0" r="r" b="b"/>
              <a:pathLst>
                <a:path w="186" h="194">
                  <a:moveTo>
                    <a:pt x="136" y="19"/>
                  </a:moveTo>
                  <a:lnTo>
                    <a:pt x="132" y="24"/>
                  </a:lnTo>
                  <a:lnTo>
                    <a:pt x="129" y="30"/>
                  </a:lnTo>
                  <a:lnTo>
                    <a:pt x="128" y="35"/>
                  </a:lnTo>
                  <a:lnTo>
                    <a:pt x="128" y="39"/>
                  </a:lnTo>
                  <a:lnTo>
                    <a:pt x="130" y="51"/>
                  </a:lnTo>
                  <a:lnTo>
                    <a:pt x="136" y="59"/>
                  </a:lnTo>
                  <a:lnTo>
                    <a:pt x="145" y="64"/>
                  </a:lnTo>
                  <a:lnTo>
                    <a:pt x="154" y="65"/>
                  </a:lnTo>
                  <a:lnTo>
                    <a:pt x="164" y="63"/>
                  </a:lnTo>
                  <a:lnTo>
                    <a:pt x="172" y="59"/>
                  </a:lnTo>
                  <a:lnTo>
                    <a:pt x="178" y="50"/>
                  </a:lnTo>
                  <a:lnTo>
                    <a:pt x="181" y="39"/>
                  </a:lnTo>
                  <a:lnTo>
                    <a:pt x="172" y="17"/>
                  </a:lnTo>
                  <a:lnTo>
                    <a:pt x="153" y="5"/>
                  </a:lnTo>
                  <a:lnTo>
                    <a:pt x="129" y="1"/>
                  </a:lnTo>
                  <a:lnTo>
                    <a:pt x="107" y="0"/>
                  </a:lnTo>
                  <a:lnTo>
                    <a:pt x="81" y="2"/>
                  </a:lnTo>
                  <a:lnTo>
                    <a:pt x="58" y="8"/>
                  </a:lnTo>
                  <a:lnTo>
                    <a:pt x="40" y="18"/>
                  </a:lnTo>
                  <a:lnTo>
                    <a:pt x="25" y="30"/>
                  </a:lnTo>
                  <a:lnTo>
                    <a:pt x="14" y="45"/>
                  </a:lnTo>
                  <a:lnTo>
                    <a:pt x="6" y="61"/>
                  </a:lnTo>
                  <a:lnTo>
                    <a:pt x="2" y="79"/>
                  </a:lnTo>
                  <a:lnTo>
                    <a:pt x="0" y="97"/>
                  </a:lnTo>
                  <a:lnTo>
                    <a:pt x="7" y="136"/>
                  </a:lnTo>
                  <a:lnTo>
                    <a:pt x="28" y="167"/>
                  </a:lnTo>
                  <a:lnTo>
                    <a:pt x="61" y="187"/>
                  </a:lnTo>
                  <a:lnTo>
                    <a:pt x="105" y="194"/>
                  </a:lnTo>
                  <a:lnTo>
                    <a:pt x="128" y="192"/>
                  </a:lnTo>
                  <a:lnTo>
                    <a:pt x="146" y="186"/>
                  </a:lnTo>
                  <a:lnTo>
                    <a:pt x="161" y="178"/>
                  </a:lnTo>
                  <a:lnTo>
                    <a:pt x="171" y="169"/>
                  </a:lnTo>
                  <a:lnTo>
                    <a:pt x="178" y="160"/>
                  </a:lnTo>
                  <a:lnTo>
                    <a:pt x="183" y="151"/>
                  </a:lnTo>
                  <a:lnTo>
                    <a:pt x="185" y="145"/>
                  </a:lnTo>
                  <a:lnTo>
                    <a:pt x="186" y="142"/>
                  </a:lnTo>
                  <a:lnTo>
                    <a:pt x="185" y="138"/>
                  </a:lnTo>
                  <a:lnTo>
                    <a:pt x="183" y="137"/>
                  </a:lnTo>
                  <a:lnTo>
                    <a:pt x="179" y="136"/>
                  </a:lnTo>
                  <a:lnTo>
                    <a:pt x="176" y="136"/>
                  </a:lnTo>
                  <a:lnTo>
                    <a:pt x="171" y="136"/>
                  </a:lnTo>
                  <a:lnTo>
                    <a:pt x="169" y="137"/>
                  </a:lnTo>
                  <a:lnTo>
                    <a:pt x="167" y="139"/>
                  </a:lnTo>
                  <a:lnTo>
                    <a:pt x="166" y="142"/>
                  </a:lnTo>
                  <a:lnTo>
                    <a:pt x="156" y="159"/>
                  </a:lnTo>
                  <a:lnTo>
                    <a:pt x="143" y="169"/>
                  </a:lnTo>
                  <a:lnTo>
                    <a:pt x="129" y="175"/>
                  </a:lnTo>
                  <a:lnTo>
                    <a:pt x="113" y="177"/>
                  </a:lnTo>
                  <a:lnTo>
                    <a:pt x="93" y="174"/>
                  </a:lnTo>
                  <a:lnTo>
                    <a:pt x="79" y="167"/>
                  </a:lnTo>
                  <a:lnTo>
                    <a:pt x="69" y="156"/>
                  </a:lnTo>
                  <a:lnTo>
                    <a:pt x="61" y="143"/>
                  </a:lnTo>
                  <a:lnTo>
                    <a:pt x="57" y="130"/>
                  </a:lnTo>
                  <a:lnTo>
                    <a:pt x="55" y="116"/>
                  </a:lnTo>
                  <a:lnTo>
                    <a:pt x="54" y="104"/>
                  </a:lnTo>
                  <a:lnTo>
                    <a:pt x="54" y="95"/>
                  </a:lnTo>
                  <a:lnTo>
                    <a:pt x="54" y="85"/>
                  </a:lnTo>
                  <a:lnTo>
                    <a:pt x="55" y="73"/>
                  </a:lnTo>
                  <a:lnTo>
                    <a:pt x="57" y="60"/>
                  </a:lnTo>
                  <a:lnTo>
                    <a:pt x="61" y="47"/>
                  </a:lnTo>
                  <a:lnTo>
                    <a:pt x="68" y="35"/>
                  </a:lnTo>
                  <a:lnTo>
                    <a:pt x="77" y="26"/>
                  </a:lnTo>
                  <a:lnTo>
                    <a:pt x="91" y="19"/>
                  </a:lnTo>
                  <a:lnTo>
                    <a:pt x="109" y="17"/>
                  </a:lnTo>
                  <a:lnTo>
                    <a:pt x="126" y="17"/>
                  </a:lnTo>
                  <a:lnTo>
                    <a:pt x="136" y="1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2" name="Freeform 86"/>
            <p:cNvSpPr>
              <a:spLocks noChangeAspect="1" noEditPoints="1"/>
            </p:cNvSpPr>
            <p:nvPr/>
          </p:nvSpPr>
          <p:spPr bwMode="auto">
            <a:xfrm>
              <a:off x="3358" y="597"/>
              <a:ext cx="90" cy="200"/>
            </a:xfrm>
            <a:custGeom>
              <a:avLst/>
              <a:gdLst/>
              <a:ahLst/>
              <a:cxnLst>
                <a:cxn ang="0">
                  <a:pos x="81" y="8"/>
                </a:cxn>
                <a:cxn ang="0">
                  <a:pos x="76" y="1"/>
                </a:cxn>
                <a:cxn ang="0">
                  <a:pos x="64" y="2"/>
                </a:cxn>
                <a:cxn ang="0">
                  <a:pos x="55" y="11"/>
                </a:cxn>
                <a:cxn ang="0">
                  <a:pos x="57" y="24"/>
                </a:cxn>
                <a:cxn ang="0">
                  <a:pos x="72" y="26"/>
                </a:cxn>
                <a:cxn ang="0">
                  <a:pos x="81" y="18"/>
                </a:cxn>
                <a:cxn ang="0">
                  <a:pos x="22" y="162"/>
                </a:cxn>
                <a:cxn ang="0">
                  <a:pos x="19" y="175"/>
                </a:cxn>
                <a:cxn ang="0">
                  <a:pos x="27" y="192"/>
                </a:cxn>
                <a:cxn ang="0">
                  <a:pos x="47" y="200"/>
                </a:cxn>
                <a:cxn ang="0">
                  <a:pos x="66" y="193"/>
                </a:cxn>
                <a:cxn ang="0">
                  <a:pos x="80" y="179"/>
                </a:cxn>
                <a:cxn ang="0">
                  <a:pos x="87" y="163"/>
                </a:cxn>
                <a:cxn ang="0">
                  <a:pos x="90" y="154"/>
                </a:cxn>
                <a:cxn ang="0">
                  <a:pos x="85" y="151"/>
                </a:cxn>
                <a:cxn ang="0">
                  <a:pos x="79" y="156"/>
                </a:cxn>
                <a:cxn ang="0">
                  <a:pos x="65" y="182"/>
                </a:cxn>
                <a:cxn ang="0">
                  <a:pos x="48" y="191"/>
                </a:cxn>
                <a:cxn ang="0">
                  <a:pos x="41" y="181"/>
                </a:cxn>
                <a:cxn ang="0">
                  <a:pos x="45" y="162"/>
                </a:cxn>
                <a:cxn ang="0">
                  <a:pos x="58" y="130"/>
                </a:cxn>
                <a:cxn ang="0">
                  <a:pos x="67" y="107"/>
                </a:cxn>
                <a:cxn ang="0">
                  <a:pos x="71" y="91"/>
                </a:cxn>
                <a:cxn ang="0">
                  <a:pos x="63" y="73"/>
                </a:cxn>
                <a:cxn ang="0">
                  <a:pos x="43" y="66"/>
                </a:cxn>
                <a:cxn ang="0">
                  <a:pos x="24" y="72"/>
                </a:cxn>
                <a:cxn ang="0">
                  <a:pos x="10" y="87"/>
                </a:cxn>
                <a:cxn ang="0">
                  <a:pos x="3" y="102"/>
                </a:cxn>
                <a:cxn ang="0">
                  <a:pos x="0" y="111"/>
                </a:cxn>
                <a:cxn ang="0">
                  <a:pos x="5" y="115"/>
                </a:cxn>
                <a:cxn ang="0">
                  <a:pos x="10" y="110"/>
                </a:cxn>
                <a:cxn ang="0">
                  <a:pos x="25" y="83"/>
                </a:cxn>
                <a:cxn ang="0">
                  <a:pos x="42" y="74"/>
                </a:cxn>
                <a:cxn ang="0">
                  <a:pos x="49" y="85"/>
                </a:cxn>
                <a:cxn ang="0">
                  <a:pos x="48" y="95"/>
                </a:cxn>
                <a:cxn ang="0">
                  <a:pos x="40" y="114"/>
                </a:cxn>
              </a:cxnLst>
              <a:rect l="0" t="0" r="r" b="b"/>
              <a:pathLst>
                <a:path w="90" h="200">
                  <a:moveTo>
                    <a:pt x="82" y="12"/>
                  </a:moveTo>
                  <a:lnTo>
                    <a:pt x="81" y="8"/>
                  </a:lnTo>
                  <a:lnTo>
                    <a:pt x="79" y="4"/>
                  </a:lnTo>
                  <a:lnTo>
                    <a:pt x="76" y="1"/>
                  </a:lnTo>
                  <a:lnTo>
                    <a:pt x="70" y="0"/>
                  </a:lnTo>
                  <a:lnTo>
                    <a:pt x="64" y="2"/>
                  </a:lnTo>
                  <a:lnTo>
                    <a:pt x="59" y="5"/>
                  </a:lnTo>
                  <a:lnTo>
                    <a:pt x="55" y="11"/>
                  </a:lnTo>
                  <a:lnTo>
                    <a:pt x="54" y="17"/>
                  </a:lnTo>
                  <a:lnTo>
                    <a:pt x="57" y="24"/>
                  </a:lnTo>
                  <a:lnTo>
                    <a:pt x="65" y="28"/>
                  </a:lnTo>
                  <a:lnTo>
                    <a:pt x="72" y="26"/>
                  </a:lnTo>
                  <a:lnTo>
                    <a:pt x="77" y="23"/>
                  </a:lnTo>
                  <a:lnTo>
                    <a:pt x="81" y="18"/>
                  </a:lnTo>
                  <a:lnTo>
                    <a:pt x="82" y="12"/>
                  </a:lnTo>
                  <a:close/>
                  <a:moveTo>
                    <a:pt x="22" y="162"/>
                  </a:moveTo>
                  <a:lnTo>
                    <a:pt x="20" y="168"/>
                  </a:lnTo>
                  <a:lnTo>
                    <a:pt x="19" y="175"/>
                  </a:lnTo>
                  <a:lnTo>
                    <a:pt x="21" y="184"/>
                  </a:lnTo>
                  <a:lnTo>
                    <a:pt x="27" y="192"/>
                  </a:lnTo>
                  <a:lnTo>
                    <a:pt x="36" y="198"/>
                  </a:lnTo>
                  <a:lnTo>
                    <a:pt x="47" y="200"/>
                  </a:lnTo>
                  <a:lnTo>
                    <a:pt x="57" y="198"/>
                  </a:lnTo>
                  <a:lnTo>
                    <a:pt x="66" y="193"/>
                  </a:lnTo>
                  <a:lnTo>
                    <a:pt x="74" y="187"/>
                  </a:lnTo>
                  <a:lnTo>
                    <a:pt x="80" y="179"/>
                  </a:lnTo>
                  <a:lnTo>
                    <a:pt x="84" y="171"/>
                  </a:lnTo>
                  <a:lnTo>
                    <a:pt x="87" y="163"/>
                  </a:lnTo>
                  <a:lnTo>
                    <a:pt x="89" y="158"/>
                  </a:lnTo>
                  <a:lnTo>
                    <a:pt x="90" y="154"/>
                  </a:lnTo>
                  <a:lnTo>
                    <a:pt x="88" y="151"/>
                  </a:lnTo>
                  <a:lnTo>
                    <a:pt x="85" y="151"/>
                  </a:lnTo>
                  <a:lnTo>
                    <a:pt x="81" y="152"/>
                  </a:lnTo>
                  <a:lnTo>
                    <a:pt x="79" y="156"/>
                  </a:lnTo>
                  <a:lnTo>
                    <a:pt x="73" y="171"/>
                  </a:lnTo>
                  <a:lnTo>
                    <a:pt x="65" y="182"/>
                  </a:lnTo>
                  <a:lnTo>
                    <a:pt x="57" y="189"/>
                  </a:lnTo>
                  <a:lnTo>
                    <a:pt x="48" y="191"/>
                  </a:lnTo>
                  <a:lnTo>
                    <a:pt x="42" y="189"/>
                  </a:lnTo>
                  <a:lnTo>
                    <a:pt x="41" y="181"/>
                  </a:lnTo>
                  <a:lnTo>
                    <a:pt x="42" y="171"/>
                  </a:lnTo>
                  <a:lnTo>
                    <a:pt x="45" y="162"/>
                  </a:lnTo>
                  <a:lnTo>
                    <a:pt x="55" y="138"/>
                  </a:lnTo>
                  <a:lnTo>
                    <a:pt x="58" y="130"/>
                  </a:lnTo>
                  <a:lnTo>
                    <a:pt x="63" y="118"/>
                  </a:lnTo>
                  <a:lnTo>
                    <a:pt x="67" y="107"/>
                  </a:lnTo>
                  <a:lnTo>
                    <a:pt x="69" y="101"/>
                  </a:lnTo>
                  <a:lnTo>
                    <a:pt x="71" y="91"/>
                  </a:lnTo>
                  <a:lnTo>
                    <a:pt x="69" y="82"/>
                  </a:lnTo>
                  <a:lnTo>
                    <a:pt x="63" y="73"/>
                  </a:lnTo>
                  <a:lnTo>
                    <a:pt x="54" y="68"/>
                  </a:lnTo>
                  <a:lnTo>
                    <a:pt x="43" y="66"/>
                  </a:lnTo>
                  <a:lnTo>
                    <a:pt x="33" y="68"/>
                  </a:lnTo>
                  <a:lnTo>
                    <a:pt x="24" y="72"/>
                  </a:lnTo>
                  <a:lnTo>
                    <a:pt x="17" y="79"/>
                  </a:lnTo>
                  <a:lnTo>
                    <a:pt x="10" y="87"/>
                  </a:lnTo>
                  <a:lnTo>
                    <a:pt x="6" y="95"/>
                  </a:lnTo>
                  <a:lnTo>
                    <a:pt x="3" y="102"/>
                  </a:lnTo>
                  <a:lnTo>
                    <a:pt x="1" y="108"/>
                  </a:lnTo>
                  <a:lnTo>
                    <a:pt x="0" y="111"/>
                  </a:lnTo>
                  <a:lnTo>
                    <a:pt x="2" y="115"/>
                  </a:lnTo>
                  <a:lnTo>
                    <a:pt x="5" y="115"/>
                  </a:lnTo>
                  <a:lnTo>
                    <a:pt x="9" y="114"/>
                  </a:lnTo>
                  <a:lnTo>
                    <a:pt x="10" y="110"/>
                  </a:lnTo>
                  <a:lnTo>
                    <a:pt x="17" y="94"/>
                  </a:lnTo>
                  <a:lnTo>
                    <a:pt x="25" y="83"/>
                  </a:lnTo>
                  <a:lnTo>
                    <a:pt x="34" y="76"/>
                  </a:lnTo>
                  <a:lnTo>
                    <a:pt x="42" y="74"/>
                  </a:lnTo>
                  <a:lnTo>
                    <a:pt x="47" y="77"/>
                  </a:lnTo>
                  <a:lnTo>
                    <a:pt x="49" y="85"/>
                  </a:lnTo>
                  <a:lnTo>
                    <a:pt x="49" y="90"/>
                  </a:lnTo>
                  <a:lnTo>
                    <a:pt x="48" y="95"/>
                  </a:lnTo>
                  <a:lnTo>
                    <a:pt x="45" y="103"/>
                  </a:lnTo>
                  <a:lnTo>
                    <a:pt x="40" y="114"/>
                  </a:lnTo>
                  <a:lnTo>
                    <a:pt x="22" y="16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3" name="Freeform 87"/>
            <p:cNvSpPr>
              <a:spLocks noChangeAspect="1"/>
            </p:cNvSpPr>
            <p:nvPr/>
          </p:nvSpPr>
          <p:spPr bwMode="auto">
            <a:xfrm>
              <a:off x="3535" y="413"/>
              <a:ext cx="58" cy="423"/>
            </a:xfrm>
            <a:custGeom>
              <a:avLst/>
              <a:gdLst/>
              <a:ahLst/>
              <a:cxnLst>
                <a:cxn ang="0">
                  <a:pos x="58" y="423"/>
                </a:cxn>
                <a:cxn ang="0">
                  <a:pos x="58" y="406"/>
                </a:cxn>
                <a:cxn ang="0">
                  <a:pos x="17" y="406"/>
                </a:cxn>
                <a:cxn ang="0">
                  <a:pos x="17" y="17"/>
                </a:cxn>
                <a:cxn ang="0">
                  <a:pos x="58" y="17"/>
                </a:cxn>
                <a:cxn ang="0">
                  <a:pos x="58" y="0"/>
                </a:cxn>
                <a:cxn ang="0">
                  <a:pos x="0" y="0"/>
                </a:cxn>
                <a:cxn ang="0">
                  <a:pos x="0" y="423"/>
                </a:cxn>
                <a:cxn ang="0">
                  <a:pos x="58" y="423"/>
                </a:cxn>
              </a:cxnLst>
              <a:rect l="0" t="0" r="r" b="b"/>
              <a:pathLst>
                <a:path w="58" h="423">
                  <a:moveTo>
                    <a:pt x="58" y="423"/>
                  </a:moveTo>
                  <a:lnTo>
                    <a:pt x="58" y="406"/>
                  </a:lnTo>
                  <a:lnTo>
                    <a:pt x="17" y="406"/>
                  </a:lnTo>
                  <a:lnTo>
                    <a:pt x="17" y="17"/>
                  </a:lnTo>
                  <a:lnTo>
                    <a:pt x="58" y="17"/>
                  </a:lnTo>
                  <a:lnTo>
                    <a:pt x="58" y="0"/>
                  </a:lnTo>
                  <a:lnTo>
                    <a:pt x="0" y="0"/>
                  </a:lnTo>
                  <a:lnTo>
                    <a:pt x="0" y="423"/>
                  </a:lnTo>
                  <a:lnTo>
                    <a:pt x="58" y="42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4" name="Freeform 88"/>
            <p:cNvSpPr>
              <a:spLocks noChangeAspect="1" noEditPoints="1"/>
            </p:cNvSpPr>
            <p:nvPr/>
          </p:nvSpPr>
          <p:spPr bwMode="auto">
            <a:xfrm>
              <a:off x="3597" y="451"/>
              <a:ext cx="173" cy="366"/>
            </a:xfrm>
            <a:custGeom>
              <a:avLst/>
              <a:gdLst/>
              <a:ahLst/>
              <a:cxnLst>
                <a:cxn ang="0">
                  <a:pos x="172" y="9"/>
                </a:cxn>
                <a:cxn ang="0">
                  <a:pos x="164" y="1"/>
                </a:cxn>
                <a:cxn ang="0">
                  <a:pos x="150" y="1"/>
                </a:cxn>
                <a:cxn ang="0">
                  <a:pos x="137" y="13"/>
                </a:cxn>
                <a:cxn ang="0">
                  <a:pos x="136" y="28"/>
                </a:cxn>
                <a:cxn ang="0">
                  <a:pos x="144" y="36"/>
                </a:cxn>
                <a:cxn ang="0">
                  <a:pos x="159" y="36"/>
                </a:cxn>
                <a:cxn ang="0">
                  <a:pos x="171" y="23"/>
                </a:cxn>
                <a:cxn ang="0">
                  <a:pos x="88" y="301"/>
                </a:cxn>
                <a:cxn ang="0">
                  <a:pos x="68" y="341"/>
                </a:cxn>
                <a:cxn ang="0">
                  <a:pos x="36" y="357"/>
                </a:cxn>
                <a:cxn ang="0">
                  <a:pos x="20" y="353"/>
                </a:cxn>
                <a:cxn ang="0">
                  <a:pos x="34" y="344"/>
                </a:cxn>
                <a:cxn ang="0">
                  <a:pos x="39" y="330"/>
                </a:cxn>
                <a:cxn ang="0">
                  <a:pos x="35" y="321"/>
                </a:cxn>
                <a:cxn ang="0">
                  <a:pos x="23" y="316"/>
                </a:cxn>
                <a:cxn ang="0">
                  <a:pos x="7" y="322"/>
                </a:cxn>
                <a:cxn ang="0">
                  <a:pos x="0" y="340"/>
                </a:cxn>
                <a:cxn ang="0">
                  <a:pos x="11" y="359"/>
                </a:cxn>
                <a:cxn ang="0">
                  <a:pos x="37" y="366"/>
                </a:cxn>
                <a:cxn ang="0">
                  <a:pos x="84" y="350"/>
                </a:cxn>
                <a:cxn ang="0">
                  <a:pos x="117" y="302"/>
                </a:cxn>
                <a:cxn ang="0">
                  <a:pos x="157" y="136"/>
                </a:cxn>
                <a:cxn ang="0">
                  <a:pos x="155" y="115"/>
                </a:cxn>
                <a:cxn ang="0">
                  <a:pos x="134" y="95"/>
                </a:cxn>
                <a:cxn ang="0">
                  <a:pos x="90" y="102"/>
                </a:cxn>
                <a:cxn ang="0">
                  <a:pos x="56" y="146"/>
                </a:cxn>
                <a:cxn ang="0">
                  <a:pos x="54" y="161"/>
                </a:cxn>
                <a:cxn ang="0">
                  <a:pos x="59" y="162"/>
                </a:cxn>
                <a:cxn ang="0">
                  <a:pos x="62" y="158"/>
                </a:cxn>
                <a:cxn ang="0">
                  <a:pos x="74" y="134"/>
                </a:cxn>
                <a:cxn ang="0">
                  <a:pos x="101" y="106"/>
                </a:cxn>
                <a:cxn ang="0">
                  <a:pos x="122" y="102"/>
                </a:cxn>
                <a:cxn ang="0">
                  <a:pos x="130" y="111"/>
                </a:cxn>
                <a:cxn ang="0">
                  <a:pos x="130" y="133"/>
                </a:cxn>
                <a:cxn ang="0">
                  <a:pos x="88" y="301"/>
                </a:cxn>
              </a:cxnLst>
              <a:rect l="0" t="0" r="r" b="b"/>
              <a:pathLst>
                <a:path w="173" h="366">
                  <a:moveTo>
                    <a:pt x="173" y="15"/>
                  </a:moveTo>
                  <a:lnTo>
                    <a:pt x="172" y="9"/>
                  </a:lnTo>
                  <a:lnTo>
                    <a:pt x="169" y="4"/>
                  </a:lnTo>
                  <a:lnTo>
                    <a:pt x="164" y="1"/>
                  </a:lnTo>
                  <a:lnTo>
                    <a:pt x="157" y="0"/>
                  </a:lnTo>
                  <a:lnTo>
                    <a:pt x="150" y="1"/>
                  </a:lnTo>
                  <a:lnTo>
                    <a:pt x="143" y="6"/>
                  </a:lnTo>
                  <a:lnTo>
                    <a:pt x="137" y="13"/>
                  </a:lnTo>
                  <a:lnTo>
                    <a:pt x="135" y="22"/>
                  </a:lnTo>
                  <a:lnTo>
                    <a:pt x="136" y="28"/>
                  </a:lnTo>
                  <a:lnTo>
                    <a:pt x="139" y="33"/>
                  </a:lnTo>
                  <a:lnTo>
                    <a:pt x="144" y="36"/>
                  </a:lnTo>
                  <a:lnTo>
                    <a:pt x="151" y="37"/>
                  </a:lnTo>
                  <a:lnTo>
                    <a:pt x="159" y="36"/>
                  </a:lnTo>
                  <a:lnTo>
                    <a:pt x="166" y="30"/>
                  </a:lnTo>
                  <a:lnTo>
                    <a:pt x="171" y="23"/>
                  </a:lnTo>
                  <a:lnTo>
                    <a:pt x="173" y="15"/>
                  </a:lnTo>
                  <a:close/>
                  <a:moveTo>
                    <a:pt x="88" y="301"/>
                  </a:moveTo>
                  <a:lnTo>
                    <a:pt x="80" y="323"/>
                  </a:lnTo>
                  <a:lnTo>
                    <a:pt x="68" y="341"/>
                  </a:lnTo>
                  <a:lnTo>
                    <a:pt x="53" y="352"/>
                  </a:lnTo>
                  <a:lnTo>
                    <a:pt x="36" y="357"/>
                  </a:lnTo>
                  <a:lnTo>
                    <a:pt x="30" y="356"/>
                  </a:lnTo>
                  <a:lnTo>
                    <a:pt x="20" y="353"/>
                  </a:lnTo>
                  <a:lnTo>
                    <a:pt x="28" y="349"/>
                  </a:lnTo>
                  <a:lnTo>
                    <a:pt x="34" y="344"/>
                  </a:lnTo>
                  <a:lnTo>
                    <a:pt x="38" y="337"/>
                  </a:lnTo>
                  <a:lnTo>
                    <a:pt x="39" y="330"/>
                  </a:lnTo>
                  <a:lnTo>
                    <a:pt x="38" y="325"/>
                  </a:lnTo>
                  <a:lnTo>
                    <a:pt x="35" y="321"/>
                  </a:lnTo>
                  <a:lnTo>
                    <a:pt x="30" y="317"/>
                  </a:lnTo>
                  <a:lnTo>
                    <a:pt x="23" y="316"/>
                  </a:lnTo>
                  <a:lnTo>
                    <a:pt x="15" y="317"/>
                  </a:lnTo>
                  <a:lnTo>
                    <a:pt x="7" y="322"/>
                  </a:lnTo>
                  <a:lnTo>
                    <a:pt x="2" y="329"/>
                  </a:lnTo>
                  <a:lnTo>
                    <a:pt x="0" y="340"/>
                  </a:lnTo>
                  <a:lnTo>
                    <a:pt x="3" y="351"/>
                  </a:lnTo>
                  <a:lnTo>
                    <a:pt x="11" y="359"/>
                  </a:lnTo>
                  <a:lnTo>
                    <a:pt x="23" y="364"/>
                  </a:lnTo>
                  <a:lnTo>
                    <a:pt x="37" y="366"/>
                  </a:lnTo>
                  <a:lnTo>
                    <a:pt x="61" y="362"/>
                  </a:lnTo>
                  <a:lnTo>
                    <a:pt x="84" y="350"/>
                  </a:lnTo>
                  <a:lnTo>
                    <a:pt x="104" y="329"/>
                  </a:lnTo>
                  <a:lnTo>
                    <a:pt x="117" y="302"/>
                  </a:lnTo>
                  <a:lnTo>
                    <a:pt x="156" y="147"/>
                  </a:lnTo>
                  <a:lnTo>
                    <a:pt x="157" y="136"/>
                  </a:lnTo>
                  <a:lnTo>
                    <a:pt x="158" y="131"/>
                  </a:lnTo>
                  <a:lnTo>
                    <a:pt x="155" y="115"/>
                  </a:lnTo>
                  <a:lnTo>
                    <a:pt x="146" y="103"/>
                  </a:lnTo>
                  <a:lnTo>
                    <a:pt x="134" y="95"/>
                  </a:lnTo>
                  <a:lnTo>
                    <a:pt x="119" y="92"/>
                  </a:lnTo>
                  <a:lnTo>
                    <a:pt x="90" y="102"/>
                  </a:lnTo>
                  <a:lnTo>
                    <a:pt x="69" y="124"/>
                  </a:lnTo>
                  <a:lnTo>
                    <a:pt x="56" y="146"/>
                  </a:lnTo>
                  <a:lnTo>
                    <a:pt x="52" y="158"/>
                  </a:lnTo>
                  <a:lnTo>
                    <a:pt x="54" y="161"/>
                  </a:lnTo>
                  <a:lnTo>
                    <a:pt x="57" y="162"/>
                  </a:lnTo>
                  <a:lnTo>
                    <a:pt x="59" y="162"/>
                  </a:lnTo>
                  <a:lnTo>
                    <a:pt x="61" y="160"/>
                  </a:lnTo>
                  <a:lnTo>
                    <a:pt x="62" y="158"/>
                  </a:lnTo>
                  <a:lnTo>
                    <a:pt x="64" y="153"/>
                  </a:lnTo>
                  <a:lnTo>
                    <a:pt x="74" y="134"/>
                  </a:lnTo>
                  <a:lnTo>
                    <a:pt x="86" y="118"/>
                  </a:lnTo>
                  <a:lnTo>
                    <a:pt x="101" y="106"/>
                  </a:lnTo>
                  <a:lnTo>
                    <a:pt x="118" y="102"/>
                  </a:lnTo>
                  <a:lnTo>
                    <a:pt x="122" y="102"/>
                  </a:lnTo>
                  <a:lnTo>
                    <a:pt x="127" y="105"/>
                  </a:lnTo>
                  <a:lnTo>
                    <a:pt x="130" y="111"/>
                  </a:lnTo>
                  <a:lnTo>
                    <a:pt x="131" y="121"/>
                  </a:lnTo>
                  <a:lnTo>
                    <a:pt x="130" y="133"/>
                  </a:lnTo>
                  <a:lnTo>
                    <a:pt x="128" y="143"/>
                  </a:lnTo>
                  <a:lnTo>
                    <a:pt x="88" y="30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5" name="Freeform 89"/>
            <p:cNvSpPr>
              <a:spLocks noChangeAspect="1"/>
            </p:cNvSpPr>
            <p:nvPr/>
          </p:nvSpPr>
          <p:spPr bwMode="auto">
            <a:xfrm>
              <a:off x="3810" y="413"/>
              <a:ext cx="58" cy="423"/>
            </a:xfrm>
            <a:custGeom>
              <a:avLst/>
              <a:gdLst/>
              <a:ahLst/>
              <a:cxnLst>
                <a:cxn ang="0">
                  <a:pos x="58" y="0"/>
                </a:cxn>
                <a:cxn ang="0">
                  <a:pos x="0" y="0"/>
                </a:cxn>
                <a:cxn ang="0">
                  <a:pos x="0" y="17"/>
                </a:cxn>
                <a:cxn ang="0">
                  <a:pos x="41" y="17"/>
                </a:cxn>
                <a:cxn ang="0">
                  <a:pos x="41" y="406"/>
                </a:cxn>
                <a:cxn ang="0">
                  <a:pos x="0" y="406"/>
                </a:cxn>
                <a:cxn ang="0">
                  <a:pos x="0" y="423"/>
                </a:cxn>
                <a:cxn ang="0">
                  <a:pos x="58" y="423"/>
                </a:cxn>
                <a:cxn ang="0">
                  <a:pos x="58" y="0"/>
                </a:cxn>
              </a:cxnLst>
              <a:rect l="0" t="0" r="r" b="b"/>
              <a:pathLst>
                <a:path w="58" h="423">
                  <a:moveTo>
                    <a:pt x="58" y="0"/>
                  </a:moveTo>
                  <a:lnTo>
                    <a:pt x="0" y="0"/>
                  </a:lnTo>
                  <a:lnTo>
                    <a:pt x="0" y="17"/>
                  </a:lnTo>
                  <a:lnTo>
                    <a:pt x="41" y="17"/>
                  </a:lnTo>
                  <a:lnTo>
                    <a:pt x="41" y="406"/>
                  </a:lnTo>
                  <a:lnTo>
                    <a:pt x="0" y="406"/>
                  </a:lnTo>
                  <a:lnTo>
                    <a:pt x="0" y="423"/>
                  </a:lnTo>
                  <a:lnTo>
                    <a:pt x="58" y="423"/>
                  </a:lnTo>
                  <a:lnTo>
                    <a:pt x="58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6" name="Freeform 90"/>
            <p:cNvSpPr>
              <a:spLocks noChangeAspect="1"/>
            </p:cNvSpPr>
            <p:nvPr/>
          </p:nvSpPr>
          <p:spPr bwMode="auto">
            <a:xfrm>
              <a:off x="4048" y="616"/>
              <a:ext cx="258" cy="17"/>
            </a:xfrm>
            <a:custGeom>
              <a:avLst/>
              <a:gdLst/>
              <a:ahLst/>
              <a:cxnLst>
                <a:cxn ang="0">
                  <a:pos x="243" y="17"/>
                </a:cxn>
                <a:cxn ang="0">
                  <a:pos x="249" y="17"/>
                </a:cxn>
                <a:cxn ang="0">
                  <a:pos x="253" y="16"/>
                </a:cxn>
                <a:cxn ang="0">
                  <a:pos x="257" y="13"/>
                </a:cxn>
                <a:cxn ang="0">
                  <a:pos x="258" y="9"/>
                </a:cxn>
                <a:cxn ang="0">
                  <a:pos x="257" y="4"/>
                </a:cxn>
                <a:cxn ang="0">
                  <a:pos x="253" y="1"/>
                </a:cxn>
                <a:cxn ang="0">
                  <a:pos x="249" y="0"/>
                </a:cxn>
                <a:cxn ang="0">
                  <a:pos x="243" y="0"/>
                </a:cxn>
                <a:cxn ang="0">
                  <a:pos x="14" y="0"/>
                </a:cxn>
                <a:cxn ang="0">
                  <a:pos x="9" y="0"/>
                </a:cxn>
                <a:cxn ang="0">
                  <a:pos x="4" y="1"/>
                </a:cxn>
                <a:cxn ang="0">
                  <a:pos x="1" y="4"/>
                </a:cxn>
                <a:cxn ang="0">
                  <a:pos x="0" y="9"/>
                </a:cxn>
                <a:cxn ang="0">
                  <a:pos x="1" y="13"/>
                </a:cxn>
                <a:cxn ang="0">
                  <a:pos x="4" y="16"/>
                </a:cxn>
                <a:cxn ang="0">
                  <a:pos x="9" y="17"/>
                </a:cxn>
                <a:cxn ang="0">
                  <a:pos x="14" y="17"/>
                </a:cxn>
                <a:cxn ang="0">
                  <a:pos x="243" y="17"/>
                </a:cxn>
              </a:cxnLst>
              <a:rect l="0" t="0" r="r" b="b"/>
              <a:pathLst>
                <a:path w="258" h="17">
                  <a:moveTo>
                    <a:pt x="243" y="17"/>
                  </a:moveTo>
                  <a:lnTo>
                    <a:pt x="249" y="17"/>
                  </a:lnTo>
                  <a:lnTo>
                    <a:pt x="253" y="16"/>
                  </a:lnTo>
                  <a:lnTo>
                    <a:pt x="257" y="13"/>
                  </a:lnTo>
                  <a:lnTo>
                    <a:pt x="258" y="9"/>
                  </a:lnTo>
                  <a:lnTo>
                    <a:pt x="257" y="4"/>
                  </a:lnTo>
                  <a:lnTo>
                    <a:pt x="253" y="1"/>
                  </a:lnTo>
                  <a:lnTo>
                    <a:pt x="249" y="0"/>
                  </a:lnTo>
                  <a:lnTo>
                    <a:pt x="243" y="0"/>
                  </a:lnTo>
                  <a:lnTo>
                    <a:pt x="14" y="0"/>
                  </a:lnTo>
                  <a:lnTo>
                    <a:pt x="9" y="0"/>
                  </a:lnTo>
                  <a:lnTo>
                    <a:pt x="4" y="1"/>
                  </a:lnTo>
                  <a:lnTo>
                    <a:pt x="1" y="4"/>
                  </a:lnTo>
                  <a:lnTo>
                    <a:pt x="0" y="9"/>
                  </a:lnTo>
                  <a:lnTo>
                    <a:pt x="1" y="13"/>
                  </a:lnTo>
                  <a:lnTo>
                    <a:pt x="4" y="16"/>
                  </a:lnTo>
                  <a:lnTo>
                    <a:pt x="9" y="17"/>
                  </a:lnTo>
                  <a:lnTo>
                    <a:pt x="14" y="17"/>
                  </a:lnTo>
                  <a:lnTo>
                    <a:pt x="243" y="17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7" name="Freeform 91"/>
            <p:cNvSpPr>
              <a:spLocks noChangeAspect="1"/>
            </p:cNvSpPr>
            <p:nvPr/>
          </p:nvSpPr>
          <p:spPr bwMode="auto">
            <a:xfrm>
              <a:off x="4582" y="431"/>
              <a:ext cx="112" cy="65"/>
            </a:xfrm>
            <a:custGeom>
              <a:avLst/>
              <a:gdLst/>
              <a:ahLst/>
              <a:cxnLst>
                <a:cxn ang="0">
                  <a:pos x="56" y="0"/>
                </a:cxn>
                <a:cxn ang="0">
                  <a:pos x="0" y="57"/>
                </a:cxn>
                <a:cxn ang="0">
                  <a:pos x="7" y="65"/>
                </a:cxn>
                <a:cxn ang="0">
                  <a:pos x="56" y="22"/>
                </a:cxn>
                <a:cxn ang="0">
                  <a:pos x="105" y="65"/>
                </a:cxn>
                <a:cxn ang="0">
                  <a:pos x="112" y="57"/>
                </a:cxn>
                <a:cxn ang="0">
                  <a:pos x="56" y="0"/>
                </a:cxn>
              </a:cxnLst>
              <a:rect l="0" t="0" r="r" b="b"/>
              <a:pathLst>
                <a:path w="112" h="65">
                  <a:moveTo>
                    <a:pt x="56" y="0"/>
                  </a:moveTo>
                  <a:lnTo>
                    <a:pt x="0" y="57"/>
                  </a:lnTo>
                  <a:lnTo>
                    <a:pt x="7" y="65"/>
                  </a:lnTo>
                  <a:lnTo>
                    <a:pt x="56" y="22"/>
                  </a:lnTo>
                  <a:lnTo>
                    <a:pt x="105" y="65"/>
                  </a:lnTo>
                  <a:lnTo>
                    <a:pt x="112" y="57"/>
                  </a:lnTo>
                  <a:lnTo>
                    <a:pt x="56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8" name="Freeform 92"/>
            <p:cNvSpPr>
              <a:spLocks noChangeAspect="1"/>
            </p:cNvSpPr>
            <p:nvPr/>
          </p:nvSpPr>
          <p:spPr bwMode="auto">
            <a:xfrm>
              <a:off x="4455" y="540"/>
              <a:ext cx="376" cy="190"/>
            </a:xfrm>
            <a:custGeom>
              <a:avLst/>
              <a:gdLst/>
              <a:ahLst/>
              <a:cxnLst>
                <a:cxn ang="0">
                  <a:pos x="29" y="170"/>
                </a:cxn>
                <a:cxn ang="0">
                  <a:pos x="0" y="190"/>
                </a:cxn>
                <a:cxn ang="0">
                  <a:pos x="24" y="190"/>
                </a:cxn>
                <a:cxn ang="0">
                  <a:pos x="53" y="189"/>
                </a:cxn>
                <a:cxn ang="0">
                  <a:pos x="81" y="190"/>
                </a:cxn>
                <a:cxn ang="0">
                  <a:pos x="106" y="190"/>
                </a:cxn>
                <a:cxn ang="0">
                  <a:pos x="77" y="170"/>
                </a:cxn>
                <a:cxn ang="0">
                  <a:pos x="83" y="52"/>
                </a:cxn>
                <a:cxn ang="0">
                  <a:pos x="119" y="19"/>
                </a:cxn>
                <a:cxn ang="0">
                  <a:pos x="150" y="17"/>
                </a:cxn>
                <a:cxn ang="0">
                  <a:pos x="162" y="36"/>
                </a:cxn>
                <a:cxn ang="0">
                  <a:pos x="164" y="170"/>
                </a:cxn>
                <a:cxn ang="0">
                  <a:pos x="134" y="190"/>
                </a:cxn>
                <a:cxn ang="0">
                  <a:pos x="159" y="190"/>
                </a:cxn>
                <a:cxn ang="0">
                  <a:pos x="188" y="189"/>
                </a:cxn>
                <a:cxn ang="0">
                  <a:pos x="216" y="190"/>
                </a:cxn>
                <a:cxn ang="0">
                  <a:pos x="241" y="190"/>
                </a:cxn>
                <a:cxn ang="0">
                  <a:pos x="212" y="170"/>
                </a:cxn>
                <a:cxn ang="0">
                  <a:pos x="218" y="52"/>
                </a:cxn>
                <a:cxn ang="0">
                  <a:pos x="254" y="19"/>
                </a:cxn>
                <a:cxn ang="0">
                  <a:pos x="284" y="17"/>
                </a:cxn>
                <a:cxn ang="0">
                  <a:pos x="297" y="36"/>
                </a:cxn>
                <a:cxn ang="0">
                  <a:pos x="298" y="170"/>
                </a:cxn>
                <a:cxn ang="0">
                  <a:pos x="269" y="190"/>
                </a:cxn>
                <a:cxn ang="0">
                  <a:pos x="294" y="190"/>
                </a:cxn>
                <a:cxn ang="0">
                  <a:pos x="322" y="189"/>
                </a:cxn>
                <a:cxn ang="0">
                  <a:pos x="351" y="190"/>
                </a:cxn>
                <a:cxn ang="0">
                  <a:pos x="376" y="190"/>
                </a:cxn>
                <a:cxn ang="0">
                  <a:pos x="347" y="170"/>
                </a:cxn>
                <a:cxn ang="0">
                  <a:pos x="342" y="33"/>
                </a:cxn>
                <a:cxn ang="0">
                  <a:pos x="310" y="3"/>
                </a:cxn>
                <a:cxn ang="0">
                  <a:pos x="256" y="4"/>
                </a:cxn>
                <a:cxn ang="0">
                  <a:pos x="220" y="26"/>
                </a:cxn>
                <a:cxn ang="0">
                  <a:pos x="206" y="27"/>
                </a:cxn>
                <a:cxn ang="0">
                  <a:pos x="190" y="10"/>
                </a:cxn>
                <a:cxn ang="0">
                  <a:pos x="171" y="2"/>
                </a:cxn>
                <a:cxn ang="0">
                  <a:pos x="154" y="0"/>
                </a:cxn>
                <a:cxn ang="0">
                  <a:pos x="121" y="3"/>
                </a:cxn>
                <a:cxn ang="0">
                  <a:pos x="84" y="27"/>
                </a:cxn>
                <a:cxn ang="0">
                  <a:pos x="72" y="0"/>
                </a:cxn>
                <a:cxn ang="0">
                  <a:pos x="0" y="23"/>
                </a:cxn>
                <a:cxn ang="0">
                  <a:pos x="24" y="25"/>
                </a:cxn>
                <a:cxn ang="0">
                  <a:pos x="29" y="40"/>
                </a:cxn>
              </a:cxnLst>
              <a:rect l="0" t="0" r="r" b="b"/>
              <a:pathLst>
                <a:path w="376" h="190">
                  <a:moveTo>
                    <a:pt x="29" y="40"/>
                  </a:moveTo>
                  <a:lnTo>
                    <a:pt x="29" y="170"/>
                  </a:lnTo>
                  <a:lnTo>
                    <a:pt x="0" y="170"/>
                  </a:lnTo>
                  <a:lnTo>
                    <a:pt x="0" y="190"/>
                  </a:lnTo>
                  <a:lnTo>
                    <a:pt x="10" y="190"/>
                  </a:lnTo>
                  <a:lnTo>
                    <a:pt x="24" y="190"/>
                  </a:lnTo>
                  <a:lnTo>
                    <a:pt x="39" y="189"/>
                  </a:lnTo>
                  <a:lnTo>
                    <a:pt x="53" y="189"/>
                  </a:lnTo>
                  <a:lnTo>
                    <a:pt x="66" y="189"/>
                  </a:lnTo>
                  <a:lnTo>
                    <a:pt x="81" y="190"/>
                  </a:lnTo>
                  <a:lnTo>
                    <a:pt x="95" y="190"/>
                  </a:lnTo>
                  <a:lnTo>
                    <a:pt x="106" y="190"/>
                  </a:lnTo>
                  <a:lnTo>
                    <a:pt x="106" y="170"/>
                  </a:lnTo>
                  <a:lnTo>
                    <a:pt x="77" y="170"/>
                  </a:lnTo>
                  <a:lnTo>
                    <a:pt x="77" y="82"/>
                  </a:lnTo>
                  <a:lnTo>
                    <a:pt x="83" y="52"/>
                  </a:lnTo>
                  <a:lnTo>
                    <a:pt x="98" y="31"/>
                  </a:lnTo>
                  <a:lnTo>
                    <a:pt x="119" y="19"/>
                  </a:lnTo>
                  <a:lnTo>
                    <a:pt x="140" y="15"/>
                  </a:lnTo>
                  <a:lnTo>
                    <a:pt x="150" y="17"/>
                  </a:lnTo>
                  <a:lnTo>
                    <a:pt x="157" y="23"/>
                  </a:lnTo>
                  <a:lnTo>
                    <a:pt x="162" y="36"/>
                  </a:lnTo>
                  <a:lnTo>
                    <a:pt x="164" y="56"/>
                  </a:lnTo>
                  <a:lnTo>
                    <a:pt x="164" y="170"/>
                  </a:lnTo>
                  <a:lnTo>
                    <a:pt x="134" y="170"/>
                  </a:lnTo>
                  <a:lnTo>
                    <a:pt x="134" y="190"/>
                  </a:lnTo>
                  <a:lnTo>
                    <a:pt x="145" y="190"/>
                  </a:lnTo>
                  <a:lnTo>
                    <a:pt x="159" y="190"/>
                  </a:lnTo>
                  <a:lnTo>
                    <a:pt x="174" y="189"/>
                  </a:lnTo>
                  <a:lnTo>
                    <a:pt x="188" y="189"/>
                  </a:lnTo>
                  <a:lnTo>
                    <a:pt x="201" y="189"/>
                  </a:lnTo>
                  <a:lnTo>
                    <a:pt x="216" y="190"/>
                  </a:lnTo>
                  <a:lnTo>
                    <a:pt x="230" y="190"/>
                  </a:lnTo>
                  <a:lnTo>
                    <a:pt x="241" y="190"/>
                  </a:lnTo>
                  <a:lnTo>
                    <a:pt x="241" y="170"/>
                  </a:lnTo>
                  <a:lnTo>
                    <a:pt x="212" y="170"/>
                  </a:lnTo>
                  <a:lnTo>
                    <a:pt x="212" y="82"/>
                  </a:lnTo>
                  <a:lnTo>
                    <a:pt x="218" y="52"/>
                  </a:lnTo>
                  <a:lnTo>
                    <a:pt x="233" y="31"/>
                  </a:lnTo>
                  <a:lnTo>
                    <a:pt x="254" y="19"/>
                  </a:lnTo>
                  <a:lnTo>
                    <a:pt x="275" y="15"/>
                  </a:lnTo>
                  <a:lnTo>
                    <a:pt x="284" y="17"/>
                  </a:lnTo>
                  <a:lnTo>
                    <a:pt x="292" y="23"/>
                  </a:lnTo>
                  <a:lnTo>
                    <a:pt x="297" y="36"/>
                  </a:lnTo>
                  <a:lnTo>
                    <a:pt x="298" y="56"/>
                  </a:lnTo>
                  <a:lnTo>
                    <a:pt x="298" y="170"/>
                  </a:lnTo>
                  <a:lnTo>
                    <a:pt x="269" y="170"/>
                  </a:lnTo>
                  <a:lnTo>
                    <a:pt x="269" y="190"/>
                  </a:lnTo>
                  <a:lnTo>
                    <a:pt x="280" y="190"/>
                  </a:lnTo>
                  <a:lnTo>
                    <a:pt x="294" y="190"/>
                  </a:lnTo>
                  <a:lnTo>
                    <a:pt x="309" y="189"/>
                  </a:lnTo>
                  <a:lnTo>
                    <a:pt x="322" y="189"/>
                  </a:lnTo>
                  <a:lnTo>
                    <a:pt x="336" y="189"/>
                  </a:lnTo>
                  <a:lnTo>
                    <a:pt x="351" y="190"/>
                  </a:lnTo>
                  <a:lnTo>
                    <a:pt x="365" y="190"/>
                  </a:lnTo>
                  <a:lnTo>
                    <a:pt x="376" y="190"/>
                  </a:lnTo>
                  <a:lnTo>
                    <a:pt x="376" y="170"/>
                  </a:lnTo>
                  <a:lnTo>
                    <a:pt x="347" y="170"/>
                  </a:lnTo>
                  <a:lnTo>
                    <a:pt x="347" y="61"/>
                  </a:lnTo>
                  <a:lnTo>
                    <a:pt x="342" y="33"/>
                  </a:lnTo>
                  <a:lnTo>
                    <a:pt x="330" y="14"/>
                  </a:lnTo>
                  <a:lnTo>
                    <a:pt x="310" y="3"/>
                  </a:lnTo>
                  <a:lnTo>
                    <a:pt x="281" y="0"/>
                  </a:lnTo>
                  <a:lnTo>
                    <a:pt x="256" y="4"/>
                  </a:lnTo>
                  <a:lnTo>
                    <a:pt x="236" y="13"/>
                  </a:lnTo>
                  <a:lnTo>
                    <a:pt x="220" y="26"/>
                  </a:lnTo>
                  <a:lnTo>
                    <a:pt x="210" y="41"/>
                  </a:lnTo>
                  <a:lnTo>
                    <a:pt x="206" y="27"/>
                  </a:lnTo>
                  <a:lnTo>
                    <a:pt x="199" y="18"/>
                  </a:lnTo>
                  <a:lnTo>
                    <a:pt x="190" y="10"/>
                  </a:lnTo>
                  <a:lnTo>
                    <a:pt x="181" y="5"/>
                  </a:lnTo>
                  <a:lnTo>
                    <a:pt x="171" y="2"/>
                  </a:lnTo>
                  <a:lnTo>
                    <a:pt x="162" y="1"/>
                  </a:lnTo>
                  <a:lnTo>
                    <a:pt x="154" y="0"/>
                  </a:lnTo>
                  <a:lnTo>
                    <a:pt x="147" y="0"/>
                  </a:lnTo>
                  <a:lnTo>
                    <a:pt x="121" y="3"/>
                  </a:lnTo>
                  <a:lnTo>
                    <a:pt x="101" y="13"/>
                  </a:lnTo>
                  <a:lnTo>
                    <a:pt x="84" y="27"/>
                  </a:lnTo>
                  <a:lnTo>
                    <a:pt x="72" y="46"/>
                  </a:lnTo>
                  <a:lnTo>
                    <a:pt x="72" y="0"/>
                  </a:lnTo>
                  <a:lnTo>
                    <a:pt x="0" y="3"/>
                  </a:lnTo>
                  <a:lnTo>
                    <a:pt x="0" y="23"/>
                  </a:lnTo>
                  <a:lnTo>
                    <a:pt x="15" y="23"/>
                  </a:lnTo>
                  <a:lnTo>
                    <a:pt x="24" y="25"/>
                  </a:lnTo>
                  <a:lnTo>
                    <a:pt x="28" y="30"/>
                  </a:lnTo>
                  <a:lnTo>
                    <a:pt x="29" y="4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9" name="Freeform 93"/>
            <p:cNvSpPr>
              <a:spLocks noChangeAspect="1"/>
            </p:cNvSpPr>
            <p:nvPr/>
          </p:nvSpPr>
          <p:spPr bwMode="auto">
            <a:xfrm>
              <a:off x="4859" y="663"/>
              <a:ext cx="129" cy="134"/>
            </a:xfrm>
            <a:custGeom>
              <a:avLst/>
              <a:gdLst/>
              <a:ahLst/>
              <a:cxnLst>
                <a:cxn ang="0">
                  <a:pos x="112" y="17"/>
                </a:cxn>
                <a:cxn ang="0">
                  <a:pos x="105" y="20"/>
                </a:cxn>
                <a:cxn ang="0">
                  <a:pos x="100" y="24"/>
                </a:cxn>
                <a:cxn ang="0">
                  <a:pos x="97" y="29"/>
                </a:cxn>
                <a:cxn ang="0">
                  <a:pos x="97" y="34"/>
                </a:cxn>
                <a:cxn ang="0">
                  <a:pos x="98" y="39"/>
                </a:cxn>
                <a:cxn ang="0">
                  <a:pos x="100" y="42"/>
                </a:cxn>
                <a:cxn ang="0">
                  <a:pos x="104" y="44"/>
                </a:cxn>
                <a:cxn ang="0">
                  <a:pos x="108" y="45"/>
                </a:cxn>
                <a:cxn ang="0">
                  <a:pos x="113" y="44"/>
                </a:cxn>
                <a:cxn ang="0">
                  <a:pos x="119" y="41"/>
                </a:cxn>
                <a:cxn ang="0">
                  <a:pos x="123" y="35"/>
                </a:cxn>
                <a:cxn ang="0">
                  <a:pos x="125" y="26"/>
                </a:cxn>
                <a:cxn ang="0">
                  <a:pos x="121" y="13"/>
                </a:cxn>
                <a:cxn ang="0">
                  <a:pos x="111" y="5"/>
                </a:cxn>
                <a:cxn ang="0">
                  <a:pos x="99" y="1"/>
                </a:cxn>
                <a:cxn ang="0">
                  <a:pos x="86" y="0"/>
                </a:cxn>
                <a:cxn ang="0">
                  <a:pos x="54" y="7"/>
                </a:cxn>
                <a:cxn ang="0">
                  <a:pos x="26" y="26"/>
                </a:cxn>
                <a:cxn ang="0">
                  <a:pos x="7" y="52"/>
                </a:cxn>
                <a:cxn ang="0">
                  <a:pos x="0" y="82"/>
                </a:cxn>
                <a:cxn ang="0">
                  <a:pos x="1" y="92"/>
                </a:cxn>
                <a:cxn ang="0">
                  <a:pos x="4" y="101"/>
                </a:cxn>
                <a:cxn ang="0">
                  <a:pos x="8" y="110"/>
                </a:cxn>
                <a:cxn ang="0">
                  <a:pos x="14" y="117"/>
                </a:cxn>
                <a:cxn ang="0">
                  <a:pos x="22" y="124"/>
                </a:cxn>
                <a:cxn ang="0">
                  <a:pos x="31" y="129"/>
                </a:cxn>
                <a:cxn ang="0">
                  <a:pos x="42" y="132"/>
                </a:cxn>
                <a:cxn ang="0">
                  <a:pos x="55" y="134"/>
                </a:cxn>
                <a:cxn ang="0">
                  <a:pos x="88" y="129"/>
                </a:cxn>
                <a:cxn ang="0">
                  <a:pos x="111" y="118"/>
                </a:cxn>
                <a:cxn ang="0">
                  <a:pos x="124" y="107"/>
                </a:cxn>
                <a:cxn ang="0">
                  <a:pos x="129" y="100"/>
                </a:cxn>
                <a:cxn ang="0">
                  <a:pos x="127" y="97"/>
                </a:cxn>
                <a:cxn ang="0">
                  <a:pos x="124" y="95"/>
                </a:cxn>
                <a:cxn ang="0">
                  <a:pos x="121" y="96"/>
                </a:cxn>
                <a:cxn ang="0">
                  <a:pos x="119" y="98"/>
                </a:cxn>
                <a:cxn ang="0">
                  <a:pos x="110" y="107"/>
                </a:cxn>
                <a:cxn ang="0">
                  <a:pos x="100" y="114"/>
                </a:cxn>
                <a:cxn ang="0">
                  <a:pos x="90" y="119"/>
                </a:cxn>
                <a:cxn ang="0">
                  <a:pos x="80" y="122"/>
                </a:cxn>
                <a:cxn ang="0">
                  <a:pos x="72" y="124"/>
                </a:cxn>
                <a:cxn ang="0">
                  <a:pos x="64" y="125"/>
                </a:cxn>
                <a:cxn ang="0">
                  <a:pos x="59" y="125"/>
                </a:cxn>
                <a:cxn ang="0">
                  <a:pos x="56" y="125"/>
                </a:cxn>
                <a:cxn ang="0">
                  <a:pos x="42" y="123"/>
                </a:cxn>
                <a:cxn ang="0">
                  <a:pos x="32" y="116"/>
                </a:cxn>
                <a:cxn ang="0">
                  <a:pos x="27" y="105"/>
                </a:cxn>
                <a:cxn ang="0">
                  <a:pos x="25" y="93"/>
                </a:cxn>
                <a:cxn ang="0">
                  <a:pos x="26" y="82"/>
                </a:cxn>
                <a:cxn ang="0">
                  <a:pos x="29" y="66"/>
                </a:cxn>
                <a:cxn ang="0">
                  <a:pos x="35" y="48"/>
                </a:cxn>
                <a:cxn ang="0">
                  <a:pos x="44" y="31"/>
                </a:cxn>
                <a:cxn ang="0">
                  <a:pos x="54" y="22"/>
                </a:cxn>
                <a:cxn ang="0">
                  <a:pos x="64" y="14"/>
                </a:cxn>
                <a:cxn ang="0">
                  <a:pos x="75" y="10"/>
                </a:cxn>
                <a:cxn ang="0">
                  <a:pos x="86" y="8"/>
                </a:cxn>
                <a:cxn ang="0">
                  <a:pos x="91" y="9"/>
                </a:cxn>
                <a:cxn ang="0">
                  <a:pos x="98" y="10"/>
                </a:cxn>
                <a:cxn ang="0">
                  <a:pos x="105" y="12"/>
                </a:cxn>
                <a:cxn ang="0">
                  <a:pos x="112" y="17"/>
                </a:cxn>
              </a:cxnLst>
              <a:rect l="0" t="0" r="r" b="b"/>
              <a:pathLst>
                <a:path w="129" h="134">
                  <a:moveTo>
                    <a:pt x="112" y="17"/>
                  </a:moveTo>
                  <a:lnTo>
                    <a:pt x="105" y="20"/>
                  </a:lnTo>
                  <a:lnTo>
                    <a:pt x="100" y="24"/>
                  </a:lnTo>
                  <a:lnTo>
                    <a:pt x="97" y="29"/>
                  </a:lnTo>
                  <a:lnTo>
                    <a:pt x="97" y="34"/>
                  </a:lnTo>
                  <a:lnTo>
                    <a:pt x="98" y="39"/>
                  </a:lnTo>
                  <a:lnTo>
                    <a:pt x="100" y="42"/>
                  </a:lnTo>
                  <a:lnTo>
                    <a:pt x="104" y="44"/>
                  </a:lnTo>
                  <a:lnTo>
                    <a:pt x="108" y="45"/>
                  </a:lnTo>
                  <a:lnTo>
                    <a:pt x="113" y="44"/>
                  </a:lnTo>
                  <a:lnTo>
                    <a:pt x="119" y="41"/>
                  </a:lnTo>
                  <a:lnTo>
                    <a:pt x="123" y="35"/>
                  </a:lnTo>
                  <a:lnTo>
                    <a:pt x="125" y="26"/>
                  </a:lnTo>
                  <a:lnTo>
                    <a:pt x="121" y="13"/>
                  </a:lnTo>
                  <a:lnTo>
                    <a:pt x="111" y="5"/>
                  </a:lnTo>
                  <a:lnTo>
                    <a:pt x="99" y="1"/>
                  </a:lnTo>
                  <a:lnTo>
                    <a:pt x="86" y="0"/>
                  </a:lnTo>
                  <a:lnTo>
                    <a:pt x="54" y="7"/>
                  </a:lnTo>
                  <a:lnTo>
                    <a:pt x="26" y="26"/>
                  </a:lnTo>
                  <a:lnTo>
                    <a:pt x="7" y="52"/>
                  </a:lnTo>
                  <a:lnTo>
                    <a:pt x="0" y="82"/>
                  </a:lnTo>
                  <a:lnTo>
                    <a:pt x="1" y="92"/>
                  </a:lnTo>
                  <a:lnTo>
                    <a:pt x="4" y="101"/>
                  </a:lnTo>
                  <a:lnTo>
                    <a:pt x="8" y="110"/>
                  </a:lnTo>
                  <a:lnTo>
                    <a:pt x="14" y="117"/>
                  </a:lnTo>
                  <a:lnTo>
                    <a:pt x="22" y="124"/>
                  </a:lnTo>
                  <a:lnTo>
                    <a:pt x="31" y="129"/>
                  </a:lnTo>
                  <a:lnTo>
                    <a:pt x="42" y="132"/>
                  </a:lnTo>
                  <a:lnTo>
                    <a:pt x="55" y="134"/>
                  </a:lnTo>
                  <a:lnTo>
                    <a:pt x="88" y="129"/>
                  </a:lnTo>
                  <a:lnTo>
                    <a:pt x="111" y="118"/>
                  </a:lnTo>
                  <a:lnTo>
                    <a:pt x="124" y="107"/>
                  </a:lnTo>
                  <a:lnTo>
                    <a:pt x="129" y="100"/>
                  </a:lnTo>
                  <a:lnTo>
                    <a:pt x="127" y="97"/>
                  </a:lnTo>
                  <a:lnTo>
                    <a:pt x="124" y="95"/>
                  </a:lnTo>
                  <a:lnTo>
                    <a:pt x="121" y="96"/>
                  </a:lnTo>
                  <a:lnTo>
                    <a:pt x="119" y="98"/>
                  </a:lnTo>
                  <a:lnTo>
                    <a:pt x="110" y="107"/>
                  </a:lnTo>
                  <a:lnTo>
                    <a:pt x="100" y="114"/>
                  </a:lnTo>
                  <a:lnTo>
                    <a:pt x="90" y="119"/>
                  </a:lnTo>
                  <a:lnTo>
                    <a:pt x="80" y="122"/>
                  </a:lnTo>
                  <a:lnTo>
                    <a:pt x="72" y="124"/>
                  </a:lnTo>
                  <a:lnTo>
                    <a:pt x="64" y="125"/>
                  </a:lnTo>
                  <a:lnTo>
                    <a:pt x="59" y="125"/>
                  </a:lnTo>
                  <a:lnTo>
                    <a:pt x="56" y="125"/>
                  </a:lnTo>
                  <a:lnTo>
                    <a:pt x="42" y="123"/>
                  </a:lnTo>
                  <a:lnTo>
                    <a:pt x="32" y="116"/>
                  </a:lnTo>
                  <a:lnTo>
                    <a:pt x="27" y="105"/>
                  </a:lnTo>
                  <a:lnTo>
                    <a:pt x="25" y="93"/>
                  </a:lnTo>
                  <a:lnTo>
                    <a:pt x="26" y="82"/>
                  </a:lnTo>
                  <a:lnTo>
                    <a:pt x="29" y="66"/>
                  </a:lnTo>
                  <a:lnTo>
                    <a:pt x="35" y="48"/>
                  </a:lnTo>
                  <a:lnTo>
                    <a:pt x="44" y="31"/>
                  </a:lnTo>
                  <a:lnTo>
                    <a:pt x="54" y="22"/>
                  </a:lnTo>
                  <a:lnTo>
                    <a:pt x="64" y="14"/>
                  </a:lnTo>
                  <a:lnTo>
                    <a:pt x="75" y="10"/>
                  </a:lnTo>
                  <a:lnTo>
                    <a:pt x="86" y="8"/>
                  </a:lnTo>
                  <a:lnTo>
                    <a:pt x="91" y="9"/>
                  </a:lnTo>
                  <a:lnTo>
                    <a:pt x="98" y="10"/>
                  </a:lnTo>
                  <a:lnTo>
                    <a:pt x="105" y="12"/>
                  </a:lnTo>
                  <a:lnTo>
                    <a:pt x="112" y="17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0" name="Freeform 94"/>
            <p:cNvSpPr>
              <a:spLocks noChangeAspect="1"/>
            </p:cNvSpPr>
            <p:nvPr/>
          </p:nvSpPr>
          <p:spPr bwMode="auto">
            <a:xfrm>
              <a:off x="5063" y="413"/>
              <a:ext cx="58" cy="423"/>
            </a:xfrm>
            <a:custGeom>
              <a:avLst/>
              <a:gdLst/>
              <a:ahLst/>
              <a:cxnLst>
                <a:cxn ang="0">
                  <a:pos x="58" y="423"/>
                </a:cxn>
                <a:cxn ang="0">
                  <a:pos x="58" y="406"/>
                </a:cxn>
                <a:cxn ang="0">
                  <a:pos x="17" y="406"/>
                </a:cxn>
                <a:cxn ang="0">
                  <a:pos x="17" y="17"/>
                </a:cxn>
                <a:cxn ang="0">
                  <a:pos x="58" y="17"/>
                </a:cxn>
                <a:cxn ang="0">
                  <a:pos x="58" y="0"/>
                </a:cxn>
                <a:cxn ang="0">
                  <a:pos x="0" y="0"/>
                </a:cxn>
                <a:cxn ang="0">
                  <a:pos x="0" y="423"/>
                </a:cxn>
                <a:cxn ang="0">
                  <a:pos x="58" y="423"/>
                </a:cxn>
              </a:cxnLst>
              <a:rect l="0" t="0" r="r" b="b"/>
              <a:pathLst>
                <a:path w="58" h="423">
                  <a:moveTo>
                    <a:pt x="58" y="423"/>
                  </a:moveTo>
                  <a:lnTo>
                    <a:pt x="58" y="406"/>
                  </a:lnTo>
                  <a:lnTo>
                    <a:pt x="17" y="406"/>
                  </a:lnTo>
                  <a:lnTo>
                    <a:pt x="17" y="17"/>
                  </a:lnTo>
                  <a:lnTo>
                    <a:pt x="58" y="17"/>
                  </a:lnTo>
                  <a:lnTo>
                    <a:pt x="58" y="0"/>
                  </a:lnTo>
                  <a:lnTo>
                    <a:pt x="0" y="0"/>
                  </a:lnTo>
                  <a:lnTo>
                    <a:pt x="0" y="423"/>
                  </a:lnTo>
                  <a:lnTo>
                    <a:pt x="58" y="42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1" name="Freeform 95"/>
            <p:cNvSpPr>
              <a:spLocks noChangeAspect="1" noEditPoints="1"/>
            </p:cNvSpPr>
            <p:nvPr/>
          </p:nvSpPr>
          <p:spPr bwMode="auto">
            <a:xfrm>
              <a:off x="5125" y="451"/>
              <a:ext cx="174" cy="366"/>
            </a:xfrm>
            <a:custGeom>
              <a:avLst/>
              <a:gdLst/>
              <a:ahLst/>
              <a:cxnLst>
                <a:cxn ang="0">
                  <a:pos x="172" y="9"/>
                </a:cxn>
                <a:cxn ang="0">
                  <a:pos x="164" y="1"/>
                </a:cxn>
                <a:cxn ang="0">
                  <a:pos x="150" y="1"/>
                </a:cxn>
                <a:cxn ang="0">
                  <a:pos x="137" y="13"/>
                </a:cxn>
                <a:cxn ang="0">
                  <a:pos x="136" y="28"/>
                </a:cxn>
                <a:cxn ang="0">
                  <a:pos x="144" y="36"/>
                </a:cxn>
                <a:cxn ang="0">
                  <a:pos x="159" y="36"/>
                </a:cxn>
                <a:cxn ang="0">
                  <a:pos x="172" y="23"/>
                </a:cxn>
                <a:cxn ang="0">
                  <a:pos x="88" y="301"/>
                </a:cxn>
                <a:cxn ang="0">
                  <a:pos x="68" y="341"/>
                </a:cxn>
                <a:cxn ang="0">
                  <a:pos x="36" y="357"/>
                </a:cxn>
                <a:cxn ang="0">
                  <a:pos x="20" y="353"/>
                </a:cxn>
                <a:cxn ang="0">
                  <a:pos x="34" y="344"/>
                </a:cxn>
                <a:cxn ang="0">
                  <a:pos x="39" y="330"/>
                </a:cxn>
                <a:cxn ang="0">
                  <a:pos x="35" y="321"/>
                </a:cxn>
                <a:cxn ang="0">
                  <a:pos x="23" y="316"/>
                </a:cxn>
                <a:cxn ang="0">
                  <a:pos x="8" y="322"/>
                </a:cxn>
                <a:cxn ang="0">
                  <a:pos x="0" y="340"/>
                </a:cxn>
                <a:cxn ang="0">
                  <a:pos x="11" y="359"/>
                </a:cxn>
                <a:cxn ang="0">
                  <a:pos x="37" y="366"/>
                </a:cxn>
                <a:cxn ang="0">
                  <a:pos x="84" y="350"/>
                </a:cxn>
                <a:cxn ang="0">
                  <a:pos x="117" y="302"/>
                </a:cxn>
                <a:cxn ang="0">
                  <a:pos x="158" y="136"/>
                </a:cxn>
                <a:cxn ang="0">
                  <a:pos x="155" y="115"/>
                </a:cxn>
                <a:cxn ang="0">
                  <a:pos x="134" y="95"/>
                </a:cxn>
                <a:cxn ang="0">
                  <a:pos x="90" y="102"/>
                </a:cxn>
                <a:cxn ang="0">
                  <a:pos x="56" y="146"/>
                </a:cxn>
                <a:cxn ang="0">
                  <a:pos x="54" y="161"/>
                </a:cxn>
                <a:cxn ang="0">
                  <a:pos x="59" y="162"/>
                </a:cxn>
                <a:cxn ang="0">
                  <a:pos x="62" y="158"/>
                </a:cxn>
                <a:cxn ang="0">
                  <a:pos x="74" y="134"/>
                </a:cxn>
                <a:cxn ang="0">
                  <a:pos x="101" y="106"/>
                </a:cxn>
                <a:cxn ang="0">
                  <a:pos x="122" y="102"/>
                </a:cxn>
                <a:cxn ang="0">
                  <a:pos x="130" y="111"/>
                </a:cxn>
                <a:cxn ang="0">
                  <a:pos x="131" y="133"/>
                </a:cxn>
                <a:cxn ang="0">
                  <a:pos x="88" y="301"/>
                </a:cxn>
              </a:cxnLst>
              <a:rect l="0" t="0" r="r" b="b"/>
              <a:pathLst>
                <a:path w="174" h="366">
                  <a:moveTo>
                    <a:pt x="174" y="15"/>
                  </a:moveTo>
                  <a:lnTo>
                    <a:pt x="172" y="9"/>
                  </a:lnTo>
                  <a:lnTo>
                    <a:pt x="169" y="4"/>
                  </a:lnTo>
                  <a:lnTo>
                    <a:pt x="164" y="1"/>
                  </a:lnTo>
                  <a:lnTo>
                    <a:pt x="157" y="0"/>
                  </a:lnTo>
                  <a:lnTo>
                    <a:pt x="150" y="1"/>
                  </a:lnTo>
                  <a:lnTo>
                    <a:pt x="143" y="6"/>
                  </a:lnTo>
                  <a:lnTo>
                    <a:pt x="137" y="13"/>
                  </a:lnTo>
                  <a:lnTo>
                    <a:pt x="135" y="22"/>
                  </a:lnTo>
                  <a:lnTo>
                    <a:pt x="136" y="28"/>
                  </a:lnTo>
                  <a:lnTo>
                    <a:pt x="139" y="33"/>
                  </a:lnTo>
                  <a:lnTo>
                    <a:pt x="144" y="36"/>
                  </a:lnTo>
                  <a:lnTo>
                    <a:pt x="151" y="37"/>
                  </a:lnTo>
                  <a:lnTo>
                    <a:pt x="159" y="36"/>
                  </a:lnTo>
                  <a:lnTo>
                    <a:pt x="166" y="30"/>
                  </a:lnTo>
                  <a:lnTo>
                    <a:pt x="172" y="23"/>
                  </a:lnTo>
                  <a:lnTo>
                    <a:pt x="174" y="15"/>
                  </a:lnTo>
                  <a:close/>
                  <a:moveTo>
                    <a:pt x="88" y="301"/>
                  </a:moveTo>
                  <a:lnTo>
                    <a:pt x="80" y="323"/>
                  </a:lnTo>
                  <a:lnTo>
                    <a:pt x="68" y="341"/>
                  </a:lnTo>
                  <a:lnTo>
                    <a:pt x="53" y="352"/>
                  </a:lnTo>
                  <a:lnTo>
                    <a:pt x="36" y="357"/>
                  </a:lnTo>
                  <a:lnTo>
                    <a:pt x="30" y="356"/>
                  </a:lnTo>
                  <a:lnTo>
                    <a:pt x="20" y="353"/>
                  </a:lnTo>
                  <a:lnTo>
                    <a:pt x="28" y="349"/>
                  </a:lnTo>
                  <a:lnTo>
                    <a:pt x="34" y="344"/>
                  </a:lnTo>
                  <a:lnTo>
                    <a:pt x="38" y="337"/>
                  </a:lnTo>
                  <a:lnTo>
                    <a:pt x="39" y="330"/>
                  </a:lnTo>
                  <a:lnTo>
                    <a:pt x="38" y="325"/>
                  </a:lnTo>
                  <a:lnTo>
                    <a:pt x="35" y="321"/>
                  </a:lnTo>
                  <a:lnTo>
                    <a:pt x="30" y="317"/>
                  </a:lnTo>
                  <a:lnTo>
                    <a:pt x="23" y="316"/>
                  </a:lnTo>
                  <a:lnTo>
                    <a:pt x="15" y="317"/>
                  </a:lnTo>
                  <a:lnTo>
                    <a:pt x="8" y="322"/>
                  </a:lnTo>
                  <a:lnTo>
                    <a:pt x="2" y="329"/>
                  </a:lnTo>
                  <a:lnTo>
                    <a:pt x="0" y="340"/>
                  </a:lnTo>
                  <a:lnTo>
                    <a:pt x="3" y="351"/>
                  </a:lnTo>
                  <a:lnTo>
                    <a:pt x="11" y="359"/>
                  </a:lnTo>
                  <a:lnTo>
                    <a:pt x="23" y="364"/>
                  </a:lnTo>
                  <a:lnTo>
                    <a:pt x="37" y="366"/>
                  </a:lnTo>
                  <a:lnTo>
                    <a:pt x="61" y="362"/>
                  </a:lnTo>
                  <a:lnTo>
                    <a:pt x="84" y="350"/>
                  </a:lnTo>
                  <a:lnTo>
                    <a:pt x="104" y="329"/>
                  </a:lnTo>
                  <a:lnTo>
                    <a:pt x="117" y="302"/>
                  </a:lnTo>
                  <a:lnTo>
                    <a:pt x="156" y="147"/>
                  </a:lnTo>
                  <a:lnTo>
                    <a:pt x="158" y="136"/>
                  </a:lnTo>
                  <a:lnTo>
                    <a:pt x="158" y="131"/>
                  </a:lnTo>
                  <a:lnTo>
                    <a:pt x="155" y="115"/>
                  </a:lnTo>
                  <a:lnTo>
                    <a:pt x="146" y="103"/>
                  </a:lnTo>
                  <a:lnTo>
                    <a:pt x="134" y="95"/>
                  </a:lnTo>
                  <a:lnTo>
                    <a:pt x="119" y="92"/>
                  </a:lnTo>
                  <a:lnTo>
                    <a:pt x="90" y="102"/>
                  </a:lnTo>
                  <a:lnTo>
                    <a:pt x="69" y="124"/>
                  </a:lnTo>
                  <a:lnTo>
                    <a:pt x="56" y="146"/>
                  </a:lnTo>
                  <a:lnTo>
                    <a:pt x="52" y="158"/>
                  </a:lnTo>
                  <a:lnTo>
                    <a:pt x="54" y="161"/>
                  </a:lnTo>
                  <a:lnTo>
                    <a:pt x="57" y="162"/>
                  </a:lnTo>
                  <a:lnTo>
                    <a:pt x="59" y="162"/>
                  </a:lnTo>
                  <a:lnTo>
                    <a:pt x="61" y="160"/>
                  </a:lnTo>
                  <a:lnTo>
                    <a:pt x="62" y="158"/>
                  </a:lnTo>
                  <a:lnTo>
                    <a:pt x="64" y="153"/>
                  </a:lnTo>
                  <a:lnTo>
                    <a:pt x="74" y="134"/>
                  </a:lnTo>
                  <a:lnTo>
                    <a:pt x="86" y="118"/>
                  </a:lnTo>
                  <a:lnTo>
                    <a:pt x="101" y="106"/>
                  </a:lnTo>
                  <a:lnTo>
                    <a:pt x="118" y="102"/>
                  </a:lnTo>
                  <a:lnTo>
                    <a:pt x="122" y="102"/>
                  </a:lnTo>
                  <a:lnTo>
                    <a:pt x="127" y="105"/>
                  </a:lnTo>
                  <a:lnTo>
                    <a:pt x="130" y="111"/>
                  </a:lnTo>
                  <a:lnTo>
                    <a:pt x="131" y="121"/>
                  </a:lnTo>
                  <a:lnTo>
                    <a:pt x="131" y="133"/>
                  </a:lnTo>
                  <a:lnTo>
                    <a:pt x="128" y="143"/>
                  </a:lnTo>
                  <a:lnTo>
                    <a:pt x="88" y="30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2" name="Freeform 96"/>
            <p:cNvSpPr>
              <a:spLocks noChangeAspect="1"/>
            </p:cNvSpPr>
            <p:nvPr/>
          </p:nvSpPr>
          <p:spPr bwMode="auto">
            <a:xfrm>
              <a:off x="5338" y="413"/>
              <a:ext cx="58" cy="423"/>
            </a:xfrm>
            <a:custGeom>
              <a:avLst/>
              <a:gdLst/>
              <a:ahLst/>
              <a:cxnLst>
                <a:cxn ang="0">
                  <a:pos x="58" y="0"/>
                </a:cxn>
                <a:cxn ang="0">
                  <a:pos x="0" y="0"/>
                </a:cxn>
                <a:cxn ang="0">
                  <a:pos x="0" y="17"/>
                </a:cxn>
                <a:cxn ang="0">
                  <a:pos x="41" y="17"/>
                </a:cxn>
                <a:cxn ang="0">
                  <a:pos x="41" y="406"/>
                </a:cxn>
                <a:cxn ang="0">
                  <a:pos x="0" y="406"/>
                </a:cxn>
                <a:cxn ang="0">
                  <a:pos x="0" y="423"/>
                </a:cxn>
                <a:cxn ang="0">
                  <a:pos x="58" y="423"/>
                </a:cxn>
                <a:cxn ang="0">
                  <a:pos x="58" y="0"/>
                </a:cxn>
              </a:cxnLst>
              <a:rect l="0" t="0" r="r" b="b"/>
              <a:pathLst>
                <a:path w="58" h="423">
                  <a:moveTo>
                    <a:pt x="58" y="0"/>
                  </a:moveTo>
                  <a:lnTo>
                    <a:pt x="0" y="0"/>
                  </a:lnTo>
                  <a:lnTo>
                    <a:pt x="0" y="17"/>
                  </a:lnTo>
                  <a:lnTo>
                    <a:pt x="41" y="17"/>
                  </a:lnTo>
                  <a:lnTo>
                    <a:pt x="41" y="406"/>
                  </a:lnTo>
                  <a:lnTo>
                    <a:pt x="0" y="406"/>
                  </a:lnTo>
                  <a:lnTo>
                    <a:pt x="0" y="423"/>
                  </a:lnTo>
                  <a:lnTo>
                    <a:pt x="58" y="423"/>
                  </a:lnTo>
                  <a:lnTo>
                    <a:pt x="58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3" name="Freeform 97"/>
            <p:cNvSpPr>
              <a:spLocks noChangeAspect="1"/>
            </p:cNvSpPr>
            <p:nvPr/>
          </p:nvSpPr>
          <p:spPr bwMode="auto">
            <a:xfrm>
              <a:off x="5471" y="413"/>
              <a:ext cx="98" cy="423"/>
            </a:xfrm>
            <a:custGeom>
              <a:avLst/>
              <a:gdLst/>
              <a:ahLst/>
              <a:cxnLst>
                <a:cxn ang="0">
                  <a:pos x="98" y="212"/>
                </a:cxn>
                <a:cxn ang="0">
                  <a:pos x="97" y="184"/>
                </a:cxn>
                <a:cxn ang="0">
                  <a:pos x="92" y="151"/>
                </a:cxn>
                <a:cxn ang="0">
                  <a:pos x="84" y="116"/>
                </a:cxn>
                <a:cxn ang="0">
                  <a:pos x="70" y="80"/>
                </a:cxn>
                <a:cxn ang="0">
                  <a:pos x="49" y="45"/>
                </a:cxn>
                <a:cxn ang="0">
                  <a:pos x="29" y="20"/>
                </a:cxn>
                <a:cxn ang="0">
                  <a:pos x="12" y="5"/>
                </a:cxn>
                <a:cxn ang="0">
                  <a:pos x="4" y="0"/>
                </a:cxn>
                <a:cxn ang="0">
                  <a:pos x="1" y="1"/>
                </a:cxn>
                <a:cxn ang="0">
                  <a:pos x="0" y="4"/>
                </a:cxn>
                <a:cxn ang="0">
                  <a:pos x="0" y="5"/>
                </a:cxn>
                <a:cxn ang="0">
                  <a:pos x="1" y="7"/>
                </a:cxn>
                <a:cxn ang="0">
                  <a:pos x="3" y="9"/>
                </a:cxn>
                <a:cxn ang="0">
                  <a:pos x="8" y="14"/>
                </a:cxn>
                <a:cxn ang="0">
                  <a:pos x="35" y="50"/>
                </a:cxn>
                <a:cxn ang="0">
                  <a:pos x="56" y="95"/>
                </a:cxn>
                <a:cxn ang="0">
                  <a:pos x="69" y="149"/>
                </a:cxn>
                <a:cxn ang="0">
                  <a:pos x="73" y="212"/>
                </a:cxn>
                <a:cxn ang="0">
                  <a:pos x="70" y="266"/>
                </a:cxn>
                <a:cxn ang="0">
                  <a:pos x="59" y="319"/>
                </a:cxn>
                <a:cxn ang="0">
                  <a:pos x="38" y="368"/>
                </a:cxn>
                <a:cxn ang="0">
                  <a:pos x="5" y="412"/>
                </a:cxn>
                <a:cxn ang="0">
                  <a:pos x="0" y="417"/>
                </a:cxn>
                <a:cxn ang="0">
                  <a:pos x="0" y="419"/>
                </a:cxn>
                <a:cxn ang="0">
                  <a:pos x="1" y="422"/>
                </a:cxn>
                <a:cxn ang="0">
                  <a:pos x="4" y="423"/>
                </a:cxn>
                <a:cxn ang="0">
                  <a:pos x="13" y="418"/>
                </a:cxn>
                <a:cxn ang="0">
                  <a:pos x="30" y="402"/>
                </a:cxn>
                <a:cxn ang="0">
                  <a:pos x="51" y="376"/>
                </a:cxn>
                <a:cxn ang="0">
                  <a:pos x="71" y="341"/>
                </a:cxn>
                <a:cxn ang="0">
                  <a:pos x="84" y="306"/>
                </a:cxn>
                <a:cxn ang="0">
                  <a:pos x="92" y="272"/>
                </a:cxn>
                <a:cxn ang="0">
                  <a:pos x="97" y="240"/>
                </a:cxn>
                <a:cxn ang="0">
                  <a:pos x="98" y="212"/>
                </a:cxn>
              </a:cxnLst>
              <a:rect l="0" t="0" r="r" b="b"/>
              <a:pathLst>
                <a:path w="98" h="423">
                  <a:moveTo>
                    <a:pt x="98" y="212"/>
                  </a:moveTo>
                  <a:lnTo>
                    <a:pt x="97" y="184"/>
                  </a:lnTo>
                  <a:lnTo>
                    <a:pt x="92" y="151"/>
                  </a:lnTo>
                  <a:lnTo>
                    <a:pt x="84" y="116"/>
                  </a:lnTo>
                  <a:lnTo>
                    <a:pt x="70" y="80"/>
                  </a:lnTo>
                  <a:lnTo>
                    <a:pt x="49" y="45"/>
                  </a:lnTo>
                  <a:lnTo>
                    <a:pt x="29" y="20"/>
                  </a:lnTo>
                  <a:lnTo>
                    <a:pt x="12" y="5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4"/>
                  </a:lnTo>
                  <a:lnTo>
                    <a:pt x="0" y="5"/>
                  </a:lnTo>
                  <a:lnTo>
                    <a:pt x="1" y="7"/>
                  </a:lnTo>
                  <a:lnTo>
                    <a:pt x="3" y="9"/>
                  </a:lnTo>
                  <a:lnTo>
                    <a:pt x="8" y="14"/>
                  </a:lnTo>
                  <a:lnTo>
                    <a:pt x="35" y="50"/>
                  </a:lnTo>
                  <a:lnTo>
                    <a:pt x="56" y="95"/>
                  </a:lnTo>
                  <a:lnTo>
                    <a:pt x="69" y="149"/>
                  </a:lnTo>
                  <a:lnTo>
                    <a:pt x="73" y="212"/>
                  </a:lnTo>
                  <a:lnTo>
                    <a:pt x="70" y="266"/>
                  </a:lnTo>
                  <a:lnTo>
                    <a:pt x="59" y="319"/>
                  </a:lnTo>
                  <a:lnTo>
                    <a:pt x="38" y="368"/>
                  </a:lnTo>
                  <a:lnTo>
                    <a:pt x="5" y="412"/>
                  </a:lnTo>
                  <a:lnTo>
                    <a:pt x="0" y="417"/>
                  </a:lnTo>
                  <a:lnTo>
                    <a:pt x="0" y="419"/>
                  </a:lnTo>
                  <a:lnTo>
                    <a:pt x="1" y="422"/>
                  </a:lnTo>
                  <a:lnTo>
                    <a:pt x="4" y="423"/>
                  </a:lnTo>
                  <a:lnTo>
                    <a:pt x="13" y="418"/>
                  </a:lnTo>
                  <a:lnTo>
                    <a:pt x="30" y="402"/>
                  </a:lnTo>
                  <a:lnTo>
                    <a:pt x="51" y="376"/>
                  </a:lnTo>
                  <a:lnTo>
                    <a:pt x="71" y="341"/>
                  </a:lnTo>
                  <a:lnTo>
                    <a:pt x="84" y="306"/>
                  </a:lnTo>
                  <a:lnTo>
                    <a:pt x="92" y="272"/>
                  </a:lnTo>
                  <a:lnTo>
                    <a:pt x="97" y="240"/>
                  </a:lnTo>
                  <a:lnTo>
                    <a:pt x="98" y="21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4" name="Freeform 98"/>
            <p:cNvSpPr>
              <a:spLocks noChangeAspect="1"/>
            </p:cNvSpPr>
            <p:nvPr/>
          </p:nvSpPr>
          <p:spPr bwMode="auto">
            <a:xfrm>
              <a:off x="5630" y="359"/>
              <a:ext cx="131" cy="196"/>
            </a:xfrm>
            <a:custGeom>
              <a:avLst/>
              <a:gdLst/>
              <a:ahLst/>
              <a:cxnLst>
                <a:cxn ang="0">
                  <a:pos x="131" y="142"/>
                </a:cxn>
                <a:cxn ang="0">
                  <a:pos x="121" y="142"/>
                </a:cxn>
                <a:cxn ang="0">
                  <a:pos x="120" y="149"/>
                </a:cxn>
                <a:cxn ang="0">
                  <a:pos x="118" y="157"/>
                </a:cxn>
                <a:cxn ang="0">
                  <a:pos x="116" y="165"/>
                </a:cxn>
                <a:cxn ang="0">
                  <a:pos x="113" y="169"/>
                </a:cxn>
                <a:cxn ang="0">
                  <a:pos x="108" y="170"/>
                </a:cxn>
                <a:cxn ang="0">
                  <a:pos x="99" y="171"/>
                </a:cxn>
                <a:cxn ang="0">
                  <a:pos x="90" y="171"/>
                </a:cxn>
                <a:cxn ang="0">
                  <a:pos x="84" y="171"/>
                </a:cxn>
                <a:cxn ang="0">
                  <a:pos x="29" y="171"/>
                </a:cxn>
                <a:cxn ang="0">
                  <a:pos x="49" y="154"/>
                </a:cxn>
                <a:cxn ang="0">
                  <a:pos x="64" y="141"/>
                </a:cxn>
                <a:cxn ang="0">
                  <a:pos x="76" y="131"/>
                </a:cxn>
                <a:cxn ang="0">
                  <a:pos x="89" y="121"/>
                </a:cxn>
                <a:cxn ang="0">
                  <a:pos x="104" y="108"/>
                </a:cxn>
                <a:cxn ang="0">
                  <a:pos x="118" y="93"/>
                </a:cxn>
                <a:cxn ang="0">
                  <a:pos x="127" y="77"/>
                </a:cxn>
                <a:cxn ang="0">
                  <a:pos x="131" y="57"/>
                </a:cxn>
                <a:cxn ang="0">
                  <a:pos x="125" y="33"/>
                </a:cxn>
                <a:cxn ang="0">
                  <a:pos x="110" y="15"/>
                </a:cxn>
                <a:cxn ang="0">
                  <a:pos x="88" y="4"/>
                </a:cxn>
                <a:cxn ang="0">
                  <a:pos x="61" y="0"/>
                </a:cxn>
                <a:cxn ang="0">
                  <a:pos x="48" y="1"/>
                </a:cxn>
                <a:cxn ang="0">
                  <a:pos x="36" y="4"/>
                </a:cxn>
                <a:cxn ang="0">
                  <a:pos x="26" y="9"/>
                </a:cxn>
                <a:cxn ang="0">
                  <a:pos x="17" y="16"/>
                </a:cxn>
                <a:cxn ang="0">
                  <a:pos x="10" y="24"/>
                </a:cxn>
                <a:cxn ang="0">
                  <a:pos x="4" y="33"/>
                </a:cxn>
                <a:cxn ang="0">
                  <a:pos x="1" y="43"/>
                </a:cxn>
                <a:cxn ang="0">
                  <a:pos x="0" y="53"/>
                </a:cxn>
                <a:cxn ang="0">
                  <a:pos x="2" y="62"/>
                </a:cxn>
                <a:cxn ang="0">
                  <a:pos x="7" y="67"/>
                </a:cxn>
                <a:cxn ang="0">
                  <a:pos x="12" y="69"/>
                </a:cxn>
                <a:cxn ang="0">
                  <a:pos x="16" y="69"/>
                </a:cxn>
                <a:cxn ang="0">
                  <a:pos x="21" y="68"/>
                </a:cxn>
                <a:cxn ang="0">
                  <a:pos x="26" y="65"/>
                </a:cxn>
                <a:cxn ang="0">
                  <a:pos x="30" y="61"/>
                </a:cxn>
                <a:cxn ang="0">
                  <a:pos x="31" y="53"/>
                </a:cxn>
                <a:cxn ang="0">
                  <a:pos x="31" y="49"/>
                </a:cxn>
                <a:cxn ang="0">
                  <a:pos x="28" y="44"/>
                </a:cxn>
                <a:cxn ang="0">
                  <a:pos x="23" y="40"/>
                </a:cxn>
                <a:cxn ang="0">
                  <a:pos x="14" y="38"/>
                </a:cxn>
                <a:cxn ang="0">
                  <a:pos x="22" y="25"/>
                </a:cxn>
                <a:cxn ang="0">
                  <a:pos x="34" y="16"/>
                </a:cxn>
                <a:cxn ang="0">
                  <a:pos x="46" y="12"/>
                </a:cxn>
                <a:cxn ang="0">
                  <a:pos x="57" y="10"/>
                </a:cxn>
                <a:cxn ang="0">
                  <a:pos x="77" y="14"/>
                </a:cxn>
                <a:cxn ang="0">
                  <a:pos x="91" y="25"/>
                </a:cxn>
                <a:cxn ang="0">
                  <a:pos x="99" y="40"/>
                </a:cxn>
                <a:cxn ang="0">
                  <a:pos x="102" y="57"/>
                </a:cxn>
                <a:cxn ang="0">
                  <a:pos x="99" y="76"/>
                </a:cxn>
                <a:cxn ang="0">
                  <a:pos x="92" y="92"/>
                </a:cxn>
                <a:cxn ang="0">
                  <a:pos x="83" y="104"/>
                </a:cxn>
                <a:cxn ang="0">
                  <a:pos x="74" y="114"/>
                </a:cxn>
                <a:cxn ang="0">
                  <a:pos x="3" y="185"/>
                </a:cxn>
                <a:cxn ang="0">
                  <a:pos x="0" y="188"/>
                </a:cxn>
                <a:cxn ang="0">
                  <a:pos x="0" y="196"/>
                </a:cxn>
                <a:cxn ang="0">
                  <a:pos x="122" y="196"/>
                </a:cxn>
                <a:cxn ang="0">
                  <a:pos x="131" y="142"/>
                </a:cxn>
              </a:cxnLst>
              <a:rect l="0" t="0" r="r" b="b"/>
              <a:pathLst>
                <a:path w="131" h="196">
                  <a:moveTo>
                    <a:pt x="131" y="142"/>
                  </a:moveTo>
                  <a:lnTo>
                    <a:pt x="121" y="142"/>
                  </a:lnTo>
                  <a:lnTo>
                    <a:pt x="120" y="149"/>
                  </a:lnTo>
                  <a:lnTo>
                    <a:pt x="118" y="157"/>
                  </a:lnTo>
                  <a:lnTo>
                    <a:pt x="116" y="165"/>
                  </a:lnTo>
                  <a:lnTo>
                    <a:pt x="113" y="169"/>
                  </a:lnTo>
                  <a:lnTo>
                    <a:pt x="108" y="170"/>
                  </a:lnTo>
                  <a:lnTo>
                    <a:pt x="99" y="171"/>
                  </a:lnTo>
                  <a:lnTo>
                    <a:pt x="90" y="171"/>
                  </a:lnTo>
                  <a:lnTo>
                    <a:pt x="84" y="171"/>
                  </a:lnTo>
                  <a:lnTo>
                    <a:pt x="29" y="171"/>
                  </a:lnTo>
                  <a:lnTo>
                    <a:pt x="49" y="154"/>
                  </a:lnTo>
                  <a:lnTo>
                    <a:pt x="64" y="141"/>
                  </a:lnTo>
                  <a:lnTo>
                    <a:pt x="76" y="131"/>
                  </a:lnTo>
                  <a:lnTo>
                    <a:pt x="89" y="121"/>
                  </a:lnTo>
                  <a:lnTo>
                    <a:pt x="104" y="108"/>
                  </a:lnTo>
                  <a:lnTo>
                    <a:pt x="118" y="93"/>
                  </a:lnTo>
                  <a:lnTo>
                    <a:pt x="127" y="77"/>
                  </a:lnTo>
                  <a:lnTo>
                    <a:pt x="131" y="57"/>
                  </a:lnTo>
                  <a:lnTo>
                    <a:pt x="125" y="33"/>
                  </a:lnTo>
                  <a:lnTo>
                    <a:pt x="110" y="15"/>
                  </a:lnTo>
                  <a:lnTo>
                    <a:pt x="88" y="4"/>
                  </a:lnTo>
                  <a:lnTo>
                    <a:pt x="61" y="0"/>
                  </a:lnTo>
                  <a:lnTo>
                    <a:pt x="48" y="1"/>
                  </a:lnTo>
                  <a:lnTo>
                    <a:pt x="36" y="4"/>
                  </a:lnTo>
                  <a:lnTo>
                    <a:pt x="26" y="9"/>
                  </a:lnTo>
                  <a:lnTo>
                    <a:pt x="17" y="16"/>
                  </a:lnTo>
                  <a:lnTo>
                    <a:pt x="10" y="24"/>
                  </a:lnTo>
                  <a:lnTo>
                    <a:pt x="4" y="33"/>
                  </a:lnTo>
                  <a:lnTo>
                    <a:pt x="1" y="43"/>
                  </a:lnTo>
                  <a:lnTo>
                    <a:pt x="0" y="53"/>
                  </a:lnTo>
                  <a:lnTo>
                    <a:pt x="2" y="62"/>
                  </a:lnTo>
                  <a:lnTo>
                    <a:pt x="7" y="67"/>
                  </a:lnTo>
                  <a:lnTo>
                    <a:pt x="12" y="69"/>
                  </a:lnTo>
                  <a:lnTo>
                    <a:pt x="16" y="69"/>
                  </a:lnTo>
                  <a:lnTo>
                    <a:pt x="21" y="68"/>
                  </a:lnTo>
                  <a:lnTo>
                    <a:pt x="26" y="65"/>
                  </a:lnTo>
                  <a:lnTo>
                    <a:pt x="30" y="61"/>
                  </a:lnTo>
                  <a:lnTo>
                    <a:pt x="31" y="53"/>
                  </a:lnTo>
                  <a:lnTo>
                    <a:pt x="31" y="49"/>
                  </a:lnTo>
                  <a:lnTo>
                    <a:pt x="28" y="44"/>
                  </a:lnTo>
                  <a:lnTo>
                    <a:pt x="23" y="40"/>
                  </a:lnTo>
                  <a:lnTo>
                    <a:pt x="14" y="38"/>
                  </a:lnTo>
                  <a:lnTo>
                    <a:pt x="22" y="25"/>
                  </a:lnTo>
                  <a:lnTo>
                    <a:pt x="34" y="16"/>
                  </a:lnTo>
                  <a:lnTo>
                    <a:pt x="46" y="12"/>
                  </a:lnTo>
                  <a:lnTo>
                    <a:pt x="57" y="10"/>
                  </a:lnTo>
                  <a:lnTo>
                    <a:pt x="77" y="14"/>
                  </a:lnTo>
                  <a:lnTo>
                    <a:pt x="91" y="25"/>
                  </a:lnTo>
                  <a:lnTo>
                    <a:pt x="99" y="40"/>
                  </a:lnTo>
                  <a:lnTo>
                    <a:pt x="102" y="57"/>
                  </a:lnTo>
                  <a:lnTo>
                    <a:pt x="99" y="76"/>
                  </a:lnTo>
                  <a:lnTo>
                    <a:pt x="92" y="92"/>
                  </a:lnTo>
                  <a:lnTo>
                    <a:pt x="83" y="104"/>
                  </a:lnTo>
                  <a:lnTo>
                    <a:pt x="74" y="114"/>
                  </a:lnTo>
                  <a:lnTo>
                    <a:pt x="3" y="185"/>
                  </a:lnTo>
                  <a:lnTo>
                    <a:pt x="0" y="188"/>
                  </a:lnTo>
                  <a:lnTo>
                    <a:pt x="0" y="196"/>
                  </a:lnTo>
                  <a:lnTo>
                    <a:pt x="122" y="196"/>
                  </a:lnTo>
                  <a:lnTo>
                    <a:pt x="131" y="14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50556580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Computational Performance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/>
          <a:lstStyle/>
          <a:p>
            <a:fld id="{C8A3C2DC-176B-490C-97D2-8ED4C1EC2C7D}" type="slidenum">
              <a:rPr lang="en-US" smtClean="0"/>
              <a:pPr/>
              <a:t>35</a:t>
            </a:fld>
            <a:endParaRPr lang="en-US"/>
          </a:p>
        </p:txBody>
      </p:sp>
      <p:pic>
        <p:nvPicPr>
          <p:cNvPr id="6" name="Picture 5" descr="bayesOrder6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353466" y="1429000"/>
            <a:ext cx="5333334" cy="4000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572000" y="1290935"/>
            <a:ext cx="3429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+mn-lt"/>
              </a:rPr>
              <a:t>6</a:t>
            </a:r>
            <a:r>
              <a:rPr lang="en-US" baseline="30000" dirty="0" smtClean="0">
                <a:latin typeface="+mn-lt"/>
              </a:rPr>
              <a:t>th</a:t>
            </a:r>
            <a:r>
              <a:rPr lang="en-US" dirty="0" smtClean="0">
                <a:latin typeface="+mn-lt"/>
              </a:rPr>
              <a:t>- order SH model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28600" y="1371600"/>
            <a:ext cx="275107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u="sng" dirty="0" smtClean="0">
                <a:latin typeface="+mn-lt"/>
              </a:rPr>
              <a:t>Training the model</a:t>
            </a:r>
          </a:p>
          <a:p>
            <a:pPr>
              <a:buFont typeface="Arial" pitchFamily="34" charset="0"/>
              <a:buChar char="•"/>
            </a:pPr>
            <a:r>
              <a:rPr lang="en-US" sz="2000" dirty="0" smtClean="0">
                <a:latin typeface="+mn-lt"/>
              </a:rPr>
              <a:t> EM based</a:t>
            </a:r>
          </a:p>
          <a:p>
            <a:pPr>
              <a:buFont typeface="Arial" pitchFamily="34" charset="0"/>
              <a:buChar char="•"/>
            </a:pPr>
            <a:r>
              <a:rPr lang="en-US" sz="2000" dirty="0" smtClean="0">
                <a:latin typeface="+mn-lt"/>
              </a:rPr>
              <a:t> 44 subjects</a:t>
            </a:r>
          </a:p>
          <a:p>
            <a:pPr>
              <a:buFont typeface="Arial" pitchFamily="34" charset="0"/>
              <a:buChar char="•"/>
            </a:pPr>
            <a:r>
              <a:rPr lang="en-US" sz="2000" dirty="0" smtClean="0">
                <a:latin typeface="+mn-lt"/>
              </a:rPr>
              <a:t> 274 spatial samples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28600" y="3154740"/>
            <a:ext cx="2823209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u="sng" dirty="0" smtClean="0">
                <a:latin typeface="+mn-lt"/>
              </a:rPr>
              <a:t>Testing the model</a:t>
            </a:r>
          </a:p>
          <a:p>
            <a:pPr>
              <a:buFont typeface="Arial" pitchFamily="34" charset="0"/>
              <a:buChar char="•"/>
            </a:pPr>
            <a:r>
              <a:rPr lang="en-US" sz="2000" dirty="0" smtClean="0">
                <a:latin typeface="+mn-lt"/>
              </a:rPr>
              <a:t> Bayesian estimation</a:t>
            </a:r>
          </a:p>
          <a:p>
            <a:pPr>
              <a:buFont typeface="Arial" pitchFamily="34" charset="0"/>
              <a:buChar char="•"/>
            </a:pPr>
            <a:r>
              <a:rPr lang="en-US" sz="2000" dirty="0" smtClean="0">
                <a:latin typeface="+mn-lt"/>
              </a:rPr>
              <a:t> 10 subjects</a:t>
            </a:r>
          </a:p>
          <a:p>
            <a:pPr>
              <a:buFont typeface="Arial" pitchFamily="34" charset="0"/>
              <a:buChar char="•"/>
            </a:pPr>
            <a:r>
              <a:rPr lang="en-US" sz="2000" dirty="0" smtClean="0">
                <a:latin typeface="+mn-lt"/>
              </a:rPr>
              <a:t> varied # of samples</a:t>
            </a:r>
          </a:p>
        </p:txBody>
      </p:sp>
      <p:cxnSp>
        <p:nvCxnSpPr>
          <p:cNvPr id="10" name="Straight Connector 9"/>
          <p:cNvCxnSpPr/>
          <p:nvPr/>
        </p:nvCxnSpPr>
        <p:spPr bwMode="auto">
          <a:xfrm>
            <a:off x="4815590" y="1752600"/>
            <a:ext cx="0" cy="3200400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bg2">
                <a:lumMod val="40000"/>
                <a:lumOff val="60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</p:spPr>
      </p:cxnSp>
      <p:sp>
        <p:nvSpPr>
          <p:cNvPr id="11" name="TextBox 10"/>
          <p:cNvSpPr txBox="1"/>
          <p:nvPr/>
        </p:nvSpPr>
        <p:spPr>
          <a:xfrm>
            <a:off x="5105400" y="3154740"/>
            <a:ext cx="2286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2">
                    <a:lumMod val="60000"/>
                    <a:lumOff val="40000"/>
                  </a:schemeClr>
                </a:solidFill>
                <a:latin typeface="+mn-lt"/>
              </a:rPr>
              <a:t>49 coefficients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514600" y="5410200"/>
            <a:ext cx="43434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rgbClr val="800000"/>
                </a:solidFill>
                <a:latin typeface="+mn-lt"/>
              </a:rPr>
              <a:t>Better reconstruction performance with fewer spatial samples </a:t>
            </a:r>
            <a:endParaRPr lang="en-US" sz="2800" b="1" dirty="0">
              <a:solidFill>
                <a:srgbClr val="800000"/>
              </a:solidFill>
              <a:latin typeface="+mn-lt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352800" y="2133600"/>
            <a:ext cx="492443" cy="2521459"/>
          </a:xfrm>
          <a:prstGeom prst="rect">
            <a:avLst/>
          </a:prstGeom>
          <a:solidFill>
            <a:schemeClr val="bg1"/>
          </a:solidFill>
        </p:spPr>
        <p:txBody>
          <a:bodyPr vert="vert270" wrap="none" rtlCol="0">
            <a:spAutoFit/>
          </a:bodyPr>
          <a:lstStyle/>
          <a:p>
            <a:r>
              <a:rPr lang="en-US" sz="2000" dirty="0" smtClean="0">
                <a:latin typeface="+mn-lt"/>
              </a:rPr>
              <a:t>Spectral Distortion (dB)</a:t>
            </a:r>
            <a:endParaRPr lang="en-US" sz="20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27532886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Computational Performance</a:t>
            </a:r>
            <a:endParaRPr lang="en-US" dirty="0"/>
          </a:p>
        </p:txBody>
      </p:sp>
      <p:pic>
        <p:nvPicPr>
          <p:cNvPr id="5" name="Content Placeholder 4" descr="BayesTornadoNumber.pn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rcRect l="8093"/>
          <a:stretch>
            <a:fillRect/>
          </a:stretch>
        </p:blipFill>
        <p:spPr>
          <a:xfrm>
            <a:off x="1143000" y="1295400"/>
            <a:ext cx="8001000" cy="5410200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/>
          <a:lstStyle/>
          <a:p>
            <a:fld id="{C8A3C2DC-176B-490C-97D2-8ED4C1EC2C7D}" type="slidenum">
              <a:rPr lang="en-US" smtClean="0"/>
              <a:pPr/>
              <a:t>36</a:t>
            </a:fld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228600" y="2221468"/>
            <a:ext cx="1048685" cy="369332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en-US" sz="1800" dirty="0" smtClean="0">
                <a:latin typeface="+mn-lt"/>
              </a:rPr>
              <a:t>Subject 1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28600" y="3669268"/>
            <a:ext cx="1048685" cy="369332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en-US" sz="1800" dirty="0" smtClean="0">
                <a:latin typeface="+mn-lt"/>
              </a:rPr>
              <a:t>Subject 2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28600" y="5193268"/>
            <a:ext cx="1048685" cy="369332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en-US" sz="1800" dirty="0" smtClean="0">
                <a:latin typeface="+mn-lt"/>
              </a:rPr>
              <a:t>Subject 3</a:t>
            </a:r>
          </a:p>
        </p:txBody>
      </p:sp>
      <p:cxnSp>
        <p:nvCxnSpPr>
          <p:cNvPr id="10" name="Straight Connector 9"/>
          <p:cNvCxnSpPr/>
          <p:nvPr/>
        </p:nvCxnSpPr>
        <p:spPr bwMode="auto">
          <a:xfrm flipH="1">
            <a:off x="1524000" y="3174522"/>
            <a:ext cx="6858000" cy="0"/>
          </a:xfrm>
          <a:prstGeom prst="line">
            <a:avLst/>
          </a:prstGeom>
          <a:solidFill>
            <a:schemeClr val="accent1"/>
          </a:solidFill>
          <a:ln w="5715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1" name="Straight Connector 10"/>
          <p:cNvCxnSpPr/>
          <p:nvPr/>
        </p:nvCxnSpPr>
        <p:spPr bwMode="auto">
          <a:xfrm flipH="1">
            <a:off x="1524000" y="4648200"/>
            <a:ext cx="6858000" cy="0"/>
          </a:xfrm>
          <a:prstGeom prst="line">
            <a:avLst/>
          </a:prstGeom>
          <a:solidFill>
            <a:schemeClr val="accent1"/>
          </a:solidFill>
          <a:ln w="5715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7" name="Rectangle 16"/>
          <p:cNvSpPr/>
          <p:nvPr/>
        </p:nvSpPr>
        <p:spPr bwMode="auto">
          <a:xfrm>
            <a:off x="228600" y="6248400"/>
            <a:ext cx="1295400" cy="457200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876098" y="1266498"/>
            <a:ext cx="6172200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b="1" dirty="0" smtClean="0">
                <a:latin typeface="+mn-lt"/>
              </a:rPr>
              <a:t>277	   100	       25	          12	 </a:t>
            </a:r>
            <a:r>
              <a:rPr lang="en-US" b="1" dirty="0" smtClean="0">
                <a:latin typeface="+mn-lt"/>
              </a:rPr>
              <a:t>	6</a:t>
            </a:r>
            <a:r>
              <a:rPr lang="en-US" b="1" dirty="0" smtClean="0">
                <a:latin typeface="+mn-lt"/>
              </a:rPr>
              <a:t>	    0</a:t>
            </a:r>
            <a:endParaRPr lang="en-US" b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91192759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Perceptual Evaluation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/>
          <a:lstStyle/>
          <a:p>
            <a:fld id="{C8A3C2DC-176B-490C-97D2-8ED4C1EC2C7D}" type="slidenum">
              <a:rPr lang="en-US" smtClean="0"/>
              <a:pPr/>
              <a:t>37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229266" y="1371600"/>
            <a:ext cx="3429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u="sng" dirty="0" smtClean="0">
                <a:latin typeface="+mn-lt"/>
              </a:rPr>
              <a:t>Localization Task </a:t>
            </a:r>
          </a:p>
          <a:p>
            <a:pPr>
              <a:buFont typeface="Arial" pitchFamily="34" charset="0"/>
              <a:buChar char="•"/>
            </a:pPr>
            <a:r>
              <a:rPr lang="en-US" sz="2000" dirty="0" smtClean="0">
                <a:latin typeface="+mn-lt"/>
              </a:rPr>
              <a:t> 6  Subjects</a:t>
            </a:r>
          </a:p>
          <a:p>
            <a:pPr>
              <a:buFont typeface="Arial" pitchFamily="34" charset="0"/>
              <a:buChar char="•"/>
            </a:pPr>
            <a:r>
              <a:rPr lang="en-US" sz="2000" dirty="0" smtClean="0">
                <a:latin typeface="+mn-lt"/>
              </a:rPr>
              <a:t> 250-ms noise bursts</a:t>
            </a:r>
          </a:p>
          <a:p>
            <a:pPr>
              <a:buFont typeface="Arial" pitchFamily="34" charset="0"/>
              <a:buChar char="•"/>
            </a:pPr>
            <a:r>
              <a:rPr lang="en-US" sz="2000" dirty="0" smtClean="0">
                <a:latin typeface="+mn-lt"/>
              </a:rPr>
              <a:t> 245 locations</a:t>
            </a:r>
          </a:p>
        </p:txBody>
      </p:sp>
      <p:pic>
        <p:nvPicPr>
          <p:cNvPr id="15" name="Picture 14" descr="pointWan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9266" y="3581400"/>
            <a:ext cx="3159341" cy="2376487"/>
          </a:xfrm>
          <a:prstGeom prst="rect">
            <a:avLst/>
          </a:prstGeom>
          <a:noFill/>
        </p:spPr>
      </p:pic>
      <p:sp>
        <p:nvSpPr>
          <p:cNvPr id="16" name="TextBox 15"/>
          <p:cNvSpPr txBox="1"/>
          <p:nvPr/>
        </p:nvSpPr>
        <p:spPr>
          <a:xfrm>
            <a:off x="3658266" y="5334000"/>
            <a:ext cx="548573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rgbClr val="800000"/>
                </a:solidFill>
                <a:latin typeface="+mn-lt"/>
              </a:rPr>
              <a:t>Equivalent performance with as few as 12 measurements</a:t>
            </a:r>
            <a:endParaRPr lang="en-US" sz="2800" b="1" dirty="0">
              <a:solidFill>
                <a:srgbClr val="800000"/>
              </a:solidFill>
              <a:latin typeface="+mn-lt"/>
            </a:endParaRPr>
          </a:p>
        </p:txBody>
      </p:sp>
      <p:grpSp>
        <p:nvGrpSpPr>
          <p:cNvPr id="18" name="Group 17"/>
          <p:cNvGrpSpPr/>
          <p:nvPr/>
        </p:nvGrpSpPr>
        <p:grpSpPr>
          <a:xfrm>
            <a:off x="3657600" y="1318592"/>
            <a:ext cx="4800600" cy="3710608"/>
            <a:chOff x="3657600" y="1573696"/>
            <a:chExt cx="4800600" cy="3710608"/>
          </a:xfrm>
        </p:grpSpPr>
        <p:pic>
          <p:nvPicPr>
            <p:cNvPr id="13" name="Picture 12" descr="BayesIndivTot.png"/>
            <p:cNvPicPr>
              <a:picLocks noChangeAspect="1"/>
            </p:cNvPicPr>
            <p:nvPr/>
          </p:nvPicPr>
          <p:blipFill>
            <a:blip r:embed="rId4" cstate="print"/>
            <a:srcRect r="47499"/>
            <a:stretch>
              <a:fillRect/>
            </a:stretch>
          </p:blipFill>
          <p:spPr>
            <a:xfrm>
              <a:off x="3657600" y="1573696"/>
              <a:ext cx="4800600" cy="3710608"/>
            </a:xfrm>
            <a:prstGeom prst="rect">
              <a:avLst/>
            </a:prstGeom>
          </p:spPr>
        </p:pic>
        <p:pic>
          <p:nvPicPr>
            <p:cNvPr id="17" name="Picture 16" descr="BayesIndivTot.png"/>
            <p:cNvPicPr>
              <a:picLocks noChangeAspect="1"/>
            </p:cNvPicPr>
            <p:nvPr/>
          </p:nvPicPr>
          <p:blipFill>
            <a:blip r:embed="rId4" cstate="print"/>
            <a:srcRect l="59609" t="8929" r="24557" b="57886"/>
            <a:stretch>
              <a:fillRect/>
            </a:stretch>
          </p:blipFill>
          <p:spPr>
            <a:xfrm>
              <a:off x="4876800" y="1906938"/>
              <a:ext cx="1447800" cy="123139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59499004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Recap…</a:t>
            </a:r>
            <a:endParaRPr lang="en-US" b="0" i="1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4294967295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/>
          <a:lstStyle/>
          <a:p>
            <a:fld id="{C8A3C2DC-176B-490C-97D2-8ED4C1EC2C7D}" type="slidenum">
              <a:rPr lang="en-US" smtClean="0"/>
              <a:pPr/>
              <a:t>38</a:t>
            </a:fld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609600" y="1143000"/>
            <a:ext cx="8227165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itchFamily="34" charset="0"/>
              <a:buChar char="•"/>
            </a:pPr>
            <a:r>
              <a:rPr lang="en-US" sz="2400" b="1" dirty="0" smtClean="0">
                <a:latin typeface="+mn-lt"/>
              </a:rPr>
              <a:t>Bayesian HRTF model</a:t>
            </a:r>
          </a:p>
          <a:p>
            <a:pPr marL="457200" indent="-457200"/>
            <a:r>
              <a:rPr lang="en-US" sz="2400" dirty="0" smtClean="0">
                <a:latin typeface="+mn-lt"/>
              </a:rPr>
              <a:t>	- Models general HRTF distribution as MVN</a:t>
            </a:r>
          </a:p>
          <a:p>
            <a:pPr marL="457200" indent="-457200"/>
            <a:r>
              <a:rPr lang="en-US" sz="2400" b="1" dirty="0" smtClean="0">
                <a:solidFill>
                  <a:srgbClr val="990000"/>
                </a:solidFill>
                <a:latin typeface="+mn-lt"/>
                <a:sym typeface="Wingdings" pitchFamily="2" charset="2"/>
              </a:rPr>
              <a:t>	</a:t>
            </a:r>
            <a:r>
              <a:rPr lang="en-US" sz="2400" b="1" dirty="0" smtClean="0">
                <a:latin typeface="+mn-lt"/>
                <a:sym typeface="Wingdings" pitchFamily="2" charset="2"/>
              </a:rPr>
              <a:t>- </a:t>
            </a:r>
            <a:r>
              <a:rPr lang="en-US" sz="2400" dirty="0" smtClean="0">
                <a:latin typeface="+mn-lt"/>
                <a:sym typeface="Wingdings" pitchFamily="2" charset="2"/>
              </a:rPr>
              <a:t>Individualized HRTF represents a single sample</a:t>
            </a:r>
          </a:p>
          <a:p>
            <a:pPr marL="457200" indent="-457200"/>
            <a:endParaRPr lang="en-US" sz="2400" dirty="0" smtClean="0">
              <a:latin typeface="+mn-lt"/>
              <a:sym typeface="Wingdings" pitchFamily="2" charset="2"/>
            </a:endParaRPr>
          </a:p>
          <a:p>
            <a:pPr marL="457200" lvl="0" indent="-457200">
              <a:buFont typeface="Arial" pitchFamily="34" charset="0"/>
              <a:buChar char="•"/>
            </a:pPr>
            <a:r>
              <a:rPr lang="en-US" sz="2400" b="1" dirty="0" smtClean="0">
                <a:solidFill>
                  <a:srgbClr val="000000"/>
                </a:solidFill>
                <a:latin typeface="Calibri"/>
              </a:rPr>
              <a:t>Bayesian HRTF Estimation</a:t>
            </a:r>
          </a:p>
          <a:p>
            <a:pPr marL="457200" indent="-457200"/>
            <a:r>
              <a:rPr lang="en-US" sz="2400" dirty="0" smtClean="0">
                <a:solidFill>
                  <a:srgbClr val="000000"/>
                </a:solidFill>
                <a:latin typeface="Calibri"/>
                <a:sym typeface="Wingdings" pitchFamily="2" charset="2"/>
              </a:rPr>
              <a:t>	- Non-individualized HRTFs provide “template”</a:t>
            </a:r>
            <a:endParaRPr lang="en-US" sz="2400" b="1" dirty="0" smtClean="0">
              <a:solidFill>
                <a:srgbClr val="000000"/>
              </a:solidFill>
              <a:latin typeface="Calibri"/>
            </a:endParaRPr>
          </a:p>
          <a:p>
            <a:pPr marL="457200" lvl="0" indent="-457200"/>
            <a:r>
              <a:rPr lang="en-US" sz="2400" dirty="0" smtClean="0">
                <a:solidFill>
                  <a:srgbClr val="000000"/>
                </a:solidFill>
                <a:latin typeface="Calibri"/>
              </a:rPr>
              <a:t>	- Individualized measurements personalize the template</a:t>
            </a:r>
          </a:p>
          <a:p>
            <a:pPr marL="457200" lvl="0" indent="-457200"/>
            <a:r>
              <a:rPr lang="en-US" sz="2400" dirty="0" smtClean="0">
                <a:solidFill>
                  <a:srgbClr val="000000"/>
                </a:solidFill>
                <a:latin typeface="Calibri"/>
                <a:sym typeface="Wingdings" pitchFamily="2" charset="2"/>
              </a:rPr>
              <a:t>	- Much fewer measurements are needed (~ 12 distributed)</a:t>
            </a:r>
          </a:p>
          <a:p>
            <a:pPr marL="457200" indent="-457200"/>
            <a:endParaRPr lang="en-US" sz="2400" dirty="0" smtClean="0">
              <a:latin typeface="+mn-lt"/>
              <a:sym typeface="Wingdings" pitchFamily="2" charset="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33400" y="5095689"/>
            <a:ext cx="82271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ctr"/>
            <a:r>
              <a:rPr lang="en-US" sz="2400" b="1" dirty="0" smtClean="0">
                <a:solidFill>
                  <a:srgbClr val="990000"/>
                </a:solidFill>
                <a:latin typeface="+mn-lt"/>
                <a:sym typeface="Wingdings" pitchFamily="2" charset="2"/>
              </a:rPr>
              <a:t>How do HRTFs differ amongst individuals?</a:t>
            </a:r>
          </a:p>
        </p:txBody>
      </p:sp>
    </p:spTree>
    <p:extLst>
      <p:ext uri="{BB962C8B-B14F-4D97-AF65-F5344CB8AC3E}">
        <p14:creationId xmlns:p14="http://schemas.microsoft.com/office/powerpoint/2010/main" val="65066049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Further Model Reduction</a:t>
            </a:r>
            <a:endParaRPr lang="en-US" b="0" i="1" dirty="0"/>
          </a:p>
        </p:txBody>
      </p:sp>
      <p:pic>
        <p:nvPicPr>
          <p:cNvPr id="6" name="Content Placeholder 5" descr="NonIndivAll.pn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4051466" y="1266950"/>
            <a:ext cx="5016334" cy="3762250"/>
          </a:xfr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93623" y="5181600"/>
            <a:ext cx="2039162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Oval 7"/>
          <p:cNvSpPr/>
          <p:nvPr/>
        </p:nvSpPr>
        <p:spPr bwMode="auto">
          <a:xfrm>
            <a:off x="5638800" y="2514600"/>
            <a:ext cx="2057400" cy="2743200"/>
          </a:xfrm>
          <a:prstGeom prst="ellipse">
            <a:avLst/>
          </a:prstGeom>
          <a:noFill/>
          <a:ln w="38100" cap="flat" cmpd="sng" algn="ctr">
            <a:solidFill>
              <a:srgbClr val="99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04800" y="1591271"/>
            <a:ext cx="38862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1800" dirty="0" smtClean="0">
                <a:latin typeface="+mn-lt"/>
              </a:rPr>
              <a:t> Non-individual localization is bad mostly in polar dimension</a:t>
            </a:r>
          </a:p>
          <a:p>
            <a:pPr>
              <a:buFont typeface="Arial" pitchFamily="34" charset="0"/>
              <a:buChar char="•"/>
            </a:pPr>
            <a:endParaRPr lang="en-US" sz="1800" dirty="0" smtClean="0">
              <a:latin typeface="+mn-lt"/>
            </a:endParaRPr>
          </a:p>
          <a:p>
            <a:pPr>
              <a:buFont typeface="Arial" pitchFamily="34" charset="0"/>
              <a:buChar char="•"/>
            </a:pPr>
            <a:r>
              <a:rPr lang="en-US" sz="1800" dirty="0" smtClean="0">
                <a:latin typeface="+mn-lt"/>
              </a:rPr>
              <a:t> Implies inter-subject differences in HRTFs account for polar cue difference</a:t>
            </a:r>
          </a:p>
        </p:txBody>
      </p:sp>
      <p:sp>
        <p:nvSpPr>
          <p:cNvPr id="12" name="Rectangle 11"/>
          <p:cNvSpPr/>
          <p:nvPr/>
        </p:nvSpPr>
        <p:spPr>
          <a:xfrm>
            <a:off x="304799" y="5223652"/>
            <a:ext cx="5528441" cy="830997"/>
          </a:xfrm>
          <a:prstGeom prst="rect">
            <a:avLst/>
          </a:prstGeom>
          <a:ln>
            <a:solidFill>
              <a:srgbClr val="80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800000"/>
                </a:solidFill>
                <a:latin typeface="+mn-lt"/>
              </a:rPr>
              <a:t>If we can separate out polar cues we might only need to estimate those!</a:t>
            </a:r>
            <a:endParaRPr lang="en-US" sz="24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4953689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Rectangle 62"/>
          <p:cNvSpPr/>
          <p:nvPr/>
        </p:nvSpPr>
        <p:spPr bwMode="auto">
          <a:xfrm>
            <a:off x="190581" y="5927026"/>
            <a:ext cx="1926599" cy="778574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" pitchFamily="18" charset="0"/>
            </a:endParaRPr>
          </a:p>
        </p:txBody>
      </p:sp>
      <p:sp>
        <p:nvSpPr>
          <p:cNvPr id="135" name="TextBox 134"/>
          <p:cNvSpPr txBox="1"/>
          <p:nvPr/>
        </p:nvSpPr>
        <p:spPr>
          <a:xfrm>
            <a:off x="190581" y="1143000"/>
            <a:ext cx="490672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err="1" smtClean="0">
                <a:latin typeface="Calibri" pitchFamily="34" charset="0"/>
                <a:cs typeface="Calibri" pitchFamily="34" charset="0"/>
              </a:rPr>
              <a:t>Interaural</a:t>
            </a:r>
            <a:r>
              <a:rPr lang="en-US" sz="2800" b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b="1" dirty="0" smtClean="0">
                <a:latin typeface="Calibri" pitchFamily="34" charset="0"/>
                <a:cs typeface="Calibri" pitchFamily="34" charset="0"/>
              </a:rPr>
              <a:t>Level Difference (ILD)</a:t>
            </a:r>
          </a:p>
          <a:p>
            <a:pPr marL="457200" indent="-457200"/>
            <a:r>
              <a:rPr lang="en-US" sz="2000" b="1" dirty="0" smtClean="0">
                <a:latin typeface="Calibri" pitchFamily="34" charset="0"/>
                <a:cs typeface="Calibri" pitchFamily="34" charset="0"/>
              </a:rPr>
              <a:t>	</a:t>
            </a:r>
            <a:endParaRPr lang="en-US" b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62" name="Slide Number Placeholder 61"/>
          <p:cNvSpPr>
            <a:spLocks noGrp="1"/>
          </p:cNvSpPr>
          <p:nvPr>
            <p:ph type="sldNum" sz="quarter" idx="4294967295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/>
          <a:lstStyle/>
          <a:p>
            <a:fld id="{3DAD149B-6D54-48DE-A3B8-4C94363D6980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41" name="Title 1"/>
          <p:cNvSpPr txBox="1">
            <a:spLocks/>
          </p:cNvSpPr>
          <p:nvPr/>
        </p:nvSpPr>
        <p:spPr bwMode="auto">
          <a:xfrm>
            <a:off x="482358" y="102540"/>
            <a:ext cx="82296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Spatial </a:t>
            </a:r>
            <a:r>
              <a:rPr kumimoji="0" lang="en-US" sz="4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Hearing</a:t>
            </a:r>
            <a:endParaRPr kumimoji="0" lang="en-US" sz="3600" i="1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40" name="Picture 39" descr="ipCoordsLat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504237" y="1033042"/>
            <a:ext cx="1989584" cy="2435116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056" y="1322003"/>
            <a:ext cx="6393341" cy="47950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2" name="Picture 41" descr="ipCoordsIC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402941" y="3468158"/>
            <a:ext cx="2078044" cy="25328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135398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ipBasis4nodes.png"/>
          <p:cNvPicPr>
            <a:picLocks noChangeAspect="1"/>
          </p:cNvPicPr>
          <p:nvPr/>
        </p:nvPicPr>
        <p:blipFill>
          <a:blip r:embed="rId5" cstate="print"/>
          <a:srcRect l="11663" r="7131"/>
          <a:stretch>
            <a:fillRect/>
          </a:stretch>
        </p:blipFill>
        <p:spPr>
          <a:xfrm>
            <a:off x="4733925" y="1219200"/>
            <a:ext cx="4330973" cy="4000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Further Model Reduction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/>
          <a:lstStyle/>
          <a:p>
            <a:fld id="{C8A3C2DC-176B-490C-97D2-8ED4C1EC2C7D}" type="slidenum">
              <a:rPr lang="en-US" smtClean="0"/>
              <a:pPr/>
              <a:t>40</a:t>
            </a:fld>
            <a:endParaRPr lang="en-US" dirty="0"/>
          </a:p>
        </p:txBody>
      </p:sp>
      <p:grpSp>
        <p:nvGrpSpPr>
          <p:cNvPr id="15" name="Group 14"/>
          <p:cNvGrpSpPr/>
          <p:nvPr/>
        </p:nvGrpSpPr>
        <p:grpSpPr>
          <a:xfrm>
            <a:off x="0" y="1219200"/>
            <a:ext cx="5100905" cy="4000000"/>
            <a:chOff x="-76200" y="1219200"/>
            <a:chExt cx="5100905" cy="4000000"/>
          </a:xfrm>
        </p:grpSpPr>
        <p:pic>
          <p:nvPicPr>
            <p:cNvPr id="13" name="Picture 12" descr="ipBasis4.png"/>
            <p:cNvPicPr>
              <a:picLocks noChangeAspect="1"/>
            </p:cNvPicPr>
            <p:nvPr/>
          </p:nvPicPr>
          <p:blipFill>
            <a:blip r:embed="rId6" cstate="print"/>
            <a:srcRect l="3018" r="6898"/>
            <a:stretch>
              <a:fillRect/>
            </a:stretch>
          </p:blipFill>
          <p:spPr>
            <a:xfrm>
              <a:off x="-76200" y="1219200"/>
              <a:ext cx="4813027" cy="4000000"/>
            </a:xfrm>
            <a:prstGeom prst="rect">
              <a:avLst/>
            </a:prstGeom>
          </p:spPr>
        </p:pic>
        <p:sp>
          <p:nvSpPr>
            <p:cNvPr id="61" name="Rectangle 60"/>
            <p:cNvSpPr/>
            <p:nvPr/>
          </p:nvSpPr>
          <p:spPr bwMode="auto">
            <a:xfrm rot="2744858">
              <a:off x="1283431" y="1550845"/>
              <a:ext cx="524304" cy="3204065"/>
            </a:xfrm>
            <a:prstGeom prst="rect">
              <a:avLst/>
            </a:prstGeom>
            <a:noFill/>
            <a:ln w="38100" cap="flat" cmpd="sng" algn="ctr">
              <a:solidFill>
                <a:srgbClr val="CC99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" pitchFamily="18" charset="0"/>
              </a:endParaRPr>
            </a:p>
          </p:txBody>
        </p:sp>
        <p:sp>
          <p:nvSpPr>
            <p:cNvPr id="62" name="Rectangle 61"/>
            <p:cNvSpPr/>
            <p:nvPr/>
          </p:nvSpPr>
          <p:spPr bwMode="auto">
            <a:xfrm rot="18898165">
              <a:off x="3184660" y="1549437"/>
              <a:ext cx="501107" cy="3178982"/>
            </a:xfrm>
            <a:prstGeom prst="rect">
              <a:avLst/>
            </a:prstGeom>
            <a:noFill/>
            <a:ln w="38100" cap="flat" cmpd="sng" algn="ctr">
              <a:solidFill>
                <a:srgbClr val="CC99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" pitchFamily="18" charset="0"/>
              </a:endParaRPr>
            </a:p>
          </p:txBody>
        </p:sp>
      </p:grpSp>
      <p:sp>
        <p:nvSpPr>
          <p:cNvPr id="63" name="TextBox 62"/>
          <p:cNvSpPr txBox="1"/>
          <p:nvPr/>
        </p:nvSpPr>
        <p:spPr>
          <a:xfrm>
            <a:off x="3152902" y="1916668"/>
            <a:ext cx="3095498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800" b="1" dirty="0" smtClean="0">
                <a:solidFill>
                  <a:srgbClr val="CC9900"/>
                </a:solidFill>
                <a:latin typeface="+mn-lt"/>
              </a:rPr>
              <a:t>Sectoral Coefficients (|m| = n) </a:t>
            </a:r>
          </a:p>
        </p:txBody>
      </p:sp>
      <p:sp>
        <p:nvSpPr>
          <p:cNvPr id="67" name="Rectangle 66"/>
          <p:cNvSpPr/>
          <p:nvPr/>
        </p:nvSpPr>
        <p:spPr>
          <a:xfrm>
            <a:off x="457200" y="5238690"/>
            <a:ext cx="84582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 smtClean="0">
                <a:latin typeface="+mn-lt"/>
              </a:rPr>
              <a:t>Sectoral coefficients capture mostly intraconic variation</a:t>
            </a:r>
          </a:p>
        </p:txBody>
      </p:sp>
      <p:sp>
        <p:nvSpPr>
          <p:cNvPr id="16" name="Rectangle 15"/>
          <p:cNvSpPr/>
          <p:nvPr/>
        </p:nvSpPr>
        <p:spPr bwMode="auto">
          <a:xfrm rot="2744858">
            <a:off x="5649801" y="1560370"/>
            <a:ext cx="524304" cy="3204065"/>
          </a:xfrm>
          <a:prstGeom prst="rect">
            <a:avLst/>
          </a:prstGeom>
          <a:noFill/>
          <a:ln w="38100" cap="flat" cmpd="sng" algn="ctr">
            <a:solidFill>
              <a:srgbClr val="CC99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" pitchFamily="18" charset="0"/>
            </a:endParaRPr>
          </a:p>
        </p:txBody>
      </p:sp>
      <p:sp>
        <p:nvSpPr>
          <p:cNvPr id="17" name="Rectangle 16"/>
          <p:cNvSpPr/>
          <p:nvPr/>
        </p:nvSpPr>
        <p:spPr bwMode="auto">
          <a:xfrm rot="18898165">
            <a:off x="7551030" y="1558962"/>
            <a:ext cx="501107" cy="3178982"/>
          </a:xfrm>
          <a:prstGeom prst="rect">
            <a:avLst/>
          </a:prstGeom>
          <a:noFill/>
          <a:ln w="38100" cap="flat" cmpd="sng" algn="ctr">
            <a:solidFill>
              <a:srgbClr val="CC99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" pitchFamily="18" charset="0"/>
            </a:endParaRPr>
          </a:p>
        </p:txBody>
      </p:sp>
      <p:grpSp>
        <p:nvGrpSpPr>
          <p:cNvPr id="2052" name="Group 4"/>
          <p:cNvGrpSpPr>
            <a:grpSpLocks noChangeAspect="1"/>
          </p:cNvGrpSpPr>
          <p:nvPr>
            <p:custDataLst>
              <p:tags r:id="rId1"/>
            </p:custDataLst>
          </p:nvPr>
        </p:nvGrpSpPr>
        <p:grpSpPr bwMode="auto">
          <a:xfrm>
            <a:off x="6089458" y="1401374"/>
            <a:ext cx="1606742" cy="367536"/>
            <a:chOff x="2" y="1"/>
            <a:chExt cx="4905" cy="1122"/>
          </a:xfrm>
        </p:grpSpPr>
        <p:sp>
          <p:nvSpPr>
            <p:cNvPr id="2053" name="Freeform 5"/>
            <p:cNvSpPr>
              <a:spLocks noChangeAspect="1"/>
            </p:cNvSpPr>
            <p:nvPr/>
          </p:nvSpPr>
          <p:spPr bwMode="auto">
            <a:xfrm>
              <a:off x="2" y="347"/>
              <a:ext cx="411" cy="508"/>
            </a:xfrm>
            <a:custGeom>
              <a:avLst/>
              <a:gdLst/>
              <a:ahLst/>
              <a:cxnLst>
                <a:cxn ang="0">
                  <a:pos x="357" y="81"/>
                </a:cxn>
                <a:cxn ang="0">
                  <a:pos x="329" y="109"/>
                </a:cxn>
                <a:cxn ang="0">
                  <a:pos x="327" y="138"/>
                </a:cxn>
                <a:cxn ang="0">
                  <a:pos x="344" y="156"/>
                </a:cxn>
                <a:cxn ang="0">
                  <a:pos x="378" y="155"/>
                </a:cxn>
                <a:cxn ang="0">
                  <a:pos x="406" y="125"/>
                </a:cxn>
                <a:cxn ang="0">
                  <a:pos x="402" y="60"/>
                </a:cxn>
                <a:cxn ang="0">
                  <a:pos x="335" y="8"/>
                </a:cxn>
                <a:cxn ang="0">
                  <a:pos x="186" y="19"/>
                </a:cxn>
                <a:cxn ang="0">
                  <a:pos x="98" y="117"/>
                </a:cxn>
                <a:cxn ang="0">
                  <a:pos x="93" y="193"/>
                </a:cxn>
                <a:cxn ang="0">
                  <a:pos x="117" y="235"/>
                </a:cxn>
                <a:cxn ang="0">
                  <a:pos x="154" y="260"/>
                </a:cxn>
                <a:cxn ang="0">
                  <a:pos x="190" y="272"/>
                </a:cxn>
                <a:cxn ang="0">
                  <a:pos x="247" y="284"/>
                </a:cxn>
                <a:cxn ang="0">
                  <a:pos x="311" y="322"/>
                </a:cxn>
                <a:cxn ang="0">
                  <a:pos x="319" y="374"/>
                </a:cxn>
                <a:cxn ang="0">
                  <a:pos x="305" y="412"/>
                </a:cxn>
                <a:cxn ang="0">
                  <a:pos x="270" y="452"/>
                </a:cxn>
                <a:cxn ang="0">
                  <a:pos x="206" y="480"/>
                </a:cxn>
                <a:cxn ang="0">
                  <a:pos x="152" y="483"/>
                </a:cxn>
                <a:cxn ang="0">
                  <a:pos x="121" y="480"/>
                </a:cxn>
                <a:cxn ang="0">
                  <a:pos x="81" y="469"/>
                </a:cxn>
                <a:cxn ang="0">
                  <a:pos x="46" y="444"/>
                </a:cxn>
                <a:cxn ang="0">
                  <a:pos x="62" y="422"/>
                </a:cxn>
                <a:cxn ang="0">
                  <a:pos x="99" y="388"/>
                </a:cxn>
                <a:cxn ang="0">
                  <a:pos x="101" y="348"/>
                </a:cxn>
                <a:cxn ang="0">
                  <a:pos x="79" y="328"/>
                </a:cxn>
                <a:cxn ang="0">
                  <a:pos x="40" y="330"/>
                </a:cxn>
                <a:cxn ang="0">
                  <a:pos x="6" y="366"/>
                </a:cxn>
                <a:cxn ang="0">
                  <a:pos x="11" y="443"/>
                </a:cxn>
                <a:cxn ang="0">
                  <a:pos x="94" y="500"/>
                </a:cxn>
                <a:cxn ang="0">
                  <a:pos x="221" y="502"/>
                </a:cxn>
                <a:cxn ang="0">
                  <a:pos x="310" y="462"/>
                </a:cxn>
                <a:cxn ang="0">
                  <a:pos x="361" y="403"/>
                </a:cxn>
                <a:cxn ang="0">
                  <a:pos x="382" y="344"/>
                </a:cxn>
                <a:cxn ang="0">
                  <a:pos x="381" y="294"/>
                </a:cxn>
                <a:cxn ang="0">
                  <a:pos x="361" y="253"/>
                </a:cxn>
                <a:cxn ang="0">
                  <a:pos x="326" y="221"/>
                </a:cxn>
                <a:cxn ang="0">
                  <a:pos x="272" y="200"/>
                </a:cxn>
                <a:cxn ang="0">
                  <a:pos x="208" y="185"/>
                </a:cxn>
                <a:cxn ang="0">
                  <a:pos x="161" y="156"/>
                </a:cxn>
                <a:cxn ang="0">
                  <a:pos x="154" y="112"/>
                </a:cxn>
                <a:cxn ang="0">
                  <a:pos x="166" y="79"/>
                </a:cxn>
                <a:cxn ang="0">
                  <a:pos x="195" y="48"/>
                </a:cxn>
                <a:cxn ang="0">
                  <a:pos x="245" y="28"/>
                </a:cxn>
                <a:cxn ang="0">
                  <a:pos x="303" y="27"/>
                </a:cxn>
                <a:cxn ang="0">
                  <a:pos x="360" y="50"/>
                </a:cxn>
              </a:cxnLst>
              <a:rect l="0" t="0" r="r" b="b"/>
              <a:pathLst>
                <a:path w="411" h="508">
                  <a:moveTo>
                    <a:pt x="379" y="76"/>
                  </a:moveTo>
                  <a:lnTo>
                    <a:pt x="357" y="81"/>
                  </a:lnTo>
                  <a:lnTo>
                    <a:pt x="340" y="93"/>
                  </a:lnTo>
                  <a:lnTo>
                    <a:pt x="329" y="109"/>
                  </a:lnTo>
                  <a:lnTo>
                    <a:pt x="325" y="126"/>
                  </a:lnTo>
                  <a:lnTo>
                    <a:pt x="327" y="138"/>
                  </a:lnTo>
                  <a:lnTo>
                    <a:pt x="333" y="149"/>
                  </a:lnTo>
                  <a:lnTo>
                    <a:pt x="344" y="156"/>
                  </a:lnTo>
                  <a:lnTo>
                    <a:pt x="359" y="159"/>
                  </a:lnTo>
                  <a:lnTo>
                    <a:pt x="378" y="155"/>
                  </a:lnTo>
                  <a:lnTo>
                    <a:pt x="395" y="144"/>
                  </a:lnTo>
                  <a:lnTo>
                    <a:pt x="406" y="125"/>
                  </a:lnTo>
                  <a:lnTo>
                    <a:pt x="411" y="96"/>
                  </a:lnTo>
                  <a:lnTo>
                    <a:pt x="402" y="60"/>
                  </a:lnTo>
                  <a:lnTo>
                    <a:pt x="377" y="29"/>
                  </a:lnTo>
                  <a:lnTo>
                    <a:pt x="335" y="8"/>
                  </a:lnTo>
                  <a:lnTo>
                    <a:pt x="278" y="0"/>
                  </a:lnTo>
                  <a:lnTo>
                    <a:pt x="186" y="19"/>
                  </a:lnTo>
                  <a:lnTo>
                    <a:pt x="129" y="63"/>
                  </a:lnTo>
                  <a:lnTo>
                    <a:pt x="98" y="117"/>
                  </a:lnTo>
                  <a:lnTo>
                    <a:pt x="89" y="164"/>
                  </a:lnTo>
                  <a:lnTo>
                    <a:pt x="93" y="193"/>
                  </a:lnTo>
                  <a:lnTo>
                    <a:pt x="103" y="217"/>
                  </a:lnTo>
                  <a:lnTo>
                    <a:pt x="117" y="235"/>
                  </a:lnTo>
                  <a:lnTo>
                    <a:pt x="134" y="249"/>
                  </a:lnTo>
                  <a:lnTo>
                    <a:pt x="154" y="260"/>
                  </a:lnTo>
                  <a:lnTo>
                    <a:pt x="173" y="267"/>
                  </a:lnTo>
                  <a:lnTo>
                    <a:pt x="190" y="272"/>
                  </a:lnTo>
                  <a:lnTo>
                    <a:pt x="204" y="275"/>
                  </a:lnTo>
                  <a:lnTo>
                    <a:pt x="247" y="284"/>
                  </a:lnTo>
                  <a:lnTo>
                    <a:pt x="284" y="299"/>
                  </a:lnTo>
                  <a:lnTo>
                    <a:pt x="311" y="322"/>
                  </a:lnTo>
                  <a:lnTo>
                    <a:pt x="320" y="360"/>
                  </a:lnTo>
                  <a:lnTo>
                    <a:pt x="319" y="374"/>
                  </a:lnTo>
                  <a:lnTo>
                    <a:pt x="315" y="392"/>
                  </a:lnTo>
                  <a:lnTo>
                    <a:pt x="305" y="412"/>
                  </a:lnTo>
                  <a:lnTo>
                    <a:pt x="291" y="433"/>
                  </a:lnTo>
                  <a:lnTo>
                    <a:pt x="270" y="452"/>
                  </a:lnTo>
                  <a:lnTo>
                    <a:pt x="242" y="468"/>
                  </a:lnTo>
                  <a:lnTo>
                    <a:pt x="206" y="480"/>
                  </a:lnTo>
                  <a:lnTo>
                    <a:pt x="161" y="483"/>
                  </a:lnTo>
                  <a:lnTo>
                    <a:pt x="152" y="483"/>
                  </a:lnTo>
                  <a:lnTo>
                    <a:pt x="138" y="482"/>
                  </a:lnTo>
                  <a:lnTo>
                    <a:pt x="121" y="480"/>
                  </a:lnTo>
                  <a:lnTo>
                    <a:pt x="101" y="476"/>
                  </a:lnTo>
                  <a:lnTo>
                    <a:pt x="81" y="469"/>
                  </a:lnTo>
                  <a:lnTo>
                    <a:pt x="62" y="458"/>
                  </a:lnTo>
                  <a:lnTo>
                    <a:pt x="46" y="444"/>
                  </a:lnTo>
                  <a:lnTo>
                    <a:pt x="33" y="424"/>
                  </a:lnTo>
                  <a:lnTo>
                    <a:pt x="62" y="422"/>
                  </a:lnTo>
                  <a:lnTo>
                    <a:pt x="85" y="408"/>
                  </a:lnTo>
                  <a:lnTo>
                    <a:pt x="99" y="388"/>
                  </a:lnTo>
                  <a:lnTo>
                    <a:pt x="104" y="365"/>
                  </a:lnTo>
                  <a:lnTo>
                    <a:pt x="101" y="348"/>
                  </a:lnTo>
                  <a:lnTo>
                    <a:pt x="92" y="335"/>
                  </a:lnTo>
                  <a:lnTo>
                    <a:pt x="79" y="328"/>
                  </a:lnTo>
                  <a:lnTo>
                    <a:pt x="62" y="325"/>
                  </a:lnTo>
                  <a:lnTo>
                    <a:pt x="40" y="330"/>
                  </a:lnTo>
                  <a:lnTo>
                    <a:pt x="20" y="343"/>
                  </a:lnTo>
                  <a:lnTo>
                    <a:pt x="6" y="366"/>
                  </a:lnTo>
                  <a:lnTo>
                    <a:pt x="0" y="400"/>
                  </a:lnTo>
                  <a:lnTo>
                    <a:pt x="11" y="443"/>
                  </a:lnTo>
                  <a:lnTo>
                    <a:pt x="44" y="478"/>
                  </a:lnTo>
                  <a:lnTo>
                    <a:pt x="94" y="500"/>
                  </a:lnTo>
                  <a:lnTo>
                    <a:pt x="160" y="508"/>
                  </a:lnTo>
                  <a:lnTo>
                    <a:pt x="221" y="502"/>
                  </a:lnTo>
                  <a:lnTo>
                    <a:pt x="271" y="486"/>
                  </a:lnTo>
                  <a:lnTo>
                    <a:pt x="310" y="462"/>
                  </a:lnTo>
                  <a:lnTo>
                    <a:pt x="340" y="434"/>
                  </a:lnTo>
                  <a:lnTo>
                    <a:pt x="361" y="403"/>
                  </a:lnTo>
                  <a:lnTo>
                    <a:pt x="374" y="372"/>
                  </a:lnTo>
                  <a:lnTo>
                    <a:pt x="382" y="344"/>
                  </a:lnTo>
                  <a:lnTo>
                    <a:pt x="384" y="322"/>
                  </a:lnTo>
                  <a:lnTo>
                    <a:pt x="381" y="294"/>
                  </a:lnTo>
                  <a:lnTo>
                    <a:pt x="372" y="271"/>
                  </a:lnTo>
                  <a:lnTo>
                    <a:pt x="361" y="253"/>
                  </a:lnTo>
                  <a:lnTo>
                    <a:pt x="350" y="240"/>
                  </a:lnTo>
                  <a:lnTo>
                    <a:pt x="326" y="221"/>
                  </a:lnTo>
                  <a:lnTo>
                    <a:pt x="301" y="209"/>
                  </a:lnTo>
                  <a:lnTo>
                    <a:pt x="272" y="200"/>
                  </a:lnTo>
                  <a:lnTo>
                    <a:pt x="238" y="193"/>
                  </a:lnTo>
                  <a:lnTo>
                    <a:pt x="208" y="185"/>
                  </a:lnTo>
                  <a:lnTo>
                    <a:pt x="180" y="175"/>
                  </a:lnTo>
                  <a:lnTo>
                    <a:pt x="161" y="156"/>
                  </a:lnTo>
                  <a:lnTo>
                    <a:pt x="153" y="125"/>
                  </a:lnTo>
                  <a:lnTo>
                    <a:pt x="154" y="112"/>
                  </a:lnTo>
                  <a:lnTo>
                    <a:pt x="158" y="96"/>
                  </a:lnTo>
                  <a:lnTo>
                    <a:pt x="166" y="79"/>
                  </a:lnTo>
                  <a:lnTo>
                    <a:pt x="179" y="63"/>
                  </a:lnTo>
                  <a:lnTo>
                    <a:pt x="195" y="48"/>
                  </a:lnTo>
                  <a:lnTo>
                    <a:pt x="217" y="36"/>
                  </a:lnTo>
                  <a:lnTo>
                    <a:pt x="245" y="28"/>
                  </a:lnTo>
                  <a:lnTo>
                    <a:pt x="278" y="24"/>
                  </a:lnTo>
                  <a:lnTo>
                    <a:pt x="303" y="27"/>
                  </a:lnTo>
                  <a:lnTo>
                    <a:pt x="333" y="34"/>
                  </a:lnTo>
                  <a:lnTo>
                    <a:pt x="360" y="50"/>
                  </a:lnTo>
                  <a:lnTo>
                    <a:pt x="379" y="76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54" name="Freeform 6"/>
            <p:cNvSpPr>
              <a:spLocks noChangeAspect="1" noEditPoints="1"/>
            </p:cNvSpPr>
            <p:nvPr/>
          </p:nvSpPr>
          <p:spPr bwMode="auto">
            <a:xfrm>
              <a:off x="500" y="101"/>
              <a:ext cx="295" cy="754"/>
            </a:xfrm>
            <a:custGeom>
              <a:avLst/>
              <a:gdLst/>
              <a:ahLst/>
              <a:cxnLst>
                <a:cxn ang="0">
                  <a:pos x="282" y="25"/>
                </a:cxn>
                <a:cxn ang="0">
                  <a:pos x="261" y="3"/>
                </a:cxn>
                <a:cxn ang="0">
                  <a:pos x="221" y="5"/>
                </a:cxn>
                <a:cxn ang="0">
                  <a:pos x="189" y="38"/>
                </a:cxn>
                <a:cxn ang="0">
                  <a:pos x="186" y="75"/>
                </a:cxn>
                <a:cxn ang="0">
                  <a:pos x="208" y="97"/>
                </a:cxn>
                <a:cxn ang="0">
                  <a:pos x="246" y="95"/>
                </a:cxn>
                <a:cxn ang="0">
                  <a:pos x="279" y="64"/>
                </a:cxn>
                <a:cxn ang="0">
                  <a:pos x="200" y="463"/>
                </a:cxn>
                <a:cxn ang="0">
                  <a:pos x="213" y="429"/>
                </a:cxn>
                <a:cxn ang="0">
                  <a:pos x="225" y="397"/>
                </a:cxn>
                <a:cxn ang="0">
                  <a:pos x="239" y="338"/>
                </a:cxn>
                <a:cxn ang="0">
                  <a:pos x="214" y="273"/>
                </a:cxn>
                <a:cxn ang="0">
                  <a:pos x="147" y="246"/>
                </a:cxn>
                <a:cxn ang="0">
                  <a:pos x="34" y="328"/>
                </a:cxn>
                <a:cxn ang="0">
                  <a:pos x="0" y="419"/>
                </a:cxn>
                <a:cxn ang="0">
                  <a:pos x="13" y="430"/>
                </a:cxn>
                <a:cxn ang="0">
                  <a:pos x="31" y="410"/>
                </a:cxn>
                <a:cxn ang="0">
                  <a:pos x="85" y="300"/>
                </a:cxn>
                <a:cxn ang="0">
                  <a:pos x="144" y="270"/>
                </a:cxn>
                <a:cxn ang="0">
                  <a:pos x="161" y="275"/>
                </a:cxn>
                <a:cxn ang="0">
                  <a:pos x="172" y="306"/>
                </a:cxn>
                <a:cxn ang="0">
                  <a:pos x="160" y="365"/>
                </a:cxn>
                <a:cxn ang="0">
                  <a:pos x="124" y="462"/>
                </a:cxn>
                <a:cxn ang="0">
                  <a:pos x="83" y="573"/>
                </a:cxn>
                <a:cxn ang="0">
                  <a:pos x="57" y="662"/>
                </a:cxn>
                <a:cxn ang="0">
                  <a:pos x="83" y="728"/>
                </a:cxn>
                <a:cxn ang="0">
                  <a:pos x="148" y="754"/>
                </a:cxn>
                <a:cxn ang="0">
                  <a:pos x="261" y="671"/>
                </a:cxn>
                <a:cxn ang="0">
                  <a:pos x="295" y="581"/>
                </a:cxn>
                <a:cxn ang="0">
                  <a:pos x="282" y="570"/>
                </a:cxn>
                <a:cxn ang="0">
                  <a:pos x="265" y="590"/>
                </a:cxn>
                <a:cxn ang="0">
                  <a:pos x="222" y="686"/>
                </a:cxn>
                <a:cxn ang="0">
                  <a:pos x="151" y="729"/>
                </a:cxn>
                <a:cxn ang="0">
                  <a:pos x="124" y="692"/>
                </a:cxn>
                <a:cxn ang="0">
                  <a:pos x="131" y="651"/>
                </a:cxn>
                <a:cxn ang="0">
                  <a:pos x="157" y="580"/>
                </a:cxn>
              </a:cxnLst>
              <a:rect l="0" t="0" r="r" b="b"/>
              <a:pathLst>
                <a:path w="295" h="754">
                  <a:moveTo>
                    <a:pt x="285" y="41"/>
                  </a:moveTo>
                  <a:lnTo>
                    <a:pt x="282" y="25"/>
                  </a:lnTo>
                  <a:lnTo>
                    <a:pt x="274" y="12"/>
                  </a:lnTo>
                  <a:lnTo>
                    <a:pt x="261" y="3"/>
                  </a:lnTo>
                  <a:lnTo>
                    <a:pt x="244" y="0"/>
                  </a:lnTo>
                  <a:lnTo>
                    <a:pt x="221" y="5"/>
                  </a:lnTo>
                  <a:lnTo>
                    <a:pt x="202" y="19"/>
                  </a:lnTo>
                  <a:lnTo>
                    <a:pt x="189" y="38"/>
                  </a:lnTo>
                  <a:lnTo>
                    <a:pt x="183" y="60"/>
                  </a:lnTo>
                  <a:lnTo>
                    <a:pt x="186" y="75"/>
                  </a:lnTo>
                  <a:lnTo>
                    <a:pt x="194" y="88"/>
                  </a:lnTo>
                  <a:lnTo>
                    <a:pt x="208" y="97"/>
                  </a:lnTo>
                  <a:lnTo>
                    <a:pt x="225" y="100"/>
                  </a:lnTo>
                  <a:lnTo>
                    <a:pt x="246" y="95"/>
                  </a:lnTo>
                  <a:lnTo>
                    <a:pt x="265" y="83"/>
                  </a:lnTo>
                  <a:lnTo>
                    <a:pt x="279" y="64"/>
                  </a:lnTo>
                  <a:lnTo>
                    <a:pt x="285" y="41"/>
                  </a:lnTo>
                  <a:close/>
                  <a:moveTo>
                    <a:pt x="200" y="463"/>
                  </a:moveTo>
                  <a:lnTo>
                    <a:pt x="208" y="443"/>
                  </a:lnTo>
                  <a:lnTo>
                    <a:pt x="213" y="429"/>
                  </a:lnTo>
                  <a:lnTo>
                    <a:pt x="218" y="416"/>
                  </a:lnTo>
                  <a:lnTo>
                    <a:pt x="225" y="397"/>
                  </a:lnTo>
                  <a:lnTo>
                    <a:pt x="235" y="367"/>
                  </a:lnTo>
                  <a:lnTo>
                    <a:pt x="239" y="338"/>
                  </a:lnTo>
                  <a:lnTo>
                    <a:pt x="233" y="302"/>
                  </a:lnTo>
                  <a:lnTo>
                    <a:pt x="214" y="273"/>
                  </a:lnTo>
                  <a:lnTo>
                    <a:pt x="185" y="253"/>
                  </a:lnTo>
                  <a:lnTo>
                    <a:pt x="147" y="246"/>
                  </a:lnTo>
                  <a:lnTo>
                    <a:pt x="80" y="272"/>
                  </a:lnTo>
                  <a:lnTo>
                    <a:pt x="34" y="328"/>
                  </a:lnTo>
                  <a:lnTo>
                    <a:pt x="8" y="387"/>
                  </a:lnTo>
                  <a:lnTo>
                    <a:pt x="0" y="419"/>
                  </a:lnTo>
                  <a:lnTo>
                    <a:pt x="6" y="428"/>
                  </a:lnTo>
                  <a:lnTo>
                    <a:pt x="13" y="430"/>
                  </a:lnTo>
                  <a:lnTo>
                    <a:pt x="24" y="427"/>
                  </a:lnTo>
                  <a:lnTo>
                    <a:pt x="31" y="410"/>
                  </a:lnTo>
                  <a:lnTo>
                    <a:pt x="57" y="343"/>
                  </a:lnTo>
                  <a:lnTo>
                    <a:pt x="85" y="300"/>
                  </a:lnTo>
                  <a:lnTo>
                    <a:pt x="115" y="277"/>
                  </a:lnTo>
                  <a:lnTo>
                    <a:pt x="144" y="270"/>
                  </a:lnTo>
                  <a:lnTo>
                    <a:pt x="152" y="271"/>
                  </a:lnTo>
                  <a:lnTo>
                    <a:pt x="161" y="275"/>
                  </a:lnTo>
                  <a:lnTo>
                    <a:pt x="169" y="285"/>
                  </a:lnTo>
                  <a:lnTo>
                    <a:pt x="172" y="306"/>
                  </a:lnTo>
                  <a:lnTo>
                    <a:pt x="168" y="340"/>
                  </a:lnTo>
                  <a:lnTo>
                    <a:pt x="160" y="365"/>
                  </a:lnTo>
                  <a:lnTo>
                    <a:pt x="146" y="402"/>
                  </a:lnTo>
                  <a:lnTo>
                    <a:pt x="124" y="462"/>
                  </a:lnTo>
                  <a:lnTo>
                    <a:pt x="101" y="524"/>
                  </a:lnTo>
                  <a:lnTo>
                    <a:pt x="83" y="573"/>
                  </a:lnTo>
                  <a:lnTo>
                    <a:pt x="66" y="619"/>
                  </a:lnTo>
                  <a:lnTo>
                    <a:pt x="57" y="662"/>
                  </a:lnTo>
                  <a:lnTo>
                    <a:pt x="63" y="699"/>
                  </a:lnTo>
                  <a:lnTo>
                    <a:pt x="83" y="728"/>
                  </a:lnTo>
                  <a:lnTo>
                    <a:pt x="112" y="747"/>
                  </a:lnTo>
                  <a:lnTo>
                    <a:pt x="148" y="754"/>
                  </a:lnTo>
                  <a:lnTo>
                    <a:pt x="216" y="729"/>
                  </a:lnTo>
                  <a:lnTo>
                    <a:pt x="261" y="671"/>
                  </a:lnTo>
                  <a:lnTo>
                    <a:pt x="287" y="613"/>
                  </a:lnTo>
                  <a:lnTo>
                    <a:pt x="295" y="581"/>
                  </a:lnTo>
                  <a:lnTo>
                    <a:pt x="290" y="572"/>
                  </a:lnTo>
                  <a:lnTo>
                    <a:pt x="282" y="570"/>
                  </a:lnTo>
                  <a:lnTo>
                    <a:pt x="271" y="574"/>
                  </a:lnTo>
                  <a:lnTo>
                    <a:pt x="265" y="590"/>
                  </a:lnTo>
                  <a:lnTo>
                    <a:pt x="246" y="642"/>
                  </a:lnTo>
                  <a:lnTo>
                    <a:pt x="222" y="686"/>
                  </a:lnTo>
                  <a:lnTo>
                    <a:pt x="190" y="718"/>
                  </a:lnTo>
                  <a:lnTo>
                    <a:pt x="151" y="729"/>
                  </a:lnTo>
                  <a:lnTo>
                    <a:pt x="130" y="721"/>
                  </a:lnTo>
                  <a:lnTo>
                    <a:pt x="124" y="692"/>
                  </a:lnTo>
                  <a:lnTo>
                    <a:pt x="125" y="672"/>
                  </a:lnTo>
                  <a:lnTo>
                    <a:pt x="131" y="651"/>
                  </a:lnTo>
                  <a:lnTo>
                    <a:pt x="140" y="623"/>
                  </a:lnTo>
                  <a:lnTo>
                    <a:pt x="157" y="580"/>
                  </a:lnTo>
                  <a:lnTo>
                    <a:pt x="200" y="46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55" name="Freeform 7"/>
            <p:cNvSpPr>
              <a:spLocks noChangeAspect="1" noEditPoints="1"/>
            </p:cNvSpPr>
            <p:nvPr/>
          </p:nvSpPr>
          <p:spPr bwMode="auto">
            <a:xfrm>
              <a:off x="870" y="347"/>
              <a:ext cx="513" cy="726"/>
            </a:xfrm>
            <a:custGeom>
              <a:avLst/>
              <a:gdLst/>
              <a:ahLst/>
              <a:cxnLst>
                <a:cxn ang="0">
                  <a:pos x="513" y="52"/>
                </a:cxn>
                <a:cxn ang="0">
                  <a:pos x="480" y="22"/>
                </a:cxn>
                <a:cxn ang="0">
                  <a:pos x="455" y="31"/>
                </a:cxn>
                <a:cxn ang="0">
                  <a:pos x="434" y="71"/>
                </a:cxn>
                <a:cxn ang="0">
                  <a:pos x="392" y="20"/>
                </a:cxn>
                <a:cxn ang="0">
                  <a:pos x="331" y="0"/>
                </a:cxn>
                <a:cxn ang="0">
                  <a:pos x="236" y="27"/>
                </a:cxn>
                <a:cxn ang="0">
                  <a:pos x="150" y="98"/>
                </a:cxn>
                <a:cxn ang="0">
                  <a:pos x="89" y="200"/>
                </a:cxn>
                <a:cxn ang="0">
                  <a:pos x="64" y="319"/>
                </a:cxn>
                <a:cxn ang="0">
                  <a:pos x="109" y="449"/>
                </a:cxn>
                <a:cxn ang="0">
                  <a:pos x="214" y="496"/>
                </a:cxn>
                <a:cxn ang="0">
                  <a:pos x="299" y="468"/>
                </a:cxn>
                <a:cxn ang="0">
                  <a:pos x="343" y="431"/>
                </a:cxn>
                <a:cxn ang="0">
                  <a:pos x="329" y="497"/>
                </a:cxn>
                <a:cxn ang="0">
                  <a:pos x="310" y="570"/>
                </a:cxn>
                <a:cxn ang="0">
                  <a:pos x="304" y="588"/>
                </a:cxn>
                <a:cxn ang="0">
                  <a:pos x="286" y="623"/>
                </a:cxn>
                <a:cxn ang="0">
                  <a:pos x="248" y="665"/>
                </a:cxn>
                <a:cxn ang="0">
                  <a:pos x="187" y="696"/>
                </a:cxn>
                <a:cxn ang="0">
                  <a:pos x="106" y="699"/>
                </a:cxn>
                <a:cxn ang="0">
                  <a:pos x="78" y="679"/>
                </a:cxn>
                <a:cxn ang="0">
                  <a:pos x="100" y="648"/>
                </a:cxn>
                <a:cxn ang="0">
                  <a:pos x="100" y="618"/>
                </a:cxn>
                <a:cxn ang="0">
                  <a:pos x="79" y="596"/>
                </a:cxn>
                <a:cxn ang="0">
                  <a:pos x="40" y="596"/>
                </a:cxn>
                <a:cxn ang="0">
                  <a:pos x="6" y="628"/>
                </a:cxn>
                <a:cxn ang="0">
                  <a:pos x="8" y="687"/>
                </a:cxn>
                <a:cxn ang="0">
                  <a:pos x="80" y="722"/>
                </a:cxn>
                <a:cxn ang="0">
                  <a:pos x="242" y="711"/>
                </a:cxn>
                <a:cxn ang="0">
                  <a:pos x="361" y="623"/>
                </a:cxn>
                <a:cxn ang="0">
                  <a:pos x="509" y="73"/>
                </a:cxn>
                <a:cxn ang="0">
                  <a:pos x="342" y="394"/>
                </a:cxn>
                <a:cxn ang="0">
                  <a:pos x="288" y="446"/>
                </a:cxn>
                <a:cxn ang="0">
                  <a:pos x="241" y="468"/>
                </a:cxn>
                <a:cxn ang="0">
                  <a:pos x="182" y="461"/>
                </a:cxn>
                <a:cxn ang="0">
                  <a:pos x="147" y="403"/>
                </a:cxn>
                <a:cxn ang="0">
                  <a:pos x="149" y="315"/>
                </a:cxn>
                <a:cxn ang="0">
                  <a:pos x="184" y="179"/>
                </a:cxn>
                <a:cxn ang="0">
                  <a:pos x="232" y="86"/>
                </a:cxn>
                <a:cxn ang="0">
                  <a:pos x="296" y="32"/>
                </a:cxn>
                <a:cxn ang="0">
                  <a:pos x="357" y="28"/>
                </a:cxn>
                <a:cxn ang="0">
                  <a:pos x="393" y="53"/>
                </a:cxn>
                <a:cxn ang="0">
                  <a:pos x="412" y="88"/>
                </a:cxn>
                <a:cxn ang="0">
                  <a:pos x="420" y="115"/>
                </a:cxn>
                <a:cxn ang="0">
                  <a:pos x="418" y="138"/>
                </a:cxn>
              </a:cxnLst>
              <a:rect l="0" t="0" r="r" b="b"/>
              <a:pathLst>
                <a:path w="513" h="726">
                  <a:moveTo>
                    <a:pt x="509" y="73"/>
                  </a:moveTo>
                  <a:lnTo>
                    <a:pt x="513" y="52"/>
                  </a:lnTo>
                  <a:lnTo>
                    <a:pt x="504" y="30"/>
                  </a:lnTo>
                  <a:lnTo>
                    <a:pt x="480" y="22"/>
                  </a:lnTo>
                  <a:lnTo>
                    <a:pt x="469" y="24"/>
                  </a:lnTo>
                  <a:lnTo>
                    <a:pt x="455" y="31"/>
                  </a:lnTo>
                  <a:lnTo>
                    <a:pt x="442" y="46"/>
                  </a:lnTo>
                  <a:lnTo>
                    <a:pt x="434" y="71"/>
                  </a:lnTo>
                  <a:lnTo>
                    <a:pt x="416" y="42"/>
                  </a:lnTo>
                  <a:lnTo>
                    <a:pt x="392" y="20"/>
                  </a:lnTo>
                  <a:lnTo>
                    <a:pt x="363" y="5"/>
                  </a:lnTo>
                  <a:lnTo>
                    <a:pt x="331" y="0"/>
                  </a:lnTo>
                  <a:lnTo>
                    <a:pt x="283" y="7"/>
                  </a:lnTo>
                  <a:lnTo>
                    <a:pt x="236" y="27"/>
                  </a:lnTo>
                  <a:lnTo>
                    <a:pt x="191" y="58"/>
                  </a:lnTo>
                  <a:lnTo>
                    <a:pt x="150" y="98"/>
                  </a:lnTo>
                  <a:lnTo>
                    <a:pt x="115" y="147"/>
                  </a:lnTo>
                  <a:lnTo>
                    <a:pt x="89" y="200"/>
                  </a:lnTo>
                  <a:lnTo>
                    <a:pt x="71" y="258"/>
                  </a:lnTo>
                  <a:lnTo>
                    <a:pt x="64" y="319"/>
                  </a:lnTo>
                  <a:lnTo>
                    <a:pt x="77" y="393"/>
                  </a:lnTo>
                  <a:lnTo>
                    <a:pt x="109" y="449"/>
                  </a:lnTo>
                  <a:lnTo>
                    <a:pt x="156" y="484"/>
                  </a:lnTo>
                  <a:lnTo>
                    <a:pt x="214" y="496"/>
                  </a:lnTo>
                  <a:lnTo>
                    <a:pt x="260" y="488"/>
                  </a:lnTo>
                  <a:lnTo>
                    <a:pt x="299" y="468"/>
                  </a:lnTo>
                  <a:lnTo>
                    <a:pt x="327" y="446"/>
                  </a:lnTo>
                  <a:lnTo>
                    <a:pt x="343" y="431"/>
                  </a:lnTo>
                  <a:lnTo>
                    <a:pt x="344" y="432"/>
                  </a:lnTo>
                  <a:lnTo>
                    <a:pt x="329" y="497"/>
                  </a:lnTo>
                  <a:lnTo>
                    <a:pt x="317" y="542"/>
                  </a:lnTo>
                  <a:lnTo>
                    <a:pt x="310" y="570"/>
                  </a:lnTo>
                  <a:lnTo>
                    <a:pt x="307" y="580"/>
                  </a:lnTo>
                  <a:lnTo>
                    <a:pt x="304" y="588"/>
                  </a:lnTo>
                  <a:lnTo>
                    <a:pt x="297" y="603"/>
                  </a:lnTo>
                  <a:lnTo>
                    <a:pt x="286" y="623"/>
                  </a:lnTo>
                  <a:lnTo>
                    <a:pt x="270" y="644"/>
                  </a:lnTo>
                  <a:lnTo>
                    <a:pt x="248" y="665"/>
                  </a:lnTo>
                  <a:lnTo>
                    <a:pt x="221" y="684"/>
                  </a:lnTo>
                  <a:lnTo>
                    <a:pt x="187" y="696"/>
                  </a:lnTo>
                  <a:lnTo>
                    <a:pt x="146" y="701"/>
                  </a:lnTo>
                  <a:lnTo>
                    <a:pt x="106" y="699"/>
                  </a:lnTo>
                  <a:lnTo>
                    <a:pt x="57" y="690"/>
                  </a:lnTo>
                  <a:lnTo>
                    <a:pt x="78" y="679"/>
                  </a:lnTo>
                  <a:lnTo>
                    <a:pt x="92" y="664"/>
                  </a:lnTo>
                  <a:lnTo>
                    <a:pt x="100" y="648"/>
                  </a:lnTo>
                  <a:lnTo>
                    <a:pt x="103" y="631"/>
                  </a:lnTo>
                  <a:lnTo>
                    <a:pt x="100" y="618"/>
                  </a:lnTo>
                  <a:lnTo>
                    <a:pt x="93" y="605"/>
                  </a:lnTo>
                  <a:lnTo>
                    <a:pt x="79" y="596"/>
                  </a:lnTo>
                  <a:lnTo>
                    <a:pt x="60" y="592"/>
                  </a:lnTo>
                  <a:lnTo>
                    <a:pt x="40" y="596"/>
                  </a:lnTo>
                  <a:lnTo>
                    <a:pt x="21" y="608"/>
                  </a:lnTo>
                  <a:lnTo>
                    <a:pt x="6" y="628"/>
                  </a:lnTo>
                  <a:lnTo>
                    <a:pt x="0" y="657"/>
                  </a:lnTo>
                  <a:lnTo>
                    <a:pt x="8" y="687"/>
                  </a:lnTo>
                  <a:lnTo>
                    <a:pt x="34" y="709"/>
                  </a:lnTo>
                  <a:lnTo>
                    <a:pt x="80" y="722"/>
                  </a:lnTo>
                  <a:lnTo>
                    <a:pt x="148" y="726"/>
                  </a:lnTo>
                  <a:lnTo>
                    <a:pt x="242" y="711"/>
                  </a:lnTo>
                  <a:lnTo>
                    <a:pt x="313" y="674"/>
                  </a:lnTo>
                  <a:lnTo>
                    <a:pt x="361" y="623"/>
                  </a:lnTo>
                  <a:lnTo>
                    <a:pt x="386" y="571"/>
                  </a:lnTo>
                  <a:lnTo>
                    <a:pt x="509" y="73"/>
                  </a:lnTo>
                  <a:close/>
                  <a:moveTo>
                    <a:pt x="364" y="352"/>
                  </a:moveTo>
                  <a:lnTo>
                    <a:pt x="342" y="394"/>
                  </a:lnTo>
                  <a:lnTo>
                    <a:pt x="307" y="431"/>
                  </a:lnTo>
                  <a:lnTo>
                    <a:pt x="288" y="446"/>
                  </a:lnTo>
                  <a:lnTo>
                    <a:pt x="265" y="459"/>
                  </a:lnTo>
                  <a:lnTo>
                    <a:pt x="241" y="468"/>
                  </a:lnTo>
                  <a:lnTo>
                    <a:pt x="217" y="471"/>
                  </a:lnTo>
                  <a:lnTo>
                    <a:pt x="182" y="461"/>
                  </a:lnTo>
                  <a:lnTo>
                    <a:pt x="160" y="437"/>
                  </a:lnTo>
                  <a:lnTo>
                    <a:pt x="147" y="403"/>
                  </a:lnTo>
                  <a:lnTo>
                    <a:pt x="144" y="368"/>
                  </a:lnTo>
                  <a:lnTo>
                    <a:pt x="149" y="315"/>
                  </a:lnTo>
                  <a:lnTo>
                    <a:pt x="164" y="247"/>
                  </a:lnTo>
                  <a:lnTo>
                    <a:pt x="184" y="179"/>
                  </a:lnTo>
                  <a:lnTo>
                    <a:pt x="207" y="124"/>
                  </a:lnTo>
                  <a:lnTo>
                    <a:pt x="232" y="86"/>
                  </a:lnTo>
                  <a:lnTo>
                    <a:pt x="263" y="54"/>
                  </a:lnTo>
                  <a:lnTo>
                    <a:pt x="296" y="32"/>
                  </a:lnTo>
                  <a:lnTo>
                    <a:pt x="332" y="24"/>
                  </a:lnTo>
                  <a:lnTo>
                    <a:pt x="357" y="28"/>
                  </a:lnTo>
                  <a:lnTo>
                    <a:pt x="377" y="39"/>
                  </a:lnTo>
                  <a:lnTo>
                    <a:pt x="393" y="53"/>
                  </a:lnTo>
                  <a:lnTo>
                    <a:pt x="404" y="71"/>
                  </a:lnTo>
                  <a:lnTo>
                    <a:pt x="412" y="88"/>
                  </a:lnTo>
                  <a:lnTo>
                    <a:pt x="418" y="103"/>
                  </a:lnTo>
                  <a:lnTo>
                    <a:pt x="420" y="115"/>
                  </a:lnTo>
                  <a:lnTo>
                    <a:pt x="421" y="121"/>
                  </a:lnTo>
                  <a:lnTo>
                    <a:pt x="418" y="138"/>
                  </a:lnTo>
                  <a:lnTo>
                    <a:pt x="364" y="35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56" name="Freeform 8"/>
            <p:cNvSpPr>
              <a:spLocks noChangeAspect="1"/>
            </p:cNvSpPr>
            <p:nvPr/>
          </p:nvSpPr>
          <p:spPr bwMode="auto">
            <a:xfrm>
              <a:off x="1459" y="347"/>
              <a:ext cx="606" cy="508"/>
            </a:xfrm>
            <a:custGeom>
              <a:avLst/>
              <a:gdLst/>
              <a:ahLst/>
              <a:cxnLst>
                <a:cxn ang="0">
                  <a:pos x="60" y="458"/>
                </a:cxn>
                <a:cxn ang="0">
                  <a:pos x="66" y="500"/>
                </a:cxn>
                <a:cxn ang="0">
                  <a:pos x="111" y="501"/>
                </a:cxn>
                <a:cxn ang="0">
                  <a:pos x="132" y="467"/>
                </a:cxn>
                <a:cxn ang="0">
                  <a:pos x="145" y="418"/>
                </a:cxn>
                <a:cxn ang="0">
                  <a:pos x="176" y="293"/>
                </a:cxn>
                <a:cxn ang="0">
                  <a:pos x="199" y="202"/>
                </a:cxn>
                <a:cxn ang="0">
                  <a:pos x="207" y="169"/>
                </a:cxn>
                <a:cxn ang="0">
                  <a:pos x="230" y="125"/>
                </a:cxn>
                <a:cxn ang="0">
                  <a:pos x="320" y="41"/>
                </a:cxn>
                <a:cxn ang="0">
                  <a:pos x="422" y="31"/>
                </a:cxn>
                <a:cxn ang="0">
                  <a:pos x="449" y="75"/>
                </a:cxn>
                <a:cxn ang="0">
                  <a:pos x="443" y="167"/>
                </a:cxn>
                <a:cxn ang="0">
                  <a:pos x="398" y="313"/>
                </a:cxn>
                <a:cxn ang="0">
                  <a:pos x="370" y="395"/>
                </a:cxn>
                <a:cxn ang="0">
                  <a:pos x="375" y="453"/>
                </a:cxn>
                <a:cxn ang="0">
                  <a:pos x="423" y="501"/>
                </a:cxn>
                <a:cxn ang="0">
                  <a:pos x="527" y="482"/>
                </a:cxn>
                <a:cxn ang="0">
                  <a:pos x="597" y="366"/>
                </a:cxn>
                <a:cxn ang="0">
                  <a:pos x="600" y="326"/>
                </a:cxn>
                <a:cxn ang="0">
                  <a:pos x="582" y="328"/>
                </a:cxn>
                <a:cxn ang="0">
                  <a:pos x="556" y="398"/>
                </a:cxn>
                <a:cxn ang="0">
                  <a:pos x="499" y="473"/>
                </a:cxn>
                <a:cxn ang="0">
                  <a:pos x="441" y="475"/>
                </a:cxn>
                <a:cxn ang="0">
                  <a:pos x="441" y="405"/>
                </a:cxn>
                <a:cxn ang="0">
                  <a:pos x="475" y="312"/>
                </a:cxn>
                <a:cxn ang="0">
                  <a:pos x="515" y="177"/>
                </a:cxn>
                <a:cxn ang="0">
                  <a:pos x="514" y="70"/>
                </a:cxn>
                <a:cxn ang="0">
                  <a:pos x="448" y="8"/>
                </a:cxn>
                <a:cxn ang="0">
                  <a:pos x="328" y="12"/>
                </a:cxn>
                <a:cxn ang="0">
                  <a:pos x="241" y="71"/>
                </a:cxn>
                <a:cxn ang="0">
                  <a:pos x="209" y="56"/>
                </a:cxn>
                <a:cxn ang="0">
                  <a:pos x="154" y="6"/>
                </a:cxn>
                <a:cxn ang="0">
                  <a:pos x="84" y="7"/>
                </a:cxn>
                <a:cxn ang="0">
                  <a:pos x="44" y="45"/>
                </a:cxn>
                <a:cxn ang="0">
                  <a:pos x="21" y="96"/>
                </a:cxn>
                <a:cxn ang="0">
                  <a:pos x="3" y="159"/>
                </a:cxn>
                <a:cxn ang="0">
                  <a:pos x="6" y="182"/>
                </a:cxn>
                <a:cxn ang="0">
                  <a:pos x="20" y="183"/>
                </a:cxn>
                <a:cxn ang="0">
                  <a:pos x="28" y="173"/>
                </a:cxn>
                <a:cxn ang="0">
                  <a:pos x="47" y="103"/>
                </a:cxn>
                <a:cxn ang="0">
                  <a:pos x="87" y="34"/>
                </a:cxn>
                <a:cxn ang="0">
                  <a:pos x="129" y="27"/>
                </a:cxn>
                <a:cxn ang="0">
                  <a:pos x="146" y="52"/>
                </a:cxn>
                <a:cxn ang="0">
                  <a:pos x="148" y="93"/>
                </a:cxn>
                <a:cxn ang="0">
                  <a:pos x="140" y="134"/>
                </a:cxn>
                <a:cxn ang="0">
                  <a:pos x="66" y="430"/>
                </a:cxn>
              </a:cxnLst>
              <a:rect l="0" t="0" r="r" b="b"/>
              <a:pathLst>
                <a:path w="606" h="508">
                  <a:moveTo>
                    <a:pt x="66" y="430"/>
                  </a:moveTo>
                  <a:lnTo>
                    <a:pt x="60" y="458"/>
                  </a:lnTo>
                  <a:lnTo>
                    <a:pt x="56" y="478"/>
                  </a:lnTo>
                  <a:lnTo>
                    <a:pt x="66" y="500"/>
                  </a:lnTo>
                  <a:lnTo>
                    <a:pt x="89" y="508"/>
                  </a:lnTo>
                  <a:lnTo>
                    <a:pt x="111" y="501"/>
                  </a:lnTo>
                  <a:lnTo>
                    <a:pt x="130" y="477"/>
                  </a:lnTo>
                  <a:lnTo>
                    <a:pt x="132" y="467"/>
                  </a:lnTo>
                  <a:lnTo>
                    <a:pt x="138" y="445"/>
                  </a:lnTo>
                  <a:lnTo>
                    <a:pt x="145" y="418"/>
                  </a:lnTo>
                  <a:lnTo>
                    <a:pt x="151" y="394"/>
                  </a:lnTo>
                  <a:lnTo>
                    <a:pt x="176" y="293"/>
                  </a:lnTo>
                  <a:lnTo>
                    <a:pt x="194" y="218"/>
                  </a:lnTo>
                  <a:lnTo>
                    <a:pt x="199" y="202"/>
                  </a:lnTo>
                  <a:lnTo>
                    <a:pt x="203" y="184"/>
                  </a:lnTo>
                  <a:lnTo>
                    <a:pt x="207" y="169"/>
                  </a:lnTo>
                  <a:lnTo>
                    <a:pt x="209" y="161"/>
                  </a:lnTo>
                  <a:lnTo>
                    <a:pt x="230" y="125"/>
                  </a:lnTo>
                  <a:lnTo>
                    <a:pt x="267" y="80"/>
                  </a:lnTo>
                  <a:lnTo>
                    <a:pt x="320" y="41"/>
                  </a:lnTo>
                  <a:lnTo>
                    <a:pt x="391" y="24"/>
                  </a:lnTo>
                  <a:lnTo>
                    <a:pt x="422" y="31"/>
                  </a:lnTo>
                  <a:lnTo>
                    <a:pt x="440" y="50"/>
                  </a:lnTo>
                  <a:lnTo>
                    <a:pt x="449" y="75"/>
                  </a:lnTo>
                  <a:lnTo>
                    <a:pt x="452" y="103"/>
                  </a:lnTo>
                  <a:lnTo>
                    <a:pt x="443" y="167"/>
                  </a:lnTo>
                  <a:lnTo>
                    <a:pt x="422" y="242"/>
                  </a:lnTo>
                  <a:lnTo>
                    <a:pt x="398" y="313"/>
                  </a:lnTo>
                  <a:lnTo>
                    <a:pt x="379" y="365"/>
                  </a:lnTo>
                  <a:lnTo>
                    <a:pt x="370" y="395"/>
                  </a:lnTo>
                  <a:lnTo>
                    <a:pt x="368" y="416"/>
                  </a:lnTo>
                  <a:lnTo>
                    <a:pt x="375" y="453"/>
                  </a:lnTo>
                  <a:lnTo>
                    <a:pt x="394" y="482"/>
                  </a:lnTo>
                  <a:lnTo>
                    <a:pt x="423" y="501"/>
                  </a:lnTo>
                  <a:lnTo>
                    <a:pt x="460" y="508"/>
                  </a:lnTo>
                  <a:lnTo>
                    <a:pt x="527" y="482"/>
                  </a:lnTo>
                  <a:lnTo>
                    <a:pt x="572" y="425"/>
                  </a:lnTo>
                  <a:lnTo>
                    <a:pt x="597" y="366"/>
                  </a:lnTo>
                  <a:lnTo>
                    <a:pt x="606" y="335"/>
                  </a:lnTo>
                  <a:lnTo>
                    <a:pt x="600" y="326"/>
                  </a:lnTo>
                  <a:lnTo>
                    <a:pt x="593" y="324"/>
                  </a:lnTo>
                  <a:lnTo>
                    <a:pt x="582" y="328"/>
                  </a:lnTo>
                  <a:lnTo>
                    <a:pt x="576" y="344"/>
                  </a:lnTo>
                  <a:lnTo>
                    <a:pt x="556" y="398"/>
                  </a:lnTo>
                  <a:lnTo>
                    <a:pt x="531" y="443"/>
                  </a:lnTo>
                  <a:lnTo>
                    <a:pt x="499" y="473"/>
                  </a:lnTo>
                  <a:lnTo>
                    <a:pt x="462" y="483"/>
                  </a:lnTo>
                  <a:lnTo>
                    <a:pt x="441" y="475"/>
                  </a:lnTo>
                  <a:lnTo>
                    <a:pt x="435" y="446"/>
                  </a:lnTo>
                  <a:lnTo>
                    <a:pt x="441" y="405"/>
                  </a:lnTo>
                  <a:lnTo>
                    <a:pt x="455" y="367"/>
                  </a:lnTo>
                  <a:lnTo>
                    <a:pt x="475" y="312"/>
                  </a:lnTo>
                  <a:lnTo>
                    <a:pt x="497" y="245"/>
                  </a:lnTo>
                  <a:lnTo>
                    <a:pt x="515" y="177"/>
                  </a:lnTo>
                  <a:lnTo>
                    <a:pt x="523" y="120"/>
                  </a:lnTo>
                  <a:lnTo>
                    <a:pt x="514" y="70"/>
                  </a:lnTo>
                  <a:lnTo>
                    <a:pt x="489" y="32"/>
                  </a:lnTo>
                  <a:lnTo>
                    <a:pt x="448" y="8"/>
                  </a:lnTo>
                  <a:lnTo>
                    <a:pt x="395" y="0"/>
                  </a:lnTo>
                  <a:lnTo>
                    <a:pt x="328" y="12"/>
                  </a:lnTo>
                  <a:lnTo>
                    <a:pt x="277" y="39"/>
                  </a:lnTo>
                  <a:lnTo>
                    <a:pt x="241" y="71"/>
                  </a:lnTo>
                  <a:lnTo>
                    <a:pt x="220" y="97"/>
                  </a:lnTo>
                  <a:lnTo>
                    <a:pt x="209" y="56"/>
                  </a:lnTo>
                  <a:lnTo>
                    <a:pt x="186" y="25"/>
                  </a:lnTo>
                  <a:lnTo>
                    <a:pt x="154" y="6"/>
                  </a:lnTo>
                  <a:lnTo>
                    <a:pt x="117" y="0"/>
                  </a:lnTo>
                  <a:lnTo>
                    <a:pt x="84" y="7"/>
                  </a:lnTo>
                  <a:lnTo>
                    <a:pt x="60" y="24"/>
                  </a:lnTo>
                  <a:lnTo>
                    <a:pt x="44" y="45"/>
                  </a:lnTo>
                  <a:lnTo>
                    <a:pt x="34" y="64"/>
                  </a:lnTo>
                  <a:lnTo>
                    <a:pt x="21" y="96"/>
                  </a:lnTo>
                  <a:lnTo>
                    <a:pt x="10" y="131"/>
                  </a:lnTo>
                  <a:lnTo>
                    <a:pt x="3" y="159"/>
                  </a:lnTo>
                  <a:lnTo>
                    <a:pt x="0" y="173"/>
                  </a:lnTo>
                  <a:lnTo>
                    <a:pt x="6" y="182"/>
                  </a:lnTo>
                  <a:lnTo>
                    <a:pt x="14" y="184"/>
                  </a:lnTo>
                  <a:lnTo>
                    <a:pt x="20" y="183"/>
                  </a:lnTo>
                  <a:lnTo>
                    <a:pt x="24" y="180"/>
                  </a:lnTo>
                  <a:lnTo>
                    <a:pt x="28" y="173"/>
                  </a:lnTo>
                  <a:lnTo>
                    <a:pt x="32" y="158"/>
                  </a:lnTo>
                  <a:lnTo>
                    <a:pt x="47" y="103"/>
                  </a:lnTo>
                  <a:lnTo>
                    <a:pt x="65" y="61"/>
                  </a:lnTo>
                  <a:lnTo>
                    <a:pt x="87" y="34"/>
                  </a:lnTo>
                  <a:lnTo>
                    <a:pt x="114" y="24"/>
                  </a:lnTo>
                  <a:lnTo>
                    <a:pt x="129" y="27"/>
                  </a:lnTo>
                  <a:lnTo>
                    <a:pt x="140" y="36"/>
                  </a:lnTo>
                  <a:lnTo>
                    <a:pt x="146" y="52"/>
                  </a:lnTo>
                  <a:lnTo>
                    <a:pt x="149" y="76"/>
                  </a:lnTo>
                  <a:lnTo>
                    <a:pt x="148" y="93"/>
                  </a:lnTo>
                  <a:lnTo>
                    <a:pt x="145" y="110"/>
                  </a:lnTo>
                  <a:lnTo>
                    <a:pt x="140" y="134"/>
                  </a:lnTo>
                  <a:lnTo>
                    <a:pt x="131" y="170"/>
                  </a:lnTo>
                  <a:lnTo>
                    <a:pt x="66" y="43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57" name="Freeform 9"/>
            <p:cNvSpPr>
              <a:spLocks noChangeAspect="1"/>
            </p:cNvSpPr>
            <p:nvPr/>
          </p:nvSpPr>
          <p:spPr bwMode="auto">
            <a:xfrm>
              <a:off x="2208" y="1"/>
              <a:ext cx="260" cy="1122"/>
            </a:xfrm>
            <a:custGeom>
              <a:avLst/>
              <a:gdLst/>
              <a:ahLst/>
              <a:cxnLst>
                <a:cxn ang="0">
                  <a:pos x="260" y="1111"/>
                </a:cxn>
                <a:cxn ang="0">
                  <a:pos x="260" y="1108"/>
                </a:cxn>
                <a:cxn ang="0">
                  <a:pos x="257" y="1105"/>
                </a:cxn>
                <a:cxn ang="0">
                  <a:pos x="251" y="1098"/>
                </a:cxn>
                <a:cxn ang="0">
                  <a:pos x="241" y="1086"/>
                </a:cxn>
                <a:cxn ang="0">
                  <a:pos x="154" y="969"/>
                </a:cxn>
                <a:cxn ang="0">
                  <a:pos x="101" y="835"/>
                </a:cxn>
                <a:cxn ang="0">
                  <a:pos x="73" y="696"/>
                </a:cxn>
                <a:cxn ang="0">
                  <a:pos x="65" y="561"/>
                </a:cxn>
                <a:cxn ang="0">
                  <a:pos x="74" y="416"/>
                </a:cxn>
                <a:cxn ang="0">
                  <a:pos x="104" y="275"/>
                </a:cxn>
                <a:cxn ang="0">
                  <a:pos x="159" y="145"/>
                </a:cxn>
                <a:cxn ang="0">
                  <a:pos x="245" y="31"/>
                </a:cxn>
                <a:cxn ang="0">
                  <a:pos x="258" y="17"/>
                </a:cxn>
                <a:cxn ang="0">
                  <a:pos x="260" y="11"/>
                </a:cxn>
                <a:cxn ang="0">
                  <a:pos x="257" y="3"/>
                </a:cxn>
                <a:cxn ang="0">
                  <a:pos x="249" y="0"/>
                </a:cxn>
                <a:cxn ang="0">
                  <a:pos x="225" y="14"/>
                </a:cxn>
                <a:cxn ang="0">
                  <a:pos x="180" y="56"/>
                </a:cxn>
                <a:cxn ang="0">
                  <a:pos x="125" y="125"/>
                </a:cxn>
                <a:cxn ang="0">
                  <a:pos x="71" y="219"/>
                </a:cxn>
                <a:cxn ang="0">
                  <a:pos x="36" y="311"/>
                </a:cxn>
                <a:cxn ang="0">
                  <a:pos x="14" y="401"/>
                </a:cxn>
                <a:cxn ang="0">
                  <a:pos x="3" y="485"/>
                </a:cxn>
                <a:cxn ang="0">
                  <a:pos x="0" y="561"/>
                </a:cxn>
                <a:cxn ang="0">
                  <a:pos x="3" y="635"/>
                </a:cxn>
                <a:cxn ang="0">
                  <a:pos x="14" y="721"/>
                </a:cxn>
                <a:cxn ang="0">
                  <a:pos x="37" y="815"/>
                </a:cxn>
                <a:cxn ang="0">
                  <a:pos x="75" y="911"/>
                </a:cxn>
                <a:cxn ang="0">
                  <a:pos x="128" y="1003"/>
                </a:cxn>
                <a:cxn ang="0">
                  <a:pos x="183" y="1069"/>
                </a:cxn>
                <a:cxn ang="0">
                  <a:pos x="226" y="1109"/>
                </a:cxn>
                <a:cxn ang="0">
                  <a:pos x="249" y="1122"/>
                </a:cxn>
                <a:cxn ang="0">
                  <a:pos x="257" y="1120"/>
                </a:cxn>
                <a:cxn ang="0">
                  <a:pos x="260" y="1111"/>
                </a:cxn>
              </a:cxnLst>
              <a:rect l="0" t="0" r="r" b="b"/>
              <a:pathLst>
                <a:path w="260" h="1122">
                  <a:moveTo>
                    <a:pt x="260" y="1111"/>
                  </a:moveTo>
                  <a:lnTo>
                    <a:pt x="260" y="1108"/>
                  </a:lnTo>
                  <a:lnTo>
                    <a:pt x="257" y="1105"/>
                  </a:lnTo>
                  <a:lnTo>
                    <a:pt x="251" y="1098"/>
                  </a:lnTo>
                  <a:lnTo>
                    <a:pt x="241" y="1086"/>
                  </a:lnTo>
                  <a:lnTo>
                    <a:pt x="154" y="969"/>
                  </a:lnTo>
                  <a:lnTo>
                    <a:pt x="101" y="835"/>
                  </a:lnTo>
                  <a:lnTo>
                    <a:pt x="73" y="696"/>
                  </a:lnTo>
                  <a:lnTo>
                    <a:pt x="65" y="561"/>
                  </a:lnTo>
                  <a:lnTo>
                    <a:pt x="74" y="416"/>
                  </a:lnTo>
                  <a:lnTo>
                    <a:pt x="104" y="275"/>
                  </a:lnTo>
                  <a:lnTo>
                    <a:pt x="159" y="145"/>
                  </a:lnTo>
                  <a:lnTo>
                    <a:pt x="245" y="31"/>
                  </a:lnTo>
                  <a:lnTo>
                    <a:pt x="258" y="17"/>
                  </a:lnTo>
                  <a:lnTo>
                    <a:pt x="260" y="11"/>
                  </a:lnTo>
                  <a:lnTo>
                    <a:pt x="257" y="3"/>
                  </a:lnTo>
                  <a:lnTo>
                    <a:pt x="249" y="0"/>
                  </a:lnTo>
                  <a:lnTo>
                    <a:pt x="225" y="14"/>
                  </a:lnTo>
                  <a:lnTo>
                    <a:pt x="180" y="56"/>
                  </a:lnTo>
                  <a:lnTo>
                    <a:pt x="125" y="125"/>
                  </a:lnTo>
                  <a:lnTo>
                    <a:pt x="71" y="219"/>
                  </a:lnTo>
                  <a:lnTo>
                    <a:pt x="36" y="311"/>
                  </a:lnTo>
                  <a:lnTo>
                    <a:pt x="14" y="401"/>
                  </a:lnTo>
                  <a:lnTo>
                    <a:pt x="3" y="485"/>
                  </a:lnTo>
                  <a:lnTo>
                    <a:pt x="0" y="561"/>
                  </a:lnTo>
                  <a:lnTo>
                    <a:pt x="3" y="635"/>
                  </a:lnTo>
                  <a:lnTo>
                    <a:pt x="14" y="721"/>
                  </a:lnTo>
                  <a:lnTo>
                    <a:pt x="37" y="815"/>
                  </a:lnTo>
                  <a:lnTo>
                    <a:pt x="75" y="911"/>
                  </a:lnTo>
                  <a:lnTo>
                    <a:pt x="128" y="1003"/>
                  </a:lnTo>
                  <a:lnTo>
                    <a:pt x="183" y="1069"/>
                  </a:lnTo>
                  <a:lnTo>
                    <a:pt x="226" y="1109"/>
                  </a:lnTo>
                  <a:lnTo>
                    <a:pt x="249" y="1122"/>
                  </a:lnTo>
                  <a:lnTo>
                    <a:pt x="257" y="1120"/>
                  </a:lnTo>
                  <a:lnTo>
                    <a:pt x="260" y="111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58" name="Freeform 10"/>
            <p:cNvSpPr>
              <a:spLocks noChangeAspect="1"/>
            </p:cNvSpPr>
            <p:nvPr/>
          </p:nvSpPr>
          <p:spPr bwMode="auto">
            <a:xfrm>
              <a:off x="2572" y="76"/>
              <a:ext cx="813" cy="767"/>
            </a:xfrm>
            <a:custGeom>
              <a:avLst/>
              <a:gdLst/>
              <a:ahLst/>
              <a:cxnLst>
                <a:cxn ang="0">
                  <a:pos x="644" y="113"/>
                </a:cxn>
                <a:cxn ang="0">
                  <a:pos x="701" y="64"/>
                </a:cxn>
                <a:cxn ang="0">
                  <a:pos x="790" y="35"/>
                </a:cxn>
                <a:cxn ang="0">
                  <a:pos x="806" y="32"/>
                </a:cxn>
                <a:cxn ang="0">
                  <a:pos x="813" y="14"/>
                </a:cxn>
                <a:cxn ang="0">
                  <a:pos x="798" y="0"/>
                </a:cxn>
                <a:cxn ang="0">
                  <a:pos x="595" y="0"/>
                </a:cxn>
                <a:cxn ang="0">
                  <a:pos x="582" y="3"/>
                </a:cxn>
                <a:cxn ang="0">
                  <a:pos x="573" y="22"/>
                </a:cxn>
                <a:cxn ang="0">
                  <a:pos x="590" y="35"/>
                </a:cxn>
                <a:cxn ang="0">
                  <a:pos x="613" y="39"/>
                </a:cxn>
                <a:cxn ang="0">
                  <a:pos x="630" y="61"/>
                </a:cxn>
                <a:cxn ang="0">
                  <a:pos x="617" y="93"/>
                </a:cxn>
                <a:cxn ang="0">
                  <a:pos x="601" y="115"/>
                </a:cxn>
                <a:cxn ang="0">
                  <a:pos x="218" y="81"/>
                </a:cxn>
                <a:cxn ang="0">
                  <a:pos x="211" y="62"/>
                </a:cxn>
                <a:cxn ang="0">
                  <a:pos x="240" y="38"/>
                </a:cxn>
                <a:cxn ang="0">
                  <a:pos x="277" y="35"/>
                </a:cxn>
                <a:cxn ang="0">
                  <a:pos x="296" y="32"/>
                </a:cxn>
                <a:cxn ang="0">
                  <a:pos x="304" y="13"/>
                </a:cxn>
                <a:cxn ang="0">
                  <a:pos x="287" y="0"/>
                </a:cxn>
                <a:cxn ang="0">
                  <a:pos x="217" y="2"/>
                </a:cxn>
                <a:cxn ang="0">
                  <a:pos x="147" y="4"/>
                </a:cxn>
                <a:cxn ang="0">
                  <a:pos x="84" y="2"/>
                </a:cxn>
                <a:cxn ang="0">
                  <a:pos x="21" y="0"/>
                </a:cxn>
                <a:cxn ang="0">
                  <a:pos x="8" y="3"/>
                </a:cxn>
                <a:cxn ang="0">
                  <a:pos x="0" y="23"/>
                </a:cxn>
                <a:cxn ang="0">
                  <a:pos x="26" y="35"/>
                </a:cxn>
                <a:cxn ang="0">
                  <a:pos x="88" y="44"/>
                </a:cxn>
                <a:cxn ang="0">
                  <a:pos x="108" y="73"/>
                </a:cxn>
                <a:cxn ang="0">
                  <a:pos x="248" y="452"/>
                </a:cxn>
                <a:cxn ang="0">
                  <a:pos x="242" y="492"/>
                </a:cxn>
                <a:cxn ang="0">
                  <a:pos x="209" y="626"/>
                </a:cxn>
                <a:cxn ang="0">
                  <a:pos x="194" y="686"/>
                </a:cxn>
                <a:cxn ang="0">
                  <a:pos x="183" y="714"/>
                </a:cxn>
                <a:cxn ang="0">
                  <a:pos x="163" y="727"/>
                </a:cxn>
                <a:cxn ang="0">
                  <a:pos x="124" y="731"/>
                </a:cxn>
                <a:cxn ang="0">
                  <a:pos x="80" y="732"/>
                </a:cxn>
                <a:cxn ang="0">
                  <a:pos x="65" y="741"/>
                </a:cxn>
                <a:cxn ang="0">
                  <a:pos x="71" y="765"/>
                </a:cxn>
                <a:cxn ang="0">
                  <a:pos x="110" y="766"/>
                </a:cxn>
                <a:cxn ang="0">
                  <a:pos x="190" y="764"/>
                </a:cxn>
                <a:cxn ang="0">
                  <a:pos x="252" y="764"/>
                </a:cxn>
                <a:cxn ang="0">
                  <a:pos x="332" y="766"/>
                </a:cxn>
                <a:cxn ang="0">
                  <a:pos x="370" y="767"/>
                </a:cxn>
                <a:cxn ang="0">
                  <a:pos x="382" y="758"/>
                </a:cxn>
                <a:cxn ang="0">
                  <a:pos x="377" y="733"/>
                </a:cxn>
                <a:cxn ang="0">
                  <a:pos x="339" y="732"/>
                </a:cxn>
                <a:cxn ang="0">
                  <a:pos x="287" y="725"/>
                </a:cxn>
                <a:cxn ang="0">
                  <a:pos x="283" y="701"/>
                </a:cxn>
                <a:cxn ang="0">
                  <a:pos x="292" y="661"/>
                </a:cxn>
                <a:cxn ang="0">
                  <a:pos x="335" y="483"/>
                </a:cxn>
                <a:cxn ang="0">
                  <a:pos x="351" y="448"/>
                </a:cxn>
              </a:cxnLst>
              <a:rect l="0" t="0" r="r" b="b"/>
              <a:pathLst>
                <a:path w="813" h="767">
                  <a:moveTo>
                    <a:pt x="628" y="129"/>
                  </a:moveTo>
                  <a:lnTo>
                    <a:pt x="644" y="113"/>
                  </a:lnTo>
                  <a:lnTo>
                    <a:pt x="670" y="87"/>
                  </a:lnTo>
                  <a:lnTo>
                    <a:pt x="701" y="64"/>
                  </a:lnTo>
                  <a:lnTo>
                    <a:pt x="740" y="45"/>
                  </a:lnTo>
                  <a:lnTo>
                    <a:pt x="790" y="35"/>
                  </a:lnTo>
                  <a:lnTo>
                    <a:pt x="799" y="34"/>
                  </a:lnTo>
                  <a:lnTo>
                    <a:pt x="806" y="32"/>
                  </a:lnTo>
                  <a:lnTo>
                    <a:pt x="811" y="25"/>
                  </a:lnTo>
                  <a:lnTo>
                    <a:pt x="813" y="14"/>
                  </a:lnTo>
                  <a:lnTo>
                    <a:pt x="809" y="4"/>
                  </a:lnTo>
                  <a:lnTo>
                    <a:pt x="798" y="0"/>
                  </a:lnTo>
                  <a:lnTo>
                    <a:pt x="706" y="4"/>
                  </a:lnTo>
                  <a:lnTo>
                    <a:pt x="595" y="0"/>
                  </a:lnTo>
                  <a:lnTo>
                    <a:pt x="589" y="1"/>
                  </a:lnTo>
                  <a:lnTo>
                    <a:pt x="582" y="3"/>
                  </a:lnTo>
                  <a:lnTo>
                    <a:pt x="576" y="9"/>
                  </a:lnTo>
                  <a:lnTo>
                    <a:pt x="573" y="22"/>
                  </a:lnTo>
                  <a:lnTo>
                    <a:pt x="580" y="33"/>
                  </a:lnTo>
                  <a:lnTo>
                    <a:pt x="590" y="35"/>
                  </a:lnTo>
                  <a:lnTo>
                    <a:pt x="600" y="36"/>
                  </a:lnTo>
                  <a:lnTo>
                    <a:pt x="613" y="39"/>
                  </a:lnTo>
                  <a:lnTo>
                    <a:pt x="625" y="47"/>
                  </a:lnTo>
                  <a:lnTo>
                    <a:pt x="630" y="61"/>
                  </a:lnTo>
                  <a:lnTo>
                    <a:pt x="626" y="77"/>
                  </a:lnTo>
                  <a:lnTo>
                    <a:pt x="617" y="93"/>
                  </a:lnTo>
                  <a:lnTo>
                    <a:pt x="607" y="107"/>
                  </a:lnTo>
                  <a:lnTo>
                    <a:pt x="601" y="115"/>
                  </a:lnTo>
                  <a:lnTo>
                    <a:pt x="341" y="415"/>
                  </a:lnTo>
                  <a:lnTo>
                    <a:pt x="218" y="81"/>
                  </a:lnTo>
                  <a:lnTo>
                    <a:pt x="212" y="66"/>
                  </a:lnTo>
                  <a:lnTo>
                    <a:pt x="211" y="62"/>
                  </a:lnTo>
                  <a:lnTo>
                    <a:pt x="220" y="46"/>
                  </a:lnTo>
                  <a:lnTo>
                    <a:pt x="240" y="38"/>
                  </a:lnTo>
                  <a:lnTo>
                    <a:pt x="262" y="36"/>
                  </a:lnTo>
                  <a:lnTo>
                    <a:pt x="277" y="35"/>
                  </a:lnTo>
                  <a:lnTo>
                    <a:pt x="288" y="35"/>
                  </a:lnTo>
                  <a:lnTo>
                    <a:pt x="296" y="32"/>
                  </a:lnTo>
                  <a:lnTo>
                    <a:pt x="302" y="25"/>
                  </a:lnTo>
                  <a:lnTo>
                    <a:pt x="304" y="13"/>
                  </a:lnTo>
                  <a:lnTo>
                    <a:pt x="297" y="2"/>
                  </a:lnTo>
                  <a:lnTo>
                    <a:pt x="287" y="0"/>
                  </a:lnTo>
                  <a:lnTo>
                    <a:pt x="257" y="1"/>
                  </a:lnTo>
                  <a:lnTo>
                    <a:pt x="217" y="2"/>
                  </a:lnTo>
                  <a:lnTo>
                    <a:pt x="177" y="3"/>
                  </a:lnTo>
                  <a:lnTo>
                    <a:pt x="147" y="4"/>
                  </a:lnTo>
                  <a:lnTo>
                    <a:pt x="119" y="3"/>
                  </a:lnTo>
                  <a:lnTo>
                    <a:pt x="84" y="2"/>
                  </a:lnTo>
                  <a:lnTo>
                    <a:pt x="49" y="1"/>
                  </a:lnTo>
                  <a:lnTo>
                    <a:pt x="21" y="0"/>
                  </a:lnTo>
                  <a:lnTo>
                    <a:pt x="15" y="1"/>
                  </a:lnTo>
                  <a:lnTo>
                    <a:pt x="8" y="3"/>
                  </a:lnTo>
                  <a:lnTo>
                    <a:pt x="2" y="10"/>
                  </a:lnTo>
                  <a:lnTo>
                    <a:pt x="0" y="23"/>
                  </a:lnTo>
                  <a:lnTo>
                    <a:pt x="8" y="34"/>
                  </a:lnTo>
                  <a:lnTo>
                    <a:pt x="26" y="35"/>
                  </a:lnTo>
                  <a:lnTo>
                    <a:pt x="65" y="37"/>
                  </a:lnTo>
                  <a:lnTo>
                    <a:pt x="88" y="44"/>
                  </a:lnTo>
                  <a:lnTo>
                    <a:pt x="100" y="56"/>
                  </a:lnTo>
                  <a:lnTo>
                    <a:pt x="108" y="73"/>
                  </a:lnTo>
                  <a:lnTo>
                    <a:pt x="245" y="442"/>
                  </a:lnTo>
                  <a:lnTo>
                    <a:pt x="248" y="452"/>
                  </a:lnTo>
                  <a:lnTo>
                    <a:pt x="249" y="462"/>
                  </a:lnTo>
                  <a:lnTo>
                    <a:pt x="242" y="492"/>
                  </a:lnTo>
                  <a:lnTo>
                    <a:pt x="226" y="557"/>
                  </a:lnTo>
                  <a:lnTo>
                    <a:pt x="209" y="626"/>
                  </a:lnTo>
                  <a:lnTo>
                    <a:pt x="199" y="666"/>
                  </a:lnTo>
                  <a:lnTo>
                    <a:pt x="194" y="686"/>
                  </a:lnTo>
                  <a:lnTo>
                    <a:pt x="189" y="702"/>
                  </a:lnTo>
                  <a:lnTo>
                    <a:pt x="183" y="714"/>
                  </a:lnTo>
                  <a:lnTo>
                    <a:pt x="175" y="722"/>
                  </a:lnTo>
                  <a:lnTo>
                    <a:pt x="163" y="727"/>
                  </a:lnTo>
                  <a:lnTo>
                    <a:pt x="146" y="730"/>
                  </a:lnTo>
                  <a:lnTo>
                    <a:pt x="124" y="731"/>
                  </a:lnTo>
                  <a:lnTo>
                    <a:pt x="94" y="732"/>
                  </a:lnTo>
                  <a:lnTo>
                    <a:pt x="80" y="732"/>
                  </a:lnTo>
                  <a:lnTo>
                    <a:pt x="71" y="735"/>
                  </a:lnTo>
                  <a:lnTo>
                    <a:pt x="65" y="741"/>
                  </a:lnTo>
                  <a:lnTo>
                    <a:pt x="64" y="754"/>
                  </a:lnTo>
                  <a:lnTo>
                    <a:pt x="71" y="765"/>
                  </a:lnTo>
                  <a:lnTo>
                    <a:pt x="79" y="767"/>
                  </a:lnTo>
                  <a:lnTo>
                    <a:pt x="110" y="766"/>
                  </a:lnTo>
                  <a:lnTo>
                    <a:pt x="150" y="765"/>
                  </a:lnTo>
                  <a:lnTo>
                    <a:pt x="190" y="764"/>
                  </a:lnTo>
                  <a:lnTo>
                    <a:pt x="221" y="763"/>
                  </a:lnTo>
                  <a:lnTo>
                    <a:pt x="252" y="764"/>
                  </a:lnTo>
                  <a:lnTo>
                    <a:pt x="292" y="765"/>
                  </a:lnTo>
                  <a:lnTo>
                    <a:pt x="332" y="766"/>
                  </a:lnTo>
                  <a:lnTo>
                    <a:pt x="363" y="767"/>
                  </a:lnTo>
                  <a:lnTo>
                    <a:pt x="370" y="767"/>
                  </a:lnTo>
                  <a:lnTo>
                    <a:pt x="377" y="764"/>
                  </a:lnTo>
                  <a:lnTo>
                    <a:pt x="382" y="758"/>
                  </a:lnTo>
                  <a:lnTo>
                    <a:pt x="385" y="744"/>
                  </a:lnTo>
                  <a:lnTo>
                    <a:pt x="377" y="733"/>
                  </a:lnTo>
                  <a:lnTo>
                    <a:pt x="354" y="732"/>
                  </a:lnTo>
                  <a:lnTo>
                    <a:pt x="339" y="732"/>
                  </a:lnTo>
                  <a:lnTo>
                    <a:pt x="311" y="730"/>
                  </a:lnTo>
                  <a:lnTo>
                    <a:pt x="287" y="725"/>
                  </a:lnTo>
                  <a:lnTo>
                    <a:pt x="280" y="712"/>
                  </a:lnTo>
                  <a:lnTo>
                    <a:pt x="283" y="701"/>
                  </a:lnTo>
                  <a:lnTo>
                    <a:pt x="286" y="682"/>
                  </a:lnTo>
                  <a:lnTo>
                    <a:pt x="292" y="661"/>
                  </a:lnTo>
                  <a:lnTo>
                    <a:pt x="296" y="641"/>
                  </a:lnTo>
                  <a:lnTo>
                    <a:pt x="335" y="483"/>
                  </a:lnTo>
                  <a:lnTo>
                    <a:pt x="342" y="461"/>
                  </a:lnTo>
                  <a:lnTo>
                    <a:pt x="351" y="448"/>
                  </a:lnTo>
                  <a:lnTo>
                    <a:pt x="628" y="12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59" name="Freeform 11"/>
            <p:cNvSpPr>
              <a:spLocks noChangeAspect="1"/>
            </p:cNvSpPr>
            <p:nvPr/>
          </p:nvSpPr>
          <p:spPr bwMode="auto">
            <a:xfrm>
              <a:off x="3220" y="664"/>
              <a:ext cx="478" cy="355"/>
            </a:xfrm>
            <a:custGeom>
              <a:avLst/>
              <a:gdLst/>
              <a:ahLst/>
              <a:cxnLst>
                <a:cxn ang="0">
                  <a:pos x="53" y="317"/>
                </a:cxn>
                <a:cxn ang="0">
                  <a:pos x="59" y="349"/>
                </a:cxn>
                <a:cxn ang="0">
                  <a:pos x="96" y="349"/>
                </a:cxn>
                <a:cxn ang="0">
                  <a:pos x="115" y="317"/>
                </a:cxn>
                <a:cxn ang="0">
                  <a:pos x="130" y="255"/>
                </a:cxn>
                <a:cxn ang="0">
                  <a:pos x="152" y="166"/>
                </a:cxn>
                <a:cxn ang="0">
                  <a:pos x="163" y="130"/>
                </a:cxn>
                <a:cxn ang="0">
                  <a:pos x="185" y="95"/>
                </a:cxn>
                <a:cxn ang="0">
                  <a:pos x="230" y="47"/>
                </a:cxn>
                <a:cxn ang="0">
                  <a:pos x="302" y="22"/>
                </a:cxn>
                <a:cxn ang="0">
                  <a:pos x="343" y="44"/>
                </a:cxn>
                <a:cxn ang="0">
                  <a:pos x="349" y="78"/>
                </a:cxn>
                <a:cxn ang="0">
                  <a:pos x="330" y="166"/>
                </a:cxn>
                <a:cxn ang="0">
                  <a:pos x="302" y="245"/>
                </a:cxn>
                <a:cxn ang="0">
                  <a:pos x="291" y="288"/>
                </a:cxn>
                <a:cxn ang="0">
                  <a:pos x="313" y="337"/>
                </a:cxn>
                <a:cxn ang="0">
                  <a:pos x="365" y="355"/>
                </a:cxn>
                <a:cxn ang="0">
                  <a:pos x="415" y="338"/>
                </a:cxn>
                <a:cxn ang="0">
                  <a:pos x="451" y="299"/>
                </a:cxn>
                <a:cxn ang="0">
                  <a:pos x="471" y="259"/>
                </a:cxn>
                <a:cxn ang="0">
                  <a:pos x="478" y="235"/>
                </a:cxn>
                <a:cxn ang="0">
                  <a:pos x="465" y="224"/>
                </a:cxn>
                <a:cxn ang="0">
                  <a:pos x="450" y="238"/>
                </a:cxn>
                <a:cxn ang="0">
                  <a:pos x="414" y="309"/>
                </a:cxn>
                <a:cxn ang="0">
                  <a:pos x="367" y="333"/>
                </a:cxn>
                <a:cxn ang="0">
                  <a:pos x="348" y="305"/>
                </a:cxn>
                <a:cxn ang="0">
                  <a:pos x="351" y="280"/>
                </a:cxn>
                <a:cxn ang="0">
                  <a:pos x="366" y="242"/>
                </a:cxn>
                <a:cxn ang="0">
                  <a:pos x="390" y="173"/>
                </a:cxn>
                <a:cxn ang="0">
                  <a:pos x="407" y="90"/>
                </a:cxn>
                <a:cxn ang="0">
                  <a:pos x="397" y="44"/>
                </a:cxn>
                <a:cxn ang="0">
                  <a:pos x="372" y="17"/>
                </a:cxn>
                <a:cxn ang="0">
                  <a:pos x="339" y="4"/>
                </a:cxn>
                <a:cxn ang="0">
                  <a:pos x="305" y="0"/>
                </a:cxn>
                <a:cxn ang="0">
                  <a:pos x="224" y="25"/>
                </a:cxn>
                <a:cxn ang="0">
                  <a:pos x="173" y="72"/>
                </a:cxn>
                <a:cxn ang="0">
                  <a:pos x="141" y="16"/>
                </a:cxn>
                <a:cxn ang="0">
                  <a:pos x="89" y="0"/>
                </a:cxn>
                <a:cxn ang="0">
                  <a:pos x="50" y="15"/>
                </a:cxn>
                <a:cxn ang="0">
                  <a:pos x="28" y="43"/>
                </a:cxn>
                <a:cxn ang="0">
                  <a:pos x="7" y="91"/>
                </a:cxn>
                <a:cxn ang="0">
                  <a:pos x="0" y="121"/>
                </a:cxn>
                <a:cxn ang="0">
                  <a:pos x="13" y="131"/>
                </a:cxn>
                <a:cxn ang="0">
                  <a:pos x="24" y="127"/>
                </a:cxn>
                <a:cxn ang="0">
                  <a:pos x="30" y="107"/>
                </a:cxn>
                <a:cxn ang="0">
                  <a:pos x="51" y="48"/>
                </a:cxn>
                <a:cxn ang="0">
                  <a:pos x="87" y="22"/>
                </a:cxn>
                <a:cxn ang="0">
                  <a:pos x="108" y="34"/>
                </a:cxn>
                <a:cxn ang="0">
                  <a:pos x="113" y="61"/>
                </a:cxn>
                <a:cxn ang="0">
                  <a:pos x="101" y="127"/>
                </a:cxn>
                <a:cxn ang="0">
                  <a:pos x="83" y="197"/>
                </a:cxn>
              </a:cxnLst>
              <a:rect l="0" t="0" r="r" b="b"/>
              <a:pathLst>
                <a:path w="478" h="355">
                  <a:moveTo>
                    <a:pt x="58" y="298"/>
                  </a:moveTo>
                  <a:lnTo>
                    <a:pt x="53" y="317"/>
                  </a:lnTo>
                  <a:lnTo>
                    <a:pt x="50" y="330"/>
                  </a:lnTo>
                  <a:lnTo>
                    <a:pt x="59" y="349"/>
                  </a:lnTo>
                  <a:lnTo>
                    <a:pt x="77" y="355"/>
                  </a:lnTo>
                  <a:lnTo>
                    <a:pt x="96" y="349"/>
                  </a:lnTo>
                  <a:lnTo>
                    <a:pt x="108" y="338"/>
                  </a:lnTo>
                  <a:lnTo>
                    <a:pt x="115" y="317"/>
                  </a:lnTo>
                  <a:lnTo>
                    <a:pt x="121" y="289"/>
                  </a:lnTo>
                  <a:lnTo>
                    <a:pt x="130" y="255"/>
                  </a:lnTo>
                  <a:lnTo>
                    <a:pt x="139" y="218"/>
                  </a:lnTo>
                  <a:lnTo>
                    <a:pt x="152" y="166"/>
                  </a:lnTo>
                  <a:lnTo>
                    <a:pt x="158" y="145"/>
                  </a:lnTo>
                  <a:lnTo>
                    <a:pt x="163" y="130"/>
                  </a:lnTo>
                  <a:lnTo>
                    <a:pt x="172" y="115"/>
                  </a:lnTo>
                  <a:lnTo>
                    <a:pt x="185" y="95"/>
                  </a:lnTo>
                  <a:lnTo>
                    <a:pt x="204" y="70"/>
                  </a:lnTo>
                  <a:lnTo>
                    <a:pt x="230" y="47"/>
                  </a:lnTo>
                  <a:lnTo>
                    <a:pt x="263" y="29"/>
                  </a:lnTo>
                  <a:lnTo>
                    <a:pt x="302" y="22"/>
                  </a:lnTo>
                  <a:lnTo>
                    <a:pt x="329" y="29"/>
                  </a:lnTo>
                  <a:lnTo>
                    <a:pt x="343" y="44"/>
                  </a:lnTo>
                  <a:lnTo>
                    <a:pt x="348" y="63"/>
                  </a:lnTo>
                  <a:lnTo>
                    <a:pt x="349" y="78"/>
                  </a:lnTo>
                  <a:lnTo>
                    <a:pt x="343" y="119"/>
                  </a:lnTo>
                  <a:lnTo>
                    <a:pt x="330" y="166"/>
                  </a:lnTo>
                  <a:lnTo>
                    <a:pt x="315" y="211"/>
                  </a:lnTo>
                  <a:lnTo>
                    <a:pt x="302" y="245"/>
                  </a:lnTo>
                  <a:lnTo>
                    <a:pt x="293" y="269"/>
                  </a:lnTo>
                  <a:lnTo>
                    <a:pt x="291" y="288"/>
                  </a:lnTo>
                  <a:lnTo>
                    <a:pt x="297" y="316"/>
                  </a:lnTo>
                  <a:lnTo>
                    <a:pt x="313" y="337"/>
                  </a:lnTo>
                  <a:lnTo>
                    <a:pt x="336" y="350"/>
                  </a:lnTo>
                  <a:lnTo>
                    <a:pt x="365" y="355"/>
                  </a:lnTo>
                  <a:lnTo>
                    <a:pt x="392" y="350"/>
                  </a:lnTo>
                  <a:lnTo>
                    <a:pt x="415" y="338"/>
                  </a:lnTo>
                  <a:lnTo>
                    <a:pt x="435" y="320"/>
                  </a:lnTo>
                  <a:lnTo>
                    <a:pt x="451" y="299"/>
                  </a:lnTo>
                  <a:lnTo>
                    <a:pt x="463" y="278"/>
                  </a:lnTo>
                  <a:lnTo>
                    <a:pt x="471" y="259"/>
                  </a:lnTo>
                  <a:lnTo>
                    <a:pt x="476" y="243"/>
                  </a:lnTo>
                  <a:lnTo>
                    <a:pt x="478" y="235"/>
                  </a:lnTo>
                  <a:lnTo>
                    <a:pt x="472" y="226"/>
                  </a:lnTo>
                  <a:lnTo>
                    <a:pt x="465" y="224"/>
                  </a:lnTo>
                  <a:lnTo>
                    <a:pt x="455" y="228"/>
                  </a:lnTo>
                  <a:lnTo>
                    <a:pt x="450" y="238"/>
                  </a:lnTo>
                  <a:lnTo>
                    <a:pt x="434" y="280"/>
                  </a:lnTo>
                  <a:lnTo>
                    <a:pt x="414" y="309"/>
                  </a:lnTo>
                  <a:lnTo>
                    <a:pt x="391" y="327"/>
                  </a:lnTo>
                  <a:lnTo>
                    <a:pt x="367" y="333"/>
                  </a:lnTo>
                  <a:lnTo>
                    <a:pt x="351" y="325"/>
                  </a:lnTo>
                  <a:lnTo>
                    <a:pt x="348" y="305"/>
                  </a:lnTo>
                  <a:lnTo>
                    <a:pt x="349" y="293"/>
                  </a:lnTo>
                  <a:lnTo>
                    <a:pt x="351" y="280"/>
                  </a:lnTo>
                  <a:lnTo>
                    <a:pt x="357" y="264"/>
                  </a:lnTo>
                  <a:lnTo>
                    <a:pt x="366" y="242"/>
                  </a:lnTo>
                  <a:lnTo>
                    <a:pt x="376" y="214"/>
                  </a:lnTo>
                  <a:lnTo>
                    <a:pt x="390" y="173"/>
                  </a:lnTo>
                  <a:lnTo>
                    <a:pt x="402" y="129"/>
                  </a:lnTo>
                  <a:lnTo>
                    <a:pt x="407" y="90"/>
                  </a:lnTo>
                  <a:lnTo>
                    <a:pt x="405" y="64"/>
                  </a:lnTo>
                  <a:lnTo>
                    <a:pt x="397" y="44"/>
                  </a:lnTo>
                  <a:lnTo>
                    <a:pt x="386" y="28"/>
                  </a:lnTo>
                  <a:lnTo>
                    <a:pt x="372" y="17"/>
                  </a:lnTo>
                  <a:lnTo>
                    <a:pt x="356" y="9"/>
                  </a:lnTo>
                  <a:lnTo>
                    <a:pt x="339" y="4"/>
                  </a:lnTo>
                  <a:lnTo>
                    <a:pt x="322" y="2"/>
                  </a:lnTo>
                  <a:lnTo>
                    <a:pt x="305" y="0"/>
                  </a:lnTo>
                  <a:lnTo>
                    <a:pt x="260" y="7"/>
                  </a:lnTo>
                  <a:lnTo>
                    <a:pt x="224" y="25"/>
                  </a:lnTo>
                  <a:lnTo>
                    <a:pt x="195" y="48"/>
                  </a:lnTo>
                  <a:lnTo>
                    <a:pt x="173" y="72"/>
                  </a:lnTo>
                  <a:lnTo>
                    <a:pt x="162" y="38"/>
                  </a:lnTo>
                  <a:lnTo>
                    <a:pt x="141" y="16"/>
                  </a:lnTo>
                  <a:lnTo>
                    <a:pt x="116" y="4"/>
                  </a:lnTo>
                  <a:lnTo>
                    <a:pt x="89" y="0"/>
                  </a:lnTo>
                  <a:lnTo>
                    <a:pt x="67" y="5"/>
                  </a:lnTo>
                  <a:lnTo>
                    <a:pt x="50" y="15"/>
                  </a:lnTo>
                  <a:lnTo>
                    <a:pt x="37" y="29"/>
                  </a:lnTo>
                  <a:lnTo>
                    <a:pt x="28" y="43"/>
                  </a:lnTo>
                  <a:lnTo>
                    <a:pt x="16" y="67"/>
                  </a:lnTo>
                  <a:lnTo>
                    <a:pt x="7" y="91"/>
                  </a:lnTo>
                  <a:lnTo>
                    <a:pt x="1" y="111"/>
                  </a:lnTo>
                  <a:lnTo>
                    <a:pt x="0" y="121"/>
                  </a:lnTo>
                  <a:lnTo>
                    <a:pt x="5" y="130"/>
                  </a:lnTo>
                  <a:lnTo>
                    <a:pt x="13" y="131"/>
                  </a:lnTo>
                  <a:lnTo>
                    <a:pt x="19" y="130"/>
                  </a:lnTo>
                  <a:lnTo>
                    <a:pt x="24" y="127"/>
                  </a:lnTo>
                  <a:lnTo>
                    <a:pt x="26" y="120"/>
                  </a:lnTo>
                  <a:lnTo>
                    <a:pt x="30" y="107"/>
                  </a:lnTo>
                  <a:lnTo>
                    <a:pt x="40" y="75"/>
                  </a:lnTo>
                  <a:lnTo>
                    <a:pt x="51" y="48"/>
                  </a:lnTo>
                  <a:lnTo>
                    <a:pt x="67" y="29"/>
                  </a:lnTo>
                  <a:lnTo>
                    <a:pt x="87" y="22"/>
                  </a:lnTo>
                  <a:lnTo>
                    <a:pt x="100" y="26"/>
                  </a:lnTo>
                  <a:lnTo>
                    <a:pt x="108" y="34"/>
                  </a:lnTo>
                  <a:lnTo>
                    <a:pt x="112" y="46"/>
                  </a:lnTo>
                  <a:lnTo>
                    <a:pt x="113" y="61"/>
                  </a:lnTo>
                  <a:lnTo>
                    <a:pt x="109" y="91"/>
                  </a:lnTo>
                  <a:lnTo>
                    <a:pt x="101" y="127"/>
                  </a:lnTo>
                  <a:lnTo>
                    <a:pt x="92" y="163"/>
                  </a:lnTo>
                  <a:lnTo>
                    <a:pt x="83" y="197"/>
                  </a:lnTo>
                  <a:lnTo>
                    <a:pt x="58" y="29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0" name="Freeform 12"/>
            <p:cNvSpPr>
              <a:spLocks noChangeAspect="1"/>
            </p:cNvSpPr>
            <p:nvPr/>
          </p:nvSpPr>
          <p:spPr bwMode="auto">
            <a:xfrm>
              <a:off x="3772" y="664"/>
              <a:ext cx="719" cy="355"/>
            </a:xfrm>
            <a:custGeom>
              <a:avLst/>
              <a:gdLst/>
              <a:ahLst/>
              <a:cxnLst>
                <a:cxn ang="0">
                  <a:pos x="296" y="311"/>
                </a:cxn>
                <a:cxn ang="0">
                  <a:pos x="301" y="349"/>
                </a:cxn>
                <a:cxn ang="0">
                  <a:pos x="349" y="338"/>
                </a:cxn>
                <a:cxn ang="0">
                  <a:pos x="371" y="255"/>
                </a:cxn>
                <a:cxn ang="0">
                  <a:pos x="399" y="145"/>
                </a:cxn>
                <a:cxn ang="0">
                  <a:pos x="418" y="106"/>
                </a:cxn>
                <a:cxn ang="0">
                  <a:pos x="501" y="30"/>
                </a:cxn>
                <a:cxn ang="0">
                  <a:pos x="582" y="43"/>
                </a:cxn>
                <a:cxn ang="0">
                  <a:pos x="584" y="119"/>
                </a:cxn>
                <a:cxn ang="0">
                  <a:pos x="543" y="245"/>
                </a:cxn>
                <a:cxn ang="0">
                  <a:pos x="538" y="316"/>
                </a:cxn>
                <a:cxn ang="0">
                  <a:pos x="606" y="355"/>
                </a:cxn>
                <a:cxn ang="0">
                  <a:pos x="676" y="320"/>
                </a:cxn>
                <a:cxn ang="0">
                  <a:pos x="712" y="259"/>
                </a:cxn>
                <a:cxn ang="0">
                  <a:pos x="713" y="226"/>
                </a:cxn>
                <a:cxn ang="0">
                  <a:pos x="691" y="238"/>
                </a:cxn>
                <a:cxn ang="0">
                  <a:pos x="632" y="327"/>
                </a:cxn>
                <a:cxn ang="0">
                  <a:pos x="588" y="305"/>
                </a:cxn>
                <a:cxn ang="0">
                  <a:pos x="598" y="264"/>
                </a:cxn>
                <a:cxn ang="0">
                  <a:pos x="631" y="173"/>
                </a:cxn>
                <a:cxn ang="0">
                  <a:pos x="648" y="77"/>
                </a:cxn>
                <a:cxn ang="0">
                  <a:pos x="619" y="22"/>
                </a:cxn>
                <a:cxn ang="0">
                  <a:pos x="498" y="9"/>
                </a:cxn>
                <a:cxn ang="0">
                  <a:pos x="408" y="80"/>
                </a:cxn>
                <a:cxn ang="0">
                  <a:pos x="338" y="4"/>
                </a:cxn>
                <a:cxn ang="0">
                  <a:pos x="224" y="25"/>
                </a:cxn>
                <a:cxn ang="0">
                  <a:pos x="163" y="38"/>
                </a:cxn>
                <a:cxn ang="0">
                  <a:pos x="90" y="0"/>
                </a:cxn>
                <a:cxn ang="0">
                  <a:pos x="37" y="29"/>
                </a:cxn>
                <a:cxn ang="0">
                  <a:pos x="8" y="91"/>
                </a:cxn>
                <a:cxn ang="0">
                  <a:pos x="6" y="130"/>
                </a:cxn>
                <a:cxn ang="0">
                  <a:pos x="24" y="127"/>
                </a:cxn>
                <a:cxn ang="0">
                  <a:pos x="40" y="75"/>
                </a:cxn>
                <a:cxn ang="0">
                  <a:pos x="88" y="22"/>
                </a:cxn>
                <a:cxn ang="0">
                  <a:pos x="113" y="46"/>
                </a:cxn>
                <a:cxn ang="0">
                  <a:pos x="101" y="127"/>
                </a:cxn>
                <a:cxn ang="0">
                  <a:pos x="59" y="298"/>
                </a:cxn>
                <a:cxn ang="0">
                  <a:pos x="60" y="349"/>
                </a:cxn>
                <a:cxn ang="0">
                  <a:pos x="108" y="338"/>
                </a:cxn>
                <a:cxn ang="0">
                  <a:pos x="130" y="255"/>
                </a:cxn>
                <a:cxn ang="0">
                  <a:pos x="158" y="145"/>
                </a:cxn>
                <a:cxn ang="0">
                  <a:pos x="185" y="95"/>
                </a:cxn>
                <a:cxn ang="0">
                  <a:pos x="263" y="29"/>
                </a:cxn>
                <a:cxn ang="0">
                  <a:pos x="343" y="44"/>
                </a:cxn>
                <a:cxn ang="0">
                  <a:pos x="348" y="91"/>
                </a:cxn>
                <a:cxn ang="0">
                  <a:pos x="336" y="151"/>
                </a:cxn>
              </a:cxnLst>
              <a:rect l="0" t="0" r="r" b="b"/>
              <a:pathLst>
                <a:path w="719" h="355">
                  <a:moveTo>
                    <a:pt x="303" y="283"/>
                  </a:moveTo>
                  <a:lnTo>
                    <a:pt x="300" y="297"/>
                  </a:lnTo>
                  <a:lnTo>
                    <a:pt x="296" y="311"/>
                  </a:lnTo>
                  <a:lnTo>
                    <a:pt x="293" y="323"/>
                  </a:lnTo>
                  <a:lnTo>
                    <a:pt x="292" y="330"/>
                  </a:lnTo>
                  <a:lnTo>
                    <a:pt x="301" y="349"/>
                  </a:lnTo>
                  <a:lnTo>
                    <a:pt x="318" y="355"/>
                  </a:lnTo>
                  <a:lnTo>
                    <a:pt x="338" y="349"/>
                  </a:lnTo>
                  <a:lnTo>
                    <a:pt x="349" y="338"/>
                  </a:lnTo>
                  <a:lnTo>
                    <a:pt x="356" y="317"/>
                  </a:lnTo>
                  <a:lnTo>
                    <a:pt x="363" y="289"/>
                  </a:lnTo>
                  <a:lnTo>
                    <a:pt x="371" y="255"/>
                  </a:lnTo>
                  <a:lnTo>
                    <a:pt x="380" y="218"/>
                  </a:lnTo>
                  <a:lnTo>
                    <a:pt x="394" y="166"/>
                  </a:lnTo>
                  <a:lnTo>
                    <a:pt x="399" y="145"/>
                  </a:lnTo>
                  <a:lnTo>
                    <a:pt x="403" y="132"/>
                  </a:lnTo>
                  <a:lnTo>
                    <a:pt x="409" y="121"/>
                  </a:lnTo>
                  <a:lnTo>
                    <a:pt x="418" y="106"/>
                  </a:lnTo>
                  <a:lnTo>
                    <a:pt x="439" y="77"/>
                  </a:lnTo>
                  <a:lnTo>
                    <a:pt x="467" y="50"/>
                  </a:lnTo>
                  <a:lnTo>
                    <a:pt x="501" y="30"/>
                  </a:lnTo>
                  <a:lnTo>
                    <a:pt x="543" y="22"/>
                  </a:lnTo>
                  <a:lnTo>
                    <a:pt x="569" y="28"/>
                  </a:lnTo>
                  <a:lnTo>
                    <a:pt x="582" y="43"/>
                  </a:lnTo>
                  <a:lnTo>
                    <a:pt x="588" y="61"/>
                  </a:lnTo>
                  <a:lnTo>
                    <a:pt x="589" y="78"/>
                  </a:lnTo>
                  <a:lnTo>
                    <a:pt x="584" y="119"/>
                  </a:lnTo>
                  <a:lnTo>
                    <a:pt x="571" y="166"/>
                  </a:lnTo>
                  <a:lnTo>
                    <a:pt x="556" y="211"/>
                  </a:lnTo>
                  <a:lnTo>
                    <a:pt x="543" y="245"/>
                  </a:lnTo>
                  <a:lnTo>
                    <a:pt x="534" y="269"/>
                  </a:lnTo>
                  <a:lnTo>
                    <a:pt x="532" y="288"/>
                  </a:lnTo>
                  <a:lnTo>
                    <a:pt x="538" y="316"/>
                  </a:lnTo>
                  <a:lnTo>
                    <a:pt x="554" y="337"/>
                  </a:lnTo>
                  <a:lnTo>
                    <a:pt x="577" y="350"/>
                  </a:lnTo>
                  <a:lnTo>
                    <a:pt x="606" y="355"/>
                  </a:lnTo>
                  <a:lnTo>
                    <a:pt x="633" y="350"/>
                  </a:lnTo>
                  <a:lnTo>
                    <a:pt x="656" y="338"/>
                  </a:lnTo>
                  <a:lnTo>
                    <a:pt x="676" y="320"/>
                  </a:lnTo>
                  <a:lnTo>
                    <a:pt x="691" y="299"/>
                  </a:lnTo>
                  <a:lnTo>
                    <a:pt x="703" y="278"/>
                  </a:lnTo>
                  <a:lnTo>
                    <a:pt x="712" y="259"/>
                  </a:lnTo>
                  <a:lnTo>
                    <a:pt x="717" y="243"/>
                  </a:lnTo>
                  <a:lnTo>
                    <a:pt x="719" y="235"/>
                  </a:lnTo>
                  <a:lnTo>
                    <a:pt x="713" y="226"/>
                  </a:lnTo>
                  <a:lnTo>
                    <a:pt x="706" y="224"/>
                  </a:lnTo>
                  <a:lnTo>
                    <a:pt x="696" y="228"/>
                  </a:lnTo>
                  <a:lnTo>
                    <a:pt x="691" y="238"/>
                  </a:lnTo>
                  <a:lnTo>
                    <a:pt x="675" y="280"/>
                  </a:lnTo>
                  <a:lnTo>
                    <a:pt x="655" y="309"/>
                  </a:lnTo>
                  <a:lnTo>
                    <a:pt x="632" y="327"/>
                  </a:lnTo>
                  <a:lnTo>
                    <a:pt x="608" y="333"/>
                  </a:lnTo>
                  <a:lnTo>
                    <a:pt x="592" y="325"/>
                  </a:lnTo>
                  <a:lnTo>
                    <a:pt x="588" y="305"/>
                  </a:lnTo>
                  <a:lnTo>
                    <a:pt x="589" y="293"/>
                  </a:lnTo>
                  <a:lnTo>
                    <a:pt x="592" y="280"/>
                  </a:lnTo>
                  <a:lnTo>
                    <a:pt x="598" y="264"/>
                  </a:lnTo>
                  <a:lnTo>
                    <a:pt x="606" y="242"/>
                  </a:lnTo>
                  <a:lnTo>
                    <a:pt x="617" y="214"/>
                  </a:lnTo>
                  <a:lnTo>
                    <a:pt x="631" y="173"/>
                  </a:lnTo>
                  <a:lnTo>
                    <a:pt x="643" y="129"/>
                  </a:lnTo>
                  <a:lnTo>
                    <a:pt x="648" y="90"/>
                  </a:lnTo>
                  <a:lnTo>
                    <a:pt x="648" y="77"/>
                  </a:lnTo>
                  <a:lnTo>
                    <a:pt x="644" y="60"/>
                  </a:lnTo>
                  <a:lnTo>
                    <a:pt x="636" y="40"/>
                  </a:lnTo>
                  <a:lnTo>
                    <a:pt x="619" y="22"/>
                  </a:lnTo>
                  <a:lnTo>
                    <a:pt x="592" y="7"/>
                  </a:lnTo>
                  <a:lnTo>
                    <a:pt x="546" y="0"/>
                  </a:lnTo>
                  <a:lnTo>
                    <a:pt x="498" y="9"/>
                  </a:lnTo>
                  <a:lnTo>
                    <a:pt x="460" y="28"/>
                  </a:lnTo>
                  <a:lnTo>
                    <a:pt x="430" y="54"/>
                  </a:lnTo>
                  <a:lnTo>
                    <a:pt x="408" y="80"/>
                  </a:lnTo>
                  <a:lnTo>
                    <a:pt x="395" y="39"/>
                  </a:lnTo>
                  <a:lnTo>
                    <a:pt x="370" y="16"/>
                  </a:lnTo>
                  <a:lnTo>
                    <a:pt x="338" y="4"/>
                  </a:lnTo>
                  <a:lnTo>
                    <a:pt x="306" y="0"/>
                  </a:lnTo>
                  <a:lnTo>
                    <a:pt x="261" y="7"/>
                  </a:lnTo>
                  <a:lnTo>
                    <a:pt x="224" y="25"/>
                  </a:lnTo>
                  <a:lnTo>
                    <a:pt x="195" y="48"/>
                  </a:lnTo>
                  <a:lnTo>
                    <a:pt x="173" y="72"/>
                  </a:lnTo>
                  <a:lnTo>
                    <a:pt x="163" y="38"/>
                  </a:lnTo>
                  <a:lnTo>
                    <a:pt x="142" y="16"/>
                  </a:lnTo>
                  <a:lnTo>
                    <a:pt x="116" y="4"/>
                  </a:lnTo>
                  <a:lnTo>
                    <a:pt x="90" y="0"/>
                  </a:lnTo>
                  <a:lnTo>
                    <a:pt x="68" y="5"/>
                  </a:lnTo>
                  <a:lnTo>
                    <a:pt x="51" y="15"/>
                  </a:lnTo>
                  <a:lnTo>
                    <a:pt x="37" y="29"/>
                  </a:lnTo>
                  <a:lnTo>
                    <a:pt x="28" y="43"/>
                  </a:lnTo>
                  <a:lnTo>
                    <a:pt x="16" y="67"/>
                  </a:lnTo>
                  <a:lnTo>
                    <a:pt x="8" y="91"/>
                  </a:lnTo>
                  <a:lnTo>
                    <a:pt x="2" y="111"/>
                  </a:lnTo>
                  <a:lnTo>
                    <a:pt x="0" y="121"/>
                  </a:lnTo>
                  <a:lnTo>
                    <a:pt x="6" y="130"/>
                  </a:lnTo>
                  <a:lnTo>
                    <a:pt x="13" y="131"/>
                  </a:lnTo>
                  <a:lnTo>
                    <a:pt x="20" y="130"/>
                  </a:lnTo>
                  <a:lnTo>
                    <a:pt x="24" y="127"/>
                  </a:lnTo>
                  <a:lnTo>
                    <a:pt x="27" y="120"/>
                  </a:lnTo>
                  <a:lnTo>
                    <a:pt x="30" y="107"/>
                  </a:lnTo>
                  <a:lnTo>
                    <a:pt x="40" y="75"/>
                  </a:lnTo>
                  <a:lnTo>
                    <a:pt x="52" y="48"/>
                  </a:lnTo>
                  <a:lnTo>
                    <a:pt x="68" y="29"/>
                  </a:lnTo>
                  <a:lnTo>
                    <a:pt x="88" y="22"/>
                  </a:lnTo>
                  <a:lnTo>
                    <a:pt x="100" y="26"/>
                  </a:lnTo>
                  <a:lnTo>
                    <a:pt x="108" y="34"/>
                  </a:lnTo>
                  <a:lnTo>
                    <a:pt x="113" y="46"/>
                  </a:lnTo>
                  <a:lnTo>
                    <a:pt x="114" y="61"/>
                  </a:lnTo>
                  <a:lnTo>
                    <a:pt x="109" y="91"/>
                  </a:lnTo>
                  <a:lnTo>
                    <a:pt x="101" y="127"/>
                  </a:lnTo>
                  <a:lnTo>
                    <a:pt x="92" y="163"/>
                  </a:lnTo>
                  <a:lnTo>
                    <a:pt x="84" y="197"/>
                  </a:lnTo>
                  <a:lnTo>
                    <a:pt x="59" y="298"/>
                  </a:lnTo>
                  <a:lnTo>
                    <a:pt x="54" y="317"/>
                  </a:lnTo>
                  <a:lnTo>
                    <a:pt x="51" y="330"/>
                  </a:lnTo>
                  <a:lnTo>
                    <a:pt x="60" y="349"/>
                  </a:lnTo>
                  <a:lnTo>
                    <a:pt x="77" y="355"/>
                  </a:lnTo>
                  <a:lnTo>
                    <a:pt x="97" y="349"/>
                  </a:lnTo>
                  <a:lnTo>
                    <a:pt x="108" y="338"/>
                  </a:lnTo>
                  <a:lnTo>
                    <a:pt x="115" y="317"/>
                  </a:lnTo>
                  <a:lnTo>
                    <a:pt x="122" y="289"/>
                  </a:lnTo>
                  <a:lnTo>
                    <a:pt x="130" y="255"/>
                  </a:lnTo>
                  <a:lnTo>
                    <a:pt x="139" y="218"/>
                  </a:lnTo>
                  <a:lnTo>
                    <a:pt x="153" y="166"/>
                  </a:lnTo>
                  <a:lnTo>
                    <a:pt x="158" y="145"/>
                  </a:lnTo>
                  <a:lnTo>
                    <a:pt x="164" y="130"/>
                  </a:lnTo>
                  <a:lnTo>
                    <a:pt x="172" y="115"/>
                  </a:lnTo>
                  <a:lnTo>
                    <a:pt x="185" y="95"/>
                  </a:lnTo>
                  <a:lnTo>
                    <a:pt x="205" y="70"/>
                  </a:lnTo>
                  <a:lnTo>
                    <a:pt x="231" y="47"/>
                  </a:lnTo>
                  <a:lnTo>
                    <a:pt x="263" y="29"/>
                  </a:lnTo>
                  <a:lnTo>
                    <a:pt x="303" y="22"/>
                  </a:lnTo>
                  <a:lnTo>
                    <a:pt x="329" y="29"/>
                  </a:lnTo>
                  <a:lnTo>
                    <a:pt x="343" y="44"/>
                  </a:lnTo>
                  <a:lnTo>
                    <a:pt x="348" y="63"/>
                  </a:lnTo>
                  <a:lnTo>
                    <a:pt x="349" y="78"/>
                  </a:lnTo>
                  <a:lnTo>
                    <a:pt x="348" y="91"/>
                  </a:lnTo>
                  <a:lnTo>
                    <a:pt x="347" y="105"/>
                  </a:lnTo>
                  <a:lnTo>
                    <a:pt x="342" y="124"/>
                  </a:lnTo>
                  <a:lnTo>
                    <a:pt x="336" y="151"/>
                  </a:lnTo>
                  <a:lnTo>
                    <a:pt x="303" y="28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1" name="Freeform 13"/>
            <p:cNvSpPr>
              <a:spLocks noChangeAspect="1"/>
            </p:cNvSpPr>
            <p:nvPr/>
          </p:nvSpPr>
          <p:spPr bwMode="auto">
            <a:xfrm>
              <a:off x="4647" y="1"/>
              <a:ext cx="260" cy="1122"/>
            </a:xfrm>
            <a:custGeom>
              <a:avLst/>
              <a:gdLst/>
              <a:ahLst/>
              <a:cxnLst>
                <a:cxn ang="0">
                  <a:pos x="260" y="561"/>
                </a:cxn>
                <a:cxn ang="0">
                  <a:pos x="257" y="487"/>
                </a:cxn>
                <a:cxn ang="0">
                  <a:pos x="246" y="401"/>
                </a:cxn>
                <a:cxn ang="0">
                  <a:pos x="223" y="307"/>
                </a:cxn>
                <a:cxn ang="0">
                  <a:pos x="186" y="211"/>
                </a:cxn>
                <a:cxn ang="0">
                  <a:pos x="132" y="120"/>
                </a:cxn>
                <a:cxn ang="0">
                  <a:pos x="78" y="54"/>
                </a:cxn>
                <a:cxn ang="0">
                  <a:pos x="34" y="14"/>
                </a:cxn>
                <a:cxn ang="0">
                  <a:pos x="12" y="0"/>
                </a:cxn>
                <a:cxn ang="0">
                  <a:pos x="4" y="3"/>
                </a:cxn>
                <a:cxn ang="0">
                  <a:pos x="0" y="11"/>
                </a:cxn>
                <a:cxn ang="0">
                  <a:pos x="1" y="14"/>
                </a:cxn>
                <a:cxn ang="0">
                  <a:pos x="3" y="18"/>
                </a:cxn>
                <a:cxn ang="0">
                  <a:pos x="9" y="25"/>
                </a:cxn>
                <a:cxn ang="0">
                  <a:pos x="22" y="37"/>
                </a:cxn>
                <a:cxn ang="0">
                  <a:pos x="95" y="133"/>
                </a:cxn>
                <a:cxn ang="0">
                  <a:pos x="149" y="253"/>
                </a:cxn>
                <a:cxn ang="0">
                  <a:pos x="183" y="396"/>
                </a:cxn>
                <a:cxn ang="0">
                  <a:pos x="195" y="561"/>
                </a:cxn>
                <a:cxn ang="0">
                  <a:pos x="186" y="705"/>
                </a:cxn>
                <a:cxn ang="0">
                  <a:pos x="157" y="845"/>
                </a:cxn>
                <a:cxn ang="0">
                  <a:pos x="101" y="976"/>
                </a:cxn>
                <a:cxn ang="0">
                  <a:pos x="15" y="1092"/>
                </a:cxn>
                <a:cxn ang="0">
                  <a:pos x="2" y="1105"/>
                </a:cxn>
                <a:cxn ang="0">
                  <a:pos x="0" y="1111"/>
                </a:cxn>
                <a:cxn ang="0">
                  <a:pos x="4" y="1119"/>
                </a:cxn>
                <a:cxn ang="0">
                  <a:pos x="12" y="1122"/>
                </a:cxn>
                <a:cxn ang="0">
                  <a:pos x="35" y="1108"/>
                </a:cxn>
                <a:cxn ang="0">
                  <a:pos x="80" y="1067"/>
                </a:cxn>
                <a:cxn ang="0">
                  <a:pos x="136" y="998"/>
                </a:cxn>
                <a:cxn ang="0">
                  <a:pos x="190" y="903"/>
                </a:cxn>
                <a:cxn ang="0">
                  <a:pos x="224" y="811"/>
                </a:cxn>
                <a:cxn ang="0">
                  <a:pos x="246" y="721"/>
                </a:cxn>
                <a:cxn ang="0">
                  <a:pos x="257" y="637"/>
                </a:cxn>
                <a:cxn ang="0">
                  <a:pos x="260" y="561"/>
                </a:cxn>
              </a:cxnLst>
              <a:rect l="0" t="0" r="r" b="b"/>
              <a:pathLst>
                <a:path w="260" h="1122">
                  <a:moveTo>
                    <a:pt x="260" y="561"/>
                  </a:moveTo>
                  <a:lnTo>
                    <a:pt x="257" y="487"/>
                  </a:lnTo>
                  <a:lnTo>
                    <a:pt x="246" y="401"/>
                  </a:lnTo>
                  <a:lnTo>
                    <a:pt x="223" y="307"/>
                  </a:lnTo>
                  <a:lnTo>
                    <a:pt x="186" y="211"/>
                  </a:lnTo>
                  <a:lnTo>
                    <a:pt x="132" y="120"/>
                  </a:lnTo>
                  <a:lnTo>
                    <a:pt x="78" y="54"/>
                  </a:lnTo>
                  <a:lnTo>
                    <a:pt x="34" y="14"/>
                  </a:lnTo>
                  <a:lnTo>
                    <a:pt x="12" y="0"/>
                  </a:lnTo>
                  <a:lnTo>
                    <a:pt x="4" y="3"/>
                  </a:lnTo>
                  <a:lnTo>
                    <a:pt x="0" y="11"/>
                  </a:lnTo>
                  <a:lnTo>
                    <a:pt x="1" y="14"/>
                  </a:lnTo>
                  <a:lnTo>
                    <a:pt x="3" y="18"/>
                  </a:lnTo>
                  <a:lnTo>
                    <a:pt x="9" y="25"/>
                  </a:lnTo>
                  <a:lnTo>
                    <a:pt x="22" y="37"/>
                  </a:lnTo>
                  <a:lnTo>
                    <a:pt x="95" y="133"/>
                  </a:lnTo>
                  <a:lnTo>
                    <a:pt x="149" y="253"/>
                  </a:lnTo>
                  <a:lnTo>
                    <a:pt x="183" y="396"/>
                  </a:lnTo>
                  <a:lnTo>
                    <a:pt x="195" y="561"/>
                  </a:lnTo>
                  <a:lnTo>
                    <a:pt x="186" y="705"/>
                  </a:lnTo>
                  <a:lnTo>
                    <a:pt x="157" y="845"/>
                  </a:lnTo>
                  <a:lnTo>
                    <a:pt x="101" y="976"/>
                  </a:lnTo>
                  <a:lnTo>
                    <a:pt x="15" y="1092"/>
                  </a:lnTo>
                  <a:lnTo>
                    <a:pt x="2" y="1105"/>
                  </a:lnTo>
                  <a:lnTo>
                    <a:pt x="0" y="1111"/>
                  </a:lnTo>
                  <a:lnTo>
                    <a:pt x="4" y="1119"/>
                  </a:lnTo>
                  <a:lnTo>
                    <a:pt x="12" y="1122"/>
                  </a:lnTo>
                  <a:lnTo>
                    <a:pt x="35" y="1108"/>
                  </a:lnTo>
                  <a:lnTo>
                    <a:pt x="80" y="1067"/>
                  </a:lnTo>
                  <a:lnTo>
                    <a:pt x="136" y="998"/>
                  </a:lnTo>
                  <a:lnTo>
                    <a:pt x="190" y="903"/>
                  </a:lnTo>
                  <a:lnTo>
                    <a:pt x="224" y="811"/>
                  </a:lnTo>
                  <a:lnTo>
                    <a:pt x="246" y="721"/>
                  </a:lnTo>
                  <a:lnTo>
                    <a:pt x="257" y="637"/>
                  </a:lnTo>
                  <a:lnTo>
                    <a:pt x="260" y="56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064" name="Group 16"/>
          <p:cNvGrpSpPr>
            <a:grpSpLocks noChangeAspect="1"/>
          </p:cNvGrpSpPr>
          <p:nvPr>
            <p:custDataLst>
              <p:tags r:id="rId2"/>
            </p:custDataLst>
          </p:nvPr>
        </p:nvGrpSpPr>
        <p:grpSpPr bwMode="auto">
          <a:xfrm>
            <a:off x="2223101" y="1385064"/>
            <a:ext cx="748699" cy="367536"/>
            <a:chOff x="-1" y="4"/>
            <a:chExt cx="1923" cy="944"/>
          </a:xfrm>
        </p:grpSpPr>
        <p:sp>
          <p:nvSpPr>
            <p:cNvPr id="2065" name="Freeform 17"/>
            <p:cNvSpPr>
              <a:spLocks noChangeAspect="1"/>
            </p:cNvSpPr>
            <p:nvPr/>
          </p:nvSpPr>
          <p:spPr bwMode="auto">
            <a:xfrm>
              <a:off x="-1" y="4"/>
              <a:ext cx="814" cy="767"/>
            </a:xfrm>
            <a:custGeom>
              <a:avLst/>
              <a:gdLst/>
              <a:ahLst/>
              <a:cxnLst>
                <a:cxn ang="0">
                  <a:pos x="645" y="113"/>
                </a:cxn>
                <a:cxn ang="0">
                  <a:pos x="702" y="63"/>
                </a:cxn>
                <a:cxn ang="0">
                  <a:pos x="792" y="35"/>
                </a:cxn>
                <a:cxn ang="0">
                  <a:pos x="807" y="32"/>
                </a:cxn>
                <a:cxn ang="0">
                  <a:pos x="814" y="13"/>
                </a:cxn>
                <a:cxn ang="0">
                  <a:pos x="799" y="0"/>
                </a:cxn>
                <a:cxn ang="0">
                  <a:pos x="596" y="0"/>
                </a:cxn>
                <a:cxn ang="0">
                  <a:pos x="582" y="3"/>
                </a:cxn>
                <a:cxn ang="0">
                  <a:pos x="574" y="21"/>
                </a:cxn>
                <a:cxn ang="0">
                  <a:pos x="591" y="35"/>
                </a:cxn>
                <a:cxn ang="0">
                  <a:pos x="615" y="39"/>
                </a:cxn>
                <a:cxn ang="0">
                  <a:pos x="632" y="61"/>
                </a:cxn>
                <a:cxn ang="0">
                  <a:pos x="618" y="93"/>
                </a:cxn>
                <a:cxn ang="0">
                  <a:pos x="601" y="115"/>
                </a:cxn>
                <a:cxn ang="0">
                  <a:pos x="218" y="81"/>
                </a:cxn>
                <a:cxn ang="0">
                  <a:pos x="212" y="62"/>
                </a:cxn>
                <a:cxn ang="0">
                  <a:pos x="240" y="38"/>
                </a:cxn>
                <a:cxn ang="0">
                  <a:pos x="277" y="35"/>
                </a:cxn>
                <a:cxn ang="0">
                  <a:pos x="297" y="32"/>
                </a:cxn>
                <a:cxn ang="0">
                  <a:pos x="304" y="12"/>
                </a:cxn>
                <a:cxn ang="0">
                  <a:pos x="288" y="0"/>
                </a:cxn>
                <a:cxn ang="0">
                  <a:pos x="217" y="2"/>
                </a:cxn>
                <a:cxn ang="0">
                  <a:pos x="147" y="4"/>
                </a:cxn>
                <a:cxn ang="0">
                  <a:pos x="84" y="2"/>
                </a:cxn>
                <a:cxn ang="0">
                  <a:pos x="21" y="0"/>
                </a:cxn>
                <a:cxn ang="0">
                  <a:pos x="8" y="3"/>
                </a:cxn>
                <a:cxn ang="0">
                  <a:pos x="0" y="22"/>
                </a:cxn>
                <a:cxn ang="0">
                  <a:pos x="26" y="35"/>
                </a:cxn>
                <a:cxn ang="0">
                  <a:pos x="88" y="43"/>
                </a:cxn>
                <a:cxn ang="0">
                  <a:pos x="107" y="73"/>
                </a:cxn>
                <a:cxn ang="0">
                  <a:pos x="247" y="452"/>
                </a:cxn>
                <a:cxn ang="0">
                  <a:pos x="243" y="492"/>
                </a:cxn>
                <a:cxn ang="0">
                  <a:pos x="209" y="626"/>
                </a:cxn>
                <a:cxn ang="0">
                  <a:pos x="194" y="686"/>
                </a:cxn>
                <a:cxn ang="0">
                  <a:pos x="183" y="714"/>
                </a:cxn>
                <a:cxn ang="0">
                  <a:pos x="163" y="727"/>
                </a:cxn>
                <a:cxn ang="0">
                  <a:pos x="124" y="732"/>
                </a:cxn>
                <a:cxn ang="0">
                  <a:pos x="80" y="733"/>
                </a:cxn>
                <a:cxn ang="0">
                  <a:pos x="65" y="742"/>
                </a:cxn>
                <a:cxn ang="0">
                  <a:pos x="71" y="765"/>
                </a:cxn>
                <a:cxn ang="0">
                  <a:pos x="110" y="767"/>
                </a:cxn>
                <a:cxn ang="0">
                  <a:pos x="190" y="764"/>
                </a:cxn>
                <a:cxn ang="0">
                  <a:pos x="252" y="764"/>
                </a:cxn>
                <a:cxn ang="0">
                  <a:pos x="333" y="767"/>
                </a:cxn>
                <a:cxn ang="0">
                  <a:pos x="370" y="767"/>
                </a:cxn>
                <a:cxn ang="0">
                  <a:pos x="383" y="758"/>
                </a:cxn>
                <a:cxn ang="0">
                  <a:pos x="377" y="734"/>
                </a:cxn>
                <a:cxn ang="0">
                  <a:pos x="339" y="732"/>
                </a:cxn>
                <a:cxn ang="0">
                  <a:pos x="287" y="725"/>
                </a:cxn>
                <a:cxn ang="0">
                  <a:pos x="282" y="701"/>
                </a:cxn>
                <a:cxn ang="0">
                  <a:pos x="292" y="661"/>
                </a:cxn>
                <a:cxn ang="0">
                  <a:pos x="336" y="483"/>
                </a:cxn>
                <a:cxn ang="0">
                  <a:pos x="351" y="448"/>
                </a:cxn>
              </a:cxnLst>
              <a:rect l="0" t="0" r="r" b="b"/>
              <a:pathLst>
                <a:path w="814" h="767">
                  <a:moveTo>
                    <a:pt x="630" y="128"/>
                  </a:moveTo>
                  <a:lnTo>
                    <a:pt x="645" y="113"/>
                  </a:lnTo>
                  <a:lnTo>
                    <a:pt x="671" y="87"/>
                  </a:lnTo>
                  <a:lnTo>
                    <a:pt x="702" y="63"/>
                  </a:lnTo>
                  <a:lnTo>
                    <a:pt x="742" y="44"/>
                  </a:lnTo>
                  <a:lnTo>
                    <a:pt x="792" y="35"/>
                  </a:lnTo>
                  <a:lnTo>
                    <a:pt x="800" y="34"/>
                  </a:lnTo>
                  <a:lnTo>
                    <a:pt x="807" y="32"/>
                  </a:lnTo>
                  <a:lnTo>
                    <a:pt x="812" y="25"/>
                  </a:lnTo>
                  <a:lnTo>
                    <a:pt x="814" y="13"/>
                  </a:lnTo>
                  <a:lnTo>
                    <a:pt x="810" y="4"/>
                  </a:lnTo>
                  <a:lnTo>
                    <a:pt x="799" y="0"/>
                  </a:lnTo>
                  <a:lnTo>
                    <a:pt x="708" y="4"/>
                  </a:lnTo>
                  <a:lnTo>
                    <a:pt x="596" y="0"/>
                  </a:lnTo>
                  <a:lnTo>
                    <a:pt x="589" y="0"/>
                  </a:lnTo>
                  <a:lnTo>
                    <a:pt x="582" y="3"/>
                  </a:lnTo>
                  <a:lnTo>
                    <a:pt x="577" y="9"/>
                  </a:lnTo>
                  <a:lnTo>
                    <a:pt x="574" y="21"/>
                  </a:lnTo>
                  <a:lnTo>
                    <a:pt x="581" y="33"/>
                  </a:lnTo>
                  <a:lnTo>
                    <a:pt x="591" y="35"/>
                  </a:lnTo>
                  <a:lnTo>
                    <a:pt x="601" y="35"/>
                  </a:lnTo>
                  <a:lnTo>
                    <a:pt x="615" y="39"/>
                  </a:lnTo>
                  <a:lnTo>
                    <a:pt x="626" y="47"/>
                  </a:lnTo>
                  <a:lnTo>
                    <a:pt x="632" y="61"/>
                  </a:lnTo>
                  <a:lnTo>
                    <a:pt x="627" y="77"/>
                  </a:lnTo>
                  <a:lnTo>
                    <a:pt x="618" y="93"/>
                  </a:lnTo>
                  <a:lnTo>
                    <a:pt x="608" y="107"/>
                  </a:lnTo>
                  <a:lnTo>
                    <a:pt x="601" y="115"/>
                  </a:lnTo>
                  <a:lnTo>
                    <a:pt x="341" y="415"/>
                  </a:lnTo>
                  <a:lnTo>
                    <a:pt x="218" y="81"/>
                  </a:lnTo>
                  <a:lnTo>
                    <a:pt x="213" y="66"/>
                  </a:lnTo>
                  <a:lnTo>
                    <a:pt x="212" y="62"/>
                  </a:lnTo>
                  <a:lnTo>
                    <a:pt x="220" y="46"/>
                  </a:lnTo>
                  <a:lnTo>
                    <a:pt x="240" y="38"/>
                  </a:lnTo>
                  <a:lnTo>
                    <a:pt x="262" y="35"/>
                  </a:lnTo>
                  <a:lnTo>
                    <a:pt x="277" y="35"/>
                  </a:lnTo>
                  <a:lnTo>
                    <a:pt x="288" y="34"/>
                  </a:lnTo>
                  <a:lnTo>
                    <a:pt x="297" y="32"/>
                  </a:lnTo>
                  <a:lnTo>
                    <a:pt x="303" y="25"/>
                  </a:lnTo>
                  <a:lnTo>
                    <a:pt x="304" y="12"/>
                  </a:lnTo>
                  <a:lnTo>
                    <a:pt x="297" y="1"/>
                  </a:lnTo>
                  <a:lnTo>
                    <a:pt x="288" y="0"/>
                  </a:lnTo>
                  <a:lnTo>
                    <a:pt x="257" y="0"/>
                  </a:lnTo>
                  <a:lnTo>
                    <a:pt x="217" y="2"/>
                  </a:lnTo>
                  <a:lnTo>
                    <a:pt x="177" y="3"/>
                  </a:lnTo>
                  <a:lnTo>
                    <a:pt x="147" y="4"/>
                  </a:lnTo>
                  <a:lnTo>
                    <a:pt x="119" y="3"/>
                  </a:lnTo>
                  <a:lnTo>
                    <a:pt x="84" y="2"/>
                  </a:lnTo>
                  <a:lnTo>
                    <a:pt x="49" y="0"/>
                  </a:lnTo>
                  <a:lnTo>
                    <a:pt x="21" y="0"/>
                  </a:lnTo>
                  <a:lnTo>
                    <a:pt x="15" y="0"/>
                  </a:lnTo>
                  <a:lnTo>
                    <a:pt x="8" y="3"/>
                  </a:lnTo>
                  <a:lnTo>
                    <a:pt x="2" y="9"/>
                  </a:lnTo>
                  <a:lnTo>
                    <a:pt x="0" y="22"/>
                  </a:lnTo>
                  <a:lnTo>
                    <a:pt x="7" y="33"/>
                  </a:lnTo>
                  <a:lnTo>
                    <a:pt x="26" y="35"/>
                  </a:lnTo>
                  <a:lnTo>
                    <a:pt x="65" y="37"/>
                  </a:lnTo>
                  <a:lnTo>
                    <a:pt x="88" y="43"/>
                  </a:lnTo>
                  <a:lnTo>
                    <a:pt x="100" y="55"/>
                  </a:lnTo>
                  <a:lnTo>
                    <a:pt x="107" y="73"/>
                  </a:lnTo>
                  <a:lnTo>
                    <a:pt x="245" y="443"/>
                  </a:lnTo>
                  <a:lnTo>
                    <a:pt x="247" y="452"/>
                  </a:lnTo>
                  <a:lnTo>
                    <a:pt x="250" y="462"/>
                  </a:lnTo>
                  <a:lnTo>
                    <a:pt x="243" y="492"/>
                  </a:lnTo>
                  <a:lnTo>
                    <a:pt x="227" y="558"/>
                  </a:lnTo>
                  <a:lnTo>
                    <a:pt x="209" y="626"/>
                  </a:lnTo>
                  <a:lnTo>
                    <a:pt x="199" y="666"/>
                  </a:lnTo>
                  <a:lnTo>
                    <a:pt x="194" y="686"/>
                  </a:lnTo>
                  <a:lnTo>
                    <a:pt x="189" y="703"/>
                  </a:lnTo>
                  <a:lnTo>
                    <a:pt x="183" y="714"/>
                  </a:lnTo>
                  <a:lnTo>
                    <a:pt x="175" y="722"/>
                  </a:lnTo>
                  <a:lnTo>
                    <a:pt x="163" y="727"/>
                  </a:lnTo>
                  <a:lnTo>
                    <a:pt x="146" y="731"/>
                  </a:lnTo>
                  <a:lnTo>
                    <a:pt x="124" y="732"/>
                  </a:lnTo>
                  <a:lnTo>
                    <a:pt x="94" y="733"/>
                  </a:lnTo>
                  <a:lnTo>
                    <a:pt x="80" y="733"/>
                  </a:lnTo>
                  <a:lnTo>
                    <a:pt x="71" y="735"/>
                  </a:lnTo>
                  <a:lnTo>
                    <a:pt x="65" y="742"/>
                  </a:lnTo>
                  <a:lnTo>
                    <a:pt x="64" y="755"/>
                  </a:lnTo>
                  <a:lnTo>
                    <a:pt x="71" y="765"/>
                  </a:lnTo>
                  <a:lnTo>
                    <a:pt x="79" y="767"/>
                  </a:lnTo>
                  <a:lnTo>
                    <a:pt x="110" y="767"/>
                  </a:lnTo>
                  <a:lnTo>
                    <a:pt x="150" y="765"/>
                  </a:lnTo>
                  <a:lnTo>
                    <a:pt x="190" y="764"/>
                  </a:lnTo>
                  <a:lnTo>
                    <a:pt x="221" y="764"/>
                  </a:lnTo>
                  <a:lnTo>
                    <a:pt x="252" y="764"/>
                  </a:lnTo>
                  <a:lnTo>
                    <a:pt x="292" y="765"/>
                  </a:lnTo>
                  <a:lnTo>
                    <a:pt x="333" y="767"/>
                  </a:lnTo>
                  <a:lnTo>
                    <a:pt x="364" y="767"/>
                  </a:lnTo>
                  <a:lnTo>
                    <a:pt x="370" y="767"/>
                  </a:lnTo>
                  <a:lnTo>
                    <a:pt x="377" y="764"/>
                  </a:lnTo>
                  <a:lnTo>
                    <a:pt x="383" y="758"/>
                  </a:lnTo>
                  <a:lnTo>
                    <a:pt x="385" y="745"/>
                  </a:lnTo>
                  <a:lnTo>
                    <a:pt x="377" y="734"/>
                  </a:lnTo>
                  <a:lnTo>
                    <a:pt x="354" y="733"/>
                  </a:lnTo>
                  <a:lnTo>
                    <a:pt x="339" y="732"/>
                  </a:lnTo>
                  <a:lnTo>
                    <a:pt x="311" y="730"/>
                  </a:lnTo>
                  <a:lnTo>
                    <a:pt x="287" y="725"/>
                  </a:lnTo>
                  <a:lnTo>
                    <a:pt x="281" y="712"/>
                  </a:lnTo>
                  <a:lnTo>
                    <a:pt x="282" y="701"/>
                  </a:lnTo>
                  <a:lnTo>
                    <a:pt x="287" y="683"/>
                  </a:lnTo>
                  <a:lnTo>
                    <a:pt x="292" y="661"/>
                  </a:lnTo>
                  <a:lnTo>
                    <a:pt x="297" y="641"/>
                  </a:lnTo>
                  <a:lnTo>
                    <a:pt x="336" y="483"/>
                  </a:lnTo>
                  <a:lnTo>
                    <a:pt x="342" y="461"/>
                  </a:lnTo>
                  <a:lnTo>
                    <a:pt x="351" y="448"/>
                  </a:lnTo>
                  <a:lnTo>
                    <a:pt x="630" y="12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6" name="Freeform 18"/>
            <p:cNvSpPr>
              <a:spLocks noChangeAspect="1"/>
            </p:cNvSpPr>
            <p:nvPr/>
          </p:nvSpPr>
          <p:spPr bwMode="auto">
            <a:xfrm>
              <a:off x="647" y="593"/>
              <a:ext cx="480" cy="355"/>
            </a:xfrm>
            <a:custGeom>
              <a:avLst/>
              <a:gdLst/>
              <a:ahLst/>
              <a:cxnLst>
                <a:cxn ang="0">
                  <a:pos x="54" y="316"/>
                </a:cxn>
                <a:cxn ang="0">
                  <a:pos x="60" y="348"/>
                </a:cxn>
                <a:cxn ang="0">
                  <a:pos x="97" y="348"/>
                </a:cxn>
                <a:cxn ang="0">
                  <a:pos x="116" y="317"/>
                </a:cxn>
                <a:cxn ang="0">
                  <a:pos x="131" y="255"/>
                </a:cxn>
                <a:cxn ang="0">
                  <a:pos x="154" y="165"/>
                </a:cxn>
                <a:cxn ang="0">
                  <a:pos x="165" y="130"/>
                </a:cxn>
                <a:cxn ang="0">
                  <a:pos x="186" y="94"/>
                </a:cxn>
                <a:cxn ang="0">
                  <a:pos x="231" y="46"/>
                </a:cxn>
                <a:cxn ang="0">
                  <a:pos x="304" y="22"/>
                </a:cxn>
                <a:cxn ang="0">
                  <a:pos x="344" y="44"/>
                </a:cxn>
                <a:cxn ang="0">
                  <a:pos x="350" y="77"/>
                </a:cxn>
                <a:cxn ang="0">
                  <a:pos x="332" y="166"/>
                </a:cxn>
                <a:cxn ang="0">
                  <a:pos x="304" y="245"/>
                </a:cxn>
                <a:cxn ang="0">
                  <a:pos x="292" y="287"/>
                </a:cxn>
                <a:cxn ang="0">
                  <a:pos x="314" y="337"/>
                </a:cxn>
                <a:cxn ang="0">
                  <a:pos x="367" y="355"/>
                </a:cxn>
                <a:cxn ang="0">
                  <a:pos x="418" y="338"/>
                </a:cxn>
                <a:cxn ang="0">
                  <a:pos x="453" y="299"/>
                </a:cxn>
                <a:cxn ang="0">
                  <a:pos x="473" y="258"/>
                </a:cxn>
                <a:cxn ang="0">
                  <a:pos x="480" y="234"/>
                </a:cxn>
                <a:cxn ang="0">
                  <a:pos x="468" y="224"/>
                </a:cxn>
                <a:cxn ang="0">
                  <a:pos x="453" y="237"/>
                </a:cxn>
                <a:cxn ang="0">
                  <a:pos x="416" y="309"/>
                </a:cxn>
                <a:cxn ang="0">
                  <a:pos x="369" y="333"/>
                </a:cxn>
                <a:cxn ang="0">
                  <a:pos x="350" y="305"/>
                </a:cxn>
                <a:cxn ang="0">
                  <a:pos x="353" y="280"/>
                </a:cxn>
                <a:cxn ang="0">
                  <a:pos x="368" y="241"/>
                </a:cxn>
                <a:cxn ang="0">
                  <a:pos x="392" y="173"/>
                </a:cxn>
                <a:cxn ang="0">
                  <a:pos x="409" y="89"/>
                </a:cxn>
                <a:cxn ang="0">
                  <a:pos x="399" y="43"/>
                </a:cxn>
                <a:cxn ang="0">
                  <a:pos x="374" y="16"/>
                </a:cxn>
                <a:cxn ang="0">
                  <a:pos x="341" y="3"/>
                </a:cxn>
                <a:cxn ang="0">
                  <a:pos x="307" y="0"/>
                </a:cxn>
                <a:cxn ang="0">
                  <a:pos x="225" y="24"/>
                </a:cxn>
                <a:cxn ang="0">
                  <a:pos x="174" y="71"/>
                </a:cxn>
                <a:cxn ang="0">
                  <a:pos x="143" y="15"/>
                </a:cxn>
                <a:cxn ang="0">
                  <a:pos x="91" y="0"/>
                </a:cxn>
                <a:cxn ang="0">
                  <a:pos x="51" y="14"/>
                </a:cxn>
                <a:cxn ang="0">
                  <a:pos x="29" y="42"/>
                </a:cxn>
                <a:cxn ang="0">
                  <a:pos x="8" y="91"/>
                </a:cxn>
                <a:cxn ang="0">
                  <a:pos x="0" y="120"/>
                </a:cxn>
                <a:cxn ang="0">
                  <a:pos x="14" y="130"/>
                </a:cxn>
                <a:cxn ang="0">
                  <a:pos x="24" y="127"/>
                </a:cxn>
                <a:cxn ang="0">
                  <a:pos x="31" y="107"/>
                </a:cxn>
                <a:cxn ang="0">
                  <a:pos x="53" y="47"/>
                </a:cxn>
                <a:cxn ang="0">
                  <a:pos x="88" y="22"/>
                </a:cxn>
                <a:cxn ang="0">
                  <a:pos x="109" y="33"/>
                </a:cxn>
                <a:cxn ang="0">
                  <a:pos x="114" y="60"/>
                </a:cxn>
                <a:cxn ang="0">
                  <a:pos x="102" y="126"/>
                </a:cxn>
                <a:cxn ang="0">
                  <a:pos x="84" y="196"/>
                </a:cxn>
              </a:cxnLst>
              <a:rect l="0" t="0" r="r" b="b"/>
              <a:pathLst>
                <a:path w="480" h="355">
                  <a:moveTo>
                    <a:pt x="59" y="297"/>
                  </a:moveTo>
                  <a:lnTo>
                    <a:pt x="54" y="316"/>
                  </a:lnTo>
                  <a:lnTo>
                    <a:pt x="52" y="330"/>
                  </a:lnTo>
                  <a:lnTo>
                    <a:pt x="60" y="348"/>
                  </a:lnTo>
                  <a:lnTo>
                    <a:pt x="78" y="355"/>
                  </a:lnTo>
                  <a:lnTo>
                    <a:pt x="97" y="348"/>
                  </a:lnTo>
                  <a:lnTo>
                    <a:pt x="109" y="337"/>
                  </a:lnTo>
                  <a:lnTo>
                    <a:pt x="116" y="317"/>
                  </a:lnTo>
                  <a:lnTo>
                    <a:pt x="123" y="288"/>
                  </a:lnTo>
                  <a:lnTo>
                    <a:pt x="131" y="255"/>
                  </a:lnTo>
                  <a:lnTo>
                    <a:pt x="140" y="218"/>
                  </a:lnTo>
                  <a:lnTo>
                    <a:pt x="154" y="165"/>
                  </a:lnTo>
                  <a:lnTo>
                    <a:pt x="159" y="145"/>
                  </a:lnTo>
                  <a:lnTo>
                    <a:pt x="165" y="130"/>
                  </a:lnTo>
                  <a:lnTo>
                    <a:pt x="173" y="114"/>
                  </a:lnTo>
                  <a:lnTo>
                    <a:pt x="186" y="94"/>
                  </a:lnTo>
                  <a:lnTo>
                    <a:pt x="206" y="70"/>
                  </a:lnTo>
                  <a:lnTo>
                    <a:pt x="231" y="46"/>
                  </a:lnTo>
                  <a:lnTo>
                    <a:pt x="264" y="29"/>
                  </a:lnTo>
                  <a:lnTo>
                    <a:pt x="304" y="22"/>
                  </a:lnTo>
                  <a:lnTo>
                    <a:pt x="330" y="28"/>
                  </a:lnTo>
                  <a:lnTo>
                    <a:pt x="344" y="44"/>
                  </a:lnTo>
                  <a:lnTo>
                    <a:pt x="350" y="62"/>
                  </a:lnTo>
                  <a:lnTo>
                    <a:pt x="350" y="77"/>
                  </a:lnTo>
                  <a:lnTo>
                    <a:pt x="345" y="118"/>
                  </a:lnTo>
                  <a:lnTo>
                    <a:pt x="332" y="166"/>
                  </a:lnTo>
                  <a:lnTo>
                    <a:pt x="316" y="211"/>
                  </a:lnTo>
                  <a:lnTo>
                    <a:pt x="304" y="245"/>
                  </a:lnTo>
                  <a:lnTo>
                    <a:pt x="295" y="269"/>
                  </a:lnTo>
                  <a:lnTo>
                    <a:pt x="292" y="287"/>
                  </a:lnTo>
                  <a:lnTo>
                    <a:pt x="298" y="315"/>
                  </a:lnTo>
                  <a:lnTo>
                    <a:pt x="314" y="337"/>
                  </a:lnTo>
                  <a:lnTo>
                    <a:pt x="338" y="350"/>
                  </a:lnTo>
                  <a:lnTo>
                    <a:pt x="367" y="355"/>
                  </a:lnTo>
                  <a:lnTo>
                    <a:pt x="394" y="350"/>
                  </a:lnTo>
                  <a:lnTo>
                    <a:pt x="418" y="338"/>
                  </a:lnTo>
                  <a:lnTo>
                    <a:pt x="437" y="319"/>
                  </a:lnTo>
                  <a:lnTo>
                    <a:pt x="453" y="299"/>
                  </a:lnTo>
                  <a:lnTo>
                    <a:pt x="465" y="277"/>
                  </a:lnTo>
                  <a:lnTo>
                    <a:pt x="473" y="258"/>
                  </a:lnTo>
                  <a:lnTo>
                    <a:pt x="478" y="243"/>
                  </a:lnTo>
                  <a:lnTo>
                    <a:pt x="480" y="234"/>
                  </a:lnTo>
                  <a:lnTo>
                    <a:pt x="474" y="225"/>
                  </a:lnTo>
                  <a:lnTo>
                    <a:pt x="468" y="224"/>
                  </a:lnTo>
                  <a:lnTo>
                    <a:pt x="457" y="228"/>
                  </a:lnTo>
                  <a:lnTo>
                    <a:pt x="453" y="237"/>
                  </a:lnTo>
                  <a:lnTo>
                    <a:pt x="436" y="279"/>
                  </a:lnTo>
                  <a:lnTo>
                    <a:pt x="416" y="309"/>
                  </a:lnTo>
                  <a:lnTo>
                    <a:pt x="393" y="326"/>
                  </a:lnTo>
                  <a:lnTo>
                    <a:pt x="369" y="333"/>
                  </a:lnTo>
                  <a:lnTo>
                    <a:pt x="353" y="325"/>
                  </a:lnTo>
                  <a:lnTo>
                    <a:pt x="350" y="305"/>
                  </a:lnTo>
                  <a:lnTo>
                    <a:pt x="350" y="293"/>
                  </a:lnTo>
                  <a:lnTo>
                    <a:pt x="353" y="280"/>
                  </a:lnTo>
                  <a:lnTo>
                    <a:pt x="359" y="264"/>
                  </a:lnTo>
                  <a:lnTo>
                    <a:pt x="368" y="241"/>
                  </a:lnTo>
                  <a:lnTo>
                    <a:pt x="378" y="214"/>
                  </a:lnTo>
                  <a:lnTo>
                    <a:pt x="392" y="173"/>
                  </a:lnTo>
                  <a:lnTo>
                    <a:pt x="404" y="128"/>
                  </a:lnTo>
                  <a:lnTo>
                    <a:pt x="409" y="89"/>
                  </a:lnTo>
                  <a:lnTo>
                    <a:pt x="406" y="64"/>
                  </a:lnTo>
                  <a:lnTo>
                    <a:pt x="399" y="43"/>
                  </a:lnTo>
                  <a:lnTo>
                    <a:pt x="388" y="28"/>
                  </a:lnTo>
                  <a:lnTo>
                    <a:pt x="374" y="16"/>
                  </a:lnTo>
                  <a:lnTo>
                    <a:pt x="358" y="8"/>
                  </a:lnTo>
                  <a:lnTo>
                    <a:pt x="341" y="3"/>
                  </a:lnTo>
                  <a:lnTo>
                    <a:pt x="323" y="1"/>
                  </a:lnTo>
                  <a:lnTo>
                    <a:pt x="307" y="0"/>
                  </a:lnTo>
                  <a:lnTo>
                    <a:pt x="262" y="7"/>
                  </a:lnTo>
                  <a:lnTo>
                    <a:pt x="225" y="24"/>
                  </a:lnTo>
                  <a:lnTo>
                    <a:pt x="196" y="47"/>
                  </a:lnTo>
                  <a:lnTo>
                    <a:pt x="174" y="71"/>
                  </a:lnTo>
                  <a:lnTo>
                    <a:pt x="164" y="37"/>
                  </a:lnTo>
                  <a:lnTo>
                    <a:pt x="143" y="15"/>
                  </a:lnTo>
                  <a:lnTo>
                    <a:pt x="117" y="3"/>
                  </a:lnTo>
                  <a:lnTo>
                    <a:pt x="91" y="0"/>
                  </a:lnTo>
                  <a:lnTo>
                    <a:pt x="68" y="4"/>
                  </a:lnTo>
                  <a:lnTo>
                    <a:pt x="51" y="14"/>
                  </a:lnTo>
                  <a:lnTo>
                    <a:pt x="38" y="28"/>
                  </a:lnTo>
                  <a:lnTo>
                    <a:pt x="29" y="42"/>
                  </a:lnTo>
                  <a:lnTo>
                    <a:pt x="17" y="66"/>
                  </a:lnTo>
                  <a:lnTo>
                    <a:pt x="8" y="91"/>
                  </a:lnTo>
                  <a:lnTo>
                    <a:pt x="2" y="110"/>
                  </a:lnTo>
                  <a:lnTo>
                    <a:pt x="0" y="120"/>
                  </a:lnTo>
                  <a:lnTo>
                    <a:pt x="6" y="129"/>
                  </a:lnTo>
                  <a:lnTo>
                    <a:pt x="14" y="130"/>
                  </a:lnTo>
                  <a:lnTo>
                    <a:pt x="20" y="130"/>
                  </a:lnTo>
                  <a:lnTo>
                    <a:pt x="24" y="127"/>
                  </a:lnTo>
                  <a:lnTo>
                    <a:pt x="28" y="120"/>
                  </a:lnTo>
                  <a:lnTo>
                    <a:pt x="31" y="107"/>
                  </a:lnTo>
                  <a:lnTo>
                    <a:pt x="40" y="74"/>
                  </a:lnTo>
                  <a:lnTo>
                    <a:pt x="53" y="47"/>
                  </a:lnTo>
                  <a:lnTo>
                    <a:pt x="68" y="29"/>
                  </a:lnTo>
                  <a:lnTo>
                    <a:pt x="88" y="22"/>
                  </a:lnTo>
                  <a:lnTo>
                    <a:pt x="101" y="25"/>
                  </a:lnTo>
                  <a:lnTo>
                    <a:pt x="109" y="33"/>
                  </a:lnTo>
                  <a:lnTo>
                    <a:pt x="113" y="45"/>
                  </a:lnTo>
                  <a:lnTo>
                    <a:pt x="114" y="60"/>
                  </a:lnTo>
                  <a:lnTo>
                    <a:pt x="110" y="91"/>
                  </a:lnTo>
                  <a:lnTo>
                    <a:pt x="102" y="126"/>
                  </a:lnTo>
                  <a:lnTo>
                    <a:pt x="92" y="163"/>
                  </a:lnTo>
                  <a:lnTo>
                    <a:pt x="84" y="196"/>
                  </a:lnTo>
                  <a:lnTo>
                    <a:pt x="59" y="297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7" name="Freeform 19"/>
            <p:cNvSpPr>
              <a:spLocks noChangeAspect="1"/>
            </p:cNvSpPr>
            <p:nvPr/>
          </p:nvSpPr>
          <p:spPr bwMode="auto">
            <a:xfrm>
              <a:off x="1201" y="593"/>
              <a:ext cx="721" cy="355"/>
            </a:xfrm>
            <a:custGeom>
              <a:avLst/>
              <a:gdLst/>
              <a:ahLst/>
              <a:cxnLst>
                <a:cxn ang="0">
                  <a:pos x="297" y="311"/>
                </a:cxn>
                <a:cxn ang="0">
                  <a:pos x="301" y="348"/>
                </a:cxn>
                <a:cxn ang="0">
                  <a:pos x="350" y="337"/>
                </a:cxn>
                <a:cxn ang="0">
                  <a:pos x="373" y="255"/>
                </a:cxn>
                <a:cxn ang="0">
                  <a:pos x="400" y="145"/>
                </a:cxn>
                <a:cxn ang="0">
                  <a:pos x="419" y="106"/>
                </a:cxn>
                <a:cxn ang="0">
                  <a:pos x="503" y="29"/>
                </a:cxn>
                <a:cxn ang="0">
                  <a:pos x="584" y="42"/>
                </a:cxn>
                <a:cxn ang="0">
                  <a:pos x="585" y="118"/>
                </a:cxn>
                <a:cxn ang="0">
                  <a:pos x="545" y="245"/>
                </a:cxn>
                <a:cxn ang="0">
                  <a:pos x="539" y="315"/>
                </a:cxn>
                <a:cxn ang="0">
                  <a:pos x="607" y="355"/>
                </a:cxn>
                <a:cxn ang="0">
                  <a:pos x="678" y="319"/>
                </a:cxn>
                <a:cxn ang="0">
                  <a:pos x="714" y="258"/>
                </a:cxn>
                <a:cxn ang="0">
                  <a:pos x="715" y="225"/>
                </a:cxn>
                <a:cxn ang="0">
                  <a:pos x="693" y="237"/>
                </a:cxn>
                <a:cxn ang="0">
                  <a:pos x="634" y="326"/>
                </a:cxn>
                <a:cxn ang="0">
                  <a:pos x="590" y="305"/>
                </a:cxn>
                <a:cxn ang="0">
                  <a:pos x="599" y="264"/>
                </a:cxn>
                <a:cxn ang="0">
                  <a:pos x="633" y="173"/>
                </a:cxn>
                <a:cxn ang="0">
                  <a:pos x="649" y="77"/>
                </a:cxn>
                <a:cxn ang="0">
                  <a:pos x="621" y="21"/>
                </a:cxn>
                <a:cxn ang="0">
                  <a:pos x="500" y="8"/>
                </a:cxn>
                <a:cxn ang="0">
                  <a:pos x="409" y="79"/>
                </a:cxn>
                <a:cxn ang="0">
                  <a:pos x="339" y="3"/>
                </a:cxn>
                <a:cxn ang="0">
                  <a:pos x="225" y="24"/>
                </a:cxn>
                <a:cxn ang="0">
                  <a:pos x="163" y="37"/>
                </a:cxn>
                <a:cxn ang="0">
                  <a:pos x="90" y="0"/>
                </a:cxn>
                <a:cxn ang="0">
                  <a:pos x="38" y="28"/>
                </a:cxn>
                <a:cxn ang="0">
                  <a:pos x="8" y="91"/>
                </a:cxn>
                <a:cxn ang="0">
                  <a:pos x="6" y="129"/>
                </a:cxn>
                <a:cxn ang="0">
                  <a:pos x="24" y="127"/>
                </a:cxn>
                <a:cxn ang="0">
                  <a:pos x="41" y="74"/>
                </a:cxn>
                <a:cxn ang="0">
                  <a:pos x="88" y="22"/>
                </a:cxn>
                <a:cxn ang="0">
                  <a:pos x="113" y="45"/>
                </a:cxn>
                <a:cxn ang="0">
                  <a:pos x="102" y="126"/>
                </a:cxn>
                <a:cxn ang="0">
                  <a:pos x="59" y="297"/>
                </a:cxn>
                <a:cxn ang="0">
                  <a:pos x="60" y="348"/>
                </a:cxn>
                <a:cxn ang="0">
                  <a:pos x="109" y="337"/>
                </a:cxn>
                <a:cxn ang="0">
                  <a:pos x="131" y="255"/>
                </a:cxn>
                <a:cxn ang="0">
                  <a:pos x="159" y="145"/>
                </a:cxn>
                <a:cxn ang="0">
                  <a:pos x="186" y="94"/>
                </a:cxn>
                <a:cxn ang="0">
                  <a:pos x="264" y="29"/>
                </a:cxn>
                <a:cxn ang="0">
                  <a:pos x="344" y="44"/>
                </a:cxn>
                <a:cxn ang="0">
                  <a:pos x="350" y="91"/>
                </a:cxn>
                <a:cxn ang="0">
                  <a:pos x="337" y="151"/>
                </a:cxn>
              </a:cxnLst>
              <a:rect l="0" t="0" r="r" b="b"/>
              <a:pathLst>
                <a:path w="721" h="355">
                  <a:moveTo>
                    <a:pt x="304" y="283"/>
                  </a:moveTo>
                  <a:lnTo>
                    <a:pt x="300" y="296"/>
                  </a:lnTo>
                  <a:lnTo>
                    <a:pt x="297" y="311"/>
                  </a:lnTo>
                  <a:lnTo>
                    <a:pt x="294" y="323"/>
                  </a:lnTo>
                  <a:lnTo>
                    <a:pt x="293" y="330"/>
                  </a:lnTo>
                  <a:lnTo>
                    <a:pt x="301" y="348"/>
                  </a:lnTo>
                  <a:lnTo>
                    <a:pt x="320" y="355"/>
                  </a:lnTo>
                  <a:lnTo>
                    <a:pt x="338" y="348"/>
                  </a:lnTo>
                  <a:lnTo>
                    <a:pt x="350" y="337"/>
                  </a:lnTo>
                  <a:lnTo>
                    <a:pt x="357" y="317"/>
                  </a:lnTo>
                  <a:lnTo>
                    <a:pt x="364" y="288"/>
                  </a:lnTo>
                  <a:lnTo>
                    <a:pt x="373" y="255"/>
                  </a:lnTo>
                  <a:lnTo>
                    <a:pt x="381" y="218"/>
                  </a:lnTo>
                  <a:lnTo>
                    <a:pt x="395" y="165"/>
                  </a:lnTo>
                  <a:lnTo>
                    <a:pt x="400" y="145"/>
                  </a:lnTo>
                  <a:lnTo>
                    <a:pt x="404" y="131"/>
                  </a:lnTo>
                  <a:lnTo>
                    <a:pt x="410" y="120"/>
                  </a:lnTo>
                  <a:lnTo>
                    <a:pt x="419" y="106"/>
                  </a:lnTo>
                  <a:lnTo>
                    <a:pt x="441" y="76"/>
                  </a:lnTo>
                  <a:lnTo>
                    <a:pt x="469" y="49"/>
                  </a:lnTo>
                  <a:lnTo>
                    <a:pt x="503" y="29"/>
                  </a:lnTo>
                  <a:lnTo>
                    <a:pt x="545" y="22"/>
                  </a:lnTo>
                  <a:lnTo>
                    <a:pt x="570" y="28"/>
                  </a:lnTo>
                  <a:lnTo>
                    <a:pt x="584" y="42"/>
                  </a:lnTo>
                  <a:lnTo>
                    <a:pt x="590" y="60"/>
                  </a:lnTo>
                  <a:lnTo>
                    <a:pt x="591" y="77"/>
                  </a:lnTo>
                  <a:lnTo>
                    <a:pt x="585" y="118"/>
                  </a:lnTo>
                  <a:lnTo>
                    <a:pt x="573" y="166"/>
                  </a:lnTo>
                  <a:lnTo>
                    <a:pt x="557" y="211"/>
                  </a:lnTo>
                  <a:lnTo>
                    <a:pt x="545" y="245"/>
                  </a:lnTo>
                  <a:lnTo>
                    <a:pt x="536" y="269"/>
                  </a:lnTo>
                  <a:lnTo>
                    <a:pt x="533" y="287"/>
                  </a:lnTo>
                  <a:lnTo>
                    <a:pt x="539" y="315"/>
                  </a:lnTo>
                  <a:lnTo>
                    <a:pt x="555" y="337"/>
                  </a:lnTo>
                  <a:lnTo>
                    <a:pt x="579" y="350"/>
                  </a:lnTo>
                  <a:lnTo>
                    <a:pt x="607" y="355"/>
                  </a:lnTo>
                  <a:lnTo>
                    <a:pt x="635" y="350"/>
                  </a:lnTo>
                  <a:lnTo>
                    <a:pt x="658" y="338"/>
                  </a:lnTo>
                  <a:lnTo>
                    <a:pt x="678" y="319"/>
                  </a:lnTo>
                  <a:lnTo>
                    <a:pt x="693" y="299"/>
                  </a:lnTo>
                  <a:lnTo>
                    <a:pt x="706" y="277"/>
                  </a:lnTo>
                  <a:lnTo>
                    <a:pt x="714" y="258"/>
                  </a:lnTo>
                  <a:lnTo>
                    <a:pt x="719" y="243"/>
                  </a:lnTo>
                  <a:lnTo>
                    <a:pt x="721" y="234"/>
                  </a:lnTo>
                  <a:lnTo>
                    <a:pt x="715" y="225"/>
                  </a:lnTo>
                  <a:lnTo>
                    <a:pt x="708" y="224"/>
                  </a:lnTo>
                  <a:lnTo>
                    <a:pt x="697" y="228"/>
                  </a:lnTo>
                  <a:lnTo>
                    <a:pt x="693" y="237"/>
                  </a:lnTo>
                  <a:lnTo>
                    <a:pt x="677" y="279"/>
                  </a:lnTo>
                  <a:lnTo>
                    <a:pt x="656" y="309"/>
                  </a:lnTo>
                  <a:lnTo>
                    <a:pt x="634" y="326"/>
                  </a:lnTo>
                  <a:lnTo>
                    <a:pt x="610" y="333"/>
                  </a:lnTo>
                  <a:lnTo>
                    <a:pt x="594" y="325"/>
                  </a:lnTo>
                  <a:lnTo>
                    <a:pt x="590" y="305"/>
                  </a:lnTo>
                  <a:lnTo>
                    <a:pt x="591" y="293"/>
                  </a:lnTo>
                  <a:lnTo>
                    <a:pt x="594" y="280"/>
                  </a:lnTo>
                  <a:lnTo>
                    <a:pt x="599" y="264"/>
                  </a:lnTo>
                  <a:lnTo>
                    <a:pt x="608" y="241"/>
                  </a:lnTo>
                  <a:lnTo>
                    <a:pt x="619" y="214"/>
                  </a:lnTo>
                  <a:lnTo>
                    <a:pt x="633" y="173"/>
                  </a:lnTo>
                  <a:lnTo>
                    <a:pt x="644" y="128"/>
                  </a:lnTo>
                  <a:lnTo>
                    <a:pt x="650" y="89"/>
                  </a:lnTo>
                  <a:lnTo>
                    <a:pt x="649" y="77"/>
                  </a:lnTo>
                  <a:lnTo>
                    <a:pt x="646" y="59"/>
                  </a:lnTo>
                  <a:lnTo>
                    <a:pt x="637" y="39"/>
                  </a:lnTo>
                  <a:lnTo>
                    <a:pt x="621" y="21"/>
                  </a:lnTo>
                  <a:lnTo>
                    <a:pt x="593" y="7"/>
                  </a:lnTo>
                  <a:lnTo>
                    <a:pt x="548" y="0"/>
                  </a:lnTo>
                  <a:lnTo>
                    <a:pt x="500" y="8"/>
                  </a:lnTo>
                  <a:lnTo>
                    <a:pt x="461" y="27"/>
                  </a:lnTo>
                  <a:lnTo>
                    <a:pt x="431" y="53"/>
                  </a:lnTo>
                  <a:lnTo>
                    <a:pt x="409" y="79"/>
                  </a:lnTo>
                  <a:lnTo>
                    <a:pt x="396" y="38"/>
                  </a:lnTo>
                  <a:lnTo>
                    <a:pt x="371" y="15"/>
                  </a:lnTo>
                  <a:lnTo>
                    <a:pt x="339" y="3"/>
                  </a:lnTo>
                  <a:lnTo>
                    <a:pt x="307" y="0"/>
                  </a:lnTo>
                  <a:lnTo>
                    <a:pt x="262" y="7"/>
                  </a:lnTo>
                  <a:lnTo>
                    <a:pt x="225" y="24"/>
                  </a:lnTo>
                  <a:lnTo>
                    <a:pt x="196" y="47"/>
                  </a:lnTo>
                  <a:lnTo>
                    <a:pt x="174" y="71"/>
                  </a:lnTo>
                  <a:lnTo>
                    <a:pt x="163" y="37"/>
                  </a:lnTo>
                  <a:lnTo>
                    <a:pt x="142" y="15"/>
                  </a:lnTo>
                  <a:lnTo>
                    <a:pt x="117" y="3"/>
                  </a:lnTo>
                  <a:lnTo>
                    <a:pt x="90" y="0"/>
                  </a:lnTo>
                  <a:lnTo>
                    <a:pt x="68" y="4"/>
                  </a:lnTo>
                  <a:lnTo>
                    <a:pt x="51" y="14"/>
                  </a:lnTo>
                  <a:lnTo>
                    <a:pt x="38" y="28"/>
                  </a:lnTo>
                  <a:lnTo>
                    <a:pt x="29" y="42"/>
                  </a:lnTo>
                  <a:lnTo>
                    <a:pt x="17" y="66"/>
                  </a:lnTo>
                  <a:lnTo>
                    <a:pt x="8" y="91"/>
                  </a:lnTo>
                  <a:lnTo>
                    <a:pt x="2" y="110"/>
                  </a:lnTo>
                  <a:lnTo>
                    <a:pt x="0" y="120"/>
                  </a:lnTo>
                  <a:lnTo>
                    <a:pt x="6" y="129"/>
                  </a:lnTo>
                  <a:lnTo>
                    <a:pt x="14" y="130"/>
                  </a:lnTo>
                  <a:lnTo>
                    <a:pt x="20" y="130"/>
                  </a:lnTo>
                  <a:lnTo>
                    <a:pt x="24" y="127"/>
                  </a:lnTo>
                  <a:lnTo>
                    <a:pt x="27" y="120"/>
                  </a:lnTo>
                  <a:lnTo>
                    <a:pt x="31" y="107"/>
                  </a:lnTo>
                  <a:lnTo>
                    <a:pt x="41" y="74"/>
                  </a:lnTo>
                  <a:lnTo>
                    <a:pt x="52" y="47"/>
                  </a:lnTo>
                  <a:lnTo>
                    <a:pt x="68" y="29"/>
                  </a:lnTo>
                  <a:lnTo>
                    <a:pt x="88" y="22"/>
                  </a:lnTo>
                  <a:lnTo>
                    <a:pt x="101" y="25"/>
                  </a:lnTo>
                  <a:lnTo>
                    <a:pt x="109" y="33"/>
                  </a:lnTo>
                  <a:lnTo>
                    <a:pt x="113" y="45"/>
                  </a:lnTo>
                  <a:lnTo>
                    <a:pt x="114" y="60"/>
                  </a:lnTo>
                  <a:lnTo>
                    <a:pt x="110" y="91"/>
                  </a:lnTo>
                  <a:lnTo>
                    <a:pt x="102" y="126"/>
                  </a:lnTo>
                  <a:lnTo>
                    <a:pt x="93" y="163"/>
                  </a:lnTo>
                  <a:lnTo>
                    <a:pt x="84" y="196"/>
                  </a:lnTo>
                  <a:lnTo>
                    <a:pt x="59" y="297"/>
                  </a:lnTo>
                  <a:lnTo>
                    <a:pt x="54" y="316"/>
                  </a:lnTo>
                  <a:lnTo>
                    <a:pt x="51" y="330"/>
                  </a:lnTo>
                  <a:lnTo>
                    <a:pt x="60" y="348"/>
                  </a:lnTo>
                  <a:lnTo>
                    <a:pt x="78" y="355"/>
                  </a:lnTo>
                  <a:lnTo>
                    <a:pt x="97" y="348"/>
                  </a:lnTo>
                  <a:lnTo>
                    <a:pt x="109" y="337"/>
                  </a:lnTo>
                  <a:lnTo>
                    <a:pt x="116" y="317"/>
                  </a:lnTo>
                  <a:lnTo>
                    <a:pt x="123" y="288"/>
                  </a:lnTo>
                  <a:lnTo>
                    <a:pt x="131" y="255"/>
                  </a:lnTo>
                  <a:lnTo>
                    <a:pt x="140" y="218"/>
                  </a:lnTo>
                  <a:lnTo>
                    <a:pt x="154" y="165"/>
                  </a:lnTo>
                  <a:lnTo>
                    <a:pt x="159" y="145"/>
                  </a:lnTo>
                  <a:lnTo>
                    <a:pt x="164" y="130"/>
                  </a:lnTo>
                  <a:lnTo>
                    <a:pt x="173" y="114"/>
                  </a:lnTo>
                  <a:lnTo>
                    <a:pt x="186" y="94"/>
                  </a:lnTo>
                  <a:lnTo>
                    <a:pt x="206" y="70"/>
                  </a:lnTo>
                  <a:lnTo>
                    <a:pt x="231" y="46"/>
                  </a:lnTo>
                  <a:lnTo>
                    <a:pt x="264" y="29"/>
                  </a:lnTo>
                  <a:lnTo>
                    <a:pt x="304" y="22"/>
                  </a:lnTo>
                  <a:lnTo>
                    <a:pt x="330" y="28"/>
                  </a:lnTo>
                  <a:lnTo>
                    <a:pt x="344" y="44"/>
                  </a:lnTo>
                  <a:lnTo>
                    <a:pt x="349" y="62"/>
                  </a:lnTo>
                  <a:lnTo>
                    <a:pt x="350" y="77"/>
                  </a:lnTo>
                  <a:lnTo>
                    <a:pt x="350" y="91"/>
                  </a:lnTo>
                  <a:lnTo>
                    <a:pt x="348" y="104"/>
                  </a:lnTo>
                  <a:lnTo>
                    <a:pt x="344" y="123"/>
                  </a:lnTo>
                  <a:lnTo>
                    <a:pt x="337" y="151"/>
                  </a:lnTo>
                  <a:lnTo>
                    <a:pt x="304" y="28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cxnSp>
        <p:nvCxnSpPr>
          <p:cNvPr id="49" name="Straight Arrow Connector 48"/>
          <p:cNvCxnSpPr>
            <a:stCxn id="63" idx="2"/>
          </p:cNvCxnSpPr>
          <p:nvPr/>
        </p:nvCxnSpPr>
        <p:spPr bwMode="auto">
          <a:xfrm flipH="1">
            <a:off x="3733800" y="2286000"/>
            <a:ext cx="966851" cy="609600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rgbClr val="CC9900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50" name="Straight Arrow Connector 49"/>
          <p:cNvCxnSpPr>
            <a:stCxn id="63" idx="2"/>
          </p:cNvCxnSpPr>
          <p:nvPr/>
        </p:nvCxnSpPr>
        <p:spPr bwMode="auto">
          <a:xfrm>
            <a:off x="4700651" y="2286000"/>
            <a:ext cx="1090549" cy="609600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rgbClr val="CC9900"/>
            </a:solidFill>
            <a:prstDash val="solid"/>
            <a:round/>
            <a:headEnd type="none" w="med" len="med"/>
            <a:tailEnd type="arrow"/>
          </a:ln>
          <a:effectLst/>
        </p:spPr>
      </p:cxnSp>
    </p:spTree>
    <p:extLst>
      <p:ext uri="{BB962C8B-B14F-4D97-AF65-F5344CB8AC3E}">
        <p14:creationId xmlns:p14="http://schemas.microsoft.com/office/powerpoint/2010/main" val="124149086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" name="Picture 64" descr="VarianceByCoef.png"/>
          <p:cNvPicPr>
            <a:picLocks noChangeAspect="1"/>
          </p:cNvPicPr>
          <p:nvPr/>
        </p:nvPicPr>
        <p:blipFill>
          <a:blip r:embed="rId3" cstate="print"/>
          <a:srcRect l="10224" t="16250" r="7246" b="10139"/>
          <a:stretch>
            <a:fillRect/>
          </a:stretch>
        </p:blipFill>
        <p:spPr>
          <a:xfrm>
            <a:off x="2189247" y="1828800"/>
            <a:ext cx="4516353" cy="32004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Further Model Reduction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/>
          <a:lstStyle/>
          <a:p>
            <a:fld id="{C8A3C2DC-176B-490C-97D2-8ED4C1EC2C7D}" type="slidenum">
              <a:rPr lang="en-US" smtClean="0"/>
              <a:pPr/>
              <a:t>41</a:t>
            </a:fld>
            <a:endParaRPr lang="en-US" dirty="0"/>
          </a:p>
        </p:txBody>
      </p:sp>
      <p:sp>
        <p:nvSpPr>
          <p:cNvPr id="64" name="TextBox 63"/>
          <p:cNvSpPr txBox="1"/>
          <p:nvPr/>
        </p:nvSpPr>
        <p:spPr>
          <a:xfrm>
            <a:off x="2667000" y="5867400"/>
            <a:ext cx="3886200" cy="707886"/>
          </a:xfrm>
          <a:prstGeom prst="rect">
            <a:avLst/>
          </a:prstGeom>
          <a:noFill/>
          <a:ln w="28575">
            <a:solidFill>
              <a:srgbClr val="99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rgbClr val="990000"/>
                </a:solidFill>
                <a:latin typeface="+mn-lt"/>
              </a:rPr>
              <a:t>These coefficients may be all that need to be individualized</a:t>
            </a:r>
          </a:p>
        </p:txBody>
      </p:sp>
      <p:sp>
        <p:nvSpPr>
          <p:cNvPr id="66" name="TextBox 65"/>
          <p:cNvSpPr txBox="1"/>
          <p:nvPr/>
        </p:nvSpPr>
        <p:spPr>
          <a:xfrm>
            <a:off x="3378966" y="1371600"/>
            <a:ext cx="23265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 smtClean="0">
                <a:solidFill>
                  <a:srgbClr val="800000"/>
                </a:solidFill>
                <a:latin typeface="+mn-lt"/>
              </a:rPr>
              <a:t>Inter-subject Variance</a:t>
            </a:r>
          </a:p>
        </p:txBody>
      </p:sp>
      <p:sp>
        <p:nvSpPr>
          <p:cNvPr id="68" name="Rectangle 67"/>
          <p:cNvSpPr/>
          <p:nvPr/>
        </p:nvSpPr>
        <p:spPr>
          <a:xfrm>
            <a:off x="0" y="5056257"/>
            <a:ext cx="91440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 smtClean="0">
                <a:latin typeface="+mn-lt"/>
              </a:rPr>
              <a:t>Sectoral coefficients contain most of the inter-subject variance </a:t>
            </a:r>
          </a:p>
        </p:txBody>
      </p:sp>
    </p:spTree>
    <p:extLst>
      <p:ext uri="{BB962C8B-B14F-4D97-AF65-F5344CB8AC3E}">
        <p14:creationId xmlns:p14="http://schemas.microsoft.com/office/powerpoint/2010/main" val="53934538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Sectoral HRTF Model:</a:t>
            </a:r>
            <a:endParaRPr lang="en-US" b="0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/>
          <a:lstStyle/>
          <a:p>
            <a:fld id="{C8A3C2DC-176B-490C-97D2-8ED4C1EC2C7D}" type="slidenum">
              <a:rPr lang="en-US" smtClean="0"/>
              <a:pPr/>
              <a:t>42</a:t>
            </a:fld>
            <a:endParaRPr lang="en-US"/>
          </a:p>
        </p:txBody>
      </p:sp>
      <p:sp>
        <p:nvSpPr>
          <p:cNvPr id="41" name="TextBox 40"/>
          <p:cNvSpPr txBox="1"/>
          <p:nvPr/>
        </p:nvSpPr>
        <p:spPr>
          <a:xfrm>
            <a:off x="2784856" y="3480137"/>
            <a:ext cx="146209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i="1" dirty="0" smtClean="0">
                <a:solidFill>
                  <a:srgbClr val="990000"/>
                </a:solidFill>
                <a:latin typeface="+mn-lt"/>
              </a:rPr>
              <a:t>Sectoral</a:t>
            </a:r>
          </a:p>
          <a:p>
            <a:pPr algn="ctr"/>
            <a:r>
              <a:rPr lang="en-US" sz="2000" i="1" dirty="0" smtClean="0">
                <a:solidFill>
                  <a:srgbClr val="990000"/>
                </a:solidFill>
                <a:latin typeface="+mn-lt"/>
              </a:rPr>
              <a:t>Coefficients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195808" y="1295400"/>
            <a:ext cx="87195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+mn-lt"/>
              </a:rPr>
              <a:t>Separate individual (Sectoral) and non-individual (Lateral) features.</a:t>
            </a:r>
          </a:p>
        </p:txBody>
      </p:sp>
      <p:sp>
        <p:nvSpPr>
          <p:cNvPr id="82" name="TextBox 81"/>
          <p:cNvSpPr txBox="1"/>
          <p:nvPr/>
        </p:nvSpPr>
        <p:spPr>
          <a:xfrm>
            <a:off x="1591163" y="5216098"/>
            <a:ext cx="6629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i="1" dirty="0" smtClean="0">
                <a:solidFill>
                  <a:srgbClr val="990000"/>
                </a:solidFill>
                <a:latin typeface="+mn-lt"/>
              </a:rPr>
              <a:t>Only sectoral coefficients need to be estimated. The rest can be average values.</a:t>
            </a:r>
          </a:p>
        </p:txBody>
      </p:sp>
      <p:sp>
        <p:nvSpPr>
          <p:cNvPr id="142" name="TextBox 141"/>
          <p:cNvSpPr txBox="1"/>
          <p:nvPr/>
        </p:nvSpPr>
        <p:spPr>
          <a:xfrm>
            <a:off x="1585901" y="3480137"/>
            <a:ext cx="146209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i="1" dirty="0" smtClean="0">
                <a:solidFill>
                  <a:srgbClr val="990000"/>
                </a:solidFill>
                <a:latin typeface="+mn-lt"/>
              </a:rPr>
              <a:t>Sectoral</a:t>
            </a:r>
          </a:p>
          <a:p>
            <a:pPr algn="ctr"/>
            <a:r>
              <a:rPr lang="en-US" sz="2000" i="1" dirty="0" smtClean="0">
                <a:solidFill>
                  <a:srgbClr val="990000"/>
                </a:solidFill>
                <a:latin typeface="+mn-lt"/>
              </a:rPr>
              <a:t>Basis Functions</a:t>
            </a:r>
          </a:p>
        </p:txBody>
      </p:sp>
      <p:sp>
        <p:nvSpPr>
          <p:cNvPr id="143" name="TextBox 142"/>
          <p:cNvSpPr txBox="1"/>
          <p:nvPr/>
        </p:nvSpPr>
        <p:spPr>
          <a:xfrm>
            <a:off x="5472101" y="3480137"/>
            <a:ext cx="146209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i="1" dirty="0" smtClean="0">
                <a:solidFill>
                  <a:srgbClr val="990000"/>
                </a:solidFill>
                <a:latin typeface="+mn-lt"/>
              </a:rPr>
              <a:t>Average</a:t>
            </a:r>
          </a:p>
          <a:p>
            <a:pPr algn="ctr"/>
            <a:r>
              <a:rPr lang="en-US" sz="2000" i="1" dirty="0" smtClean="0">
                <a:solidFill>
                  <a:srgbClr val="990000"/>
                </a:solidFill>
                <a:latin typeface="+mn-lt"/>
              </a:rPr>
              <a:t>Lateral</a:t>
            </a:r>
          </a:p>
          <a:p>
            <a:pPr algn="ctr"/>
            <a:r>
              <a:rPr lang="en-US" sz="2000" i="1" dirty="0" smtClean="0">
                <a:solidFill>
                  <a:srgbClr val="990000"/>
                </a:solidFill>
                <a:latin typeface="+mn-lt"/>
              </a:rPr>
              <a:t>Coefficients</a:t>
            </a:r>
          </a:p>
        </p:txBody>
      </p:sp>
      <p:sp>
        <p:nvSpPr>
          <p:cNvPr id="144" name="TextBox 143"/>
          <p:cNvSpPr txBox="1"/>
          <p:nvPr/>
        </p:nvSpPr>
        <p:spPr>
          <a:xfrm>
            <a:off x="4252901" y="3480137"/>
            <a:ext cx="146209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i="1" dirty="0" smtClean="0">
                <a:solidFill>
                  <a:srgbClr val="990000"/>
                </a:solidFill>
                <a:latin typeface="+mn-lt"/>
              </a:rPr>
              <a:t>Lateral</a:t>
            </a:r>
          </a:p>
          <a:p>
            <a:pPr algn="ctr"/>
            <a:r>
              <a:rPr lang="en-US" sz="2000" i="1" dirty="0" smtClean="0">
                <a:solidFill>
                  <a:srgbClr val="990000"/>
                </a:solidFill>
                <a:latin typeface="+mn-lt"/>
              </a:rPr>
              <a:t>Basis Functions</a:t>
            </a:r>
          </a:p>
        </p:txBody>
      </p:sp>
      <p:cxnSp>
        <p:nvCxnSpPr>
          <p:cNvPr id="146" name="Straight Arrow Connector 145"/>
          <p:cNvCxnSpPr>
            <a:stCxn id="142" idx="0"/>
          </p:cNvCxnSpPr>
          <p:nvPr/>
        </p:nvCxnSpPr>
        <p:spPr bwMode="auto">
          <a:xfrm flipV="1">
            <a:off x="2316951" y="3130658"/>
            <a:ext cx="116383" cy="349479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rgbClr val="990000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48" name="Straight Arrow Connector 147"/>
          <p:cNvCxnSpPr>
            <a:stCxn id="41" idx="0"/>
          </p:cNvCxnSpPr>
          <p:nvPr/>
        </p:nvCxnSpPr>
        <p:spPr bwMode="auto">
          <a:xfrm flipH="1" flipV="1">
            <a:off x="3327543" y="3130658"/>
            <a:ext cx="188363" cy="349479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rgbClr val="990000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50" name="Straight Arrow Connector 149"/>
          <p:cNvCxnSpPr>
            <a:stCxn id="144" idx="0"/>
          </p:cNvCxnSpPr>
          <p:nvPr/>
        </p:nvCxnSpPr>
        <p:spPr bwMode="auto">
          <a:xfrm flipH="1" flipV="1">
            <a:off x="4905863" y="3130658"/>
            <a:ext cx="78088" cy="349479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rgbClr val="990000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52" name="Straight Arrow Connector 151"/>
          <p:cNvCxnSpPr>
            <a:stCxn id="143" idx="0"/>
          </p:cNvCxnSpPr>
          <p:nvPr/>
        </p:nvCxnSpPr>
        <p:spPr bwMode="auto">
          <a:xfrm flipH="1" flipV="1">
            <a:off x="5983261" y="3130659"/>
            <a:ext cx="219890" cy="349478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rgbClr val="990000"/>
            </a:solidFill>
            <a:prstDash val="solid"/>
            <a:round/>
            <a:headEnd type="none" w="med" len="med"/>
            <a:tailEnd type="arrow"/>
          </a:ln>
          <a:effectLst/>
        </p:spPr>
      </p:cxnSp>
      <p:grpSp>
        <p:nvGrpSpPr>
          <p:cNvPr id="4164" name="Group 68"/>
          <p:cNvGrpSpPr>
            <a:grpSpLocks noChangeAspect="1"/>
          </p:cNvGrpSpPr>
          <p:nvPr>
            <p:custDataLst>
              <p:tags r:id="rId1"/>
            </p:custDataLst>
          </p:nvPr>
        </p:nvGrpSpPr>
        <p:grpSpPr bwMode="auto">
          <a:xfrm>
            <a:off x="381000" y="2057400"/>
            <a:ext cx="5813563" cy="1073258"/>
            <a:chOff x="1" y="-1"/>
            <a:chExt cx="5758" cy="1063"/>
          </a:xfrm>
        </p:grpSpPr>
        <p:sp>
          <p:nvSpPr>
            <p:cNvPr id="4165" name="Freeform 69"/>
            <p:cNvSpPr>
              <a:spLocks noChangeAspect="1"/>
            </p:cNvSpPr>
            <p:nvPr/>
          </p:nvSpPr>
          <p:spPr bwMode="auto">
            <a:xfrm>
              <a:off x="1" y="-1"/>
              <a:ext cx="257" cy="314"/>
            </a:xfrm>
            <a:custGeom>
              <a:avLst/>
              <a:gdLst/>
              <a:ahLst/>
              <a:cxnLst>
                <a:cxn ang="0">
                  <a:pos x="32" y="292"/>
                </a:cxn>
                <a:cxn ang="0">
                  <a:pos x="0" y="292"/>
                </a:cxn>
                <a:cxn ang="0">
                  <a:pos x="0" y="314"/>
                </a:cxn>
                <a:cxn ang="0">
                  <a:pos x="12" y="313"/>
                </a:cxn>
                <a:cxn ang="0">
                  <a:pos x="27" y="313"/>
                </a:cxn>
                <a:cxn ang="0">
                  <a:pos x="43" y="312"/>
                </a:cxn>
                <a:cxn ang="0">
                  <a:pos x="57" y="312"/>
                </a:cxn>
                <a:cxn ang="0">
                  <a:pos x="72" y="312"/>
                </a:cxn>
                <a:cxn ang="0">
                  <a:pos x="87" y="313"/>
                </a:cxn>
                <a:cxn ang="0">
                  <a:pos x="102" y="313"/>
                </a:cxn>
                <a:cxn ang="0">
                  <a:pos x="114" y="314"/>
                </a:cxn>
                <a:cxn ang="0">
                  <a:pos x="114" y="292"/>
                </a:cxn>
                <a:cxn ang="0">
                  <a:pos x="83" y="292"/>
                </a:cxn>
                <a:cxn ang="0">
                  <a:pos x="83" y="198"/>
                </a:cxn>
                <a:cxn ang="0">
                  <a:pos x="89" y="166"/>
                </a:cxn>
                <a:cxn ang="0">
                  <a:pos x="106" y="144"/>
                </a:cxn>
                <a:cxn ang="0">
                  <a:pos x="127" y="131"/>
                </a:cxn>
                <a:cxn ang="0">
                  <a:pos x="150" y="127"/>
                </a:cxn>
                <a:cxn ang="0">
                  <a:pos x="160" y="129"/>
                </a:cxn>
                <a:cxn ang="0">
                  <a:pos x="168" y="136"/>
                </a:cxn>
                <a:cxn ang="0">
                  <a:pos x="173" y="149"/>
                </a:cxn>
                <a:cxn ang="0">
                  <a:pos x="175" y="170"/>
                </a:cxn>
                <a:cxn ang="0">
                  <a:pos x="175" y="292"/>
                </a:cxn>
                <a:cxn ang="0">
                  <a:pos x="144" y="292"/>
                </a:cxn>
                <a:cxn ang="0">
                  <a:pos x="144" y="314"/>
                </a:cxn>
                <a:cxn ang="0">
                  <a:pos x="156" y="313"/>
                </a:cxn>
                <a:cxn ang="0">
                  <a:pos x="170" y="313"/>
                </a:cxn>
                <a:cxn ang="0">
                  <a:pos x="186" y="312"/>
                </a:cxn>
                <a:cxn ang="0">
                  <a:pos x="201" y="312"/>
                </a:cxn>
                <a:cxn ang="0">
                  <a:pos x="215" y="312"/>
                </a:cxn>
                <a:cxn ang="0">
                  <a:pos x="231" y="313"/>
                </a:cxn>
                <a:cxn ang="0">
                  <a:pos x="245" y="313"/>
                </a:cxn>
                <a:cxn ang="0">
                  <a:pos x="257" y="314"/>
                </a:cxn>
                <a:cxn ang="0">
                  <a:pos x="257" y="292"/>
                </a:cxn>
                <a:cxn ang="0">
                  <a:pos x="226" y="292"/>
                </a:cxn>
                <a:cxn ang="0">
                  <a:pos x="226" y="175"/>
                </a:cxn>
                <a:cxn ang="0">
                  <a:pos x="222" y="145"/>
                </a:cxn>
                <a:cxn ang="0">
                  <a:pos x="208" y="125"/>
                </a:cxn>
                <a:cxn ang="0">
                  <a:pos x="187" y="114"/>
                </a:cxn>
                <a:cxn ang="0">
                  <a:pos x="157" y="110"/>
                </a:cxn>
                <a:cxn ang="0">
                  <a:pos x="128" y="115"/>
                </a:cxn>
                <a:cxn ang="0">
                  <a:pos x="106" y="126"/>
                </a:cxn>
                <a:cxn ang="0">
                  <a:pos x="90" y="140"/>
                </a:cxn>
                <a:cxn ang="0">
                  <a:pos x="80" y="155"/>
                </a:cxn>
                <a:cxn ang="0">
                  <a:pos x="80" y="0"/>
                </a:cxn>
                <a:cxn ang="0">
                  <a:pos x="0" y="4"/>
                </a:cxn>
                <a:cxn ang="0">
                  <a:pos x="0" y="25"/>
                </a:cxn>
                <a:cxn ang="0">
                  <a:pos x="17" y="25"/>
                </a:cxn>
                <a:cxn ang="0">
                  <a:pos x="26" y="27"/>
                </a:cxn>
                <a:cxn ang="0">
                  <a:pos x="30" y="33"/>
                </a:cxn>
                <a:cxn ang="0">
                  <a:pos x="32" y="43"/>
                </a:cxn>
                <a:cxn ang="0">
                  <a:pos x="32" y="292"/>
                </a:cxn>
              </a:cxnLst>
              <a:rect l="0" t="0" r="r" b="b"/>
              <a:pathLst>
                <a:path w="257" h="314">
                  <a:moveTo>
                    <a:pt x="32" y="292"/>
                  </a:moveTo>
                  <a:lnTo>
                    <a:pt x="0" y="292"/>
                  </a:lnTo>
                  <a:lnTo>
                    <a:pt x="0" y="314"/>
                  </a:lnTo>
                  <a:lnTo>
                    <a:pt x="12" y="313"/>
                  </a:lnTo>
                  <a:lnTo>
                    <a:pt x="27" y="313"/>
                  </a:lnTo>
                  <a:lnTo>
                    <a:pt x="43" y="312"/>
                  </a:lnTo>
                  <a:lnTo>
                    <a:pt x="57" y="312"/>
                  </a:lnTo>
                  <a:lnTo>
                    <a:pt x="72" y="312"/>
                  </a:lnTo>
                  <a:lnTo>
                    <a:pt x="87" y="313"/>
                  </a:lnTo>
                  <a:lnTo>
                    <a:pt x="102" y="313"/>
                  </a:lnTo>
                  <a:lnTo>
                    <a:pt x="114" y="314"/>
                  </a:lnTo>
                  <a:lnTo>
                    <a:pt x="114" y="292"/>
                  </a:lnTo>
                  <a:lnTo>
                    <a:pt x="83" y="292"/>
                  </a:lnTo>
                  <a:lnTo>
                    <a:pt x="83" y="198"/>
                  </a:lnTo>
                  <a:lnTo>
                    <a:pt x="89" y="166"/>
                  </a:lnTo>
                  <a:lnTo>
                    <a:pt x="106" y="144"/>
                  </a:lnTo>
                  <a:lnTo>
                    <a:pt x="127" y="131"/>
                  </a:lnTo>
                  <a:lnTo>
                    <a:pt x="150" y="127"/>
                  </a:lnTo>
                  <a:lnTo>
                    <a:pt x="160" y="129"/>
                  </a:lnTo>
                  <a:lnTo>
                    <a:pt x="168" y="136"/>
                  </a:lnTo>
                  <a:lnTo>
                    <a:pt x="173" y="149"/>
                  </a:lnTo>
                  <a:lnTo>
                    <a:pt x="175" y="170"/>
                  </a:lnTo>
                  <a:lnTo>
                    <a:pt x="175" y="292"/>
                  </a:lnTo>
                  <a:lnTo>
                    <a:pt x="144" y="292"/>
                  </a:lnTo>
                  <a:lnTo>
                    <a:pt x="144" y="314"/>
                  </a:lnTo>
                  <a:lnTo>
                    <a:pt x="156" y="313"/>
                  </a:lnTo>
                  <a:lnTo>
                    <a:pt x="170" y="313"/>
                  </a:lnTo>
                  <a:lnTo>
                    <a:pt x="186" y="312"/>
                  </a:lnTo>
                  <a:lnTo>
                    <a:pt x="201" y="312"/>
                  </a:lnTo>
                  <a:lnTo>
                    <a:pt x="215" y="312"/>
                  </a:lnTo>
                  <a:lnTo>
                    <a:pt x="231" y="313"/>
                  </a:lnTo>
                  <a:lnTo>
                    <a:pt x="245" y="313"/>
                  </a:lnTo>
                  <a:lnTo>
                    <a:pt x="257" y="314"/>
                  </a:lnTo>
                  <a:lnTo>
                    <a:pt x="257" y="292"/>
                  </a:lnTo>
                  <a:lnTo>
                    <a:pt x="226" y="292"/>
                  </a:lnTo>
                  <a:lnTo>
                    <a:pt x="226" y="175"/>
                  </a:lnTo>
                  <a:lnTo>
                    <a:pt x="222" y="145"/>
                  </a:lnTo>
                  <a:lnTo>
                    <a:pt x="208" y="125"/>
                  </a:lnTo>
                  <a:lnTo>
                    <a:pt x="187" y="114"/>
                  </a:lnTo>
                  <a:lnTo>
                    <a:pt x="157" y="110"/>
                  </a:lnTo>
                  <a:lnTo>
                    <a:pt x="128" y="115"/>
                  </a:lnTo>
                  <a:lnTo>
                    <a:pt x="106" y="126"/>
                  </a:lnTo>
                  <a:lnTo>
                    <a:pt x="90" y="140"/>
                  </a:lnTo>
                  <a:lnTo>
                    <a:pt x="80" y="155"/>
                  </a:lnTo>
                  <a:lnTo>
                    <a:pt x="80" y="0"/>
                  </a:lnTo>
                  <a:lnTo>
                    <a:pt x="0" y="4"/>
                  </a:lnTo>
                  <a:lnTo>
                    <a:pt x="0" y="25"/>
                  </a:lnTo>
                  <a:lnTo>
                    <a:pt x="17" y="25"/>
                  </a:lnTo>
                  <a:lnTo>
                    <a:pt x="26" y="27"/>
                  </a:lnTo>
                  <a:lnTo>
                    <a:pt x="30" y="33"/>
                  </a:lnTo>
                  <a:lnTo>
                    <a:pt x="32" y="43"/>
                  </a:lnTo>
                  <a:lnTo>
                    <a:pt x="32" y="29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66" name="Freeform 70"/>
            <p:cNvSpPr>
              <a:spLocks noChangeAspect="1" noEditPoints="1"/>
            </p:cNvSpPr>
            <p:nvPr/>
          </p:nvSpPr>
          <p:spPr bwMode="auto">
            <a:xfrm>
              <a:off x="746" y="147"/>
              <a:ext cx="300" cy="106"/>
            </a:xfrm>
            <a:custGeom>
              <a:avLst/>
              <a:gdLst/>
              <a:ahLst/>
              <a:cxnLst>
                <a:cxn ang="0">
                  <a:pos x="284" y="18"/>
                </a:cxn>
                <a:cxn ang="0">
                  <a:pos x="290" y="18"/>
                </a:cxn>
                <a:cxn ang="0">
                  <a:pos x="295" y="17"/>
                </a:cxn>
                <a:cxn ang="0">
                  <a:pos x="298" y="14"/>
                </a:cxn>
                <a:cxn ang="0">
                  <a:pos x="300" y="9"/>
                </a:cxn>
                <a:cxn ang="0">
                  <a:pos x="298" y="4"/>
                </a:cxn>
                <a:cxn ang="0">
                  <a:pos x="295" y="1"/>
                </a:cxn>
                <a:cxn ang="0">
                  <a:pos x="290" y="0"/>
                </a:cxn>
                <a:cxn ang="0">
                  <a:pos x="285" y="0"/>
                </a:cxn>
                <a:cxn ang="0">
                  <a:pos x="15" y="0"/>
                </a:cxn>
                <a:cxn ang="0">
                  <a:pos x="10" y="0"/>
                </a:cxn>
                <a:cxn ang="0">
                  <a:pos x="5" y="1"/>
                </a:cxn>
                <a:cxn ang="0">
                  <a:pos x="1" y="4"/>
                </a:cxn>
                <a:cxn ang="0">
                  <a:pos x="0" y="9"/>
                </a:cxn>
                <a:cxn ang="0">
                  <a:pos x="1" y="14"/>
                </a:cxn>
                <a:cxn ang="0">
                  <a:pos x="5" y="17"/>
                </a:cxn>
                <a:cxn ang="0">
                  <a:pos x="10" y="18"/>
                </a:cxn>
                <a:cxn ang="0">
                  <a:pos x="15" y="18"/>
                </a:cxn>
                <a:cxn ang="0">
                  <a:pos x="284" y="18"/>
                </a:cxn>
                <a:cxn ang="0">
                  <a:pos x="285" y="106"/>
                </a:cxn>
                <a:cxn ang="0">
                  <a:pos x="290" y="105"/>
                </a:cxn>
                <a:cxn ang="0">
                  <a:pos x="295" y="104"/>
                </a:cxn>
                <a:cxn ang="0">
                  <a:pos x="298" y="102"/>
                </a:cxn>
                <a:cxn ang="0">
                  <a:pos x="300" y="97"/>
                </a:cxn>
                <a:cxn ang="0">
                  <a:pos x="298" y="91"/>
                </a:cxn>
                <a:cxn ang="0">
                  <a:pos x="295" y="89"/>
                </a:cxn>
                <a:cxn ang="0">
                  <a:pos x="290" y="88"/>
                </a:cxn>
                <a:cxn ang="0">
                  <a:pos x="284" y="87"/>
                </a:cxn>
                <a:cxn ang="0">
                  <a:pos x="15" y="87"/>
                </a:cxn>
                <a:cxn ang="0">
                  <a:pos x="10" y="88"/>
                </a:cxn>
                <a:cxn ang="0">
                  <a:pos x="5" y="89"/>
                </a:cxn>
                <a:cxn ang="0">
                  <a:pos x="1" y="91"/>
                </a:cxn>
                <a:cxn ang="0">
                  <a:pos x="0" y="97"/>
                </a:cxn>
                <a:cxn ang="0">
                  <a:pos x="1" y="102"/>
                </a:cxn>
                <a:cxn ang="0">
                  <a:pos x="5" y="104"/>
                </a:cxn>
                <a:cxn ang="0">
                  <a:pos x="10" y="105"/>
                </a:cxn>
                <a:cxn ang="0">
                  <a:pos x="15" y="106"/>
                </a:cxn>
                <a:cxn ang="0">
                  <a:pos x="285" y="106"/>
                </a:cxn>
              </a:cxnLst>
              <a:rect l="0" t="0" r="r" b="b"/>
              <a:pathLst>
                <a:path w="300" h="106">
                  <a:moveTo>
                    <a:pt x="284" y="18"/>
                  </a:moveTo>
                  <a:lnTo>
                    <a:pt x="290" y="18"/>
                  </a:lnTo>
                  <a:lnTo>
                    <a:pt x="295" y="17"/>
                  </a:lnTo>
                  <a:lnTo>
                    <a:pt x="298" y="14"/>
                  </a:lnTo>
                  <a:lnTo>
                    <a:pt x="300" y="9"/>
                  </a:lnTo>
                  <a:lnTo>
                    <a:pt x="298" y="4"/>
                  </a:lnTo>
                  <a:lnTo>
                    <a:pt x="295" y="1"/>
                  </a:lnTo>
                  <a:lnTo>
                    <a:pt x="290" y="0"/>
                  </a:lnTo>
                  <a:lnTo>
                    <a:pt x="285" y="0"/>
                  </a:lnTo>
                  <a:lnTo>
                    <a:pt x="15" y="0"/>
                  </a:lnTo>
                  <a:lnTo>
                    <a:pt x="10" y="0"/>
                  </a:lnTo>
                  <a:lnTo>
                    <a:pt x="5" y="1"/>
                  </a:lnTo>
                  <a:lnTo>
                    <a:pt x="1" y="4"/>
                  </a:lnTo>
                  <a:lnTo>
                    <a:pt x="0" y="9"/>
                  </a:lnTo>
                  <a:lnTo>
                    <a:pt x="1" y="14"/>
                  </a:lnTo>
                  <a:lnTo>
                    <a:pt x="5" y="17"/>
                  </a:lnTo>
                  <a:lnTo>
                    <a:pt x="10" y="18"/>
                  </a:lnTo>
                  <a:lnTo>
                    <a:pt x="15" y="18"/>
                  </a:lnTo>
                  <a:lnTo>
                    <a:pt x="284" y="18"/>
                  </a:lnTo>
                  <a:close/>
                  <a:moveTo>
                    <a:pt x="285" y="106"/>
                  </a:moveTo>
                  <a:lnTo>
                    <a:pt x="290" y="105"/>
                  </a:lnTo>
                  <a:lnTo>
                    <a:pt x="295" y="104"/>
                  </a:lnTo>
                  <a:lnTo>
                    <a:pt x="298" y="102"/>
                  </a:lnTo>
                  <a:lnTo>
                    <a:pt x="300" y="97"/>
                  </a:lnTo>
                  <a:lnTo>
                    <a:pt x="298" y="91"/>
                  </a:lnTo>
                  <a:lnTo>
                    <a:pt x="295" y="89"/>
                  </a:lnTo>
                  <a:lnTo>
                    <a:pt x="290" y="88"/>
                  </a:lnTo>
                  <a:lnTo>
                    <a:pt x="284" y="87"/>
                  </a:lnTo>
                  <a:lnTo>
                    <a:pt x="15" y="87"/>
                  </a:lnTo>
                  <a:lnTo>
                    <a:pt x="10" y="88"/>
                  </a:lnTo>
                  <a:lnTo>
                    <a:pt x="5" y="89"/>
                  </a:lnTo>
                  <a:lnTo>
                    <a:pt x="1" y="91"/>
                  </a:lnTo>
                  <a:lnTo>
                    <a:pt x="0" y="97"/>
                  </a:lnTo>
                  <a:lnTo>
                    <a:pt x="1" y="102"/>
                  </a:lnTo>
                  <a:lnTo>
                    <a:pt x="5" y="104"/>
                  </a:lnTo>
                  <a:lnTo>
                    <a:pt x="10" y="105"/>
                  </a:lnTo>
                  <a:lnTo>
                    <a:pt x="15" y="106"/>
                  </a:lnTo>
                  <a:lnTo>
                    <a:pt x="285" y="106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67" name="Freeform 71"/>
            <p:cNvSpPr>
              <a:spLocks noChangeAspect="1"/>
            </p:cNvSpPr>
            <p:nvPr/>
          </p:nvSpPr>
          <p:spPr bwMode="auto">
            <a:xfrm>
              <a:off x="1543" y="-1"/>
              <a:ext cx="257" cy="314"/>
            </a:xfrm>
            <a:custGeom>
              <a:avLst/>
              <a:gdLst/>
              <a:ahLst/>
              <a:cxnLst>
                <a:cxn ang="0">
                  <a:pos x="31" y="292"/>
                </a:cxn>
                <a:cxn ang="0">
                  <a:pos x="0" y="292"/>
                </a:cxn>
                <a:cxn ang="0">
                  <a:pos x="0" y="314"/>
                </a:cxn>
                <a:cxn ang="0">
                  <a:pos x="12" y="313"/>
                </a:cxn>
                <a:cxn ang="0">
                  <a:pos x="27" y="313"/>
                </a:cxn>
                <a:cxn ang="0">
                  <a:pos x="42" y="312"/>
                </a:cxn>
                <a:cxn ang="0">
                  <a:pos x="57" y="312"/>
                </a:cxn>
                <a:cxn ang="0">
                  <a:pos x="71" y="312"/>
                </a:cxn>
                <a:cxn ang="0">
                  <a:pos x="87" y="313"/>
                </a:cxn>
                <a:cxn ang="0">
                  <a:pos x="102" y="313"/>
                </a:cxn>
                <a:cxn ang="0">
                  <a:pos x="113" y="314"/>
                </a:cxn>
                <a:cxn ang="0">
                  <a:pos x="113" y="292"/>
                </a:cxn>
                <a:cxn ang="0">
                  <a:pos x="82" y="292"/>
                </a:cxn>
                <a:cxn ang="0">
                  <a:pos x="82" y="198"/>
                </a:cxn>
                <a:cxn ang="0">
                  <a:pos x="89" y="166"/>
                </a:cxn>
                <a:cxn ang="0">
                  <a:pos x="105" y="144"/>
                </a:cxn>
                <a:cxn ang="0">
                  <a:pos x="127" y="131"/>
                </a:cxn>
                <a:cxn ang="0">
                  <a:pos x="150" y="127"/>
                </a:cxn>
                <a:cxn ang="0">
                  <a:pos x="160" y="129"/>
                </a:cxn>
                <a:cxn ang="0">
                  <a:pos x="168" y="136"/>
                </a:cxn>
                <a:cxn ang="0">
                  <a:pos x="173" y="149"/>
                </a:cxn>
                <a:cxn ang="0">
                  <a:pos x="174" y="170"/>
                </a:cxn>
                <a:cxn ang="0">
                  <a:pos x="174" y="292"/>
                </a:cxn>
                <a:cxn ang="0">
                  <a:pos x="143" y="292"/>
                </a:cxn>
                <a:cxn ang="0">
                  <a:pos x="143" y="314"/>
                </a:cxn>
                <a:cxn ang="0">
                  <a:pos x="155" y="313"/>
                </a:cxn>
                <a:cxn ang="0">
                  <a:pos x="170" y="313"/>
                </a:cxn>
                <a:cxn ang="0">
                  <a:pos x="186" y="312"/>
                </a:cxn>
                <a:cxn ang="0">
                  <a:pos x="200" y="312"/>
                </a:cxn>
                <a:cxn ang="0">
                  <a:pos x="214" y="312"/>
                </a:cxn>
                <a:cxn ang="0">
                  <a:pos x="230" y="313"/>
                </a:cxn>
                <a:cxn ang="0">
                  <a:pos x="245" y="313"/>
                </a:cxn>
                <a:cxn ang="0">
                  <a:pos x="257" y="314"/>
                </a:cxn>
                <a:cxn ang="0">
                  <a:pos x="257" y="292"/>
                </a:cxn>
                <a:cxn ang="0">
                  <a:pos x="226" y="292"/>
                </a:cxn>
                <a:cxn ang="0">
                  <a:pos x="226" y="175"/>
                </a:cxn>
                <a:cxn ang="0">
                  <a:pos x="221" y="145"/>
                </a:cxn>
                <a:cxn ang="0">
                  <a:pos x="208" y="125"/>
                </a:cxn>
                <a:cxn ang="0">
                  <a:pos x="186" y="114"/>
                </a:cxn>
                <a:cxn ang="0">
                  <a:pos x="156" y="110"/>
                </a:cxn>
                <a:cxn ang="0">
                  <a:pos x="128" y="115"/>
                </a:cxn>
                <a:cxn ang="0">
                  <a:pos x="106" y="126"/>
                </a:cxn>
                <a:cxn ang="0">
                  <a:pos x="90" y="140"/>
                </a:cxn>
                <a:cxn ang="0">
                  <a:pos x="80" y="155"/>
                </a:cxn>
                <a:cxn ang="0">
                  <a:pos x="80" y="0"/>
                </a:cxn>
                <a:cxn ang="0">
                  <a:pos x="0" y="4"/>
                </a:cxn>
                <a:cxn ang="0">
                  <a:pos x="0" y="25"/>
                </a:cxn>
                <a:cxn ang="0">
                  <a:pos x="16" y="25"/>
                </a:cxn>
                <a:cxn ang="0">
                  <a:pos x="26" y="27"/>
                </a:cxn>
                <a:cxn ang="0">
                  <a:pos x="30" y="33"/>
                </a:cxn>
                <a:cxn ang="0">
                  <a:pos x="31" y="43"/>
                </a:cxn>
                <a:cxn ang="0">
                  <a:pos x="31" y="292"/>
                </a:cxn>
              </a:cxnLst>
              <a:rect l="0" t="0" r="r" b="b"/>
              <a:pathLst>
                <a:path w="257" h="314">
                  <a:moveTo>
                    <a:pt x="31" y="292"/>
                  </a:moveTo>
                  <a:lnTo>
                    <a:pt x="0" y="292"/>
                  </a:lnTo>
                  <a:lnTo>
                    <a:pt x="0" y="314"/>
                  </a:lnTo>
                  <a:lnTo>
                    <a:pt x="12" y="313"/>
                  </a:lnTo>
                  <a:lnTo>
                    <a:pt x="27" y="313"/>
                  </a:lnTo>
                  <a:lnTo>
                    <a:pt x="42" y="312"/>
                  </a:lnTo>
                  <a:lnTo>
                    <a:pt x="57" y="312"/>
                  </a:lnTo>
                  <a:lnTo>
                    <a:pt x="71" y="312"/>
                  </a:lnTo>
                  <a:lnTo>
                    <a:pt x="87" y="313"/>
                  </a:lnTo>
                  <a:lnTo>
                    <a:pt x="102" y="313"/>
                  </a:lnTo>
                  <a:lnTo>
                    <a:pt x="113" y="314"/>
                  </a:lnTo>
                  <a:lnTo>
                    <a:pt x="113" y="292"/>
                  </a:lnTo>
                  <a:lnTo>
                    <a:pt x="82" y="292"/>
                  </a:lnTo>
                  <a:lnTo>
                    <a:pt x="82" y="198"/>
                  </a:lnTo>
                  <a:lnTo>
                    <a:pt x="89" y="166"/>
                  </a:lnTo>
                  <a:lnTo>
                    <a:pt x="105" y="144"/>
                  </a:lnTo>
                  <a:lnTo>
                    <a:pt x="127" y="131"/>
                  </a:lnTo>
                  <a:lnTo>
                    <a:pt x="150" y="127"/>
                  </a:lnTo>
                  <a:lnTo>
                    <a:pt x="160" y="129"/>
                  </a:lnTo>
                  <a:lnTo>
                    <a:pt x="168" y="136"/>
                  </a:lnTo>
                  <a:lnTo>
                    <a:pt x="173" y="149"/>
                  </a:lnTo>
                  <a:lnTo>
                    <a:pt x="174" y="170"/>
                  </a:lnTo>
                  <a:lnTo>
                    <a:pt x="174" y="292"/>
                  </a:lnTo>
                  <a:lnTo>
                    <a:pt x="143" y="292"/>
                  </a:lnTo>
                  <a:lnTo>
                    <a:pt x="143" y="314"/>
                  </a:lnTo>
                  <a:lnTo>
                    <a:pt x="155" y="313"/>
                  </a:lnTo>
                  <a:lnTo>
                    <a:pt x="170" y="313"/>
                  </a:lnTo>
                  <a:lnTo>
                    <a:pt x="186" y="312"/>
                  </a:lnTo>
                  <a:lnTo>
                    <a:pt x="200" y="312"/>
                  </a:lnTo>
                  <a:lnTo>
                    <a:pt x="214" y="312"/>
                  </a:lnTo>
                  <a:lnTo>
                    <a:pt x="230" y="313"/>
                  </a:lnTo>
                  <a:lnTo>
                    <a:pt x="245" y="313"/>
                  </a:lnTo>
                  <a:lnTo>
                    <a:pt x="257" y="314"/>
                  </a:lnTo>
                  <a:lnTo>
                    <a:pt x="257" y="292"/>
                  </a:lnTo>
                  <a:lnTo>
                    <a:pt x="226" y="292"/>
                  </a:lnTo>
                  <a:lnTo>
                    <a:pt x="226" y="175"/>
                  </a:lnTo>
                  <a:lnTo>
                    <a:pt x="221" y="145"/>
                  </a:lnTo>
                  <a:lnTo>
                    <a:pt x="208" y="125"/>
                  </a:lnTo>
                  <a:lnTo>
                    <a:pt x="186" y="114"/>
                  </a:lnTo>
                  <a:lnTo>
                    <a:pt x="156" y="110"/>
                  </a:lnTo>
                  <a:lnTo>
                    <a:pt x="128" y="115"/>
                  </a:lnTo>
                  <a:lnTo>
                    <a:pt x="106" y="126"/>
                  </a:lnTo>
                  <a:lnTo>
                    <a:pt x="90" y="140"/>
                  </a:lnTo>
                  <a:lnTo>
                    <a:pt x="80" y="155"/>
                  </a:lnTo>
                  <a:lnTo>
                    <a:pt x="80" y="0"/>
                  </a:lnTo>
                  <a:lnTo>
                    <a:pt x="0" y="4"/>
                  </a:lnTo>
                  <a:lnTo>
                    <a:pt x="0" y="25"/>
                  </a:lnTo>
                  <a:lnTo>
                    <a:pt x="16" y="25"/>
                  </a:lnTo>
                  <a:lnTo>
                    <a:pt x="26" y="27"/>
                  </a:lnTo>
                  <a:lnTo>
                    <a:pt x="30" y="33"/>
                  </a:lnTo>
                  <a:lnTo>
                    <a:pt x="31" y="43"/>
                  </a:lnTo>
                  <a:lnTo>
                    <a:pt x="31" y="29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68" name="Freeform 72"/>
            <p:cNvSpPr>
              <a:spLocks noChangeAspect="1"/>
            </p:cNvSpPr>
            <p:nvPr/>
          </p:nvSpPr>
          <p:spPr bwMode="auto">
            <a:xfrm>
              <a:off x="1835" y="160"/>
              <a:ext cx="179" cy="224"/>
            </a:xfrm>
            <a:custGeom>
              <a:avLst/>
              <a:gdLst/>
              <a:ahLst/>
              <a:cxnLst>
                <a:cxn ang="0">
                  <a:pos x="51" y="74"/>
                </a:cxn>
                <a:cxn ang="0">
                  <a:pos x="34" y="58"/>
                </a:cxn>
                <a:cxn ang="0">
                  <a:pos x="32" y="43"/>
                </a:cxn>
                <a:cxn ang="0">
                  <a:pos x="37" y="32"/>
                </a:cxn>
                <a:cxn ang="0">
                  <a:pos x="47" y="22"/>
                </a:cxn>
                <a:cxn ang="0">
                  <a:pos x="66" y="17"/>
                </a:cxn>
                <a:cxn ang="0">
                  <a:pos x="89" y="16"/>
                </a:cxn>
                <a:cxn ang="0">
                  <a:pos x="110" y="21"/>
                </a:cxn>
                <a:cxn ang="0">
                  <a:pos x="129" y="32"/>
                </a:cxn>
                <a:cxn ang="0">
                  <a:pos x="143" y="52"/>
                </a:cxn>
                <a:cxn ang="0">
                  <a:pos x="148" y="71"/>
                </a:cxn>
                <a:cxn ang="0">
                  <a:pos x="152" y="75"/>
                </a:cxn>
                <a:cxn ang="0">
                  <a:pos x="163" y="75"/>
                </a:cxn>
                <a:cxn ang="0">
                  <a:pos x="167" y="71"/>
                </a:cxn>
                <a:cxn ang="0">
                  <a:pos x="167" y="10"/>
                </a:cxn>
                <a:cxn ang="0">
                  <a:pos x="160" y="0"/>
                </a:cxn>
                <a:cxn ang="0">
                  <a:pos x="152" y="4"/>
                </a:cxn>
                <a:cxn ang="0">
                  <a:pos x="138" y="16"/>
                </a:cxn>
                <a:cxn ang="0">
                  <a:pos x="137" y="16"/>
                </a:cxn>
                <a:cxn ang="0">
                  <a:pos x="121" y="8"/>
                </a:cxn>
                <a:cxn ang="0">
                  <a:pos x="92" y="0"/>
                </a:cxn>
                <a:cxn ang="0">
                  <a:pos x="42" y="5"/>
                </a:cxn>
                <a:cxn ang="0">
                  <a:pos x="4" y="41"/>
                </a:cxn>
                <a:cxn ang="0">
                  <a:pos x="4" y="86"/>
                </a:cxn>
                <a:cxn ang="0">
                  <a:pos x="29" y="114"/>
                </a:cxn>
                <a:cxn ang="0">
                  <a:pos x="63" y="126"/>
                </a:cxn>
                <a:cxn ang="0">
                  <a:pos x="96" y="133"/>
                </a:cxn>
                <a:cxn ang="0">
                  <a:pos x="111" y="135"/>
                </a:cxn>
                <a:cxn ang="0">
                  <a:pos x="127" y="141"/>
                </a:cxn>
                <a:cxn ang="0">
                  <a:pos x="144" y="158"/>
                </a:cxn>
                <a:cxn ang="0">
                  <a:pos x="146" y="173"/>
                </a:cxn>
                <a:cxn ang="0">
                  <a:pos x="144" y="183"/>
                </a:cxn>
                <a:cxn ang="0">
                  <a:pos x="135" y="196"/>
                </a:cxn>
                <a:cxn ang="0">
                  <a:pos x="114" y="205"/>
                </a:cxn>
                <a:cxn ang="0">
                  <a:pos x="89" y="206"/>
                </a:cxn>
                <a:cxn ang="0">
                  <a:pos x="60" y="202"/>
                </a:cxn>
                <a:cxn ang="0">
                  <a:pos x="32" y="187"/>
                </a:cxn>
                <a:cxn ang="0">
                  <a:pos x="21" y="166"/>
                </a:cxn>
                <a:cxn ang="0">
                  <a:pos x="19" y="153"/>
                </a:cxn>
                <a:cxn ang="0">
                  <a:pos x="15" y="149"/>
                </a:cxn>
                <a:cxn ang="0">
                  <a:pos x="4" y="148"/>
                </a:cxn>
                <a:cxn ang="0">
                  <a:pos x="0" y="153"/>
                </a:cxn>
                <a:cxn ang="0">
                  <a:pos x="0" y="214"/>
                </a:cxn>
                <a:cxn ang="0">
                  <a:pos x="7" y="224"/>
                </a:cxn>
                <a:cxn ang="0">
                  <a:pos x="13" y="222"/>
                </a:cxn>
                <a:cxn ang="0">
                  <a:pos x="28" y="208"/>
                </a:cxn>
                <a:cxn ang="0">
                  <a:pos x="99" y="224"/>
                </a:cxn>
                <a:cxn ang="0">
                  <a:pos x="161" y="201"/>
                </a:cxn>
                <a:cxn ang="0">
                  <a:pos x="179" y="156"/>
                </a:cxn>
                <a:cxn ang="0">
                  <a:pos x="173" y="131"/>
                </a:cxn>
                <a:cxn ang="0">
                  <a:pos x="160" y="111"/>
                </a:cxn>
                <a:cxn ang="0">
                  <a:pos x="140" y="97"/>
                </a:cxn>
                <a:cxn ang="0">
                  <a:pos x="118" y="89"/>
                </a:cxn>
              </a:cxnLst>
              <a:rect l="0" t="0" r="r" b="b"/>
              <a:pathLst>
                <a:path w="179" h="224">
                  <a:moveTo>
                    <a:pt x="66" y="79"/>
                  </a:moveTo>
                  <a:lnTo>
                    <a:pt x="51" y="74"/>
                  </a:lnTo>
                  <a:lnTo>
                    <a:pt x="40" y="67"/>
                  </a:lnTo>
                  <a:lnTo>
                    <a:pt x="34" y="58"/>
                  </a:lnTo>
                  <a:lnTo>
                    <a:pt x="32" y="48"/>
                  </a:lnTo>
                  <a:lnTo>
                    <a:pt x="32" y="43"/>
                  </a:lnTo>
                  <a:lnTo>
                    <a:pt x="34" y="37"/>
                  </a:lnTo>
                  <a:lnTo>
                    <a:pt x="37" y="32"/>
                  </a:lnTo>
                  <a:lnTo>
                    <a:pt x="41" y="27"/>
                  </a:lnTo>
                  <a:lnTo>
                    <a:pt x="47" y="22"/>
                  </a:lnTo>
                  <a:lnTo>
                    <a:pt x="55" y="19"/>
                  </a:lnTo>
                  <a:lnTo>
                    <a:pt x="66" y="17"/>
                  </a:lnTo>
                  <a:lnTo>
                    <a:pt x="78" y="16"/>
                  </a:lnTo>
                  <a:lnTo>
                    <a:pt x="89" y="16"/>
                  </a:lnTo>
                  <a:lnTo>
                    <a:pt x="99" y="18"/>
                  </a:lnTo>
                  <a:lnTo>
                    <a:pt x="110" y="21"/>
                  </a:lnTo>
                  <a:lnTo>
                    <a:pt x="120" y="26"/>
                  </a:lnTo>
                  <a:lnTo>
                    <a:pt x="129" y="32"/>
                  </a:lnTo>
                  <a:lnTo>
                    <a:pt x="137" y="41"/>
                  </a:lnTo>
                  <a:lnTo>
                    <a:pt x="143" y="52"/>
                  </a:lnTo>
                  <a:lnTo>
                    <a:pt x="147" y="66"/>
                  </a:lnTo>
                  <a:lnTo>
                    <a:pt x="148" y="71"/>
                  </a:lnTo>
                  <a:lnTo>
                    <a:pt x="149" y="74"/>
                  </a:lnTo>
                  <a:lnTo>
                    <a:pt x="152" y="75"/>
                  </a:lnTo>
                  <a:lnTo>
                    <a:pt x="157" y="76"/>
                  </a:lnTo>
                  <a:lnTo>
                    <a:pt x="163" y="75"/>
                  </a:lnTo>
                  <a:lnTo>
                    <a:pt x="166" y="74"/>
                  </a:lnTo>
                  <a:lnTo>
                    <a:pt x="167" y="71"/>
                  </a:lnTo>
                  <a:lnTo>
                    <a:pt x="167" y="65"/>
                  </a:lnTo>
                  <a:lnTo>
                    <a:pt x="167" y="10"/>
                  </a:lnTo>
                  <a:lnTo>
                    <a:pt x="166" y="2"/>
                  </a:lnTo>
                  <a:lnTo>
                    <a:pt x="160" y="0"/>
                  </a:lnTo>
                  <a:lnTo>
                    <a:pt x="156" y="0"/>
                  </a:lnTo>
                  <a:lnTo>
                    <a:pt x="152" y="4"/>
                  </a:lnTo>
                  <a:lnTo>
                    <a:pt x="141" y="14"/>
                  </a:lnTo>
                  <a:lnTo>
                    <a:pt x="138" y="16"/>
                  </a:lnTo>
                  <a:lnTo>
                    <a:pt x="138" y="16"/>
                  </a:lnTo>
                  <a:lnTo>
                    <a:pt x="137" y="16"/>
                  </a:lnTo>
                  <a:lnTo>
                    <a:pt x="135" y="15"/>
                  </a:lnTo>
                  <a:lnTo>
                    <a:pt x="121" y="8"/>
                  </a:lnTo>
                  <a:lnTo>
                    <a:pt x="107" y="3"/>
                  </a:lnTo>
                  <a:lnTo>
                    <a:pt x="92" y="0"/>
                  </a:lnTo>
                  <a:lnTo>
                    <a:pt x="78" y="0"/>
                  </a:lnTo>
                  <a:lnTo>
                    <a:pt x="42" y="5"/>
                  </a:lnTo>
                  <a:lnTo>
                    <a:pt x="18" y="20"/>
                  </a:lnTo>
                  <a:lnTo>
                    <a:pt x="4" y="41"/>
                  </a:lnTo>
                  <a:lnTo>
                    <a:pt x="0" y="63"/>
                  </a:lnTo>
                  <a:lnTo>
                    <a:pt x="4" y="86"/>
                  </a:lnTo>
                  <a:lnTo>
                    <a:pt x="16" y="103"/>
                  </a:lnTo>
                  <a:lnTo>
                    <a:pt x="29" y="114"/>
                  </a:lnTo>
                  <a:lnTo>
                    <a:pt x="44" y="121"/>
                  </a:lnTo>
                  <a:lnTo>
                    <a:pt x="63" y="126"/>
                  </a:lnTo>
                  <a:lnTo>
                    <a:pt x="88" y="131"/>
                  </a:lnTo>
                  <a:lnTo>
                    <a:pt x="96" y="133"/>
                  </a:lnTo>
                  <a:lnTo>
                    <a:pt x="104" y="134"/>
                  </a:lnTo>
                  <a:lnTo>
                    <a:pt x="111" y="135"/>
                  </a:lnTo>
                  <a:lnTo>
                    <a:pt x="115" y="136"/>
                  </a:lnTo>
                  <a:lnTo>
                    <a:pt x="127" y="141"/>
                  </a:lnTo>
                  <a:lnTo>
                    <a:pt x="137" y="148"/>
                  </a:lnTo>
                  <a:lnTo>
                    <a:pt x="144" y="158"/>
                  </a:lnTo>
                  <a:lnTo>
                    <a:pt x="146" y="171"/>
                  </a:lnTo>
                  <a:lnTo>
                    <a:pt x="146" y="173"/>
                  </a:lnTo>
                  <a:lnTo>
                    <a:pt x="146" y="178"/>
                  </a:lnTo>
                  <a:lnTo>
                    <a:pt x="144" y="183"/>
                  </a:lnTo>
                  <a:lnTo>
                    <a:pt x="140" y="190"/>
                  </a:lnTo>
                  <a:lnTo>
                    <a:pt x="135" y="196"/>
                  </a:lnTo>
                  <a:lnTo>
                    <a:pt x="126" y="201"/>
                  </a:lnTo>
                  <a:lnTo>
                    <a:pt x="114" y="205"/>
                  </a:lnTo>
                  <a:lnTo>
                    <a:pt x="99" y="206"/>
                  </a:lnTo>
                  <a:lnTo>
                    <a:pt x="89" y="206"/>
                  </a:lnTo>
                  <a:lnTo>
                    <a:pt x="75" y="205"/>
                  </a:lnTo>
                  <a:lnTo>
                    <a:pt x="60" y="202"/>
                  </a:lnTo>
                  <a:lnTo>
                    <a:pt x="45" y="196"/>
                  </a:lnTo>
                  <a:lnTo>
                    <a:pt x="32" y="187"/>
                  </a:lnTo>
                  <a:lnTo>
                    <a:pt x="24" y="176"/>
                  </a:lnTo>
                  <a:lnTo>
                    <a:pt x="21" y="166"/>
                  </a:lnTo>
                  <a:lnTo>
                    <a:pt x="19" y="156"/>
                  </a:lnTo>
                  <a:lnTo>
                    <a:pt x="19" y="153"/>
                  </a:lnTo>
                  <a:lnTo>
                    <a:pt x="18" y="150"/>
                  </a:lnTo>
                  <a:lnTo>
                    <a:pt x="15" y="149"/>
                  </a:lnTo>
                  <a:lnTo>
                    <a:pt x="10" y="148"/>
                  </a:lnTo>
                  <a:lnTo>
                    <a:pt x="4" y="148"/>
                  </a:lnTo>
                  <a:lnTo>
                    <a:pt x="1" y="150"/>
                  </a:lnTo>
                  <a:lnTo>
                    <a:pt x="0" y="153"/>
                  </a:lnTo>
                  <a:lnTo>
                    <a:pt x="0" y="158"/>
                  </a:lnTo>
                  <a:lnTo>
                    <a:pt x="0" y="214"/>
                  </a:lnTo>
                  <a:lnTo>
                    <a:pt x="0" y="221"/>
                  </a:lnTo>
                  <a:lnTo>
                    <a:pt x="7" y="224"/>
                  </a:lnTo>
                  <a:lnTo>
                    <a:pt x="11" y="224"/>
                  </a:lnTo>
                  <a:lnTo>
                    <a:pt x="13" y="222"/>
                  </a:lnTo>
                  <a:lnTo>
                    <a:pt x="21" y="215"/>
                  </a:lnTo>
                  <a:lnTo>
                    <a:pt x="28" y="208"/>
                  </a:lnTo>
                  <a:lnTo>
                    <a:pt x="64" y="221"/>
                  </a:lnTo>
                  <a:lnTo>
                    <a:pt x="99" y="224"/>
                  </a:lnTo>
                  <a:lnTo>
                    <a:pt x="137" y="218"/>
                  </a:lnTo>
                  <a:lnTo>
                    <a:pt x="161" y="201"/>
                  </a:lnTo>
                  <a:lnTo>
                    <a:pt x="174" y="180"/>
                  </a:lnTo>
                  <a:lnTo>
                    <a:pt x="179" y="156"/>
                  </a:lnTo>
                  <a:lnTo>
                    <a:pt x="177" y="143"/>
                  </a:lnTo>
                  <a:lnTo>
                    <a:pt x="173" y="131"/>
                  </a:lnTo>
                  <a:lnTo>
                    <a:pt x="167" y="121"/>
                  </a:lnTo>
                  <a:lnTo>
                    <a:pt x="160" y="111"/>
                  </a:lnTo>
                  <a:lnTo>
                    <a:pt x="150" y="104"/>
                  </a:lnTo>
                  <a:lnTo>
                    <a:pt x="140" y="97"/>
                  </a:lnTo>
                  <a:lnTo>
                    <a:pt x="129" y="93"/>
                  </a:lnTo>
                  <a:lnTo>
                    <a:pt x="118" y="89"/>
                  </a:lnTo>
                  <a:lnTo>
                    <a:pt x="66" y="7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69" name="Freeform 73"/>
            <p:cNvSpPr>
              <a:spLocks noChangeAspect="1" noEditPoints="1"/>
            </p:cNvSpPr>
            <p:nvPr/>
          </p:nvSpPr>
          <p:spPr bwMode="auto">
            <a:xfrm>
              <a:off x="2050" y="237"/>
              <a:ext cx="161" cy="145"/>
            </a:xfrm>
            <a:custGeom>
              <a:avLst/>
              <a:gdLst/>
              <a:ahLst/>
              <a:cxnLst>
                <a:cxn ang="0">
                  <a:pos x="155" y="77"/>
                </a:cxn>
                <a:cxn ang="0">
                  <a:pos x="161" y="74"/>
                </a:cxn>
                <a:cxn ang="0">
                  <a:pos x="161" y="59"/>
                </a:cxn>
                <a:cxn ang="0">
                  <a:pos x="153" y="32"/>
                </a:cxn>
                <a:cxn ang="0">
                  <a:pos x="130" y="9"/>
                </a:cxn>
                <a:cxn ang="0">
                  <a:pos x="100" y="1"/>
                </a:cxn>
                <a:cxn ang="0">
                  <a:pos x="48" y="6"/>
                </a:cxn>
                <a:cxn ang="0">
                  <a:pos x="6" y="45"/>
                </a:cxn>
                <a:cxn ang="0">
                  <a:pos x="6" y="99"/>
                </a:cxn>
                <a:cxn ang="0">
                  <a:pos x="51" y="139"/>
                </a:cxn>
                <a:cxn ang="0">
                  <a:pos x="102" y="145"/>
                </a:cxn>
                <a:cxn ang="0">
                  <a:pos x="125" y="141"/>
                </a:cxn>
                <a:cxn ang="0">
                  <a:pos x="149" y="127"/>
                </a:cxn>
                <a:cxn ang="0">
                  <a:pos x="160" y="112"/>
                </a:cxn>
                <a:cxn ang="0">
                  <a:pos x="160" y="103"/>
                </a:cxn>
                <a:cxn ang="0">
                  <a:pos x="154" y="100"/>
                </a:cxn>
                <a:cxn ang="0">
                  <a:pos x="145" y="101"/>
                </a:cxn>
                <a:cxn ang="0">
                  <a:pos x="137" y="113"/>
                </a:cxn>
                <a:cxn ang="0">
                  <a:pos x="124" y="123"/>
                </a:cxn>
                <a:cxn ang="0">
                  <a:pos x="110" y="128"/>
                </a:cxn>
                <a:cxn ang="0">
                  <a:pos x="99" y="129"/>
                </a:cxn>
                <a:cxn ang="0">
                  <a:pos x="80" y="127"/>
                </a:cxn>
                <a:cxn ang="0">
                  <a:pos x="58" y="117"/>
                </a:cxn>
                <a:cxn ang="0">
                  <a:pos x="48" y="100"/>
                </a:cxn>
                <a:cxn ang="0">
                  <a:pos x="45" y="84"/>
                </a:cxn>
                <a:cxn ang="0">
                  <a:pos x="150" y="78"/>
                </a:cxn>
                <a:cxn ang="0">
                  <a:pos x="44" y="59"/>
                </a:cxn>
                <a:cxn ang="0">
                  <a:pos x="47" y="43"/>
                </a:cxn>
                <a:cxn ang="0">
                  <a:pos x="56" y="27"/>
                </a:cxn>
                <a:cxn ang="0">
                  <a:pos x="73" y="16"/>
                </a:cxn>
                <a:cxn ang="0">
                  <a:pos x="100" y="16"/>
                </a:cxn>
                <a:cxn ang="0">
                  <a:pos x="118" y="27"/>
                </a:cxn>
                <a:cxn ang="0">
                  <a:pos x="127" y="43"/>
                </a:cxn>
                <a:cxn ang="0">
                  <a:pos x="130" y="58"/>
                </a:cxn>
                <a:cxn ang="0">
                  <a:pos x="44" y="64"/>
                </a:cxn>
              </a:cxnLst>
              <a:rect l="0" t="0" r="r" b="b"/>
              <a:pathLst>
                <a:path w="161" h="145">
                  <a:moveTo>
                    <a:pt x="150" y="78"/>
                  </a:moveTo>
                  <a:lnTo>
                    <a:pt x="155" y="77"/>
                  </a:lnTo>
                  <a:lnTo>
                    <a:pt x="158" y="76"/>
                  </a:lnTo>
                  <a:lnTo>
                    <a:pt x="161" y="74"/>
                  </a:lnTo>
                  <a:lnTo>
                    <a:pt x="161" y="68"/>
                  </a:lnTo>
                  <a:lnTo>
                    <a:pt x="161" y="59"/>
                  </a:lnTo>
                  <a:lnTo>
                    <a:pt x="159" y="46"/>
                  </a:lnTo>
                  <a:lnTo>
                    <a:pt x="153" y="32"/>
                  </a:lnTo>
                  <a:lnTo>
                    <a:pt x="144" y="20"/>
                  </a:lnTo>
                  <a:lnTo>
                    <a:pt x="130" y="9"/>
                  </a:lnTo>
                  <a:lnTo>
                    <a:pt x="116" y="3"/>
                  </a:lnTo>
                  <a:lnTo>
                    <a:pt x="100" y="1"/>
                  </a:lnTo>
                  <a:lnTo>
                    <a:pt x="86" y="0"/>
                  </a:lnTo>
                  <a:lnTo>
                    <a:pt x="48" y="6"/>
                  </a:lnTo>
                  <a:lnTo>
                    <a:pt x="22" y="22"/>
                  </a:lnTo>
                  <a:lnTo>
                    <a:pt x="6" y="45"/>
                  </a:lnTo>
                  <a:lnTo>
                    <a:pt x="0" y="72"/>
                  </a:lnTo>
                  <a:lnTo>
                    <a:pt x="6" y="99"/>
                  </a:lnTo>
                  <a:lnTo>
                    <a:pt x="23" y="123"/>
                  </a:lnTo>
                  <a:lnTo>
                    <a:pt x="51" y="139"/>
                  </a:lnTo>
                  <a:lnTo>
                    <a:pt x="92" y="145"/>
                  </a:lnTo>
                  <a:lnTo>
                    <a:pt x="102" y="145"/>
                  </a:lnTo>
                  <a:lnTo>
                    <a:pt x="113" y="143"/>
                  </a:lnTo>
                  <a:lnTo>
                    <a:pt x="125" y="141"/>
                  </a:lnTo>
                  <a:lnTo>
                    <a:pt x="137" y="135"/>
                  </a:lnTo>
                  <a:lnTo>
                    <a:pt x="149" y="127"/>
                  </a:lnTo>
                  <a:lnTo>
                    <a:pt x="156" y="119"/>
                  </a:lnTo>
                  <a:lnTo>
                    <a:pt x="160" y="112"/>
                  </a:lnTo>
                  <a:lnTo>
                    <a:pt x="161" y="107"/>
                  </a:lnTo>
                  <a:lnTo>
                    <a:pt x="160" y="103"/>
                  </a:lnTo>
                  <a:lnTo>
                    <a:pt x="158" y="101"/>
                  </a:lnTo>
                  <a:lnTo>
                    <a:pt x="154" y="100"/>
                  </a:lnTo>
                  <a:lnTo>
                    <a:pt x="152" y="100"/>
                  </a:lnTo>
                  <a:lnTo>
                    <a:pt x="145" y="101"/>
                  </a:lnTo>
                  <a:lnTo>
                    <a:pt x="142" y="106"/>
                  </a:lnTo>
                  <a:lnTo>
                    <a:pt x="137" y="113"/>
                  </a:lnTo>
                  <a:lnTo>
                    <a:pt x="131" y="119"/>
                  </a:lnTo>
                  <a:lnTo>
                    <a:pt x="124" y="123"/>
                  </a:lnTo>
                  <a:lnTo>
                    <a:pt x="117" y="126"/>
                  </a:lnTo>
                  <a:lnTo>
                    <a:pt x="110" y="128"/>
                  </a:lnTo>
                  <a:lnTo>
                    <a:pt x="104" y="129"/>
                  </a:lnTo>
                  <a:lnTo>
                    <a:pt x="99" y="129"/>
                  </a:lnTo>
                  <a:lnTo>
                    <a:pt x="96" y="129"/>
                  </a:lnTo>
                  <a:lnTo>
                    <a:pt x="80" y="127"/>
                  </a:lnTo>
                  <a:lnTo>
                    <a:pt x="67" y="123"/>
                  </a:lnTo>
                  <a:lnTo>
                    <a:pt x="58" y="117"/>
                  </a:lnTo>
                  <a:lnTo>
                    <a:pt x="52" y="109"/>
                  </a:lnTo>
                  <a:lnTo>
                    <a:pt x="48" y="100"/>
                  </a:lnTo>
                  <a:lnTo>
                    <a:pt x="46" y="92"/>
                  </a:lnTo>
                  <a:lnTo>
                    <a:pt x="45" y="84"/>
                  </a:lnTo>
                  <a:lnTo>
                    <a:pt x="44" y="78"/>
                  </a:lnTo>
                  <a:lnTo>
                    <a:pt x="150" y="78"/>
                  </a:lnTo>
                  <a:close/>
                  <a:moveTo>
                    <a:pt x="44" y="64"/>
                  </a:moveTo>
                  <a:lnTo>
                    <a:pt x="44" y="59"/>
                  </a:lnTo>
                  <a:lnTo>
                    <a:pt x="45" y="51"/>
                  </a:lnTo>
                  <a:lnTo>
                    <a:pt x="47" y="43"/>
                  </a:lnTo>
                  <a:lnTo>
                    <a:pt x="50" y="35"/>
                  </a:lnTo>
                  <a:lnTo>
                    <a:pt x="56" y="27"/>
                  </a:lnTo>
                  <a:lnTo>
                    <a:pt x="63" y="21"/>
                  </a:lnTo>
                  <a:lnTo>
                    <a:pt x="73" y="16"/>
                  </a:lnTo>
                  <a:lnTo>
                    <a:pt x="87" y="15"/>
                  </a:lnTo>
                  <a:lnTo>
                    <a:pt x="100" y="16"/>
                  </a:lnTo>
                  <a:lnTo>
                    <a:pt x="111" y="21"/>
                  </a:lnTo>
                  <a:lnTo>
                    <a:pt x="118" y="27"/>
                  </a:lnTo>
                  <a:lnTo>
                    <a:pt x="124" y="34"/>
                  </a:lnTo>
                  <a:lnTo>
                    <a:pt x="127" y="43"/>
                  </a:lnTo>
                  <a:lnTo>
                    <a:pt x="129" y="51"/>
                  </a:lnTo>
                  <a:lnTo>
                    <a:pt x="130" y="58"/>
                  </a:lnTo>
                  <a:lnTo>
                    <a:pt x="130" y="64"/>
                  </a:lnTo>
                  <a:lnTo>
                    <a:pt x="44" y="64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70" name="Freeform 74"/>
            <p:cNvSpPr>
              <a:spLocks noChangeAspect="1"/>
            </p:cNvSpPr>
            <p:nvPr/>
          </p:nvSpPr>
          <p:spPr bwMode="auto">
            <a:xfrm>
              <a:off x="2240" y="237"/>
              <a:ext cx="154" cy="145"/>
            </a:xfrm>
            <a:custGeom>
              <a:avLst/>
              <a:gdLst/>
              <a:ahLst/>
              <a:cxnLst>
                <a:cxn ang="0">
                  <a:pos x="150" y="102"/>
                </a:cxn>
                <a:cxn ang="0">
                  <a:pos x="137" y="102"/>
                </a:cxn>
                <a:cxn ang="0">
                  <a:pos x="129" y="114"/>
                </a:cxn>
                <a:cxn ang="0">
                  <a:pos x="110" y="127"/>
                </a:cxn>
                <a:cxn ang="0">
                  <a:pos x="78" y="127"/>
                </a:cxn>
                <a:cxn ang="0">
                  <a:pos x="56" y="114"/>
                </a:cxn>
                <a:cxn ang="0">
                  <a:pos x="46" y="96"/>
                </a:cxn>
                <a:cxn ang="0">
                  <a:pos x="44" y="78"/>
                </a:cxn>
                <a:cxn ang="0">
                  <a:pos x="44" y="63"/>
                </a:cxn>
                <a:cxn ang="0">
                  <a:pos x="47" y="44"/>
                </a:cxn>
                <a:cxn ang="0">
                  <a:pos x="56" y="28"/>
                </a:cxn>
                <a:cxn ang="0">
                  <a:pos x="75" y="18"/>
                </a:cxn>
                <a:cxn ang="0">
                  <a:pos x="94" y="16"/>
                </a:cxn>
                <a:cxn ang="0">
                  <a:pos x="107" y="17"/>
                </a:cxn>
                <a:cxn ang="0">
                  <a:pos x="109" y="19"/>
                </a:cxn>
                <a:cxn ang="0">
                  <a:pos x="105" y="32"/>
                </a:cxn>
                <a:cxn ang="0">
                  <a:pos x="112" y="48"/>
                </a:cxn>
                <a:cxn ang="0">
                  <a:pos x="127" y="54"/>
                </a:cxn>
                <a:cxn ang="0">
                  <a:pos x="143" y="47"/>
                </a:cxn>
                <a:cxn ang="0">
                  <a:pos x="149" y="31"/>
                </a:cxn>
                <a:cxn ang="0">
                  <a:pos x="142" y="14"/>
                </a:cxn>
                <a:cxn ang="0">
                  <a:pos x="126" y="4"/>
                </a:cxn>
                <a:cxn ang="0">
                  <a:pos x="106" y="1"/>
                </a:cxn>
                <a:cxn ang="0">
                  <a:pos x="89" y="0"/>
                </a:cxn>
                <a:cxn ang="0">
                  <a:pos x="45" y="7"/>
                </a:cxn>
                <a:cxn ang="0">
                  <a:pos x="18" y="25"/>
                </a:cxn>
                <a:cxn ang="0">
                  <a:pos x="4" y="49"/>
                </a:cxn>
                <a:cxn ang="0">
                  <a:pos x="0" y="73"/>
                </a:cxn>
                <a:cxn ang="0">
                  <a:pos x="21" y="123"/>
                </a:cxn>
                <a:cxn ang="0">
                  <a:pos x="87" y="145"/>
                </a:cxn>
                <a:cxn ang="0">
                  <a:pos x="131" y="135"/>
                </a:cxn>
                <a:cxn ang="0">
                  <a:pos x="149" y="118"/>
                </a:cxn>
                <a:cxn ang="0">
                  <a:pos x="154" y="107"/>
                </a:cxn>
              </a:cxnLst>
              <a:rect l="0" t="0" r="r" b="b"/>
              <a:pathLst>
                <a:path w="154" h="145">
                  <a:moveTo>
                    <a:pt x="154" y="107"/>
                  </a:moveTo>
                  <a:lnTo>
                    <a:pt x="150" y="102"/>
                  </a:lnTo>
                  <a:lnTo>
                    <a:pt x="144" y="101"/>
                  </a:lnTo>
                  <a:lnTo>
                    <a:pt x="137" y="102"/>
                  </a:lnTo>
                  <a:lnTo>
                    <a:pt x="133" y="107"/>
                  </a:lnTo>
                  <a:lnTo>
                    <a:pt x="129" y="114"/>
                  </a:lnTo>
                  <a:lnTo>
                    <a:pt x="121" y="122"/>
                  </a:lnTo>
                  <a:lnTo>
                    <a:pt x="110" y="127"/>
                  </a:lnTo>
                  <a:lnTo>
                    <a:pt x="94" y="129"/>
                  </a:lnTo>
                  <a:lnTo>
                    <a:pt x="78" y="127"/>
                  </a:lnTo>
                  <a:lnTo>
                    <a:pt x="65" y="122"/>
                  </a:lnTo>
                  <a:lnTo>
                    <a:pt x="56" y="114"/>
                  </a:lnTo>
                  <a:lnTo>
                    <a:pt x="50" y="105"/>
                  </a:lnTo>
                  <a:lnTo>
                    <a:pt x="46" y="96"/>
                  </a:lnTo>
                  <a:lnTo>
                    <a:pt x="44" y="86"/>
                  </a:lnTo>
                  <a:lnTo>
                    <a:pt x="44" y="78"/>
                  </a:lnTo>
                  <a:lnTo>
                    <a:pt x="44" y="72"/>
                  </a:lnTo>
                  <a:lnTo>
                    <a:pt x="44" y="63"/>
                  </a:lnTo>
                  <a:lnTo>
                    <a:pt x="45" y="53"/>
                  </a:lnTo>
                  <a:lnTo>
                    <a:pt x="47" y="44"/>
                  </a:lnTo>
                  <a:lnTo>
                    <a:pt x="51" y="35"/>
                  </a:lnTo>
                  <a:lnTo>
                    <a:pt x="56" y="28"/>
                  </a:lnTo>
                  <a:lnTo>
                    <a:pt x="64" y="22"/>
                  </a:lnTo>
                  <a:lnTo>
                    <a:pt x="75" y="18"/>
                  </a:lnTo>
                  <a:lnTo>
                    <a:pt x="90" y="16"/>
                  </a:lnTo>
                  <a:lnTo>
                    <a:pt x="94" y="16"/>
                  </a:lnTo>
                  <a:lnTo>
                    <a:pt x="100" y="16"/>
                  </a:lnTo>
                  <a:lnTo>
                    <a:pt x="107" y="17"/>
                  </a:lnTo>
                  <a:lnTo>
                    <a:pt x="109" y="18"/>
                  </a:lnTo>
                  <a:lnTo>
                    <a:pt x="109" y="19"/>
                  </a:lnTo>
                  <a:lnTo>
                    <a:pt x="107" y="23"/>
                  </a:lnTo>
                  <a:lnTo>
                    <a:pt x="105" y="32"/>
                  </a:lnTo>
                  <a:lnTo>
                    <a:pt x="107" y="41"/>
                  </a:lnTo>
                  <a:lnTo>
                    <a:pt x="112" y="48"/>
                  </a:lnTo>
                  <a:lnTo>
                    <a:pt x="119" y="52"/>
                  </a:lnTo>
                  <a:lnTo>
                    <a:pt x="127" y="54"/>
                  </a:lnTo>
                  <a:lnTo>
                    <a:pt x="136" y="52"/>
                  </a:lnTo>
                  <a:lnTo>
                    <a:pt x="143" y="47"/>
                  </a:lnTo>
                  <a:lnTo>
                    <a:pt x="148" y="40"/>
                  </a:lnTo>
                  <a:lnTo>
                    <a:pt x="149" y="31"/>
                  </a:lnTo>
                  <a:lnTo>
                    <a:pt x="147" y="21"/>
                  </a:lnTo>
                  <a:lnTo>
                    <a:pt x="142" y="14"/>
                  </a:lnTo>
                  <a:lnTo>
                    <a:pt x="135" y="8"/>
                  </a:lnTo>
                  <a:lnTo>
                    <a:pt x="126" y="4"/>
                  </a:lnTo>
                  <a:lnTo>
                    <a:pt x="116" y="2"/>
                  </a:lnTo>
                  <a:lnTo>
                    <a:pt x="106" y="1"/>
                  </a:lnTo>
                  <a:lnTo>
                    <a:pt x="97" y="0"/>
                  </a:lnTo>
                  <a:lnTo>
                    <a:pt x="89" y="0"/>
                  </a:lnTo>
                  <a:lnTo>
                    <a:pt x="65" y="2"/>
                  </a:lnTo>
                  <a:lnTo>
                    <a:pt x="45" y="7"/>
                  </a:lnTo>
                  <a:lnTo>
                    <a:pt x="29" y="15"/>
                  </a:lnTo>
                  <a:lnTo>
                    <a:pt x="18" y="25"/>
                  </a:lnTo>
                  <a:lnTo>
                    <a:pt x="9" y="37"/>
                  </a:lnTo>
                  <a:lnTo>
                    <a:pt x="4" y="49"/>
                  </a:lnTo>
                  <a:lnTo>
                    <a:pt x="1" y="62"/>
                  </a:lnTo>
                  <a:lnTo>
                    <a:pt x="0" y="73"/>
                  </a:lnTo>
                  <a:lnTo>
                    <a:pt x="5" y="100"/>
                  </a:lnTo>
                  <a:lnTo>
                    <a:pt x="21" y="123"/>
                  </a:lnTo>
                  <a:lnTo>
                    <a:pt x="48" y="139"/>
                  </a:lnTo>
                  <a:lnTo>
                    <a:pt x="87" y="145"/>
                  </a:lnTo>
                  <a:lnTo>
                    <a:pt x="110" y="143"/>
                  </a:lnTo>
                  <a:lnTo>
                    <a:pt x="131" y="135"/>
                  </a:lnTo>
                  <a:lnTo>
                    <a:pt x="142" y="127"/>
                  </a:lnTo>
                  <a:lnTo>
                    <a:pt x="149" y="118"/>
                  </a:lnTo>
                  <a:lnTo>
                    <a:pt x="153" y="111"/>
                  </a:lnTo>
                  <a:lnTo>
                    <a:pt x="154" y="107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71" name="Freeform 75"/>
            <p:cNvSpPr>
              <a:spLocks noChangeAspect="1"/>
            </p:cNvSpPr>
            <p:nvPr/>
          </p:nvSpPr>
          <p:spPr bwMode="auto">
            <a:xfrm>
              <a:off x="2555" y="49"/>
              <a:ext cx="299" cy="301"/>
            </a:xfrm>
            <a:custGeom>
              <a:avLst/>
              <a:gdLst/>
              <a:ahLst/>
              <a:cxnLst>
                <a:cxn ang="0">
                  <a:pos x="159" y="160"/>
                </a:cxn>
                <a:cxn ang="0">
                  <a:pos x="284" y="160"/>
                </a:cxn>
                <a:cxn ang="0">
                  <a:pos x="289" y="160"/>
                </a:cxn>
                <a:cxn ang="0">
                  <a:pos x="294" y="159"/>
                </a:cxn>
                <a:cxn ang="0">
                  <a:pos x="298" y="156"/>
                </a:cxn>
                <a:cxn ang="0">
                  <a:pos x="299" y="151"/>
                </a:cxn>
                <a:cxn ang="0">
                  <a:pos x="298" y="146"/>
                </a:cxn>
                <a:cxn ang="0">
                  <a:pos x="294" y="143"/>
                </a:cxn>
                <a:cxn ang="0">
                  <a:pos x="289" y="142"/>
                </a:cxn>
                <a:cxn ang="0">
                  <a:pos x="284" y="142"/>
                </a:cxn>
                <a:cxn ang="0">
                  <a:pos x="159" y="142"/>
                </a:cxn>
                <a:cxn ang="0">
                  <a:pos x="159" y="15"/>
                </a:cxn>
                <a:cxn ang="0">
                  <a:pos x="158" y="10"/>
                </a:cxn>
                <a:cxn ang="0">
                  <a:pos x="157" y="6"/>
                </a:cxn>
                <a:cxn ang="0">
                  <a:pos x="155" y="2"/>
                </a:cxn>
                <a:cxn ang="0">
                  <a:pos x="149" y="0"/>
                </a:cxn>
                <a:cxn ang="0">
                  <a:pos x="144" y="2"/>
                </a:cxn>
                <a:cxn ang="0">
                  <a:pos x="142" y="6"/>
                </a:cxn>
                <a:cxn ang="0">
                  <a:pos x="141" y="10"/>
                </a:cxn>
                <a:cxn ang="0">
                  <a:pos x="141" y="15"/>
                </a:cxn>
                <a:cxn ang="0">
                  <a:pos x="141" y="142"/>
                </a:cxn>
                <a:cxn ang="0">
                  <a:pos x="14" y="142"/>
                </a:cxn>
                <a:cxn ang="0">
                  <a:pos x="9" y="142"/>
                </a:cxn>
                <a:cxn ang="0">
                  <a:pos x="4" y="143"/>
                </a:cxn>
                <a:cxn ang="0">
                  <a:pos x="1" y="146"/>
                </a:cxn>
                <a:cxn ang="0">
                  <a:pos x="0" y="151"/>
                </a:cxn>
                <a:cxn ang="0">
                  <a:pos x="1" y="156"/>
                </a:cxn>
                <a:cxn ang="0">
                  <a:pos x="4" y="159"/>
                </a:cxn>
                <a:cxn ang="0">
                  <a:pos x="9" y="160"/>
                </a:cxn>
                <a:cxn ang="0">
                  <a:pos x="14" y="160"/>
                </a:cxn>
                <a:cxn ang="0">
                  <a:pos x="141" y="160"/>
                </a:cxn>
                <a:cxn ang="0">
                  <a:pos x="141" y="286"/>
                </a:cxn>
                <a:cxn ang="0">
                  <a:pos x="141" y="291"/>
                </a:cxn>
                <a:cxn ang="0">
                  <a:pos x="142" y="296"/>
                </a:cxn>
                <a:cxn ang="0">
                  <a:pos x="144" y="300"/>
                </a:cxn>
                <a:cxn ang="0">
                  <a:pos x="149" y="301"/>
                </a:cxn>
                <a:cxn ang="0">
                  <a:pos x="155" y="300"/>
                </a:cxn>
                <a:cxn ang="0">
                  <a:pos x="157" y="296"/>
                </a:cxn>
                <a:cxn ang="0">
                  <a:pos x="158" y="291"/>
                </a:cxn>
                <a:cxn ang="0">
                  <a:pos x="159" y="286"/>
                </a:cxn>
                <a:cxn ang="0">
                  <a:pos x="159" y="160"/>
                </a:cxn>
              </a:cxnLst>
              <a:rect l="0" t="0" r="r" b="b"/>
              <a:pathLst>
                <a:path w="299" h="301">
                  <a:moveTo>
                    <a:pt x="159" y="160"/>
                  </a:moveTo>
                  <a:lnTo>
                    <a:pt x="284" y="160"/>
                  </a:lnTo>
                  <a:lnTo>
                    <a:pt x="289" y="160"/>
                  </a:lnTo>
                  <a:lnTo>
                    <a:pt x="294" y="159"/>
                  </a:lnTo>
                  <a:lnTo>
                    <a:pt x="298" y="156"/>
                  </a:lnTo>
                  <a:lnTo>
                    <a:pt x="299" y="151"/>
                  </a:lnTo>
                  <a:lnTo>
                    <a:pt x="298" y="146"/>
                  </a:lnTo>
                  <a:lnTo>
                    <a:pt x="294" y="143"/>
                  </a:lnTo>
                  <a:lnTo>
                    <a:pt x="289" y="142"/>
                  </a:lnTo>
                  <a:lnTo>
                    <a:pt x="284" y="142"/>
                  </a:lnTo>
                  <a:lnTo>
                    <a:pt x="159" y="142"/>
                  </a:lnTo>
                  <a:lnTo>
                    <a:pt x="159" y="15"/>
                  </a:lnTo>
                  <a:lnTo>
                    <a:pt x="158" y="10"/>
                  </a:lnTo>
                  <a:lnTo>
                    <a:pt x="157" y="6"/>
                  </a:lnTo>
                  <a:lnTo>
                    <a:pt x="155" y="2"/>
                  </a:lnTo>
                  <a:lnTo>
                    <a:pt x="149" y="0"/>
                  </a:lnTo>
                  <a:lnTo>
                    <a:pt x="144" y="2"/>
                  </a:lnTo>
                  <a:lnTo>
                    <a:pt x="142" y="6"/>
                  </a:lnTo>
                  <a:lnTo>
                    <a:pt x="141" y="10"/>
                  </a:lnTo>
                  <a:lnTo>
                    <a:pt x="141" y="15"/>
                  </a:lnTo>
                  <a:lnTo>
                    <a:pt x="141" y="142"/>
                  </a:lnTo>
                  <a:lnTo>
                    <a:pt x="14" y="142"/>
                  </a:lnTo>
                  <a:lnTo>
                    <a:pt x="9" y="142"/>
                  </a:lnTo>
                  <a:lnTo>
                    <a:pt x="4" y="143"/>
                  </a:lnTo>
                  <a:lnTo>
                    <a:pt x="1" y="146"/>
                  </a:lnTo>
                  <a:lnTo>
                    <a:pt x="0" y="151"/>
                  </a:lnTo>
                  <a:lnTo>
                    <a:pt x="1" y="156"/>
                  </a:lnTo>
                  <a:lnTo>
                    <a:pt x="4" y="159"/>
                  </a:lnTo>
                  <a:lnTo>
                    <a:pt x="9" y="160"/>
                  </a:lnTo>
                  <a:lnTo>
                    <a:pt x="14" y="160"/>
                  </a:lnTo>
                  <a:lnTo>
                    <a:pt x="141" y="160"/>
                  </a:lnTo>
                  <a:lnTo>
                    <a:pt x="141" y="286"/>
                  </a:lnTo>
                  <a:lnTo>
                    <a:pt x="141" y="291"/>
                  </a:lnTo>
                  <a:lnTo>
                    <a:pt x="142" y="296"/>
                  </a:lnTo>
                  <a:lnTo>
                    <a:pt x="144" y="300"/>
                  </a:lnTo>
                  <a:lnTo>
                    <a:pt x="149" y="301"/>
                  </a:lnTo>
                  <a:lnTo>
                    <a:pt x="155" y="300"/>
                  </a:lnTo>
                  <a:lnTo>
                    <a:pt x="157" y="296"/>
                  </a:lnTo>
                  <a:lnTo>
                    <a:pt x="158" y="291"/>
                  </a:lnTo>
                  <a:lnTo>
                    <a:pt x="159" y="286"/>
                  </a:lnTo>
                  <a:lnTo>
                    <a:pt x="159" y="16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72" name="Freeform 76"/>
            <p:cNvSpPr>
              <a:spLocks noChangeAspect="1"/>
            </p:cNvSpPr>
            <p:nvPr/>
          </p:nvSpPr>
          <p:spPr bwMode="auto">
            <a:xfrm>
              <a:off x="3001" y="-1"/>
              <a:ext cx="256" cy="314"/>
            </a:xfrm>
            <a:custGeom>
              <a:avLst/>
              <a:gdLst/>
              <a:ahLst/>
              <a:cxnLst>
                <a:cxn ang="0">
                  <a:pos x="31" y="292"/>
                </a:cxn>
                <a:cxn ang="0">
                  <a:pos x="0" y="292"/>
                </a:cxn>
                <a:cxn ang="0">
                  <a:pos x="0" y="314"/>
                </a:cxn>
                <a:cxn ang="0">
                  <a:pos x="11" y="313"/>
                </a:cxn>
                <a:cxn ang="0">
                  <a:pos x="26" y="313"/>
                </a:cxn>
                <a:cxn ang="0">
                  <a:pos x="42" y="312"/>
                </a:cxn>
                <a:cxn ang="0">
                  <a:pos x="57" y="312"/>
                </a:cxn>
                <a:cxn ang="0">
                  <a:pos x="71" y="312"/>
                </a:cxn>
                <a:cxn ang="0">
                  <a:pos x="87" y="313"/>
                </a:cxn>
                <a:cxn ang="0">
                  <a:pos x="102" y="313"/>
                </a:cxn>
                <a:cxn ang="0">
                  <a:pos x="113" y="314"/>
                </a:cxn>
                <a:cxn ang="0">
                  <a:pos x="113" y="292"/>
                </a:cxn>
                <a:cxn ang="0">
                  <a:pos x="82" y="292"/>
                </a:cxn>
                <a:cxn ang="0">
                  <a:pos x="82" y="198"/>
                </a:cxn>
                <a:cxn ang="0">
                  <a:pos x="89" y="166"/>
                </a:cxn>
                <a:cxn ang="0">
                  <a:pos x="105" y="144"/>
                </a:cxn>
                <a:cxn ang="0">
                  <a:pos x="127" y="131"/>
                </a:cxn>
                <a:cxn ang="0">
                  <a:pos x="149" y="127"/>
                </a:cxn>
                <a:cxn ang="0">
                  <a:pos x="160" y="129"/>
                </a:cxn>
                <a:cxn ang="0">
                  <a:pos x="167" y="136"/>
                </a:cxn>
                <a:cxn ang="0">
                  <a:pos x="172" y="149"/>
                </a:cxn>
                <a:cxn ang="0">
                  <a:pos x="174" y="170"/>
                </a:cxn>
                <a:cxn ang="0">
                  <a:pos x="174" y="292"/>
                </a:cxn>
                <a:cxn ang="0">
                  <a:pos x="143" y="292"/>
                </a:cxn>
                <a:cxn ang="0">
                  <a:pos x="143" y="314"/>
                </a:cxn>
                <a:cxn ang="0">
                  <a:pos x="155" y="313"/>
                </a:cxn>
                <a:cxn ang="0">
                  <a:pos x="170" y="313"/>
                </a:cxn>
                <a:cxn ang="0">
                  <a:pos x="185" y="312"/>
                </a:cxn>
                <a:cxn ang="0">
                  <a:pos x="200" y="312"/>
                </a:cxn>
                <a:cxn ang="0">
                  <a:pos x="214" y="312"/>
                </a:cxn>
                <a:cxn ang="0">
                  <a:pos x="230" y="313"/>
                </a:cxn>
                <a:cxn ang="0">
                  <a:pos x="245" y="313"/>
                </a:cxn>
                <a:cxn ang="0">
                  <a:pos x="256" y="314"/>
                </a:cxn>
                <a:cxn ang="0">
                  <a:pos x="256" y="292"/>
                </a:cxn>
                <a:cxn ang="0">
                  <a:pos x="226" y="292"/>
                </a:cxn>
                <a:cxn ang="0">
                  <a:pos x="226" y="175"/>
                </a:cxn>
                <a:cxn ang="0">
                  <a:pos x="221" y="145"/>
                </a:cxn>
                <a:cxn ang="0">
                  <a:pos x="208" y="125"/>
                </a:cxn>
                <a:cxn ang="0">
                  <a:pos x="186" y="114"/>
                </a:cxn>
                <a:cxn ang="0">
                  <a:pos x="156" y="110"/>
                </a:cxn>
                <a:cxn ang="0">
                  <a:pos x="127" y="115"/>
                </a:cxn>
                <a:cxn ang="0">
                  <a:pos x="105" y="126"/>
                </a:cxn>
                <a:cxn ang="0">
                  <a:pos x="90" y="140"/>
                </a:cxn>
                <a:cxn ang="0">
                  <a:pos x="79" y="155"/>
                </a:cxn>
                <a:cxn ang="0">
                  <a:pos x="79" y="0"/>
                </a:cxn>
                <a:cxn ang="0">
                  <a:pos x="0" y="4"/>
                </a:cxn>
                <a:cxn ang="0">
                  <a:pos x="0" y="25"/>
                </a:cxn>
                <a:cxn ang="0">
                  <a:pos x="16" y="25"/>
                </a:cxn>
                <a:cxn ang="0">
                  <a:pos x="26" y="27"/>
                </a:cxn>
                <a:cxn ang="0">
                  <a:pos x="30" y="33"/>
                </a:cxn>
                <a:cxn ang="0">
                  <a:pos x="31" y="43"/>
                </a:cxn>
                <a:cxn ang="0">
                  <a:pos x="31" y="292"/>
                </a:cxn>
              </a:cxnLst>
              <a:rect l="0" t="0" r="r" b="b"/>
              <a:pathLst>
                <a:path w="256" h="314">
                  <a:moveTo>
                    <a:pt x="31" y="292"/>
                  </a:moveTo>
                  <a:lnTo>
                    <a:pt x="0" y="292"/>
                  </a:lnTo>
                  <a:lnTo>
                    <a:pt x="0" y="314"/>
                  </a:lnTo>
                  <a:lnTo>
                    <a:pt x="11" y="313"/>
                  </a:lnTo>
                  <a:lnTo>
                    <a:pt x="26" y="313"/>
                  </a:lnTo>
                  <a:lnTo>
                    <a:pt x="42" y="312"/>
                  </a:lnTo>
                  <a:lnTo>
                    <a:pt x="57" y="312"/>
                  </a:lnTo>
                  <a:lnTo>
                    <a:pt x="71" y="312"/>
                  </a:lnTo>
                  <a:lnTo>
                    <a:pt x="87" y="313"/>
                  </a:lnTo>
                  <a:lnTo>
                    <a:pt x="102" y="313"/>
                  </a:lnTo>
                  <a:lnTo>
                    <a:pt x="113" y="314"/>
                  </a:lnTo>
                  <a:lnTo>
                    <a:pt x="113" y="292"/>
                  </a:lnTo>
                  <a:lnTo>
                    <a:pt x="82" y="292"/>
                  </a:lnTo>
                  <a:lnTo>
                    <a:pt x="82" y="198"/>
                  </a:lnTo>
                  <a:lnTo>
                    <a:pt x="89" y="166"/>
                  </a:lnTo>
                  <a:lnTo>
                    <a:pt x="105" y="144"/>
                  </a:lnTo>
                  <a:lnTo>
                    <a:pt x="127" y="131"/>
                  </a:lnTo>
                  <a:lnTo>
                    <a:pt x="149" y="127"/>
                  </a:lnTo>
                  <a:lnTo>
                    <a:pt x="160" y="129"/>
                  </a:lnTo>
                  <a:lnTo>
                    <a:pt x="167" y="136"/>
                  </a:lnTo>
                  <a:lnTo>
                    <a:pt x="172" y="149"/>
                  </a:lnTo>
                  <a:lnTo>
                    <a:pt x="174" y="170"/>
                  </a:lnTo>
                  <a:lnTo>
                    <a:pt x="174" y="292"/>
                  </a:lnTo>
                  <a:lnTo>
                    <a:pt x="143" y="292"/>
                  </a:lnTo>
                  <a:lnTo>
                    <a:pt x="143" y="314"/>
                  </a:lnTo>
                  <a:lnTo>
                    <a:pt x="155" y="313"/>
                  </a:lnTo>
                  <a:lnTo>
                    <a:pt x="170" y="313"/>
                  </a:lnTo>
                  <a:lnTo>
                    <a:pt x="185" y="312"/>
                  </a:lnTo>
                  <a:lnTo>
                    <a:pt x="200" y="312"/>
                  </a:lnTo>
                  <a:lnTo>
                    <a:pt x="214" y="312"/>
                  </a:lnTo>
                  <a:lnTo>
                    <a:pt x="230" y="313"/>
                  </a:lnTo>
                  <a:lnTo>
                    <a:pt x="245" y="313"/>
                  </a:lnTo>
                  <a:lnTo>
                    <a:pt x="256" y="314"/>
                  </a:lnTo>
                  <a:lnTo>
                    <a:pt x="256" y="292"/>
                  </a:lnTo>
                  <a:lnTo>
                    <a:pt x="226" y="292"/>
                  </a:lnTo>
                  <a:lnTo>
                    <a:pt x="226" y="175"/>
                  </a:lnTo>
                  <a:lnTo>
                    <a:pt x="221" y="145"/>
                  </a:lnTo>
                  <a:lnTo>
                    <a:pt x="208" y="125"/>
                  </a:lnTo>
                  <a:lnTo>
                    <a:pt x="186" y="114"/>
                  </a:lnTo>
                  <a:lnTo>
                    <a:pt x="156" y="110"/>
                  </a:lnTo>
                  <a:lnTo>
                    <a:pt x="127" y="115"/>
                  </a:lnTo>
                  <a:lnTo>
                    <a:pt x="105" y="126"/>
                  </a:lnTo>
                  <a:lnTo>
                    <a:pt x="90" y="140"/>
                  </a:lnTo>
                  <a:lnTo>
                    <a:pt x="79" y="155"/>
                  </a:lnTo>
                  <a:lnTo>
                    <a:pt x="79" y="0"/>
                  </a:lnTo>
                  <a:lnTo>
                    <a:pt x="0" y="4"/>
                  </a:lnTo>
                  <a:lnTo>
                    <a:pt x="0" y="25"/>
                  </a:lnTo>
                  <a:lnTo>
                    <a:pt x="16" y="25"/>
                  </a:lnTo>
                  <a:lnTo>
                    <a:pt x="26" y="27"/>
                  </a:lnTo>
                  <a:lnTo>
                    <a:pt x="30" y="33"/>
                  </a:lnTo>
                  <a:lnTo>
                    <a:pt x="31" y="43"/>
                  </a:lnTo>
                  <a:lnTo>
                    <a:pt x="31" y="29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73" name="Freeform 77"/>
            <p:cNvSpPr>
              <a:spLocks noChangeAspect="1"/>
            </p:cNvSpPr>
            <p:nvPr/>
          </p:nvSpPr>
          <p:spPr bwMode="auto">
            <a:xfrm>
              <a:off x="3287" y="163"/>
              <a:ext cx="207" cy="217"/>
            </a:xfrm>
            <a:custGeom>
              <a:avLst/>
              <a:gdLst/>
              <a:ahLst/>
              <a:cxnLst>
                <a:cxn ang="0">
                  <a:pos x="207" y="132"/>
                </a:cxn>
                <a:cxn ang="0">
                  <a:pos x="188" y="132"/>
                </a:cxn>
                <a:cxn ang="0">
                  <a:pos x="183" y="155"/>
                </a:cxn>
                <a:cxn ang="0">
                  <a:pos x="172" y="177"/>
                </a:cxn>
                <a:cxn ang="0">
                  <a:pos x="152" y="193"/>
                </a:cxn>
                <a:cxn ang="0">
                  <a:pos x="118" y="200"/>
                </a:cxn>
                <a:cxn ang="0">
                  <a:pos x="81" y="200"/>
                </a:cxn>
                <a:cxn ang="0">
                  <a:pos x="81" y="18"/>
                </a:cxn>
                <a:cxn ang="0">
                  <a:pos x="123" y="18"/>
                </a:cxn>
                <a:cxn ang="0">
                  <a:pos x="123" y="0"/>
                </a:cxn>
                <a:cxn ang="0">
                  <a:pos x="108" y="1"/>
                </a:cxn>
                <a:cxn ang="0">
                  <a:pos x="92" y="1"/>
                </a:cxn>
                <a:cxn ang="0">
                  <a:pos x="58" y="2"/>
                </a:cxn>
                <a:cxn ang="0">
                  <a:pos x="28" y="1"/>
                </a:cxn>
                <a:cxn ang="0">
                  <a:pos x="0" y="0"/>
                </a:cxn>
                <a:cxn ang="0">
                  <a:pos x="0" y="18"/>
                </a:cxn>
                <a:cxn ang="0">
                  <a:pos x="33" y="18"/>
                </a:cxn>
                <a:cxn ang="0">
                  <a:pos x="33" y="200"/>
                </a:cxn>
                <a:cxn ang="0">
                  <a:pos x="0" y="200"/>
                </a:cxn>
                <a:cxn ang="0">
                  <a:pos x="0" y="217"/>
                </a:cxn>
                <a:cxn ang="0">
                  <a:pos x="197" y="217"/>
                </a:cxn>
                <a:cxn ang="0">
                  <a:pos x="207" y="132"/>
                </a:cxn>
              </a:cxnLst>
              <a:rect l="0" t="0" r="r" b="b"/>
              <a:pathLst>
                <a:path w="207" h="217">
                  <a:moveTo>
                    <a:pt x="207" y="132"/>
                  </a:moveTo>
                  <a:lnTo>
                    <a:pt x="188" y="132"/>
                  </a:lnTo>
                  <a:lnTo>
                    <a:pt x="183" y="155"/>
                  </a:lnTo>
                  <a:lnTo>
                    <a:pt x="172" y="177"/>
                  </a:lnTo>
                  <a:lnTo>
                    <a:pt x="152" y="193"/>
                  </a:lnTo>
                  <a:lnTo>
                    <a:pt x="118" y="200"/>
                  </a:lnTo>
                  <a:lnTo>
                    <a:pt x="81" y="200"/>
                  </a:lnTo>
                  <a:lnTo>
                    <a:pt x="81" y="18"/>
                  </a:lnTo>
                  <a:lnTo>
                    <a:pt x="123" y="18"/>
                  </a:lnTo>
                  <a:lnTo>
                    <a:pt x="123" y="0"/>
                  </a:lnTo>
                  <a:lnTo>
                    <a:pt x="108" y="1"/>
                  </a:lnTo>
                  <a:lnTo>
                    <a:pt x="92" y="1"/>
                  </a:lnTo>
                  <a:lnTo>
                    <a:pt x="58" y="2"/>
                  </a:lnTo>
                  <a:lnTo>
                    <a:pt x="28" y="1"/>
                  </a:lnTo>
                  <a:lnTo>
                    <a:pt x="0" y="0"/>
                  </a:lnTo>
                  <a:lnTo>
                    <a:pt x="0" y="18"/>
                  </a:lnTo>
                  <a:lnTo>
                    <a:pt x="33" y="18"/>
                  </a:lnTo>
                  <a:lnTo>
                    <a:pt x="33" y="200"/>
                  </a:lnTo>
                  <a:lnTo>
                    <a:pt x="0" y="200"/>
                  </a:lnTo>
                  <a:lnTo>
                    <a:pt x="0" y="217"/>
                  </a:lnTo>
                  <a:lnTo>
                    <a:pt x="197" y="217"/>
                  </a:lnTo>
                  <a:lnTo>
                    <a:pt x="207" y="13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74" name="Freeform 78"/>
            <p:cNvSpPr>
              <a:spLocks noChangeAspect="1" noEditPoints="1"/>
            </p:cNvSpPr>
            <p:nvPr/>
          </p:nvSpPr>
          <p:spPr bwMode="auto">
            <a:xfrm>
              <a:off x="3526" y="237"/>
              <a:ext cx="184" cy="145"/>
            </a:xfrm>
            <a:custGeom>
              <a:avLst/>
              <a:gdLst/>
              <a:ahLst/>
              <a:cxnLst>
                <a:cxn ang="0">
                  <a:pos x="149" y="31"/>
                </a:cxn>
                <a:cxn ang="0">
                  <a:pos x="112" y="4"/>
                </a:cxn>
                <a:cxn ang="0">
                  <a:pos x="68" y="0"/>
                </a:cxn>
                <a:cxn ang="0">
                  <a:pos x="48" y="2"/>
                </a:cxn>
                <a:cxn ang="0">
                  <a:pos x="28" y="8"/>
                </a:cxn>
                <a:cxn ang="0">
                  <a:pos x="15" y="21"/>
                </a:cxn>
                <a:cxn ang="0">
                  <a:pos x="15" y="41"/>
                </a:cxn>
                <a:cxn ang="0">
                  <a:pos x="27" y="52"/>
                </a:cxn>
                <a:cxn ang="0">
                  <a:pos x="44" y="52"/>
                </a:cxn>
                <a:cxn ang="0">
                  <a:pos x="56" y="40"/>
                </a:cxn>
                <a:cxn ang="0">
                  <a:pos x="56" y="23"/>
                </a:cxn>
                <a:cxn ang="0">
                  <a:pos x="52" y="17"/>
                </a:cxn>
                <a:cxn ang="0">
                  <a:pos x="63" y="15"/>
                </a:cxn>
                <a:cxn ang="0">
                  <a:pos x="75" y="15"/>
                </a:cxn>
                <a:cxn ang="0">
                  <a:pos x="102" y="22"/>
                </a:cxn>
                <a:cxn ang="0">
                  <a:pos x="113" y="50"/>
                </a:cxn>
                <a:cxn ang="0">
                  <a:pos x="104" y="59"/>
                </a:cxn>
                <a:cxn ang="0">
                  <a:pos x="71" y="62"/>
                </a:cxn>
                <a:cxn ang="0">
                  <a:pos x="32" y="71"/>
                </a:cxn>
                <a:cxn ang="0">
                  <a:pos x="4" y="91"/>
                </a:cxn>
                <a:cxn ang="0">
                  <a:pos x="1" y="117"/>
                </a:cxn>
                <a:cxn ang="0">
                  <a:pos x="12" y="132"/>
                </a:cxn>
                <a:cxn ang="0">
                  <a:pos x="31" y="141"/>
                </a:cxn>
                <a:cxn ang="0">
                  <a:pos x="54" y="145"/>
                </a:cxn>
                <a:cxn ang="0">
                  <a:pos x="88" y="143"/>
                </a:cxn>
                <a:cxn ang="0">
                  <a:pos x="114" y="129"/>
                </a:cxn>
                <a:cxn ang="0">
                  <a:pos x="121" y="131"/>
                </a:cxn>
                <a:cxn ang="0">
                  <a:pos x="138" y="142"/>
                </a:cxn>
                <a:cxn ang="0">
                  <a:pos x="173" y="143"/>
                </a:cxn>
                <a:cxn ang="0">
                  <a:pos x="181" y="142"/>
                </a:cxn>
                <a:cxn ang="0">
                  <a:pos x="184" y="135"/>
                </a:cxn>
                <a:cxn ang="0">
                  <a:pos x="181" y="127"/>
                </a:cxn>
                <a:cxn ang="0">
                  <a:pos x="172" y="126"/>
                </a:cxn>
                <a:cxn ang="0">
                  <a:pos x="156" y="123"/>
                </a:cxn>
                <a:cxn ang="0">
                  <a:pos x="154" y="116"/>
                </a:cxn>
                <a:cxn ang="0">
                  <a:pos x="113" y="100"/>
                </a:cxn>
                <a:cxn ang="0">
                  <a:pos x="112" y="111"/>
                </a:cxn>
                <a:cxn ang="0">
                  <a:pos x="101" y="123"/>
                </a:cxn>
                <a:cxn ang="0">
                  <a:pos x="83" y="130"/>
                </a:cxn>
                <a:cxn ang="0">
                  <a:pos x="72" y="131"/>
                </a:cxn>
                <a:cxn ang="0">
                  <a:pos x="49" y="124"/>
                </a:cxn>
                <a:cxn ang="0">
                  <a:pos x="40" y="107"/>
                </a:cxn>
                <a:cxn ang="0">
                  <a:pos x="65" y="79"/>
                </a:cxn>
                <a:cxn ang="0">
                  <a:pos x="113" y="71"/>
                </a:cxn>
              </a:cxnLst>
              <a:rect l="0" t="0" r="r" b="b"/>
              <a:pathLst>
                <a:path w="184" h="145">
                  <a:moveTo>
                    <a:pt x="154" y="50"/>
                  </a:moveTo>
                  <a:lnTo>
                    <a:pt x="149" y="31"/>
                  </a:lnTo>
                  <a:lnTo>
                    <a:pt x="136" y="15"/>
                  </a:lnTo>
                  <a:lnTo>
                    <a:pt x="112" y="4"/>
                  </a:lnTo>
                  <a:lnTo>
                    <a:pt x="76" y="0"/>
                  </a:lnTo>
                  <a:lnTo>
                    <a:pt x="68" y="0"/>
                  </a:lnTo>
                  <a:lnTo>
                    <a:pt x="58" y="1"/>
                  </a:lnTo>
                  <a:lnTo>
                    <a:pt x="48" y="2"/>
                  </a:lnTo>
                  <a:lnTo>
                    <a:pt x="38" y="4"/>
                  </a:lnTo>
                  <a:lnTo>
                    <a:pt x="28" y="8"/>
                  </a:lnTo>
                  <a:lnTo>
                    <a:pt x="21" y="13"/>
                  </a:lnTo>
                  <a:lnTo>
                    <a:pt x="15" y="21"/>
                  </a:lnTo>
                  <a:lnTo>
                    <a:pt x="13" y="31"/>
                  </a:lnTo>
                  <a:lnTo>
                    <a:pt x="15" y="41"/>
                  </a:lnTo>
                  <a:lnTo>
                    <a:pt x="20" y="48"/>
                  </a:lnTo>
                  <a:lnTo>
                    <a:pt x="27" y="52"/>
                  </a:lnTo>
                  <a:lnTo>
                    <a:pt x="35" y="54"/>
                  </a:lnTo>
                  <a:lnTo>
                    <a:pt x="44" y="52"/>
                  </a:lnTo>
                  <a:lnTo>
                    <a:pt x="51" y="47"/>
                  </a:lnTo>
                  <a:lnTo>
                    <a:pt x="56" y="40"/>
                  </a:lnTo>
                  <a:lnTo>
                    <a:pt x="57" y="32"/>
                  </a:lnTo>
                  <a:lnTo>
                    <a:pt x="56" y="23"/>
                  </a:lnTo>
                  <a:lnTo>
                    <a:pt x="53" y="19"/>
                  </a:lnTo>
                  <a:lnTo>
                    <a:pt x="52" y="17"/>
                  </a:lnTo>
                  <a:lnTo>
                    <a:pt x="56" y="16"/>
                  </a:lnTo>
                  <a:lnTo>
                    <a:pt x="63" y="15"/>
                  </a:lnTo>
                  <a:lnTo>
                    <a:pt x="70" y="15"/>
                  </a:lnTo>
                  <a:lnTo>
                    <a:pt x="75" y="15"/>
                  </a:lnTo>
                  <a:lnTo>
                    <a:pt x="90" y="16"/>
                  </a:lnTo>
                  <a:lnTo>
                    <a:pt x="102" y="22"/>
                  </a:lnTo>
                  <a:lnTo>
                    <a:pt x="110" y="33"/>
                  </a:lnTo>
                  <a:lnTo>
                    <a:pt x="113" y="50"/>
                  </a:lnTo>
                  <a:lnTo>
                    <a:pt x="113" y="59"/>
                  </a:lnTo>
                  <a:lnTo>
                    <a:pt x="104" y="59"/>
                  </a:lnTo>
                  <a:lnTo>
                    <a:pt x="89" y="60"/>
                  </a:lnTo>
                  <a:lnTo>
                    <a:pt x="71" y="62"/>
                  </a:lnTo>
                  <a:lnTo>
                    <a:pt x="51" y="65"/>
                  </a:lnTo>
                  <a:lnTo>
                    <a:pt x="32" y="71"/>
                  </a:lnTo>
                  <a:lnTo>
                    <a:pt x="15" y="80"/>
                  </a:lnTo>
                  <a:lnTo>
                    <a:pt x="4" y="91"/>
                  </a:lnTo>
                  <a:lnTo>
                    <a:pt x="0" y="107"/>
                  </a:lnTo>
                  <a:lnTo>
                    <a:pt x="1" y="117"/>
                  </a:lnTo>
                  <a:lnTo>
                    <a:pt x="6" y="125"/>
                  </a:lnTo>
                  <a:lnTo>
                    <a:pt x="12" y="132"/>
                  </a:lnTo>
                  <a:lnTo>
                    <a:pt x="21" y="137"/>
                  </a:lnTo>
                  <a:lnTo>
                    <a:pt x="31" y="141"/>
                  </a:lnTo>
                  <a:lnTo>
                    <a:pt x="42" y="143"/>
                  </a:lnTo>
                  <a:lnTo>
                    <a:pt x="54" y="145"/>
                  </a:lnTo>
                  <a:lnTo>
                    <a:pt x="66" y="145"/>
                  </a:lnTo>
                  <a:lnTo>
                    <a:pt x="88" y="143"/>
                  </a:lnTo>
                  <a:lnTo>
                    <a:pt x="103" y="136"/>
                  </a:lnTo>
                  <a:lnTo>
                    <a:pt x="114" y="129"/>
                  </a:lnTo>
                  <a:lnTo>
                    <a:pt x="120" y="122"/>
                  </a:lnTo>
                  <a:lnTo>
                    <a:pt x="121" y="131"/>
                  </a:lnTo>
                  <a:lnTo>
                    <a:pt x="127" y="138"/>
                  </a:lnTo>
                  <a:lnTo>
                    <a:pt x="138" y="142"/>
                  </a:lnTo>
                  <a:lnTo>
                    <a:pt x="154" y="143"/>
                  </a:lnTo>
                  <a:lnTo>
                    <a:pt x="173" y="143"/>
                  </a:lnTo>
                  <a:lnTo>
                    <a:pt x="177" y="143"/>
                  </a:lnTo>
                  <a:lnTo>
                    <a:pt x="181" y="142"/>
                  </a:lnTo>
                  <a:lnTo>
                    <a:pt x="183" y="139"/>
                  </a:lnTo>
                  <a:lnTo>
                    <a:pt x="184" y="135"/>
                  </a:lnTo>
                  <a:lnTo>
                    <a:pt x="183" y="129"/>
                  </a:lnTo>
                  <a:lnTo>
                    <a:pt x="181" y="127"/>
                  </a:lnTo>
                  <a:lnTo>
                    <a:pt x="177" y="126"/>
                  </a:lnTo>
                  <a:lnTo>
                    <a:pt x="172" y="126"/>
                  </a:lnTo>
                  <a:lnTo>
                    <a:pt x="161" y="125"/>
                  </a:lnTo>
                  <a:lnTo>
                    <a:pt x="156" y="123"/>
                  </a:lnTo>
                  <a:lnTo>
                    <a:pt x="154" y="120"/>
                  </a:lnTo>
                  <a:lnTo>
                    <a:pt x="154" y="116"/>
                  </a:lnTo>
                  <a:lnTo>
                    <a:pt x="154" y="50"/>
                  </a:lnTo>
                  <a:close/>
                  <a:moveTo>
                    <a:pt x="113" y="100"/>
                  </a:moveTo>
                  <a:lnTo>
                    <a:pt x="113" y="105"/>
                  </a:lnTo>
                  <a:lnTo>
                    <a:pt x="112" y="111"/>
                  </a:lnTo>
                  <a:lnTo>
                    <a:pt x="108" y="117"/>
                  </a:lnTo>
                  <a:lnTo>
                    <a:pt x="101" y="123"/>
                  </a:lnTo>
                  <a:lnTo>
                    <a:pt x="92" y="128"/>
                  </a:lnTo>
                  <a:lnTo>
                    <a:pt x="83" y="130"/>
                  </a:lnTo>
                  <a:lnTo>
                    <a:pt x="76" y="131"/>
                  </a:lnTo>
                  <a:lnTo>
                    <a:pt x="72" y="131"/>
                  </a:lnTo>
                  <a:lnTo>
                    <a:pt x="60" y="129"/>
                  </a:lnTo>
                  <a:lnTo>
                    <a:pt x="49" y="124"/>
                  </a:lnTo>
                  <a:lnTo>
                    <a:pt x="42" y="116"/>
                  </a:lnTo>
                  <a:lnTo>
                    <a:pt x="40" y="107"/>
                  </a:lnTo>
                  <a:lnTo>
                    <a:pt x="47" y="90"/>
                  </a:lnTo>
                  <a:lnTo>
                    <a:pt x="65" y="79"/>
                  </a:lnTo>
                  <a:lnTo>
                    <a:pt x="88" y="73"/>
                  </a:lnTo>
                  <a:lnTo>
                    <a:pt x="113" y="71"/>
                  </a:lnTo>
                  <a:lnTo>
                    <a:pt x="113" y="10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75" name="Freeform 79"/>
            <p:cNvSpPr>
              <a:spLocks noChangeAspect="1"/>
            </p:cNvSpPr>
            <p:nvPr/>
          </p:nvSpPr>
          <p:spPr bwMode="auto">
            <a:xfrm>
              <a:off x="3721" y="180"/>
              <a:ext cx="126" cy="202"/>
            </a:xfrm>
            <a:custGeom>
              <a:avLst/>
              <a:gdLst/>
              <a:ahLst/>
              <a:cxnLst>
                <a:cxn ang="0">
                  <a:pos x="68" y="78"/>
                </a:cxn>
                <a:cxn ang="0">
                  <a:pos x="119" y="78"/>
                </a:cxn>
                <a:cxn ang="0">
                  <a:pos x="119" y="60"/>
                </a:cxn>
                <a:cxn ang="0">
                  <a:pos x="68" y="60"/>
                </a:cxn>
                <a:cxn ang="0">
                  <a:pos x="68" y="0"/>
                </a:cxn>
                <a:cxn ang="0">
                  <a:pos x="48" y="0"/>
                </a:cxn>
                <a:cxn ang="0">
                  <a:pos x="47" y="11"/>
                </a:cxn>
                <a:cxn ang="0">
                  <a:pos x="45" y="22"/>
                </a:cxn>
                <a:cxn ang="0">
                  <a:pos x="41" y="32"/>
                </a:cxn>
                <a:cxn ang="0">
                  <a:pos x="36" y="42"/>
                </a:cxn>
                <a:cxn ang="0">
                  <a:pos x="30" y="50"/>
                </a:cxn>
                <a:cxn ang="0">
                  <a:pos x="21" y="57"/>
                </a:cxn>
                <a:cxn ang="0">
                  <a:pos x="11" y="61"/>
                </a:cxn>
                <a:cxn ang="0">
                  <a:pos x="0" y="63"/>
                </a:cxn>
                <a:cxn ang="0">
                  <a:pos x="0" y="78"/>
                </a:cxn>
                <a:cxn ang="0">
                  <a:pos x="28" y="78"/>
                </a:cxn>
                <a:cxn ang="0">
                  <a:pos x="28" y="162"/>
                </a:cxn>
                <a:cxn ang="0">
                  <a:pos x="29" y="173"/>
                </a:cxn>
                <a:cxn ang="0">
                  <a:pos x="32" y="182"/>
                </a:cxn>
                <a:cxn ang="0">
                  <a:pos x="37" y="188"/>
                </a:cxn>
                <a:cxn ang="0">
                  <a:pos x="44" y="194"/>
                </a:cxn>
                <a:cxn ang="0">
                  <a:pos x="52" y="198"/>
                </a:cxn>
                <a:cxn ang="0">
                  <a:pos x="61" y="200"/>
                </a:cxn>
                <a:cxn ang="0">
                  <a:pos x="71" y="202"/>
                </a:cxn>
                <a:cxn ang="0">
                  <a:pos x="81" y="202"/>
                </a:cxn>
                <a:cxn ang="0">
                  <a:pos x="99" y="199"/>
                </a:cxn>
                <a:cxn ang="0">
                  <a:pos x="113" y="192"/>
                </a:cxn>
                <a:cxn ang="0">
                  <a:pos x="123" y="179"/>
                </a:cxn>
                <a:cxn ang="0">
                  <a:pos x="126" y="162"/>
                </a:cxn>
                <a:cxn ang="0">
                  <a:pos x="126" y="146"/>
                </a:cxn>
                <a:cxn ang="0">
                  <a:pos x="106" y="146"/>
                </a:cxn>
                <a:cxn ang="0">
                  <a:pos x="106" y="161"/>
                </a:cxn>
                <a:cxn ang="0">
                  <a:pos x="104" y="174"/>
                </a:cxn>
                <a:cxn ang="0">
                  <a:pos x="99" y="182"/>
                </a:cxn>
                <a:cxn ang="0">
                  <a:pos x="92" y="185"/>
                </a:cxn>
                <a:cxn ang="0">
                  <a:pos x="87" y="186"/>
                </a:cxn>
                <a:cxn ang="0">
                  <a:pos x="76" y="184"/>
                </a:cxn>
                <a:cxn ang="0">
                  <a:pos x="70" y="177"/>
                </a:cxn>
                <a:cxn ang="0">
                  <a:pos x="68" y="169"/>
                </a:cxn>
                <a:cxn ang="0">
                  <a:pos x="68" y="162"/>
                </a:cxn>
                <a:cxn ang="0">
                  <a:pos x="68" y="78"/>
                </a:cxn>
              </a:cxnLst>
              <a:rect l="0" t="0" r="r" b="b"/>
              <a:pathLst>
                <a:path w="126" h="202">
                  <a:moveTo>
                    <a:pt x="68" y="78"/>
                  </a:moveTo>
                  <a:lnTo>
                    <a:pt x="119" y="78"/>
                  </a:lnTo>
                  <a:lnTo>
                    <a:pt x="119" y="60"/>
                  </a:lnTo>
                  <a:lnTo>
                    <a:pt x="68" y="60"/>
                  </a:lnTo>
                  <a:lnTo>
                    <a:pt x="68" y="0"/>
                  </a:lnTo>
                  <a:lnTo>
                    <a:pt x="48" y="0"/>
                  </a:lnTo>
                  <a:lnTo>
                    <a:pt x="47" y="11"/>
                  </a:lnTo>
                  <a:lnTo>
                    <a:pt x="45" y="22"/>
                  </a:lnTo>
                  <a:lnTo>
                    <a:pt x="41" y="32"/>
                  </a:lnTo>
                  <a:lnTo>
                    <a:pt x="36" y="42"/>
                  </a:lnTo>
                  <a:lnTo>
                    <a:pt x="30" y="50"/>
                  </a:lnTo>
                  <a:lnTo>
                    <a:pt x="21" y="57"/>
                  </a:lnTo>
                  <a:lnTo>
                    <a:pt x="11" y="61"/>
                  </a:lnTo>
                  <a:lnTo>
                    <a:pt x="0" y="63"/>
                  </a:lnTo>
                  <a:lnTo>
                    <a:pt x="0" y="78"/>
                  </a:lnTo>
                  <a:lnTo>
                    <a:pt x="28" y="78"/>
                  </a:lnTo>
                  <a:lnTo>
                    <a:pt x="28" y="162"/>
                  </a:lnTo>
                  <a:lnTo>
                    <a:pt x="29" y="173"/>
                  </a:lnTo>
                  <a:lnTo>
                    <a:pt x="32" y="182"/>
                  </a:lnTo>
                  <a:lnTo>
                    <a:pt x="37" y="188"/>
                  </a:lnTo>
                  <a:lnTo>
                    <a:pt x="44" y="194"/>
                  </a:lnTo>
                  <a:lnTo>
                    <a:pt x="52" y="198"/>
                  </a:lnTo>
                  <a:lnTo>
                    <a:pt x="61" y="200"/>
                  </a:lnTo>
                  <a:lnTo>
                    <a:pt x="71" y="202"/>
                  </a:lnTo>
                  <a:lnTo>
                    <a:pt x="81" y="202"/>
                  </a:lnTo>
                  <a:lnTo>
                    <a:pt x="99" y="199"/>
                  </a:lnTo>
                  <a:lnTo>
                    <a:pt x="113" y="192"/>
                  </a:lnTo>
                  <a:lnTo>
                    <a:pt x="123" y="179"/>
                  </a:lnTo>
                  <a:lnTo>
                    <a:pt x="126" y="162"/>
                  </a:lnTo>
                  <a:lnTo>
                    <a:pt x="126" y="146"/>
                  </a:lnTo>
                  <a:lnTo>
                    <a:pt x="106" y="146"/>
                  </a:lnTo>
                  <a:lnTo>
                    <a:pt x="106" y="161"/>
                  </a:lnTo>
                  <a:lnTo>
                    <a:pt x="104" y="174"/>
                  </a:lnTo>
                  <a:lnTo>
                    <a:pt x="99" y="182"/>
                  </a:lnTo>
                  <a:lnTo>
                    <a:pt x="92" y="185"/>
                  </a:lnTo>
                  <a:lnTo>
                    <a:pt x="87" y="186"/>
                  </a:lnTo>
                  <a:lnTo>
                    <a:pt x="76" y="184"/>
                  </a:lnTo>
                  <a:lnTo>
                    <a:pt x="70" y="177"/>
                  </a:lnTo>
                  <a:lnTo>
                    <a:pt x="68" y="169"/>
                  </a:lnTo>
                  <a:lnTo>
                    <a:pt x="68" y="162"/>
                  </a:lnTo>
                  <a:lnTo>
                    <a:pt x="68" y="7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76" name="Freeform 80"/>
            <p:cNvSpPr>
              <a:spLocks noChangeAspect="1" noEditPoints="1"/>
            </p:cNvSpPr>
            <p:nvPr/>
          </p:nvSpPr>
          <p:spPr bwMode="auto">
            <a:xfrm>
              <a:off x="746" y="825"/>
              <a:ext cx="300" cy="105"/>
            </a:xfrm>
            <a:custGeom>
              <a:avLst/>
              <a:gdLst/>
              <a:ahLst/>
              <a:cxnLst>
                <a:cxn ang="0">
                  <a:pos x="284" y="18"/>
                </a:cxn>
                <a:cxn ang="0">
                  <a:pos x="290" y="17"/>
                </a:cxn>
                <a:cxn ang="0">
                  <a:pos x="295" y="16"/>
                </a:cxn>
                <a:cxn ang="0">
                  <a:pos x="298" y="14"/>
                </a:cxn>
                <a:cxn ang="0">
                  <a:pos x="300" y="8"/>
                </a:cxn>
                <a:cxn ang="0">
                  <a:pos x="298" y="3"/>
                </a:cxn>
                <a:cxn ang="0">
                  <a:pos x="295" y="1"/>
                </a:cxn>
                <a:cxn ang="0">
                  <a:pos x="290" y="0"/>
                </a:cxn>
                <a:cxn ang="0">
                  <a:pos x="285" y="0"/>
                </a:cxn>
                <a:cxn ang="0">
                  <a:pos x="15" y="0"/>
                </a:cxn>
                <a:cxn ang="0">
                  <a:pos x="10" y="0"/>
                </a:cxn>
                <a:cxn ang="0">
                  <a:pos x="5" y="1"/>
                </a:cxn>
                <a:cxn ang="0">
                  <a:pos x="1" y="3"/>
                </a:cxn>
                <a:cxn ang="0">
                  <a:pos x="0" y="8"/>
                </a:cxn>
                <a:cxn ang="0">
                  <a:pos x="1" y="14"/>
                </a:cxn>
                <a:cxn ang="0">
                  <a:pos x="5" y="16"/>
                </a:cxn>
                <a:cxn ang="0">
                  <a:pos x="10" y="17"/>
                </a:cxn>
                <a:cxn ang="0">
                  <a:pos x="15" y="18"/>
                </a:cxn>
                <a:cxn ang="0">
                  <a:pos x="284" y="18"/>
                </a:cxn>
                <a:cxn ang="0">
                  <a:pos x="285" y="105"/>
                </a:cxn>
                <a:cxn ang="0">
                  <a:pos x="290" y="105"/>
                </a:cxn>
                <a:cxn ang="0">
                  <a:pos x="295" y="104"/>
                </a:cxn>
                <a:cxn ang="0">
                  <a:pos x="298" y="101"/>
                </a:cxn>
                <a:cxn ang="0">
                  <a:pos x="300" y="96"/>
                </a:cxn>
                <a:cxn ang="0">
                  <a:pos x="298" y="91"/>
                </a:cxn>
                <a:cxn ang="0">
                  <a:pos x="295" y="88"/>
                </a:cxn>
                <a:cxn ang="0">
                  <a:pos x="290" y="87"/>
                </a:cxn>
                <a:cxn ang="0">
                  <a:pos x="284" y="87"/>
                </a:cxn>
                <a:cxn ang="0">
                  <a:pos x="15" y="87"/>
                </a:cxn>
                <a:cxn ang="0">
                  <a:pos x="10" y="87"/>
                </a:cxn>
                <a:cxn ang="0">
                  <a:pos x="5" y="88"/>
                </a:cxn>
                <a:cxn ang="0">
                  <a:pos x="1" y="91"/>
                </a:cxn>
                <a:cxn ang="0">
                  <a:pos x="0" y="96"/>
                </a:cxn>
                <a:cxn ang="0">
                  <a:pos x="1" y="101"/>
                </a:cxn>
                <a:cxn ang="0">
                  <a:pos x="5" y="104"/>
                </a:cxn>
                <a:cxn ang="0">
                  <a:pos x="10" y="105"/>
                </a:cxn>
                <a:cxn ang="0">
                  <a:pos x="15" y="105"/>
                </a:cxn>
                <a:cxn ang="0">
                  <a:pos x="285" y="105"/>
                </a:cxn>
              </a:cxnLst>
              <a:rect l="0" t="0" r="r" b="b"/>
              <a:pathLst>
                <a:path w="300" h="105">
                  <a:moveTo>
                    <a:pt x="284" y="18"/>
                  </a:moveTo>
                  <a:lnTo>
                    <a:pt x="290" y="17"/>
                  </a:lnTo>
                  <a:lnTo>
                    <a:pt x="295" y="16"/>
                  </a:lnTo>
                  <a:lnTo>
                    <a:pt x="298" y="14"/>
                  </a:lnTo>
                  <a:lnTo>
                    <a:pt x="300" y="8"/>
                  </a:lnTo>
                  <a:lnTo>
                    <a:pt x="298" y="3"/>
                  </a:lnTo>
                  <a:lnTo>
                    <a:pt x="295" y="1"/>
                  </a:lnTo>
                  <a:lnTo>
                    <a:pt x="290" y="0"/>
                  </a:lnTo>
                  <a:lnTo>
                    <a:pt x="285" y="0"/>
                  </a:lnTo>
                  <a:lnTo>
                    <a:pt x="15" y="0"/>
                  </a:lnTo>
                  <a:lnTo>
                    <a:pt x="10" y="0"/>
                  </a:lnTo>
                  <a:lnTo>
                    <a:pt x="5" y="1"/>
                  </a:lnTo>
                  <a:lnTo>
                    <a:pt x="1" y="3"/>
                  </a:lnTo>
                  <a:lnTo>
                    <a:pt x="0" y="8"/>
                  </a:lnTo>
                  <a:lnTo>
                    <a:pt x="1" y="14"/>
                  </a:lnTo>
                  <a:lnTo>
                    <a:pt x="5" y="16"/>
                  </a:lnTo>
                  <a:lnTo>
                    <a:pt x="10" y="17"/>
                  </a:lnTo>
                  <a:lnTo>
                    <a:pt x="15" y="18"/>
                  </a:lnTo>
                  <a:lnTo>
                    <a:pt x="284" y="18"/>
                  </a:lnTo>
                  <a:close/>
                  <a:moveTo>
                    <a:pt x="285" y="105"/>
                  </a:moveTo>
                  <a:lnTo>
                    <a:pt x="290" y="105"/>
                  </a:lnTo>
                  <a:lnTo>
                    <a:pt x="295" y="104"/>
                  </a:lnTo>
                  <a:lnTo>
                    <a:pt x="298" y="101"/>
                  </a:lnTo>
                  <a:lnTo>
                    <a:pt x="300" y="96"/>
                  </a:lnTo>
                  <a:lnTo>
                    <a:pt x="298" y="91"/>
                  </a:lnTo>
                  <a:lnTo>
                    <a:pt x="295" y="88"/>
                  </a:lnTo>
                  <a:lnTo>
                    <a:pt x="290" y="87"/>
                  </a:lnTo>
                  <a:lnTo>
                    <a:pt x="284" y="87"/>
                  </a:lnTo>
                  <a:lnTo>
                    <a:pt x="15" y="87"/>
                  </a:lnTo>
                  <a:lnTo>
                    <a:pt x="10" y="87"/>
                  </a:lnTo>
                  <a:lnTo>
                    <a:pt x="5" y="88"/>
                  </a:lnTo>
                  <a:lnTo>
                    <a:pt x="1" y="91"/>
                  </a:lnTo>
                  <a:lnTo>
                    <a:pt x="0" y="96"/>
                  </a:lnTo>
                  <a:lnTo>
                    <a:pt x="1" y="101"/>
                  </a:lnTo>
                  <a:lnTo>
                    <a:pt x="5" y="104"/>
                  </a:lnTo>
                  <a:lnTo>
                    <a:pt x="10" y="105"/>
                  </a:lnTo>
                  <a:lnTo>
                    <a:pt x="15" y="105"/>
                  </a:lnTo>
                  <a:lnTo>
                    <a:pt x="285" y="10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77" name="Freeform 81"/>
            <p:cNvSpPr>
              <a:spLocks noChangeAspect="1"/>
            </p:cNvSpPr>
            <p:nvPr/>
          </p:nvSpPr>
          <p:spPr bwMode="auto">
            <a:xfrm>
              <a:off x="1531" y="681"/>
              <a:ext cx="374" cy="309"/>
            </a:xfrm>
            <a:custGeom>
              <a:avLst/>
              <a:gdLst/>
              <a:ahLst/>
              <a:cxnLst>
                <a:cxn ang="0">
                  <a:pos x="324" y="30"/>
                </a:cxn>
                <a:cxn ang="0">
                  <a:pos x="327" y="26"/>
                </a:cxn>
                <a:cxn ang="0">
                  <a:pos x="330" y="24"/>
                </a:cxn>
                <a:cxn ang="0">
                  <a:pos x="335" y="23"/>
                </a:cxn>
                <a:cxn ang="0">
                  <a:pos x="341" y="22"/>
                </a:cxn>
                <a:cxn ang="0">
                  <a:pos x="365" y="21"/>
                </a:cxn>
                <a:cxn ang="0">
                  <a:pos x="374" y="21"/>
                </a:cxn>
                <a:cxn ang="0">
                  <a:pos x="374" y="0"/>
                </a:cxn>
                <a:cxn ang="0">
                  <a:pos x="347" y="0"/>
                </a:cxn>
                <a:cxn ang="0">
                  <a:pos x="323" y="1"/>
                </a:cxn>
                <a:cxn ang="0">
                  <a:pos x="293" y="1"/>
                </a:cxn>
                <a:cxn ang="0">
                  <a:pos x="263" y="0"/>
                </a:cxn>
                <a:cxn ang="0">
                  <a:pos x="263" y="21"/>
                </a:cxn>
                <a:cxn ang="0">
                  <a:pos x="280" y="21"/>
                </a:cxn>
                <a:cxn ang="0">
                  <a:pos x="298" y="25"/>
                </a:cxn>
                <a:cxn ang="0">
                  <a:pos x="296" y="28"/>
                </a:cxn>
                <a:cxn ang="0">
                  <a:pos x="295" y="31"/>
                </a:cxn>
                <a:cxn ang="0">
                  <a:pos x="210" y="155"/>
                </a:cxn>
                <a:cxn ang="0">
                  <a:pos x="119" y="21"/>
                </a:cxn>
                <a:cxn ang="0">
                  <a:pos x="157" y="21"/>
                </a:cxn>
                <a:cxn ang="0">
                  <a:pos x="157" y="0"/>
                </a:cxn>
                <a:cxn ang="0">
                  <a:pos x="139" y="0"/>
                </a:cxn>
                <a:cxn ang="0">
                  <a:pos x="116" y="1"/>
                </a:cxn>
                <a:cxn ang="0">
                  <a:pos x="93" y="1"/>
                </a:cxn>
                <a:cxn ang="0">
                  <a:pos x="74" y="1"/>
                </a:cxn>
                <a:cxn ang="0">
                  <a:pos x="57" y="1"/>
                </a:cxn>
                <a:cxn ang="0">
                  <a:pos x="36" y="1"/>
                </a:cxn>
                <a:cxn ang="0">
                  <a:pos x="16" y="0"/>
                </a:cxn>
                <a:cxn ang="0">
                  <a:pos x="0" y="0"/>
                </a:cxn>
                <a:cxn ang="0">
                  <a:pos x="0" y="21"/>
                </a:cxn>
                <a:cxn ang="0">
                  <a:pos x="44" y="21"/>
                </a:cxn>
                <a:cxn ang="0">
                  <a:pos x="157" y="185"/>
                </a:cxn>
                <a:cxn ang="0">
                  <a:pos x="157" y="288"/>
                </a:cxn>
                <a:cxn ang="0">
                  <a:pos x="108" y="288"/>
                </a:cxn>
                <a:cxn ang="0">
                  <a:pos x="108" y="309"/>
                </a:cxn>
                <a:cxn ang="0">
                  <a:pos x="124" y="308"/>
                </a:cxn>
                <a:cxn ang="0">
                  <a:pos x="147" y="308"/>
                </a:cxn>
                <a:cxn ang="0">
                  <a:pos x="169" y="308"/>
                </a:cxn>
                <a:cxn ang="0">
                  <a:pos x="187" y="308"/>
                </a:cxn>
                <a:cxn ang="0">
                  <a:pos x="205" y="308"/>
                </a:cxn>
                <a:cxn ang="0">
                  <a:pos x="228" y="308"/>
                </a:cxn>
                <a:cxn ang="0">
                  <a:pos x="250" y="308"/>
                </a:cxn>
                <a:cxn ang="0">
                  <a:pos x="267" y="309"/>
                </a:cxn>
                <a:cxn ang="0">
                  <a:pos x="267" y="288"/>
                </a:cxn>
                <a:cxn ang="0">
                  <a:pos x="218" y="288"/>
                </a:cxn>
                <a:cxn ang="0">
                  <a:pos x="218" y="185"/>
                </a:cxn>
                <a:cxn ang="0">
                  <a:pos x="324" y="30"/>
                </a:cxn>
              </a:cxnLst>
              <a:rect l="0" t="0" r="r" b="b"/>
              <a:pathLst>
                <a:path w="374" h="309">
                  <a:moveTo>
                    <a:pt x="324" y="30"/>
                  </a:moveTo>
                  <a:lnTo>
                    <a:pt x="327" y="26"/>
                  </a:lnTo>
                  <a:lnTo>
                    <a:pt x="330" y="24"/>
                  </a:lnTo>
                  <a:lnTo>
                    <a:pt x="335" y="23"/>
                  </a:lnTo>
                  <a:lnTo>
                    <a:pt x="341" y="22"/>
                  </a:lnTo>
                  <a:lnTo>
                    <a:pt x="365" y="21"/>
                  </a:lnTo>
                  <a:lnTo>
                    <a:pt x="374" y="21"/>
                  </a:lnTo>
                  <a:lnTo>
                    <a:pt x="374" y="0"/>
                  </a:lnTo>
                  <a:lnTo>
                    <a:pt x="347" y="0"/>
                  </a:lnTo>
                  <a:lnTo>
                    <a:pt x="323" y="1"/>
                  </a:lnTo>
                  <a:lnTo>
                    <a:pt x="293" y="1"/>
                  </a:lnTo>
                  <a:lnTo>
                    <a:pt x="263" y="0"/>
                  </a:lnTo>
                  <a:lnTo>
                    <a:pt x="263" y="21"/>
                  </a:lnTo>
                  <a:lnTo>
                    <a:pt x="280" y="21"/>
                  </a:lnTo>
                  <a:lnTo>
                    <a:pt x="298" y="25"/>
                  </a:lnTo>
                  <a:lnTo>
                    <a:pt x="296" y="28"/>
                  </a:lnTo>
                  <a:lnTo>
                    <a:pt x="295" y="31"/>
                  </a:lnTo>
                  <a:lnTo>
                    <a:pt x="210" y="155"/>
                  </a:lnTo>
                  <a:lnTo>
                    <a:pt x="119" y="21"/>
                  </a:lnTo>
                  <a:lnTo>
                    <a:pt x="157" y="21"/>
                  </a:lnTo>
                  <a:lnTo>
                    <a:pt x="157" y="0"/>
                  </a:lnTo>
                  <a:lnTo>
                    <a:pt x="139" y="0"/>
                  </a:lnTo>
                  <a:lnTo>
                    <a:pt x="116" y="1"/>
                  </a:lnTo>
                  <a:lnTo>
                    <a:pt x="93" y="1"/>
                  </a:lnTo>
                  <a:lnTo>
                    <a:pt x="74" y="1"/>
                  </a:lnTo>
                  <a:lnTo>
                    <a:pt x="57" y="1"/>
                  </a:lnTo>
                  <a:lnTo>
                    <a:pt x="36" y="1"/>
                  </a:lnTo>
                  <a:lnTo>
                    <a:pt x="16" y="0"/>
                  </a:lnTo>
                  <a:lnTo>
                    <a:pt x="0" y="0"/>
                  </a:lnTo>
                  <a:lnTo>
                    <a:pt x="0" y="21"/>
                  </a:lnTo>
                  <a:lnTo>
                    <a:pt x="44" y="21"/>
                  </a:lnTo>
                  <a:lnTo>
                    <a:pt x="157" y="185"/>
                  </a:lnTo>
                  <a:lnTo>
                    <a:pt x="157" y="288"/>
                  </a:lnTo>
                  <a:lnTo>
                    <a:pt x="108" y="288"/>
                  </a:lnTo>
                  <a:lnTo>
                    <a:pt x="108" y="309"/>
                  </a:lnTo>
                  <a:lnTo>
                    <a:pt x="124" y="308"/>
                  </a:lnTo>
                  <a:lnTo>
                    <a:pt x="147" y="308"/>
                  </a:lnTo>
                  <a:lnTo>
                    <a:pt x="169" y="308"/>
                  </a:lnTo>
                  <a:lnTo>
                    <a:pt x="187" y="308"/>
                  </a:lnTo>
                  <a:lnTo>
                    <a:pt x="205" y="308"/>
                  </a:lnTo>
                  <a:lnTo>
                    <a:pt x="228" y="308"/>
                  </a:lnTo>
                  <a:lnTo>
                    <a:pt x="250" y="308"/>
                  </a:lnTo>
                  <a:lnTo>
                    <a:pt x="267" y="309"/>
                  </a:lnTo>
                  <a:lnTo>
                    <a:pt x="267" y="288"/>
                  </a:lnTo>
                  <a:lnTo>
                    <a:pt x="218" y="288"/>
                  </a:lnTo>
                  <a:lnTo>
                    <a:pt x="218" y="185"/>
                  </a:lnTo>
                  <a:lnTo>
                    <a:pt x="324" y="3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78" name="Freeform 82"/>
            <p:cNvSpPr>
              <a:spLocks noChangeAspect="1"/>
            </p:cNvSpPr>
            <p:nvPr/>
          </p:nvSpPr>
          <p:spPr bwMode="auto">
            <a:xfrm>
              <a:off x="1939" y="837"/>
              <a:ext cx="178" cy="225"/>
            </a:xfrm>
            <a:custGeom>
              <a:avLst/>
              <a:gdLst/>
              <a:ahLst/>
              <a:cxnLst>
                <a:cxn ang="0">
                  <a:pos x="51" y="75"/>
                </a:cxn>
                <a:cxn ang="0">
                  <a:pos x="34" y="59"/>
                </a:cxn>
                <a:cxn ang="0">
                  <a:pos x="32" y="43"/>
                </a:cxn>
                <a:cxn ang="0">
                  <a:pos x="37" y="32"/>
                </a:cxn>
                <a:cxn ang="0">
                  <a:pos x="47" y="23"/>
                </a:cxn>
                <a:cxn ang="0">
                  <a:pos x="66" y="17"/>
                </a:cxn>
                <a:cxn ang="0">
                  <a:pos x="89" y="17"/>
                </a:cxn>
                <a:cxn ang="0">
                  <a:pos x="110" y="21"/>
                </a:cxn>
                <a:cxn ang="0">
                  <a:pos x="129" y="33"/>
                </a:cxn>
                <a:cxn ang="0">
                  <a:pos x="143" y="53"/>
                </a:cxn>
                <a:cxn ang="0">
                  <a:pos x="148" y="72"/>
                </a:cxn>
                <a:cxn ang="0">
                  <a:pos x="152" y="76"/>
                </a:cxn>
                <a:cxn ang="0">
                  <a:pos x="163" y="76"/>
                </a:cxn>
                <a:cxn ang="0">
                  <a:pos x="167" y="71"/>
                </a:cxn>
                <a:cxn ang="0">
                  <a:pos x="167" y="10"/>
                </a:cxn>
                <a:cxn ang="0">
                  <a:pos x="160" y="0"/>
                </a:cxn>
                <a:cxn ang="0">
                  <a:pos x="152" y="4"/>
                </a:cxn>
                <a:cxn ang="0">
                  <a:pos x="139" y="17"/>
                </a:cxn>
                <a:cxn ang="0">
                  <a:pos x="137" y="17"/>
                </a:cxn>
                <a:cxn ang="0">
                  <a:pos x="121" y="8"/>
                </a:cxn>
                <a:cxn ang="0">
                  <a:pos x="92" y="1"/>
                </a:cxn>
                <a:cxn ang="0">
                  <a:pos x="42" y="6"/>
                </a:cxn>
                <a:cxn ang="0">
                  <a:pos x="4" y="41"/>
                </a:cxn>
                <a:cxn ang="0">
                  <a:pos x="4" y="86"/>
                </a:cxn>
                <a:cxn ang="0">
                  <a:pos x="29" y="114"/>
                </a:cxn>
                <a:cxn ang="0">
                  <a:pos x="62" y="127"/>
                </a:cxn>
                <a:cxn ang="0">
                  <a:pos x="96" y="133"/>
                </a:cxn>
                <a:cxn ang="0">
                  <a:pos x="111" y="136"/>
                </a:cxn>
                <a:cxn ang="0">
                  <a:pos x="127" y="141"/>
                </a:cxn>
                <a:cxn ang="0">
                  <a:pos x="144" y="159"/>
                </a:cxn>
                <a:cxn ang="0">
                  <a:pos x="146" y="174"/>
                </a:cxn>
                <a:cxn ang="0">
                  <a:pos x="144" y="184"/>
                </a:cxn>
                <a:cxn ang="0">
                  <a:pos x="135" y="197"/>
                </a:cxn>
                <a:cxn ang="0">
                  <a:pos x="114" y="205"/>
                </a:cxn>
                <a:cxn ang="0">
                  <a:pos x="89" y="207"/>
                </a:cxn>
                <a:cxn ang="0">
                  <a:pos x="60" y="202"/>
                </a:cxn>
                <a:cxn ang="0">
                  <a:pos x="32" y="187"/>
                </a:cxn>
                <a:cxn ang="0">
                  <a:pos x="21" y="166"/>
                </a:cxn>
                <a:cxn ang="0">
                  <a:pos x="19" y="153"/>
                </a:cxn>
                <a:cxn ang="0">
                  <a:pos x="15" y="149"/>
                </a:cxn>
                <a:cxn ang="0">
                  <a:pos x="4" y="149"/>
                </a:cxn>
                <a:cxn ang="0">
                  <a:pos x="0" y="153"/>
                </a:cxn>
                <a:cxn ang="0">
                  <a:pos x="0" y="214"/>
                </a:cxn>
                <a:cxn ang="0">
                  <a:pos x="7" y="225"/>
                </a:cxn>
                <a:cxn ang="0">
                  <a:pos x="14" y="222"/>
                </a:cxn>
                <a:cxn ang="0">
                  <a:pos x="28" y="208"/>
                </a:cxn>
                <a:cxn ang="0">
                  <a:pos x="99" y="225"/>
                </a:cxn>
                <a:cxn ang="0">
                  <a:pos x="161" y="202"/>
                </a:cxn>
                <a:cxn ang="0">
                  <a:pos x="178" y="157"/>
                </a:cxn>
                <a:cxn ang="0">
                  <a:pos x="173" y="132"/>
                </a:cxn>
                <a:cxn ang="0">
                  <a:pos x="160" y="112"/>
                </a:cxn>
                <a:cxn ang="0">
                  <a:pos x="140" y="98"/>
                </a:cxn>
                <a:cxn ang="0">
                  <a:pos x="118" y="90"/>
                </a:cxn>
              </a:cxnLst>
              <a:rect l="0" t="0" r="r" b="b"/>
              <a:pathLst>
                <a:path w="178" h="225">
                  <a:moveTo>
                    <a:pt x="66" y="80"/>
                  </a:moveTo>
                  <a:lnTo>
                    <a:pt x="51" y="75"/>
                  </a:lnTo>
                  <a:lnTo>
                    <a:pt x="40" y="68"/>
                  </a:lnTo>
                  <a:lnTo>
                    <a:pt x="34" y="59"/>
                  </a:lnTo>
                  <a:lnTo>
                    <a:pt x="32" y="48"/>
                  </a:lnTo>
                  <a:lnTo>
                    <a:pt x="32" y="43"/>
                  </a:lnTo>
                  <a:lnTo>
                    <a:pt x="34" y="38"/>
                  </a:lnTo>
                  <a:lnTo>
                    <a:pt x="37" y="32"/>
                  </a:lnTo>
                  <a:lnTo>
                    <a:pt x="41" y="28"/>
                  </a:lnTo>
                  <a:lnTo>
                    <a:pt x="47" y="23"/>
                  </a:lnTo>
                  <a:lnTo>
                    <a:pt x="55" y="20"/>
                  </a:lnTo>
                  <a:lnTo>
                    <a:pt x="66" y="17"/>
                  </a:lnTo>
                  <a:lnTo>
                    <a:pt x="78" y="16"/>
                  </a:lnTo>
                  <a:lnTo>
                    <a:pt x="89" y="17"/>
                  </a:lnTo>
                  <a:lnTo>
                    <a:pt x="99" y="18"/>
                  </a:lnTo>
                  <a:lnTo>
                    <a:pt x="110" y="21"/>
                  </a:lnTo>
                  <a:lnTo>
                    <a:pt x="120" y="26"/>
                  </a:lnTo>
                  <a:lnTo>
                    <a:pt x="129" y="33"/>
                  </a:lnTo>
                  <a:lnTo>
                    <a:pt x="137" y="42"/>
                  </a:lnTo>
                  <a:lnTo>
                    <a:pt x="143" y="53"/>
                  </a:lnTo>
                  <a:lnTo>
                    <a:pt x="147" y="67"/>
                  </a:lnTo>
                  <a:lnTo>
                    <a:pt x="148" y="72"/>
                  </a:lnTo>
                  <a:lnTo>
                    <a:pt x="149" y="75"/>
                  </a:lnTo>
                  <a:lnTo>
                    <a:pt x="152" y="76"/>
                  </a:lnTo>
                  <a:lnTo>
                    <a:pt x="157" y="76"/>
                  </a:lnTo>
                  <a:lnTo>
                    <a:pt x="163" y="76"/>
                  </a:lnTo>
                  <a:lnTo>
                    <a:pt x="166" y="74"/>
                  </a:lnTo>
                  <a:lnTo>
                    <a:pt x="167" y="71"/>
                  </a:lnTo>
                  <a:lnTo>
                    <a:pt x="167" y="66"/>
                  </a:lnTo>
                  <a:lnTo>
                    <a:pt x="167" y="10"/>
                  </a:lnTo>
                  <a:lnTo>
                    <a:pt x="166" y="3"/>
                  </a:lnTo>
                  <a:lnTo>
                    <a:pt x="160" y="0"/>
                  </a:lnTo>
                  <a:lnTo>
                    <a:pt x="156" y="1"/>
                  </a:lnTo>
                  <a:lnTo>
                    <a:pt x="152" y="4"/>
                  </a:lnTo>
                  <a:lnTo>
                    <a:pt x="141" y="14"/>
                  </a:lnTo>
                  <a:lnTo>
                    <a:pt x="139" y="17"/>
                  </a:lnTo>
                  <a:lnTo>
                    <a:pt x="138" y="17"/>
                  </a:lnTo>
                  <a:lnTo>
                    <a:pt x="137" y="17"/>
                  </a:lnTo>
                  <a:lnTo>
                    <a:pt x="135" y="15"/>
                  </a:lnTo>
                  <a:lnTo>
                    <a:pt x="121" y="8"/>
                  </a:lnTo>
                  <a:lnTo>
                    <a:pt x="107" y="3"/>
                  </a:lnTo>
                  <a:lnTo>
                    <a:pt x="92" y="1"/>
                  </a:lnTo>
                  <a:lnTo>
                    <a:pt x="78" y="0"/>
                  </a:lnTo>
                  <a:lnTo>
                    <a:pt x="42" y="6"/>
                  </a:lnTo>
                  <a:lnTo>
                    <a:pt x="17" y="21"/>
                  </a:lnTo>
                  <a:lnTo>
                    <a:pt x="4" y="41"/>
                  </a:lnTo>
                  <a:lnTo>
                    <a:pt x="0" y="64"/>
                  </a:lnTo>
                  <a:lnTo>
                    <a:pt x="4" y="86"/>
                  </a:lnTo>
                  <a:lnTo>
                    <a:pt x="16" y="104"/>
                  </a:lnTo>
                  <a:lnTo>
                    <a:pt x="29" y="114"/>
                  </a:lnTo>
                  <a:lnTo>
                    <a:pt x="44" y="121"/>
                  </a:lnTo>
                  <a:lnTo>
                    <a:pt x="62" y="127"/>
                  </a:lnTo>
                  <a:lnTo>
                    <a:pt x="88" y="132"/>
                  </a:lnTo>
                  <a:lnTo>
                    <a:pt x="96" y="133"/>
                  </a:lnTo>
                  <a:lnTo>
                    <a:pt x="104" y="135"/>
                  </a:lnTo>
                  <a:lnTo>
                    <a:pt x="111" y="136"/>
                  </a:lnTo>
                  <a:lnTo>
                    <a:pt x="115" y="137"/>
                  </a:lnTo>
                  <a:lnTo>
                    <a:pt x="127" y="141"/>
                  </a:lnTo>
                  <a:lnTo>
                    <a:pt x="137" y="149"/>
                  </a:lnTo>
                  <a:lnTo>
                    <a:pt x="144" y="159"/>
                  </a:lnTo>
                  <a:lnTo>
                    <a:pt x="146" y="171"/>
                  </a:lnTo>
                  <a:lnTo>
                    <a:pt x="146" y="174"/>
                  </a:lnTo>
                  <a:lnTo>
                    <a:pt x="145" y="178"/>
                  </a:lnTo>
                  <a:lnTo>
                    <a:pt x="144" y="184"/>
                  </a:lnTo>
                  <a:lnTo>
                    <a:pt x="140" y="190"/>
                  </a:lnTo>
                  <a:lnTo>
                    <a:pt x="135" y="197"/>
                  </a:lnTo>
                  <a:lnTo>
                    <a:pt x="126" y="202"/>
                  </a:lnTo>
                  <a:lnTo>
                    <a:pt x="114" y="205"/>
                  </a:lnTo>
                  <a:lnTo>
                    <a:pt x="99" y="207"/>
                  </a:lnTo>
                  <a:lnTo>
                    <a:pt x="89" y="207"/>
                  </a:lnTo>
                  <a:lnTo>
                    <a:pt x="75" y="205"/>
                  </a:lnTo>
                  <a:lnTo>
                    <a:pt x="60" y="202"/>
                  </a:lnTo>
                  <a:lnTo>
                    <a:pt x="45" y="197"/>
                  </a:lnTo>
                  <a:lnTo>
                    <a:pt x="32" y="187"/>
                  </a:lnTo>
                  <a:lnTo>
                    <a:pt x="24" y="177"/>
                  </a:lnTo>
                  <a:lnTo>
                    <a:pt x="21" y="166"/>
                  </a:lnTo>
                  <a:lnTo>
                    <a:pt x="19" y="157"/>
                  </a:lnTo>
                  <a:lnTo>
                    <a:pt x="19" y="153"/>
                  </a:lnTo>
                  <a:lnTo>
                    <a:pt x="18" y="151"/>
                  </a:lnTo>
                  <a:lnTo>
                    <a:pt x="15" y="149"/>
                  </a:lnTo>
                  <a:lnTo>
                    <a:pt x="10" y="149"/>
                  </a:lnTo>
                  <a:lnTo>
                    <a:pt x="4" y="149"/>
                  </a:lnTo>
                  <a:lnTo>
                    <a:pt x="1" y="150"/>
                  </a:lnTo>
                  <a:lnTo>
                    <a:pt x="0" y="153"/>
                  </a:lnTo>
                  <a:lnTo>
                    <a:pt x="0" y="159"/>
                  </a:lnTo>
                  <a:lnTo>
                    <a:pt x="0" y="214"/>
                  </a:lnTo>
                  <a:lnTo>
                    <a:pt x="0" y="222"/>
                  </a:lnTo>
                  <a:lnTo>
                    <a:pt x="7" y="225"/>
                  </a:lnTo>
                  <a:lnTo>
                    <a:pt x="11" y="224"/>
                  </a:lnTo>
                  <a:lnTo>
                    <a:pt x="14" y="222"/>
                  </a:lnTo>
                  <a:lnTo>
                    <a:pt x="21" y="215"/>
                  </a:lnTo>
                  <a:lnTo>
                    <a:pt x="28" y="208"/>
                  </a:lnTo>
                  <a:lnTo>
                    <a:pt x="64" y="221"/>
                  </a:lnTo>
                  <a:lnTo>
                    <a:pt x="99" y="225"/>
                  </a:lnTo>
                  <a:lnTo>
                    <a:pt x="137" y="218"/>
                  </a:lnTo>
                  <a:lnTo>
                    <a:pt x="161" y="202"/>
                  </a:lnTo>
                  <a:lnTo>
                    <a:pt x="175" y="180"/>
                  </a:lnTo>
                  <a:lnTo>
                    <a:pt x="178" y="157"/>
                  </a:lnTo>
                  <a:lnTo>
                    <a:pt x="177" y="144"/>
                  </a:lnTo>
                  <a:lnTo>
                    <a:pt x="173" y="132"/>
                  </a:lnTo>
                  <a:lnTo>
                    <a:pt x="167" y="121"/>
                  </a:lnTo>
                  <a:lnTo>
                    <a:pt x="160" y="112"/>
                  </a:lnTo>
                  <a:lnTo>
                    <a:pt x="150" y="104"/>
                  </a:lnTo>
                  <a:lnTo>
                    <a:pt x="140" y="98"/>
                  </a:lnTo>
                  <a:lnTo>
                    <a:pt x="129" y="93"/>
                  </a:lnTo>
                  <a:lnTo>
                    <a:pt x="118" y="90"/>
                  </a:lnTo>
                  <a:lnTo>
                    <a:pt x="66" y="8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79" name="Freeform 83"/>
            <p:cNvSpPr>
              <a:spLocks noChangeAspect="1" noEditPoints="1"/>
            </p:cNvSpPr>
            <p:nvPr/>
          </p:nvSpPr>
          <p:spPr bwMode="auto">
            <a:xfrm>
              <a:off x="2154" y="915"/>
              <a:ext cx="162" cy="145"/>
            </a:xfrm>
            <a:custGeom>
              <a:avLst/>
              <a:gdLst/>
              <a:ahLst/>
              <a:cxnLst>
                <a:cxn ang="0">
                  <a:pos x="155" y="77"/>
                </a:cxn>
                <a:cxn ang="0">
                  <a:pos x="161" y="73"/>
                </a:cxn>
                <a:cxn ang="0">
                  <a:pos x="161" y="58"/>
                </a:cxn>
                <a:cxn ang="0">
                  <a:pos x="153" y="32"/>
                </a:cxn>
                <a:cxn ang="0">
                  <a:pos x="131" y="9"/>
                </a:cxn>
                <a:cxn ang="0">
                  <a:pos x="100" y="0"/>
                </a:cxn>
                <a:cxn ang="0">
                  <a:pos x="48" y="6"/>
                </a:cxn>
                <a:cxn ang="0">
                  <a:pos x="6" y="45"/>
                </a:cxn>
                <a:cxn ang="0">
                  <a:pos x="6" y="99"/>
                </a:cxn>
                <a:cxn ang="0">
                  <a:pos x="51" y="139"/>
                </a:cxn>
                <a:cxn ang="0">
                  <a:pos x="101" y="144"/>
                </a:cxn>
                <a:cxn ang="0">
                  <a:pos x="125" y="140"/>
                </a:cxn>
                <a:cxn ang="0">
                  <a:pos x="149" y="127"/>
                </a:cxn>
                <a:cxn ang="0">
                  <a:pos x="160" y="111"/>
                </a:cxn>
                <a:cxn ang="0">
                  <a:pos x="161" y="103"/>
                </a:cxn>
                <a:cxn ang="0">
                  <a:pos x="155" y="100"/>
                </a:cxn>
                <a:cxn ang="0">
                  <a:pos x="145" y="101"/>
                </a:cxn>
                <a:cxn ang="0">
                  <a:pos x="137" y="113"/>
                </a:cxn>
                <a:cxn ang="0">
                  <a:pos x="124" y="123"/>
                </a:cxn>
                <a:cxn ang="0">
                  <a:pos x="110" y="127"/>
                </a:cxn>
                <a:cxn ang="0">
                  <a:pos x="99" y="128"/>
                </a:cxn>
                <a:cxn ang="0">
                  <a:pos x="80" y="127"/>
                </a:cxn>
                <a:cxn ang="0">
                  <a:pos x="58" y="116"/>
                </a:cxn>
                <a:cxn ang="0">
                  <a:pos x="48" y="100"/>
                </a:cxn>
                <a:cxn ang="0">
                  <a:pos x="45" y="83"/>
                </a:cxn>
                <a:cxn ang="0">
                  <a:pos x="150" y="77"/>
                </a:cxn>
                <a:cxn ang="0">
                  <a:pos x="45" y="58"/>
                </a:cxn>
                <a:cxn ang="0">
                  <a:pos x="47" y="43"/>
                </a:cxn>
                <a:cxn ang="0">
                  <a:pos x="56" y="27"/>
                </a:cxn>
                <a:cxn ang="0">
                  <a:pos x="73" y="16"/>
                </a:cxn>
                <a:cxn ang="0">
                  <a:pos x="100" y="16"/>
                </a:cxn>
                <a:cxn ang="0">
                  <a:pos x="118" y="26"/>
                </a:cxn>
                <a:cxn ang="0">
                  <a:pos x="127" y="42"/>
                </a:cxn>
                <a:cxn ang="0">
                  <a:pos x="130" y="58"/>
                </a:cxn>
                <a:cxn ang="0">
                  <a:pos x="44" y="64"/>
                </a:cxn>
              </a:cxnLst>
              <a:rect l="0" t="0" r="r" b="b"/>
              <a:pathLst>
                <a:path w="162" h="145">
                  <a:moveTo>
                    <a:pt x="150" y="77"/>
                  </a:moveTo>
                  <a:lnTo>
                    <a:pt x="155" y="77"/>
                  </a:lnTo>
                  <a:lnTo>
                    <a:pt x="159" y="76"/>
                  </a:lnTo>
                  <a:lnTo>
                    <a:pt x="161" y="73"/>
                  </a:lnTo>
                  <a:lnTo>
                    <a:pt x="162" y="68"/>
                  </a:lnTo>
                  <a:lnTo>
                    <a:pt x="161" y="58"/>
                  </a:lnTo>
                  <a:lnTo>
                    <a:pt x="159" y="46"/>
                  </a:lnTo>
                  <a:lnTo>
                    <a:pt x="153" y="32"/>
                  </a:lnTo>
                  <a:lnTo>
                    <a:pt x="144" y="19"/>
                  </a:lnTo>
                  <a:lnTo>
                    <a:pt x="131" y="9"/>
                  </a:lnTo>
                  <a:lnTo>
                    <a:pt x="115" y="3"/>
                  </a:lnTo>
                  <a:lnTo>
                    <a:pt x="100" y="0"/>
                  </a:lnTo>
                  <a:lnTo>
                    <a:pt x="86" y="0"/>
                  </a:lnTo>
                  <a:lnTo>
                    <a:pt x="48" y="6"/>
                  </a:lnTo>
                  <a:lnTo>
                    <a:pt x="21" y="22"/>
                  </a:lnTo>
                  <a:lnTo>
                    <a:pt x="6" y="45"/>
                  </a:lnTo>
                  <a:lnTo>
                    <a:pt x="0" y="72"/>
                  </a:lnTo>
                  <a:lnTo>
                    <a:pt x="6" y="99"/>
                  </a:lnTo>
                  <a:lnTo>
                    <a:pt x="23" y="122"/>
                  </a:lnTo>
                  <a:lnTo>
                    <a:pt x="51" y="139"/>
                  </a:lnTo>
                  <a:lnTo>
                    <a:pt x="92" y="145"/>
                  </a:lnTo>
                  <a:lnTo>
                    <a:pt x="101" y="144"/>
                  </a:lnTo>
                  <a:lnTo>
                    <a:pt x="113" y="143"/>
                  </a:lnTo>
                  <a:lnTo>
                    <a:pt x="125" y="140"/>
                  </a:lnTo>
                  <a:lnTo>
                    <a:pt x="137" y="135"/>
                  </a:lnTo>
                  <a:lnTo>
                    <a:pt x="149" y="127"/>
                  </a:lnTo>
                  <a:lnTo>
                    <a:pt x="156" y="118"/>
                  </a:lnTo>
                  <a:lnTo>
                    <a:pt x="160" y="111"/>
                  </a:lnTo>
                  <a:lnTo>
                    <a:pt x="162" y="107"/>
                  </a:lnTo>
                  <a:lnTo>
                    <a:pt x="161" y="103"/>
                  </a:lnTo>
                  <a:lnTo>
                    <a:pt x="158" y="101"/>
                  </a:lnTo>
                  <a:lnTo>
                    <a:pt x="155" y="100"/>
                  </a:lnTo>
                  <a:lnTo>
                    <a:pt x="151" y="100"/>
                  </a:lnTo>
                  <a:lnTo>
                    <a:pt x="145" y="101"/>
                  </a:lnTo>
                  <a:lnTo>
                    <a:pt x="142" y="105"/>
                  </a:lnTo>
                  <a:lnTo>
                    <a:pt x="137" y="113"/>
                  </a:lnTo>
                  <a:lnTo>
                    <a:pt x="131" y="119"/>
                  </a:lnTo>
                  <a:lnTo>
                    <a:pt x="124" y="123"/>
                  </a:lnTo>
                  <a:lnTo>
                    <a:pt x="117" y="126"/>
                  </a:lnTo>
                  <a:lnTo>
                    <a:pt x="110" y="127"/>
                  </a:lnTo>
                  <a:lnTo>
                    <a:pt x="104" y="128"/>
                  </a:lnTo>
                  <a:lnTo>
                    <a:pt x="99" y="128"/>
                  </a:lnTo>
                  <a:lnTo>
                    <a:pt x="96" y="128"/>
                  </a:lnTo>
                  <a:lnTo>
                    <a:pt x="80" y="127"/>
                  </a:lnTo>
                  <a:lnTo>
                    <a:pt x="67" y="123"/>
                  </a:lnTo>
                  <a:lnTo>
                    <a:pt x="58" y="116"/>
                  </a:lnTo>
                  <a:lnTo>
                    <a:pt x="52" y="108"/>
                  </a:lnTo>
                  <a:lnTo>
                    <a:pt x="48" y="100"/>
                  </a:lnTo>
                  <a:lnTo>
                    <a:pt x="46" y="91"/>
                  </a:lnTo>
                  <a:lnTo>
                    <a:pt x="45" y="83"/>
                  </a:lnTo>
                  <a:lnTo>
                    <a:pt x="44" y="77"/>
                  </a:lnTo>
                  <a:lnTo>
                    <a:pt x="150" y="77"/>
                  </a:lnTo>
                  <a:close/>
                  <a:moveTo>
                    <a:pt x="44" y="64"/>
                  </a:moveTo>
                  <a:lnTo>
                    <a:pt x="45" y="58"/>
                  </a:lnTo>
                  <a:lnTo>
                    <a:pt x="45" y="51"/>
                  </a:lnTo>
                  <a:lnTo>
                    <a:pt x="47" y="43"/>
                  </a:lnTo>
                  <a:lnTo>
                    <a:pt x="50" y="34"/>
                  </a:lnTo>
                  <a:lnTo>
                    <a:pt x="56" y="27"/>
                  </a:lnTo>
                  <a:lnTo>
                    <a:pt x="63" y="20"/>
                  </a:lnTo>
                  <a:lnTo>
                    <a:pt x="73" y="16"/>
                  </a:lnTo>
                  <a:lnTo>
                    <a:pt x="87" y="14"/>
                  </a:lnTo>
                  <a:lnTo>
                    <a:pt x="100" y="16"/>
                  </a:lnTo>
                  <a:lnTo>
                    <a:pt x="111" y="20"/>
                  </a:lnTo>
                  <a:lnTo>
                    <a:pt x="118" y="26"/>
                  </a:lnTo>
                  <a:lnTo>
                    <a:pt x="124" y="34"/>
                  </a:lnTo>
                  <a:lnTo>
                    <a:pt x="127" y="42"/>
                  </a:lnTo>
                  <a:lnTo>
                    <a:pt x="129" y="50"/>
                  </a:lnTo>
                  <a:lnTo>
                    <a:pt x="130" y="58"/>
                  </a:lnTo>
                  <a:lnTo>
                    <a:pt x="130" y="64"/>
                  </a:lnTo>
                  <a:lnTo>
                    <a:pt x="44" y="64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80" name="Freeform 84"/>
            <p:cNvSpPr>
              <a:spLocks noChangeAspect="1"/>
            </p:cNvSpPr>
            <p:nvPr/>
          </p:nvSpPr>
          <p:spPr bwMode="auto">
            <a:xfrm>
              <a:off x="2344" y="915"/>
              <a:ext cx="154" cy="145"/>
            </a:xfrm>
            <a:custGeom>
              <a:avLst/>
              <a:gdLst/>
              <a:ahLst/>
              <a:cxnLst>
                <a:cxn ang="0">
                  <a:pos x="150" y="102"/>
                </a:cxn>
                <a:cxn ang="0">
                  <a:pos x="137" y="102"/>
                </a:cxn>
                <a:cxn ang="0">
                  <a:pos x="129" y="114"/>
                </a:cxn>
                <a:cxn ang="0">
                  <a:pos x="110" y="127"/>
                </a:cxn>
                <a:cxn ang="0">
                  <a:pos x="77" y="127"/>
                </a:cxn>
                <a:cxn ang="0">
                  <a:pos x="56" y="114"/>
                </a:cxn>
                <a:cxn ang="0">
                  <a:pos x="46" y="95"/>
                </a:cxn>
                <a:cxn ang="0">
                  <a:pos x="43" y="78"/>
                </a:cxn>
                <a:cxn ang="0">
                  <a:pos x="44" y="62"/>
                </a:cxn>
                <a:cxn ang="0">
                  <a:pos x="47" y="43"/>
                </a:cxn>
                <a:cxn ang="0">
                  <a:pos x="56" y="27"/>
                </a:cxn>
                <a:cxn ang="0">
                  <a:pos x="75" y="17"/>
                </a:cxn>
                <a:cxn ang="0">
                  <a:pos x="93" y="16"/>
                </a:cxn>
                <a:cxn ang="0">
                  <a:pos x="107" y="16"/>
                </a:cxn>
                <a:cxn ang="0">
                  <a:pos x="109" y="19"/>
                </a:cxn>
                <a:cxn ang="0">
                  <a:pos x="105" y="31"/>
                </a:cxn>
                <a:cxn ang="0">
                  <a:pos x="112" y="47"/>
                </a:cxn>
                <a:cxn ang="0">
                  <a:pos x="127" y="53"/>
                </a:cxn>
                <a:cxn ang="0">
                  <a:pos x="143" y="47"/>
                </a:cxn>
                <a:cxn ang="0">
                  <a:pos x="149" y="31"/>
                </a:cxn>
                <a:cxn ang="0">
                  <a:pos x="142" y="13"/>
                </a:cxn>
                <a:cxn ang="0">
                  <a:pos x="126" y="4"/>
                </a:cxn>
                <a:cxn ang="0">
                  <a:pos x="106" y="0"/>
                </a:cxn>
                <a:cxn ang="0">
                  <a:pos x="88" y="0"/>
                </a:cxn>
                <a:cxn ang="0">
                  <a:pos x="45" y="7"/>
                </a:cxn>
                <a:cxn ang="0">
                  <a:pos x="18" y="25"/>
                </a:cxn>
                <a:cxn ang="0">
                  <a:pos x="4" y="49"/>
                </a:cxn>
                <a:cxn ang="0">
                  <a:pos x="0" y="73"/>
                </a:cxn>
                <a:cxn ang="0">
                  <a:pos x="21" y="122"/>
                </a:cxn>
                <a:cxn ang="0">
                  <a:pos x="87" y="145"/>
                </a:cxn>
                <a:cxn ang="0">
                  <a:pos x="131" y="135"/>
                </a:cxn>
                <a:cxn ang="0">
                  <a:pos x="149" y="117"/>
                </a:cxn>
                <a:cxn ang="0">
                  <a:pos x="154" y="107"/>
                </a:cxn>
              </a:cxnLst>
              <a:rect l="0" t="0" r="r" b="b"/>
              <a:pathLst>
                <a:path w="154" h="145">
                  <a:moveTo>
                    <a:pt x="154" y="107"/>
                  </a:moveTo>
                  <a:lnTo>
                    <a:pt x="150" y="102"/>
                  </a:lnTo>
                  <a:lnTo>
                    <a:pt x="143" y="101"/>
                  </a:lnTo>
                  <a:lnTo>
                    <a:pt x="137" y="102"/>
                  </a:lnTo>
                  <a:lnTo>
                    <a:pt x="134" y="106"/>
                  </a:lnTo>
                  <a:lnTo>
                    <a:pt x="129" y="114"/>
                  </a:lnTo>
                  <a:lnTo>
                    <a:pt x="121" y="121"/>
                  </a:lnTo>
                  <a:lnTo>
                    <a:pt x="110" y="127"/>
                  </a:lnTo>
                  <a:lnTo>
                    <a:pt x="94" y="128"/>
                  </a:lnTo>
                  <a:lnTo>
                    <a:pt x="77" y="127"/>
                  </a:lnTo>
                  <a:lnTo>
                    <a:pt x="65" y="121"/>
                  </a:lnTo>
                  <a:lnTo>
                    <a:pt x="56" y="114"/>
                  </a:lnTo>
                  <a:lnTo>
                    <a:pt x="50" y="105"/>
                  </a:lnTo>
                  <a:lnTo>
                    <a:pt x="46" y="95"/>
                  </a:lnTo>
                  <a:lnTo>
                    <a:pt x="44" y="86"/>
                  </a:lnTo>
                  <a:lnTo>
                    <a:pt x="43" y="78"/>
                  </a:lnTo>
                  <a:lnTo>
                    <a:pt x="43" y="71"/>
                  </a:lnTo>
                  <a:lnTo>
                    <a:pt x="44" y="62"/>
                  </a:lnTo>
                  <a:lnTo>
                    <a:pt x="45" y="53"/>
                  </a:lnTo>
                  <a:lnTo>
                    <a:pt x="47" y="43"/>
                  </a:lnTo>
                  <a:lnTo>
                    <a:pt x="51" y="35"/>
                  </a:lnTo>
                  <a:lnTo>
                    <a:pt x="56" y="27"/>
                  </a:lnTo>
                  <a:lnTo>
                    <a:pt x="65" y="21"/>
                  </a:lnTo>
                  <a:lnTo>
                    <a:pt x="75" y="17"/>
                  </a:lnTo>
                  <a:lnTo>
                    <a:pt x="90" y="16"/>
                  </a:lnTo>
                  <a:lnTo>
                    <a:pt x="93" y="16"/>
                  </a:lnTo>
                  <a:lnTo>
                    <a:pt x="100" y="16"/>
                  </a:lnTo>
                  <a:lnTo>
                    <a:pt x="107" y="16"/>
                  </a:lnTo>
                  <a:lnTo>
                    <a:pt x="109" y="17"/>
                  </a:lnTo>
                  <a:lnTo>
                    <a:pt x="109" y="19"/>
                  </a:lnTo>
                  <a:lnTo>
                    <a:pt x="107" y="23"/>
                  </a:lnTo>
                  <a:lnTo>
                    <a:pt x="105" y="31"/>
                  </a:lnTo>
                  <a:lnTo>
                    <a:pt x="107" y="40"/>
                  </a:lnTo>
                  <a:lnTo>
                    <a:pt x="112" y="47"/>
                  </a:lnTo>
                  <a:lnTo>
                    <a:pt x="118" y="51"/>
                  </a:lnTo>
                  <a:lnTo>
                    <a:pt x="127" y="53"/>
                  </a:lnTo>
                  <a:lnTo>
                    <a:pt x="136" y="51"/>
                  </a:lnTo>
                  <a:lnTo>
                    <a:pt x="143" y="47"/>
                  </a:lnTo>
                  <a:lnTo>
                    <a:pt x="148" y="40"/>
                  </a:lnTo>
                  <a:lnTo>
                    <a:pt x="149" y="31"/>
                  </a:lnTo>
                  <a:lnTo>
                    <a:pt x="147" y="21"/>
                  </a:lnTo>
                  <a:lnTo>
                    <a:pt x="142" y="13"/>
                  </a:lnTo>
                  <a:lnTo>
                    <a:pt x="135" y="8"/>
                  </a:lnTo>
                  <a:lnTo>
                    <a:pt x="126" y="4"/>
                  </a:lnTo>
                  <a:lnTo>
                    <a:pt x="116" y="2"/>
                  </a:lnTo>
                  <a:lnTo>
                    <a:pt x="106" y="0"/>
                  </a:lnTo>
                  <a:lnTo>
                    <a:pt x="96" y="0"/>
                  </a:lnTo>
                  <a:lnTo>
                    <a:pt x="88" y="0"/>
                  </a:lnTo>
                  <a:lnTo>
                    <a:pt x="65" y="2"/>
                  </a:lnTo>
                  <a:lnTo>
                    <a:pt x="45" y="7"/>
                  </a:lnTo>
                  <a:lnTo>
                    <a:pt x="29" y="15"/>
                  </a:lnTo>
                  <a:lnTo>
                    <a:pt x="18" y="25"/>
                  </a:lnTo>
                  <a:lnTo>
                    <a:pt x="9" y="37"/>
                  </a:lnTo>
                  <a:lnTo>
                    <a:pt x="4" y="49"/>
                  </a:lnTo>
                  <a:lnTo>
                    <a:pt x="1" y="61"/>
                  </a:lnTo>
                  <a:lnTo>
                    <a:pt x="0" y="73"/>
                  </a:lnTo>
                  <a:lnTo>
                    <a:pt x="5" y="100"/>
                  </a:lnTo>
                  <a:lnTo>
                    <a:pt x="21" y="122"/>
                  </a:lnTo>
                  <a:lnTo>
                    <a:pt x="48" y="139"/>
                  </a:lnTo>
                  <a:lnTo>
                    <a:pt x="87" y="145"/>
                  </a:lnTo>
                  <a:lnTo>
                    <a:pt x="110" y="142"/>
                  </a:lnTo>
                  <a:lnTo>
                    <a:pt x="131" y="135"/>
                  </a:lnTo>
                  <a:lnTo>
                    <a:pt x="142" y="126"/>
                  </a:lnTo>
                  <a:lnTo>
                    <a:pt x="149" y="117"/>
                  </a:lnTo>
                  <a:lnTo>
                    <a:pt x="153" y="110"/>
                  </a:lnTo>
                  <a:lnTo>
                    <a:pt x="154" y="107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81" name="Freeform 85"/>
            <p:cNvSpPr>
              <a:spLocks noChangeAspect="1"/>
            </p:cNvSpPr>
            <p:nvPr/>
          </p:nvSpPr>
          <p:spPr bwMode="auto">
            <a:xfrm>
              <a:off x="2550" y="786"/>
              <a:ext cx="198" cy="207"/>
            </a:xfrm>
            <a:custGeom>
              <a:avLst/>
              <a:gdLst/>
              <a:ahLst/>
              <a:cxnLst>
                <a:cxn ang="0">
                  <a:pos x="140" y="26"/>
                </a:cxn>
                <a:cxn ang="0">
                  <a:pos x="136" y="37"/>
                </a:cxn>
                <a:cxn ang="0">
                  <a:pos x="139" y="54"/>
                </a:cxn>
                <a:cxn ang="0">
                  <a:pos x="155" y="68"/>
                </a:cxn>
                <a:cxn ang="0">
                  <a:pos x="174" y="68"/>
                </a:cxn>
                <a:cxn ang="0">
                  <a:pos x="190" y="54"/>
                </a:cxn>
                <a:cxn ang="0">
                  <a:pos x="184" y="18"/>
                </a:cxn>
                <a:cxn ang="0">
                  <a:pos x="137" y="1"/>
                </a:cxn>
                <a:cxn ang="0">
                  <a:pos x="86" y="2"/>
                </a:cxn>
                <a:cxn ang="0">
                  <a:pos x="42" y="19"/>
                </a:cxn>
                <a:cxn ang="0">
                  <a:pos x="15" y="48"/>
                </a:cxn>
                <a:cxn ang="0">
                  <a:pos x="2" y="84"/>
                </a:cxn>
                <a:cxn ang="0">
                  <a:pos x="8" y="145"/>
                </a:cxn>
                <a:cxn ang="0">
                  <a:pos x="65" y="199"/>
                </a:cxn>
                <a:cxn ang="0">
                  <a:pos x="136" y="205"/>
                </a:cxn>
                <a:cxn ang="0">
                  <a:pos x="171" y="190"/>
                </a:cxn>
                <a:cxn ang="0">
                  <a:pos x="190" y="170"/>
                </a:cxn>
                <a:cxn ang="0">
                  <a:pos x="197" y="155"/>
                </a:cxn>
                <a:cxn ang="0">
                  <a:pos x="197" y="148"/>
                </a:cxn>
                <a:cxn ang="0">
                  <a:pos x="191" y="145"/>
                </a:cxn>
                <a:cxn ang="0">
                  <a:pos x="183" y="145"/>
                </a:cxn>
                <a:cxn ang="0">
                  <a:pos x="178" y="148"/>
                </a:cxn>
                <a:cxn ang="0">
                  <a:pos x="166" y="169"/>
                </a:cxn>
                <a:cxn ang="0">
                  <a:pos x="137" y="187"/>
                </a:cxn>
                <a:cxn ang="0">
                  <a:pos x="100" y="186"/>
                </a:cxn>
                <a:cxn ang="0">
                  <a:pos x="73" y="167"/>
                </a:cxn>
                <a:cxn ang="0">
                  <a:pos x="61" y="138"/>
                </a:cxn>
                <a:cxn ang="0">
                  <a:pos x="58" y="111"/>
                </a:cxn>
                <a:cxn ang="0">
                  <a:pos x="58" y="91"/>
                </a:cxn>
                <a:cxn ang="0">
                  <a:pos x="61" y="64"/>
                </a:cxn>
                <a:cxn ang="0">
                  <a:pos x="72" y="38"/>
                </a:cxn>
                <a:cxn ang="0">
                  <a:pos x="97" y="20"/>
                </a:cxn>
                <a:cxn ang="0">
                  <a:pos x="134" y="19"/>
                </a:cxn>
              </a:cxnLst>
              <a:rect l="0" t="0" r="r" b="b"/>
              <a:pathLst>
                <a:path w="198" h="207">
                  <a:moveTo>
                    <a:pt x="145" y="20"/>
                  </a:moveTo>
                  <a:lnTo>
                    <a:pt x="140" y="26"/>
                  </a:lnTo>
                  <a:lnTo>
                    <a:pt x="138" y="32"/>
                  </a:lnTo>
                  <a:lnTo>
                    <a:pt x="136" y="37"/>
                  </a:lnTo>
                  <a:lnTo>
                    <a:pt x="136" y="41"/>
                  </a:lnTo>
                  <a:lnTo>
                    <a:pt x="139" y="54"/>
                  </a:lnTo>
                  <a:lnTo>
                    <a:pt x="146" y="63"/>
                  </a:lnTo>
                  <a:lnTo>
                    <a:pt x="155" y="68"/>
                  </a:lnTo>
                  <a:lnTo>
                    <a:pt x="164" y="70"/>
                  </a:lnTo>
                  <a:lnTo>
                    <a:pt x="174" y="68"/>
                  </a:lnTo>
                  <a:lnTo>
                    <a:pt x="183" y="63"/>
                  </a:lnTo>
                  <a:lnTo>
                    <a:pt x="190" y="54"/>
                  </a:lnTo>
                  <a:lnTo>
                    <a:pt x="193" y="41"/>
                  </a:lnTo>
                  <a:lnTo>
                    <a:pt x="184" y="18"/>
                  </a:lnTo>
                  <a:lnTo>
                    <a:pt x="163" y="6"/>
                  </a:lnTo>
                  <a:lnTo>
                    <a:pt x="137" y="1"/>
                  </a:lnTo>
                  <a:lnTo>
                    <a:pt x="114" y="0"/>
                  </a:lnTo>
                  <a:lnTo>
                    <a:pt x="86" y="2"/>
                  </a:lnTo>
                  <a:lnTo>
                    <a:pt x="62" y="9"/>
                  </a:lnTo>
                  <a:lnTo>
                    <a:pt x="42" y="19"/>
                  </a:lnTo>
                  <a:lnTo>
                    <a:pt x="27" y="32"/>
                  </a:lnTo>
                  <a:lnTo>
                    <a:pt x="15" y="48"/>
                  </a:lnTo>
                  <a:lnTo>
                    <a:pt x="6" y="66"/>
                  </a:lnTo>
                  <a:lnTo>
                    <a:pt x="2" y="84"/>
                  </a:lnTo>
                  <a:lnTo>
                    <a:pt x="0" y="104"/>
                  </a:lnTo>
                  <a:lnTo>
                    <a:pt x="8" y="145"/>
                  </a:lnTo>
                  <a:lnTo>
                    <a:pt x="30" y="178"/>
                  </a:lnTo>
                  <a:lnTo>
                    <a:pt x="65" y="199"/>
                  </a:lnTo>
                  <a:lnTo>
                    <a:pt x="112" y="207"/>
                  </a:lnTo>
                  <a:lnTo>
                    <a:pt x="136" y="205"/>
                  </a:lnTo>
                  <a:lnTo>
                    <a:pt x="156" y="199"/>
                  </a:lnTo>
                  <a:lnTo>
                    <a:pt x="171" y="190"/>
                  </a:lnTo>
                  <a:lnTo>
                    <a:pt x="182" y="180"/>
                  </a:lnTo>
                  <a:lnTo>
                    <a:pt x="190" y="170"/>
                  </a:lnTo>
                  <a:lnTo>
                    <a:pt x="195" y="161"/>
                  </a:lnTo>
                  <a:lnTo>
                    <a:pt x="197" y="155"/>
                  </a:lnTo>
                  <a:lnTo>
                    <a:pt x="198" y="151"/>
                  </a:lnTo>
                  <a:lnTo>
                    <a:pt x="197" y="148"/>
                  </a:lnTo>
                  <a:lnTo>
                    <a:pt x="194" y="146"/>
                  </a:lnTo>
                  <a:lnTo>
                    <a:pt x="191" y="145"/>
                  </a:lnTo>
                  <a:lnTo>
                    <a:pt x="187" y="145"/>
                  </a:lnTo>
                  <a:lnTo>
                    <a:pt x="183" y="145"/>
                  </a:lnTo>
                  <a:lnTo>
                    <a:pt x="180" y="146"/>
                  </a:lnTo>
                  <a:lnTo>
                    <a:pt x="178" y="148"/>
                  </a:lnTo>
                  <a:lnTo>
                    <a:pt x="177" y="152"/>
                  </a:lnTo>
                  <a:lnTo>
                    <a:pt x="166" y="169"/>
                  </a:lnTo>
                  <a:lnTo>
                    <a:pt x="153" y="181"/>
                  </a:lnTo>
                  <a:lnTo>
                    <a:pt x="137" y="187"/>
                  </a:lnTo>
                  <a:lnTo>
                    <a:pt x="120" y="189"/>
                  </a:lnTo>
                  <a:lnTo>
                    <a:pt x="100" y="186"/>
                  </a:lnTo>
                  <a:lnTo>
                    <a:pt x="84" y="178"/>
                  </a:lnTo>
                  <a:lnTo>
                    <a:pt x="73" y="167"/>
                  </a:lnTo>
                  <a:lnTo>
                    <a:pt x="66" y="153"/>
                  </a:lnTo>
                  <a:lnTo>
                    <a:pt x="61" y="138"/>
                  </a:lnTo>
                  <a:lnTo>
                    <a:pt x="59" y="124"/>
                  </a:lnTo>
                  <a:lnTo>
                    <a:pt x="58" y="111"/>
                  </a:lnTo>
                  <a:lnTo>
                    <a:pt x="58" y="102"/>
                  </a:lnTo>
                  <a:lnTo>
                    <a:pt x="58" y="91"/>
                  </a:lnTo>
                  <a:lnTo>
                    <a:pt x="59" y="78"/>
                  </a:lnTo>
                  <a:lnTo>
                    <a:pt x="61" y="64"/>
                  </a:lnTo>
                  <a:lnTo>
                    <a:pt x="65" y="50"/>
                  </a:lnTo>
                  <a:lnTo>
                    <a:pt x="72" y="38"/>
                  </a:lnTo>
                  <a:lnTo>
                    <a:pt x="82" y="27"/>
                  </a:lnTo>
                  <a:lnTo>
                    <a:pt x="97" y="20"/>
                  </a:lnTo>
                  <a:lnTo>
                    <a:pt x="116" y="18"/>
                  </a:lnTo>
                  <a:lnTo>
                    <a:pt x="134" y="19"/>
                  </a:lnTo>
                  <a:lnTo>
                    <a:pt x="145" y="2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82" name="Freeform 86"/>
            <p:cNvSpPr>
              <a:spLocks noChangeAspect="1"/>
            </p:cNvSpPr>
            <p:nvPr/>
          </p:nvSpPr>
          <p:spPr bwMode="auto">
            <a:xfrm>
              <a:off x="2787" y="837"/>
              <a:ext cx="179" cy="225"/>
            </a:xfrm>
            <a:custGeom>
              <a:avLst/>
              <a:gdLst/>
              <a:ahLst/>
              <a:cxnLst>
                <a:cxn ang="0">
                  <a:pos x="51" y="75"/>
                </a:cxn>
                <a:cxn ang="0">
                  <a:pos x="34" y="59"/>
                </a:cxn>
                <a:cxn ang="0">
                  <a:pos x="33" y="43"/>
                </a:cxn>
                <a:cxn ang="0">
                  <a:pos x="37" y="32"/>
                </a:cxn>
                <a:cxn ang="0">
                  <a:pos x="48" y="23"/>
                </a:cxn>
                <a:cxn ang="0">
                  <a:pos x="66" y="17"/>
                </a:cxn>
                <a:cxn ang="0">
                  <a:pos x="89" y="17"/>
                </a:cxn>
                <a:cxn ang="0">
                  <a:pos x="110" y="21"/>
                </a:cxn>
                <a:cxn ang="0">
                  <a:pos x="129" y="33"/>
                </a:cxn>
                <a:cxn ang="0">
                  <a:pos x="143" y="53"/>
                </a:cxn>
                <a:cxn ang="0">
                  <a:pos x="148" y="72"/>
                </a:cxn>
                <a:cxn ang="0">
                  <a:pos x="152" y="76"/>
                </a:cxn>
                <a:cxn ang="0">
                  <a:pos x="163" y="76"/>
                </a:cxn>
                <a:cxn ang="0">
                  <a:pos x="167" y="71"/>
                </a:cxn>
                <a:cxn ang="0">
                  <a:pos x="167" y="10"/>
                </a:cxn>
                <a:cxn ang="0">
                  <a:pos x="160" y="0"/>
                </a:cxn>
                <a:cxn ang="0">
                  <a:pos x="152" y="4"/>
                </a:cxn>
                <a:cxn ang="0">
                  <a:pos x="139" y="17"/>
                </a:cxn>
                <a:cxn ang="0">
                  <a:pos x="138" y="17"/>
                </a:cxn>
                <a:cxn ang="0">
                  <a:pos x="122" y="8"/>
                </a:cxn>
                <a:cxn ang="0">
                  <a:pos x="92" y="1"/>
                </a:cxn>
                <a:cxn ang="0">
                  <a:pos x="42" y="6"/>
                </a:cxn>
                <a:cxn ang="0">
                  <a:pos x="4" y="41"/>
                </a:cxn>
                <a:cxn ang="0">
                  <a:pos x="5" y="86"/>
                </a:cxn>
                <a:cxn ang="0">
                  <a:pos x="29" y="114"/>
                </a:cxn>
                <a:cxn ang="0">
                  <a:pos x="63" y="127"/>
                </a:cxn>
                <a:cxn ang="0">
                  <a:pos x="96" y="133"/>
                </a:cxn>
                <a:cxn ang="0">
                  <a:pos x="111" y="136"/>
                </a:cxn>
                <a:cxn ang="0">
                  <a:pos x="127" y="141"/>
                </a:cxn>
                <a:cxn ang="0">
                  <a:pos x="144" y="159"/>
                </a:cxn>
                <a:cxn ang="0">
                  <a:pos x="147" y="174"/>
                </a:cxn>
                <a:cxn ang="0">
                  <a:pos x="144" y="184"/>
                </a:cxn>
                <a:cxn ang="0">
                  <a:pos x="135" y="197"/>
                </a:cxn>
                <a:cxn ang="0">
                  <a:pos x="115" y="205"/>
                </a:cxn>
                <a:cxn ang="0">
                  <a:pos x="89" y="207"/>
                </a:cxn>
                <a:cxn ang="0">
                  <a:pos x="61" y="202"/>
                </a:cxn>
                <a:cxn ang="0">
                  <a:pos x="33" y="187"/>
                </a:cxn>
                <a:cxn ang="0">
                  <a:pos x="21" y="166"/>
                </a:cxn>
                <a:cxn ang="0">
                  <a:pos x="19" y="153"/>
                </a:cxn>
                <a:cxn ang="0">
                  <a:pos x="15" y="149"/>
                </a:cxn>
                <a:cxn ang="0">
                  <a:pos x="4" y="149"/>
                </a:cxn>
                <a:cxn ang="0">
                  <a:pos x="0" y="153"/>
                </a:cxn>
                <a:cxn ang="0">
                  <a:pos x="0" y="214"/>
                </a:cxn>
                <a:cxn ang="0">
                  <a:pos x="7" y="225"/>
                </a:cxn>
                <a:cxn ang="0">
                  <a:pos x="14" y="222"/>
                </a:cxn>
                <a:cxn ang="0">
                  <a:pos x="29" y="208"/>
                </a:cxn>
                <a:cxn ang="0">
                  <a:pos x="99" y="225"/>
                </a:cxn>
                <a:cxn ang="0">
                  <a:pos x="161" y="202"/>
                </a:cxn>
                <a:cxn ang="0">
                  <a:pos x="179" y="157"/>
                </a:cxn>
                <a:cxn ang="0">
                  <a:pos x="174" y="132"/>
                </a:cxn>
                <a:cxn ang="0">
                  <a:pos x="160" y="112"/>
                </a:cxn>
                <a:cxn ang="0">
                  <a:pos x="141" y="98"/>
                </a:cxn>
                <a:cxn ang="0">
                  <a:pos x="118" y="90"/>
                </a:cxn>
              </a:cxnLst>
              <a:rect l="0" t="0" r="r" b="b"/>
              <a:pathLst>
                <a:path w="179" h="225">
                  <a:moveTo>
                    <a:pt x="67" y="80"/>
                  </a:moveTo>
                  <a:lnTo>
                    <a:pt x="51" y="75"/>
                  </a:lnTo>
                  <a:lnTo>
                    <a:pt x="41" y="68"/>
                  </a:lnTo>
                  <a:lnTo>
                    <a:pt x="34" y="59"/>
                  </a:lnTo>
                  <a:lnTo>
                    <a:pt x="32" y="48"/>
                  </a:lnTo>
                  <a:lnTo>
                    <a:pt x="33" y="43"/>
                  </a:lnTo>
                  <a:lnTo>
                    <a:pt x="34" y="38"/>
                  </a:lnTo>
                  <a:lnTo>
                    <a:pt x="37" y="32"/>
                  </a:lnTo>
                  <a:lnTo>
                    <a:pt x="41" y="28"/>
                  </a:lnTo>
                  <a:lnTo>
                    <a:pt x="48" y="23"/>
                  </a:lnTo>
                  <a:lnTo>
                    <a:pt x="56" y="20"/>
                  </a:lnTo>
                  <a:lnTo>
                    <a:pt x="66" y="17"/>
                  </a:lnTo>
                  <a:lnTo>
                    <a:pt x="79" y="16"/>
                  </a:lnTo>
                  <a:lnTo>
                    <a:pt x="89" y="17"/>
                  </a:lnTo>
                  <a:lnTo>
                    <a:pt x="100" y="18"/>
                  </a:lnTo>
                  <a:lnTo>
                    <a:pt x="110" y="21"/>
                  </a:lnTo>
                  <a:lnTo>
                    <a:pt x="120" y="26"/>
                  </a:lnTo>
                  <a:lnTo>
                    <a:pt x="129" y="33"/>
                  </a:lnTo>
                  <a:lnTo>
                    <a:pt x="137" y="42"/>
                  </a:lnTo>
                  <a:lnTo>
                    <a:pt x="143" y="53"/>
                  </a:lnTo>
                  <a:lnTo>
                    <a:pt x="147" y="67"/>
                  </a:lnTo>
                  <a:lnTo>
                    <a:pt x="148" y="72"/>
                  </a:lnTo>
                  <a:lnTo>
                    <a:pt x="150" y="75"/>
                  </a:lnTo>
                  <a:lnTo>
                    <a:pt x="152" y="76"/>
                  </a:lnTo>
                  <a:lnTo>
                    <a:pt x="157" y="76"/>
                  </a:lnTo>
                  <a:lnTo>
                    <a:pt x="163" y="76"/>
                  </a:lnTo>
                  <a:lnTo>
                    <a:pt x="166" y="74"/>
                  </a:lnTo>
                  <a:lnTo>
                    <a:pt x="167" y="71"/>
                  </a:lnTo>
                  <a:lnTo>
                    <a:pt x="167" y="66"/>
                  </a:lnTo>
                  <a:lnTo>
                    <a:pt x="167" y="10"/>
                  </a:lnTo>
                  <a:lnTo>
                    <a:pt x="167" y="3"/>
                  </a:lnTo>
                  <a:lnTo>
                    <a:pt x="160" y="0"/>
                  </a:lnTo>
                  <a:lnTo>
                    <a:pt x="156" y="1"/>
                  </a:lnTo>
                  <a:lnTo>
                    <a:pt x="152" y="4"/>
                  </a:lnTo>
                  <a:lnTo>
                    <a:pt x="141" y="14"/>
                  </a:lnTo>
                  <a:lnTo>
                    <a:pt x="139" y="17"/>
                  </a:lnTo>
                  <a:lnTo>
                    <a:pt x="138" y="17"/>
                  </a:lnTo>
                  <a:lnTo>
                    <a:pt x="138" y="17"/>
                  </a:lnTo>
                  <a:lnTo>
                    <a:pt x="136" y="15"/>
                  </a:lnTo>
                  <a:lnTo>
                    <a:pt x="122" y="8"/>
                  </a:lnTo>
                  <a:lnTo>
                    <a:pt x="107" y="3"/>
                  </a:lnTo>
                  <a:lnTo>
                    <a:pt x="92" y="1"/>
                  </a:lnTo>
                  <a:lnTo>
                    <a:pt x="79" y="0"/>
                  </a:lnTo>
                  <a:lnTo>
                    <a:pt x="42" y="6"/>
                  </a:lnTo>
                  <a:lnTo>
                    <a:pt x="18" y="21"/>
                  </a:lnTo>
                  <a:lnTo>
                    <a:pt x="4" y="41"/>
                  </a:lnTo>
                  <a:lnTo>
                    <a:pt x="0" y="64"/>
                  </a:lnTo>
                  <a:lnTo>
                    <a:pt x="5" y="86"/>
                  </a:lnTo>
                  <a:lnTo>
                    <a:pt x="17" y="104"/>
                  </a:lnTo>
                  <a:lnTo>
                    <a:pt x="29" y="114"/>
                  </a:lnTo>
                  <a:lnTo>
                    <a:pt x="44" y="121"/>
                  </a:lnTo>
                  <a:lnTo>
                    <a:pt x="63" y="127"/>
                  </a:lnTo>
                  <a:lnTo>
                    <a:pt x="88" y="132"/>
                  </a:lnTo>
                  <a:lnTo>
                    <a:pt x="96" y="133"/>
                  </a:lnTo>
                  <a:lnTo>
                    <a:pt x="104" y="135"/>
                  </a:lnTo>
                  <a:lnTo>
                    <a:pt x="111" y="136"/>
                  </a:lnTo>
                  <a:lnTo>
                    <a:pt x="116" y="137"/>
                  </a:lnTo>
                  <a:lnTo>
                    <a:pt x="127" y="141"/>
                  </a:lnTo>
                  <a:lnTo>
                    <a:pt x="137" y="149"/>
                  </a:lnTo>
                  <a:lnTo>
                    <a:pt x="144" y="159"/>
                  </a:lnTo>
                  <a:lnTo>
                    <a:pt x="147" y="171"/>
                  </a:lnTo>
                  <a:lnTo>
                    <a:pt x="147" y="174"/>
                  </a:lnTo>
                  <a:lnTo>
                    <a:pt x="146" y="178"/>
                  </a:lnTo>
                  <a:lnTo>
                    <a:pt x="144" y="184"/>
                  </a:lnTo>
                  <a:lnTo>
                    <a:pt x="141" y="190"/>
                  </a:lnTo>
                  <a:lnTo>
                    <a:pt x="135" y="197"/>
                  </a:lnTo>
                  <a:lnTo>
                    <a:pt x="127" y="202"/>
                  </a:lnTo>
                  <a:lnTo>
                    <a:pt x="115" y="205"/>
                  </a:lnTo>
                  <a:lnTo>
                    <a:pt x="99" y="207"/>
                  </a:lnTo>
                  <a:lnTo>
                    <a:pt x="89" y="207"/>
                  </a:lnTo>
                  <a:lnTo>
                    <a:pt x="76" y="205"/>
                  </a:lnTo>
                  <a:lnTo>
                    <a:pt x="61" y="202"/>
                  </a:lnTo>
                  <a:lnTo>
                    <a:pt x="46" y="197"/>
                  </a:lnTo>
                  <a:lnTo>
                    <a:pt x="33" y="187"/>
                  </a:lnTo>
                  <a:lnTo>
                    <a:pt x="25" y="177"/>
                  </a:lnTo>
                  <a:lnTo>
                    <a:pt x="21" y="166"/>
                  </a:lnTo>
                  <a:lnTo>
                    <a:pt x="20" y="157"/>
                  </a:lnTo>
                  <a:lnTo>
                    <a:pt x="19" y="153"/>
                  </a:lnTo>
                  <a:lnTo>
                    <a:pt x="18" y="151"/>
                  </a:lnTo>
                  <a:lnTo>
                    <a:pt x="15" y="149"/>
                  </a:lnTo>
                  <a:lnTo>
                    <a:pt x="10" y="149"/>
                  </a:lnTo>
                  <a:lnTo>
                    <a:pt x="4" y="149"/>
                  </a:lnTo>
                  <a:lnTo>
                    <a:pt x="1" y="150"/>
                  </a:lnTo>
                  <a:lnTo>
                    <a:pt x="0" y="153"/>
                  </a:lnTo>
                  <a:lnTo>
                    <a:pt x="0" y="159"/>
                  </a:lnTo>
                  <a:lnTo>
                    <a:pt x="0" y="214"/>
                  </a:lnTo>
                  <a:lnTo>
                    <a:pt x="1" y="222"/>
                  </a:lnTo>
                  <a:lnTo>
                    <a:pt x="7" y="225"/>
                  </a:lnTo>
                  <a:lnTo>
                    <a:pt x="11" y="224"/>
                  </a:lnTo>
                  <a:lnTo>
                    <a:pt x="14" y="222"/>
                  </a:lnTo>
                  <a:lnTo>
                    <a:pt x="21" y="215"/>
                  </a:lnTo>
                  <a:lnTo>
                    <a:pt x="29" y="208"/>
                  </a:lnTo>
                  <a:lnTo>
                    <a:pt x="64" y="221"/>
                  </a:lnTo>
                  <a:lnTo>
                    <a:pt x="99" y="225"/>
                  </a:lnTo>
                  <a:lnTo>
                    <a:pt x="137" y="218"/>
                  </a:lnTo>
                  <a:lnTo>
                    <a:pt x="161" y="202"/>
                  </a:lnTo>
                  <a:lnTo>
                    <a:pt x="175" y="180"/>
                  </a:lnTo>
                  <a:lnTo>
                    <a:pt x="179" y="157"/>
                  </a:lnTo>
                  <a:lnTo>
                    <a:pt x="178" y="144"/>
                  </a:lnTo>
                  <a:lnTo>
                    <a:pt x="174" y="132"/>
                  </a:lnTo>
                  <a:lnTo>
                    <a:pt x="168" y="121"/>
                  </a:lnTo>
                  <a:lnTo>
                    <a:pt x="160" y="112"/>
                  </a:lnTo>
                  <a:lnTo>
                    <a:pt x="151" y="104"/>
                  </a:lnTo>
                  <a:lnTo>
                    <a:pt x="141" y="98"/>
                  </a:lnTo>
                  <a:lnTo>
                    <a:pt x="130" y="93"/>
                  </a:lnTo>
                  <a:lnTo>
                    <a:pt x="118" y="90"/>
                  </a:lnTo>
                  <a:lnTo>
                    <a:pt x="67" y="8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83" name="Freeform 87"/>
            <p:cNvSpPr>
              <a:spLocks noChangeAspect="1" noEditPoints="1"/>
            </p:cNvSpPr>
            <p:nvPr/>
          </p:nvSpPr>
          <p:spPr bwMode="auto">
            <a:xfrm>
              <a:off x="3003" y="915"/>
              <a:ext cx="161" cy="145"/>
            </a:xfrm>
            <a:custGeom>
              <a:avLst/>
              <a:gdLst/>
              <a:ahLst/>
              <a:cxnLst>
                <a:cxn ang="0">
                  <a:pos x="154" y="77"/>
                </a:cxn>
                <a:cxn ang="0">
                  <a:pos x="160" y="73"/>
                </a:cxn>
                <a:cxn ang="0">
                  <a:pos x="160" y="58"/>
                </a:cxn>
                <a:cxn ang="0">
                  <a:pos x="153" y="32"/>
                </a:cxn>
                <a:cxn ang="0">
                  <a:pos x="130" y="9"/>
                </a:cxn>
                <a:cxn ang="0">
                  <a:pos x="100" y="0"/>
                </a:cxn>
                <a:cxn ang="0">
                  <a:pos x="48" y="6"/>
                </a:cxn>
                <a:cxn ang="0">
                  <a:pos x="5" y="45"/>
                </a:cxn>
                <a:cxn ang="0">
                  <a:pos x="5" y="99"/>
                </a:cxn>
                <a:cxn ang="0">
                  <a:pos x="50" y="139"/>
                </a:cxn>
                <a:cxn ang="0">
                  <a:pos x="101" y="144"/>
                </a:cxn>
                <a:cxn ang="0">
                  <a:pos x="125" y="140"/>
                </a:cxn>
                <a:cxn ang="0">
                  <a:pos x="148" y="127"/>
                </a:cxn>
                <a:cxn ang="0">
                  <a:pos x="160" y="111"/>
                </a:cxn>
                <a:cxn ang="0">
                  <a:pos x="160" y="103"/>
                </a:cxn>
                <a:cxn ang="0">
                  <a:pos x="154" y="100"/>
                </a:cxn>
                <a:cxn ang="0">
                  <a:pos x="145" y="101"/>
                </a:cxn>
                <a:cxn ang="0">
                  <a:pos x="136" y="113"/>
                </a:cxn>
                <a:cxn ang="0">
                  <a:pos x="123" y="123"/>
                </a:cxn>
                <a:cxn ang="0">
                  <a:pos x="109" y="127"/>
                </a:cxn>
                <a:cxn ang="0">
                  <a:pos x="99" y="128"/>
                </a:cxn>
                <a:cxn ang="0">
                  <a:pos x="79" y="127"/>
                </a:cxn>
                <a:cxn ang="0">
                  <a:pos x="57" y="116"/>
                </a:cxn>
                <a:cxn ang="0">
                  <a:pos x="47" y="100"/>
                </a:cxn>
                <a:cxn ang="0">
                  <a:pos x="44" y="83"/>
                </a:cxn>
                <a:cxn ang="0">
                  <a:pos x="150" y="77"/>
                </a:cxn>
                <a:cxn ang="0">
                  <a:pos x="44" y="58"/>
                </a:cxn>
                <a:cxn ang="0">
                  <a:pos x="46" y="43"/>
                </a:cxn>
                <a:cxn ang="0">
                  <a:pos x="55" y="27"/>
                </a:cxn>
                <a:cxn ang="0">
                  <a:pos x="73" y="16"/>
                </a:cxn>
                <a:cxn ang="0">
                  <a:pos x="100" y="16"/>
                </a:cxn>
                <a:cxn ang="0">
                  <a:pos x="118" y="26"/>
                </a:cxn>
                <a:cxn ang="0">
                  <a:pos x="126" y="42"/>
                </a:cxn>
                <a:cxn ang="0">
                  <a:pos x="129" y="58"/>
                </a:cxn>
                <a:cxn ang="0">
                  <a:pos x="44" y="64"/>
                </a:cxn>
              </a:cxnLst>
              <a:rect l="0" t="0" r="r" b="b"/>
              <a:pathLst>
                <a:path w="161" h="145">
                  <a:moveTo>
                    <a:pt x="150" y="77"/>
                  </a:moveTo>
                  <a:lnTo>
                    <a:pt x="154" y="77"/>
                  </a:lnTo>
                  <a:lnTo>
                    <a:pt x="158" y="76"/>
                  </a:lnTo>
                  <a:lnTo>
                    <a:pt x="160" y="73"/>
                  </a:lnTo>
                  <a:lnTo>
                    <a:pt x="161" y="68"/>
                  </a:lnTo>
                  <a:lnTo>
                    <a:pt x="160" y="58"/>
                  </a:lnTo>
                  <a:lnTo>
                    <a:pt x="158" y="46"/>
                  </a:lnTo>
                  <a:lnTo>
                    <a:pt x="153" y="32"/>
                  </a:lnTo>
                  <a:lnTo>
                    <a:pt x="144" y="19"/>
                  </a:lnTo>
                  <a:lnTo>
                    <a:pt x="130" y="9"/>
                  </a:lnTo>
                  <a:lnTo>
                    <a:pt x="115" y="3"/>
                  </a:lnTo>
                  <a:lnTo>
                    <a:pt x="100" y="0"/>
                  </a:lnTo>
                  <a:lnTo>
                    <a:pt x="86" y="0"/>
                  </a:lnTo>
                  <a:lnTo>
                    <a:pt x="48" y="6"/>
                  </a:lnTo>
                  <a:lnTo>
                    <a:pt x="21" y="22"/>
                  </a:lnTo>
                  <a:lnTo>
                    <a:pt x="5" y="45"/>
                  </a:lnTo>
                  <a:lnTo>
                    <a:pt x="0" y="72"/>
                  </a:lnTo>
                  <a:lnTo>
                    <a:pt x="5" y="99"/>
                  </a:lnTo>
                  <a:lnTo>
                    <a:pt x="22" y="122"/>
                  </a:lnTo>
                  <a:lnTo>
                    <a:pt x="50" y="139"/>
                  </a:lnTo>
                  <a:lnTo>
                    <a:pt x="91" y="145"/>
                  </a:lnTo>
                  <a:lnTo>
                    <a:pt x="101" y="144"/>
                  </a:lnTo>
                  <a:lnTo>
                    <a:pt x="112" y="143"/>
                  </a:lnTo>
                  <a:lnTo>
                    <a:pt x="125" y="140"/>
                  </a:lnTo>
                  <a:lnTo>
                    <a:pt x="137" y="135"/>
                  </a:lnTo>
                  <a:lnTo>
                    <a:pt x="148" y="127"/>
                  </a:lnTo>
                  <a:lnTo>
                    <a:pt x="156" y="118"/>
                  </a:lnTo>
                  <a:lnTo>
                    <a:pt x="160" y="111"/>
                  </a:lnTo>
                  <a:lnTo>
                    <a:pt x="161" y="107"/>
                  </a:lnTo>
                  <a:lnTo>
                    <a:pt x="160" y="103"/>
                  </a:lnTo>
                  <a:lnTo>
                    <a:pt x="157" y="101"/>
                  </a:lnTo>
                  <a:lnTo>
                    <a:pt x="154" y="100"/>
                  </a:lnTo>
                  <a:lnTo>
                    <a:pt x="151" y="100"/>
                  </a:lnTo>
                  <a:lnTo>
                    <a:pt x="145" y="101"/>
                  </a:lnTo>
                  <a:lnTo>
                    <a:pt x="141" y="105"/>
                  </a:lnTo>
                  <a:lnTo>
                    <a:pt x="136" y="113"/>
                  </a:lnTo>
                  <a:lnTo>
                    <a:pt x="130" y="119"/>
                  </a:lnTo>
                  <a:lnTo>
                    <a:pt x="123" y="123"/>
                  </a:lnTo>
                  <a:lnTo>
                    <a:pt x="116" y="126"/>
                  </a:lnTo>
                  <a:lnTo>
                    <a:pt x="109" y="127"/>
                  </a:lnTo>
                  <a:lnTo>
                    <a:pt x="103" y="128"/>
                  </a:lnTo>
                  <a:lnTo>
                    <a:pt x="99" y="128"/>
                  </a:lnTo>
                  <a:lnTo>
                    <a:pt x="96" y="128"/>
                  </a:lnTo>
                  <a:lnTo>
                    <a:pt x="79" y="127"/>
                  </a:lnTo>
                  <a:lnTo>
                    <a:pt x="67" y="123"/>
                  </a:lnTo>
                  <a:lnTo>
                    <a:pt x="57" y="116"/>
                  </a:lnTo>
                  <a:lnTo>
                    <a:pt x="51" y="108"/>
                  </a:lnTo>
                  <a:lnTo>
                    <a:pt x="47" y="100"/>
                  </a:lnTo>
                  <a:lnTo>
                    <a:pt x="45" y="91"/>
                  </a:lnTo>
                  <a:lnTo>
                    <a:pt x="44" y="83"/>
                  </a:lnTo>
                  <a:lnTo>
                    <a:pt x="44" y="77"/>
                  </a:lnTo>
                  <a:lnTo>
                    <a:pt x="150" y="77"/>
                  </a:lnTo>
                  <a:close/>
                  <a:moveTo>
                    <a:pt x="44" y="64"/>
                  </a:moveTo>
                  <a:lnTo>
                    <a:pt x="44" y="58"/>
                  </a:lnTo>
                  <a:lnTo>
                    <a:pt x="45" y="51"/>
                  </a:lnTo>
                  <a:lnTo>
                    <a:pt x="46" y="43"/>
                  </a:lnTo>
                  <a:lnTo>
                    <a:pt x="50" y="34"/>
                  </a:lnTo>
                  <a:lnTo>
                    <a:pt x="55" y="27"/>
                  </a:lnTo>
                  <a:lnTo>
                    <a:pt x="62" y="20"/>
                  </a:lnTo>
                  <a:lnTo>
                    <a:pt x="73" y="16"/>
                  </a:lnTo>
                  <a:lnTo>
                    <a:pt x="86" y="14"/>
                  </a:lnTo>
                  <a:lnTo>
                    <a:pt x="100" y="16"/>
                  </a:lnTo>
                  <a:lnTo>
                    <a:pt x="110" y="20"/>
                  </a:lnTo>
                  <a:lnTo>
                    <a:pt x="118" y="26"/>
                  </a:lnTo>
                  <a:lnTo>
                    <a:pt x="123" y="34"/>
                  </a:lnTo>
                  <a:lnTo>
                    <a:pt x="126" y="42"/>
                  </a:lnTo>
                  <a:lnTo>
                    <a:pt x="128" y="50"/>
                  </a:lnTo>
                  <a:lnTo>
                    <a:pt x="129" y="58"/>
                  </a:lnTo>
                  <a:lnTo>
                    <a:pt x="130" y="64"/>
                  </a:lnTo>
                  <a:lnTo>
                    <a:pt x="44" y="64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84" name="Freeform 88"/>
            <p:cNvSpPr>
              <a:spLocks noChangeAspect="1"/>
            </p:cNvSpPr>
            <p:nvPr/>
          </p:nvSpPr>
          <p:spPr bwMode="auto">
            <a:xfrm>
              <a:off x="3192" y="915"/>
              <a:ext cx="154" cy="145"/>
            </a:xfrm>
            <a:custGeom>
              <a:avLst/>
              <a:gdLst/>
              <a:ahLst/>
              <a:cxnLst>
                <a:cxn ang="0">
                  <a:pos x="151" y="102"/>
                </a:cxn>
                <a:cxn ang="0">
                  <a:pos x="137" y="102"/>
                </a:cxn>
                <a:cxn ang="0">
                  <a:pos x="129" y="114"/>
                </a:cxn>
                <a:cxn ang="0">
                  <a:pos x="110" y="127"/>
                </a:cxn>
                <a:cxn ang="0">
                  <a:pos x="78" y="127"/>
                </a:cxn>
                <a:cxn ang="0">
                  <a:pos x="56" y="114"/>
                </a:cxn>
                <a:cxn ang="0">
                  <a:pos x="46" y="95"/>
                </a:cxn>
                <a:cxn ang="0">
                  <a:pos x="44" y="78"/>
                </a:cxn>
                <a:cxn ang="0">
                  <a:pos x="44" y="62"/>
                </a:cxn>
                <a:cxn ang="0">
                  <a:pos x="47" y="43"/>
                </a:cxn>
                <a:cxn ang="0">
                  <a:pos x="57" y="27"/>
                </a:cxn>
                <a:cxn ang="0">
                  <a:pos x="76" y="17"/>
                </a:cxn>
                <a:cxn ang="0">
                  <a:pos x="94" y="16"/>
                </a:cxn>
                <a:cxn ang="0">
                  <a:pos x="107" y="16"/>
                </a:cxn>
                <a:cxn ang="0">
                  <a:pos x="109" y="19"/>
                </a:cxn>
                <a:cxn ang="0">
                  <a:pos x="106" y="31"/>
                </a:cxn>
                <a:cxn ang="0">
                  <a:pos x="112" y="47"/>
                </a:cxn>
                <a:cxn ang="0">
                  <a:pos x="128" y="53"/>
                </a:cxn>
                <a:cxn ang="0">
                  <a:pos x="143" y="47"/>
                </a:cxn>
                <a:cxn ang="0">
                  <a:pos x="149" y="31"/>
                </a:cxn>
                <a:cxn ang="0">
                  <a:pos x="143" y="13"/>
                </a:cxn>
                <a:cxn ang="0">
                  <a:pos x="126" y="4"/>
                </a:cxn>
                <a:cxn ang="0">
                  <a:pos x="106" y="0"/>
                </a:cxn>
                <a:cxn ang="0">
                  <a:pos x="89" y="0"/>
                </a:cxn>
                <a:cxn ang="0">
                  <a:pos x="45" y="7"/>
                </a:cxn>
                <a:cxn ang="0">
                  <a:pos x="18" y="25"/>
                </a:cxn>
                <a:cxn ang="0">
                  <a:pos x="4" y="49"/>
                </a:cxn>
                <a:cxn ang="0">
                  <a:pos x="0" y="73"/>
                </a:cxn>
                <a:cxn ang="0">
                  <a:pos x="21" y="122"/>
                </a:cxn>
                <a:cxn ang="0">
                  <a:pos x="87" y="145"/>
                </a:cxn>
                <a:cxn ang="0">
                  <a:pos x="131" y="135"/>
                </a:cxn>
                <a:cxn ang="0">
                  <a:pos x="149" y="117"/>
                </a:cxn>
                <a:cxn ang="0">
                  <a:pos x="154" y="107"/>
                </a:cxn>
              </a:cxnLst>
              <a:rect l="0" t="0" r="r" b="b"/>
              <a:pathLst>
                <a:path w="154" h="145">
                  <a:moveTo>
                    <a:pt x="154" y="107"/>
                  </a:moveTo>
                  <a:lnTo>
                    <a:pt x="151" y="102"/>
                  </a:lnTo>
                  <a:lnTo>
                    <a:pt x="144" y="101"/>
                  </a:lnTo>
                  <a:lnTo>
                    <a:pt x="137" y="102"/>
                  </a:lnTo>
                  <a:lnTo>
                    <a:pt x="134" y="106"/>
                  </a:lnTo>
                  <a:lnTo>
                    <a:pt x="129" y="114"/>
                  </a:lnTo>
                  <a:lnTo>
                    <a:pt x="121" y="121"/>
                  </a:lnTo>
                  <a:lnTo>
                    <a:pt x="110" y="127"/>
                  </a:lnTo>
                  <a:lnTo>
                    <a:pt x="95" y="128"/>
                  </a:lnTo>
                  <a:lnTo>
                    <a:pt x="78" y="127"/>
                  </a:lnTo>
                  <a:lnTo>
                    <a:pt x="65" y="121"/>
                  </a:lnTo>
                  <a:lnTo>
                    <a:pt x="56" y="114"/>
                  </a:lnTo>
                  <a:lnTo>
                    <a:pt x="50" y="105"/>
                  </a:lnTo>
                  <a:lnTo>
                    <a:pt x="46" y="95"/>
                  </a:lnTo>
                  <a:lnTo>
                    <a:pt x="45" y="86"/>
                  </a:lnTo>
                  <a:lnTo>
                    <a:pt x="44" y="78"/>
                  </a:lnTo>
                  <a:lnTo>
                    <a:pt x="44" y="71"/>
                  </a:lnTo>
                  <a:lnTo>
                    <a:pt x="44" y="62"/>
                  </a:lnTo>
                  <a:lnTo>
                    <a:pt x="45" y="53"/>
                  </a:lnTo>
                  <a:lnTo>
                    <a:pt x="47" y="43"/>
                  </a:lnTo>
                  <a:lnTo>
                    <a:pt x="51" y="35"/>
                  </a:lnTo>
                  <a:lnTo>
                    <a:pt x="57" y="27"/>
                  </a:lnTo>
                  <a:lnTo>
                    <a:pt x="65" y="21"/>
                  </a:lnTo>
                  <a:lnTo>
                    <a:pt x="76" y="17"/>
                  </a:lnTo>
                  <a:lnTo>
                    <a:pt x="90" y="16"/>
                  </a:lnTo>
                  <a:lnTo>
                    <a:pt x="94" y="16"/>
                  </a:lnTo>
                  <a:lnTo>
                    <a:pt x="101" y="16"/>
                  </a:lnTo>
                  <a:lnTo>
                    <a:pt x="107" y="16"/>
                  </a:lnTo>
                  <a:lnTo>
                    <a:pt x="110" y="17"/>
                  </a:lnTo>
                  <a:lnTo>
                    <a:pt x="109" y="19"/>
                  </a:lnTo>
                  <a:lnTo>
                    <a:pt x="107" y="23"/>
                  </a:lnTo>
                  <a:lnTo>
                    <a:pt x="106" y="31"/>
                  </a:lnTo>
                  <a:lnTo>
                    <a:pt x="107" y="40"/>
                  </a:lnTo>
                  <a:lnTo>
                    <a:pt x="112" y="47"/>
                  </a:lnTo>
                  <a:lnTo>
                    <a:pt x="119" y="51"/>
                  </a:lnTo>
                  <a:lnTo>
                    <a:pt x="128" y="53"/>
                  </a:lnTo>
                  <a:lnTo>
                    <a:pt x="136" y="51"/>
                  </a:lnTo>
                  <a:lnTo>
                    <a:pt x="143" y="47"/>
                  </a:lnTo>
                  <a:lnTo>
                    <a:pt x="148" y="40"/>
                  </a:lnTo>
                  <a:lnTo>
                    <a:pt x="149" y="31"/>
                  </a:lnTo>
                  <a:lnTo>
                    <a:pt x="148" y="21"/>
                  </a:lnTo>
                  <a:lnTo>
                    <a:pt x="143" y="13"/>
                  </a:lnTo>
                  <a:lnTo>
                    <a:pt x="135" y="8"/>
                  </a:lnTo>
                  <a:lnTo>
                    <a:pt x="126" y="4"/>
                  </a:lnTo>
                  <a:lnTo>
                    <a:pt x="116" y="2"/>
                  </a:lnTo>
                  <a:lnTo>
                    <a:pt x="106" y="0"/>
                  </a:lnTo>
                  <a:lnTo>
                    <a:pt x="97" y="0"/>
                  </a:lnTo>
                  <a:lnTo>
                    <a:pt x="89" y="0"/>
                  </a:lnTo>
                  <a:lnTo>
                    <a:pt x="65" y="2"/>
                  </a:lnTo>
                  <a:lnTo>
                    <a:pt x="45" y="7"/>
                  </a:lnTo>
                  <a:lnTo>
                    <a:pt x="30" y="15"/>
                  </a:lnTo>
                  <a:lnTo>
                    <a:pt x="18" y="25"/>
                  </a:lnTo>
                  <a:lnTo>
                    <a:pt x="10" y="37"/>
                  </a:lnTo>
                  <a:lnTo>
                    <a:pt x="4" y="49"/>
                  </a:lnTo>
                  <a:lnTo>
                    <a:pt x="1" y="61"/>
                  </a:lnTo>
                  <a:lnTo>
                    <a:pt x="0" y="73"/>
                  </a:lnTo>
                  <a:lnTo>
                    <a:pt x="5" y="100"/>
                  </a:lnTo>
                  <a:lnTo>
                    <a:pt x="21" y="122"/>
                  </a:lnTo>
                  <a:lnTo>
                    <a:pt x="48" y="139"/>
                  </a:lnTo>
                  <a:lnTo>
                    <a:pt x="87" y="145"/>
                  </a:lnTo>
                  <a:lnTo>
                    <a:pt x="110" y="142"/>
                  </a:lnTo>
                  <a:lnTo>
                    <a:pt x="131" y="135"/>
                  </a:lnTo>
                  <a:lnTo>
                    <a:pt x="142" y="126"/>
                  </a:lnTo>
                  <a:lnTo>
                    <a:pt x="149" y="117"/>
                  </a:lnTo>
                  <a:lnTo>
                    <a:pt x="153" y="110"/>
                  </a:lnTo>
                  <a:lnTo>
                    <a:pt x="154" y="107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85" name="Freeform 89"/>
            <p:cNvSpPr>
              <a:spLocks noChangeAspect="1"/>
            </p:cNvSpPr>
            <p:nvPr/>
          </p:nvSpPr>
          <p:spPr bwMode="auto">
            <a:xfrm>
              <a:off x="3507" y="727"/>
              <a:ext cx="300" cy="300"/>
            </a:xfrm>
            <a:custGeom>
              <a:avLst/>
              <a:gdLst/>
              <a:ahLst/>
              <a:cxnLst>
                <a:cxn ang="0">
                  <a:pos x="159" y="159"/>
                </a:cxn>
                <a:cxn ang="0">
                  <a:pos x="285" y="159"/>
                </a:cxn>
                <a:cxn ang="0">
                  <a:pos x="290" y="159"/>
                </a:cxn>
                <a:cxn ang="0">
                  <a:pos x="295" y="158"/>
                </a:cxn>
                <a:cxn ang="0">
                  <a:pos x="299" y="155"/>
                </a:cxn>
                <a:cxn ang="0">
                  <a:pos x="300" y="150"/>
                </a:cxn>
                <a:cxn ang="0">
                  <a:pos x="299" y="145"/>
                </a:cxn>
                <a:cxn ang="0">
                  <a:pos x="295" y="142"/>
                </a:cxn>
                <a:cxn ang="0">
                  <a:pos x="290" y="141"/>
                </a:cxn>
                <a:cxn ang="0">
                  <a:pos x="285" y="141"/>
                </a:cxn>
                <a:cxn ang="0">
                  <a:pos x="159" y="141"/>
                </a:cxn>
                <a:cxn ang="0">
                  <a:pos x="159" y="15"/>
                </a:cxn>
                <a:cxn ang="0">
                  <a:pos x="159" y="10"/>
                </a:cxn>
                <a:cxn ang="0">
                  <a:pos x="158" y="5"/>
                </a:cxn>
                <a:cxn ang="0">
                  <a:pos x="156" y="2"/>
                </a:cxn>
                <a:cxn ang="0">
                  <a:pos x="150" y="0"/>
                </a:cxn>
                <a:cxn ang="0">
                  <a:pos x="145" y="2"/>
                </a:cxn>
                <a:cxn ang="0">
                  <a:pos x="143" y="5"/>
                </a:cxn>
                <a:cxn ang="0">
                  <a:pos x="142" y="10"/>
                </a:cxn>
                <a:cxn ang="0">
                  <a:pos x="142" y="15"/>
                </a:cxn>
                <a:cxn ang="0">
                  <a:pos x="142" y="141"/>
                </a:cxn>
                <a:cxn ang="0">
                  <a:pos x="15" y="141"/>
                </a:cxn>
                <a:cxn ang="0">
                  <a:pos x="10" y="141"/>
                </a:cxn>
                <a:cxn ang="0">
                  <a:pos x="5" y="142"/>
                </a:cxn>
                <a:cxn ang="0">
                  <a:pos x="2" y="145"/>
                </a:cxn>
                <a:cxn ang="0">
                  <a:pos x="0" y="150"/>
                </a:cxn>
                <a:cxn ang="0">
                  <a:pos x="2" y="155"/>
                </a:cxn>
                <a:cxn ang="0">
                  <a:pos x="5" y="158"/>
                </a:cxn>
                <a:cxn ang="0">
                  <a:pos x="10" y="159"/>
                </a:cxn>
                <a:cxn ang="0">
                  <a:pos x="15" y="159"/>
                </a:cxn>
                <a:cxn ang="0">
                  <a:pos x="142" y="159"/>
                </a:cxn>
                <a:cxn ang="0">
                  <a:pos x="142" y="286"/>
                </a:cxn>
                <a:cxn ang="0">
                  <a:pos x="142" y="291"/>
                </a:cxn>
                <a:cxn ang="0">
                  <a:pos x="143" y="296"/>
                </a:cxn>
                <a:cxn ang="0">
                  <a:pos x="145" y="299"/>
                </a:cxn>
                <a:cxn ang="0">
                  <a:pos x="150" y="300"/>
                </a:cxn>
                <a:cxn ang="0">
                  <a:pos x="156" y="299"/>
                </a:cxn>
                <a:cxn ang="0">
                  <a:pos x="158" y="296"/>
                </a:cxn>
                <a:cxn ang="0">
                  <a:pos x="159" y="291"/>
                </a:cxn>
                <a:cxn ang="0">
                  <a:pos x="159" y="286"/>
                </a:cxn>
                <a:cxn ang="0">
                  <a:pos x="159" y="159"/>
                </a:cxn>
              </a:cxnLst>
              <a:rect l="0" t="0" r="r" b="b"/>
              <a:pathLst>
                <a:path w="300" h="300">
                  <a:moveTo>
                    <a:pt x="159" y="159"/>
                  </a:moveTo>
                  <a:lnTo>
                    <a:pt x="285" y="159"/>
                  </a:lnTo>
                  <a:lnTo>
                    <a:pt x="290" y="159"/>
                  </a:lnTo>
                  <a:lnTo>
                    <a:pt x="295" y="158"/>
                  </a:lnTo>
                  <a:lnTo>
                    <a:pt x="299" y="155"/>
                  </a:lnTo>
                  <a:lnTo>
                    <a:pt x="300" y="150"/>
                  </a:lnTo>
                  <a:lnTo>
                    <a:pt x="299" y="145"/>
                  </a:lnTo>
                  <a:lnTo>
                    <a:pt x="295" y="142"/>
                  </a:lnTo>
                  <a:lnTo>
                    <a:pt x="290" y="141"/>
                  </a:lnTo>
                  <a:lnTo>
                    <a:pt x="285" y="141"/>
                  </a:lnTo>
                  <a:lnTo>
                    <a:pt x="159" y="141"/>
                  </a:lnTo>
                  <a:lnTo>
                    <a:pt x="159" y="15"/>
                  </a:lnTo>
                  <a:lnTo>
                    <a:pt x="159" y="10"/>
                  </a:lnTo>
                  <a:lnTo>
                    <a:pt x="158" y="5"/>
                  </a:lnTo>
                  <a:lnTo>
                    <a:pt x="156" y="2"/>
                  </a:lnTo>
                  <a:lnTo>
                    <a:pt x="150" y="0"/>
                  </a:lnTo>
                  <a:lnTo>
                    <a:pt x="145" y="2"/>
                  </a:lnTo>
                  <a:lnTo>
                    <a:pt x="143" y="5"/>
                  </a:lnTo>
                  <a:lnTo>
                    <a:pt x="142" y="10"/>
                  </a:lnTo>
                  <a:lnTo>
                    <a:pt x="142" y="15"/>
                  </a:lnTo>
                  <a:lnTo>
                    <a:pt x="142" y="141"/>
                  </a:lnTo>
                  <a:lnTo>
                    <a:pt x="15" y="141"/>
                  </a:lnTo>
                  <a:lnTo>
                    <a:pt x="10" y="141"/>
                  </a:lnTo>
                  <a:lnTo>
                    <a:pt x="5" y="142"/>
                  </a:lnTo>
                  <a:lnTo>
                    <a:pt x="2" y="145"/>
                  </a:lnTo>
                  <a:lnTo>
                    <a:pt x="0" y="150"/>
                  </a:lnTo>
                  <a:lnTo>
                    <a:pt x="2" y="155"/>
                  </a:lnTo>
                  <a:lnTo>
                    <a:pt x="5" y="158"/>
                  </a:lnTo>
                  <a:lnTo>
                    <a:pt x="10" y="159"/>
                  </a:lnTo>
                  <a:lnTo>
                    <a:pt x="15" y="159"/>
                  </a:lnTo>
                  <a:lnTo>
                    <a:pt x="142" y="159"/>
                  </a:lnTo>
                  <a:lnTo>
                    <a:pt x="142" y="286"/>
                  </a:lnTo>
                  <a:lnTo>
                    <a:pt x="142" y="291"/>
                  </a:lnTo>
                  <a:lnTo>
                    <a:pt x="143" y="296"/>
                  </a:lnTo>
                  <a:lnTo>
                    <a:pt x="145" y="299"/>
                  </a:lnTo>
                  <a:lnTo>
                    <a:pt x="150" y="300"/>
                  </a:lnTo>
                  <a:lnTo>
                    <a:pt x="156" y="299"/>
                  </a:lnTo>
                  <a:lnTo>
                    <a:pt x="158" y="296"/>
                  </a:lnTo>
                  <a:lnTo>
                    <a:pt x="159" y="291"/>
                  </a:lnTo>
                  <a:lnTo>
                    <a:pt x="159" y="286"/>
                  </a:lnTo>
                  <a:lnTo>
                    <a:pt x="159" y="15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86" name="Freeform 90"/>
            <p:cNvSpPr>
              <a:spLocks noChangeAspect="1"/>
            </p:cNvSpPr>
            <p:nvPr/>
          </p:nvSpPr>
          <p:spPr bwMode="auto">
            <a:xfrm>
              <a:off x="3942" y="681"/>
              <a:ext cx="374" cy="309"/>
            </a:xfrm>
            <a:custGeom>
              <a:avLst/>
              <a:gdLst/>
              <a:ahLst/>
              <a:cxnLst>
                <a:cxn ang="0">
                  <a:pos x="323" y="30"/>
                </a:cxn>
                <a:cxn ang="0">
                  <a:pos x="326" y="26"/>
                </a:cxn>
                <a:cxn ang="0">
                  <a:pos x="330" y="24"/>
                </a:cxn>
                <a:cxn ang="0">
                  <a:pos x="334" y="23"/>
                </a:cxn>
                <a:cxn ang="0">
                  <a:pos x="341" y="22"/>
                </a:cxn>
                <a:cxn ang="0">
                  <a:pos x="364" y="21"/>
                </a:cxn>
                <a:cxn ang="0">
                  <a:pos x="374" y="21"/>
                </a:cxn>
                <a:cxn ang="0">
                  <a:pos x="374" y="0"/>
                </a:cxn>
                <a:cxn ang="0">
                  <a:pos x="346" y="0"/>
                </a:cxn>
                <a:cxn ang="0">
                  <a:pos x="322" y="1"/>
                </a:cxn>
                <a:cxn ang="0">
                  <a:pos x="292" y="1"/>
                </a:cxn>
                <a:cxn ang="0">
                  <a:pos x="263" y="0"/>
                </a:cxn>
                <a:cxn ang="0">
                  <a:pos x="263" y="21"/>
                </a:cxn>
                <a:cxn ang="0">
                  <a:pos x="279" y="21"/>
                </a:cxn>
                <a:cxn ang="0">
                  <a:pos x="297" y="25"/>
                </a:cxn>
                <a:cxn ang="0">
                  <a:pos x="296" y="28"/>
                </a:cxn>
                <a:cxn ang="0">
                  <a:pos x="294" y="31"/>
                </a:cxn>
                <a:cxn ang="0">
                  <a:pos x="210" y="155"/>
                </a:cxn>
                <a:cxn ang="0">
                  <a:pos x="118" y="21"/>
                </a:cxn>
                <a:cxn ang="0">
                  <a:pos x="156" y="21"/>
                </a:cxn>
                <a:cxn ang="0">
                  <a:pos x="156" y="0"/>
                </a:cxn>
                <a:cxn ang="0">
                  <a:pos x="139" y="0"/>
                </a:cxn>
                <a:cxn ang="0">
                  <a:pos x="116" y="1"/>
                </a:cxn>
                <a:cxn ang="0">
                  <a:pos x="93" y="1"/>
                </a:cxn>
                <a:cxn ang="0">
                  <a:pos x="74" y="1"/>
                </a:cxn>
                <a:cxn ang="0">
                  <a:pos x="57" y="1"/>
                </a:cxn>
                <a:cxn ang="0">
                  <a:pos x="36" y="1"/>
                </a:cxn>
                <a:cxn ang="0">
                  <a:pos x="15" y="0"/>
                </a:cxn>
                <a:cxn ang="0">
                  <a:pos x="0" y="0"/>
                </a:cxn>
                <a:cxn ang="0">
                  <a:pos x="0" y="21"/>
                </a:cxn>
                <a:cxn ang="0">
                  <a:pos x="44" y="21"/>
                </a:cxn>
                <a:cxn ang="0">
                  <a:pos x="156" y="185"/>
                </a:cxn>
                <a:cxn ang="0">
                  <a:pos x="156" y="288"/>
                </a:cxn>
                <a:cxn ang="0">
                  <a:pos x="107" y="288"/>
                </a:cxn>
                <a:cxn ang="0">
                  <a:pos x="107" y="309"/>
                </a:cxn>
                <a:cxn ang="0">
                  <a:pos x="124" y="308"/>
                </a:cxn>
                <a:cxn ang="0">
                  <a:pos x="146" y="308"/>
                </a:cxn>
                <a:cxn ang="0">
                  <a:pos x="169" y="308"/>
                </a:cxn>
                <a:cxn ang="0">
                  <a:pos x="187" y="308"/>
                </a:cxn>
                <a:cxn ang="0">
                  <a:pos x="205" y="308"/>
                </a:cxn>
                <a:cxn ang="0">
                  <a:pos x="227" y="308"/>
                </a:cxn>
                <a:cxn ang="0">
                  <a:pos x="249" y="308"/>
                </a:cxn>
                <a:cxn ang="0">
                  <a:pos x="266" y="309"/>
                </a:cxn>
                <a:cxn ang="0">
                  <a:pos x="266" y="288"/>
                </a:cxn>
                <a:cxn ang="0">
                  <a:pos x="217" y="288"/>
                </a:cxn>
                <a:cxn ang="0">
                  <a:pos x="217" y="185"/>
                </a:cxn>
                <a:cxn ang="0">
                  <a:pos x="323" y="30"/>
                </a:cxn>
              </a:cxnLst>
              <a:rect l="0" t="0" r="r" b="b"/>
              <a:pathLst>
                <a:path w="374" h="309">
                  <a:moveTo>
                    <a:pt x="323" y="30"/>
                  </a:moveTo>
                  <a:lnTo>
                    <a:pt x="326" y="26"/>
                  </a:lnTo>
                  <a:lnTo>
                    <a:pt x="330" y="24"/>
                  </a:lnTo>
                  <a:lnTo>
                    <a:pt x="334" y="23"/>
                  </a:lnTo>
                  <a:lnTo>
                    <a:pt x="341" y="22"/>
                  </a:lnTo>
                  <a:lnTo>
                    <a:pt x="364" y="21"/>
                  </a:lnTo>
                  <a:lnTo>
                    <a:pt x="374" y="21"/>
                  </a:lnTo>
                  <a:lnTo>
                    <a:pt x="374" y="0"/>
                  </a:lnTo>
                  <a:lnTo>
                    <a:pt x="346" y="0"/>
                  </a:lnTo>
                  <a:lnTo>
                    <a:pt x="322" y="1"/>
                  </a:lnTo>
                  <a:lnTo>
                    <a:pt x="292" y="1"/>
                  </a:lnTo>
                  <a:lnTo>
                    <a:pt x="263" y="0"/>
                  </a:lnTo>
                  <a:lnTo>
                    <a:pt x="263" y="21"/>
                  </a:lnTo>
                  <a:lnTo>
                    <a:pt x="279" y="21"/>
                  </a:lnTo>
                  <a:lnTo>
                    <a:pt x="297" y="25"/>
                  </a:lnTo>
                  <a:lnTo>
                    <a:pt x="296" y="28"/>
                  </a:lnTo>
                  <a:lnTo>
                    <a:pt x="294" y="31"/>
                  </a:lnTo>
                  <a:lnTo>
                    <a:pt x="210" y="155"/>
                  </a:lnTo>
                  <a:lnTo>
                    <a:pt x="118" y="21"/>
                  </a:lnTo>
                  <a:lnTo>
                    <a:pt x="156" y="21"/>
                  </a:lnTo>
                  <a:lnTo>
                    <a:pt x="156" y="0"/>
                  </a:lnTo>
                  <a:lnTo>
                    <a:pt x="139" y="0"/>
                  </a:lnTo>
                  <a:lnTo>
                    <a:pt x="116" y="1"/>
                  </a:lnTo>
                  <a:lnTo>
                    <a:pt x="93" y="1"/>
                  </a:lnTo>
                  <a:lnTo>
                    <a:pt x="74" y="1"/>
                  </a:lnTo>
                  <a:lnTo>
                    <a:pt x="57" y="1"/>
                  </a:lnTo>
                  <a:lnTo>
                    <a:pt x="36" y="1"/>
                  </a:lnTo>
                  <a:lnTo>
                    <a:pt x="15" y="0"/>
                  </a:lnTo>
                  <a:lnTo>
                    <a:pt x="0" y="0"/>
                  </a:lnTo>
                  <a:lnTo>
                    <a:pt x="0" y="21"/>
                  </a:lnTo>
                  <a:lnTo>
                    <a:pt x="44" y="21"/>
                  </a:lnTo>
                  <a:lnTo>
                    <a:pt x="156" y="185"/>
                  </a:lnTo>
                  <a:lnTo>
                    <a:pt x="156" y="288"/>
                  </a:lnTo>
                  <a:lnTo>
                    <a:pt x="107" y="288"/>
                  </a:lnTo>
                  <a:lnTo>
                    <a:pt x="107" y="309"/>
                  </a:lnTo>
                  <a:lnTo>
                    <a:pt x="124" y="308"/>
                  </a:lnTo>
                  <a:lnTo>
                    <a:pt x="146" y="308"/>
                  </a:lnTo>
                  <a:lnTo>
                    <a:pt x="169" y="308"/>
                  </a:lnTo>
                  <a:lnTo>
                    <a:pt x="187" y="308"/>
                  </a:lnTo>
                  <a:lnTo>
                    <a:pt x="205" y="308"/>
                  </a:lnTo>
                  <a:lnTo>
                    <a:pt x="227" y="308"/>
                  </a:lnTo>
                  <a:lnTo>
                    <a:pt x="249" y="308"/>
                  </a:lnTo>
                  <a:lnTo>
                    <a:pt x="266" y="309"/>
                  </a:lnTo>
                  <a:lnTo>
                    <a:pt x="266" y="288"/>
                  </a:lnTo>
                  <a:lnTo>
                    <a:pt x="217" y="288"/>
                  </a:lnTo>
                  <a:lnTo>
                    <a:pt x="217" y="185"/>
                  </a:lnTo>
                  <a:lnTo>
                    <a:pt x="323" y="3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87" name="Freeform 91"/>
            <p:cNvSpPr>
              <a:spLocks noChangeAspect="1"/>
            </p:cNvSpPr>
            <p:nvPr/>
          </p:nvSpPr>
          <p:spPr bwMode="auto">
            <a:xfrm>
              <a:off x="4343" y="841"/>
              <a:ext cx="208" cy="217"/>
            </a:xfrm>
            <a:custGeom>
              <a:avLst/>
              <a:gdLst/>
              <a:ahLst/>
              <a:cxnLst>
                <a:cxn ang="0">
                  <a:pos x="208" y="132"/>
                </a:cxn>
                <a:cxn ang="0">
                  <a:pos x="188" y="132"/>
                </a:cxn>
                <a:cxn ang="0">
                  <a:pos x="184" y="154"/>
                </a:cxn>
                <a:cxn ang="0">
                  <a:pos x="173" y="176"/>
                </a:cxn>
                <a:cxn ang="0">
                  <a:pos x="153" y="193"/>
                </a:cxn>
                <a:cxn ang="0">
                  <a:pos x="119" y="199"/>
                </a:cxn>
                <a:cxn ang="0">
                  <a:pos x="82" y="199"/>
                </a:cxn>
                <a:cxn ang="0">
                  <a:pos x="82" y="18"/>
                </a:cxn>
                <a:cxn ang="0">
                  <a:pos x="124" y="18"/>
                </a:cxn>
                <a:cxn ang="0">
                  <a:pos x="124" y="0"/>
                </a:cxn>
                <a:cxn ang="0">
                  <a:pos x="108" y="1"/>
                </a:cxn>
                <a:cxn ang="0">
                  <a:pos x="93" y="1"/>
                </a:cxn>
                <a:cxn ang="0">
                  <a:pos x="59" y="1"/>
                </a:cxn>
                <a:cxn ang="0">
                  <a:pos x="29" y="1"/>
                </a:cxn>
                <a:cxn ang="0">
                  <a:pos x="0" y="0"/>
                </a:cxn>
                <a:cxn ang="0">
                  <a:pos x="0" y="18"/>
                </a:cxn>
                <a:cxn ang="0">
                  <a:pos x="34" y="18"/>
                </a:cxn>
                <a:cxn ang="0">
                  <a:pos x="34" y="199"/>
                </a:cxn>
                <a:cxn ang="0">
                  <a:pos x="0" y="199"/>
                </a:cxn>
                <a:cxn ang="0">
                  <a:pos x="0" y="217"/>
                </a:cxn>
                <a:cxn ang="0">
                  <a:pos x="197" y="217"/>
                </a:cxn>
                <a:cxn ang="0">
                  <a:pos x="208" y="132"/>
                </a:cxn>
              </a:cxnLst>
              <a:rect l="0" t="0" r="r" b="b"/>
              <a:pathLst>
                <a:path w="208" h="217">
                  <a:moveTo>
                    <a:pt x="208" y="132"/>
                  </a:moveTo>
                  <a:lnTo>
                    <a:pt x="188" y="132"/>
                  </a:lnTo>
                  <a:lnTo>
                    <a:pt x="184" y="154"/>
                  </a:lnTo>
                  <a:lnTo>
                    <a:pt x="173" y="176"/>
                  </a:lnTo>
                  <a:lnTo>
                    <a:pt x="153" y="193"/>
                  </a:lnTo>
                  <a:lnTo>
                    <a:pt x="119" y="199"/>
                  </a:lnTo>
                  <a:lnTo>
                    <a:pt x="82" y="199"/>
                  </a:lnTo>
                  <a:lnTo>
                    <a:pt x="82" y="18"/>
                  </a:lnTo>
                  <a:lnTo>
                    <a:pt x="124" y="18"/>
                  </a:lnTo>
                  <a:lnTo>
                    <a:pt x="124" y="0"/>
                  </a:lnTo>
                  <a:lnTo>
                    <a:pt x="108" y="1"/>
                  </a:lnTo>
                  <a:lnTo>
                    <a:pt x="93" y="1"/>
                  </a:lnTo>
                  <a:lnTo>
                    <a:pt x="59" y="1"/>
                  </a:lnTo>
                  <a:lnTo>
                    <a:pt x="29" y="1"/>
                  </a:lnTo>
                  <a:lnTo>
                    <a:pt x="0" y="0"/>
                  </a:lnTo>
                  <a:lnTo>
                    <a:pt x="0" y="18"/>
                  </a:lnTo>
                  <a:lnTo>
                    <a:pt x="34" y="18"/>
                  </a:lnTo>
                  <a:lnTo>
                    <a:pt x="34" y="199"/>
                  </a:lnTo>
                  <a:lnTo>
                    <a:pt x="0" y="199"/>
                  </a:lnTo>
                  <a:lnTo>
                    <a:pt x="0" y="217"/>
                  </a:lnTo>
                  <a:lnTo>
                    <a:pt x="197" y="217"/>
                  </a:lnTo>
                  <a:lnTo>
                    <a:pt x="208" y="13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88" name="Freeform 92"/>
            <p:cNvSpPr>
              <a:spLocks noChangeAspect="1" noEditPoints="1"/>
            </p:cNvSpPr>
            <p:nvPr/>
          </p:nvSpPr>
          <p:spPr bwMode="auto">
            <a:xfrm>
              <a:off x="4582" y="915"/>
              <a:ext cx="184" cy="145"/>
            </a:xfrm>
            <a:custGeom>
              <a:avLst/>
              <a:gdLst/>
              <a:ahLst/>
              <a:cxnLst>
                <a:cxn ang="0">
                  <a:pos x="150" y="31"/>
                </a:cxn>
                <a:cxn ang="0">
                  <a:pos x="112" y="4"/>
                </a:cxn>
                <a:cxn ang="0">
                  <a:pos x="68" y="0"/>
                </a:cxn>
                <a:cxn ang="0">
                  <a:pos x="49" y="1"/>
                </a:cxn>
                <a:cxn ang="0">
                  <a:pos x="29" y="7"/>
                </a:cxn>
                <a:cxn ang="0">
                  <a:pos x="16" y="21"/>
                </a:cxn>
                <a:cxn ang="0">
                  <a:pos x="16" y="40"/>
                </a:cxn>
                <a:cxn ang="0">
                  <a:pos x="27" y="51"/>
                </a:cxn>
                <a:cxn ang="0">
                  <a:pos x="45" y="51"/>
                </a:cxn>
                <a:cxn ang="0">
                  <a:pos x="56" y="40"/>
                </a:cxn>
                <a:cxn ang="0">
                  <a:pos x="56" y="23"/>
                </a:cxn>
                <a:cxn ang="0">
                  <a:pos x="53" y="16"/>
                </a:cxn>
                <a:cxn ang="0">
                  <a:pos x="64" y="15"/>
                </a:cxn>
                <a:cxn ang="0">
                  <a:pos x="76" y="14"/>
                </a:cxn>
                <a:cxn ang="0">
                  <a:pos x="103" y="22"/>
                </a:cxn>
                <a:cxn ang="0">
                  <a:pos x="114" y="50"/>
                </a:cxn>
                <a:cxn ang="0">
                  <a:pos x="105" y="59"/>
                </a:cxn>
                <a:cxn ang="0">
                  <a:pos x="71" y="61"/>
                </a:cxn>
                <a:cxn ang="0">
                  <a:pos x="32" y="71"/>
                </a:cxn>
                <a:cxn ang="0">
                  <a:pos x="5" y="91"/>
                </a:cxn>
                <a:cxn ang="0">
                  <a:pos x="2" y="117"/>
                </a:cxn>
                <a:cxn ang="0">
                  <a:pos x="13" y="131"/>
                </a:cxn>
                <a:cxn ang="0">
                  <a:pos x="32" y="140"/>
                </a:cxn>
                <a:cxn ang="0">
                  <a:pos x="55" y="144"/>
                </a:cxn>
                <a:cxn ang="0">
                  <a:pos x="89" y="142"/>
                </a:cxn>
                <a:cxn ang="0">
                  <a:pos x="114" y="128"/>
                </a:cxn>
                <a:cxn ang="0">
                  <a:pos x="122" y="130"/>
                </a:cxn>
                <a:cxn ang="0">
                  <a:pos x="138" y="141"/>
                </a:cxn>
                <a:cxn ang="0">
                  <a:pos x="173" y="143"/>
                </a:cxn>
                <a:cxn ang="0">
                  <a:pos x="181" y="142"/>
                </a:cxn>
                <a:cxn ang="0">
                  <a:pos x="184" y="134"/>
                </a:cxn>
                <a:cxn ang="0">
                  <a:pos x="181" y="126"/>
                </a:cxn>
                <a:cxn ang="0">
                  <a:pos x="173" y="125"/>
                </a:cxn>
                <a:cxn ang="0">
                  <a:pos x="156" y="123"/>
                </a:cxn>
                <a:cxn ang="0">
                  <a:pos x="154" y="115"/>
                </a:cxn>
                <a:cxn ang="0">
                  <a:pos x="114" y="100"/>
                </a:cxn>
                <a:cxn ang="0">
                  <a:pos x="112" y="111"/>
                </a:cxn>
                <a:cxn ang="0">
                  <a:pos x="102" y="123"/>
                </a:cxn>
                <a:cxn ang="0">
                  <a:pos x="84" y="129"/>
                </a:cxn>
                <a:cxn ang="0">
                  <a:pos x="73" y="130"/>
                </a:cxn>
                <a:cxn ang="0">
                  <a:pos x="50" y="123"/>
                </a:cxn>
                <a:cxn ang="0">
                  <a:pos x="40" y="106"/>
                </a:cxn>
                <a:cxn ang="0">
                  <a:pos x="65" y="79"/>
                </a:cxn>
                <a:cxn ang="0">
                  <a:pos x="114" y="71"/>
                </a:cxn>
              </a:cxnLst>
              <a:rect l="0" t="0" r="r" b="b"/>
              <a:pathLst>
                <a:path w="184" h="145">
                  <a:moveTo>
                    <a:pt x="154" y="49"/>
                  </a:moveTo>
                  <a:lnTo>
                    <a:pt x="150" y="31"/>
                  </a:lnTo>
                  <a:lnTo>
                    <a:pt x="137" y="15"/>
                  </a:lnTo>
                  <a:lnTo>
                    <a:pt x="112" y="4"/>
                  </a:lnTo>
                  <a:lnTo>
                    <a:pt x="76" y="0"/>
                  </a:lnTo>
                  <a:lnTo>
                    <a:pt x="68" y="0"/>
                  </a:lnTo>
                  <a:lnTo>
                    <a:pt x="59" y="0"/>
                  </a:lnTo>
                  <a:lnTo>
                    <a:pt x="49" y="1"/>
                  </a:lnTo>
                  <a:lnTo>
                    <a:pt x="38" y="3"/>
                  </a:lnTo>
                  <a:lnTo>
                    <a:pt x="29" y="7"/>
                  </a:lnTo>
                  <a:lnTo>
                    <a:pt x="21" y="13"/>
                  </a:lnTo>
                  <a:lnTo>
                    <a:pt x="16" y="21"/>
                  </a:lnTo>
                  <a:lnTo>
                    <a:pt x="14" y="31"/>
                  </a:lnTo>
                  <a:lnTo>
                    <a:pt x="16" y="40"/>
                  </a:lnTo>
                  <a:lnTo>
                    <a:pt x="20" y="47"/>
                  </a:lnTo>
                  <a:lnTo>
                    <a:pt x="27" y="51"/>
                  </a:lnTo>
                  <a:lnTo>
                    <a:pt x="36" y="53"/>
                  </a:lnTo>
                  <a:lnTo>
                    <a:pt x="45" y="51"/>
                  </a:lnTo>
                  <a:lnTo>
                    <a:pt x="52" y="47"/>
                  </a:lnTo>
                  <a:lnTo>
                    <a:pt x="56" y="40"/>
                  </a:lnTo>
                  <a:lnTo>
                    <a:pt x="58" y="31"/>
                  </a:lnTo>
                  <a:lnTo>
                    <a:pt x="56" y="23"/>
                  </a:lnTo>
                  <a:lnTo>
                    <a:pt x="54" y="19"/>
                  </a:lnTo>
                  <a:lnTo>
                    <a:pt x="53" y="16"/>
                  </a:lnTo>
                  <a:lnTo>
                    <a:pt x="56" y="15"/>
                  </a:lnTo>
                  <a:lnTo>
                    <a:pt x="64" y="15"/>
                  </a:lnTo>
                  <a:lnTo>
                    <a:pt x="71" y="14"/>
                  </a:lnTo>
                  <a:lnTo>
                    <a:pt x="76" y="14"/>
                  </a:lnTo>
                  <a:lnTo>
                    <a:pt x="91" y="16"/>
                  </a:lnTo>
                  <a:lnTo>
                    <a:pt x="103" y="22"/>
                  </a:lnTo>
                  <a:lnTo>
                    <a:pt x="111" y="33"/>
                  </a:lnTo>
                  <a:lnTo>
                    <a:pt x="114" y="50"/>
                  </a:lnTo>
                  <a:lnTo>
                    <a:pt x="114" y="58"/>
                  </a:lnTo>
                  <a:lnTo>
                    <a:pt x="105" y="59"/>
                  </a:lnTo>
                  <a:lnTo>
                    <a:pt x="90" y="59"/>
                  </a:lnTo>
                  <a:lnTo>
                    <a:pt x="71" y="61"/>
                  </a:lnTo>
                  <a:lnTo>
                    <a:pt x="51" y="65"/>
                  </a:lnTo>
                  <a:lnTo>
                    <a:pt x="32" y="71"/>
                  </a:lnTo>
                  <a:lnTo>
                    <a:pt x="16" y="79"/>
                  </a:lnTo>
                  <a:lnTo>
                    <a:pt x="5" y="91"/>
                  </a:lnTo>
                  <a:lnTo>
                    <a:pt x="0" y="106"/>
                  </a:lnTo>
                  <a:lnTo>
                    <a:pt x="2" y="117"/>
                  </a:lnTo>
                  <a:lnTo>
                    <a:pt x="6" y="125"/>
                  </a:lnTo>
                  <a:lnTo>
                    <a:pt x="13" y="131"/>
                  </a:lnTo>
                  <a:lnTo>
                    <a:pt x="22" y="137"/>
                  </a:lnTo>
                  <a:lnTo>
                    <a:pt x="32" y="140"/>
                  </a:lnTo>
                  <a:lnTo>
                    <a:pt x="43" y="143"/>
                  </a:lnTo>
                  <a:lnTo>
                    <a:pt x="55" y="144"/>
                  </a:lnTo>
                  <a:lnTo>
                    <a:pt x="67" y="145"/>
                  </a:lnTo>
                  <a:lnTo>
                    <a:pt x="89" y="142"/>
                  </a:lnTo>
                  <a:lnTo>
                    <a:pt x="104" y="136"/>
                  </a:lnTo>
                  <a:lnTo>
                    <a:pt x="114" y="128"/>
                  </a:lnTo>
                  <a:lnTo>
                    <a:pt x="120" y="121"/>
                  </a:lnTo>
                  <a:lnTo>
                    <a:pt x="122" y="130"/>
                  </a:lnTo>
                  <a:lnTo>
                    <a:pt x="128" y="137"/>
                  </a:lnTo>
                  <a:lnTo>
                    <a:pt x="138" y="141"/>
                  </a:lnTo>
                  <a:lnTo>
                    <a:pt x="155" y="143"/>
                  </a:lnTo>
                  <a:lnTo>
                    <a:pt x="173" y="143"/>
                  </a:lnTo>
                  <a:lnTo>
                    <a:pt x="178" y="143"/>
                  </a:lnTo>
                  <a:lnTo>
                    <a:pt x="181" y="142"/>
                  </a:lnTo>
                  <a:lnTo>
                    <a:pt x="183" y="139"/>
                  </a:lnTo>
                  <a:lnTo>
                    <a:pt x="184" y="134"/>
                  </a:lnTo>
                  <a:lnTo>
                    <a:pt x="184" y="129"/>
                  </a:lnTo>
                  <a:lnTo>
                    <a:pt x="181" y="126"/>
                  </a:lnTo>
                  <a:lnTo>
                    <a:pt x="178" y="125"/>
                  </a:lnTo>
                  <a:lnTo>
                    <a:pt x="173" y="125"/>
                  </a:lnTo>
                  <a:lnTo>
                    <a:pt x="162" y="125"/>
                  </a:lnTo>
                  <a:lnTo>
                    <a:pt x="156" y="123"/>
                  </a:lnTo>
                  <a:lnTo>
                    <a:pt x="154" y="120"/>
                  </a:lnTo>
                  <a:lnTo>
                    <a:pt x="154" y="115"/>
                  </a:lnTo>
                  <a:lnTo>
                    <a:pt x="154" y="49"/>
                  </a:lnTo>
                  <a:close/>
                  <a:moveTo>
                    <a:pt x="114" y="100"/>
                  </a:moveTo>
                  <a:lnTo>
                    <a:pt x="114" y="105"/>
                  </a:lnTo>
                  <a:lnTo>
                    <a:pt x="112" y="111"/>
                  </a:lnTo>
                  <a:lnTo>
                    <a:pt x="109" y="117"/>
                  </a:lnTo>
                  <a:lnTo>
                    <a:pt x="102" y="123"/>
                  </a:lnTo>
                  <a:lnTo>
                    <a:pt x="92" y="127"/>
                  </a:lnTo>
                  <a:lnTo>
                    <a:pt x="84" y="129"/>
                  </a:lnTo>
                  <a:lnTo>
                    <a:pt x="77" y="130"/>
                  </a:lnTo>
                  <a:lnTo>
                    <a:pt x="73" y="130"/>
                  </a:lnTo>
                  <a:lnTo>
                    <a:pt x="60" y="128"/>
                  </a:lnTo>
                  <a:lnTo>
                    <a:pt x="50" y="123"/>
                  </a:lnTo>
                  <a:lnTo>
                    <a:pt x="43" y="116"/>
                  </a:lnTo>
                  <a:lnTo>
                    <a:pt x="40" y="106"/>
                  </a:lnTo>
                  <a:lnTo>
                    <a:pt x="47" y="90"/>
                  </a:lnTo>
                  <a:lnTo>
                    <a:pt x="65" y="79"/>
                  </a:lnTo>
                  <a:lnTo>
                    <a:pt x="89" y="73"/>
                  </a:lnTo>
                  <a:lnTo>
                    <a:pt x="114" y="71"/>
                  </a:lnTo>
                  <a:lnTo>
                    <a:pt x="114" y="10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89" name="Freeform 93"/>
            <p:cNvSpPr>
              <a:spLocks noChangeAspect="1"/>
            </p:cNvSpPr>
            <p:nvPr/>
          </p:nvSpPr>
          <p:spPr bwMode="auto">
            <a:xfrm>
              <a:off x="4777" y="857"/>
              <a:ext cx="127" cy="203"/>
            </a:xfrm>
            <a:custGeom>
              <a:avLst/>
              <a:gdLst/>
              <a:ahLst/>
              <a:cxnLst>
                <a:cxn ang="0">
                  <a:pos x="69" y="78"/>
                </a:cxn>
                <a:cxn ang="0">
                  <a:pos x="120" y="78"/>
                </a:cxn>
                <a:cxn ang="0">
                  <a:pos x="120" y="60"/>
                </a:cxn>
                <a:cxn ang="0">
                  <a:pos x="69" y="60"/>
                </a:cxn>
                <a:cxn ang="0">
                  <a:pos x="69" y="0"/>
                </a:cxn>
                <a:cxn ang="0">
                  <a:pos x="49" y="0"/>
                </a:cxn>
                <a:cxn ang="0">
                  <a:pos x="48" y="11"/>
                </a:cxn>
                <a:cxn ang="0">
                  <a:pos x="46" y="22"/>
                </a:cxn>
                <a:cxn ang="0">
                  <a:pos x="42" y="33"/>
                </a:cxn>
                <a:cxn ang="0">
                  <a:pos x="37" y="42"/>
                </a:cxn>
                <a:cxn ang="0">
                  <a:pos x="30" y="51"/>
                </a:cxn>
                <a:cxn ang="0">
                  <a:pos x="22" y="57"/>
                </a:cxn>
                <a:cxn ang="0">
                  <a:pos x="12" y="62"/>
                </a:cxn>
                <a:cxn ang="0">
                  <a:pos x="0" y="64"/>
                </a:cxn>
                <a:cxn ang="0">
                  <a:pos x="0" y="78"/>
                </a:cxn>
                <a:cxn ang="0">
                  <a:pos x="28" y="78"/>
                </a:cxn>
                <a:cxn ang="0">
                  <a:pos x="28" y="163"/>
                </a:cxn>
                <a:cxn ang="0">
                  <a:pos x="30" y="173"/>
                </a:cxn>
                <a:cxn ang="0">
                  <a:pos x="33" y="182"/>
                </a:cxn>
                <a:cxn ang="0">
                  <a:pos x="38" y="189"/>
                </a:cxn>
                <a:cxn ang="0">
                  <a:pos x="45" y="194"/>
                </a:cxn>
                <a:cxn ang="0">
                  <a:pos x="53" y="198"/>
                </a:cxn>
                <a:cxn ang="0">
                  <a:pos x="62" y="201"/>
                </a:cxn>
                <a:cxn ang="0">
                  <a:pos x="71" y="202"/>
                </a:cxn>
                <a:cxn ang="0">
                  <a:pos x="82" y="203"/>
                </a:cxn>
                <a:cxn ang="0">
                  <a:pos x="99" y="200"/>
                </a:cxn>
                <a:cxn ang="0">
                  <a:pos x="113" y="192"/>
                </a:cxn>
                <a:cxn ang="0">
                  <a:pos x="123" y="180"/>
                </a:cxn>
                <a:cxn ang="0">
                  <a:pos x="127" y="163"/>
                </a:cxn>
                <a:cxn ang="0">
                  <a:pos x="127" y="146"/>
                </a:cxn>
                <a:cxn ang="0">
                  <a:pos x="107" y="146"/>
                </a:cxn>
                <a:cxn ang="0">
                  <a:pos x="107" y="161"/>
                </a:cxn>
                <a:cxn ang="0">
                  <a:pos x="105" y="174"/>
                </a:cxn>
                <a:cxn ang="0">
                  <a:pos x="99" y="182"/>
                </a:cxn>
                <a:cxn ang="0">
                  <a:pos x="93" y="186"/>
                </a:cxn>
                <a:cxn ang="0">
                  <a:pos x="87" y="186"/>
                </a:cxn>
                <a:cxn ang="0">
                  <a:pos x="77" y="184"/>
                </a:cxn>
                <a:cxn ang="0">
                  <a:pos x="71" y="178"/>
                </a:cxn>
                <a:cxn ang="0">
                  <a:pos x="69" y="170"/>
                </a:cxn>
                <a:cxn ang="0">
                  <a:pos x="69" y="163"/>
                </a:cxn>
                <a:cxn ang="0">
                  <a:pos x="69" y="78"/>
                </a:cxn>
              </a:cxnLst>
              <a:rect l="0" t="0" r="r" b="b"/>
              <a:pathLst>
                <a:path w="127" h="203">
                  <a:moveTo>
                    <a:pt x="69" y="78"/>
                  </a:moveTo>
                  <a:lnTo>
                    <a:pt x="120" y="78"/>
                  </a:lnTo>
                  <a:lnTo>
                    <a:pt x="120" y="60"/>
                  </a:lnTo>
                  <a:lnTo>
                    <a:pt x="69" y="60"/>
                  </a:lnTo>
                  <a:lnTo>
                    <a:pt x="69" y="0"/>
                  </a:lnTo>
                  <a:lnTo>
                    <a:pt x="49" y="0"/>
                  </a:lnTo>
                  <a:lnTo>
                    <a:pt x="48" y="11"/>
                  </a:lnTo>
                  <a:lnTo>
                    <a:pt x="46" y="22"/>
                  </a:lnTo>
                  <a:lnTo>
                    <a:pt x="42" y="33"/>
                  </a:lnTo>
                  <a:lnTo>
                    <a:pt x="37" y="42"/>
                  </a:lnTo>
                  <a:lnTo>
                    <a:pt x="30" y="51"/>
                  </a:lnTo>
                  <a:lnTo>
                    <a:pt x="22" y="57"/>
                  </a:lnTo>
                  <a:lnTo>
                    <a:pt x="12" y="62"/>
                  </a:lnTo>
                  <a:lnTo>
                    <a:pt x="0" y="64"/>
                  </a:lnTo>
                  <a:lnTo>
                    <a:pt x="0" y="78"/>
                  </a:lnTo>
                  <a:lnTo>
                    <a:pt x="28" y="78"/>
                  </a:lnTo>
                  <a:lnTo>
                    <a:pt x="28" y="163"/>
                  </a:lnTo>
                  <a:lnTo>
                    <a:pt x="30" y="173"/>
                  </a:lnTo>
                  <a:lnTo>
                    <a:pt x="33" y="182"/>
                  </a:lnTo>
                  <a:lnTo>
                    <a:pt x="38" y="189"/>
                  </a:lnTo>
                  <a:lnTo>
                    <a:pt x="45" y="194"/>
                  </a:lnTo>
                  <a:lnTo>
                    <a:pt x="53" y="198"/>
                  </a:lnTo>
                  <a:lnTo>
                    <a:pt x="62" y="201"/>
                  </a:lnTo>
                  <a:lnTo>
                    <a:pt x="71" y="202"/>
                  </a:lnTo>
                  <a:lnTo>
                    <a:pt x="82" y="203"/>
                  </a:lnTo>
                  <a:lnTo>
                    <a:pt x="99" y="200"/>
                  </a:lnTo>
                  <a:lnTo>
                    <a:pt x="113" y="192"/>
                  </a:lnTo>
                  <a:lnTo>
                    <a:pt x="123" y="180"/>
                  </a:lnTo>
                  <a:lnTo>
                    <a:pt x="127" y="163"/>
                  </a:lnTo>
                  <a:lnTo>
                    <a:pt x="127" y="146"/>
                  </a:lnTo>
                  <a:lnTo>
                    <a:pt x="107" y="146"/>
                  </a:lnTo>
                  <a:lnTo>
                    <a:pt x="107" y="161"/>
                  </a:lnTo>
                  <a:lnTo>
                    <a:pt x="105" y="174"/>
                  </a:lnTo>
                  <a:lnTo>
                    <a:pt x="99" y="182"/>
                  </a:lnTo>
                  <a:lnTo>
                    <a:pt x="93" y="186"/>
                  </a:lnTo>
                  <a:lnTo>
                    <a:pt x="87" y="186"/>
                  </a:lnTo>
                  <a:lnTo>
                    <a:pt x="77" y="184"/>
                  </a:lnTo>
                  <a:lnTo>
                    <a:pt x="71" y="178"/>
                  </a:lnTo>
                  <a:lnTo>
                    <a:pt x="69" y="170"/>
                  </a:lnTo>
                  <a:lnTo>
                    <a:pt x="69" y="163"/>
                  </a:lnTo>
                  <a:lnTo>
                    <a:pt x="69" y="7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90" name="Rectangle 94"/>
            <p:cNvSpPr>
              <a:spLocks noChangeAspect="1" noChangeArrowheads="1"/>
            </p:cNvSpPr>
            <p:nvPr/>
          </p:nvSpPr>
          <p:spPr bwMode="auto">
            <a:xfrm>
              <a:off x="4972" y="716"/>
              <a:ext cx="187" cy="24"/>
            </a:xfrm>
            <a:prstGeom prst="rect">
              <a:avLst/>
            </a:prstGeom>
            <a:solidFill>
              <a:srgbClr val="000000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91" name="Freeform 95"/>
            <p:cNvSpPr>
              <a:spLocks noChangeAspect="1"/>
            </p:cNvSpPr>
            <p:nvPr/>
          </p:nvSpPr>
          <p:spPr bwMode="auto">
            <a:xfrm>
              <a:off x="4967" y="786"/>
              <a:ext cx="199" cy="207"/>
            </a:xfrm>
            <a:custGeom>
              <a:avLst/>
              <a:gdLst/>
              <a:ahLst/>
              <a:cxnLst>
                <a:cxn ang="0">
                  <a:pos x="141" y="26"/>
                </a:cxn>
                <a:cxn ang="0">
                  <a:pos x="137" y="37"/>
                </a:cxn>
                <a:cxn ang="0">
                  <a:pos x="139" y="54"/>
                </a:cxn>
                <a:cxn ang="0">
                  <a:pos x="155" y="68"/>
                </a:cxn>
                <a:cxn ang="0">
                  <a:pos x="175" y="68"/>
                </a:cxn>
                <a:cxn ang="0">
                  <a:pos x="190" y="54"/>
                </a:cxn>
                <a:cxn ang="0">
                  <a:pos x="184" y="18"/>
                </a:cxn>
                <a:cxn ang="0">
                  <a:pos x="138" y="1"/>
                </a:cxn>
                <a:cxn ang="0">
                  <a:pos x="86" y="2"/>
                </a:cxn>
                <a:cxn ang="0">
                  <a:pos x="43" y="19"/>
                </a:cxn>
                <a:cxn ang="0">
                  <a:pos x="15" y="48"/>
                </a:cxn>
                <a:cxn ang="0">
                  <a:pos x="2" y="84"/>
                </a:cxn>
                <a:cxn ang="0">
                  <a:pos x="8" y="145"/>
                </a:cxn>
                <a:cxn ang="0">
                  <a:pos x="65" y="199"/>
                </a:cxn>
                <a:cxn ang="0">
                  <a:pos x="137" y="205"/>
                </a:cxn>
                <a:cxn ang="0">
                  <a:pos x="172" y="190"/>
                </a:cxn>
                <a:cxn ang="0">
                  <a:pos x="191" y="170"/>
                </a:cxn>
                <a:cxn ang="0">
                  <a:pos x="198" y="155"/>
                </a:cxn>
                <a:cxn ang="0">
                  <a:pos x="198" y="148"/>
                </a:cxn>
                <a:cxn ang="0">
                  <a:pos x="191" y="145"/>
                </a:cxn>
                <a:cxn ang="0">
                  <a:pos x="183" y="145"/>
                </a:cxn>
                <a:cxn ang="0">
                  <a:pos x="179" y="148"/>
                </a:cxn>
                <a:cxn ang="0">
                  <a:pos x="167" y="169"/>
                </a:cxn>
                <a:cxn ang="0">
                  <a:pos x="138" y="187"/>
                </a:cxn>
                <a:cxn ang="0">
                  <a:pos x="100" y="186"/>
                </a:cxn>
                <a:cxn ang="0">
                  <a:pos x="73" y="167"/>
                </a:cxn>
                <a:cxn ang="0">
                  <a:pos x="61" y="138"/>
                </a:cxn>
                <a:cxn ang="0">
                  <a:pos x="58" y="111"/>
                </a:cxn>
                <a:cxn ang="0">
                  <a:pos x="58" y="91"/>
                </a:cxn>
                <a:cxn ang="0">
                  <a:pos x="61" y="64"/>
                </a:cxn>
                <a:cxn ang="0">
                  <a:pos x="72" y="38"/>
                </a:cxn>
                <a:cxn ang="0">
                  <a:pos x="97" y="20"/>
                </a:cxn>
                <a:cxn ang="0">
                  <a:pos x="135" y="19"/>
                </a:cxn>
              </a:cxnLst>
              <a:rect l="0" t="0" r="r" b="b"/>
              <a:pathLst>
                <a:path w="199" h="207">
                  <a:moveTo>
                    <a:pt x="146" y="20"/>
                  </a:moveTo>
                  <a:lnTo>
                    <a:pt x="141" y="26"/>
                  </a:lnTo>
                  <a:lnTo>
                    <a:pt x="138" y="32"/>
                  </a:lnTo>
                  <a:lnTo>
                    <a:pt x="137" y="37"/>
                  </a:lnTo>
                  <a:lnTo>
                    <a:pt x="136" y="41"/>
                  </a:lnTo>
                  <a:lnTo>
                    <a:pt x="139" y="54"/>
                  </a:lnTo>
                  <a:lnTo>
                    <a:pt x="146" y="63"/>
                  </a:lnTo>
                  <a:lnTo>
                    <a:pt x="155" y="68"/>
                  </a:lnTo>
                  <a:lnTo>
                    <a:pt x="164" y="70"/>
                  </a:lnTo>
                  <a:lnTo>
                    <a:pt x="175" y="68"/>
                  </a:lnTo>
                  <a:lnTo>
                    <a:pt x="184" y="63"/>
                  </a:lnTo>
                  <a:lnTo>
                    <a:pt x="190" y="54"/>
                  </a:lnTo>
                  <a:lnTo>
                    <a:pt x="193" y="41"/>
                  </a:lnTo>
                  <a:lnTo>
                    <a:pt x="184" y="18"/>
                  </a:lnTo>
                  <a:lnTo>
                    <a:pt x="163" y="6"/>
                  </a:lnTo>
                  <a:lnTo>
                    <a:pt x="138" y="1"/>
                  </a:lnTo>
                  <a:lnTo>
                    <a:pt x="114" y="0"/>
                  </a:lnTo>
                  <a:lnTo>
                    <a:pt x="86" y="2"/>
                  </a:lnTo>
                  <a:lnTo>
                    <a:pt x="63" y="9"/>
                  </a:lnTo>
                  <a:lnTo>
                    <a:pt x="43" y="19"/>
                  </a:lnTo>
                  <a:lnTo>
                    <a:pt x="27" y="32"/>
                  </a:lnTo>
                  <a:lnTo>
                    <a:pt x="15" y="48"/>
                  </a:lnTo>
                  <a:lnTo>
                    <a:pt x="7" y="66"/>
                  </a:lnTo>
                  <a:lnTo>
                    <a:pt x="2" y="84"/>
                  </a:lnTo>
                  <a:lnTo>
                    <a:pt x="0" y="104"/>
                  </a:lnTo>
                  <a:lnTo>
                    <a:pt x="8" y="145"/>
                  </a:lnTo>
                  <a:lnTo>
                    <a:pt x="30" y="178"/>
                  </a:lnTo>
                  <a:lnTo>
                    <a:pt x="65" y="199"/>
                  </a:lnTo>
                  <a:lnTo>
                    <a:pt x="112" y="207"/>
                  </a:lnTo>
                  <a:lnTo>
                    <a:pt x="137" y="205"/>
                  </a:lnTo>
                  <a:lnTo>
                    <a:pt x="157" y="199"/>
                  </a:lnTo>
                  <a:lnTo>
                    <a:pt x="172" y="190"/>
                  </a:lnTo>
                  <a:lnTo>
                    <a:pt x="183" y="180"/>
                  </a:lnTo>
                  <a:lnTo>
                    <a:pt x="191" y="170"/>
                  </a:lnTo>
                  <a:lnTo>
                    <a:pt x="195" y="161"/>
                  </a:lnTo>
                  <a:lnTo>
                    <a:pt x="198" y="155"/>
                  </a:lnTo>
                  <a:lnTo>
                    <a:pt x="199" y="151"/>
                  </a:lnTo>
                  <a:lnTo>
                    <a:pt x="198" y="148"/>
                  </a:lnTo>
                  <a:lnTo>
                    <a:pt x="195" y="146"/>
                  </a:lnTo>
                  <a:lnTo>
                    <a:pt x="191" y="145"/>
                  </a:lnTo>
                  <a:lnTo>
                    <a:pt x="188" y="145"/>
                  </a:lnTo>
                  <a:lnTo>
                    <a:pt x="183" y="145"/>
                  </a:lnTo>
                  <a:lnTo>
                    <a:pt x="180" y="146"/>
                  </a:lnTo>
                  <a:lnTo>
                    <a:pt x="179" y="148"/>
                  </a:lnTo>
                  <a:lnTo>
                    <a:pt x="177" y="152"/>
                  </a:lnTo>
                  <a:lnTo>
                    <a:pt x="167" y="169"/>
                  </a:lnTo>
                  <a:lnTo>
                    <a:pt x="153" y="181"/>
                  </a:lnTo>
                  <a:lnTo>
                    <a:pt x="138" y="187"/>
                  </a:lnTo>
                  <a:lnTo>
                    <a:pt x="121" y="189"/>
                  </a:lnTo>
                  <a:lnTo>
                    <a:pt x="100" y="186"/>
                  </a:lnTo>
                  <a:lnTo>
                    <a:pt x="84" y="178"/>
                  </a:lnTo>
                  <a:lnTo>
                    <a:pt x="73" y="167"/>
                  </a:lnTo>
                  <a:lnTo>
                    <a:pt x="66" y="153"/>
                  </a:lnTo>
                  <a:lnTo>
                    <a:pt x="61" y="138"/>
                  </a:lnTo>
                  <a:lnTo>
                    <a:pt x="59" y="124"/>
                  </a:lnTo>
                  <a:lnTo>
                    <a:pt x="58" y="111"/>
                  </a:lnTo>
                  <a:lnTo>
                    <a:pt x="58" y="102"/>
                  </a:lnTo>
                  <a:lnTo>
                    <a:pt x="58" y="91"/>
                  </a:lnTo>
                  <a:lnTo>
                    <a:pt x="59" y="78"/>
                  </a:lnTo>
                  <a:lnTo>
                    <a:pt x="61" y="64"/>
                  </a:lnTo>
                  <a:lnTo>
                    <a:pt x="65" y="50"/>
                  </a:lnTo>
                  <a:lnTo>
                    <a:pt x="72" y="38"/>
                  </a:lnTo>
                  <a:lnTo>
                    <a:pt x="83" y="27"/>
                  </a:lnTo>
                  <a:lnTo>
                    <a:pt x="97" y="20"/>
                  </a:lnTo>
                  <a:lnTo>
                    <a:pt x="116" y="18"/>
                  </a:lnTo>
                  <a:lnTo>
                    <a:pt x="135" y="19"/>
                  </a:lnTo>
                  <a:lnTo>
                    <a:pt x="146" y="2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92" name="Freeform 96"/>
            <p:cNvSpPr>
              <a:spLocks noChangeAspect="1"/>
            </p:cNvSpPr>
            <p:nvPr/>
          </p:nvSpPr>
          <p:spPr bwMode="auto">
            <a:xfrm>
              <a:off x="5199" y="841"/>
              <a:ext cx="207" cy="217"/>
            </a:xfrm>
            <a:custGeom>
              <a:avLst/>
              <a:gdLst/>
              <a:ahLst/>
              <a:cxnLst>
                <a:cxn ang="0">
                  <a:pos x="207" y="132"/>
                </a:cxn>
                <a:cxn ang="0">
                  <a:pos x="188" y="132"/>
                </a:cxn>
                <a:cxn ang="0">
                  <a:pos x="183" y="154"/>
                </a:cxn>
                <a:cxn ang="0">
                  <a:pos x="172" y="176"/>
                </a:cxn>
                <a:cxn ang="0">
                  <a:pos x="152" y="193"/>
                </a:cxn>
                <a:cxn ang="0">
                  <a:pos x="118" y="199"/>
                </a:cxn>
                <a:cxn ang="0">
                  <a:pos x="81" y="199"/>
                </a:cxn>
                <a:cxn ang="0">
                  <a:pos x="81" y="18"/>
                </a:cxn>
                <a:cxn ang="0">
                  <a:pos x="124" y="18"/>
                </a:cxn>
                <a:cxn ang="0">
                  <a:pos x="124" y="0"/>
                </a:cxn>
                <a:cxn ang="0">
                  <a:pos x="108" y="1"/>
                </a:cxn>
                <a:cxn ang="0">
                  <a:pos x="92" y="1"/>
                </a:cxn>
                <a:cxn ang="0">
                  <a:pos x="58" y="1"/>
                </a:cxn>
                <a:cxn ang="0">
                  <a:pos x="28" y="1"/>
                </a:cxn>
                <a:cxn ang="0">
                  <a:pos x="0" y="0"/>
                </a:cxn>
                <a:cxn ang="0">
                  <a:pos x="0" y="18"/>
                </a:cxn>
                <a:cxn ang="0">
                  <a:pos x="33" y="18"/>
                </a:cxn>
                <a:cxn ang="0">
                  <a:pos x="33" y="199"/>
                </a:cxn>
                <a:cxn ang="0">
                  <a:pos x="0" y="199"/>
                </a:cxn>
                <a:cxn ang="0">
                  <a:pos x="0" y="217"/>
                </a:cxn>
                <a:cxn ang="0">
                  <a:pos x="197" y="217"/>
                </a:cxn>
                <a:cxn ang="0">
                  <a:pos x="207" y="132"/>
                </a:cxn>
              </a:cxnLst>
              <a:rect l="0" t="0" r="r" b="b"/>
              <a:pathLst>
                <a:path w="207" h="217">
                  <a:moveTo>
                    <a:pt x="207" y="132"/>
                  </a:moveTo>
                  <a:lnTo>
                    <a:pt x="188" y="132"/>
                  </a:lnTo>
                  <a:lnTo>
                    <a:pt x="183" y="154"/>
                  </a:lnTo>
                  <a:lnTo>
                    <a:pt x="172" y="176"/>
                  </a:lnTo>
                  <a:lnTo>
                    <a:pt x="152" y="193"/>
                  </a:lnTo>
                  <a:lnTo>
                    <a:pt x="118" y="199"/>
                  </a:lnTo>
                  <a:lnTo>
                    <a:pt x="81" y="199"/>
                  </a:lnTo>
                  <a:lnTo>
                    <a:pt x="81" y="18"/>
                  </a:lnTo>
                  <a:lnTo>
                    <a:pt x="124" y="18"/>
                  </a:lnTo>
                  <a:lnTo>
                    <a:pt x="124" y="0"/>
                  </a:lnTo>
                  <a:lnTo>
                    <a:pt x="108" y="1"/>
                  </a:lnTo>
                  <a:lnTo>
                    <a:pt x="92" y="1"/>
                  </a:lnTo>
                  <a:lnTo>
                    <a:pt x="58" y="1"/>
                  </a:lnTo>
                  <a:lnTo>
                    <a:pt x="28" y="1"/>
                  </a:lnTo>
                  <a:lnTo>
                    <a:pt x="0" y="0"/>
                  </a:lnTo>
                  <a:lnTo>
                    <a:pt x="0" y="18"/>
                  </a:lnTo>
                  <a:lnTo>
                    <a:pt x="33" y="18"/>
                  </a:lnTo>
                  <a:lnTo>
                    <a:pt x="33" y="199"/>
                  </a:lnTo>
                  <a:lnTo>
                    <a:pt x="0" y="199"/>
                  </a:lnTo>
                  <a:lnTo>
                    <a:pt x="0" y="217"/>
                  </a:lnTo>
                  <a:lnTo>
                    <a:pt x="197" y="217"/>
                  </a:lnTo>
                  <a:lnTo>
                    <a:pt x="207" y="13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93" name="Freeform 97"/>
            <p:cNvSpPr>
              <a:spLocks noChangeAspect="1" noEditPoints="1"/>
            </p:cNvSpPr>
            <p:nvPr/>
          </p:nvSpPr>
          <p:spPr bwMode="auto">
            <a:xfrm>
              <a:off x="5438" y="915"/>
              <a:ext cx="184" cy="145"/>
            </a:xfrm>
            <a:custGeom>
              <a:avLst/>
              <a:gdLst/>
              <a:ahLst/>
              <a:cxnLst>
                <a:cxn ang="0">
                  <a:pos x="149" y="31"/>
                </a:cxn>
                <a:cxn ang="0">
                  <a:pos x="112" y="4"/>
                </a:cxn>
                <a:cxn ang="0">
                  <a:pos x="68" y="0"/>
                </a:cxn>
                <a:cxn ang="0">
                  <a:pos x="48" y="1"/>
                </a:cxn>
                <a:cxn ang="0">
                  <a:pos x="28" y="7"/>
                </a:cxn>
                <a:cxn ang="0">
                  <a:pos x="15" y="21"/>
                </a:cxn>
                <a:cxn ang="0">
                  <a:pos x="15" y="40"/>
                </a:cxn>
                <a:cxn ang="0">
                  <a:pos x="27" y="51"/>
                </a:cxn>
                <a:cxn ang="0">
                  <a:pos x="44" y="51"/>
                </a:cxn>
                <a:cxn ang="0">
                  <a:pos x="56" y="40"/>
                </a:cxn>
                <a:cxn ang="0">
                  <a:pos x="56" y="23"/>
                </a:cxn>
                <a:cxn ang="0">
                  <a:pos x="52" y="16"/>
                </a:cxn>
                <a:cxn ang="0">
                  <a:pos x="63" y="15"/>
                </a:cxn>
                <a:cxn ang="0">
                  <a:pos x="75" y="14"/>
                </a:cxn>
                <a:cxn ang="0">
                  <a:pos x="102" y="22"/>
                </a:cxn>
                <a:cxn ang="0">
                  <a:pos x="113" y="50"/>
                </a:cxn>
                <a:cxn ang="0">
                  <a:pos x="104" y="59"/>
                </a:cxn>
                <a:cxn ang="0">
                  <a:pos x="71" y="61"/>
                </a:cxn>
                <a:cxn ang="0">
                  <a:pos x="32" y="71"/>
                </a:cxn>
                <a:cxn ang="0">
                  <a:pos x="4" y="91"/>
                </a:cxn>
                <a:cxn ang="0">
                  <a:pos x="1" y="117"/>
                </a:cxn>
                <a:cxn ang="0">
                  <a:pos x="12" y="131"/>
                </a:cxn>
                <a:cxn ang="0">
                  <a:pos x="31" y="140"/>
                </a:cxn>
                <a:cxn ang="0">
                  <a:pos x="54" y="144"/>
                </a:cxn>
                <a:cxn ang="0">
                  <a:pos x="88" y="142"/>
                </a:cxn>
                <a:cxn ang="0">
                  <a:pos x="114" y="128"/>
                </a:cxn>
                <a:cxn ang="0">
                  <a:pos x="121" y="130"/>
                </a:cxn>
                <a:cxn ang="0">
                  <a:pos x="138" y="141"/>
                </a:cxn>
                <a:cxn ang="0">
                  <a:pos x="173" y="143"/>
                </a:cxn>
                <a:cxn ang="0">
                  <a:pos x="180" y="142"/>
                </a:cxn>
                <a:cxn ang="0">
                  <a:pos x="184" y="134"/>
                </a:cxn>
                <a:cxn ang="0">
                  <a:pos x="181" y="126"/>
                </a:cxn>
                <a:cxn ang="0">
                  <a:pos x="172" y="125"/>
                </a:cxn>
                <a:cxn ang="0">
                  <a:pos x="156" y="123"/>
                </a:cxn>
                <a:cxn ang="0">
                  <a:pos x="153" y="115"/>
                </a:cxn>
                <a:cxn ang="0">
                  <a:pos x="113" y="100"/>
                </a:cxn>
                <a:cxn ang="0">
                  <a:pos x="112" y="111"/>
                </a:cxn>
                <a:cxn ang="0">
                  <a:pos x="101" y="123"/>
                </a:cxn>
                <a:cxn ang="0">
                  <a:pos x="83" y="129"/>
                </a:cxn>
                <a:cxn ang="0">
                  <a:pos x="72" y="130"/>
                </a:cxn>
                <a:cxn ang="0">
                  <a:pos x="49" y="123"/>
                </a:cxn>
                <a:cxn ang="0">
                  <a:pos x="40" y="106"/>
                </a:cxn>
                <a:cxn ang="0">
                  <a:pos x="65" y="79"/>
                </a:cxn>
                <a:cxn ang="0">
                  <a:pos x="113" y="71"/>
                </a:cxn>
              </a:cxnLst>
              <a:rect l="0" t="0" r="r" b="b"/>
              <a:pathLst>
                <a:path w="184" h="145">
                  <a:moveTo>
                    <a:pt x="153" y="49"/>
                  </a:moveTo>
                  <a:lnTo>
                    <a:pt x="149" y="31"/>
                  </a:lnTo>
                  <a:lnTo>
                    <a:pt x="136" y="15"/>
                  </a:lnTo>
                  <a:lnTo>
                    <a:pt x="112" y="4"/>
                  </a:lnTo>
                  <a:lnTo>
                    <a:pt x="76" y="0"/>
                  </a:lnTo>
                  <a:lnTo>
                    <a:pt x="68" y="0"/>
                  </a:lnTo>
                  <a:lnTo>
                    <a:pt x="58" y="0"/>
                  </a:lnTo>
                  <a:lnTo>
                    <a:pt x="48" y="1"/>
                  </a:lnTo>
                  <a:lnTo>
                    <a:pt x="38" y="3"/>
                  </a:lnTo>
                  <a:lnTo>
                    <a:pt x="28" y="7"/>
                  </a:lnTo>
                  <a:lnTo>
                    <a:pt x="21" y="13"/>
                  </a:lnTo>
                  <a:lnTo>
                    <a:pt x="15" y="21"/>
                  </a:lnTo>
                  <a:lnTo>
                    <a:pt x="13" y="31"/>
                  </a:lnTo>
                  <a:lnTo>
                    <a:pt x="15" y="40"/>
                  </a:lnTo>
                  <a:lnTo>
                    <a:pt x="20" y="47"/>
                  </a:lnTo>
                  <a:lnTo>
                    <a:pt x="27" y="51"/>
                  </a:lnTo>
                  <a:lnTo>
                    <a:pt x="35" y="53"/>
                  </a:lnTo>
                  <a:lnTo>
                    <a:pt x="44" y="51"/>
                  </a:lnTo>
                  <a:lnTo>
                    <a:pt x="51" y="47"/>
                  </a:lnTo>
                  <a:lnTo>
                    <a:pt x="56" y="40"/>
                  </a:lnTo>
                  <a:lnTo>
                    <a:pt x="57" y="31"/>
                  </a:lnTo>
                  <a:lnTo>
                    <a:pt x="56" y="23"/>
                  </a:lnTo>
                  <a:lnTo>
                    <a:pt x="53" y="19"/>
                  </a:lnTo>
                  <a:lnTo>
                    <a:pt x="52" y="16"/>
                  </a:lnTo>
                  <a:lnTo>
                    <a:pt x="55" y="15"/>
                  </a:lnTo>
                  <a:lnTo>
                    <a:pt x="63" y="15"/>
                  </a:lnTo>
                  <a:lnTo>
                    <a:pt x="70" y="14"/>
                  </a:lnTo>
                  <a:lnTo>
                    <a:pt x="75" y="14"/>
                  </a:lnTo>
                  <a:lnTo>
                    <a:pt x="90" y="16"/>
                  </a:lnTo>
                  <a:lnTo>
                    <a:pt x="102" y="22"/>
                  </a:lnTo>
                  <a:lnTo>
                    <a:pt x="110" y="33"/>
                  </a:lnTo>
                  <a:lnTo>
                    <a:pt x="113" y="50"/>
                  </a:lnTo>
                  <a:lnTo>
                    <a:pt x="113" y="58"/>
                  </a:lnTo>
                  <a:lnTo>
                    <a:pt x="104" y="59"/>
                  </a:lnTo>
                  <a:lnTo>
                    <a:pt x="89" y="59"/>
                  </a:lnTo>
                  <a:lnTo>
                    <a:pt x="71" y="61"/>
                  </a:lnTo>
                  <a:lnTo>
                    <a:pt x="51" y="65"/>
                  </a:lnTo>
                  <a:lnTo>
                    <a:pt x="32" y="71"/>
                  </a:lnTo>
                  <a:lnTo>
                    <a:pt x="15" y="79"/>
                  </a:lnTo>
                  <a:lnTo>
                    <a:pt x="4" y="91"/>
                  </a:lnTo>
                  <a:lnTo>
                    <a:pt x="0" y="106"/>
                  </a:lnTo>
                  <a:lnTo>
                    <a:pt x="1" y="117"/>
                  </a:lnTo>
                  <a:lnTo>
                    <a:pt x="5" y="125"/>
                  </a:lnTo>
                  <a:lnTo>
                    <a:pt x="12" y="131"/>
                  </a:lnTo>
                  <a:lnTo>
                    <a:pt x="21" y="137"/>
                  </a:lnTo>
                  <a:lnTo>
                    <a:pt x="31" y="140"/>
                  </a:lnTo>
                  <a:lnTo>
                    <a:pt x="42" y="143"/>
                  </a:lnTo>
                  <a:lnTo>
                    <a:pt x="54" y="144"/>
                  </a:lnTo>
                  <a:lnTo>
                    <a:pt x="66" y="145"/>
                  </a:lnTo>
                  <a:lnTo>
                    <a:pt x="88" y="142"/>
                  </a:lnTo>
                  <a:lnTo>
                    <a:pt x="103" y="136"/>
                  </a:lnTo>
                  <a:lnTo>
                    <a:pt x="114" y="128"/>
                  </a:lnTo>
                  <a:lnTo>
                    <a:pt x="120" y="121"/>
                  </a:lnTo>
                  <a:lnTo>
                    <a:pt x="121" y="130"/>
                  </a:lnTo>
                  <a:lnTo>
                    <a:pt x="127" y="137"/>
                  </a:lnTo>
                  <a:lnTo>
                    <a:pt x="138" y="141"/>
                  </a:lnTo>
                  <a:lnTo>
                    <a:pt x="154" y="143"/>
                  </a:lnTo>
                  <a:lnTo>
                    <a:pt x="173" y="143"/>
                  </a:lnTo>
                  <a:lnTo>
                    <a:pt x="177" y="143"/>
                  </a:lnTo>
                  <a:lnTo>
                    <a:pt x="180" y="142"/>
                  </a:lnTo>
                  <a:lnTo>
                    <a:pt x="183" y="139"/>
                  </a:lnTo>
                  <a:lnTo>
                    <a:pt x="184" y="134"/>
                  </a:lnTo>
                  <a:lnTo>
                    <a:pt x="183" y="129"/>
                  </a:lnTo>
                  <a:lnTo>
                    <a:pt x="181" y="126"/>
                  </a:lnTo>
                  <a:lnTo>
                    <a:pt x="177" y="125"/>
                  </a:lnTo>
                  <a:lnTo>
                    <a:pt x="172" y="125"/>
                  </a:lnTo>
                  <a:lnTo>
                    <a:pt x="161" y="125"/>
                  </a:lnTo>
                  <a:lnTo>
                    <a:pt x="156" y="123"/>
                  </a:lnTo>
                  <a:lnTo>
                    <a:pt x="154" y="120"/>
                  </a:lnTo>
                  <a:lnTo>
                    <a:pt x="153" y="115"/>
                  </a:lnTo>
                  <a:lnTo>
                    <a:pt x="153" y="49"/>
                  </a:lnTo>
                  <a:close/>
                  <a:moveTo>
                    <a:pt x="113" y="100"/>
                  </a:moveTo>
                  <a:lnTo>
                    <a:pt x="113" y="105"/>
                  </a:lnTo>
                  <a:lnTo>
                    <a:pt x="112" y="111"/>
                  </a:lnTo>
                  <a:lnTo>
                    <a:pt x="108" y="117"/>
                  </a:lnTo>
                  <a:lnTo>
                    <a:pt x="101" y="123"/>
                  </a:lnTo>
                  <a:lnTo>
                    <a:pt x="92" y="127"/>
                  </a:lnTo>
                  <a:lnTo>
                    <a:pt x="83" y="129"/>
                  </a:lnTo>
                  <a:lnTo>
                    <a:pt x="76" y="130"/>
                  </a:lnTo>
                  <a:lnTo>
                    <a:pt x="72" y="130"/>
                  </a:lnTo>
                  <a:lnTo>
                    <a:pt x="60" y="128"/>
                  </a:lnTo>
                  <a:lnTo>
                    <a:pt x="49" y="123"/>
                  </a:lnTo>
                  <a:lnTo>
                    <a:pt x="42" y="116"/>
                  </a:lnTo>
                  <a:lnTo>
                    <a:pt x="40" y="106"/>
                  </a:lnTo>
                  <a:lnTo>
                    <a:pt x="46" y="90"/>
                  </a:lnTo>
                  <a:lnTo>
                    <a:pt x="65" y="79"/>
                  </a:lnTo>
                  <a:lnTo>
                    <a:pt x="88" y="73"/>
                  </a:lnTo>
                  <a:lnTo>
                    <a:pt x="113" y="71"/>
                  </a:lnTo>
                  <a:lnTo>
                    <a:pt x="113" y="10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94" name="Freeform 98"/>
            <p:cNvSpPr>
              <a:spLocks noChangeAspect="1"/>
            </p:cNvSpPr>
            <p:nvPr/>
          </p:nvSpPr>
          <p:spPr bwMode="auto">
            <a:xfrm>
              <a:off x="5632" y="857"/>
              <a:ext cx="127" cy="203"/>
            </a:xfrm>
            <a:custGeom>
              <a:avLst/>
              <a:gdLst/>
              <a:ahLst/>
              <a:cxnLst>
                <a:cxn ang="0">
                  <a:pos x="69" y="78"/>
                </a:cxn>
                <a:cxn ang="0">
                  <a:pos x="120" y="78"/>
                </a:cxn>
                <a:cxn ang="0">
                  <a:pos x="120" y="60"/>
                </a:cxn>
                <a:cxn ang="0">
                  <a:pos x="69" y="60"/>
                </a:cxn>
                <a:cxn ang="0">
                  <a:pos x="69" y="0"/>
                </a:cxn>
                <a:cxn ang="0">
                  <a:pos x="49" y="0"/>
                </a:cxn>
                <a:cxn ang="0">
                  <a:pos x="48" y="11"/>
                </a:cxn>
                <a:cxn ang="0">
                  <a:pos x="46" y="22"/>
                </a:cxn>
                <a:cxn ang="0">
                  <a:pos x="42" y="33"/>
                </a:cxn>
                <a:cxn ang="0">
                  <a:pos x="37" y="42"/>
                </a:cxn>
                <a:cxn ang="0">
                  <a:pos x="31" y="51"/>
                </a:cxn>
                <a:cxn ang="0">
                  <a:pos x="22" y="57"/>
                </a:cxn>
                <a:cxn ang="0">
                  <a:pos x="12" y="62"/>
                </a:cxn>
                <a:cxn ang="0">
                  <a:pos x="0" y="64"/>
                </a:cxn>
                <a:cxn ang="0">
                  <a:pos x="0" y="78"/>
                </a:cxn>
                <a:cxn ang="0">
                  <a:pos x="29" y="78"/>
                </a:cxn>
                <a:cxn ang="0">
                  <a:pos x="29" y="163"/>
                </a:cxn>
                <a:cxn ang="0">
                  <a:pos x="30" y="173"/>
                </a:cxn>
                <a:cxn ang="0">
                  <a:pos x="33" y="182"/>
                </a:cxn>
                <a:cxn ang="0">
                  <a:pos x="39" y="189"/>
                </a:cxn>
                <a:cxn ang="0">
                  <a:pos x="45" y="194"/>
                </a:cxn>
                <a:cxn ang="0">
                  <a:pos x="53" y="198"/>
                </a:cxn>
                <a:cxn ang="0">
                  <a:pos x="62" y="201"/>
                </a:cxn>
                <a:cxn ang="0">
                  <a:pos x="72" y="202"/>
                </a:cxn>
                <a:cxn ang="0">
                  <a:pos x="82" y="203"/>
                </a:cxn>
                <a:cxn ang="0">
                  <a:pos x="100" y="200"/>
                </a:cxn>
                <a:cxn ang="0">
                  <a:pos x="114" y="192"/>
                </a:cxn>
                <a:cxn ang="0">
                  <a:pos x="123" y="180"/>
                </a:cxn>
                <a:cxn ang="0">
                  <a:pos x="127" y="163"/>
                </a:cxn>
                <a:cxn ang="0">
                  <a:pos x="127" y="146"/>
                </a:cxn>
                <a:cxn ang="0">
                  <a:pos x="107" y="146"/>
                </a:cxn>
                <a:cxn ang="0">
                  <a:pos x="107" y="161"/>
                </a:cxn>
                <a:cxn ang="0">
                  <a:pos x="105" y="174"/>
                </a:cxn>
                <a:cxn ang="0">
                  <a:pos x="100" y="182"/>
                </a:cxn>
                <a:cxn ang="0">
                  <a:pos x="93" y="186"/>
                </a:cxn>
                <a:cxn ang="0">
                  <a:pos x="88" y="186"/>
                </a:cxn>
                <a:cxn ang="0">
                  <a:pos x="77" y="184"/>
                </a:cxn>
                <a:cxn ang="0">
                  <a:pos x="72" y="178"/>
                </a:cxn>
                <a:cxn ang="0">
                  <a:pos x="69" y="170"/>
                </a:cxn>
                <a:cxn ang="0">
                  <a:pos x="69" y="163"/>
                </a:cxn>
                <a:cxn ang="0">
                  <a:pos x="69" y="78"/>
                </a:cxn>
              </a:cxnLst>
              <a:rect l="0" t="0" r="r" b="b"/>
              <a:pathLst>
                <a:path w="127" h="203">
                  <a:moveTo>
                    <a:pt x="69" y="78"/>
                  </a:moveTo>
                  <a:lnTo>
                    <a:pt x="120" y="78"/>
                  </a:lnTo>
                  <a:lnTo>
                    <a:pt x="120" y="60"/>
                  </a:lnTo>
                  <a:lnTo>
                    <a:pt x="69" y="60"/>
                  </a:lnTo>
                  <a:lnTo>
                    <a:pt x="69" y="0"/>
                  </a:lnTo>
                  <a:lnTo>
                    <a:pt x="49" y="0"/>
                  </a:lnTo>
                  <a:lnTo>
                    <a:pt x="48" y="11"/>
                  </a:lnTo>
                  <a:lnTo>
                    <a:pt x="46" y="22"/>
                  </a:lnTo>
                  <a:lnTo>
                    <a:pt x="42" y="33"/>
                  </a:lnTo>
                  <a:lnTo>
                    <a:pt x="37" y="42"/>
                  </a:lnTo>
                  <a:lnTo>
                    <a:pt x="31" y="51"/>
                  </a:lnTo>
                  <a:lnTo>
                    <a:pt x="22" y="57"/>
                  </a:lnTo>
                  <a:lnTo>
                    <a:pt x="12" y="62"/>
                  </a:lnTo>
                  <a:lnTo>
                    <a:pt x="0" y="64"/>
                  </a:lnTo>
                  <a:lnTo>
                    <a:pt x="0" y="78"/>
                  </a:lnTo>
                  <a:lnTo>
                    <a:pt x="29" y="78"/>
                  </a:lnTo>
                  <a:lnTo>
                    <a:pt x="29" y="163"/>
                  </a:lnTo>
                  <a:lnTo>
                    <a:pt x="30" y="173"/>
                  </a:lnTo>
                  <a:lnTo>
                    <a:pt x="33" y="182"/>
                  </a:lnTo>
                  <a:lnTo>
                    <a:pt x="39" y="189"/>
                  </a:lnTo>
                  <a:lnTo>
                    <a:pt x="45" y="194"/>
                  </a:lnTo>
                  <a:lnTo>
                    <a:pt x="53" y="198"/>
                  </a:lnTo>
                  <a:lnTo>
                    <a:pt x="62" y="201"/>
                  </a:lnTo>
                  <a:lnTo>
                    <a:pt x="72" y="202"/>
                  </a:lnTo>
                  <a:lnTo>
                    <a:pt x="82" y="203"/>
                  </a:lnTo>
                  <a:lnTo>
                    <a:pt x="100" y="200"/>
                  </a:lnTo>
                  <a:lnTo>
                    <a:pt x="114" y="192"/>
                  </a:lnTo>
                  <a:lnTo>
                    <a:pt x="123" y="180"/>
                  </a:lnTo>
                  <a:lnTo>
                    <a:pt x="127" y="163"/>
                  </a:lnTo>
                  <a:lnTo>
                    <a:pt x="127" y="146"/>
                  </a:lnTo>
                  <a:lnTo>
                    <a:pt x="107" y="146"/>
                  </a:lnTo>
                  <a:lnTo>
                    <a:pt x="107" y="161"/>
                  </a:lnTo>
                  <a:lnTo>
                    <a:pt x="105" y="174"/>
                  </a:lnTo>
                  <a:lnTo>
                    <a:pt x="100" y="182"/>
                  </a:lnTo>
                  <a:lnTo>
                    <a:pt x="93" y="186"/>
                  </a:lnTo>
                  <a:lnTo>
                    <a:pt x="88" y="186"/>
                  </a:lnTo>
                  <a:lnTo>
                    <a:pt x="77" y="184"/>
                  </a:lnTo>
                  <a:lnTo>
                    <a:pt x="72" y="178"/>
                  </a:lnTo>
                  <a:lnTo>
                    <a:pt x="69" y="170"/>
                  </a:lnTo>
                  <a:lnTo>
                    <a:pt x="69" y="163"/>
                  </a:lnTo>
                  <a:lnTo>
                    <a:pt x="69" y="7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94960382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Sectoral HRTF Model: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/>
          <a:lstStyle/>
          <a:p>
            <a:fld id="{C8A3C2DC-176B-490C-97D2-8ED4C1EC2C7D}" type="slidenum">
              <a:rPr lang="en-US" smtClean="0"/>
              <a:pPr/>
              <a:t>43</a:t>
            </a:fld>
            <a:endParaRPr lang="en-US"/>
          </a:p>
        </p:txBody>
      </p:sp>
      <p:pic>
        <p:nvPicPr>
          <p:cNvPr id="5" name="Content Placeholder 4" descr="SECTornadoGrid.pn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947344" y="1143000"/>
            <a:ext cx="5249312" cy="48006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481656" y="5715000"/>
            <a:ext cx="76623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solidFill>
                  <a:srgbClr val="990000"/>
                </a:solidFill>
                <a:latin typeface="+mn-lt"/>
              </a:rPr>
              <a:t>Sectoral model does capture the intraconic HRTF features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963918" y="1114425"/>
            <a:ext cx="4022834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800" b="1" dirty="0" smtClean="0">
                <a:latin typeface="+mn-lt"/>
              </a:rPr>
              <a:t>Full         </a:t>
            </a:r>
            <a:r>
              <a:rPr lang="en-US" sz="1800" b="1" dirty="0" smtClean="0">
                <a:latin typeface="+mn-lt"/>
              </a:rPr>
              <a:t>  </a:t>
            </a:r>
            <a:r>
              <a:rPr lang="en-US" sz="1800" b="1" dirty="0" err="1" smtClean="0">
                <a:latin typeface="+mn-lt"/>
              </a:rPr>
              <a:t>Sectoral</a:t>
            </a:r>
            <a:r>
              <a:rPr lang="en-US" sz="1800" b="1" dirty="0" smtClean="0">
                <a:latin typeface="+mn-lt"/>
              </a:rPr>
              <a:t>       Average</a:t>
            </a:r>
            <a:endParaRPr lang="en-US" sz="1800" b="1" dirty="0">
              <a:latin typeface="+mn-l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38200" y="1828800"/>
            <a:ext cx="13548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latin typeface="+mn-lt"/>
              </a:rPr>
              <a:t>Subject 1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38200" y="3195935"/>
            <a:ext cx="13548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latin typeface="+mn-lt"/>
              </a:rPr>
              <a:t>Subject 2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38200" y="4495800"/>
            <a:ext cx="13548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latin typeface="+mn-lt"/>
              </a:rPr>
              <a:t>Subject 3</a:t>
            </a:r>
          </a:p>
        </p:txBody>
      </p:sp>
      <p:cxnSp>
        <p:nvCxnSpPr>
          <p:cNvPr id="13" name="Straight Connector 12"/>
          <p:cNvCxnSpPr/>
          <p:nvPr/>
        </p:nvCxnSpPr>
        <p:spPr bwMode="auto">
          <a:xfrm>
            <a:off x="2514600" y="2819400"/>
            <a:ext cx="4191000" cy="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4" name="Straight Connector 13"/>
          <p:cNvCxnSpPr/>
          <p:nvPr/>
        </p:nvCxnSpPr>
        <p:spPr bwMode="auto">
          <a:xfrm>
            <a:off x="2590800" y="4114800"/>
            <a:ext cx="4191000" cy="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327513122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Estimating the Sectoral HRTF:</a:t>
            </a:r>
            <a:endParaRPr lang="en-US" b="0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/>
          <a:lstStyle/>
          <a:p>
            <a:fld id="{C8A3C2DC-176B-490C-97D2-8ED4C1EC2C7D}" type="slidenum">
              <a:rPr lang="en-US" smtClean="0"/>
              <a:pPr/>
              <a:t>44</a:t>
            </a:fld>
            <a:endParaRPr lang="en-US" dirty="0"/>
          </a:p>
        </p:txBody>
      </p:sp>
      <p:sp>
        <p:nvSpPr>
          <p:cNvPr id="44" name="TextBox 43"/>
          <p:cNvSpPr txBox="1"/>
          <p:nvPr/>
        </p:nvSpPr>
        <p:spPr>
          <a:xfrm>
            <a:off x="195808" y="1295400"/>
            <a:ext cx="82623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+mn-lt"/>
              </a:rPr>
              <a:t>Estimate Sectoral HRTF with average lateral coefficients.</a:t>
            </a:r>
          </a:p>
        </p:txBody>
      </p:sp>
      <p:sp>
        <p:nvSpPr>
          <p:cNvPr id="82" name="TextBox 81"/>
          <p:cNvSpPr txBox="1"/>
          <p:nvPr/>
        </p:nvSpPr>
        <p:spPr>
          <a:xfrm>
            <a:off x="228600" y="3429000"/>
            <a:ext cx="85083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+mn-lt"/>
              </a:rPr>
              <a:t>Now use Bayesian technique with Sectoral basis functions.</a:t>
            </a:r>
          </a:p>
        </p:txBody>
      </p:sp>
      <p:sp>
        <p:nvSpPr>
          <p:cNvPr id="233" name="TextBox 232"/>
          <p:cNvSpPr txBox="1"/>
          <p:nvPr/>
        </p:nvSpPr>
        <p:spPr>
          <a:xfrm>
            <a:off x="4191000" y="2458004"/>
            <a:ext cx="181149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i="1" dirty="0" smtClean="0">
                <a:solidFill>
                  <a:srgbClr val="990000"/>
                </a:solidFill>
                <a:latin typeface="+mn-lt"/>
              </a:rPr>
              <a:t>Average</a:t>
            </a:r>
          </a:p>
          <a:p>
            <a:pPr algn="ctr"/>
            <a:r>
              <a:rPr lang="en-US" sz="2000" i="1" dirty="0" smtClean="0">
                <a:solidFill>
                  <a:srgbClr val="990000"/>
                </a:solidFill>
                <a:latin typeface="+mn-lt"/>
              </a:rPr>
              <a:t>Coefficients</a:t>
            </a:r>
          </a:p>
        </p:txBody>
      </p:sp>
      <p:cxnSp>
        <p:nvCxnSpPr>
          <p:cNvPr id="234" name="Straight Arrow Connector 233"/>
          <p:cNvCxnSpPr>
            <a:stCxn id="233" idx="1"/>
          </p:cNvCxnSpPr>
          <p:nvPr/>
        </p:nvCxnSpPr>
        <p:spPr bwMode="auto">
          <a:xfrm flipH="1" flipV="1">
            <a:off x="3061494" y="2458005"/>
            <a:ext cx="1129506" cy="353942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rgbClr val="990000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245" name="TextBox 244"/>
          <p:cNvSpPr txBox="1"/>
          <p:nvPr/>
        </p:nvSpPr>
        <p:spPr>
          <a:xfrm>
            <a:off x="4847463" y="5540514"/>
            <a:ext cx="354705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i="1" dirty="0" smtClean="0">
                <a:solidFill>
                  <a:srgbClr val="990000"/>
                </a:solidFill>
                <a:latin typeface="+mn-lt"/>
              </a:rPr>
              <a:t>Estimated Sectoral HRTF</a:t>
            </a:r>
          </a:p>
        </p:txBody>
      </p:sp>
      <p:cxnSp>
        <p:nvCxnSpPr>
          <p:cNvPr id="246" name="Straight Arrow Connector 245"/>
          <p:cNvCxnSpPr>
            <a:stCxn id="245" idx="0"/>
          </p:cNvCxnSpPr>
          <p:nvPr/>
        </p:nvCxnSpPr>
        <p:spPr bwMode="auto">
          <a:xfrm flipV="1">
            <a:off x="6620989" y="4724400"/>
            <a:ext cx="432585" cy="816114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rgbClr val="990000"/>
            </a:solidFill>
            <a:prstDash val="solid"/>
            <a:round/>
            <a:headEnd type="none" w="med" len="med"/>
            <a:tailEnd type="arrow"/>
          </a:ln>
          <a:effectLst/>
        </p:spPr>
      </p:cxnSp>
      <p:grpSp>
        <p:nvGrpSpPr>
          <p:cNvPr id="3222" name="Group 150"/>
          <p:cNvGrpSpPr>
            <a:grpSpLocks noChangeAspect="1"/>
          </p:cNvGrpSpPr>
          <p:nvPr>
            <p:custDataLst>
              <p:tags r:id="rId1"/>
            </p:custDataLst>
          </p:nvPr>
        </p:nvGrpSpPr>
        <p:grpSpPr bwMode="auto">
          <a:xfrm>
            <a:off x="381000" y="2057400"/>
            <a:ext cx="2555058" cy="624688"/>
            <a:chOff x="-1" y="0"/>
            <a:chExt cx="5763" cy="1409"/>
          </a:xfrm>
        </p:grpSpPr>
        <p:sp>
          <p:nvSpPr>
            <p:cNvPr id="3223" name="Freeform 151"/>
            <p:cNvSpPr>
              <a:spLocks noChangeAspect="1"/>
            </p:cNvSpPr>
            <p:nvPr/>
          </p:nvSpPr>
          <p:spPr bwMode="auto">
            <a:xfrm>
              <a:off x="62" y="0"/>
              <a:ext cx="170" cy="89"/>
            </a:xfrm>
            <a:custGeom>
              <a:avLst/>
              <a:gdLst/>
              <a:ahLst/>
              <a:cxnLst>
                <a:cxn ang="0">
                  <a:pos x="85" y="0"/>
                </a:cxn>
                <a:cxn ang="0">
                  <a:pos x="0" y="68"/>
                </a:cxn>
                <a:cxn ang="0">
                  <a:pos x="15" y="89"/>
                </a:cxn>
                <a:cxn ang="0">
                  <a:pos x="85" y="44"/>
                </a:cxn>
                <a:cxn ang="0">
                  <a:pos x="155" y="88"/>
                </a:cxn>
                <a:cxn ang="0">
                  <a:pos x="170" y="69"/>
                </a:cxn>
                <a:cxn ang="0">
                  <a:pos x="85" y="0"/>
                </a:cxn>
              </a:cxnLst>
              <a:rect l="0" t="0" r="r" b="b"/>
              <a:pathLst>
                <a:path w="170" h="89">
                  <a:moveTo>
                    <a:pt x="85" y="0"/>
                  </a:moveTo>
                  <a:lnTo>
                    <a:pt x="0" y="68"/>
                  </a:lnTo>
                  <a:lnTo>
                    <a:pt x="15" y="89"/>
                  </a:lnTo>
                  <a:lnTo>
                    <a:pt x="85" y="44"/>
                  </a:lnTo>
                  <a:lnTo>
                    <a:pt x="155" y="88"/>
                  </a:lnTo>
                  <a:lnTo>
                    <a:pt x="170" y="69"/>
                  </a:lnTo>
                  <a:lnTo>
                    <a:pt x="8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24" name="Freeform 152"/>
            <p:cNvSpPr>
              <a:spLocks noChangeAspect="1"/>
            </p:cNvSpPr>
            <p:nvPr/>
          </p:nvSpPr>
          <p:spPr bwMode="auto">
            <a:xfrm>
              <a:off x="-1" y="135"/>
              <a:ext cx="308" cy="376"/>
            </a:xfrm>
            <a:custGeom>
              <a:avLst/>
              <a:gdLst/>
              <a:ahLst/>
              <a:cxnLst>
                <a:cxn ang="0">
                  <a:pos x="37" y="350"/>
                </a:cxn>
                <a:cxn ang="0">
                  <a:pos x="0" y="350"/>
                </a:cxn>
                <a:cxn ang="0">
                  <a:pos x="0" y="376"/>
                </a:cxn>
                <a:cxn ang="0">
                  <a:pos x="14" y="375"/>
                </a:cxn>
                <a:cxn ang="0">
                  <a:pos x="32" y="375"/>
                </a:cxn>
                <a:cxn ang="0">
                  <a:pos x="51" y="374"/>
                </a:cxn>
                <a:cxn ang="0">
                  <a:pos x="68" y="374"/>
                </a:cxn>
                <a:cxn ang="0">
                  <a:pos x="86" y="374"/>
                </a:cxn>
                <a:cxn ang="0">
                  <a:pos x="105" y="375"/>
                </a:cxn>
                <a:cxn ang="0">
                  <a:pos x="123" y="375"/>
                </a:cxn>
                <a:cxn ang="0">
                  <a:pos x="136" y="376"/>
                </a:cxn>
                <a:cxn ang="0">
                  <a:pos x="136" y="350"/>
                </a:cxn>
                <a:cxn ang="0">
                  <a:pos x="99" y="350"/>
                </a:cxn>
                <a:cxn ang="0">
                  <a:pos x="99" y="237"/>
                </a:cxn>
                <a:cxn ang="0">
                  <a:pos x="107" y="199"/>
                </a:cxn>
                <a:cxn ang="0">
                  <a:pos x="127" y="172"/>
                </a:cxn>
                <a:cxn ang="0">
                  <a:pos x="153" y="157"/>
                </a:cxn>
                <a:cxn ang="0">
                  <a:pos x="180" y="151"/>
                </a:cxn>
                <a:cxn ang="0">
                  <a:pos x="192" y="154"/>
                </a:cxn>
                <a:cxn ang="0">
                  <a:pos x="201" y="162"/>
                </a:cxn>
                <a:cxn ang="0">
                  <a:pos x="207" y="178"/>
                </a:cxn>
                <a:cxn ang="0">
                  <a:pos x="209" y="204"/>
                </a:cxn>
                <a:cxn ang="0">
                  <a:pos x="209" y="350"/>
                </a:cxn>
                <a:cxn ang="0">
                  <a:pos x="172" y="350"/>
                </a:cxn>
                <a:cxn ang="0">
                  <a:pos x="172" y="376"/>
                </a:cxn>
                <a:cxn ang="0">
                  <a:pos x="186" y="375"/>
                </a:cxn>
                <a:cxn ang="0">
                  <a:pos x="204" y="375"/>
                </a:cxn>
                <a:cxn ang="0">
                  <a:pos x="223" y="374"/>
                </a:cxn>
                <a:cxn ang="0">
                  <a:pos x="240" y="374"/>
                </a:cxn>
                <a:cxn ang="0">
                  <a:pos x="258" y="374"/>
                </a:cxn>
                <a:cxn ang="0">
                  <a:pos x="277" y="375"/>
                </a:cxn>
                <a:cxn ang="0">
                  <a:pos x="294" y="375"/>
                </a:cxn>
                <a:cxn ang="0">
                  <a:pos x="308" y="376"/>
                </a:cxn>
                <a:cxn ang="0">
                  <a:pos x="308" y="350"/>
                </a:cxn>
                <a:cxn ang="0">
                  <a:pos x="271" y="350"/>
                </a:cxn>
                <a:cxn ang="0">
                  <a:pos x="271" y="210"/>
                </a:cxn>
                <a:cxn ang="0">
                  <a:pos x="266" y="174"/>
                </a:cxn>
                <a:cxn ang="0">
                  <a:pos x="250" y="150"/>
                </a:cxn>
                <a:cxn ang="0">
                  <a:pos x="224" y="136"/>
                </a:cxn>
                <a:cxn ang="0">
                  <a:pos x="188" y="132"/>
                </a:cxn>
                <a:cxn ang="0">
                  <a:pos x="153" y="137"/>
                </a:cxn>
                <a:cxn ang="0">
                  <a:pos x="127" y="150"/>
                </a:cxn>
                <a:cxn ang="0">
                  <a:pos x="108" y="168"/>
                </a:cxn>
                <a:cxn ang="0">
                  <a:pos x="96" y="185"/>
                </a:cxn>
                <a:cxn ang="0">
                  <a:pos x="96" y="0"/>
                </a:cxn>
                <a:cxn ang="0">
                  <a:pos x="0" y="4"/>
                </a:cxn>
                <a:cxn ang="0">
                  <a:pos x="0" y="30"/>
                </a:cxn>
                <a:cxn ang="0">
                  <a:pos x="20" y="30"/>
                </a:cxn>
                <a:cxn ang="0">
                  <a:pos x="31" y="32"/>
                </a:cxn>
                <a:cxn ang="0">
                  <a:pos x="36" y="39"/>
                </a:cxn>
                <a:cxn ang="0">
                  <a:pos x="37" y="51"/>
                </a:cxn>
                <a:cxn ang="0">
                  <a:pos x="37" y="350"/>
                </a:cxn>
              </a:cxnLst>
              <a:rect l="0" t="0" r="r" b="b"/>
              <a:pathLst>
                <a:path w="308" h="376">
                  <a:moveTo>
                    <a:pt x="37" y="350"/>
                  </a:moveTo>
                  <a:lnTo>
                    <a:pt x="0" y="350"/>
                  </a:lnTo>
                  <a:lnTo>
                    <a:pt x="0" y="376"/>
                  </a:lnTo>
                  <a:lnTo>
                    <a:pt x="14" y="375"/>
                  </a:lnTo>
                  <a:lnTo>
                    <a:pt x="32" y="375"/>
                  </a:lnTo>
                  <a:lnTo>
                    <a:pt x="51" y="374"/>
                  </a:lnTo>
                  <a:lnTo>
                    <a:pt x="68" y="374"/>
                  </a:lnTo>
                  <a:lnTo>
                    <a:pt x="86" y="374"/>
                  </a:lnTo>
                  <a:lnTo>
                    <a:pt x="105" y="375"/>
                  </a:lnTo>
                  <a:lnTo>
                    <a:pt x="123" y="375"/>
                  </a:lnTo>
                  <a:lnTo>
                    <a:pt x="136" y="376"/>
                  </a:lnTo>
                  <a:lnTo>
                    <a:pt x="136" y="350"/>
                  </a:lnTo>
                  <a:lnTo>
                    <a:pt x="99" y="350"/>
                  </a:lnTo>
                  <a:lnTo>
                    <a:pt x="99" y="237"/>
                  </a:lnTo>
                  <a:lnTo>
                    <a:pt x="107" y="199"/>
                  </a:lnTo>
                  <a:lnTo>
                    <a:pt x="127" y="172"/>
                  </a:lnTo>
                  <a:lnTo>
                    <a:pt x="153" y="157"/>
                  </a:lnTo>
                  <a:lnTo>
                    <a:pt x="180" y="151"/>
                  </a:lnTo>
                  <a:lnTo>
                    <a:pt x="192" y="154"/>
                  </a:lnTo>
                  <a:lnTo>
                    <a:pt x="201" y="162"/>
                  </a:lnTo>
                  <a:lnTo>
                    <a:pt x="207" y="178"/>
                  </a:lnTo>
                  <a:lnTo>
                    <a:pt x="209" y="204"/>
                  </a:lnTo>
                  <a:lnTo>
                    <a:pt x="209" y="350"/>
                  </a:lnTo>
                  <a:lnTo>
                    <a:pt x="172" y="350"/>
                  </a:lnTo>
                  <a:lnTo>
                    <a:pt x="172" y="376"/>
                  </a:lnTo>
                  <a:lnTo>
                    <a:pt x="186" y="375"/>
                  </a:lnTo>
                  <a:lnTo>
                    <a:pt x="204" y="375"/>
                  </a:lnTo>
                  <a:lnTo>
                    <a:pt x="223" y="374"/>
                  </a:lnTo>
                  <a:lnTo>
                    <a:pt x="240" y="374"/>
                  </a:lnTo>
                  <a:lnTo>
                    <a:pt x="258" y="374"/>
                  </a:lnTo>
                  <a:lnTo>
                    <a:pt x="277" y="375"/>
                  </a:lnTo>
                  <a:lnTo>
                    <a:pt x="294" y="375"/>
                  </a:lnTo>
                  <a:lnTo>
                    <a:pt x="308" y="376"/>
                  </a:lnTo>
                  <a:lnTo>
                    <a:pt x="308" y="350"/>
                  </a:lnTo>
                  <a:lnTo>
                    <a:pt x="271" y="350"/>
                  </a:lnTo>
                  <a:lnTo>
                    <a:pt x="271" y="210"/>
                  </a:lnTo>
                  <a:lnTo>
                    <a:pt x="266" y="174"/>
                  </a:lnTo>
                  <a:lnTo>
                    <a:pt x="250" y="150"/>
                  </a:lnTo>
                  <a:lnTo>
                    <a:pt x="224" y="136"/>
                  </a:lnTo>
                  <a:lnTo>
                    <a:pt x="188" y="132"/>
                  </a:lnTo>
                  <a:lnTo>
                    <a:pt x="153" y="137"/>
                  </a:lnTo>
                  <a:lnTo>
                    <a:pt x="127" y="150"/>
                  </a:lnTo>
                  <a:lnTo>
                    <a:pt x="108" y="168"/>
                  </a:lnTo>
                  <a:lnTo>
                    <a:pt x="96" y="185"/>
                  </a:lnTo>
                  <a:lnTo>
                    <a:pt x="96" y="0"/>
                  </a:lnTo>
                  <a:lnTo>
                    <a:pt x="0" y="4"/>
                  </a:lnTo>
                  <a:lnTo>
                    <a:pt x="0" y="30"/>
                  </a:lnTo>
                  <a:lnTo>
                    <a:pt x="20" y="30"/>
                  </a:lnTo>
                  <a:lnTo>
                    <a:pt x="31" y="32"/>
                  </a:lnTo>
                  <a:lnTo>
                    <a:pt x="36" y="39"/>
                  </a:lnTo>
                  <a:lnTo>
                    <a:pt x="37" y="51"/>
                  </a:lnTo>
                  <a:lnTo>
                    <a:pt x="37" y="35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25" name="Freeform 153"/>
            <p:cNvSpPr>
              <a:spLocks noChangeAspect="1"/>
            </p:cNvSpPr>
            <p:nvPr/>
          </p:nvSpPr>
          <p:spPr bwMode="auto">
            <a:xfrm>
              <a:off x="349" y="327"/>
              <a:ext cx="215" cy="269"/>
            </a:xfrm>
            <a:custGeom>
              <a:avLst/>
              <a:gdLst/>
              <a:ahLst/>
              <a:cxnLst>
                <a:cxn ang="0">
                  <a:pos x="62" y="90"/>
                </a:cxn>
                <a:cxn ang="0">
                  <a:pos x="41" y="70"/>
                </a:cxn>
                <a:cxn ang="0">
                  <a:pos x="39" y="52"/>
                </a:cxn>
                <a:cxn ang="0">
                  <a:pos x="45" y="39"/>
                </a:cxn>
                <a:cxn ang="0">
                  <a:pos x="57" y="28"/>
                </a:cxn>
                <a:cxn ang="0">
                  <a:pos x="79" y="21"/>
                </a:cxn>
                <a:cxn ang="0">
                  <a:pos x="107" y="20"/>
                </a:cxn>
                <a:cxn ang="0">
                  <a:pos x="132" y="26"/>
                </a:cxn>
                <a:cxn ang="0">
                  <a:pos x="155" y="39"/>
                </a:cxn>
                <a:cxn ang="0">
                  <a:pos x="172" y="63"/>
                </a:cxn>
                <a:cxn ang="0">
                  <a:pos x="178" y="86"/>
                </a:cxn>
                <a:cxn ang="0">
                  <a:pos x="183" y="91"/>
                </a:cxn>
                <a:cxn ang="0">
                  <a:pos x="196" y="91"/>
                </a:cxn>
                <a:cxn ang="0">
                  <a:pos x="201" y="85"/>
                </a:cxn>
                <a:cxn ang="0">
                  <a:pos x="201" y="13"/>
                </a:cxn>
                <a:cxn ang="0">
                  <a:pos x="192" y="0"/>
                </a:cxn>
                <a:cxn ang="0">
                  <a:pos x="183" y="5"/>
                </a:cxn>
                <a:cxn ang="0">
                  <a:pos x="167" y="20"/>
                </a:cxn>
                <a:cxn ang="0">
                  <a:pos x="165" y="20"/>
                </a:cxn>
                <a:cxn ang="0">
                  <a:pos x="146" y="10"/>
                </a:cxn>
                <a:cxn ang="0">
                  <a:pos x="111" y="1"/>
                </a:cxn>
                <a:cxn ang="0">
                  <a:pos x="51" y="7"/>
                </a:cxn>
                <a:cxn ang="0">
                  <a:pos x="5" y="50"/>
                </a:cxn>
                <a:cxn ang="0">
                  <a:pos x="6" y="104"/>
                </a:cxn>
                <a:cxn ang="0">
                  <a:pos x="35" y="137"/>
                </a:cxn>
                <a:cxn ang="0">
                  <a:pos x="76" y="152"/>
                </a:cxn>
                <a:cxn ang="0">
                  <a:pos x="115" y="159"/>
                </a:cxn>
                <a:cxn ang="0">
                  <a:pos x="134" y="163"/>
                </a:cxn>
                <a:cxn ang="0">
                  <a:pos x="152" y="169"/>
                </a:cxn>
                <a:cxn ang="0">
                  <a:pos x="173" y="190"/>
                </a:cxn>
                <a:cxn ang="0">
                  <a:pos x="176" y="208"/>
                </a:cxn>
                <a:cxn ang="0">
                  <a:pos x="173" y="221"/>
                </a:cxn>
                <a:cxn ang="0">
                  <a:pos x="162" y="236"/>
                </a:cxn>
                <a:cxn ang="0">
                  <a:pos x="138" y="246"/>
                </a:cxn>
                <a:cxn ang="0">
                  <a:pos x="107" y="248"/>
                </a:cxn>
                <a:cxn ang="0">
                  <a:pos x="73" y="243"/>
                </a:cxn>
                <a:cxn ang="0">
                  <a:pos x="39" y="225"/>
                </a:cxn>
                <a:cxn ang="0">
                  <a:pos x="25" y="199"/>
                </a:cxn>
                <a:cxn ang="0">
                  <a:pos x="24" y="184"/>
                </a:cxn>
                <a:cxn ang="0">
                  <a:pos x="19" y="179"/>
                </a:cxn>
                <a:cxn ang="0">
                  <a:pos x="6" y="179"/>
                </a:cxn>
                <a:cxn ang="0">
                  <a:pos x="0" y="184"/>
                </a:cxn>
                <a:cxn ang="0">
                  <a:pos x="0" y="257"/>
                </a:cxn>
                <a:cxn ang="0">
                  <a:pos x="9" y="269"/>
                </a:cxn>
                <a:cxn ang="0">
                  <a:pos x="17" y="267"/>
                </a:cxn>
                <a:cxn ang="0">
                  <a:pos x="34" y="250"/>
                </a:cxn>
                <a:cxn ang="0">
                  <a:pos x="119" y="269"/>
                </a:cxn>
                <a:cxn ang="0">
                  <a:pos x="194" y="242"/>
                </a:cxn>
                <a:cxn ang="0">
                  <a:pos x="215" y="188"/>
                </a:cxn>
                <a:cxn ang="0">
                  <a:pos x="208" y="158"/>
                </a:cxn>
                <a:cxn ang="0">
                  <a:pos x="192" y="134"/>
                </a:cxn>
                <a:cxn ang="0">
                  <a:pos x="169" y="117"/>
                </a:cxn>
                <a:cxn ang="0">
                  <a:pos x="142" y="108"/>
                </a:cxn>
              </a:cxnLst>
              <a:rect l="0" t="0" r="r" b="b"/>
              <a:pathLst>
                <a:path w="215" h="269">
                  <a:moveTo>
                    <a:pt x="80" y="96"/>
                  </a:moveTo>
                  <a:lnTo>
                    <a:pt x="62" y="90"/>
                  </a:lnTo>
                  <a:lnTo>
                    <a:pt x="49" y="81"/>
                  </a:lnTo>
                  <a:lnTo>
                    <a:pt x="41" y="70"/>
                  </a:lnTo>
                  <a:lnTo>
                    <a:pt x="39" y="58"/>
                  </a:lnTo>
                  <a:lnTo>
                    <a:pt x="39" y="52"/>
                  </a:lnTo>
                  <a:lnTo>
                    <a:pt x="41" y="45"/>
                  </a:lnTo>
                  <a:lnTo>
                    <a:pt x="45" y="39"/>
                  </a:lnTo>
                  <a:lnTo>
                    <a:pt x="50" y="33"/>
                  </a:lnTo>
                  <a:lnTo>
                    <a:pt x="57" y="28"/>
                  </a:lnTo>
                  <a:lnTo>
                    <a:pt x="67" y="23"/>
                  </a:lnTo>
                  <a:lnTo>
                    <a:pt x="79" y="21"/>
                  </a:lnTo>
                  <a:lnTo>
                    <a:pt x="94" y="19"/>
                  </a:lnTo>
                  <a:lnTo>
                    <a:pt x="107" y="20"/>
                  </a:lnTo>
                  <a:lnTo>
                    <a:pt x="120" y="22"/>
                  </a:lnTo>
                  <a:lnTo>
                    <a:pt x="132" y="26"/>
                  </a:lnTo>
                  <a:lnTo>
                    <a:pt x="144" y="31"/>
                  </a:lnTo>
                  <a:lnTo>
                    <a:pt x="155" y="39"/>
                  </a:lnTo>
                  <a:lnTo>
                    <a:pt x="165" y="50"/>
                  </a:lnTo>
                  <a:lnTo>
                    <a:pt x="172" y="63"/>
                  </a:lnTo>
                  <a:lnTo>
                    <a:pt x="176" y="80"/>
                  </a:lnTo>
                  <a:lnTo>
                    <a:pt x="178" y="86"/>
                  </a:lnTo>
                  <a:lnTo>
                    <a:pt x="180" y="89"/>
                  </a:lnTo>
                  <a:lnTo>
                    <a:pt x="183" y="91"/>
                  </a:lnTo>
                  <a:lnTo>
                    <a:pt x="189" y="91"/>
                  </a:lnTo>
                  <a:lnTo>
                    <a:pt x="196" y="91"/>
                  </a:lnTo>
                  <a:lnTo>
                    <a:pt x="199" y="89"/>
                  </a:lnTo>
                  <a:lnTo>
                    <a:pt x="201" y="85"/>
                  </a:lnTo>
                  <a:lnTo>
                    <a:pt x="201" y="79"/>
                  </a:lnTo>
                  <a:lnTo>
                    <a:pt x="201" y="13"/>
                  </a:lnTo>
                  <a:lnTo>
                    <a:pt x="200" y="3"/>
                  </a:lnTo>
                  <a:lnTo>
                    <a:pt x="192" y="0"/>
                  </a:lnTo>
                  <a:lnTo>
                    <a:pt x="188" y="1"/>
                  </a:lnTo>
                  <a:lnTo>
                    <a:pt x="183" y="5"/>
                  </a:lnTo>
                  <a:lnTo>
                    <a:pt x="170" y="17"/>
                  </a:lnTo>
                  <a:lnTo>
                    <a:pt x="167" y="20"/>
                  </a:lnTo>
                  <a:lnTo>
                    <a:pt x="166" y="20"/>
                  </a:lnTo>
                  <a:lnTo>
                    <a:pt x="165" y="20"/>
                  </a:lnTo>
                  <a:lnTo>
                    <a:pt x="163" y="18"/>
                  </a:lnTo>
                  <a:lnTo>
                    <a:pt x="146" y="10"/>
                  </a:lnTo>
                  <a:lnTo>
                    <a:pt x="129" y="4"/>
                  </a:lnTo>
                  <a:lnTo>
                    <a:pt x="111" y="1"/>
                  </a:lnTo>
                  <a:lnTo>
                    <a:pt x="94" y="0"/>
                  </a:lnTo>
                  <a:lnTo>
                    <a:pt x="51" y="7"/>
                  </a:lnTo>
                  <a:lnTo>
                    <a:pt x="22" y="25"/>
                  </a:lnTo>
                  <a:lnTo>
                    <a:pt x="5" y="50"/>
                  </a:lnTo>
                  <a:lnTo>
                    <a:pt x="0" y="76"/>
                  </a:lnTo>
                  <a:lnTo>
                    <a:pt x="6" y="104"/>
                  </a:lnTo>
                  <a:lnTo>
                    <a:pt x="20" y="125"/>
                  </a:lnTo>
                  <a:lnTo>
                    <a:pt x="35" y="137"/>
                  </a:lnTo>
                  <a:lnTo>
                    <a:pt x="53" y="146"/>
                  </a:lnTo>
                  <a:lnTo>
                    <a:pt x="76" y="152"/>
                  </a:lnTo>
                  <a:lnTo>
                    <a:pt x="106" y="158"/>
                  </a:lnTo>
                  <a:lnTo>
                    <a:pt x="115" y="159"/>
                  </a:lnTo>
                  <a:lnTo>
                    <a:pt x="125" y="161"/>
                  </a:lnTo>
                  <a:lnTo>
                    <a:pt x="134" y="163"/>
                  </a:lnTo>
                  <a:lnTo>
                    <a:pt x="139" y="164"/>
                  </a:lnTo>
                  <a:lnTo>
                    <a:pt x="152" y="169"/>
                  </a:lnTo>
                  <a:lnTo>
                    <a:pt x="164" y="178"/>
                  </a:lnTo>
                  <a:lnTo>
                    <a:pt x="173" y="190"/>
                  </a:lnTo>
                  <a:lnTo>
                    <a:pt x="176" y="205"/>
                  </a:lnTo>
                  <a:lnTo>
                    <a:pt x="176" y="208"/>
                  </a:lnTo>
                  <a:lnTo>
                    <a:pt x="175" y="214"/>
                  </a:lnTo>
                  <a:lnTo>
                    <a:pt x="173" y="221"/>
                  </a:lnTo>
                  <a:lnTo>
                    <a:pt x="169" y="228"/>
                  </a:lnTo>
                  <a:lnTo>
                    <a:pt x="162" y="236"/>
                  </a:lnTo>
                  <a:lnTo>
                    <a:pt x="152" y="242"/>
                  </a:lnTo>
                  <a:lnTo>
                    <a:pt x="138" y="246"/>
                  </a:lnTo>
                  <a:lnTo>
                    <a:pt x="119" y="248"/>
                  </a:lnTo>
                  <a:lnTo>
                    <a:pt x="107" y="248"/>
                  </a:lnTo>
                  <a:lnTo>
                    <a:pt x="91" y="246"/>
                  </a:lnTo>
                  <a:lnTo>
                    <a:pt x="73" y="243"/>
                  </a:lnTo>
                  <a:lnTo>
                    <a:pt x="55" y="236"/>
                  </a:lnTo>
                  <a:lnTo>
                    <a:pt x="39" y="225"/>
                  </a:lnTo>
                  <a:lnTo>
                    <a:pt x="30" y="212"/>
                  </a:lnTo>
                  <a:lnTo>
                    <a:pt x="25" y="199"/>
                  </a:lnTo>
                  <a:lnTo>
                    <a:pt x="24" y="188"/>
                  </a:lnTo>
                  <a:lnTo>
                    <a:pt x="24" y="184"/>
                  </a:lnTo>
                  <a:lnTo>
                    <a:pt x="22" y="180"/>
                  </a:lnTo>
                  <a:lnTo>
                    <a:pt x="19" y="179"/>
                  </a:lnTo>
                  <a:lnTo>
                    <a:pt x="12" y="178"/>
                  </a:lnTo>
                  <a:lnTo>
                    <a:pt x="6" y="179"/>
                  </a:lnTo>
                  <a:lnTo>
                    <a:pt x="2" y="180"/>
                  </a:lnTo>
                  <a:lnTo>
                    <a:pt x="0" y="184"/>
                  </a:lnTo>
                  <a:lnTo>
                    <a:pt x="0" y="191"/>
                  </a:lnTo>
                  <a:lnTo>
                    <a:pt x="0" y="257"/>
                  </a:lnTo>
                  <a:lnTo>
                    <a:pt x="1" y="266"/>
                  </a:lnTo>
                  <a:lnTo>
                    <a:pt x="9" y="269"/>
                  </a:lnTo>
                  <a:lnTo>
                    <a:pt x="14" y="269"/>
                  </a:lnTo>
                  <a:lnTo>
                    <a:pt x="17" y="267"/>
                  </a:lnTo>
                  <a:lnTo>
                    <a:pt x="26" y="258"/>
                  </a:lnTo>
                  <a:lnTo>
                    <a:pt x="34" y="250"/>
                  </a:lnTo>
                  <a:lnTo>
                    <a:pt x="77" y="266"/>
                  </a:lnTo>
                  <a:lnTo>
                    <a:pt x="119" y="269"/>
                  </a:lnTo>
                  <a:lnTo>
                    <a:pt x="165" y="262"/>
                  </a:lnTo>
                  <a:lnTo>
                    <a:pt x="194" y="242"/>
                  </a:lnTo>
                  <a:lnTo>
                    <a:pt x="210" y="216"/>
                  </a:lnTo>
                  <a:lnTo>
                    <a:pt x="215" y="188"/>
                  </a:lnTo>
                  <a:lnTo>
                    <a:pt x="213" y="172"/>
                  </a:lnTo>
                  <a:lnTo>
                    <a:pt x="208" y="158"/>
                  </a:lnTo>
                  <a:lnTo>
                    <a:pt x="201" y="145"/>
                  </a:lnTo>
                  <a:lnTo>
                    <a:pt x="192" y="134"/>
                  </a:lnTo>
                  <a:lnTo>
                    <a:pt x="181" y="125"/>
                  </a:lnTo>
                  <a:lnTo>
                    <a:pt x="169" y="117"/>
                  </a:lnTo>
                  <a:lnTo>
                    <a:pt x="156" y="112"/>
                  </a:lnTo>
                  <a:lnTo>
                    <a:pt x="142" y="108"/>
                  </a:lnTo>
                  <a:lnTo>
                    <a:pt x="80" y="96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26" name="Freeform 154"/>
            <p:cNvSpPr>
              <a:spLocks noChangeAspect="1" noEditPoints="1"/>
            </p:cNvSpPr>
            <p:nvPr/>
          </p:nvSpPr>
          <p:spPr bwMode="auto">
            <a:xfrm>
              <a:off x="608" y="420"/>
              <a:ext cx="193" cy="174"/>
            </a:xfrm>
            <a:custGeom>
              <a:avLst/>
              <a:gdLst/>
              <a:ahLst/>
              <a:cxnLst>
                <a:cxn ang="0">
                  <a:pos x="185" y="93"/>
                </a:cxn>
                <a:cxn ang="0">
                  <a:pos x="192" y="88"/>
                </a:cxn>
                <a:cxn ang="0">
                  <a:pos x="193" y="70"/>
                </a:cxn>
                <a:cxn ang="0">
                  <a:pos x="184" y="39"/>
                </a:cxn>
                <a:cxn ang="0">
                  <a:pos x="156" y="11"/>
                </a:cxn>
                <a:cxn ang="0">
                  <a:pos x="120" y="1"/>
                </a:cxn>
                <a:cxn ang="0">
                  <a:pos x="58" y="7"/>
                </a:cxn>
                <a:cxn ang="0">
                  <a:pos x="6" y="54"/>
                </a:cxn>
                <a:cxn ang="0">
                  <a:pos x="6" y="119"/>
                </a:cxn>
                <a:cxn ang="0">
                  <a:pos x="61" y="167"/>
                </a:cxn>
                <a:cxn ang="0">
                  <a:pos x="121" y="174"/>
                </a:cxn>
                <a:cxn ang="0">
                  <a:pos x="150" y="168"/>
                </a:cxn>
                <a:cxn ang="0">
                  <a:pos x="178" y="153"/>
                </a:cxn>
                <a:cxn ang="0">
                  <a:pos x="192" y="134"/>
                </a:cxn>
                <a:cxn ang="0">
                  <a:pos x="192" y="124"/>
                </a:cxn>
                <a:cxn ang="0">
                  <a:pos x="185" y="120"/>
                </a:cxn>
                <a:cxn ang="0">
                  <a:pos x="174" y="121"/>
                </a:cxn>
                <a:cxn ang="0">
                  <a:pos x="163" y="136"/>
                </a:cxn>
                <a:cxn ang="0">
                  <a:pos x="148" y="148"/>
                </a:cxn>
                <a:cxn ang="0">
                  <a:pos x="132" y="153"/>
                </a:cxn>
                <a:cxn ang="0">
                  <a:pos x="119" y="154"/>
                </a:cxn>
                <a:cxn ang="0">
                  <a:pos x="95" y="153"/>
                </a:cxn>
                <a:cxn ang="0">
                  <a:pos x="69" y="140"/>
                </a:cxn>
                <a:cxn ang="0">
                  <a:pos x="57" y="120"/>
                </a:cxn>
                <a:cxn ang="0">
                  <a:pos x="53" y="101"/>
                </a:cxn>
                <a:cxn ang="0">
                  <a:pos x="180" y="93"/>
                </a:cxn>
                <a:cxn ang="0">
                  <a:pos x="53" y="70"/>
                </a:cxn>
                <a:cxn ang="0">
                  <a:pos x="56" y="52"/>
                </a:cxn>
                <a:cxn ang="0">
                  <a:pos x="66" y="32"/>
                </a:cxn>
                <a:cxn ang="0">
                  <a:pos x="87" y="19"/>
                </a:cxn>
                <a:cxn ang="0">
                  <a:pos x="120" y="19"/>
                </a:cxn>
                <a:cxn ang="0">
                  <a:pos x="141" y="32"/>
                </a:cxn>
                <a:cxn ang="0">
                  <a:pos x="152" y="51"/>
                </a:cxn>
                <a:cxn ang="0">
                  <a:pos x="155" y="70"/>
                </a:cxn>
                <a:cxn ang="0">
                  <a:pos x="52" y="77"/>
                </a:cxn>
              </a:cxnLst>
              <a:rect l="0" t="0" r="r" b="b"/>
              <a:pathLst>
                <a:path w="193" h="174">
                  <a:moveTo>
                    <a:pt x="180" y="93"/>
                  </a:moveTo>
                  <a:lnTo>
                    <a:pt x="185" y="93"/>
                  </a:lnTo>
                  <a:lnTo>
                    <a:pt x="190" y="92"/>
                  </a:lnTo>
                  <a:lnTo>
                    <a:pt x="192" y="88"/>
                  </a:lnTo>
                  <a:lnTo>
                    <a:pt x="193" y="81"/>
                  </a:lnTo>
                  <a:lnTo>
                    <a:pt x="193" y="70"/>
                  </a:lnTo>
                  <a:lnTo>
                    <a:pt x="190" y="55"/>
                  </a:lnTo>
                  <a:lnTo>
                    <a:pt x="184" y="39"/>
                  </a:lnTo>
                  <a:lnTo>
                    <a:pt x="172" y="24"/>
                  </a:lnTo>
                  <a:lnTo>
                    <a:pt x="156" y="11"/>
                  </a:lnTo>
                  <a:lnTo>
                    <a:pt x="138" y="4"/>
                  </a:lnTo>
                  <a:lnTo>
                    <a:pt x="120" y="1"/>
                  </a:lnTo>
                  <a:lnTo>
                    <a:pt x="103" y="0"/>
                  </a:lnTo>
                  <a:lnTo>
                    <a:pt x="58" y="7"/>
                  </a:lnTo>
                  <a:lnTo>
                    <a:pt x="25" y="26"/>
                  </a:lnTo>
                  <a:lnTo>
                    <a:pt x="6" y="54"/>
                  </a:lnTo>
                  <a:lnTo>
                    <a:pt x="0" y="86"/>
                  </a:lnTo>
                  <a:lnTo>
                    <a:pt x="6" y="119"/>
                  </a:lnTo>
                  <a:lnTo>
                    <a:pt x="27" y="147"/>
                  </a:lnTo>
                  <a:lnTo>
                    <a:pt x="61" y="167"/>
                  </a:lnTo>
                  <a:lnTo>
                    <a:pt x="110" y="174"/>
                  </a:lnTo>
                  <a:lnTo>
                    <a:pt x="121" y="174"/>
                  </a:lnTo>
                  <a:lnTo>
                    <a:pt x="135" y="172"/>
                  </a:lnTo>
                  <a:lnTo>
                    <a:pt x="150" y="168"/>
                  </a:lnTo>
                  <a:lnTo>
                    <a:pt x="164" y="162"/>
                  </a:lnTo>
                  <a:lnTo>
                    <a:pt x="178" y="153"/>
                  </a:lnTo>
                  <a:lnTo>
                    <a:pt x="187" y="142"/>
                  </a:lnTo>
                  <a:lnTo>
                    <a:pt x="192" y="134"/>
                  </a:lnTo>
                  <a:lnTo>
                    <a:pt x="193" y="129"/>
                  </a:lnTo>
                  <a:lnTo>
                    <a:pt x="192" y="124"/>
                  </a:lnTo>
                  <a:lnTo>
                    <a:pt x="189" y="121"/>
                  </a:lnTo>
                  <a:lnTo>
                    <a:pt x="185" y="120"/>
                  </a:lnTo>
                  <a:lnTo>
                    <a:pt x="181" y="120"/>
                  </a:lnTo>
                  <a:lnTo>
                    <a:pt x="174" y="121"/>
                  </a:lnTo>
                  <a:lnTo>
                    <a:pt x="170" y="127"/>
                  </a:lnTo>
                  <a:lnTo>
                    <a:pt x="163" y="136"/>
                  </a:lnTo>
                  <a:lnTo>
                    <a:pt x="156" y="143"/>
                  </a:lnTo>
                  <a:lnTo>
                    <a:pt x="148" y="148"/>
                  </a:lnTo>
                  <a:lnTo>
                    <a:pt x="140" y="151"/>
                  </a:lnTo>
                  <a:lnTo>
                    <a:pt x="132" y="153"/>
                  </a:lnTo>
                  <a:lnTo>
                    <a:pt x="124" y="154"/>
                  </a:lnTo>
                  <a:lnTo>
                    <a:pt x="119" y="154"/>
                  </a:lnTo>
                  <a:lnTo>
                    <a:pt x="115" y="155"/>
                  </a:lnTo>
                  <a:lnTo>
                    <a:pt x="95" y="153"/>
                  </a:lnTo>
                  <a:lnTo>
                    <a:pt x="80" y="147"/>
                  </a:lnTo>
                  <a:lnTo>
                    <a:pt x="69" y="140"/>
                  </a:lnTo>
                  <a:lnTo>
                    <a:pt x="61" y="130"/>
                  </a:lnTo>
                  <a:lnTo>
                    <a:pt x="57" y="120"/>
                  </a:lnTo>
                  <a:lnTo>
                    <a:pt x="54" y="110"/>
                  </a:lnTo>
                  <a:lnTo>
                    <a:pt x="53" y="101"/>
                  </a:lnTo>
                  <a:lnTo>
                    <a:pt x="52" y="93"/>
                  </a:lnTo>
                  <a:lnTo>
                    <a:pt x="180" y="93"/>
                  </a:lnTo>
                  <a:close/>
                  <a:moveTo>
                    <a:pt x="52" y="77"/>
                  </a:moveTo>
                  <a:lnTo>
                    <a:pt x="53" y="70"/>
                  </a:lnTo>
                  <a:lnTo>
                    <a:pt x="54" y="62"/>
                  </a:lnTo>
                  <a:lnTo>
                    <a:pt x="56" y="52"/>
                  </a:lnTo>
                  <a:lnTo>
                    <a:pt x="60" y="42"/>
                  </a:lnTo>
                  <a:lnTo>
                    <a:pt x="66" y="32"/>
                  </a:lnTo>
                  <a:lnTo>
                    <a:pt x="75" y="25"/>
                  </a:lnTo>
                  <a:lnTo>
                    <a:pt x="87" y="19"/>
                  </a:lnTo>
                  <a:lnTo>
                    <a:pt x="104" y="18"/>
                  </a:lnTo>
                  <a:lnTo>
                    <a:pt x="120" y="19"/>
                  </a:lnTo>
                  <a:lnTo>
                    <a:pt x="132" y="25"/>
                  </a:lnTo>
                  <a:lnTo>
                    <a:pt x="141" y="32"/>
                  </a:lnTo>
                  <a:lnTo>
                    <a:pt x="148" y="41"/>
                  </a:lnTo>
                  <a:lnTo>
                    <a:pt x="152" y="51"/>
                  </a:lnTo>
                  <a:lnTo>
                    <a:pt x="154" y="61"/>
                  </a:lnTo>
                  <a:lnTo>
                    <a:pt x="155" y="70"/>
                  </a:lnTo>
                  <a:lnTo>
                    <a:pt x="156" y="77"/>
                  </a:lnTo>
                  <a:lnTo>
                    <a:pt x="52" y="77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27" name="Freeform 155"/>
            <p:cNvSpPr>
              <a:spLocks noChangeAspect="1"/>
            </p:cNvSpPr>
            <p:nvPr/>
          </p:nvSpPr>
          <p:spPr bwMode="auto">
            <a:xfrm>
              <a:off x="835" y="420"/>
              <a:ext cx="185" cy="174"/>
            </a:xfrm>
            <a:custGeom>
              <a:avLst/>
              <a:gdLst/>
              <a:ahLst/>
              <a:cxnLst>
                <a:cxn ang="0">
                  <a:pos x="181" y="123"/>
                </a:cxn>
                <a:cxn ang="0">
                  <a:pos x="164" y="123"/>
                </a:cxn>
                <a:cxn ang="0">
                  <a:pos x="155" y="137"/>
                </a:cxn>
                <a:cxn ang="0">
                  <a:pos x="132" y="152"/>
                </a:cxn>
                <a:cxn ang="0">
                  <a:pos x="93" y="152"/>
                </a:cxn>
                <a:cxn ang="0">
                  <a:pos x="67" y="137"/>
                </a:cxn>
                <a:cxn ang="0">
                  <a:pos x="56" y="115"/>
                </a:cxn>
                <a:cxn ang="0">
                  <a:pos x="52" y="93"/>
                </a:cxn>
                <a:cxn ang="0">
                  <a:pos x="53" y="75"/>
                </a:cxn>
                <a:cxn ang="0">
                  <a:pos x="57" y="53"/>
                </a:cxn>
                <a:cxn ang="0">
                  <a:pos x="68" y="33"/>
                </a:cxn>
                <a:cxn ang="0">
                  <a:pos x="91" y="21"/>
                </a:cxn>
                <a:cxn ang="0">
                  <a:pos x="112" y="19"/>
                </a:cxn>
                <a:cxn ang="0">
                  <a:pos x="128" y="20"/>
                </a:cxn>
                <a:cxn ang="0">
                  <a:pos x="131" y="23"/>
                </a:cxn>
                <a:cxn ang="0">
                  <a:pos x="127" y="38"/>
                </a:cxn>
                <a:cxn ang="0">
                  <a:pos x="134" y="57"/>
                </a:cxn>
                <a:cxn ang="0">
                  <a:pos x="153" y="64"/>
                </a:cxn>
                <a:cxn ang="0">
                  <a:pos x="172" y="57"/>
                </a:cxn>
                <a:cxn ang="0">
                  <a:pos x="179" y="38"/>
                </a:cxn>
                <a:cxn ang="0">
                  <a:pos x="171" y="16"/>
                </a:cxn>
                <a:cxn ang="0">
                  <a:pos x="151" y="5"/>
                </a:cxn>
                <a:cxn ang="0">
                  <a:pos x="127" y="1"/>
                </a:cxn>
                <a:cxn ang="0">
                  <a:pos x="106" y="0"/>
                </a:cxn>
                <a:cxn ang="0">
                  <a:pos x="54" y="9"/>
                </a:cxn>
                <a:cxn ang="0">
                  <a:pos x="22" y="31"/>
                </a:cxn>
                <a:cxn ang="0">
                  <a:pos x="5" y="59"/>
                </a:cxn>
                <a:cxn ang="0">
                  <a:pos x="0" y="88"/>
                </a:cxn>
                <a:cxn ang="0">
                  <a:pos x="25" y="147"/>
                </a:cxn>
                <a:cxn ang="0">
                  <a:pos x="104" y="174"/>
                </a:cxn>
                <a:cxn ang="0">
                  <a:pos x="157" y="162"/>
                </a:cxn>
                <a:cxn ang="0">
                  <a:pos x="179" y="141"/>
                </a:cxn>
                <a:cxn ang="0">
                  <a:pos x="185" y="129"/>
                </a:cxn>
              </a:cxnLst>
              <a:rect l="0" t="0" r="r" b="b"/>
              <a:pathLst>
                <a:path w="185" h="174">
                  <a:moveTo>
                    <a:pt x="185" y="129"/>
                  </a:moveTo>
                  <a:lnTo>
                    <a:pt x="181" y="123"/>
                  </a:lnTo>
                  <a:lnTo>
                    <a:pt x="172" y="122"/>
                  </a:lnTo>
                  <a:lnTo>
                    <a:pt x="164" y="123"/>
                  </a:lnTo>
                  <a:lnTo>
                    <a:pt x="161" y="128"/>
                  </a:lnTo>
                  <a:lnTo>
                    <a:pt x="155" y="137"/>
                  </a:lnTo>
                  <a:lnTo>
                    <a:pt x="146" y="146"/>
                  </a:lnTo>
                  <a:lnTo>
                    <a:pt x="132" y="152"/>
                  </a:lnTo>
                  <a:lnTo>
                    <a:pt x="113" y="155"/>
                  </a:lnTo>
                  <a:lnTo>
                    <a:pt x="93" y="152"/>
                  </a:lnTo>
                  <a:lnTo>
                    <a:pt x="78" y="146"/>
                  </a:lnTo>
                  <a:lnTo>
                    <a:pt x="67" y="137"/>
                  </a:lnTo>
                  <a:lnTo>
                    <a:pt x="60" y="126"/>
                  </a:lnTo>
                  <a:lnTo>
                    <a:pt x="56" y="115"/>
                  </a:lnTo>
                  <a:lnTo>
                    <a:pt x="53" y="103"/>
                  </a:lnTo>
                  <a:lnTo>
                    <a:pt x="52" y="93"/>
                  </a:lnTo>
                  <a:lnTo>
                    <a:pt x="52" y="86"/>
                  </a:lnTo>
                  <a:lnTo>
                    <a:pt x="53" y="75"/>
                  </a:lnTo>
                  <a:lnTo>
                    <a:pt x="54" y="64"/>
                  </a:lnTo>
                  <a:lnTo>
                    <a:pt x="57" y="53"/>
                  </a:lnTo>
                  <a:lnTo>
                    <a:pt x="61" y="42"/>
                  </a:lnTo>
                  <a:lnTo>
                    <a:pt x="68" y="33"/>
                  </a:lnTo>
                  <a:lnTo>
                    <a:pt x="78" y="26"/>
                  </a:lnTo>
                  <a:lnTo>
                    <a:pt x="91" y="21"/>
                  </a:lnTo>
                  <a:lnTo>
                    <a:pt x="108" y="19"/>
                  </a:lnTo>
                  <a:lnTo>
                    <a:pt x="112" y="19"/>
                  </a:lnTo>
                  <a:lnTo>
                    <a:pt x="120" y="20"/>
                  </a:lnTo>
                  <a:lnTo>
                    <a:pt x="128" y="20"/>
                  </a:lnTo>
                  <a:lnTo>
                    <a:pt x="132" y="21"/>
                  </a:lnTo>
                  <a:lnTo>
                    <a:pt x="131" y="23"/>
                  </a:lnTo>
                  <a:lnTo>
                    <a:pt x="128" y="28"/>
                  </a:lnTo>
                  <a:lnTo>
                    <a:pt x="127" y="38"/>
                  </a:lnTo>
                  <a:lnTo>
                    <a:pt x="129" y="49"/>
                  </a:lnTo>
                  <a:lnTo>
                    <a:pt x="134" y="57"/>
                  </a:lnTo>
                  <a:lnTo>
                    <a:pt x="142" y="62"/>
                  </a:lnTo>
                  <a:lnTo>
                    <a:pt x="153" y="64"/>
                  </a:lnTo>
                  <a:lnTo>
                    <a:pt x="164" y="62"/>
                  </a:lnTo>
                  <a:lnTo>
                    <a:pt x="172" y="57"/>
                  </a:lnTo>
                  <a:lnTo>
                    <a:pt x="177" y="48"/>
                  </a:lnTo>
                  <a:lnTo>
                    <a:pt x="179" y="38"/>
                  </a:lnTo>
                  <a:lnTo>
                    <a:pt x="177" y="26"/>
                  </a:lnTo>
                  <a:lnTo>
                    <a:pt x="171" y="16"/>
                  </a:lnTo>
                  <a:lnTo>
                    <a:pt x="162" y="10"/>
                  </a:lnTo>
                  <a:lnTo>
                    <a:pt x="151" y="5"/>
                  </a:lnTo>
                  <a:lnTo>
                    <a:pt x="139" y="2"/>
                  </a:lnTo>
                  <a:lnTo>
                    <a:pt x="127" y="1"/>
                  </a:lnTo>
                  <a:lnTo>
                    <a:pt x="116" y="0"/>
                  </a:lnTo>
                  <a:lnTo>
                    <a:pt x="106" y="0"/>
                  </a:lnTo>
                  <a:lnTo>
                    <a:pt x="78" y="2"/>
                  </a:lnTo>
                  <a:lnTo>
                    <a:pt x="54" y="9"/>
                  </a:lnTo>
                  <a:lnTo>
                    <a:pt x="36" y="18"/>
                  </a:lnTo>
                  <a:lnTo>
                    <a:pt x="22" y="31"/>
                  </a:lnTo>
                  <a:lnTo>
                    <a:pt x="11" y="44"/>
                  </a:lnTo>
                  <a:lnTo>
                    <a:pt x="5" y="59"/>
                  </a:lnTo>
                  <a:lnTo>
                    <a:pt x="1" y="74"/>
                  </a:lnTo>
                  <a:lnTo>
                    <a:pt x="0" y="88"/>
                  </a:lnTo>
                  <a:lnTo>
                    <a:pt x="6" y="120"/>
                  </a:lnTo>
                  <a:lnTo>
                    <a:pt x="25" y="147"/>
                  </a:lnTo>
                  <a:lnTo>
                    <a:pt x="58" y="167"/>
                  </a:lnTo>
                  <a:lnTo>
                    <a:pt x="104" y="174"/>
                  </a:lnTo>
                  <a:lnTo>
                    <a:pt x="132" y="171"/>
                  </a:lnTo>
                  <a:lnTo>
                    <a:pt x="157" y="162"/>
                  </a:lnTo>
                  <a:lnTo>
                    <a:pt x="171" y="152"/>
                  </a:lnTo>
                  <a:lnTo>
                    <a:pt x="179" y="141"/>
                  </a:lnTo>
                  <a:lnTo>
                    <a:pt x="183" y="133"/>
                  </a:lnTo>
                  <a:lnTo>
                    <a:pt x="185" y="12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28" name="Freeform 156"/>
            <p:cNvSpPr>
              <a:spLocks noChangeAspect="1" noEditPoints="1"/>
            </p:cNvSpPr>
            <p:nvPr/>
          </p:nvSpPr>
          <p:spPr bwMode="auto">
            <a:xfrm>
              <a:off x="1633" y="249"/>
              <a:ext cx="360" cy="231"/>
            </a:xfrm>
            <a:custGeom>
              <a:avLst/>
              <a:gdLst/>
              <a:ahLst/>
              <a:cxnLst>
                <a:cxn ang="0">
                  <a:pos x="358" y="5"/>
                </a:cxn>
                <a:cxn ang="0">
                  <a:pos x="351" y="1"/>
                </a:cxn>
                <a:cxn ang="0">
                  <a:pos x="346" y="8"/>
                </a:cxn>
                <a:cxn ang="0">
                  <a:pos x="343" y="29"/>
                </a:cxn>
                <a:cxn ang="0">
                  <a:pos x="330" y="51"/>
                </a:cxn>
                <a:cxn ang="0">
                  <a:pos x="308" y="66"/>
                </a:cxn>
                <a:cxn ang="0">
                  <a:pos x="283" y="74"/>
                </a:cxn>
                <a:cxn ang="0">
                  <a:pos x="225" y="64"/>
                </a:cxn>
                <a:cxn ang="0">
                  <a:pos x="139" y="12"/>
                </a:cxn>
                <a:cxn ang="0">
                  <a:pos x="55" y="7"/>
                </a:cxn>
                <a:cxn ang="0">
                  <a:pos x="7" y="54"/>
                </a:cxn>
                <a:cxn ang="0">
                  <a:pos x="2" y="101"/>
                </a:cxn>
                <a:cxn ang="0">
                  <a:pos x="13" y="99"/>
                </a:cxn>
                <a:cxn ang="0">
                  <a:pos x="18" y="77"/>
                </a:cxn>
                <a:cxn ang="0">
                  <a:pos x="32" y="53"/>
                </a:cxn>
                <a:cxn ang="0">
                  <a:pos x="55" y="38"/>
                </a:cxn>
                <a:cxn ang="0">
                  <a:pos x="79" y="31"/>
                </a:cxn>
                <a:cxn ang="0">
                  <a:pos x="134" y="41"/>
                </a:cxn>
                <a:cxn ang="0">
                  <a:pos x="221" y="93"/>
                </a:cxn>
                <a:cxn ang="0">
                  <a:pos x="305" y="99"/>
                </a:cxn>
                <a:cxn ang="0">
                  <a:pos x="353" y="52"/>
                </a:cxn>
                <a:cxn ang="0">
                  <a:pos x="360" y="144"/>
                </a:cxn>
                <a:cxn ang="0">
                  <a:pos x="357" y="129"/>
                </a:cxn>
                <a:cxn ang="0">
                  <a:pos x="353" y="127"/>
                </a:cxn>
                <a:cxn ang="0">
                  <a:pos x="345" y="141"/>
                </a:cxn>
                <a:cxn ang="0">
                  <a:pos x="337" y="167"/>
                </a:cxn>
                <a:cxn ang="0">
                  <a:pos x="320" y="185"/>
                </a:cxn>
                <a:cxn ang="0">
                  <a:pos x="296" y="197"/>
                </a:cxn>
                <a:cxn ang="0">
                  <a:pos x="270" y="201"/>
                </a:cxn>
                <a:cxn ang="0">
                  <a:pos x="184" y="165"/>
                </a:cxn>
                <a:cxn ang="0">
                  <a:pos x="90" y="126"/>
                </a:cxn>
                <a:cxn ang="0">
                  <a:pos x="26" y="152"/>
                </a:cxn>
                <a:cxn ang="0">
                  <a:pos x="0" y="214"/>
                </a:cxn>
                <a:cxn ang="0">
                  <a:pos x="7" y="231"/>
                </a:cxn>
                <a:cxn ang="0">
                  <a:pos x="15" y="218"/>
                </a:cxn>
                <a:cxn ang="0">
                  <a:pos x="24" y="189"/>
                </a:cxn>
                <a:cxn ang="0">
                  <a:pos x="43" y="170"/>
                </a:cxn>
                <a:cxn ang="0">
                  <a:pos x="67" y="160"/>
                </a:cxn>
                <a:cxn ang="0">
                  <a:pos x="90" y="156"/>
                </a:cxn>
                <a:cxn ang="0">
                  <a:pos x="176" y="192"/>
                </a:cxn>
                <a:cxn ang="0">
                  <a:pos x="270" y="231"/>
                </a:cxn>
                <a:cxn ang="0">
                  <a:pos x="334" y="205"/>
                </a:cxn>
                <a:cxn ang="0">
                  <a:pos x="360" y="144"/>
                </a:cxn>
              </a:cxnLst>
              <a:rect l="0" t="0" r="r" b="b"/>
              <a:pathLst>
                <a:path w="360" h="231">
                  <a:moveTo>
                    <a:pt x="360" y="17"/>
                  </a:moveTo>
                  <a:lnTo>
                    <a:pt x="358" y="5"/>
                  </a:lnTo>
                  <a:lnTo>
                    <a:pt x="353" y="1"/>
                  </a:lnTo>
                  <a:lnTo>
                    <a:pt x="351" y="1"/>
                  </a:lnTo>
                  <a:lnTo>
                    <a:pt x="348" y="3"/>
                  </a:lnTo>
                  <a:lnTo>
                    <a:pt x="346" y="8"/>
                  </a:lnTo>
                  <a:lnTo>
                    <a:pt x="345" y="15"/>
                  </a:lnTo>
                  <a:lnTo>
                    <a:pt x="343" y="29"/>
                  </a:lnTo>
                  <a:lnTo>
                    <a:pt x="337" y="40"/>
                  </a:lnTo>
                  <a:lnTo>
                    <a:pt x="330" y="51"/>
                  </a:lnTo>
                  <a:lnTo>
                    <a:pt x="320" y="59"/>
                  </a:lnTo>
                  <a:lnTo>
                    <a:pt x="308" y="66"/>
                  </a:lnTo>
                  <a:lnTo>
                    <a:pt x="296" y="71"/>
                  </a:lnTo>
                  <a:lnTo>
                    <a:pt x="283" y="74"/>
                  </a:lnTo>
                  <a:lnTo>
                    <a:pt x="270" y="75"/>
                  </a:lnTo>
                  <a:lnTo>
                    <a:pt x="225" y="64"/>
                  </a:lnTo>
                  <a:lnTo>
                    <a:pt x="184" y="39"/>
                  </a:lnTo>
                  <a:lnTo>
                    <a:pt x="139" y="12"/>
                  </a:lnTo>
                  <a:lnTo>
                    <a:pt x="90" y="0"/>
                  </a:lnTo>
                  <a:lnTo>
                    <a:pt x="55" y="7"/>
                  </a:lnTo>
                  <a:lnTo>
                    <a:pt x="26" y="26"/>
                  </a:lnTo>
                  <a:lnTo>
                    <a:pt x="7" y="54"/>
                  </a:lnTo>
                  <a:lnTo>
                    <a:pt x="0" y="88"/>
                  </a:lnTo>
                  <a:lnTo>
                    <a:pt x="2" y="101"/>
                  </a:lnTo>
                  <a:lnTo>
                    <a:pt x="7" y="105"/>
                  </a:lnTo>
                  <a:lnTo>
                    <a:pt x="13" y="99"/>
                  </a:lnTo>
                  <a:lnTo>
                    <a:pt x="15" y="92"/>
                  </a:lnTo>
                  <a:lnTo>
                    <a:pt x="18" y="77"/>
                  </a:lnTo>
                  <a:lnTo>
                    <a:pt x="24" y="63"/>
                  </a:lnTo>
                  <a:lnTo>
                    <a:pt x="32" y="53"/>
                  </a:lnTo>
                  <a:lnTo>
                    <a:pt x="43" y="44"/>
                  </a:lnTo>
                  <a:lnTo>
                    <a:pt x="55" y="38"/>
                  </a:lnTo>
                  <a:lnTo>
                    <a:pt x="67" y="34"/>
                  </a:lnTo>
                  <a:lnTo>
                    <a:pt x="79" y="31"/>
                  </a:lnTo>
                  <a:lnTo>
                    <a:pt x="90" y="30"/>
                  </a:lnTo>
                  <a:lnTo>
                    <a:pt x="134" y="41"/>
                  </a:lnTo>
                  <a:lnTo>
                    <a:pt x="176" y="66"/>
                  </a:lnTo>
                  <a:lnTo>
                    <a:pt x="221" y="93"/>
                  </a:lnTo>
                  <a:lnTo>
                    <a:pt x="270" y="105"/>
                  </a:lnTo>
                  <a:lnTo>
                    <a:pt x="305" y="99"/>
                  </a:lnTo>
                  <a:lnTo>
                    <a:pt x="334" y="80"/>
                  </a:lnTo>
                  <a:lnTo>
                    <a:pt x="353" y="52"/>
                  </a:lnTo>
                  <a:lnTo>
                    <a:pt x="360" y="17"/>
                  </a:lnTo>
                  <a:close/>
                  <a:moveTo>
                    <a:pt x="360" y="144"/>
                  </a:moveTo>
                  <a:lnTo>
                    <a:pt x="359" y="134"/>
                  </a:lnTo>
                  <a:lnTo>
                    <a:pt x="357" y="129"/>
                  </a:lnTo>
                  <a:lnTo>
                    <a:pt x="354" y="127"/>
                  </a:lnTo>
                  <a:lnTo>
                    <a:pt x="353" y="127"/>
                  </a:lnTo>
                  <a:lnTo>
                    <a:pt x="348" y="130"/>
                  </a:lnTo>
                  <a:lnTo>
                    <a:pt x="345" y="141"/>
                  </a:lnTo>
                  <a:lnTo>
                    <a:pt x="343" y="155"/>
                  </a:lnTo>
                  <a:lnTo>
                    <a:pt x="337" y="167"/>
                  </a:lnTo>
                  <a:lnTo>
                    <a:pt x="330" y="177"/>
                  </a:lnTo>
                  <a:lnTo>
                    <a:pt x="320" y="185"/>
                  </a:lnTo>
                  <a:lnTo>
                    <a:pt x="308" y="192"/>
                  </a:lnTo>
                  <a:lnTo>
                    <a:pt x="296" y="197"/>
                  </a:lnTo>
                  <a:lnTo>
                    <a:pt x="283" y="200"/>
                  </a:lnTo>
                  <a:lnTo>
                    <a:pt x="270" y="201"/>
                  </a:lnTo>
                  <a:lnTo>
                    <a:pt x="225" y="190"/>
                  </a:lnTo>
                  <a:lnTo>
                    <a:pt x="184" y="165"/>
                  </a:lnTo>
                  <a:lnTo>
                    <a:pt x="139" y="138"/>
                  </a:lnTo>
                  <a:lnTo>
                    <a:pt x="90" y="126"/>
                  </a:lnTo>
                  <a:lnTo>
                    <a:pt x="55" y="133"/>
                  </a:lnTo>
                  <a:lnTo>
                    <a:pt x="26" y="152"/>
                  </a:lnTo>
                  <a:lnTo>
                    <a:pt x="7" y="180"/>
                  </a:lnTo>
                  <a:lnTo>
                    <a:pt x="0" y="214"/>
                  </a:lnTo>
                  <a:lnTo>
                    <a:pt x="2" y="227"/>
                  </a:lnTo>
                  <a:lnTo>
                    <a:pt x="7" y="231"/>
                  </a:lnTo>
                  <a:lnTo>
                    <a:pt x="13" y="225"/>
                  </a:lnTo>
                  <a:lnTo>
                    <a:pt x="15" y="218"/>
                  </a:lnTo>
                  <a:lnTo>
                    <a:pt x="18" y="203"/>
                  </a:lnTo>
                  <a:lnTo>
                    <a:pt x="24" y="189"/>
                  </a:lnTo>
                  <a:lnTo>
                    <a:pt x="32" y="179"/>
                  </a:lnTo>
                  <a:lnTo>
                    <a:pt x="43" y="170"/>
                  </a:lnTo>
                  <a:lnTo>
                    <a:pt x="55" y="164"/>
                  </a:lnTo>
                  <a:lnTo>
                    <a:pt x="67" y="160"/>
                  </a:lnTo>
                  <a:lnTo>
                    <a:pt x="79" y="157"/>
                  </a:lnTo>
                  <a:lnTo>
                    <a:pt x="90" y="156"/>
                  </a:lnTo>
                  <a:lnTo>
                    <a:pt x="134" y="167"/>
                  </a:lnTo>
                  <a:lnTo>
                    <a:pt x="176" y="192"/>
                  </a:lnTo>
                  <a:lnTo>
                    <a:pt x="221" y="219"/>
                  </a:lnTo>
                  <a:lnTo>
                    <a:pt x="270" y="231"/>
                  </a:lnTo>
                  <a:lnTo>
                    <a:pt x="306" y="224"/>
                  </a:lnTo>
                  <a:lnTo>
                    <a:pt x="334" y="205"/>
                  </a:lnTo>
                  <a:lnTo>
                    <a:pt x="353" y="177"/>
                  </a:lnTo>
                  <a:lnTo>
                    <a:pt x="360" y="144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29" name="Freeform 157"/>
            <p:cNvSpPr>
              <a:spLocks noChangeAspect="1"/>
            </p:cNvSpPr>
            <p:nvPr/>
          </p:nvSpPr>
          <p:spPr bwMode="auto">
            <a:xfrm>
              <a:off x="2589" y="135"/>
              <a:ext cx="308" cy="376"/>
            </a:xfrm>
            <a:custGeom>
              <a:avLst/>
              <a:gdLst/>
              <a:ahLst/>
              <a:cxnLst>
                <a:cxn ang="0">
                  <a:pos x="37" y="350"/>
                </a:cxn>
                <a:cxn ang="0">
                  <a:pos x="0" y="350"/>
                </a:cxn>
                <a:cxn ang="0">
                  <a:pos x="0" y="376"/>
                </a:cxn>
                <a:cxn ang="0">
                  <a:pos x="14" y="375"/>
                </a:cxn>
                <a:cxn ang="0">
                  <a:pos x="32" y="375"/>
                </a:cxn>
                <a:cxn ang="0">
                  <a:pos x="51" y="374"/>
                </a:cxn>
                <a:cxn ang="0">
                  <a:pos x="68" y="374"/>
                </a:cxn>
                <a:cxn ang="0">
                  <a:pos x="86" y="374"/>
                </a:cxn>
                <a:cxn ang="0">
                  <a:pos x="104" y="375"/>
                </a:cxn>
                <a:cxn ang="0">
                  <a:pos x="122" y="375"/>
                </a:cxn>
                <a:cxn ang="0">
                  <a:pos x="136" y="376"/>
                </a:cxn>
                <a:cxn ang="0">
                  <a:pos x="136" y="350"/>
                </a:cxn>
                <a:cxn ang="0">
                  <a:pos x="99" y="350"/>
                </a:cxn>
                <a:cxn ang="0">
                  <a:pos x="99" y="237"/>
                </a:cxn>
                <a:cxn ang="0">
                  <a:pos x="107" y="199"/>
                </a:cxn>
                <a:cxn ang="0">
                  <a:pos x="126" y="172"/>
                </a:cxn>
                <a:cxn ang="0">
                  <a:pos x="153" y="157"/>
                </a:cxn>
                <a:cxn ang="0">
                  <a:pos x="179" y="151"/>
                </a:cxn>
                <a:cxn ang="0">
                  <a:pos x="192" y="154"/>
                </a:cxn>
                <a:cxn ang="0">
                  <a:pos x="201" y="162"/>
                </a:cxn>
                <a:cxn ang="0">
                  <a:pos x="207" y="178"/>
                </a:cxn>
                <a:cxn ang="0">
                  <a:pos x="209" y="204"/>
                </a:cxn>
                <a:cxn ang="0">
                  <a:pos x="209" y="350"/>
                </a:cxn>
                <a:cxn ang="0">
                  <a:pos x="172" y="350"/>
                </a:cxn>
                <a:cxn ang="0">
                  <a:pos x="172" y="376"/>
                </a:cxn>
                <a:cxn ang="0">
                  <a:pos x="186" y="375"/>
                </a:cxn>
                <a:cxn ang="0">
                  <a:pos x="204" y="375"/>
                </a:cxn>
                <a:cxn ang="0">
                  <a:pos x="223" y="374"/>
                </a:cxn>
                <a:cxn ang="0">
                  <a:pos x="240" y="374"/>
                </a:cxn>
                <a:cxn ang="0">
                  <a:pos x="257" y="374"/>
                </a:cxn>
                <a:cxn ang="0">
                  <a:pos x="276" y="375"/>
                </a:cxn>
                <a:cxn ang="0">
                  <a:pos x="294" y="375"/>
                </a:cxn>
                <a:cxn ang="0">
                  <a:pos x="308" y="376"/>
                </a:cxn>
                <a:cxn ang="0">
                  <a:pos x="308" y="350"/>
                </a:cxn>
                <a:cxn ang="0">
                  <a:pos x="271" y="350"/>
                </a:cxn>
                <a:cxn ang="0">
                  <a:pos x="271" y="210"/>
                </a:cxn>
                <a:cxn ang="0">
                  <a:pos x="266" y="174"/>
                </a:cxn>
                <a:cxn ang="0">
                  <a:pos x="249" y="150"/>
                </a:cxn>
                <a:cxn ang="0">
                  <a:pos x="223" y="136"/>
                </a:cxn>
                <a:cxn ang="0">
                  <a:pos x="188" y="132"/>
                </a:cxn>
                <a:cxn ang="0">
                  <a:pos x="153" y="137"/>
                </a:cxn>
                <a:cxn ang="0">
                  <a:pos x="127" y="150"/>
                </a:cxn>
                <a:cxn ang="0">
                  <a:pos x="108" y="168"/>
                </a:cxn>
                <a:cxn ang="0">
                  <a:pos x="96" y="185"/>
                </a:cxn>
                <a:cxn ang="0">
                  <a:pos x="96" y="0"/>
                </a:cxn>
                <a:cxn ang="0">
                  <a:pos x="0" y="4"/>
                </a:cxn>
                <a:cxn ang="0">
                  <a:pos x="0" y="30"/>
                </a:cxn>
                <a:cxn ang="0">
                  <a:pos x="20" y="30"/>
                </a:cxn>
                <a:cxn ang="0">
                  <a:pos x="31" y="32"/>
                </a:cxn>
                <a:cxn ang="0">
                  <a:pos x="36" y="39"/>
                </a:cxn>
                <a:cxn ang="0">
                  <a:pos x="37" y="51"/>
                </a:cxn>
                <a:cxn ang="0">
                  <a:pos x="37" y="350"/>
                </a:cxn>
              </a:cxnLst>
              <a:rect l="0" t="0" r="r" b="b"/>
              <a:pathLst>
                <a:path w="308" h="376">
                  <a:moveTo>
                    <a:pt x="37" y="350"/>
                  </a:moveTo>
                  <a:lnTo>
                    <a:pt x="0" y="350"/>
                  </a:lnTo>
                  <a:lnTo>
                    <a:pt x="0" y="376"/>
                  </a:lnTo>
                  <a:lnTo>
                    <a:pt x="14" y="375"/>
                  </a:lnTo>
                  <a:lnTo>
                    <a:pt x="32" y="375"/>
                  </a:lnTo>
                  <a:lnTo>
                    <a:pt x="51" y="374"/>
                  </a:lnTo>
                  <a:lnTo>
                    <a:pt x="68" y="374"/>
                  </a:lnTo>
                  <a:lnTo>
                    <a:pt x="86" y="374"/>
                  </a:lnTo>
                  <a:lnTo>
                    <a:pt x="104" y="375"/>
                  </a:lnTo>
                  <a:lnTo>
                    <a:pt x="122" y="375"/>
                  </a:lnTo>
                  <a:lnTo>
                    <a:pt x="136" y="376"/>
                  </a:lnTo>
                  <a:lnTo>
                    <a:pt x="136" y="350"/>
                  </a:lnTo>
                  <a:lnTo>
                    <a:pt x="99" y="350"/>
                  </a:lnTo>
                  <a:lnTo>
                    <a:pt x="99" y="237"/>
                  </a:lnTo>
                  <a:lnTo>
                    <a:pt x="107" y="199"/>
                  </a:lnTo>
                  <a:lnTo>
                    <a:pt x="126" y="172"/>
                  </a:lnTo>
                  <a:lnTo>
                    <a:pt x="153" y="157"/>
                  </a:lnTo>
                  <a:lnTo>
                    <a:pt x="179" y="151"/>
                  </a:lnTo>
                  <a:lnTo>
                    <a:pt x="192" y="154"/>
                  </a:lnTo>
                  <a:lnTo>
                    <a:pt x="201" y="162"/>
                  </a:lnTo>
                  <a:lnTo>
                    <a:pt x="207" y="178"/>
                  </a:lnTo>
                  <a:lnTo>
                    <a:pt x="209" y="204"/>
                  </a:lnTo>
                  <a:lnTo>
                    <a:pt x="209" y="350"/>
                  </a:lnTo>
                  <a:lnTo>
                    <a:pt x="172" y="350"/>
                  </a:lnTo>
                  <a:lnTo>
                    <a:pt x="172" y="376"/>
                  </a:lnTo>
                  <a:lnTo>
                    <a:pt x="186" y="375"/>
                  </a:lnTo>
                  <a:lnTo>
                    <a:pt x="204" y="375"/>
                  </a:lnTo>
                  <a:lnTo>
                    <a:pt x="223" y="374"/>
                  </a:lnTo>
                  <a:lnTo>
                    <a:pt x="240" y="374"/>
                  </a:lnTo>
                  <a:lnTo>
                    <a:pt x="257" y="374"/>
                  </a:lnTo>
                  <a:lnTo>
                    <a:pt x="276" y="375"/>
                  </a:lnTo>
                  <a:lnTo>
                    <a:pt x="294" y="375"/>
                  </a:lnTo>
                  <a:lnTo>
                    <a:pt x="308" y="376"/>
                  </a:lnTo>
                  <a:lnTo>
                    <a:pt x="308" y="350"/>
                  </a:lnTo>
                  <a:lnTo>
                    <a:pt x="271" y="350"/>
                  </a:lnTo>
                  <a:lnTo>
                    <a:pt x="271" y="210"/>
                  </a:lnTo>
                  <a:lnTo>
                    <a:pt x="266" y="174"/>
                  </a:lnTo>
                  <a:lnTo>
                    <a:pt x="249" y="150"/>
                  </a:lnTo>
                  <a:lnTo>
                    <a:pt x="223" y="136"/>
                  </a:lnTo>
                  <a:lnTo>
                    <a:pt x="188" y="132"/>
                  </a:lnTo>
                  <a:lnTo>
                    <a:pt x="153" y="137"/>
                  </a:lnTo>
                  <a:lnTo>
                    <a:pt x="127" y="150"/>
                  </a:lnTo>
                  <a:lnTo>
                    <a:pt x="108" y="168"/>
                  </a:lnTo>
                  <a:lnTo>
                    <a:pt x="96" y="185"/>
                  </a:lnTo>
                  <a:lnTo>
                    <a:pt x="96" y="0"/>
                  </a:lnTo>
                  <a:lnTo>
                    <a:pt x="0" y="4"/>
                  </a:lnTo>
                  <a:lnTo>
                    <a:pt x="0" y="30"/>
                  </a:lnTo>
                  <a:lnTo>
                    <a:pt x="20" y="30"/>
                  </a:lnTo>
                  <a:lnTo>
                    <a:pt x="31" y="32"/>
                  </a:lnTo>
                  <a:lnTo>
                    <a:pt x="36" y="39"/>
                  </a:lnTo>
                  <a:lnTo>
                    <a:pt x="37" y="51"/>
                  </a:lnTo>
                  <a:lnTo>
                    <a:pt x="37" y="35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30" name="Freeform 158"/>
            <p:cNvSpPr>
              <a:spLocks noChangeAspect="1"/>
            </p:cNvSpPr>
            <p:nvPr/>
          </p:nvSpPr>
          <p:spPr bwMode="auto">
            <a:xfrm>
              <a:off x="3075" y="365"/>
              <a:ext cx="331" cy="21"/>
            </a:xfrm>
            <a:custGeom>
              <a:avLst/>
              <a:gdLst/>
              <a:ahLst/>
              <a:cxnLst>
                <a:cxn ang="0">
                  <a:pos x="312" y="21"/>
                </a:cxn>
                <a:cxn ang="0">
                  <a:pos x="319" y="21"/>
                </a:cxn>
                <a:cxn ang="0">
                  <a:pos x="325" y="20"/>
                </a:cxn>
                <a:cxn ang="0">
                  <a:pos x="329" y="16"/>
                </a:cxn>
                <a:cxn ang="0">
                  <a:pos x="331" y="10"/>
                </a:cxn>
                <a:cxn ang="0">
                  <a:pos x="329" y="4"/>
                </a:cxn>
                <a:cxn ang="0">
                  <a:pos x="325" y="1"/>
                </a:cxn>
                <a:cxn ang="0">
                  <a:pos x="319" y="0"/>
                </a:cxn>
                <a:cxn ang="0">
                  <a:pos x="312" y="0"/>
                </a:cxn>
                <a:cxn ang="0">
                  <a:pos x="19" y="0"/>
                </a:cxn>
                <a:cxn ang="0">
                  <a:pos x="12" y="0"/>
                </a:cxn>
                <a:cxn ang="0">
                  <a:pos x="6" y="1"/>
                </a:cxn>
                <a:cxn ang="0">
                  <a:pos x="2" y="4"/>
                </a:cxn>
                <a:cxn ang="0">
                  <a:pos x="0" y="10"/>
                </a:cxn>
                <a:cxn ang="0">
                  <a:pos x="2" y="16"/>
                </a:cxn>
                <a:cxn ang="0">
                  <a:pos x="6" y="20"/>
                </a:cxn>
                <a:cxn ang="0">
                  <a:pos x="12" y="21"/>
                </a:cxn>
                <a:cxn ang="0">
                  <a:pos x="19" y="21"/>
                </a:cxn>
                <a:cxn ang="0">
                  <a:pos x="312" y="21"/>
                </a:cxn>
              </a:cxnLst>
              <a:rect l="0" t="0" r="r" b="b"/>
              <a:pathLst>
                <a:path w="331" h="21">
                  <a:moveTo>
                    <a:pt x="312" y="21"/>
                  </a:moveTo>
                  <a:lnTo>
                    <a:pt x="319" y="21"/>
                  </a:lnTo>
                  <a:lnTo>
                    <a:pt x="325" y="20"/>
                  </a:lnTo>
                  <a:lnTo>
                    <a:pt x="329" y="16"/>
                  </a:lnTo>
                  <a:lnTo>
                    <a:pt x="331" y="10"/>
                  </a:lnTo>
                  <a:lnTo>
                    <a:pt x="329" y="4"/>
                  </a:lnTo>
                  <a:lnTo>
                    <a:pt x="325" y="1"/>
                  </a:lnTo>
                  <a:lnTo>
                    <a:pt x="319" y="0"/>
                  </a:lnTo>
                  <a:lnTo>
                    <a:pt x="312" y="0"/>
                  </a:lnTo>
                  <a:lnTo>
                    <a:pt x="19" y="0"/>
                  </a:lnTo>
                  <a:lnTo>
                    <a:pt x="12" y="0"/>
                  </a:lnTo>
                  <a:lnTo>
                    <a:pt x="6" y="1"/>
                  </a:lnTo>
                  <a:lnTo>
                    <a:pt x="2" y="4"/>
                  </a:lnTo>
                  <a:lnTo>
                    <a:pt x="0" y="10"/>
                  </a:lnTo>
                  <a:lnTo>
                    <a:pt x="2" y="16"/>
                  </a:lnTo>
                  <a:lnTo>
                    <a:pt x="6" y="20"/>
                  </a:lnTo>
                  <a:lnTo>
                    <a:pt x="12" y="21"/>
                  </a:lnTo>
                  <a:lnTo>
                    <a:pt x="19" y="21"/>
                  </a:lnTo>
                  <a:lnTo>
                    <a:pt x="312" y="2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31" name="Freeform 159"/>
            <p:cNvSpPr>
              <a:spLocks noChangeAspect="1"/>
            </p:cNvSpPr>
            <p:nvPr/>
          </p:nvSpPr>
          <p:spPr bwMode="auto">
            <a:xfrm>
              <a:off x="3582" y="139"/>
              <a:ext cx="449" cy="372"/>
            </a:xfrm>
            <a:custGeom>
              <a:avLst/>
              <a:gdLst/>
              <a:ahLst/>
              <a:cxnLst>
                <a:cxn ang="0">
                  <a:pos x="388" y="37"/>
                </a:cxn>
                <a:cxn ang="0">
                  <a:pos x="392" y="32"/>
                </a:cxn>
                <a:cxn ang="0">
                  <a:pos x="396" y="30"/>
                </a:cxn>
                <a:cxn ang="0">
                  <a:pos x="401" y="28"/>
                </a:cxn>
                <a:cxn ang="0">
                  <a:pos x="409" y="27"/>
                </a:cxn>
                <a:cxn ang="0">
                  <a:pos x="437" y="26"/>
                </a:cxn>
                <a:cxn ang="0">
                  <a:pos x="449" y="26"/>
                </a:cxn>
                <a:cxn ang="0">
                  <a:pos x="449" y="0"/>
                </a:cxn>
                <a:cxn ang="0">
                  <a:pos x="415" y="2"/>
                </a:cxn>
                <a:cxn ang="0">
                  <a:pos x="387" y="2"/>
                </a:cxn>
                <a:cxn ang="0">
                  <a:pos x="351" y="2"/>
                </a:cxn>
                <a:cxn ang="0">
                  <a:pos x="316" y="0"/>
                </a:cxn>
                <a:cxn ang="0">
                  <a:pos x="316" y="26"/>
                </a:cxn>
                <a:cxn ang="0">
                  <a:pos x="336" y="27"/>
                </a:cxn>
                <a:cxn ang="0">
                  <a:pos x="357" y="31"/>
                </a:cxn>
                <a:cxn ang="0">
                  <a:pos x="355" y="34"/>
                </a:cxn>
                <a:cxn ang="0">
                  <a:pos x="353" y="38"/>
                </a:cxn>
                <a:cxn ang="0">
                  <a:pos x="252" y="187"/>
                </a:cxn>
                <a:cxn ang="0">
                  <a:pos x="142" y="26"/>
                </a:cxn>
                <a:cxn ang="0">
                  <a:pos x="188" y="26"/>
                </a:cxn>
                <a:cxn ang="0">
                  <a:pos x="188" y="0"/>
                </a:cxn>
                <a:cxn ang="0">
                  <a:pos x="167" y="1"/>
                </a:cxn>
                <a:cxn ang="0">
                  <a:pos x="139" y="2"/>
                </a:cxn>
                <a:cxn ang="0">
                  <a:pos x="112" y="2"/>
                </a:cxn>
                <a:cxn ang="0">
                  <a:pos x="89" y="2"/>
                </a:cxn>
                <a:cxn ang="0">
                  <a:pos x="69" y="2"/>
                </a:cxn>
                <a:cxn ang="0">
                  <a:pos x="43" y="2"/>
                </a:cxn>
                <a:cxn ang="0">
                  <a:pos x="19" y="1"/>
                </a:cxn>
                <a:cxn ang="0">
                  <a:pos x="0" y="0"/>
                </a:cxn>
                <a:cxn ang="0">
                  <a:pos x="0" y="26"/>
                </a:cxn>
                <a:cxn ang="0">
                  <a:pos x="53" y="26"/>
                </a:cxn>
                <a:cxn ang="0">
                  <a:pos x="187" y="223"/>
                </a:cxn>
                <a:cxn ang="0">
                  <a:pos x="187" y="346"/>
                </a:cxn>
                <a:cxn ang="0">
                  <a:pos x="129" y="346"/>
                </a:cxn>
                <a:cxn ang="0">
                  <a:pos x="129" y="372"/>
                </a:cxn>
                <a:cxn ang="0">
                  <a:pos x="149" y="371"/>
                </a:cxn>
                <a:cxn ang="0">
                  <a:pos x="175" y="370"/>
                </a:cxn>
                <a:cxn ang="0">
                  <a:pos x="203" y="370"/>
                </a:cxn>
                <a:cxn ang="0">
                  <a:pos x="224" y="370"/>
                </a:cxn>
                <a:cxn ang="0">
                  <a:pos x="246" y="370"/>
                </a:cxn>
                <a:cxn ang="0">
                  <a:pos x="273" y="370"/>
                </a:cxn>
                <a:cxn ang="0">
                  <a:pos x="300" y="371"/>
                </a:cxn>
                <a:cxn ang="0">
                  <a:pos x="320" y="372"/>
                </a:cxn>
                <a:cxn ang="0">
                  <a:pos x="320" y="346"/>
                </a:cxn>
                <a:cxn ang="0">
                  <a:pos x="261" y="346"/>
                </a:cxn>
                <a:cxn ang="0">
                  <a:pos x="261" y="223"/>
                </a:cxn>
                <a:cxn ang="0">
                  <a:pos x="388" y="37"/>
                </a:cxn>
              </a:cxnLst>
              <a:rect l="0" t="0" r="r" b="b"/>
              <a:pathLst>
                <a:path w="449" h="372">
                  <a:moveTo>
                    <a:pt x="388" y="37"/>
                  </a:moveTo>
                  <a:lnTo>
                    <a:pt x="392" y="32"/>
                  </a:lnTo>
                  <a:lnTo>
                    <a:pt x="396" y="30"/>
                  </a:lnTo>
                  <a:lnTo>
                    <a:pt x="401" y="28"/>
                  </a:lnTo>
                  <a:lnTo>
                    <a:pt x="409" y="27"/>
                  </a:lnTo>
                  <a:lnTo>
                    <a:pt x="437" y="26"/>
                  </a:lnTo>
                  <a:lnTo>
                    <a:pt x="449" y="26"/>
                  </a:lnTo>
                  <a:lnTo>
                    <a:pt x="449" y="0"/>
                  </a:lnTo>
                  <a:lnTo>
                    <a:pt x="415" y="2"/>
                  </a:lnTo>
                  <a:lnTo>
                    <a:pt x="387" y="2"/>
                  </a:lnTo>
                  <a:lnTo>
                    <a:pt x="351" y="2"/>
                  </a:lnTo>
                  <a:lnTo>
                    <a:pt x="316" y="0"/>
                  </a:lnTo>
                  <a:lnTo>
                    <a:pt x="316" y="26"/>
                  </a:lnTo>
                  <a:lnTo>
                    <a:pt x="336" y="27"/>
                  </a:lnTo>
                  <a:lnTo>
                    <a:pt x="357" y="31"/>
                  </a:lnTo>
                  <a:lnTo>
                    <a:pt x="355" y="34"/>
                  </a:lnTo>
                  <a:lnTo>
                    <a:pt x="353" y="38"/>
                  </a:lnTo>
                  <a:lnTo>
                    <a:pt x="252" y="187"/>
                  </a:lnTo>
                  <a:lnTo>
                    <a:pt x="142" y="26"/>
                  </a:lnTo>
                  <a:lnTo>
                    <a:pt x="188" y="26"/>
                  </a:lnTo>
                  <a:lnTo>
                    <a:pt x="188" y="0"/>
                  </a:lnTo>
                  <a:lnTo>
                    <a:pt x="167" y="1"/>
                  </a:lnTo>
                  <a:lnTo>
                    <a:pt x="139" y="2"/>
                  </a:lnTo>
                  <a:lnTo>
                    <a:pt x="112" y="2"/>
                  </a:lnTo>
                  <a:lnTo>
                    <a:pt x="89" y="2"/>
                  </a:lnTo>
                  <a:lnTo>
                    <a:pt x="69" y="2"/>
                  </a:lnTo>
                  <a:lnTo>
                    <a:pt x="43" y="2"/>
                  </a:lnTo>
                  <a:lnTo>
                    <a:pt x="19" y="1"/>
                  </a:lnTo>
                  <a:lnTo>
                    <a:pt x="0" y="0"/>
                  </a:lnTo>
                  <a:lnTo>
                    <a:pt x="0" y="26"/>
                  </a:lnTo>
                  <a:lnTo>
                    <a:pt x="53" y="26"/>
                  </a:lnTo>
                  <a:lnTo>
                    <a:pt x="187" y="223"/>
                  </a:lnTo>
                  <a:lnTo>
                    <a:pt x="187" y="346"/>
                  </a:lnTo>
                  <a:lnTo>
                    <a:pt x="129" y="346"/>
                  </a:lnTo>
                  <a:lnTo>
                    <a:pt x="129" y="372"/>
                  </a:lnTo>
                  <a:lnTo>
                    <a:pt x="149" y="371"/>
                  </a:lnTo>
                  <a:lnTo>
                    <a:pt x="175" y="370"/>
                  </a:lnTo>
                  <a:lnTo>
                    <a:pt x="203" y="370"/>
                  </a:lnTo>
                  <a:lnTo>
                    <a:pt x="224" y="370"/>
                  </a:lnTo>
                  <a:lnTo>
                    <a:pt x="246" y="370"/>
                  </a:lnTo>
                  <a:lnTo>
                    <a:pt x="273" y="370"/>
                  </a:lnTo>
                  <a:lnTo>
                    <a:pt x="300" y="371"/>
                  </a:lnTo>
                  <a:lnTo>
                    <a:pt x="320" y="372"/>
                  </a:lnTo>
                  <a:lnTo>
                    <a:pt x="320" y="346"/>
                  </a:lnTo>
                  <a:lnTo>
                    <a:pt x="261" y="346"/>
                  </a:lnTo>
                  <a:lnTo>
                    <a:pt x="261" y="223"/>
                  </a:lnTo>
                  <a:lnTo>
                    <a:pt x="388" y="37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32" name="Freeform 160"/>
            <p:cNvSpPr>
              <a:spLocks noChangeAspect="1"/>
            </p:cNvSpPr>
            <p:nvPr/>
          </p:nvSpPr>
          <p:spPr bwMode="auto">
            <a:xfrm>
              <a:off x="4064" y="332"/>
              <a:ext cx="249" cy="260"/>
            </a:xfrm>
            <a:custGeom>
              <a:avLst/>
              <a:gdLst/>
              <a:ahLst/>
              <a:cxnLst>
                <a:cxn ang="0">
                  <a:pos x="249" y="158"/>
                </a:cxn>
                <a:cxn ang="0">
                  <a:pos x="225" y="158"/>
                </a:cxn>
                <a:cxn ang="0">
                  <a:pos x="220" y="185"/>
                </a:cxn>
                <a:cxn ang="0">
                  <a:pos x="207" y="211"/>
                </a:cxn>
                <a:cxn ang="0">
                  <a:pos x="182" y="231"/>
                </a:cxn>
                <a:cxn ang="0">
                  <a:pos x="142" y="239"/>
                </a:cxn>
                <a:cxn ang="0">
                  <a:pos x="97" y="239"/>
                </a:cxn>
                <a:cxn ang="0">
                  <a:pos x="97" y="21"/>
                </a:cxn>
                <a:cxn ang="0">
                  <a:pos x="148" y="21"/>
                </a:cxn>
                <a:cxn ang="0">
                  <a:pos x="148" y="0"/>
                </a:cxn>
                <a:cxn ang="0">
                  <a:pos x="129" y="1"/>
                </a:cxn>
                <a:cxn ang="0">
                  <a:pos x="110" y="1"/>
                </a:cxn>
                <a:cxn ang="0">
                  <a:pos x="70" y="1"/>
                </a:cxn>
                <a:cxn ang="0">
                  <a:pos x="34" y="1"/>
                </a:cxn>
                <a:cxn ang="0">
                  <a:pos x="0" y="0"/>
                </a:cxn>
                <a:cxn ang="0">
                  <a:pos x="0" y="21"/>
                </a:cxn>
                <a:cxn ang="0">
                  <a:pos x="40" y="21"/>
                </a:cxn>
                <a:cxn ang="0">
                  <a:pos x="40" y="239"/>
                </a:cxn>
                <a:cxn ang="0">
                  <a:pos x="0" y="239"/>
                </a:cxn>
                <a:cxn ang="0">
                  <a:pos x="0" y="260"/>
                </a:cxn>
                <a:cxn ang="0">
                  <a:pos x="236" y="260"/>
                </a:cxn>
                <a:cxn ang="0">
                  <a:pos x="249" y="158"/>
                </a:cxn>
              </a:cxnLst>
              <a:rect l="0" t="0" r="r" b="b"/>
              <a:pathLst>
                <a:path w="249" h="260">
                  <a:moveTo>
                    <a:pt x="249" y="158"/>
                  </a:moveTo>
                  <a:lnTo>
                    <a:pt x="225" y="158"/>
                  </a:lnTo>
                  <a:lnTo>
                    <a:pt x="220" y="185"/>
                  </a:lnTo>
                  <a:lnTo>
                    <a:pt x="207" y="211"/>
                  </a:lnTo>
                  <a:lnTo>
                    <a:pt x="182" y="231"/>
                  </a:lnTo>
                  <a:lnTo>
                    <a:pt x="142" y="239"/>
                  </a:lnTo>
                  <a:lnTo>
                    <a:pt x="97" y="239"/>
                  </a:lnTo>
                  <a:lnTo>
                    <a:pt x="97" y="21"/>
                  </a:lnTo>
                  <a:lnTo>
                    <a:pt x="148" y="21"/>
                  </a:lnTo>
                  <a:lnTo>
                    <a:pt x="148" y="0"/>
                  </a:lnTo>
                  <a:lnTo>
                    <a:pt x="129" y="1"/>
                  </a:lnTo>
                  <a:lnTo>
                    <a:pt x="110" y="1"/>
                  </a:lnTo>
                  <a:lnTo>
                    <a:pt x="70" y="1"/>
                  </a:lnTo>
                  <a:lnTo>
                    <a:pt x="34" y="1"/>
                  </a:lnTo>
                  <a:lnTo>
                    <a:pt x="0" y="0"/>
                  </a:lnTo>
                  <a:lnTo>
                    <a:pt x="0" y="21"/>
                  </a:lnTo>
                  <a:lnTo>
                    <a:pt x="40" y="21"/>
                  </a:lnTo>
                  <a:lnTo>
                    <a:pt x="40" y="239"/>
                  </a:lnTo>
                  <a:lnTo>
                    <a:pt x="0" y="239"/>
                  </a:lnTo>
                  <a:lnTo>
                    <a:pt x="0" y="260"/>
                  </a:lnTo>
                  <a:lnTo>
                    <a:pt x="236" y="260"/>
                  </a:lnTo>
                  <a:lnTo>
                    <a:pt x="249" y="15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33" name="Freeform 161"/>
            <p:cNvSpPr>
              <a:spLocks noChangeAspect="1" noEditPoints="1"/>
            </p:cNvSpPr>
            <p:nvPr/>
          </p:nvSpPr>
          <p:spPr bwMode="auto">
            <a:xfrm>
              <a:off x="4350" y="420"/>
              <a:ext cx="221" cy="174"/>
            </a:xfrm>
            <a:custGeom>
              <a:avLst/>
              <a:gdLst/>
              <a:ahLst/>
              <a:cxnLst>
                <a:cxn ang="0">
                  <a:pos x="180" y="38"/>
                </a:cxn>
                <a:cxn ang="0">
                  <a:pos x="135" y="5"/>
                </a:cxn>
                <a:cxn ang="0">
                  <a:pos x="82" y="0"/>
                </a:cxn>
                <a:cxn ang="0">
                  <a:pos x="58" y="2"/>
                </a:cxn>
                <a:cxn ang="0">
                  <a:pos x="35" y="9"/>
                </a:cxn>
                <a:cxn ang="0">
                  <a:pos x="19" y="25"/>
                </a:cxn>
                <a:cxn ang="0">
                  <a:pos x="19" y="49"/>
                </a:cxn>
                <a:cxn ang="0">
                  <a:pos x="33" y="62"/>
                </a:cxn>
                <a:cxn ang="0">
                  <a:pos x="54" y="62"/>
                </a:cxn>
                <a:cxn ang="0">
                  <a:pos x="67" y="48"/>
                </a:cxn>
                <a:cxn ang="0">
                  <a:pos x="67" y="28"/>
                </a:cxn>
                <a:cxn ang="0">
                  <a:pos x="64" y="20"/>
                </a:cxn>
                <a:cxn ang="0">
                  <a:pos x="76" y="18"/>
                </a:cxn>
                <a:cxn ang="0">
                  <a:pos x="90" y="18"/>
                </a:cxn>
                <a:cxn ang="0">
                  <a:pos x="124" y="27"/>
                </a:cxn>
                <a:cxn ang="0">
                  <a:pos x="137" y="60"/>
                </a:cxn>
                <a:cxn ang="0">
                  <a:pos x="126" y="71"/>
                </a:cxn>
                <a:cxn ang="0">
                  <a:pos x="86" y="74"/>
                </a:cxn>
                <a:cxn ang="0">
                  <a:pos x="39" y="85"/>
                </a:cxn>
                <a:cxn ang="0">
                  <a:pos x="5" y="109"/>
                </a:cxn>
                <a:cxn ang="0">
                  <a:pos x="2" y="140"/>
                </a:cxn>
                <a:cxn ang="0">
                  <a:pos x="15" y="158"/>
                </a:cxn>
                <a:cxn ang="0">
                  <a:pos x="38" y="169"/>
                </a:cxn>
                <a:cxn ang="0">
                  <a:pos x="66" y="173"/>
                </a:cxn>
                <a:cxn ang="0">
                  <a:pos x="106" y="171"/>
                </a:cxn>
                <a:cxn ang="0">
                  <a:pos x="137" y="154"/>
                </a:cxn>
                <a:cxn ang="0">
                  <a:pos x="146" y="157"/>
                </a:cxn>
                <a:cxn ang="0">
                  <a:pos x="166" y="170"/>
                </a:cxn>
                <a:cxn ang="0">
                  <a:pos x="208" y="172"/>
                </a:cxn>
                <a:cxn ang="0">
                  <a:pos x="217" y="170"/>
                </a:cxn>
                <a:cxn ang="0">
                  <a:pos x="221" y="161"/>
                </a:cxn>
                <a:cxn ang="0">
                  <a:pos x="217" y="152"/>
                </a:cxn>
                <a:cxn ang="0">
                  <a:pos x="208" y="151"/>
                </a:cxn>
                <a:cxn ang="0">
                  <a:pos x="188" y="148"/>
                </a:cxn>
                <a:cxn ang="0">
                  <a:pos x="185" y="139"/>
                </a:cxn>
                <a:cxn ang="0">
                  <a:pos x="137" y="120"/>
                </a:cxn>
                <a:cxn ang="0">
                  <a:pos x="135" y="133"/>
                </a:cxn>
                <a:cxn ang="0">
                  <a:pos x="122" y="148"/>
                </a:cxn>
                <a:cxn ang="0">
                  <a:pos x="100" y="156"/>
                </a:cxn>
                <a:cxn ang="0">
                  <a:pos x="88" y="157"/>
                </a:cxn>
                <a:cxn ang="0">
                  <a:pos x="60" y="149"/>
                </a:cxn>
                <a:cxn ang="0">
                  <a:pos x="48" y="128"/>
                </a:cxn>
                <a:cxn ang="0">
                  <a:pos x="78" y="95"/>
                </a:cxn>
                <a:cxn ang="0">
                  <a:pos x="137" y="85"/>
                </a:cxn>
              </a:cxnLst>
              <a:rect l="0" t="0" r="r" b="b"/>
              <a:pathLst>
                <a:path w="221" h="174">
                  <a:moveTo>
                    <a:pt x="185" y="60"/>
                  </a:moveTo>
                  <a:lnTo>
                    <a:pt x="180" y="38"/>
                  </a:lnTo>
                  <a:lnTo>
                    <a:pt x="164" y="18"/>
                  </a:lnTo>
                  <a:lnTo>
                    <a:pt x="135" y="5"/>
                  </a:lnTo>
                  <a:lnTo>
                    <a:pt x="92" y="0"/>
                  </a:lnTo>
                  <a:lnTo>
                    <a:pt x="82" y="0"/>
                  </a:lnTo>
                  <a:lnTo>
                    <a:pt x="71" y="1"/>
                  </a:lnTo>
                  <a:lnTo>
                    <a:pt x="58" y="2"/>
                  </a:lnTo>
                  <a:lnTo>
                    <a:pt x="46" y="5"/>
                  </a:lnTo>
                  <a:lnTo>
                    <a:pt x="35" y="9"/>
                  </a:lnTo>
                  <a:lnTo>
                    <a:pt x="25" y="16"/>
                  </a:lnTo>
                  <a:lnTo>
                    <a:pt x="19" y="25"/>
                  </a:lnTo>
                  <a:lnTo>
                    <a:pt x="17" y="38"/>
                  </a:lnTo>
                  <a:lnTo>
                    <a:pt x="19" y="49"/>
                  </a:lnTo>
                  <a:lnTo>
                    <a:pt x="24" y="57"/>
                  </a:lnTo>
                  <a:lnTo>
                    <a:pt x="33" y="62"/>
                  </a:lnTo>
                  <a:lnTo>
                    <a:pt x="43" y="64"/>
                  </a:lnTo>
                  <a:lnTo>
                    <a:pt x="54" y="62"/>
                  </a:lnTo>
                  <a:lnTo>
                    <a:pt x="62" y="56"/>
                  </a:lnTo>
                  <a:lnTo>
                    <a:pt x="67" y="48"/>
                  </a:lnTo>
                  <a:lnTo>
                    <a:pt x="69" y="38"/>
                  </a:lnTo>
                  <a:lnTo>
                    <a:pt x="67" y="28"/>
                  </a:lnTo>
                  <a:lnTo>
                    <a:pt x="65" y="23"/>
                  </a:lnTo>
                  <a:lnTo>
                    <a:pt x="64" y="20"/>
                  </a:lnTo>
                  <a:lnTo>
                    <a:pt x="67" y="19"/>
                  </a:lnTo>
                  <a:lnTo>
                    <a:pt x="76" y="18"/>
                  </a:lnTo>
                  <a:lnTo>
                    <a:pt x="85" y="18"/>
                  </a:lnTo>
                  <a:lnTo>
                    <a:pt x="90" y="18"/>
                  </a:lnTo>
                  <a:lnTo>
                    <a:pt x="109" y="20"/>
                  </a:lnTo>
                  <a:lnTo>
                    <a:pt x="124" y="27"/>
                  </a:lnTo>
                  <a:lnTo>
                    <a:pt x="133" y="40"/>
                  </a:lnTo>
                  <a:lnTo>
                    <a:pt x="137" y="60"/>
                  </a:lnTo>
                  <a:lnTo>
                    <a:pt x="137" y="71"/>
                  </a:lnTo>
                  <a:lnTo>
                    <a:pt x="126" y="71"/>
                  </a:lnTo>
                  <a:lnTo>
                    <a:pt x="107" y="72"/>
                  </a:lnTo>
                  <a:lnTo>
                    <a:pt x="86" y="74"/>
                  </a:lnTo>
                  <a:lnTo>
                    <a:pt x="62" y="78"/>
                  </a:lnTo>
                  <a:lnTo>
                    <a:pt x="39" y="85"/>
                  </a:lnTo>
                  <a:lnTo>
                    <a:pt x="19" y="95"/>
                  </a:lnTo>
                  <a:lnTo>
                    <a:pt x="5" y="109"/>
                  </a:lnTo>
                  <a:lnTo>
                    <a:pt x="0" y="128"/>
                  </a:lnTo>
                  <a:lnTo>
                    <a:pt x="2" y="140"/>
                  </a:lnTo>
                  <a:lnTo>
                    <a:pt x="7" y="150"/>
                  </a:lnTo>
                  <a:lnTo>
                    <a:pt x="15" y="158"/>
                  </a:lnTo>
                  <a:lnTo>
                    <a:pt x="26" y="164"/>
                  </a:lnTo>
                  <a:lnTo>
                    <a:pt x="38" y="169"/>
                  </a:lnTo>
                  <a:lnTo>
                    <a:pt x="52" y="172"/>
                  </a:lnTo>
                  <a:lnTo>
                    <a:pt x="66" y="173"/>
                  </a:lnTo>
                  <a:lnTo>
                    <a:pt x="80" y="174"/>
                  </a:lnTo>
                  <a:lnTo>
                    <a:pt x="106" y="171"/>
                  </a:lnTo>
                  <a:lnTo>
                    <a:pt x="125" y="164"/>
                  </a:lnTo>
                  <a:lnTo>
                    <a:pt x="137" y="154"/>
                  </a:lnTo>
                  <a:lnTo>
                    <a:pt x="144" y="146"/>
                  </a:lnTo>
                  <a:lnTo>
                    <a:pt x="146" y="157"/>
                  </a:lnTo>
                  <a:lnTo>
                    <a:pt x="153" y="165"/>
                  </a:lnTo>
                  <a:lnTo>
                    <a:pt x="166" y="170"/>
                  </a:lnTo>
                  <a:lnTo>
                    <a:pt x="186" y="172"/>
                  </a:lnTo>
                  <a:lnTo>
                    <a:pt x="208" y="172"/>
                  </a:lnTo>
                  <a:lnTo>
                    <a:pt x="213" y="172"/>
                  </a:lnTo>
                  <a:lnTo>
                    <a:pt x="217" y="170"/>
                  </a:lnTo>
                  <a:lnTo>
                    <a:pt x="220" y="167"/>
                  </a:lnTo>
                  <a:lnTo>
                    <a:pt x="221" y="161"/>
                  </a:lnTo>
                  <a:lnTo>
                    <a:pt x="220" y="155"/>
                  </a:lnTo>
                  <a:lnTo>
                    <a:pt x="217" y="152"/>
                  </a:lnTo>
                  <a:lnTo>
                    <a:pt x="213" y="151"/>
                  </a:lnTo>
                  <a:lnTo>
                    <a:pt x="208" y="151"/>
                  </a:lnTo>
                  <a:lnTo>
                    <a:pt x="194" y="150"/>
                  </a:lnTo>
                  <a:lnTo>
                    <a:pt x="188" y="148"/>
                  </a:lnTo>
                  <a:lnTo>
                    <a:pt x="185" y="144"/>
                  </a:lnTo>
                  <a:lnTo>
                    <a:pt x="185" y="139"/>
                  </a:lnTo>
                  <a:lnTo>
                    <a:pt x="185" y="60"/>
                  </a:lnTo>
                  <a:close/>
                  <a:moveTo>
                    <a:pt x="137" y="120"/>
                  </a:moveTo>
                  <a:lnTo>
                    <a:pt x="136" y="126"/>
                  </a:lnTo>
                  <a:lnTo>
                    <a:pt x="135" y="133"/>
                  </a:lnTo>
                  <a:lnTo>
                    <a:pt x="130" y="141"/>
                  </a:lnTo>
                  <a:lnTo>
                    <a:pt x="122" y="148"/>
                  </a:lnTo>
                  <a:lnTo>
                    <a:pt x="111" y="153"/>
                  </a:lnTo>
                  <a:lnTo>
                    <a:pt x="100" y="156"/>
                  </a:lnTo>
                  <a:lnTo>
                    <a:pt x="92" y="157"/>
                  </a:lnTo>
                  <a:lnTo>
                    <a:pt x="88" y="157"/>
                  </a:lnTo>
                  <a:lnTo>
                    <a:pt x="72" y="154"/>
                  </a:lnTo>
                  <a:lnTo>
                    <a:pt x="60" y="149"/>
                  </a:lnTo>
                  <a:lnTo>
                    <a:pt x="51" y="139"/>
                  </a:lnTo>
                  <a:lnTo>
                    <a:pt x="48" y="128"/>
                  </a:lnTo>
                  <a:lnTo>
                    <a:pt x="57" y="108"/>
                  </a:lnTo>
                  <a:lnTo>
                    <a:pt x="78" y="95"/>
                  </a:lnTo>
                  <a:lnTo>
                    <a:pt x="107" y="88"/>
                  </a:lnTo>
                  <a:lnTo>
                    <a:pt x="137" y="85"/>
                  </a:lnTo>
                  <a:lnTo>
                    <a:pt x="137" y="12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34" name="Freeform 162"/>
            <p:cNvSpPr>
              <a:spLocks noChangeAspect="1"/>
            </p:cNvSpPr>
            <p:nvPr/>
          </p:nvSpPr>
          <p:spPr bwMode="auto">
            <a:xfrm>
              <a:off x="4584" y="351"/>
              <a:ext cx="152" cy="243"/>
            </a:xfrm>
            <a:custGeom>
              <a:avLst/>
              <a:gdLst/>
              <a:ahLst/>
              <a:cxnLst>
                <a:cxn ang="0">
                  <a:pos x="82" y="94"/>
                </a:cxn>
                <a:cxn ang="0">
                  <a:pos x="144" y="94"/>
                </a:cxn>
                <a:cxn ang="0">
                  <a:pos x="144" y="73"/>
                </a:cxn>
                <a:cxn ang="0">
                  <a:pos x="82" y="73"/>
                </a:cxn>
                <a:cxn ang="0">
                  <a:pos x="82" y="0"/>
                </a:cxn>
                <a:cxn ang="0">
                  <a:pos x="58" y="0"/>
                </a:cxn>
                <a:cxn ang="0">
                  <a:pos x="57" y="13"/>
                </a:cxn>
                <a:cxn ang="0">
                  <a:pos x="55" y="27"/>
                </a:cxn>
                <a:cxn ang="0">
                  <a:pos x="50" y="39"/>
                </a:cxn>
                <a:cxn ang="0">
                  <a:pos x="44" y="51"/>
                </a:cxn>
                <a:cxn ang="0">
                  <a:pos x="36" y="61"/>
                </a:cxn>
                <a:cxn ang="0">
                  <a:pos x="26" y="69"/>
                </a:cxn>
                <a:cxn ang="0">
                  <a:pos x="14" y="74"/>
                </a:cxn>
                <a:cxn ang="0">
                  <a:pos x="0" y="76"/>
                </a:cxn>
                <a:cxn ang="0">
                  <a:pos x="0" y="94"/>
                </a:cxn>
                <a:cxn ang="0">
                  <a:pos x="34" y="94"/>
                </a:cxn>
                <a:cxn ang="0">
                  <a:pos x="34" y="195"/>
                </a:cxn>
                <a:cxn ang="0">
                  <a:pos x="36" y="208"/>
                </a:cxn>
                <a:cxn ang="0">
                  <a:pos x="39" y="218"/>
                </a:cxn>
                <a:cxn ang="0">
                  <a:pos x="45" y="227"/>
                </a:cxn>
                <a:cxn ang="0">
                  <a:pos x="53" y="233"/>
                </a:cxn>
                <a:cxn ang="0">
                  <a:pos x="63" y="238"/>
                </a:cxn>
                <a:cxn ang="0">
                  <a:pos x="74" y="241"/>
                </a:cxn>
                <a:cxn ang="0">
                  <a:pos x="86" y="242"/>
                </a:cxn>
                <a:cxn ang="0">
                  <a:pos x="98" y="243"/>
                </a:cxn>
                <a:cxn ang="0">
                  <a:pos x="119" y="240"/>
                </a:cxn>
                <a:cxn ang="0">
                  <a:pos x="136" y="230"/>
                </a:cxn>
                <a:cxn ang="0">
                  <a:pos x="148" y="215"/>
                </a:cxn>
                <a:cxn ang="0">
                  <a:pos x="152" y="195"/>
                </a:cxn>
                <a:cxn ang="0">
                  <a:pos x="152" y="175"/>
                </a:cxn>
                <a:cxn ang="0">
                  <a:pos x="128" y="175"/>
                </a:cxn>
                <a:cxn ang="0">
                  <a:pos x="128" y="193"/>
                </a:cxn>
                <a:cxn ang="0">
                  <a:pos x="125" y="209"/>
                </a:cxn>
                <a:cxn ang="0">
                  <a:pos x="119" y="218"/>
                </a:cxn>
                <a:cxn ang="0">
                  <a:pos x="111" y="222"/>
                </a:cxn>
                <a:cxn ang="0">
                  <a:pos x="104" y="224"/>
                </a:cxn>
                <a:cxn ang="0">
                  <a:pos x="92" y="221"/>
                </a:cxn>
                <a:cxn ang="0">
                  <a:pos x="85" y="213"/>
                </a:cxn>
                <a:cxn ang="0">
                  <a:pos x="83" y="204"/>
                </a:cxn>
                <a:cxn ang="0">
                  <a:pos x="82" y="195"/>
                </a:cxn>
                <a:cxn ang="0">
                  <a:pos x="82" y="94"/>
                </a:cxn>
              </a:cxnLst>
              <a:rect l="0" t="0" r="r" b="b"/>
              <a:pathLst>
                <a:path w="152" h="243">
                  <a:moveTo>
                    <a:pt x="82" y="94"/>
                  </a:moveTo>
                  <a:lnTo>
                    <a:pt x="144" y="94"/>
                  </a:lnTo>
                  <a:lnTo>
                    <a:pt x="144" y="73"/>
                  </a:lnTo>
                  <a:lnTo>
                    <a:pt x="82" y="73"/>
                  </a:lnTo>
                  <a:lnTo>
                    <a:pt x="82" y="0"/>
                  </a:lnTo>
                  <a:lnTo>
                    <a:pt x="58" y="0"/>
                  </a:lnTo>
                  <a:lnTo>
                    <a:pt x="57" y="13"/>
                  </a:lnTo>
                  <a:lnTo>
                    <a:pt x="55" y="27"/>
                  </a:lnTo>
                  <a:lnTo>
                    <a:pt x="50" y="39"/>
                  </a:lnTo>
                  <a:lnTo>
                    <a:pt x="44" y="51"/>
                  </a:lnTo>
                  <a:lnTo>
                    <a:pt x="36" y="61"/>
                  </a:lnTo>
                  <a:lnTo>
                    <a:pt x="26" y="69"/>
                  </a:lnTo>
                  <a:lnTo>
                    <a:pt x="14" y="74"/>
                  </a:lnTo>
                  <a:lnTo>
                    <a:pt x="0" y="76"/>
                  </a:lnTo>
                  <a:lnTo>
                    <a:pt x="0" y="94"/>
                  </a:lnTo>
                  <a:lnTo>
                    <a:pt x="34" y="94"/>
                  </a:lnTo>
                  <a:lnTo>
                    <a:pt x="34" y="195"/>
                  </a:lnTo>
                  <a:lnTo>
                    <a:pt x="36" y="208"/>
                  </a:lnTo>
                  <a:lnTo>
                    <a:pt x="39" y="218"/>
                  </a:lnTo>
                  <a:lnTo>
                    <a:pt x="45" y="227"/>
                  </a:lnTo>
                  <a:lnTo>
                    <a:pt x="53" y="233"/>
                  </a:lnTo>
                  <a:lnTo>
                    <a:pt x="63" y="238"/>
                  </a:lnTo>
                  <a:lnTo>
                    <a:pt x="74" y="241"/>
                  </a:lnTo>
                  <a:lnTo>
                    <a:pt x="86" y="242"/>
                  </a:lnTo>
                  <a:lnTo>
                    <a:pt x="98" y="243"/>
                  </a:lnTo>
                  <a:lnTo>
                    <a:pt x="119" y="240"/>
                  </a:lnTo>
                  <a:lnTo>
                    <a:pt x="136" y="230"/>
                  </a:lnTo>
                  <a:lnTo>
                    <a:pt x="148" y="215"/>
                  </a:lnTo>
                  <a:lnTo>
                    <a:pt x="152" y="195"/>
                  </a:lnTo>
                  <a:lnTo>
                    <a:pt x="152" y="175"/>
                  </a:lnTo>
                  <a:lnTo>
                    <a:pt x="128" y="175"/>
                  </a:lnTo>
                  <a:lnTo>
                    <a:pt x="128" y="193"/>
                  </a:lnTo>
                  <a:lnTo>
                    <a:pt x="125" y="209"/>
                  </a:lnTo>
                  <a:lnTo>
                    <a:pt x="119" y="218"/>
                  </a:lnTo>
                  <a:lnTo>
                    <a:pt x="111" y="222"/>
                  </a:lnTo>
                  <a:lnTo>
                    <a:pt x="104" y="224"/>
                  </a:lnTo>
                  <a:lnTo>
                    <a:pt x="92" y="221"/>
                  </a:lnTo>
                  <a:lnTo>
                    <a:pt x="85" y="213"/>
                  </a:lnTo>
                  <a:lnTo>
                    <a:pt x="83" y="204"/>
                  </a:lnTo>
                  <a:lnTo>
                    <a:pt x="82" y="195"/>
                  </a:lnTo>
                  <a:lnTo>
                    <a:pt x="82" y="94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35" name="Rectangle 163"/>
            <p:cNvSpPr>
              <a:spLocks noChangeAspect="1" noChangeArrowheads="1"/>
            </p:cNvSpPr>
            <p:nvPr/>
          </p:nvSpPr>
          <p:spPr bwMode="auto">
            <a:xfrm>
              <a:off x="4818" y="182"/>
              <a:ext cx="224" cy="28"/>
            </a:xfrm>
            <a:prstGeom prst="rect">
              <a:avLst/>
            </a:prstGeom>
            <a:solidFill>
              <a:srgbClr val="000000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36" name="Freeform 164"/>
            <p:cNvSpPr>
              <a:spLocks noChangeAspect="1"/>
            </p:cNvSpPr>
            <p:nvPr/>
          </p:nvSpPr>
          <p:spPr bwMode="auto">
            <a:xfrm>
              <a:off x="4812" y="265"/>
              <a:ext cx="238" cy="249"/>
            </a:xfrm>
            <a:custGeom>
              <a:avLst/>
              <a:gdLst/>
              <a:ahLst/>
              <a:cxnLst>
                <a:cxn ang="0">
                  <a:pos x="168" y="32"/>
                </a:cxn>
                <a:cxn ang="0">
                  <a:pos x="164" y="46"/>
                </a:cxn>
                <a:cxn ang="0">
                  <a:pos x="167" y="66"/>
                </a:cxn>
                <a:cxn ang="0">
                  <a:pos x="185" y="82"/>
                </a:cxn>
                <a:cxn ang="0">
                  <a:pos x="209" y="82"/>
                </a:cxn>
                <a:cxn ang="0">
                  <a:pos x="228" y="65"/>
                </a:cxn>
                <a:cxn ang="0">
                  <a:pos x="221" y="23"/>
                </a:cxn>
                <a:cxn ang="0">
                  <a:pos x="165" y="2"/>
                </a:cxn>
                <a:cxn ang="0">
                  <a:pos x="103" y="3"/>
                </a:cxn>
                <a:cxn ang="0">
                  <a:pos x="51" y="24"/>
                </a:cxn>
                <a:cxn ang="0">
                  <a:pos x="18" y="58"/>
                </a:cxn>
                <a:cxn ang="0">
                  <a:pos x="2" y="102"/>
                </a:cxn>
                <a:cxn ang="0">
                  <a:pos x="9" y="175"/>
                </a:cxn>
                <a:cxn ang="0">
                  <a:pos x="78" y="240"/>
                </a:cxn>
                <a:cxn ang="0">
                  <a:pos x="164" y="246"/>
                </a:cxn>
                <a:cxn ang="0">
                  <a:pos x="206" y="229"/>
                </a:cxn>
                <a:cxn ang="0">
                  <a:pos x="228" y="205"/>
                </a:cxn>
                <a:cxn ang="0">
                  <a:pos x="237" y="186"/>
                </a:cxn>
                <a:cxn ang="0">
                  <a:pos x="237" y="178"/>
                </a:cxn>
                <a:cxn ang="0">
                  <a:pos x="229" y="175"/>
                </a:cxn>
                <a:cxn ang="0">
                  <a:pos x="219" y="175"/>
                </a:cxn>
                <a:cxn ang="0">
                  <a:pos x="214" y="179"/>
                </a:cxn>
                <a:cxn ang="0">
                  <a:pos x="199" y="204"/>
                </a:cxn>
                <a:cxn ang="0">
                  <a:pos x="165" y="225"/>
                </a:cxn>
                <a:cxn ang="0">
                  <a:pos x="120" y="224"/>
                </a:cxn>
                <a:cxn ang="0">
                  <a:pos x="88" y="201"/>
                </a:cxn>
                <a:cxn ang="0">
                  <a:pos x="73" y="167"/>
                </a:cxn>
                <a:cxn ang="0">
                  <a:pos x="70" y="134"/>
                </a:cxn>
                <a:cxn ang="0">
                  <a:pos x="70" y="110"/>
                </a:cxn>
                <a:cxn ang="0">
                  <a:pos x="73" y="78"/>
                </a:cxn>
                <a:cxn ang="0">
                  <a:pos x="86" y="46"/>
                </a:cxn>
                <a:cxn ang="0">
                  <a:pos x="116" y="25"/>
                </a:cxn>
                <a:cxn ang="0">
                  <a:pos x="161" y="23"/>
                </a:cxn>
              </a:cxnLst>
              <a:rect l="0" t="0" r="r" b="b"/>
              <a:pathLst>
                <a:path w="238" h="249">
                  <a:moveTo>
                    <a:pt x="174" y="25"/>
                  </a:moveTo>
                  <a:lnTo>
                    <a:pt x="168" y="32"/>
                  </a:lnTo>
                  <a:lnTo>
                    <a:pt x="165" y="39"/>
                  </a:lnTo>
                  <a:lnTo>
                    <a:pt x="164" y="46"/>
                  </a:lnTo>
                  <a:lnTo>
                    <a:pt x="163" y="50"/>
                  </a:lnTo>
                  <a:lnTo>
                    <a:pt x="167" y="66"/>
                  </a:lnTo>
                  <a:lnTo>
                    <a:pt x="175" y="76"/>
                  </a:lnTo>
                  <a:lnTo>
                    <a:pt x="185" y="82"/>
                  </a:lnTo>
                  <a:lnTo>
                    <a:pt x="197" y="84"/>
                  </a:lnTo>
                  <a:lnTo>
                    <a:pt x="209" y="82"/>
                  </a:lnTo>
                  <a:lnTo>
                    <a:pt x="220" y="76"/>
                  </a:lnTo>
                  <a:lnTo>
                    <a:pt x="228" y="65"/>
                  </a:lnTo>
                  <a:lnTo>
                    <a:pt x="231" y="50"/>
                  </a:lnTo>
                  <a:lnTo>
                    <a:pt x="221" y="23"/>
                  </a:lnTo>
                  <a:lnTo>
                    <a:pt x="196" y="8"/>
                  </a:lnTo>
                  <a:lnTo>
                    <a:pt x="165" y="2"/>
                  </a:lnTo>
                  <a:lnTo>
                    <a:pt x="137" y="0"/>
                  </a:lnTo>
                  <a:lnTo>
                    <a:pt x="103" y="3"/>
                  </a:lnTo>
                  <a:lnTo>
                    <a:pt x="75" y="11"/>
                  </a:lnTo>
                  <a:lnTo>
                    <a:pt x="51" y="24"/>
                  </a:lnTo>
                  <a:lnTo>
                    <a:pt x="32" y="39"/>
                  </a:lnTo>
                  <a:lnTo>
                    <a:pt x="18" y="58"/>
                  </a:lnTo>
                  <a:lnTo>
                    <a:pt x="8" y="79"/>
                  </a:lnTo>
                  <a:lnTo>
                    <a:pt x="2" y="102"/>
                  </a:lnTo>
                  <a:lnTo>
                    <a:pt x="0" y="125"/>
                  </a:lnTo>
                  <a:lnTo>
                    <a:pt x="9" y="175"/>
                  </a:lnTo>
                  <a:lnTo>
                    <a:pt x="36" y="214"/>
                  </a:lnTo>
                  <a:lnTo>
                    <a:pt x="78" y="240"/>
                  </a:lnTo>
                  <a:lnTo>
                    <a:pt x="134" y="249"/>
                  </a:lnTo>
                  <a:lnTo>
                    <a:pt x="164" y="246"/>
                  </a:lnTo>
                  <a:lnTo>
                    <a:pt x="187" y="239"/>
                  </a:lnTo>
                  <a:lnTo>
                    <a:pt x="206" y="229"/>
                  </a:lnTo>
                  <a:lnTo>
                    <a:pt x="219" y="217"/>
                  </a:lnTo>
                  <a:lnTo>
                    <a:pt x="228" y="205"/>
                  </a:lnTo>
                  <a:lnTo>
                    <a:pt x="234" y="194"/>
                  </a:lnTo>
                  <a:lnTo>
                    <a:pt x="237" y="186"/>
                  </a:lnTo>
                  <a:lnTo>
                    <a:pt x="238" y="182"/>
                  </a:lnTo>
                  <a:lnTo>
                    <a:pt x="237" y="178"/>
                  </a:lnTo>
                  <a:lnTo>
                    <a:pt x="234" y="176"/>
                  </a:lnTo>
                  <a:lnTo>
                    <a:pt x="229" y="175"/>
                  </a:lnTo>
                  <a:lnTo>
                    <a:pt x="225" y="175"/>
                  </a:lnTo>
                  <a:lnTo>
                    <a:pt x="219" y="175"/>
                  </a:lnTo>
                  <a:lnTo>
                    <a:pt x="216" y="176"/>
                  </a:lnTo>
                  <a:lnTo>
                    <a:pt x="214" y="179"/>
                  </a:lnTo>
                  <a:lnTo>
                    <a:pt x="212" y="183"/>
                  </a:lnTo>
                  <a:lnTo>
                    <a:pt x="199" y="204"/>
                  </a:lnTo>
                  <a:lnTo>
                    <a:pt x="183" y="218"/>
                  </a:lnTo>
                  <a:lnTo>
                    <a:pt x="165" y="225"/>
                  </a:lnTo>
                  <a:lnTo>
                    <a:pt x="144" y="227"/>
                  </a:lnTo>
                  <a:lnTo>
                    <a:pt x="120" y="224"/>
                  </a:lnTo>
                  <a:lnTo>
                    <a:pt x="101" y="214"/>
                  </a:lnTo>
                  <a:lnTo>
                    <a:pt x="88" y="201"/>
                  </a:lnTo>
                  <a:lnTo>
                    <a:pt x="79" y="184"/>
                  </a:lnTo>
                  <a:lnTo>
                    <a:pt x="73" y="167"/>
                  </a:lnTo>
                  <a:lnTo>
                    <a:pt x="71" y="150"/>
                  </a:lnTo>
                  <a:lnTo>
                    <a:pt x="70" y="134"/>
                  </a:lnTo>
                  <a:lnTo>
                    <a:pt x="69" y="123"/>
                  </a:lnTo>
                  <a:lnTo>
                    <a:pt x="70" y="110"/>
                  </a:lnTo>
                  <a:lnTo>
                    <a:pt x="70" y="94"/>
                  </a:lnTo>
                  <a:lnTo>
                    <a:pt x="73" y="78"/>
                  </a:lnTo>
                  <a:lnTo>
                    <a:pt x="78" y="61"/>
                  </a:lnTo>
                  <a:lnTo>
                    <a:pt x="86" y="46"/>
                  </a:lnTo>
                  <a:lnTo>
                    <a:pt x="99" y="34"/>
                  </a:lnTo>
                  <a:lnTo>
                    <a:pt x="116" y="25"/>
                  </a:lnTo>
                  <a:lnTo>
                    <a:pt x="139" y="22"/>
                  </a:lnTo>
                  <a:lnTo>
                    <a:pt x="161" y="23"/>
                  </a:lnTo>
                  <a:lnTo>
                    <a:pt x="174" y="2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37" name="Freeform 165"/>
            <p:cNvSpPr>
              <a:spLocks noChangeAspect="1"/>
            </p:cNvSpPr>
            <p:nvPr/>
          </p:nvSpPr>
          <p:spPr bwMode="auto">
            <a:xfrm>
              <a:off x="5089" y="332"/>
              <a:ext cx="250" cy="260"/>
            </a:xfrm>
            <a:custGeom>
              <a:avLst/>
              <a:gdLst/>
              <a:ahLst/>
              <a:cxnLst>
                <a:cxn ang="0">
                  <a:pos x="250" y="158"/>
                </a:cxn>
                <a:cxn ang="0">
                  <a:pos x="226" y="158"/>
                </a:cxn>
                <a:cxn ang="0">
                  <a:pos x="221" y="185"/>
                </a:cxn>
                <a:cxn ang="0">
                  <a:pos x="208" y="211"/>
                </a:cxn>
                <a:cxn ang="0">
                  <a:pos x="183" y="231"/>
                </a:cxn>
                <a:cxn ang="0">
                  <a:pos x="143" y="239"/>
                </a:cxn>
                <a:cxn ang="0">
                  <a:pos x="98" y="239"/>
                </a:cxn>
                <a:cxn ang="0">
                  <a:pos x="98" y="21"/>
                </a:cxn>
                <a:cxn ang="0">
                  <a:pos x="149" y="21"/>
                </a:cxn>
                <a:cxn ang="0">
                  <a:pos x="149" y="0"/>
                </a:cxn>
                <a:cxn ang="0">
                  <a:pos x="130" y="1"/>
                </a:cxn>
                <a:cxn ang="0">
                  <a:pos x="111" y="1"/>
                </a:cxn>
                <a:cxn ang="0">
                  <a:pos x="71" y="1"/>
                </a:cxn>
                <a:cxn ang="0">
                  <a:pos x="35" y="1"/>
                </a:cxn>
                <a:cxn ang="0">
                  <a:pos x="0" y="0"/>
                </a:cxn>
                <a:cxn ang="0">
                  <a:pos x="0" y="21"/>
                </a:cxn>
                <a:cxn ang="0">
                  <a:pos x="41" y="21"/>
                </a:cxn>
                <a:cxn ang="0">
                  <a:pos x="41" y="239"/>
                </a:cxn>
                <a:cxn ang="0">
                  <a:pos x="0" y="239"/>
                </a:cxn>
                <a:cxn ang="0">
                  <a:pos x="0" y="260"/>
                </a:cxn>
                <a:cxn ang="0">
                  <a:pos x="237" y="260"/>
                </a:cxn>
                <a:cxn ang="0">
                  <a:pos x="250" y="158"/>
                </a:cxn>
              </a:cxnLst>
              <a:rect l="0" t="0" r="r" b="b"/>
              <a:pathLst>
                <a:path w="250" h="260">
                  <a:moveTo>
                    <a:pt x="250" y="158"/>
                  </a:moveTo>
                  <a:lnTo>
                    <a:pt x="226" y="158"/>
                  </a:lnTo>
                  <a:lnTo>
                    <a:pt x="221" y="185"/>
                  </a:lnTo>
                  <a:lnTo>
                    <a:pt x="208" y="211"/>
                  </a:lnTo>
                  <a:lnTo>
                    <a:pt x="183" y="231"/>
                  </a:lnTo>
                  <a:lnTo>
                    <a:pt x="143" y="239"/>
                  </a:lnTo>
                  <a:lnTo>
                    <a:pt x="98" y="239"/>
                  </a:lnTo>
                  <a:lnTo>
                    <a:pt x="98" y="21"/>
                  </a:lnTo>
                  <a:lnTo>
                    <a:pt x="149" y="21"/>
                  </a:lnTo>
                  <a:lnTo>
                    <a:pt x="149" y="0"/>
                  </a:lnTo>
                  <a:lnTo>
                    <a:pt x="130" y="1"/>
                  </a:lnTo>
                  <a:lnTo>
                    <a:pt x="111" y="1"/>
                  </a:lnTo>
                  <a:lnTo>
                    <a:pt x="71" y="1"/>
                  </a:lnTo>
                  <a:lnTo>
                    <a:pt x="35" y="1"/>
                  </a:lnTo>
                  <a:lnTo>
                    <a:pt x="0" y="0"/>
                  </a:lnTo>
                  <a:lnTo>
                    <a:pt x="0" y="21"/>
                  </a:lnTo>
                  <a:lnTo>
                    <a:pt x="41" y="21"/>
                  </a:lnTo>
                  <a:lnTo>
                    <a:pt x="41" y="239"/>
                  </a:lnTo>
                  <a:lnTo>
                    <a:pt x="0" y="239"/>
                  </a:lnTo>
                  <a:lnTo>
                    <a:pt x="0" y="260"/>
                  </a:lnTo>
                  <a:lnTo>
                    <a:pt x="237" y="260"/>
                  </a:lnTo>
                  <a:lnTo>
                    <a:pt x="250" y="15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38" name="Freeform 166"/>
            <p:cNvSpPr>
              <a:spLocks noChangeAspect="1" noEditPoints="1"/>
            </p:cNvSpPr>
            <p:nvPr/>
          </p:nvSpPr>
          <p:spPr bwMode="auto">
            <a:xfrm>
              <a:off x="5376" y="420"/>
              <a:ext cx="221" cy="174"/>
            </a:xfrm>
            <a:custGeom>
              <a:avLst/>
              <a:gdLst/>
              <a:ahLst/>
              <a:cxnLst>
                <a:cxn ang="0">
                  <a:pos x="180" y="38"/>
                </a:cxn>
                <a:cxn ang="0">
                  <a:pos x="135" y="5"/>
                </a:cxn>
                <a:cxn ang="0">
                  <a:pos x="82" y="0"/>
                </a:cxn>
                <a:cxn ang="0">
                  <a:pos x="58" y="2"/>
                </a:cxn>
                <a:cxn ang="0">
                  <a:pos x="34" y="9"/>
                </a:cxn>
                <a:cxn ang="0">
                  <a:pos x="19" y="25"/>
                </a:cxn>
                <a:cxn ang="0">
                  <a:pos x="19" y="49"/>
                </a:cxn>
                <a:cxn ang="0">
                  <a:pos x="33" y="62"/>
                </a:cxn>
                <a:cxn ang="0">
                  <a:pos x="54" y="62"/>
                </a:cxn>
                <a:cxn ang="0">
                  <a:pos x="67" y="48"/>
                </a:cxn>
                <a:cxn ang="0">
                  <a:pos x="67" y="28"/>
                </a:cxn>
                <a:cxn ang="0">
                  <a:pos x="63" y="20"/>
                </a:cxn>
                <a:cxn ang="0">
                  <a:pos x="76" y="18"/>
                </a:cxn>
                <a:cxn ang="0">
                  <a:pos x="90" y="18"/>
                </a:cxn>
                <a:cxn ang="0">
                  <a:pos x="123" y="27"/>
                </a:cxn>
                <a:cxn ang="0">
                  <a:pos x="137" y="60"/>
                </a:cxn>
                <a:cxn ang="0">
                  <a:pos x="125" y="71"/>
                </a:cxn>
                <a:cxn ang="0">
                  <a:pos x="85" y="74"/>
                </a:cxn>
                <a:cxn ang="0">
                  <a:pos x="39" y="85"/>
                </a:cxn>
                <a:cxn ang="0">
                  <a:pos x="5" y="109"/>
                </a:cxn>
                <a:cxn ang="0">
                  <a:pos x="2" y="140"/>
                </a:cxn>
                <a:cxn ang="0">
                  <a:pos x="15" y="158"/>
                </a:cxn>
                <a:cxn ang="0">
                  <a:pos x="38" y="169"/>
                </a:cxn>
                <a:cxn ang="0">
                  <a:pos x="65" y="173"/>
                </a:cxn>
                <a:cxn ang="0">
                  <a:pos x="106" y="171"/>
                </a:cxn>
                <a:cxn ang="0">
                  <a:pos x="137" y="154"/>
                </a:cxn>
                <a:cxn ang="0">
                  <a:pos x="146" y="157"/>
                </a:cxn>
                <a:cxn ang="0">
                  <a:pos x="166" y="170"/>
                </a:cxn>
                <a:cxn ang="0">
                  <a:pos x="208" y="172"/>
                </a:cxn>
                <a:cxn ang="0">
                  <a:pos x="217" y="170"/>
                </a:cxn>
                <a:cxn ang="0">
                  <a:pos x="221" y="161"/>
                </a:cxn>
                <a:cxn ang="0">
                  <a:pos x="217" y="152"/>
                </a:cxn>
                <a:cxn ang="0">
                  <a:pos x="207" y="151"/>
                </a:cxn>
                <a:cxn ang="0">
                  <a:pos x="187" y="148"/>
                </a:cxn>
                <a:cxn ang="0">
                  <a:pos x="185" y="139"/>
                </a:cxn>
                <a:cxn ang="0">
                  <a:pos x="137" y="120"/>
                </a:cxn>
                <a:cxn ang="0">
                  <a:pos x="135" y="133"/>
                </a:cxn>
                <a:cxn ang="0">
                  <a:pos x="122" y="148"/>
                </a:cxn>
                <a:cxn ang="0">
                  <a:pos x="100" y="156"/>
                </a:cxn>
                <a:cxn ang="0">
                  <a:pos x="87" y="157"/>
                </a:cxn>
                <a:cxn ang="0">
                  <a:pos x="60" y="149"/>
                </a:cxn>
                <a:cxn ang="0">
                  <a:pos x="48" y="128"/>
                </a:cxn>
                <a:cxn ang="0">
                  <a:pos x="78" y="95"/>
                </a:cxn>
                <a:cxn ang="0">
                  <a:pos x="137" y="85"/>
                </a:cxn>
              </a:cxnLst>
              <a:rect l="0" t="0" r="r" b="b"/>
              <a:pathLst>
                <a:path w="221" h="174">
                  <a:moveTo>
                    <a:pt x="185" y="60"/>
                  </a:moveTo>
                  <a:lnTo>
                    <a:pt x="180" y="38"/>
                  </a:lnTo>
                  <a:lnTo>
                    <a:pt x="164" y="18"/>
                  </a:lnTo>
                  <a:lnTo>
                    <a:pt x="135" y="5"/>
                  </a:lnTo>
                  <a:lnTo>
                    <a:pt x="92" y="0"/>
                  </a:lnTo>
                  <a:lnTo>
                    <a:pt x="82" y="0"/>
                  </a:lnTo>
                  <a:lnTo>
                    <a:pt x="70" y="1"/>
                  </a:lnTo>
                  <a:lnTo>
                    <a:pt x="58" y="2"/>
                  </a:lnTo>
                  <a:lnTo>
                    <a:pt x="46" y="5"/>
                  </a:lnTo>
                  <a:lnTo>
                    <a:pt x="34" y="9"/>
                  </a:lnTo>
                  <a:lnTo>
                    <a:pt x="25" y="16"/>
                  </a:lnTo>
                  <a:lnTo>
                    <a:pt x="19" y="25"/>
                  </a:lnTo>
                  <a:lnTo>
                    <a:pt x="17" y="38"/>
                  </a:lnTo>
                  <a:lnTo>
                    <a:pt x="19" y="49"/>
                  </a:lnTo>
                  <a:lnTo>
                    <a:pt x="24" y="57"/>
                  </a:lnTo>
                  <a:lnTo>
                    <a:pt x="33" y="62"/>
                  </a:lnTo>
                  <a:lnTo>
                    <a:pt x="43" y="64"/>
                  </a:lnTo>
                  <a:lnTo>
                    <a:pt x="54" y="62"/>
                  </a:lnTo>
                  <a:lnTo>
                    <a:pt x="62" y="56"/>
                  </a:lnTo>
                  <a:lnTo>
                    <a:pt x="67" y="48"/>
                  </a:lnTo>
                  <a:lnTo>
                    <a:pt x="69" y="38"/>
                  </a:lnTo>
                  <a:lnTo>
                    <a:pt x="67" y="28"/>
                  </a:lnTo>
                  <a:lnTo>
                    <a:pt x="65" y="23"/>
                  </a:lnTo>
                  <a:lnTo>
                    <a:pt x="63" y="20"/>
                  </a:lnTo>
                  <a:lnTo>
                    <a:pt x="67" y="19"/>
                  </a:lnTo>
                  <a:lnTo>
                    <a:pt x="76" y="18"/>
                  </a:lnTo>
                  <a:lnTo>
                    <a:pt x="85" y="18"/>
                  </a:lnTo>
                  <a:lnTo>
                    <a:pt x="90" y="18"/>
                  </a:lnTo>
                  <a:lnTo>
                    <a:pt x="109" y="20"/>
                  </a:lnTo>
                  <a:lnTo>
                    <a:pt x="123" y="27"/>
                  </a:lnTo>
                  <a:lnTo>
                    <a:pt x="133" y="40"/>
                  </a:lnTo>
                  <a:lnTo>
                    <a:pt x="137" y="60"/>
                  </a:lnTo>
                  <a:lnTo>
                    <a:pt x="137" y="71"/>
                  </a:lnTo>
                  <a:lnTo>
                    <a:pt x="125" y="71"/>
                  </a:lnTo>
                  <a:lnTo>
                    <a:pt x="107" y="72"/>
                  </a:lnTo>
                  <a:lnTo>
                    <a:pt x="85" y="74"/>
                  </a:lnTo>
                  <a:lnTo>
                    <a:pt x="61" y="78"/>
                  </a:lnTo>
                  <a:lnTo>
                    <a:pt x="39" y="85"/>
                  </a:lnTo>
                  <a:lnTo>
                    <a:pt x="19" y="95"/>
                  </a:lnTo>
                  <a:lnTo>
                    <a:pt x="5" y="109"/>
                  </a:lnTo>
                  <a:lnTo>
                    <a:pt x="0" y="128"/>
                  </a:lnTo>
                  <a:lnTo>
                    <a:pt x="2" y="140"/>
                  </a:lnTo>
                  <a:lnTo>
                    <a:pt x="7" y="150"/>
                  </a:lnTo>
                  <a:lnTo>
                    <a:pt x="15" y="158"/>
                  </a:lnTo>
                  <a:lnTo>
                    <a:pt x="26" y="164"/>
                  </a:lnTo>
                  <a:lnTo>
                    <a:pt x="38" y="169"/>
                  </a:lnTo>
                  <a:lnTo>
                    <a:pt x="51" y="172"/>
                  </a:lnTo>
                  <a:lnTo>
                    <a:pt x="65" y="173"/>
                  </a:lnTo>
                  <a:lnTo>
                    <a:pt x="80" y="174"/>
                  </a:lnTo>
                  <a:lnTo>
                    <a:pt x="106" y="171"/>
                  </a:lnTo>
                  <a:lnTo>
                    <a:pt x="125" y="164"/>
                  </a:lnTo>
                  <a:lnTo>
                    <a:pt x="137" y="154"/>
                  </a:lnTo>
                  <a:lnTo>
                    <a:pt x="144" y="146"/>
                  </a:lnTo>
                  <a:lnTo>
                    <a:pt x="146" y="157"/>
                  </a:lnTo>
                  <a:lnTo>
                    <a:pt x="153" y="165"/>
                  </a:lnTo>
                  <a:lnTo>
                    <a:pt x="166" y="170"/>
                  </a:lnTo>
                  <a:lnTo>
                    <a:pt x="185" y="172"/>
                  </a:lnTo>
                  <a:lnTo>
                    <a:pt x="208" y="172"/>
                  </a:lnTo>
                  <a:lnTo>
                    <a:pt x="213" y="172"/>
                  </a:lnTo>
                  <a:lnTo>
                    <a:pt x="217" y="170"/>
                  </a:lnTo>
                  <a:lnTo>
                    <a:pt x="220" y="167"/>
                  </a:lnTo>
                  <a:lnTo>
                    <a:pt x="221" y="161"/>
                  </a:lnTo>
                  <a:lnTo>
                    <a:pt x="220" y="155"/>
                  </a:lnTo>
                  <a:lnTo>
                    <a:pt x="217" y="152"/>
                  </a:lnTo>
                  <a:lnTo>
                    <a:pt x="213" y="151"/>
                  </a:lnTo>
                  <a:lnTo>
                    <a:pt x="207" y="151"/>
                  </a:lnTo>
                  <a:lnTo>
                    <a:pt x="194" y="150"/>
                  </a:lnTo>
                  <a:lnTo>
                    <a:pt x="187" y="148"/>
                  </a:lnTo>
                  <a:lnTo>
                    <a:pt x="185" y="144"/>
                  </a:lnTo>
                  <a:lnTo>
                    <a:pt x="185" y="139"/>
                  </a:lnTo>
                  <a:lnTo>
                    <a:pt x="185" y="60"/>
                  </a:lnTo>
                  <a:close/>
                  <a:moveTo>
                    <a:pt x="137" y="120"/>
                  </a:moveTo>
                  <a:lnTo>
                    <a:pt x="136" y="126"/>
                  </a:lnTo>
                  <a:lnTo>
                    <a:pt x="135" y="133"/>
                  </a:lnTo>
                  <a:lnTo>
                    <a:pt x="130" y="141"/>
                  </a:lnTo>
                  <a:lnTo>
                    <a:pt x="122" y="148"/>
                  </a:lnTo>
                  <a:lnTo>
                    <a:pt x="111" y="153"/>
                  </a:lnTo>
                  <a:lnTo>
                    <a:pt x="100" y="156"/>
                  </a:lnTo>
                  <a:lnTo>
                    <a:pt x="92" y="157"/>
                  </a:lnTo>
                  <a:lnTo>
                    <a:pt x="87" y="157"/>
                  </a:lnTo>
                  <a:lnTo>
                    <a:pt x="72" y="154"/>
                  </a:lnTo>
                  <a:lnTo>
                    <a:pt x="60" y="149"/>
                  </a:lnTo>
                  <a:lnTo>
                    <a:pt x="51" y="139"/>
                  </a:lnTo>
                  <a:lnTo>
                    <a:pt x="48" y="128"/>
                  </a:lnTo>
                  <a:lnTo>
                    <a:pt x="56" y="108"/>
                  </a:lnTo>
                  <a:lnTo>
                    <a:pt x="78" y="95"/>
                  </a:lnTo>
                  <a:lnTo>
                    <a:pt x="107" y="88"/>
                  </a:lnTo>
                  <a:lnTo>
                    <a:pt x="137" y="85"/>
                  </a:lnTo>
                  <a:lnTo>
                    <a:pt x="137" y="12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39" name="Freeform 167"/>
            <p:cNvSpPr>
              <a:spLocks noChangeAspect="1"/>
            </p:cNvSpPr>
            <p:nvPr/>
          </p:nvSpPr>
          <p:spPr bwMode="auto">
            <a:xfrm>
              <a:off x="5610" y="351"/>
              <a:ext cx="152" cy="243"/>
            </a:xfrm>
            <a:custGeom>
              <a:avLst/>
              <a:gdLst/>
              <a:ahLst/>
              <a:cxnLst>
                <a:cxn ang="0">
                  <a:pos x="82" y="94"/>
                </a:cxn>
                <a:cxn ang="0">
                  <a:pos x="144" y="94"/>
                </a:cxn>
                <a:cxn ang="0">
                  <a:pos x="144" y="73"/>
                </a:cxn>
                <a:cxn ang="0">
                  <a:pos x="82" y="73"/>
                </a:cxn>
                <a:cxn ang="0">
                  <a:pos x="82" y="0"/>
                </a:cxn>
                <a:cxn ang="0">
                  <a:pos x="58" y="0"/>
                </a:cxn>
                <a:cxn ang="0">
                  <a:pos x="57" y="13"/>
                </a:cxn>
                <a:cxn ang="0">
                  <a:pos x="55" y="27"/>
                </a:cxn>
                <a:cxn ang="0">
                  <a:pos x="50" y="39"/>
                </a:cxn>
                <a:cxn ang="0">
                  <a:pos x="44" y="51"/>
                </a:cxn>
                <a:cxn ang="0">
                  <a:pos x="36" y="61"/>
                </a:cxn>
                <a:cxn ang="0">
                  <a:pos x="26" y="69"/>
                </a:cxn>
                <a:cxn ang="0">
                  <a:pos x="14" y="74"/>
                </a:cxn>
                <a:cxn ang="0">
                  <a:pos x="0" y="76"/>
                </a:cxn>
                <a:cxn ang="0">
                  <a:pos x="0" y="94"/>
                </a:cxn>
                <a:cxn ang="0">
                  <a:pos x="34" y="94"/>
                </a:cxn>
                <a:cxn ang="0">
                  <a:pos x="34" y="195"/>
                </a:cxn>
                <a:cxn ang="0">
                  <a:pos x="35" y="208"/>
                </a:cxn>
                <a:cxn ang="0">
                  <a:pos x="39" y="218"/>
                </a:cxn>
                <a:cxn ang="0">
                  <a:pos x="45" y="227"/>
                </a:cxn>
                <a:cxn ang="0">
                  <a:pos x="53" y="233"/>
                </a:cxn>
                <a:cxn ang="0">
                  <a:pos x="63" y="238"/>
                </a:cxn>
                <a:cxn ang="0">
                  <a:pos x="74" y="241"/>
                </a:cxn>
                <a:cxn ang="0">
                  <a:pos x="85" y="242"/>
                </a:cxn>
                <a:cxn ang="0">
                  <a:pos x="97" y="243"/>
                </a:cxn>
                <a:cxn ang="0">
                  <a:pos x="119" y="240"/>
                </a:cxn>
                <a:cxn ang="0">
                  <a:pos x="136" y="230"/>
                </a:cxn>
                <a:cxn ang="0">
                  <a:pos x="147" y="215"/>
                </a:cxn>
                <a:cxn ang="0">
                  <a:pos x="152" y="195"/>
                </a:cxn>
                <a:cxn ang="0">
                  <a:pos x="152" y="175"/>
                </a:cxn>
                <a:cxn ang="0">
                  <a:pos x="128" y="175"/>
                </a:cxn>
                <a:cxn ang="0">
                  <a:pos x="128" y="193"/>
                </a:cxn>
                <a:cxn ang="0">
                  <a:pos x="125" y="209"/>
                </a:cxn>
                <a:cxn ang="0">
                  <a:pos x="119" y="218"/>
                </a:cxn>
                <a:cxn ang="0">
                  <a:pos x="111" y="222"/>
                </a:cxn>
                <a:cxn ang="0">
                  <a:pos x="104" y="224"/>
                </a:cxn>
                <a:cxn ang="0">
                  <a:pos x="92" y="221"/>
                </a:cxn>
                <a:cxn ang="0">
                  <a:pos x="85" y="213"/>
                </a:cxn>
                <a:cxn ang="0">
                  <a:pos x="82" y="204"/>
                </a:cxn>
                <a:cxn ang="0">
                  <a:pos x="82" y="195"/>
                </a:cxn>
                <a:cxn ang="0">
                  <a:pos x="82" y="94"/>
                </a:cxn>
              </a:cxnLst>
              <a:rect l="0" t="0" r="r" b="b"/>
              <a:pathLst>
                <a:path w="152" h="243">
                  <a:moveTo>
                    <a:pt x="82" y="94"/>
                  </a:moveTo>
                  <a:lnTo>
                    <a:pt x="144" y="94"/>
                  </a:lnTo>
                  <a:lnTo>
                    <a:pt x="144" y="73"/>
                  </a:lnTo>
                  <a:lnTo>
                    <a:pt x="82" y="73"/>
                  </a:lnTo>
                  <a:lnTo>
                    <a:pt x="82" y="0"/>
                  </a:lnTo>
                  <a:lnTo>
                    <a:pt x="58" y="0"/>
                  </a:lnTo>
                  <a:lnTo>
                    <a:pt x="57" y="13"/>
                  </a:lnTo>
                  <a:lnTo>
                    <a:pt x="55" y="27"/>
                  </a:lnTo>
                  <a:lnTo>
                    <a:pt x="50" y="39"/>
                  </a:lnTo>
                  <a:lnTo>
                    <a:pt x="44" y="51"/>
                  </a:lnTo>
                  <a:lnTo>
                    <a:pt x="36" y="61"/>
                  </a:lnTo>
                  <a:lnTo>
                    <a:pt x="26" y="69"/>
                  </a:lnTo>
                  <a:lnTo>
                    <a:pt x="14" y="74"/>
                  </a:lnTo>
                  <a:lnTo>
                    <a:pt x="0" y="76"/>
                  </a:lnTo>
                  <a:lnTo>
                    <a:pt x="0" y="94"/>
                  </a:lnTo>
                  <a:lnTo>
                    <a:pt x="34" y="94"/>
                  </a:lnTo>
                  <a:lnTo>
                    <a:pt x="34" y="195"/>
                  </a:lnTo>
                  <a:lnTo>
                    <a:pt x="35" y="208"/>
                  </a:lnTo>
                  <a:lnTo>
                    <a:pt x="39" y="218"/>
                  </a:lnTo>
                  <a:lnTo>
                    <a:pt x="45" y="227"/>
                  </a:lnTo>
                  <a:lnTo>
                    <a:pt x="53" y="233"/>
                  </a:lnTo>
                  <a:lnTo>
                    <a:pt x="63" y="238"/>
                  </a:lnTo>
                  <a:lnTo>
                    <a:pt x="74" y="241"/>
                  </a:lnTo>
                  <a:lnTo>
                    <a:pt x="85" y="242"/>
                  </a:lnTo>
                  <a:lnTo>
                    <a:pt x="97" y="243"/>
                  </a:lnTo>
                  <a:lnTo>
                    <a:pt x="119" y="240"/>
                  </a:lnTo>
                  <a:lnTo>
                    <a:pt x="136" y="230"/>
                  </a:lnTo>
                  <a:lnTo>
                    <a:pt x="147" y="215"/>
                  </a:lnTo>
                  <a:lnTo>
                    <a:pt x="152" y="195"/>
                  </a:lnTo>
                  <a:lnTo>
                    <a:pt x="152" y="175"/>
                  </a:lnTo>
                  <a:lnTo>
                    <a:pt x="128" y="175"/>
                  </a:lnTo>
                  <a:lnTo>
                    <a:pt x="128" y="193"/>
                  </a:lnTo>
                  <a:lnTo>
                    <a:pt x="125" y="209"/>
                  </a:lnTo>
                  <a:lnTo>
                    <a:pt x="119" y="218"/>
                  </a:lnTo>
                  <a:lnTo>
                    <a:pt x="111" y="222"/>
                  </a:lnTo>
                  <a:lnTo>
                    <a:pt x="104" y="224"/>
                  </a:lnTo>
                  <a:lnTo>
                    <a:pt x="92" y="221"/>
                  </a:lnTo>
                  <a:lnTo>
                    <a:pt x="85" y="213"/>
                  </a:lnTo>
                  <a:lnTo>
                    <a:pt x="82" y="204"/>
                  </a:lnTo>
                  <a:lnTo>
                    <a:pt x="82" y="195"/>
                  </a:lnTo>
                  <a:lnTo>
                    <a:pt x="82" y="94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40" name="Freeform 168"/>
            <p:cNvSpPr>
              <a:spLocks noChangeAspect="1" noEditPoints="1"/>
            </p:cNvSpPr>
            <p:nvPr/>
          </p:nvSpPr>
          <p:spPr bwMode="auto">
            <a:xfrm>
              <a:off x="1633" y="1061"/>
              <a:ext cx="360" cy="232"/>
            </a:xfrm>
            <a:custGeom>
              <a:avLst/>
              <a:gdLst/>
              <a:ahLst/>
              <a:cxnLst>
                <a:cxn ang="0">
                  <a:pos x="358" y="5"/>
                </a:cxn>
                <a:cxn ang="0">
                  <a:pos x="351" y="2"/>
                </a:cxn>
                <a:cxn ang="0">
                  <a:pos x="346" y="8"/>
                </a:cxn>
                <a:cxn ang="0">
                  <a:pos x="343" y="29"/>
                </a:cxn>
                <a:cxn ang="0">
                  <a:pos x="330" y="51"/>
                </a:cxn>
                <a:cxn ang="0">
                  <a:pos x="308" y="66"/>
                </a:cxn>
                <a:cxn ang="0">
                  <a:pos x="283" y="74"/>
                </a:cxn>
                <a:cxn ang="0">
                  <a:pos x="225" y="64"/>
                </a:cxn>
                <a:cxn ang="0">
                  <a:pos x="139" y="13"/>
                </a:cxn>
                <a:cxn ang="0">
                  <a:pos x="55" y="7"/>
                </a:cxn>
                <a:cxn ang="0">
                  <a:pos x="7" y="54"/>
                </a:cxn>
                <a:cxn ang="0">
                  <a:pos x="2" y="101"/>
                </a:cxn>
                <a:cxn ang="0">
                  <a:pos x="13" y="100"/>
                </a:cxn>
                <a:cxn ang="0">
                  <a:pos x="18" y="77"/>
                </a:cxn>
                <a:cxn ang="0">
                  <a:pos x="32" y="53"/>
                </a:cxn>
                <a:cxn ang="0">
                  <a:pos x="55" y="38"/>
                </a:cxn>
                <a:cxn ang="0">
                  <a:pos x="79" y="32"/>
                </a:cxn>
                <a:cxn ang="0">
                  <a:pos x="134" y="42"/>
                </a:cxn>
                <a:cxn ang="0">
                  <a:pos x="221" y="93"/>
                </a:cxn>
                <a:cxn ang="0">
                  <a:pos x="305" y="99"/>
                </a:cxn>
                <a:cxn ang="0">
                  <a:pos x="353" y="52"/>
                </a:cxn>
                <a:cxn ang="0">
                  <a:pos x="360" y="144"/>
                </a:cxn>
                <a:cxn ang="0">
                  <a:pos x="357" y="130"/>
                </a:cxn>
                <a:cxn ang="0">
                  <a:pos x="353" y="127"/>
                </a:cxn>
                <a:cxn ang="0">
                  <a:pos x="345" y="142"/>
                </a:cxn>
                <a:cxn ang="0">
                  <a:pos x="337" y="167"/>
                </a:cxn>
                <a:cxn ang="0">
                  <a:pos x="320" y="186"/>
                </a:cxn>
                <a:cxn ang="0">
                  <a:pos x="296" y="197"/>
                </a:cxn>
                <a:cxn ang="0">
                  <a:pos x="270" y="201"/>
                </a:cxn>
                <a:cxn ang="0">
                  <a:pos x="184" y="166"/>
                </a:cxn>
                <a:cxn ang="0">
                  <a:pos x="90" y="127"/>
                </a:cxn>
                <a:cxn ang="0">
                  <a:pos x="26" y="152"/>
                </a:cxn>
                <a:cxn ang="0">
                  <a:pos x="0" y="215"/>
                </a:cxn>
                <a:cxn ang="0">
                  <a:pos x="7" y="231"/>
                </a:cxn>
                <a:cxn ang="0">
                  <a:pos x="15" y="219"/>
                </a:cxn>
                <a:cxn ang="0">
                  <a:pos x="24" y="190"/>
                </a:cxn>
                <a:cxn ang="0">
                  <a:pos x="43" y="171"/>
                </a:cxn>
                <a:cxn ang="0">
                  <a:pos x="67" y="160"/>
                </a:cxn>
                <a:cxn ang="0">
                  <a:pos x="90" y="157"/>
                </a:cxn>
                <a:cxn ang="0">
                  <a:pos x="176" y="193"/>
                </a:cxn>
                <a:cxn ang="0">
                  <a:pos x="270" y="232"/>
                </a:cxn>
                <a:cxn ang="0">
                  <a:pos x="334" y="205"/>
                </a:cxn>
                <a:cxn ang="0">
                  <a:pos x="360" y="144"/>
                </a:cxn>
              </a:cxnLst>
              <a:rect l="0" t="0" r="r" b="b"/>
              <a:pathLst>
                <a:path w="360" h="232">
                  <a:moveTo>
                    <a:pt x="360" y="17"/>
                  </a:moveTo>
                  <a:lnTo>
                    <a:pt x="358" y="5"/>
                  </a:lnTo>
                  <a:lnTo>
                    <a:pt x="353" y="1"/>
                  </a:lnTo>
                  <a:lnTo>
                    <a:pt x="351" y="2"/>
                  </a:lnTo>
                  <a:lnTo>
                    <a:pt x="348" y="4"/>
                  </a:lnTo>
                  <a:lnTo>
                    <a:pt x="346" y="8"/>
                  </a:lnTo>
                  <a:lnTo>
                    <a:pt x="345" y="16"/>
                  </a:lnTo>
                  <a:lnTo>
                    <a:pt x="343" y="29"/>
                  </a:lnTo>
                  <a:lnTo>
                    <a:pt x="337" y="41"/>
                  </a:lnTo>
                  <a:lnTo>
                    <a:pt x="330" y="51"/>
                  </a:lnTo>
                  <a:lnTo>
                    <a:pt x="320" y="59"/>
                  </a:lnTo>
                  <a:lnTo>
                    <a:pt x="308" y="66"/>
                  </a:lnTo>
                  <a:lnTo>
                    <a:pt x="296" y="71"/>
                  </a:lnTo>
                  <a:lnTo>
                    <a:pt x="283" y="74"/>
                  </a:lnTo>
                  <a:lnTo>
                    <a:pt x="270" y="75"/>
                  </a:lnTo>
                  <a:lnTo>
                    <a:pt x="225" y="64"/>
                  </a:lnTo>
                  <a:lnTo>
                    <a:pt x="184" y="39"/>
                  </a:lnTo>
                  <a:lnTo>
                    <a:pt x="139" y="13"/>
                  </a:lnTo>
                  <a:lnTo>
                    <a:pt x="90" y="0"/>
                  </a:lnTo>
                  <a:lnTo>
                    <a:pt x="55" y="7"/>
                  </a:lnTo>
                  <a:lnTo>
                    <a:pt x="26" y="26"/>
                  </a:lnTo>
                  <a:lnTo>
                    <a:pt x="7" y="54"/>
                  </a:lnTo>
                  <a:lnTo>
                    <a:pt x="0" y="89"/>
                  </a:lnTo>
                  <a:lnTo>
                    <a:pt x="2" y="101"/>
                  </a:lnTo>
                  <a:lnTo>
                    <a:pt x="7" y="105"/>
                  </a:lnTo>
                  <a:lnTo>
                    <a:pt x="13" y="100"/>
                  </a:lnTo>
                  <a:lnTo>
                    <a:pt x="15" y="92"/>
                  </a:lnTo>
                  <a:lnTo>
                    <a:pt x="18" y="77"/>
                  </a:lnTo>
                  <a:lnTo>
                    <a:pt x="24" y="64"/>
                  </a:lnTo>
                  <a:lnTo>
                    <a:pt x="32" y="53"/>
                  </a:lnTo>
                  <a:lnTo>
                    <a:pt x="43" y="44"/>
                  </a:lnTo>
                  <a:lnTo>
                    <a:pt x="55" y="38"/>
                  </a:lnTo>
                  <a:lnTo>
                    <a:pt x="67" y="34"/>
                  </a:lnTo>
                  <a:lnTo>
                    <a:pt x="79" y="32"/>
                  </a:lnTo>
                  <a:lnTo>
                    <a:pt x="90" y="31"/>
                  </a:lnTo>
                  <a:lnTo>
                    <a:pt x="134" y="42"/>
                  </a:lnTo>
                  <a:lnTo>
                    <a:pt x="176" y="66"/>
                  </a:lnTo>
                  <a:lnTo>
                    <a:pt x="221" y="93"/>
                  </a:lnTo>
                  <a:lnTo>
                    <a:pt x="270" y="106"/>
                  </a:lnTo>
                  <a:lnTo>
                    <a:pt x="305" y="99"/>
                  </a:lnTo>
                  <a:lnTo>
                    <a:pt x="334" y="80"/>
                  </a:lnTo>
                  <a:lnTo>
                    <a:pt x="353" y="52"/>
                  </a:lnTo>
                  <a:lnTo>
                    <a:pt x="360" y="17"/>
                  </a:lnTo>
                  <a:close/>
                  <a:moveTo>
                    <a:pt x="360" y="144"/>
                  </a:moveTo>
                  <a:lnTo>
                    <a:pt x="359" y="135"/>
                  </a:lnTo>
                  <a:lnTo>
                    <a:pt x="357" y="130"/>
                  </a:lnTo>
                  <a:lnTo>
                    <a:pt x="354" y="128"/>
                  </a:lnTo>
                  <a:lnTo>
                    <a:pt x="353" y="127"/>
                  </a:lnTo>
                  <a:lnTo>
                    <a:pt x="348" y="130"/>
                  </a:lnTo>
                  <a:lnTo>
                    <a:pt x="345" y="142"/>
                  </a:lnTo>
                  <a:lnTo>
                    <a:pt x="343" y="155"/>
                  </a:lnTo>
                  <a:lnTo>
                    <a:pt x="337" y="167"/>
                  </a:lnTo>
                  <a:lnTo>
                    <a:pt x="330" y="177"/>
                  </a:lnTo>
                  <a:lnTo>
                    <a:pt x="320" y="186"/>
                  </a:lnTo>
                  <a:lnTo>
                    <a:pt x="308" y="192"/>
                  </a:lnTo>
                  <a:lnTo>
                    <a:pt x="296" y="197"/>
                  </a:lnTo>
                  <a:lnTo>
                    <a:pt x="283" y="200"/>
                  </a:lnTo>
                  <a:lnTo>
                    <a:pt x="270" y="201"/>
                  </a:lnTo>
                  <a:lnTo>
                    <a:pt x="225" y="190"/>
                  </a:lnTo>
                  <a:lnTo>
                    <a:pt x="184" y="166"/>
                  </a:lnTo>
                  <a:lnTo>
                    <a:pt x="139" y="139"/>
                  </a:lnTo>
                  <a:lnTo>
                    <a:pt x="90" y="127"/>
                  </a:lnTo>
                  <a:lnTo>
                    <a:pt x="55" y="133"/>
                  </a:lnTo>
                  <a:lnTo>
                    <a:pt x="26" y="152"/>
                  </a:lnTo>
                  <a:lnTo>
                    <a:pt x="7" y="180"/>
                  </a:lnTo>
                  <a:lnTo>
                    <a:pt x="0" y="215"/>
                  </a:lnTo>
                  <a:lnTo>
                    <a:pt x="2" y="227"/>
                  </a:lnTo>
                  <a:lnTo>
                    <a:pt x="7" y="231"/>
                  </a:lnTo>
                  <a:lnTo>
                    <a:pt x="13" y="226"/>
                  </a:lnTo>
                  <a:lnTo>
                    <a:pt x="15" y="219"/>
                  </a:lnTo>
                  <a:lnTo>
                    <a:pt x="18" y="203"/>
                  </a:lnTo>
                  <a:lnTo>
                    <a:pt x="24" y="190"/>
                  </a:lnTo>
                  <a:lnTo>
                    <a:pt x="32" y="179"/>
                  </a:lnTo>
                  <a:lnTo>
                    <a:pt x="43" y="171"/>
                  </a:lnTo>
                  <a:lnTo>
                    <a:pt x="55" y="164"/>
                  </a:lnTo>
                  <a:lnTo>
                    <a:pt x="67" y="160"/>
                  </a:lnTo>
                  <a:lnTo>
                    <a:pt x="79" y="158"/>
                  </a:lnTo>
                  <a:lnTo>
                    <a:pt x="90" y="157"/>
                  </a:lnTo>
                  <a:lnTo>
                    <a:pt x="134" y="168"/>
                  </a:lnTo>
                  <a:lnTo>
                    <a:pt x="176" y="193"/>
                  </a:lnTo>
                  <a:lnTo>
                    <a:pt x="221" y="219"/>
                  </a:lnTo>
                  <a:lnTo>
                    <a:pt x="270" y="232"/>
                  </a:lnTo>
                  <a:lnTo>
                    <a:pt x="306" y="224"/>
                  </a:lnTo>
                  <a:lnTo>
                    <a:pt x="334" y="205"/>
                  </a:lnTo>
                  <a:lnTo>
                    <a:pt x="353" y="177"/>
                  </a:lnTo>
                  <a:lnTo>
                    <a:pt x="360" y="144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41" name="Freeform 169"/>
            <p:cNvSpPr>
              <a:spLocks noChangeAspect="1"/>
            </p:cNvSpPr>
            <p:nvPr/>
          </p:nvSpPr>
          <p:spPr bwMode="auto">
            <a:xfrm>
              <a:off x="2575" y="952"/>
              <a:ext cx="449" cy="371"/>
            </a:xfrm>
            <a:custGeom>
              <a:avLst/>
              <a:gdLst/>
              <a:ahLst/>
              <a:cxnLst>
                <a:cxn ang="0">
                  <a:pos x="388" y="36"/>
                </a:cxn>
                <a:cxn ang="0">
                  <a:pos x="392" y="32"/>
                </a:cxn>
                <a:cxn ang="0">
                  <a:pos x="396" y="29"/>
                </a:cxn>
                <a:cxn ang="0">
                  <a:pos x="402" y="28"/>
                </a:cxn>
                <a:cxn ang="0">
                  <a:pos x="409" y="27"/>
                </a:cxn>
                <a:cxn ang="0">
                  <a:pos x="437" y="25"/>
                </a:cxn>
                <a:cxn ang="0">
                  <a:pos x="449" y="25"/>
                </a:cxn>
                <a:cxn ang="0">
                  <a:pos x="449" y="0"/>
                </a:cxn>
                <a:cxn ang="0">
                  <a:pos x="416" y="1"/>
                </a:cxn>
                <a:cxn ang="0">
                  <a:pos x="387" y="1"/>
                </a:cxn>
                <a:cxn ang="0">
                  <a:pos x="351" y="1"/>
                </a:cxn>
                <a:cxn ang="0">
                  <a:pos x="316" y="0"/>
                </a:cxn>
                <a:cxn ang="0">
                  <a:pos x="316" y="25"/>
                </a:cxn>
                <a:cxn ang="0">
                  <a:pos x="336" y="26"/>
                </a:cxn>
                <a:cxn ang="0">
                  <a:pos x="357" y="31"/>
                </a:cxn>
                <a:cxn ang="0">
                  <a:pos x="356" y="33"/>
                </a:cxn>
                <a:cxn ang="0">
                  <a:pos x="353" y="37"/>
                </a:cxn>
                <a:cxn ang="0">
                  <a:pos x="252" y="186"/>
                </a:cxn>
                <a:cxn ang="0">
                  <a:pos x="142" y="25"/>
                </a:cxn>
                <a:cxn ang="0">
                  <a:pos x="188" y="25"/>
                </a:cxn>
                <a:cxn ang="0">
                  <a:pos x="188" y="0"/>
                </a:cxn>
                <a:cxn ang="0">
                  <a:pos x="167" y="1"/>
                </a:cxn>
                <a:cxn ang="0">
                  <a:pos x="139" y="1"/>
                </a:cxn>
                <a:cxn ang="0">
                  <a:pos x="112" y="1"/>
                </a:cxn>
                <a:cxn ang="0">
                  <a:pos x="89" y="1"/>
                </a:cxn>
                <a:cxn ang="0">
                  <a:pos x="69" y="1"/>
                </a:cxn>
                <a:cxn ang="0">
                  <a:pos x="44" y="1"/>
                </a:cxn>
                <a:cxn ang="0">
                  <a:pos x="19" y="1"/>
                </a:cxn>
                <a:cxn ang="0">
                  <a:pos x="0" y="0"/>
                </a:cxn>
                <a:cxn ang="0">
                  <a:pos x="0" y="25"/>
                </a:cxn>
                <a:cxn ang="0">
                  <a:pos x="53" y="25"/>
                </a:cxn>
                <a:cxn ang="0">
                  <a:pos x="187" y="223"/>
                </a:cxn>
                <a:cxn ang="0">
                  <a:pos x="187" y="346"/>
                </a:cxn>
                <a:cxn ang="0">
                  <a:pos x="129" y="346"/>
                </a:cxn>
                <a:cxn ang="0">
                  <a:pos x="129" y="371"/>
                </a:cxn>
                <a:cxn ang="0">
                  <a:pos x="149" y="370"/>
                </a:cxn>
                <a:cxn ang="0">
                  <a:pos x="176" y="369"/>
                </a:cxn>
                <a:cxn ang="0">
                  <a:pos x="203" y="369"/>
                </a:cxn>
                <a:cxn ang="0">
                  <a:pos x="224" y="369"/>
                </a:cxn>
                <a:cxn ang="0">
                  <a:pos x="246" y="369"/>
                </a:cxn>
                <a:cxn ang="0">
                  <a:pos x="273" y="369"/>
                </a:cxn>
                <a:cxn ang="0">
                  <a:pos x="300" y="370"/>
                </a:cxn>
                <a:cxn ang="0">
                  <a:pos x="320" y="371"/>
                </a:cxn>
                <a:cxn ang="0">
                  <a:pos x="320" y="346"/>
                </a:cxn>
                <a:cxn ang="0">
                  <a:pos x="261" y="346"/>
                </a:cxn>
                <a:cxn ang="0">
                  <a:pos x="261" y="223"/>
                </a:cxn>
                <a:cxn ang="0">
                  <a:pos x="388" y="36"/>
                </a:cxn>
              </a:cxnLst>
              <a:rect l="0" t="0" r="r" b="b"/>
              <a:pathLst>
                <a:path w="449" h="371">
                  <a:moveTo>
                    <a:pt x="388" y="36"/>
                  </a:moveTo>
                  <a:lnTo>
                    <a:pt x="392" y="32"/>
                  </a:lnTo>
                  <a:lnTo>
                    <a:pt x="396" y="29"/>
                  </a:lnTo>
                  <a:lnTo>
                    <a:pt x="402" y="28"/>
                  </a:lnTo>
                  <a:lnTo>
                    <a:pt x="409" y="27"/>
                  </a:lnTo>
                  <a:lnTo>
                    <a:pt x="437" y="25"/>
                  </a:lnTo>
                  <a:lnTo>
                    <a:pt x="449" y="25"/>
                  </a:lnTo>
                  <a:lnTo>
                    <a:pt x="449" y="0"/>
                  </a:lnTo>
                  <a:lnTo>
                    <a:pt x="416" y="1"/>
                  </a:lnTo>
                  <a:lnTo>
                    <a:pt x="387" y="1"/>
                  </a:lnTo>
                  <a:lnTo>
                    <a:pt x="351" y="1"/>
                  </a:lnTo>
                  <a:lnTo>
                    <a:pt x="316" y="0"/>
                  </a:lnTo>
                  <a:lnTo>
                    <a:pt x="316" y="25"/>
                  </a:lnTo>
                  <a:lnTo>
                    <a:pt x="336" y="26"/>
                  </a:lnTo>
                  <a:lnTo>
                    <a:pt x="357" y="31"/>
                  </a:lnTo>
                  <a:lnTo>
                    <a:pt x="356" y="33"/>
                  </a:lnTo>
                  <a:lnTo>
                    <a:pt x="353" y="37"/>
                  </a:lnTo>
                  <a:lnTo>
                    <a:pt x="252" y="186"/>
                  </a:lnTo>
                  <a:lnTo>
                    <a:pt x="142" y="25"/>
                  </a:lnTo>
                  <a:lnTo>
                    <a:pt x="188" y="25"/>
                  </a:lnTo>
                  <a:lnTo>
                    <a:pt x="188" y="0"/>
                  </a:lnTo>
                  <a:lnTo>
                    <a:pt x="167" y="1"/>
                  </a:lnTo>
                  <a:lnTo>
                    <a:pt x="139" y="1"/>
                  </a:lnTo>
                  <a:lnTo>
                    <a:pt x="112" y="1"/>
                  </a:lnTo>
                  <a:lnTo>
                    <a:pt x="89" y="1"/>
                  </a:lnTo>
                  <a:lnTo>
                    <a:pt x="69" y="1"/>
                  </a:lnTo>
                  <a:lnTo>
                    <a:pt x="44" y="1"/>
                  </a:lnTo>
                  <a:lnTo>
                    <a:pt x="19" y="1"/>
                  </a:lnTo>
                  <a:lnTo>
                    <a:pt x="0" y="0"/>
                  </a:lnTo>
                  <a:lnTo>
                    <a:pt x="0" y="25"/>
                  </a:lnTo>
                  <a:lnTo>
                    <a:pt x="53" y="25"/>
                  </a:lnTo>
                  <a:lnTo>
                    <a:pt x="187" y="223"/>
                  </a:lnTo>
                  <a:lnTo>
                    <a:pt x="187" y="346"/>
                  </a:lnTo>
                  <a:lnTo>
                    <a:pt x="129" y="346"/>
                  </a:lnTo>
                  <a:lnTo>
                    <a:pt x="129" y="371"/>
                  </a:lnTo>
                  <a:lnTo>
                    <a:pt x="149" y="370"/>
                  </a:lnTo>
                  <a:lnTo>
                    <a:pt x="176" y="369"/>
                  </a:lnTo>
                  <a:lnTo>
                    <a:pt x="203" y="369"/>
                  </a:lnTo>
                  <a:lnTo>
                    <a:pt x="224" y="369"/>
                  </a:lnTo>
                  <a:lnTo>
                    <a:pt x="246" y="369"/>
                  </a:lnTo>
                  <a:lnTo>
                    <a:pt x="273" y="369"/>
                  </a:lnTo>
                  <a:lnTo>
                    <a:pt x="300" y="370"/>
                  </a:lnTo>
                  <a:lnTo>
                    <a:pt x="320" y="371"/>
                  </a:lnTo>
                  <a:lnTo>
                    <a:pt x="320" y="346"/>
                  </a:lnTo>
                  <a:lnTo>
                    <a:pt x="261" y="346"/>
                  </a:lnTo>
                  <a:lnTo>
                    <a:pt x="261" y="223"/>
                  </a:lnTo>
                  <a:lnTo>
                    <a:pt x="388" y="36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42" name="Freeform 170"/>
            <p:cNvSpPr>
              <a:spLocks noChangeAspect="1"/>
            </p:cNvSpPr>
            <p:nvPr/>
          </p:nvSpPr>
          <p:spPr bwMode="auto">
            <a:xfrm>
              <a:off x="3064" y="1139"/>
              <a:ext cx="214" cy="270"/>
            </a:xfrm>
            <a:custGeom>
              <a:avLst/>
              <a:gdLst/>
              <a:ahLst/>
              <a:cxnLst>
                <a:cxn ang="0">
                  <a:pos x="62" y="90"/>
                </a:cxn>
                <a:cxn ang="0">
                  <a:pos x="41" y="71"/>
                </a:cxn>
                <a:cxn ang="0">
                  <a:pos x="39" y="52"/>
                </a:cxn>
                <a:cxn ang="0">
                  <a:pos x="44" y="39"/>
                </a:cxn>
                <a:cxn ang="0">
                  <a:pos x="57" y="28"/>
                </a:cxn>
                <a:cxn ang="0">
                  <a:pos x="79" y="21"/>
                </a:cxn>
                <a:cxn ang="0">
                  <a:pos x="106" y="20"/>
                </a:cxn>
                <a:cxn ang="0">
                  <a:pos x="132" y="26"/>
                </a:cxn>
                <a:cxn ang="0">
                  <a:pos x="155" y="39"/>
                </a:cxn>
                <a:cxn ang="0">
                  <a:pos x="171" y="64"/>
                </a:cxn>
                <a:cxn ang="0">
                  <a:pos x="177" y="86"/>
                </a:cxn>
                <a:cxn ang="0">
                  <a:pos x="183" y="91"/>
                </a:cxn>
                <a:cxn ang="0">
                  <a:pos x="195" y="91"/>
                </a:cxn>
                <a:cxn ang="0">
                  <a:pos x="200" y="86"/>
                </a:cxn>
                <a:cxn ang="0">
                  <a:pos x="201" y="13"/>
                </a:cxn>
                <a:cxn ang="0">
                  <a:pos x="192" y="0"/>
                </a:cxn>
                <a:cxn ang="0">
                  <a:pos x="182" y="5"/>
                </a:cxn>
                <a:cxn ang="0">
                  <a:pos x="166" y="20"/>
                </a:cxn>
                <a:cxn ang="0">
                  <a:pos x="165" y="20"/>
                </a:cxn>
                <a:cxn ang="0">
                  <a:pos x="146" y="10"/>
                </a:cxn>
                <a:cxn ang="0">
                  <a:pos x="111" y="1"/>
                </a:cxn>
                <a:cxn ang="0">
                  <a:pos x="50" y="7"/>
                </a:cxn>
                <a:cxn ang="0">
                  <a:pos x="5" y="50"/>
                </a:cxn>
                <a:cxn ang="0">
                  <a:pos x="5" y="104"/>
                </a:cxn>
                <a:cxn ang="0">
                  <a:pos x="35" y="137"/>
                </a:cxn>
                <a:cxn ang="0">
                  <a:pos x="75" y="152"/>
                </a:cxn>
                <a:cxn ang="0">
                  <a:pos x="115" y="160"/>
                </a:cxn>
                <a:cxn ang="0">
                  <a:pos x="133" y="163"/>
                </a:cxn>
                <a:cxn ang="0">
                  <a:pos x="152" y="170"/>
                </a:cxn>
                <a:cxn ang="0">
                  <a:pos x="172" y="190"/>
                </a:cxn>
                <a:cxn ang="0">
                  <a:pos x="176" y="208"/>
                </a:cxn>
                <a:cxn ang="0">
                  <a:pos x="173" y="221"/>
                </a:cxn>
                <a:cxn ang="0">
                  <a:pos x="162" y="236"/>
                </a:cxn>
                <a:cxn ang="0">
                  <a:pos x="137" y="246"/>
                </a:cxn>
                <a:cxn ang="0">
                  <a:pos x="107" y="248"/>
                </a:cxn>
                <a:cxn ang="0">
                  <a:pos x="73" y="243"/>
                </a:cxn>
                <a:cxn ang="0">
                  <a:pos x="38" y="225"/>
                </a:cxn>
                <a:cxn ang="0">
                  <a:pos x="25" y="199"/>
                </a:cxn>
                <a:cxn ang="0">
                  <a:pos x="23" y="184"/>
                </a:cxn>
                <a:cxn ang="0">
                  <a:pos x="18" y="179"/>
                </a:cxn>
                <a:cxn ang="0">
                  <a:pos x="5" y="179"/>
                </a:cxn>
                <a:cxn ang="0">
                  <a:pos x="0" y="184"/>
                </a:cxn>
                <a:cxn ang="0">
                  <a:pos x="0" y="257"/>
                </a:cxn>
                <a:cxn ang="0">
                  <a:pos x="8" y="270"/>
                </a:cxn>
                <a:cxn ang="0">
                  <a:pos x="16" y="267"/>
                </a:cxn>
                <a:cxn ang="0">
                  <a:pos x="34" y="250"/>
                </a:cxn>
                <a:cxn ang="0">
                  <a:pos x="119" y="270"/>
                </a:cxn>
                <a:cxn ang="0">
                  <a:pos x="193" y="242"/>
                </a:cxn>
                <a:cxn ang="0">
                  <a:pos x="214" y="188"/>
                </a:cxn>
                <a:cxn ang="0">
                  <a:pos x="208" y="158"/>
                </a:cxn>
                <a:cxn ang="0">
                  <a:pos x="192" y="134"/>
                </a:cxn>
                <a:cxn ang="0">
                  <a:pos x="168" y="117"/>
                </a:cxn>
                <a:cxn ang="0">
                  <a:pos x="142" y="108"/>
                </a:cxn>
              </a:cxnLst>
              <a:rect l="0" t="0" r="r" b="b"/>
              <a:pathLst>
                <a:path w="214" h="270">
                  <a:moveTo>
                    <a:pt x="80" y="96"/>
                  </a:moveTo>
                  <a:lnTo>
                    <a:pt x="62" y="90"/>
                  </a:lnTo>
                  <a:lnTo>
                    <a:pt x="49" y="81"/>
                  </a:lnTo>
                  <a:lnTo>
                    <a:pt x="41" y="71"/>
                  </a:lnTo>
                  <a:lnTo>
                    <a:pt x="38" y="58"/>
                  </a:lnTo>
                  <a:lnTo>
                    <a:pt x="39" y="52"/>
                  </a:lnTo>
                  <a:lnTo>
                    <a:pt x="41" y="46"/>
                  </a:lnTo>
                  <a:lnTo>
                    <a:pt x="44" y="39"/>
                  </a:lnTo>
                  <a:lnTo>
                    <a:pt x="50" y="33"/>
                  </a:lnTo>
                  <a:lnTo>
                    <a:pt x="57" y="28"/>
                  </a:lnTo>
                  <a:lnTo>
                    <a:pt x="66" y="24"/>
                  </a:lnTo>
                  <a:lnTo>
                    <a:pt x="79" y="21"/>
                  </a:lnTo>
                  <a:lnTo>
                    <a:pt x="94" y="20"/>
                  </a:lnTo>
                  <a:lnTo>
                    <a:pt x="106" y="20"/>
                  </a:lnTo>
                  <a:lnTo>
                    <a:pt x="119" y="22"/>
                  </a:lnTo>
                  <a:lnTo>
                    <a:pt x="132" y="26"/>
                  </a:lnTo>
                  <a:lnTo>
                    <a:pt x="144" y="32"/>
                  </a:lnTo>
                  <a:lnTo>
                    <a:pt x="155" y="39"/>
                  </a:lnTo>
                  <a:lnTo>
                    <a:pt x="164" y="50"/>
                  </a:lnTo>
                  <a:lnTo>
                    <a:pt x="171" y="64"/>
                  </a:lnTo>
                  <a:lnTo>
                    <a:pt x="176" y="80"/>
                  </a:lnTo>
                  <a:lnTo>
                    <a:pt x="177" y="86"/>
                  </a:lnTo>
                  <a:lnTo>
                    <a:pt x="179" y="90"/>
                  </a:lnTo>
                  <a:lnTo>
                    <a:pt x="183" y="91"/>
                  </a:lnTo>
                  <a:lnTo>
                    <a:pt x="188" y="91"/>
                  </a:lnTo>
                  <a:lnTo>
                    <a:pt x="195" y="91"/>
                  </a:lnTo>
                  <a:lnTo>
                    <a:pt x="199" y="89"/>
                  </a:lnTo>
                  <a:lnTo>
                    <a:pt x="200" y="86"/>
                  </a:lnTo>
                  <a:lnTo>
                    <a:pt x="201" y="79"/>
                  </a:lnTo>
                  <a:lnTo>
                    <a:pt x="201" y="13"/>
                  </a:lnTo>
                  <a:lnTo>
                    <a:pt x="200" y="4"/>
                  </a:lnTo>
                  <a:lnTo>
                    <a:pt x="192" y="0"/>
                  </a:lnTo>
                  <a:lnTo>
                    <a:pt x="187" y="1"/>
                  </a:lnTo>
                  <a:lnTo>
                    <a:pt x="182" y="5"/>
                  </a:lnTo>
                  <a:lnTo>
                    <a:pt x="169" y="17"/>
                  </a:lnTo>
                  <a:lnTo>
                    <a:pt x="166" y="20"/>
                  </a:lnTo>
                  <a:lnTo>
                    <a:pt x="165" y="21"/>
                  </a:lnTo>
                  <a:lnTo>
                    <a:pt x="165" y="20"/>
                  </a:lnTo>
                  <a:lnTo>
                    <a:pt x="162" y="19"/>
                  </a:lnTo>
                  <a:lnTo>
                    <a:pt x="146" y="10"/>
                  </a:lnTo>
                  <a:lnTo>
                    <a:pt x="128" y="4"/>
                  </a:lnTo>
                  <a:lnTo>
                    <a:pt x="111" y="1"/>
                  </a:lnTo>
                  <a:lnTo>
                    <a:pt x="94" y="0"/>
                  </a:lnTo>
                  <a:lnTo>
                    <a:pt x="50" y="7"/>
                  </a:lnTo>
                  <a:lnTo>
                    <a:pt x="21" y="25"/>
                  </a:lnTo>
                  <a:lnTo>
                    <a:pt x="5" y="50"/>
                  </a:lnTo>
                  <a:lnTo>
                    <a:pt x="0" y="77"/>
                  </a:lnTo>
                  <a:lnTo>
                    <a:pt x="5" y="104"/>
                  </a:lnTo>
                  <a:lnTo>
                    <a:pt x="20" y="125"/>
                  </a:lnTo>
                  <a:lnTo>
                    <a:pt x="35" y="137"/>
                  </a:lnTo>
                  <a:lnTo>
                    <a:pt x="53" y="146"/>
                  </a:lnTo>
                  <a:lnTo>
                    <a:pt x="75" y="152"/>
                  </a:lnTo>
                  <a:lnTo>
                    <a:pt x="106" y="158"/>
                  </a:lnTo>
                  <a:lnTo>
                    <a:pt x="115" y="160"/>
                  </a:lnTo>
                  <a:lnTo>
                    <a:pt x="125" y="162"/>
                  </a:lnTo>
                  <a:lnTo>
                    <a:pt x="133" y="163"/>
                  </a:lnTo>
                  <a:lnTo>
                    <a:pt x="138" y="164"/>
                  </a:lnTo>
                  <a:lnTo>
                    <a:pt x="152" y="170"/>
                  </a:lnTo>
                  <a:lnTo>
                    <a:pt x="164" y="178"/>
                  </a:lnTo>
                  <a:lnTo>
                    <a:pt x="172" y="190"/>
                  </a:lnTo>
                  <a:lnTo>
                    <a:pt x="176" y="205"/>
                  </a:lnTo>
                  <a:lnTo>
                    <a:pt x="176" y="208"/>
                  </a:lnTo>
                  <a:lnTo>
                    <a:pt x="175" y="214"/>
                  </a:lnTo>
                  <a:lnTo>
                    <a:pt x="173" y="221"/>
                  </a:lnTo>
                  <a:lnTo>
                    <a:pt x="169" y="228"/>
                  </a:lnTo>
                  <a:lnTo>
                    <a:pt x="162" y="236"/>
                  </a:lnTo>
                  <a:lnTo>
                    <a:pt x="151" y="242"/>
                  </a:lnTo>
                  <a:lnTo>
                    <a:pt x="137" y="246"/>
                  </a:lnTo>
                  <a:lnTo>
                    <a:pt x="118" y="248"/>
                  </a:lnTo>
                  <a:lnTo>
                    <a:pt x="107" y="248"/>
                  </a:lnTo>
                  <a:lnTo>
                    <a:pt x="91" y="246"/>
                  </a:lnTo>
                  <a:lnTo>
                    <a:pt x="73" y="243"/>
                  </a:lnTo>
                  <a:lnTo>
                    <a:pt x="55" y="236"/>
                  </a:lnTo>
                  <a:lnTo>
                    <a:pt x="38" y="225"/>
                  </a:lnTo>
                  <a:lnTo>
                    <a:pt x="29" y="212"/>
                  </a:lnTo>
                  <a:lnTo>
                    <a:pt x="25" y="199"/>
                  </a:lnTo>
                  <a:lnTo>
                    <a:pt x="23" y="189"/>
                  </a:lnTo>
                  <a:lnTo>
                    <a:pt x="23" y="184"/>
                  </a:lnTo>
                  <a:lnTo>
                    <a:pt x="22" y="181"/>
                  </a:lnTo>
                  <a:lnTo>
                    <a:pt x="18" y="179"/>
                  </a:lnTo>
                  <a:lnTo>
                    <a:pt x="12" y="179"/>
                  </a:lnTo>
                  <a:lnTo>
                    <a:pt x="5" y="179"/>
                  </a:lnTo>
                  <a:lnTo>
                    <a:pt x="2" y="180"/>
                  </a:lnTo>
                  <a:lnTo>
                    <a:pt x="0" y="184"/>
                  </a:lnTo>
                  <a:lnTo>
                    <a:pt x="0" y="191"/>
                  </a:lnTo>
                  <a:lnTo>
                    <a:pt x="0" y="257"/>
                  </a:lnTo>
                  <a:lnTo>
                    <a:pt x="1" y="266"/>
                  </a:lnTo>
                  <a:lnTo>
                    <a:pt x="8" y="270"/>
                  </a:lnTo>
                  <a:lnTo>
                    <a:pt x="13" y="269"/>
                  </a:lnTo>
                  <a:lnTo>
                    <a:pt x="16" y="267"/>
                  </a:lnTo>
                  <a:lnTo>
                    <a:pt x="25" y="258"/>
                  </a:lnTo>
                  <a:lnTo>
                    <a:pt x="34" y="250"/>
                  </a:lnTo>
                  <a:lnTo>
                    <a:pt x="77" y="266"/>
                  </a:lnTo>
                  <a:lnTo>
                    <a:pt x="119" y="270"/>
                  </a:lnTo>
                  <a:lnTo>
                    <a:pt x="164" y="262"/>
                  </a:lnTo>
                  <a:lnTo>
                    <a:pt x="193" y="242"/>
                  </a:lnTo>
                  <a:lnTo>
                    <a:pt x="209" y="216"/>
                  </a:lnTo>
                  <a:lnTo>
                    <a:pt x="214" y="188"/>
                  </a:lnTo>
                  <a:lnTo>
                    <a:pt x="213" y="172"/>
                  </a:lnTo>
                  <a:lnTo>
                    <a:pt x="208" y="158"/>
                  </a:lnTo>
                  <a:lnTo>
                    <a:pt x="201" y="146"/>
                  </a:lnTo>
                  <a:lnTo>
                    <a:pt x="192" y="134"/>
                  </a:lnTo>
                  <a:lnTo>
                    <a:pt x="180" y="125"/>
                  </a:lnTo>
                  <a:lnTo>
                    <a:pt x="168" y="117"/>
                  </a:lnTo>
                  <a:lnTo>
                    <a:pt x="155" y="112"/>
                  </a:lnTo>
                  <a:lnTo>
                    <a:pt x="142" y="108"/>
                  </a:lnTo>
                  <a:lnTo>
                    <a:pt x="80" y="96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43" name="Freeform 171"/>
            <p:cNvSpPr>
              <a:spLocks noChangeAspect="1" noEditPoints="1"/>
            </p:cNvSpPr>
            <p:nvPr/>
          </p:nvSpPr>
          <p:spPr bwMode="auto">
            <a:xfrm>
              <a:off x="3322" y="1232"/>
              <a:ext cx="194" cy="174"/>
            </a:xfrm>
            <a:custGeom>
              <a:avLst/>
              <a:gdLst/>
              <a:ahLst/>
              <a:cxnLst>
                <a:cxn ang="0">
                  <a:pos x="186" y="93"/>
                </a:cxn>
                <a:cxn ang="0">
                  <a:pos x="193" y="88"/>
                </a:cxn>
                <a:cxn ang="0">
                  <a:pos x="193" y="71"/>
                </a:cxn>
                <a:cxn ang="0">
                  <a:pos x="184" y="39"/>
                </a:cxn>
                <a:cxn ang="0">
                  <a:pos x="156" y="11"/>
                </a:cxn>
                <a:cxn ang="0">
                  <a:pos x="121" y="1"/>
                </a:cxn>
                <a:cxn ang="0">
                  <a:pos x="58" y="8"/>
                </a:cxn>
                <a:cxn ang="0">
                  <a:pos x="7" y="54"/>
                </a:cxn>
                <a:cxn ang="0">
                  <a:pos x="7" y="119"/>
                </a:cxn>
                <a:cxn ang="0">
                  <a:pos x="61" y="167"/>
                </a:cxn>
                <a:cxn ang="0">
                  <a:pos x="122" y="174"/>
                </a:cxn>
                <a:cxn ang="0">
                  <a:pos x="150" y="168"/>
                </a:cxn>
                <a:cxn ang="0">
                  <a:pos x="179" y="153"/>
                </a:cxn>
                <a:cxn ang="0">
                  <a:pos x="192" y="134"/>
                </a:cxn>
                <a:cxn ang="0">
                  <a:pos x="192" y="124"/>
                </a:cxn>
                <a:cxn ang="0">
                  <a:pos x="185" y="121"/>
                </a:cxn>
                <a:cxn ang="0">
                  <a:pos x="175" y="121"/>
                </a:cxn>
                <a:cxn ang="0">
                  <a:pos x="164" y="136"/>
                </a:cxn>
                <a:cxn ang="0">
                  <a:pos x="148" y="148"/>
                </a:cxn>
                <a:cxn ang="0">
                  <a:pos x="132" y="153"/>
                </a:cxn>
                <a:cxn ang="0">
                  <a:pos x="119" y="155"/>
                </a:cxn>
                <a:cxn ang="0">
                  <a:pos x="96" y="153"/>
                </a:cxn>
                <a:cxn ang="0">
                  <a:pos x="70" y="140"/>
                </a:cxn>
                <a:cxn ang="0">
                  <a:pos x="57" y="120"/>
                </a:cxn>
                <a:cxn ang="0">
                  <a:pos x="54" y="101"/>
                </a:cxn>
                <a:cxn ang="0">
                  <a:pos x="181" y="93"/>
                </a:cxn>
                <a:cxn ang="0">
                  <a:pos x="53" y="70"/>
                </a:cxn>
                <a:cxn ang="0">
                  <a:pos x="56" y="52"/>
                </a:cxn>
                <a:cxn ang="0">
                  <a:pos x="66" y="33"/>
                </a:cxn>
                <a:cxn ang="0">
                  <a:pos x="88" y="20"/>
                </a:cxn>
                <a:cxn ang="0">
                  <a:pos x="120" y="20"/>
                </a:cxn>
                <a:cxn ang="0">
                  <a:pos x="142" y="32"/>
                </a:cxn>
                <a:cxn ang="0">
                  <a:pos x="152" y="51"/>
                </a:cxn>
                <a:cxn ang="0">
                  <a:pos x="156" y="70"/>
                </a:cxn>
                <a:cxn ang="0">
                  <a:pos x="53" y="77"/>
                </a:cxn>
              </a:cxnLst>
              <a:rect l="0" t="0" r="r" b="b"/>
              <a:pathLst>
                <a:path w="194" h="174">
                  <a:moveTo>
                    <a:pt x="181" y="93"/>
                  </a:moveTo>
                  <a:lnTo>
                    <a:pt x="186" y="93"/>
                  </a:lnTo>
                  <a:lnTo>
                    <a:pt x="190" y="92"/>
                  </a:lnTo>
                  <a:lnTo>
                    <a:pt x="193" y="88"/>
                  </a:lnTo>
                  <a:lnTo>
                    <a:pt x="194" y="82"/>
                  </a:lnTo>
                  <a:lnTo>
                    <a:pt x="193" y="71"/>
                  </a:lnTo>
                  <a:lnTo>
                    <a:pt x="190" y="56"/>
                  </a:lnTo>
                  <a:lnTo>
                    <a:pt x="184" y="39"/>
                  </a:lnTo>
                  <a:lnTo>
                    <a:pt x="173" y="24"/>
                  </a:lnTo>
                  <a:lnTo>
                    <a:pt x="156" y="11"/>
                  </a:lnTo>
                  <a:lnTo>
                    <a:pt x="138" y="4"/>
                  </a:lnTo>
                  <a:lnTo>
                    <a:pt x="121" y="1"/>
                  </a:lnTo>
                  <a:lnTo>
                    <a:pt x="104" y="0"/>
                  </a:lnTo>
                  <a:lnTo>
                    <a:pt x="58" y="8"/>
                  </a:lnTo>
                  <a:lnTo>
                    <a:pt x="26" y="27"/>
                  </a:lnTo>
                  <a:lnTo>
                    <a:pt x="7" y="54"/>
                  </a:lnTo>
                  <a:lnTo>
                    <a:pt x="0" y="87"/>
                  </a:lnTo>
                  <a:lnTo>
                    <a:pt x="7" y="119"/>
                  </a:lnTo>
                  <a:lnTo>
                    <a:pt x="27" y="147"/>
                  </a:lnTo>
                  <a:lnTo>
                    <a:pt x="61" y="167"/>
                  </a:lnTo>
                  <a:lnTo>
                    <a:pt x="110" y="174"/>
                  </a:lnTo>
                  <a:lnTo>
                    <a:pt x="122" y="174"/>
                  </a:lnTo>
                  <a:lnTo>
                    <a:pt x="136" y="172"/>
                  </a:lnTo>
                  <a:lnTo>
                    <a:pt x="150" y="168"/>
                  </a:lnTo>
                  <a:lnTo>
                    <a:pt x="165" y="163"/>
                  </a:lnTo>
                  <a:lnTo>
                    <a:pt x="179" y="153"/>
                  </a:lnTo>
                  <a:lnTo>
                    <a:pt x="188" y="143"/>
                  </a:lnTo>
                  <a:lnTo>
                    <a:pt x="192" y="134"/>
                  </a:lnTo>
                  <a:lnTo>
                    <a:pt x="194" y="129"/>
                  </a:lnTo>
                  <a:lnTo>
                    <a:pt x="192" y="124"/>
                  </a:lnTo>
                  <a:lnTo>
                    <a:pt x="189" y="121"/>
                  </a:lnTo>
                  <a:lnTo>
                    <a:pt x="185" y="121"/>
                  </a:lnTo>
                  <a:lnTo>
                    <a:pt x="182" y="120"/>
                  </a:lnTo>
                  <a:lnTo>
                    <a:pt x="175" y="121"/>
                  </a:lnTo>
                  <a:lnTo>
                    <a:pt x="170" y="127"/>
                  </a:lnTo>
                  <a:lnTo>
                    <a:pt x="164" y="136"/>
                  </a:lnTo>
                  <a:lnTo>
                    <a:pt x="156" y="143"/>
                  </a:lnTo>
                  <a:lnTo>
                    <a:pt x="148" y="148"/>
                  </a:lnTo>
                  <a:lnTo>
                    <a:pt x="140" y="151"/>
                  </a:lnTo>
                  <a:lnTo>
                    <a:pt x="132" y="153"/>
                  </a:lnTo>
                  <a:lnTo>
                    <a:pt x="125" y="155"/>
                  </a:lnTo>
                  <a:lnTo>
                    <a:pt x="119" y="155"/>
                  </a:lnTo>
                  <a:lnTo>
                    <a:pt x="115" y="155"/>
                  </a:lnTo>
                  <a:lnTo>
                    <a:pt x="96" y="153"/>
                  </a:lnTo>
                  <a:lnTo>
                    <a:pt x="80" y="148"/>
                  </a:lnTo>
                  <a:lnTo>
                    <a:pt x="70" y="140"/>
                  </a:lnTo>
                  <a:lnTo>
                    <a:pt x="62" y="130"/>
                  </a:lnTo>
                  <a:lnTo>
                    <a:pt x="57" y="120"/>
                  </a:lnTo>
                  <a:lnTo>
                    <a:pt x="55" y="110"/>
                  </a:lnTo>
                  <a:lnTo>
                    <a:pt x="54" y="101"/>
                  </a:lnTo>
                  <a:lnTo>
                    <a:pt x="53" y="93"/>
                  </a:lnTo>
                  <a:lnTo>
                    <a:pt x="181" y="93"/>
                  </a:lnTo>
                  <a:close/>
                  <a:moveTo>
                    <a:pt x="53" y="77"/>
                  </a:moveTo>
                  <a:lnTo>
                    <a:pt x="53" y="70"/>
                  </a:lnTo>
                  <a:lnTo>
                    <a:pt x="54" y="62"/>
                  </a:lnTo>
                  <a:lnTo>
                    <a:pt x="56" y="52"/>
                  </a:lnTo>
                  <a:lnTo>
                    <a:pt x="61" y="42"/>
                  </a:lnTo>
                  <a:lnTo>
                    <a:pt x="66" y="33"/>
                  </a:lnTo>
                  <a:lnTo>
                    <a:pt x="76" y="25"/>
                  </a:lnTo>
                  <a:lnTo>
                    <a:pt x="88" y="20"/>
                  </a:lnTo>
                  <a:lnTo>
                    <a:pt x="104" y="18"/>
                  </a:lnTo>
                  <a:lnTo>
                    <a:pt x="120" y="20"/>
                  </a:lnTo>
                  <a:lnTo>
                    <a:pt x="133" y="25"/>
                  </a:lnTo>
                  <a:lnTo>
                    <a:pt x="142" y="32"/>
                  </a:lnTo>
                  <a:lnTo>
                    <a:pt x="148" y="41"/>
                  </a:lnTo>
                  <a:lnTo>
                    <a:pt x="152" y="51"/>
                  </a:lnTo>
                  <a:lnTo>
                    <a:pt x="155" y="61"/>
                  </a:lnTo>
                  <a:lnTo>
                    <a:pt x="156" y="70"/>
                  </a:lnTo>
                  <a:lnTo>
                    <a:pt x="156" y="77"/>
                  </a:lnTo>
                  <a:lnTo>
                    <a:pt x="53" y="77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44" name="Freeform 172"/>
            <p:cNvSpPr>
              <a:spLocks noChangeAspect="1"/>
            </p:cNvSpPr>
            <p:nvPr/>
          </p:nvSpPr>
          <p:spPr bwMode="auto">
            <a:xfrm>
              <a:off x="3549" y="1232"/>
              <a:ext cx="185" cy="174"/>
            </a:xfrm>
            <a:custGeom>
              <a:avLst/>
              <a:gdLst/>
              <a:ahLst/>
              <a:cxnLst>
                <a:cxn ang="0">
                  <a:pos x="181" y="123"/>
                </a:cxn>
                <a:cxn ang="0">
                  <a:pos x="165" y="123"/>
                </a:cxn>
                <a:cxn ang="0">
                  <a:pos x="155" y="137"/>
                </a:cxn>
                <a:cxn ang="0">
                  <a:pos x="133" y="152"/>
                </a:cxn>
                <a:cxn ang="0">
                  <a:pos x="94" y="152"/>
                </a:cxn>
                <a:cxn ang="0">
                  <a:pos x="68" y="137"/>
                </a:cxn>
                <a:cxn ang="0">
                  <a:pos x="56" y="115"/>
                </a:cxn>
                <a:cxn ang="0">
                  <a:pos x="53" y="94"/>
                </a:cxn>
                <a:cxn ang="0">
                  <a:pos x="53" y="75"/>
                </a:cxn>
                <a:cxn ang="0">
                  <a:pos x="57" y="53"/>
                </a:cxn>
                <a:cxn ang="0">
                  <a:pos x="69" y="33"/>
                </a:cxn>
                <a:cxn ang="0">
                  <a:pos x="91" y="21"/>
                </a:cxn>
                <a:cxn ang="0">
                  <a:pos x="113" y="20"/>
                </a:cxn>
                <a:cxn ang="0">
                  <a:pos x="129" y="20"/>
                </a:cxn>
                <a:cxn ang="0">
                  <a:pos x="131" y="23"/>
                </a:cxn>
                <a:cxn ang="0">
                  <a:pos x="127" y="38"/>
                </a:cxn>
                <a:cxn ang="0">
                  <a:pos x="135" y="57"/>
                </a:cxn>
                <a:cxn ang="0">
                  <a:pos x="153" y="64"/>
                </a:cxn>
                <a:cxn ang="0">
                  <a:pos x="173" y="57"/>
                </a:cxn>
                <a:cxn ang="0">
                  <a:pos x="180" y="38"/>
                </a:cxn>
                <a:cxn ang="0">
                  <a:pos x="172" y="17"/>
                </a:cxn>
                <a:cxn ang="0">
                  <a:pos x="152" y="5"/>
                </a:cxn>
                <a:cxn ang="0">
                  <a:pos x="128" y="1"/>
                </a:cxn>
                <a:cxn ang="0">
                  <a:pos x="107" y="0"/>
                </a:cxn>
                <a:cxn ang="0">
                  <a:pos x="55" y="9"/>
                </a:cxn>
                <a:cxn ang="0">
                  <a:pos x="22" y="31"/>
                </a:cxn>
                <a:cxn ang="0">
                  <a:pos x="5" y="59"/>
                </a:cxn>
                <a:cxn ang="0">
                  <a:pos x="0" y="88"/>
                </a:cxn>
                <a:cxn ang="0">
                  <a:pos x="26" y="148"/>
                </a:cxn>
                <a:cxn ang="0">
                  <a:pos x="105" y="174"/>
                </a:cxn>
                <a:cxn ang="0">
                  <a:pos x="158" y="163"/>
                </a:cxn>
                <a:cxn ang="0">
                  <a:pos x="180" y="142"/>
                </a:cxn>
                <a:cxn ang="0">
                  <a:pos x="185" y="129"/>
                </a:cxn>
              </a:cxnLst>
              <a:rect l="0" t="0" r="r" b="b"/>
              <a:pathLst>
                <a:path w="185" h="174">
                  <a:moveTo>
                    <a:pt x="185" y="129"/>
                  </a:moveTo>
                  <a:lnTo>
                    <a:pt x="181" y="123"/>
                  </a:lnTo>
                  <a:lnTo>
                    <a:pt x="173" y="122"/>
                  </a:lnTo>
                  <a:lnTo>
                    <a:pt x="165" y="123"/>
                  </a:lnTo>
                  <a:lnTo>
                    <a:pt x="161" y="128"/>
                  </a:lnTo>
                  <a:lnTo>
                    <a:pt x="155" y="137"/>
                  </a:lnTo>
                  <a:lnTo>
                    <a:pt x="146" y="146"/>
                  </a:lnTo>
                  <a:lnTo>
                    <a:pt x="133" y="152"/>
                  </a:lnTo>
                  <a:lnTo>
                    <a:pt x="114" y="155"/>
                  </a:lnTo>
                  <a:lnTo>
                    <a:pt x="94" y="152"/>
                  </a:lnTo>
                  <a:lnTo>
                    <a:pt x="79" y="146"/>
                  </a:lnTo>
                  <a:lnTo>
                    <a:pt x="68" y="137"/>
                  </a:lnTo>
                  <a:lnTo>
                    <a:pt x="61" y="126"/>
                  </a:lnTo>
                  <a:lnTo>
                    <a:pt x="56" y="115"/>
                  </a:lnTo>
                  <a:lnTo>
                    <a:pt x="54" y="104"/>
                  </a:lnTo>
                  <a:lnTo>
                    <a:pt x="53" y="94"/>
                  </a:lnTo>
                  <a:lnTo>
                    <a:pt x="53" y="86"/>
                  </a:lnTo>
                  <a:lnTo>
                    <a:pt x="53" y="75"/>
                  </a:lnTo>
                  <a:lnTo>
                    <a:pt x="55" y="64"/>
                  </a:lnTo>
                  <a:lnTo>
                    <a:pt x="57" y="53"/>
                  </a:lnTo>
                  <a:lnTo>
                    <a:pt x="62" y="42"/>
                  </a:lnTo>
                  <a:lnTo>
                    <a:pt x="69" y="33"/>
                  </a:lnTo>
                  <a:lnTo>
                    <a:pt x="78" y="26"/>
                  </a:lnTo>
                  <a:lnTo>
                    <a:pt x="91" y="21"/>
                  </a:lnTo>
                  <a:lnTo>
                    <a:pt x="108" y="20"/>
                  </a:lnTo>
                  <a:lnTo>
                    <a:pt x="113" y="20"/>
                  </a:lnTo>
                  <a:lnTo>
                    <a:pt x="121" y="20"/>
                  </a:lnTo>
                  <a:lnTo>
                    <a:pt x="129" y="20"/>
                  </a:lnTo>
                  <a:lnTo>
                    <a:pt x="132" y="22"/>
                  </a:lnTo>
                  <a:lnTo>
                    <a:pt x="131" y="23"/>
                  </a:lnTo>
                  <a:lnTo>
                    <a:pt x="129" y="28"/>
                  </a:lnTo>
                  <a:lnTo>
                    <a:pt x="127" y="38"/>
                  </a:lnTo>
                  <a:lnTo>
                    <a:pt x="129" y="49"/>
                  </a:lnTo>
                  <a:lnTo>
                    <a:pt x="135" y="57"/>
                  </a:lnTo>
                  <a:lnTo>
                    <a:pt x="143" y="62"/>
                  </a:lnTo>
                  <a:lnTo>
                    <a:pt x="153" y="64"/>
                  </a:lnTo>
                  <a:lnTo>
                    <a:pt x="164" y="62"/>
                  </a:lnTo>
                  <a:lnTo>
                    <a:pt x="173" y="57"/>
                  </a:lnTo>
                  <a:lnTo>
                    <a:pt x="178" y="49"/>
                  </a:lnTo>
                  <a:lnTo>
                    <a:pt x="180" y="38"/>
                  </a:lnTo>
                  <a:lnTo>
                    <a:pt x="178" y="26"/>
                  </a:lnTo>
                  <a:lnTo>
                    <a:pt x="172" y="17"/>
                  </a:lnTo>
                  <a:lnTo>
                    <a:pt x="163" y="10"/>
                  </a:lnTo>
                  <a:lnTo>
                    <a:pt x="152" y="5"/>
                  </a:lnTo>
                  <a:lnTo>
                    <a:pt x="140" y="3"/>
                  </a:lnTo>
                  <a:lnTo>
                    <a:pt x="128" y="1"/>
                  </a:lnTo>
                  <a:lnTo>
                    <a:pt x="117" y="1"/>
                  </a:lnTo>
                  <a:lnTo>
                    <a:pt x="107" y="0"/>
                  </a:lnTo>
                  <a:lnTo>
                    <a:pt x="78" y="3"/>
                  </a:lnTo>
                  <a:lnTo>
                    <a:pt x="55" y="9"/>
                  </a:lnTo>
                  <a:lnTo>
                    <a:pt x="36" y="19"/>
                  </a:lnTo>
                  <a:lnTo>
                    <a:pt x="22" y="31"/>
                  </a:lnTo>
                  <a:lnTo>
                    <a:pt x="12" y="45"/>
                  </a:lnTo>
                  <a:lnTo>
                    <a:pt x="5" y="59"/>
                  </a:lnTo>
                  <a:lnTo>
                    <a:pt x="2" y="74"/>
                  </a:lnTo>
                  <a:lnTo>
                    <a:pt x="0" y="88"/>
                  </a:lnTo>
                  <a:lnTo>
                    <a:pt x="7" y="120"/>
                  </a:lnTo>
                  <a:lnTo>
                    <a:pt x="26" y="148"/>
                  </a:lnTo>
                  <a:lnTo>
                    <a:pt x="59" y="167"/>
                  </a:lnTo>
                  <a:lnTo>
                    <a:pt x="105" y="174"/>
                  </a:lnTo>
                  <a:lnTo>
                    <a:pt x="133" y="172"/>
                  </a:lnTo>
                  <a:lnTo>
                    <a:pt x="158" y="163"/>
                  </a:lnTo>
                  <a:lnTo>
                    <a:pt x="171" y="152"/>
                  </a:lnTo>
                  <a:lnTo>
                    <a:pt x="180" y="142"/>
                  </a:lnTo>
                  <a:lnTo>
                    <a:pt x="184" y="133"/>
                  </a:lnTo>
                  <a:lnTo>
                    <a:pt x="185" y="12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45" name="Freeform 173"/>
            <p:cNvSpPr>
              <a:spLocks noChangeAspect="1"/>
            </p:cNvSpPr>
            <p:nvPr/>
          </p:nvSpPr>
          <p:spPr bwMode="auto">
            <a:xfrm>
              <a:off x="3797" y="1078"/>
              <a:ext cx="238" cy="248"/>
            </a:xfrm>
            <a:custGeom>
              <a:avLst/>
              <a:gdLst/>
              <a:ahLst/>
              <a:cxnLst>
                <a:cxn ang="0">
                  <a:pos x="169" y="31"/>
                </a:cxn>
                <a:cxn ang="0">
                  <a:pos x="164" y="45"/>
                </a:cxn>
                <a:cxn ang="0">
                  <a:pos x="167" y="65"/>
                </a:cxn>
                <a:cxn ang="0">
                  <a:pos x="186" y="82"/>
                </a:cxn>
                <a:cxn ang="0">
                  <a:pos x="209" y="81"/>
                </a:cxn>
                <a:cxn ang="0">
                  <a:pos x="228" y="64"/>
                </a:cxn>
                <a:cxn ang="0">
                  <a:pos x="221" y="22"/>
                </a:cxn>
                <a:cxn ang="0">
                  <a:pos x="165" y="1"/>
                </a:cxn>
                <a:cxn ang="0">
                  <a:pos x="103" y="2"/>
                </a:cxn>
                <a:cxn ang="0">
                  <a:pos x="51" y="23"/>
                </a:cxn>
                <a:cxn ang="0">
                  <a:pos x="18" y="58"/>
                </a:cxn>
                <a:cxn ang="0">
                  <a:pos x="2" y="101"/>
                </a:cxn>
                <a:cxn ang="0">
                  <a:pos x="9" y="174"/>
                </a:cxn>
                <a:cxn ang="0">
                  <a:pos x="78" y="239"/>
                </a:cxn>
                <a:cxn ang="0">
                  <a:pos x="164" y="245"/>
                </a:cxn>
                <a:cxn ang="0">
                  <a:pos x="206" y="228"/>
                </a:cxn>
                <a:cxn ang="0">
                  <a:pos x="228" y="204"/>
                </a:cxn>
                <a:cxn ang="0">
                  <a:pos x="237" y="185"/>
                </a:cxn>
                <a:cxn ang="0">
                  <a:pos x="237" y="177"/>
                </a:cxn>
                <a:cxn ang="0">
                  <a:pos x="229" y="174"/>
                </a:cxn>
                <a:cxn ang="0">
                  <a:pos x="219" y="174"/>
                </a:cxn>
                <a:cxn ang="0">
                  <a:pos x="214" y="178"/>
                </a:cxn>
                <a:cxn ang="0">
                  <a:pos x="200" y="203"/>
                </a:cxn>
                <a:cxn ang="0">
                  <a:pos x="165" y="224"/>
                </a:cxn>
                <a:cxn ang="0">
                  <a:pos x="120" y="223"/>
                </a:cxn>
                <a:cxn ang="0">
                  <a:pos x="88" y="200"/>
                </a:cxn>
                <a:cxn ang="0">
                  <a:pos x="73" y="166"/>
                </a:cxn>
                <a:cxn ang="0">
                  <a:pos x="70" y="134"/>
                </a:cxn>
                <a:cxn ang="0">
                  <a:pos x="70" y="109"/>
                </a:cxn>
                <a:cxn ang="0">
                  <a:pos x="73" y="77"/>
                </a:cxn>
                <a:cxn ang="0">
                  <a:pos x="86" y="45"/>
                </a:cxn>
                <a:cxn ang="0">
                  <a:pos x="116" y="24"/>
                </a:cxn>
                <a:cxn ang="0">
                  <a:pos x="161" y="22"/>
                </a:cxn>
              </a:cxnLst>
              <a:rect l="0" t="0" r="r" b="b"/>
              <a:pathLst>
                <a:path w="238" h="248">
                  <a:moveTo>
                    <a:pt x="174" y="25"/>
                  </a:moveTo>
                  <a:lnTo>
                    <a:pt x="169" y="31"/>
                  </a:lnTo>
                  <a:lnTo>
                    <a:pt x="165" y="38"/>
                  </a:lnTo>
                  <a:lnTo>
                    <a:pt x="164" y="45"/>
                  </a:lnTo>
                  <a:lnTo>
                    <a:pt x="163" y="49"/>
                  </a:lnTo>
                  <a:lnTo>
                    <a:pt x="167" y="65"/>
                  </a:lnTo>
                  <a:lnTo>
                    <a:pt x="175" y="75"/>
                  </a:lnTo>
                  <a:lnTo>
                    <a:pt x="186" y="82"/>
                  </a:lnTo>
                  <a:lnTo>
                    <a:pt x="197" y="84"/>
                  </a:lnTo>
                  <a:lnTo>
                    <a:pt x="209" y="81"/>
                  </a:lnTo>
                  <a:lnTo>
                    <a:pt x="220" y="75"/>
                  </a:lnTo>
                  <a:lnTo>
                    <a:pt x="228" y="64"/>
                  </a:lnTo>
                  <a:lnTo>
                    <a:pt x="231" y="49"/>
                  </a:lnTo>
                  <a:lnTo>
                    <a:pt x="221" y="22"/>
                  </a:lnTo>
                  <a:lnTo>
                    <a:pt x="196" y="7"/>
                  </a:lnTo>
                  <a:lnTo>
                    <a:pt x="165" y="1"/>
                  </a:lnTo>
                  <a:lnTo>
                    <a:pt x="137" y="0"/>
                  </a:lnTo>
                  <a:lnTo>
                    <a:pt x="103" y="2"/>
                  </a:lnTo>
                  <a:lnTo>
                    <a:pt x="75" y="10"/>
                  </a:lnTo>
                  <a:lnTo>
                    <a:pt x="51" y="23"/>
                  </a:lnTo>
                  <a:lnTo>
                    <a:pt x="32" y="39"/>
                  </a:lnTo>
                  <a:lnTo>
                    <a:pt x="18" y="58"/>
                  </a:lnTo>
                  <a:lnTo>
                    <a:pt x="8" y="79"/>
                  </a:lnTo>
                  <a:lnTo>
                    <a:pt x="2" y="101"/>
                  </a:lnTo>
                  <a:lnTo>
                    <a:pt x="0" y="125"/>
                  </a:lnTo>
                  <a:lnTo>
                    <a:pt x="9" y="174"/>
                  </a:lnTo>
                  <a:lnTo>
                    <a:pt x="36" y="213"/>
                  </a:lnTo>
                  <a:lnTo>
                    <a:pt x="78" y="239"/>
                  </a:lnTo>
                  <a:lnTo>
                    <a:pt x="134" y="248"/>
                  </a:lnTo>
                  <a:lnTo>
                    <a:pt x="164" y="245"/>
                  </a:lnTo>
                  <a:lnTo>
                    <a:pt x="188" y="238"/>
                  </a:lnTo>
                  <a:lnTo>
                    <a:pt x="206" y="228"/>
                  </a:lnTo>
                  <a:lnTo>
                    <a:pt x="219" y="216"/>
                  </a:lnTo>
                  <a:lnTo>
                    <a:pt x="228" y="204"/>
                  </a:lnTo>
                  <a:lnTo>
                    <a:pt x="234" y="193"/>
                  </a:lnTo>
                  <a:lnTo>
                    <a:pt x="237" y="185"/>
                  </a:lnTo>
                  <a:lnTo>
                    <a:pt x="238" y="181"/>
                  </a:lnTo>
                  <a:lnTo>
                    <a:pt x="237" y="177"/>
                  </a:lnTo>
                  <a:lnTo>
                    <a:pt x="234" y="175"/>
                  </a:lnTo>
                  <a:lnTo>
                    <a:pt x="229" y="174"/>
                  </a:lnTo>
                  <a:lnTo>
                    <a:pt x="225" y="174"/>
                  </a:lnTo>
                  <a:lnTo>
                    <a:pt x="219" y="174"/>
                  </a:lnTo>
                  <a:lnTo>
                    <a:pt x="216" y="175"/>
                  </a:lnTo>
                  <a:lnTo>
                    <a:pt x="214" y="178"/>
                  </a:lnTo>
                  <a:lnTo>
                    <a:pt x="212" y="182"/>
                  </a:lnTo>
                  <a:lnTo>
                    <a:pt x="200" y="203"/>
                  </a:lnTo>
                  <a:lnTo>
                    <a:pt x="183" y="217"/>
                  </a:lnTo>
                  <a:lnTo>
                    <a:pt x="165" y="224"/>
                  </a:lnTo>
                  <a:lnTo>
                    <a:pt x="145" y="226"/>
                  </a:lnTo>
                  <a:lnTo>
                    <a:pt x="120" y="223"/>
                  </a:lnTo>
                  <a:lnTo>
                    <a:pt x="101" y="214"/>
                  </a:lnTo>
                  <a:lnTo>
                    <a:pt x="88" y="200"/>
                  </a:lnTo>
                  <a:lnTo>
                    <a:pt x="79" y="184"/>
                  </a:lnTo>
                  <a:lnTo>
                    <a:pt x="73" y="166"/>
                  </a:lnTo>
                  <a:lnTo>
                    <a:pt x="71" y="149"/>
                  </a:lnTo>
                  <a:lnTo>
                    <a:pt x="70" y="134"/>
                  </a:lnTo>
                  <a:lnTo>
                    <a:pt x="69" y="122"/>
                  </a:lnTo>
                  <a:lnTo>
                    <a:pt x="70" y="109"/>
                  </a:lnTo>
                  <a:lnTo>
                    <a:pt x="71" y="93"/>
                  </a:lnTo>
                  <a:lnTo>
                    <a:pt x="73" y="77"/>
                  </a:lnTo>
                  <a:lnTo>
                    <a:pt x="78" y="60"/>
                  </a:lnTo>
                  <a:lnTo>
                    <a:pt x="86" y="45"/>
                  </a:lnTo>
                  <a:lnTo>
                    <a:pt x="99" y="33"/>
                  </a:lnTo>
                  <a:lnTo>
                    <a:pt x="116" y="24"/>
                  </a:lnTo>
                  <a:lnTo>
                    <a:pt x="139" y="21"/>
                  </a:lnTo>
                  <a:lnTo>
                    <a:pt x="161" y="22"/>
                  </a:lnTo>
                  <a:lnTo>
                    <a:pt x="174" y="2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46" name="Freeform 174"/>
            <p:cNvSpPr>
              <a:spLocks noChangeAspect="1"/>
            </p:cNvSpPr>
            <p:nvPr/>
          </p:nvSpPr>
          <p:spPr bwMode="auto">
            <a:xfrm>
              <a:off x="4081" y="1139"/>
              <a:ext cx="215" cy="270"/>
            </a:xfrm>
            <a:custGeom>
              <a:avLst/>
              <a:gdLst/>
              <a:ahLst/>
              <a:cxnLst>
                <a:cxn ang="0">
                  <a:pos x="62" y="90"/>
                </a:cxn>
                <a:cxn ang="0">
                  <a:pos x="42" y="71"/>
                </a:cxn>
                <a:cxn ang="0">
                  <a:pos x="40" y="52"/>
                </a:cxn>
                <a:cxn ang="0">
                  <a:pos x="45" y="39"/>
                </a:cxn>
                <a:cxn ang="0">
                  <a:pos x="58" y="28"/>
                </a:cxn>
                <a:cxn ang="0">
                  <a:pos x="80" y="21"/>
                </a:cxn>
                <a:cxn ang="0">
                  <a:pos x="107" y="20"/>
                </a:cxn>
                <a:cxn ang="0">
                  <a:pos x="133" y="26"/>
                </a:cxn>
                <a:cxn ang="0">
                  <a:pos x="155" y="39"/>
                </a:cxn>
                <a:cxn ang="0">
                  <a:pos x="172" y="64"/>
                </a:cxn>
                <a:cxn ang="0">
                  <a:pos x="178" y="86"/>
                </a:cxn>
                <a:cxn ang="0">
                  <a:pos x="183" y="91"/>
                </a:cxn>
                <a:cxn ang="0">
                  <a:pos x="196" y="91"/>
                </a:cxn>
                <a:cxn ang="0">
                  <a:pos x="201" y="86"/>
                </a:cxn>
                <a:cxn ang="0">
                  <a:pos x="201" y="13"/>
                </a:cxn>
                <a:cxn ang="0">
                  <a:pos x="193" y="0"/>
                </a:cxn>
                <a:cxn ang="0">
                  <a:pos x="183" y="5"/>
                </a:cxn>
                <a:cxn ang="0">
                  <a:pos x="167" y="20"/>
                </a:cxn>
                <a:cxn ang="0">
                  <a:pos x="165" y="20"/>
                </a:cxn>
                <a:cxn ang="0">
                  <a:pos x="146" y="10"/>
                </a:cxn>
                <a:cxn ang="0">
                  <a:pos x="111" y="1"/>
                </a:cxn>
                <a:cxn ang="0">
                  <a:pos x="51" y="7"/>
                </a:cxn>
                <a:cxn ang="0">
                  <a:pos x="5" y="50"/>
                </a:cxn>
                <a:cxn ang="0">
                  <a:pos x="6" y="104"/>
                </a:cxn>
                <a:cxn ang="0">
                  <a:pos x="36" y="137"/>
                </a:cxn>
                <a:cxn ang="0">
                  <a:pos x="76" y="152"/>
                </a:cxn>
                <a:cxn ang="0">
                  <a:pos x="116" y="160"/>
                </a:cxn>
                <a:cxn ang="0">
                  <a:pos x="134" y="163"/>
                </a:cxn>
                <a:cxn ang="0">
                  <a:pos x="153" y="170"/>
                </a:cxn>
                <a:cxn ang="0">
                  <a:pos x="173" y="190"/>
                </a:cxn>
                <a:cxn ang="0">
                  <a:pos x="176" y="208"/>
                </a:cxn>
                <a:cxn ang="0">
                  <a:pos x="173" y="221"/>
                </a:cxn>
                <a:cxn ang="0">
                  <a:pos x="163" y="236"/>
                </a:cxn>
                <a:cxn ang="0">
                  <a:pos x="138" y="246"/>
                </a:cxn>
                <a:cxn ang="0">
                  <a:pos x="108" y="248"/>
                </a:cxn>
                <a:cxn ang="0">
                  <a:pos x="73" y="243"/>
                </a:cxn>
                <a:cxn ang="0">
                  <a:pos x="40" y="225"/>
                </a:cxn>
                <a:cxn ang="0">
                  <a:pos x="26" y="199"/>
                </a:cxn>
                <a:cxn ang="0">
                  <a:pos x="24" y="184"/>
                </a:cxn>
                <a:cxn ang="0">
                  <a:pos x="19" y="179"/>
                </a:cxn>
                <a:cxn ang="0">
                  <a:pos x="6" y="179"/>
                </a:cxn>
                <a:cxn ang="0">
                  <a:pos x="1" y="184"/>
                </a:cxn>
                <a:cxn ang="0">
                  <a:pos x="0" y="257"/>
                </a:cxn>
                <a:cxn ang="0">
                  <a:pos x="9" y="270"/>
                </a:cxn>
                <a:cxn ang="0">
                  <a:pos x="17" y="267"/>
                </a:cxn>
                <a:cxn ang="0">
                  <a:pos x="35" y="250"/>
                </a:cxn>
                <a:cxn ang="0">
                  <a:pos x="120" y="270"/>
                </a:cxn>
                <a:cxn ang="0">
                  <a:pos x="194" y="242"/>
                </a:cxn>
                <a:cxn ang="0">
                  <a:pos x="215" y="188"/>
                </a:cxn>
                <a:cxn ang="0">
                  <a:pos x="209" y="158"/>
                </a:cxn>
                <a:cxn ang="0">
                  <a:pos x="192" y="134"/>
                </a:cxn>
                <a:cxn ang="0">
                  <a:pos x="169" y="117"/>
                </a:cxn>
                <a:cxn ang="0">
                  <a:pos x="142" y="108"/>
                </a:cxn>
              </a:cxnLst>
              <a:rect l="0" t="0" r="r" b="b"/>
              <a:pathLst>
                <a:path w="215" h="270">
                  <a:moveTo>
                    <a:pt x="80" y="96"/>
                  </a:moveTo>
                  <a:lnTo>
                    <a:pt x="62" y="90"/>
                  </a:lnTo>
                  <a:lnTo>
                    <a:pt x="49" y="81"/>
                  </a:lnTo>
                  <a:lnTo>
                    <a:pt x="42" y="71"/>
                  </a:lnTo>
                  <a:lnTo>
                    <a:pt x="39" y="58"/>
                  </a:lnTo>
                  <a:lnTo>
                    <a:pt x="40" y="52"/>
                  </a:lnTo>
                  <a:lnTo>
                    <a:pt x="42" y="46"/>
                  </a:lnTo>
                  <a:lnTo>
                    <a:pt x="45" y="39"/>
                  </a:lnTo>
                  <a:lnTo>
                    <a:pt x="50" y="33"/>
                  </a:lnTo>
                  <a:lnTo>
                    <a:pt x="58" y="28"/>
                  </a:lnTo>
                  <a:lnTo>
                    <a:pt x="67" y="24"/>
                  </a:lnTo>
                  <a:lnTo>
                    <a:pt x="80" y="21"/>
                  </a:lnTo>
                  <a:lnTo>
                    <a:pt x="95" y="20"/>
                  </a:lnTo>
                  <a:lnTo>
                    <a:pt x="107" y="20"/>
                  </a:lnTo>
                  <a:lnTo>
                    <a:pt x="120" y="22"/>
                  </a:lnTo>
                  <a:lnTo>
                    <a:pt x="133" y="26"/>
                  </a:lnTo>
                  <a:lnTo>
                    <a:pt x="145" y="32"/>
                  </a:lnTo>
                  <a:lnTo>
                    <a:pt x="155" y="39"/>
                  </a:lnTo>
                  <a:lnTo>
                    <a:pt x="165" y="50"/>
                  </a:lnTo>
                  <a:lnTo>
                    <a:pt x="172" y="64"/>
                  </a:lnTo>
                  <a:lnTo>
                    <a:pt x="177" y="80"/>
                  </a:lnTo>
                  <a:lnTo>
                    <a:pt x="178" y="86"/>
                  </a:lnTo>
                  <a:lnTo>
                    <a:pt x="180" y="90"/>
                  </a:lnTo>
                  <a:lnTo>
                    <a:pt x="183" y="91"/>
                  </a:lnTo>
                  <a:lnTo>
                    <a:pt x="189" y="91"/>
                  </a:lnTo>
                  <a:lnTo>
                    <a:pt x="196" y="91"/>
                  </a:lnTo>
                  <a:lnTo>
                    <a:pt x="200" y="89"/>
                  </a:lnTo>
                  <a:lnTo>
                    <a:pt x="201" y="86"/>
                  </a:lnTo>
                  <a:lnTo>
                    <a:pt x="201" y="79"/>
                  </a:lnTo>
                  <a:lnTo>
                    <a:pt x="201" y="13"/>
                  </a:lnTo>
                  <a:lnTo>
                    <a:pt x="200" y="4"/>
                  </a:lnTo>
                  <a:lnTo>
                    <a:pt x="193" y="0"/>
                  </a:lnTo>
                  <a:lnTo>
                    <a:pt x="188" y="1"/>
                  </a:lnTo>
                  <a:lnTo>
                    <a:pt x="183" y="5"/>
                  </a:lnTo>
                  <a:lnTo>
                    <a:pt x="170" y="17"/>
                  </a:lnTo>
                  <a:lnTo>
                    <a:pt x="167" y="20"/>
                  </a:lnTo>
                  <a:lnTo>
                    <a:pt x="166" y="21"/>
                  </a:lnTo>
                  <a:lnTo>
                    <a:pt x="165" y="20"/>
                  </a:lnTo>
                  <a:lnTo>
                    <a:pt x="163" y="19"/>
                  </a:lnTo>
                  <a:lnTo>
                    <a:pt x="146" y="10"/>
                  </a:lnTo>
                  <a:lnTo>
                    <a:pt x="129" y="4"/>
                  </a:lnTo>
                  <a:lnTo>
                    <a:pt x="111" y="1"/>
                  </a:lnTo>
                  <a:lnTo>
                    <a:pt x="95" y="0"/>
                  </a:lnTo>
                  <a:lnTo>
                    <a:pt x="51" y="7"/>
                  </a:lnTo>
                  <a:lnTo>
                    <a:pt x="22" y="25"/>
                  </a:lnTo>
                  <a:lnTo>
                    <a:pt x="5" y="50"/>
                  </a:lnTo>
                  <a:lnTo>
                    <a:pt x="0" y="77"/>
                  </a:lnTo>
                  <a:lnTo>
                    <a:pt x="6" y="104"/>
                  </a:lnTo>
                  <a:lnTo>
                    <a:pt x="21" y="125"/>
                  </a:lnTo>
                  <a:lnTo>
                    <a:pt x="36" y="137"/>
                  </a:lnTo>
                  <a:lnTo>
                    <a:pt x="54" y="146"/>
                  </a:lnTo>
                  <a:lnTo>
                    <a:pt x="76" y="152"/>
                  </a:lnTo>
                  <a:lnTo>
                    <a:pt x="107" y="158"/>
                  </a:lnTo>
                  <a:lnTo>
                    <a:pt x="116" y="160"/>
                  </a:lnTo>
                  <a:lnTo>
                    <a:pt x="126" y="162"/>
                  </a:lnTo>
                  <a:lnTo>
                    <a:pt x="134" y="163"/>
                  </a:lnTo>
                  <a:lnTo>
                    <a:pt x="139" y="164"/>
                  </a:lnTo>
                  <a:lnTo>
                    <a:pt x="153" y="170"/>
                  </a:lnTo>
                  <a:lnTo>
                    <a:pt x="165" y="178"/>
                  </a:lnTo>
                  <a:lnTo>
                    <a:pt x="173" y="190"/>
                  </a:lnTo>
                  <a:lnTo>
                    <a:pt x="177" y="205"/>
                  </a:lnTo>
                  <a:lnTo>
                    <a:pt x="176" y="208"/>
                  </a:lnTo>
                  <a:lnTo>
                    <a:pt x="176" y="214"/>
                  </a:lnTo>
                  <a:lnTo>
                    <a:pt x="173" y="221"/>
                  </a:lnTo>
                  <a:lnTo>
                    <a:pt x="169" y="228"/>
                  </a:lnTo>
                  <a:lnTo>
                    <a:pt x="163" y="236"/>
                  </a:lnTo>
                  <a:lnTo>
                    <a:pt x="152" y="242"/>
                  </a:lnTo>
                  <a:lnTo>
                    <a:pt x="138" y="246"/>
                  </a:lnTo>
                  <a:lnTo>
                    <a:pt x="119" y="248"/>
                  </a:lnTo>
                  <a:lnTo>
                    <a:pt x="108" y="248"/>
                  </a:lnTo>
                  <a:lnTo>
                    <a:pt x="92" y="246"/>
                  </a:lnTo>
                  <a:lnTo>
                    <a:pt x="73" y="243"/>
                  </a:lnTo>
                  <a:lnTo>
                    <a:pt x="55" y="236"/>
                  </a:lnTo>
                  <a:lnTo>
                    <a:pt x="40" y="225"/>
                  </a:lnTo>
                  <a:lnTo>
                    <a:pt x="30" y="212"/>
                  </a:lnTo>
                  <a:lnTo>
                    <a:pt x="26" y="199"/>
                  </a:lnTo>
                  <a:lnTo>
                    <a:pt x="24" y="189"/>
                  </a:lnTo>
                  <a:lnTo>
                    <a:pt x="24" y="184"/>
                  </a:lnTo>
                  <a:lnTo>
                    <a:pt x="22" y="181"/>
                  </a:lnTo>
                  <a:lnTo>
                    <a:pt x="19" y="179"/>
                  </a:lnTo>
                  <a:lnTo>
                    <a:pt x="13" y="179"/>
                  </a:lnTo>
                  <a:lnTo>
                    <a:pt x="6" y="179"/>
                  </a:lnTo>
                  <a:lnTo>
                    <a:pt x="2" y="180"/>
                  </a:lnTo>
                  <a:lnTo>
                    <a:pt x="1" y="184"/>
                  </a:lnTo>
                  <a:lnTo>
                    <a:pt x="0" y="191"/>
                  </a:lnTo>
                  <a:lnTo>
                    <a:pt x="0" y="257"/>
                  </a:lnTo>
                  <a:lnTo>
                    <a:pt x="2" y="266"/>
                  </a:lnTo>
                  <a:lnTo>
                    <a:pt x="9" y="270"/>
                  </a:lnTo>
                  <a:lnTo>
                    <a:pt x="14" y="269"/>
                  </a:lnTo>
                  <a:lnTo>
                    <a:pt x="17" y="267"/>
                  </a:lnTo>
                  <a:lnTo>
                    <a:pt x="26" y="258"/>
                  </a:lnTo>
                  <a:lnTo>
                    <a:pt x="35" y="250"/>
                  </a:lnTo>
                  <a:lnTo>
                    <a:pt x="77" y="266"/>
                  </a:lnTo>
                  <a:lnTo>
                    <a:pt x="120" y="270"/>
                  </a:lnTo>
                  <a:lnTo>
                    <a:pt x="165" y="262"/>
                  </a:lnTo>
                  <a:lnTo>
                    <a:pt x="194" y="242"/>
                  </a:lnTo>
                  <a:lnTo>
                    <a:pt x="210" y="216"/>
                  </a:lnTo>
                  <a:lnTo>
                    <a:pt x="215" y="188"/>
                  </a:lnTo>
                  <a:lnTo>
                    <a:pt x="214" y="172"/>
                  </a:lnTo>
                  <a:lnTo>
                    <a:pt x="209" y="158"/>
                  </a:lnTo>
                  <a:lnTo>
                    <a:pt x="202" y="146"/>
                  </a:lnTo>
                  <a:lnTo>
                    <a:pt x="192" y="134"/>
                  </a:lnTo>
                  <a:lnTo>
                    <a:pt x="181" y="125"/>
                  </a:lnTo>
                  <a:lnTo>
                    <a:pt x="169" y="117"/>
                  </a:lnTo>
                  <a:lnTo>
                    <a:pt x="156" y="112"/>
                  </a:lnTo>
                  <a:lnTo>
                    <a:pt x="142" y="108"/>
                  </a:lnTo>
                  <a:lnTo>
                    <a:pt x="80" y="96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47" name="Freeform 175"/>
            <p:cNvSpPr>
              <a:spLocks noChangeAspect="1" noEditPoints="1"/>
            </p:cNvSpPr>
            <p:nvPr/>
          </p:nvSpPr>
          <p:spPr bwMode="auto">
            <a:xfrm>
              <a:off x="4340" y="1232"/>
              <a:ext cx="194" cy="174"/>
            </a:xfrm>
            <a:custGeom>
              <a:avLst/>
              <a:gdLst/>
              <a:ahLst/>
              <a:cxnLst>
                <a:cxn ang="0">
                  <a:pos x="186" y="93"/>
                </a:cxn>
                <a:cxn ang="0">
                  <a:pos x="193" y="88"/>
                </a:cxn>
                <a:cxn ang="0">
                  <a:pos x="193" y="71"/>
                </a:cxn>
                <a:cxn ang="0">
                  <a:pos x="184" y="39"/>
                </a:cxn>
                <a:cxn ang="0">
                  <a:pos x="156" y="11"/>
                </a:cxn>
                <a:cxn ang="0">
                  <a:pos x="120" y="1"/>
                </a:cxn>
                <a:cxn ang="0">
                  <a:pos x="58" y="8"/>
                </a:cxn>
                <a:cxn ang="0">
                  <a:pos x="7" y="54"/>
                </a:cxn>
                <a:cxn ang="0">
                  <a:pos x="7" y="119"/>
                </a:cxn>
                <a:cxn ang="0">
                  <a:pos x="61" y="167"/>
                </a:cxn>
                <a:cxn ang="0">
                  <a:pos x="122" y="174"/>
                </a:cxn>
                <a:cxn ang="0">
                  <a:pos x="150" y="168"/>
                </a:cxn>
                <a:cxn ang="0">
                  <a:pos x="179" y="153"/>
                </a:cxn>
                <a:cxn ang="0">
                  <a:pos x="192" y="134"/>
                </a:cxn>
                <a:cxn ang="0">
                  <a:pos x="192" y="124"/>
                </a:cxn>
                <a:cxn ang="0">
                  <a:pos x="185" y="121"/>
                </a:cxn>
                <a:cxn ang="0">
                  <a:pos x="174" y="121"/>
                </a:cxn>
                <a:cxn ang="0">
                  <a:pos x="164" y="136"/>
                </a:cxn>
                <a:cxn ang="0">
                  <a:pos x="148" y="148"/>
                </a:cxn>
                <a:cxn ang="0">
                  <a:pos x="132" y="153"/>
                </a:cxn>
                <a:cxn ang="0">
                  <a:pos x="119" y="155"/>
                </a:cxn>
                <a:cxn ang="0">
                  <a:pos x="96" y="153"/>
                </a:cxn>
                <a:cxn ang="0">
                  <a:pos x="69" y="140"/>
                </a:cxn>
                <a:cxn ang="0">
                  <a:pos x="57" y="120"/>
                </a:cxn>
                <a:cxn ang="0">
                  <a:pos x="53" y="101"/>
                </a:cxn>
                <a:cxn ang="0">
                  <a:pos x="180" y="93"/>
                </a:cxn>
                <a:cxn ang="0">
                  <a:pos x="53" y="70"/>
                </a:cxn>
                <a:cxn ang="0">
                  <a:pos x="56" y="52"/>
                </a:cxn>
                <a:cxn ang="0">
                  <a:pos x="67" y="33"/>
                </a:cxn>
                <a:cxn ang="0">
                  <a:pos x="88" y="20"/>
                </a:cxn>
                <a:cxn ang="0">
                  <a:pos x="120" y="20"/>
                </a:cxn>
                <a:cxn ang="0">
                  <a:pos x="142" y="32"/>
                </a:cxn>
                <a:cxn ang="0">
                  <a:pos x="152" y="51"/>
                </a:cxn>
                <a:cxn ang="0">
                  <a:pos x="156" y="70"/>
                </a:cxn>
                <a:cxn ang="0">
                  <a:pos x="53" y="77"/>
                </a:cxn>
              </a:cxnLst>
              <a:rect l="0" t="0" r="r" b="b"/>
              <a:pathLst>
                <a:path w="194" h="174">
                  <a:moveTo>
                    <a:pt x="180" y="93"/>
                  </a:moveTo>
                  <a:lnTo>
                    <a:pt x="186" y="93"/>
                  </a:lnTo>
                  <a:lnTo>
                    <a:pt x="190" y="92"/>
                  </a:lnTo>
                  <a:lnTo>
                    <a:pt x="193" y="88"/>
                  </a:lnTo>
                  <a:lnTo>
                    <a:pt x="194" y="82"/>
                  </a:lnTo>
                  <a:lnTo>
                    <a:pt x="193" y="71"/>
                  </a:lnTo>
                  <a:lnTo>
                    <a:pt x="190" y="56"/>
                  </a:lnTo>
                  <a:lnTo>
                    <a:pt x="184" y="39"/>
                  </a:lnTo>
                  <a:lnTo>
                    <a:pt x="173" y="24"/>
                  </a:lnTo>
                  <a:lnTo>
                    <a:pt x="156" y="11"/>
                  </a:lnTo>
                  <a:lnTo>
                    <a:pt x="138" y="4"/>
                  </a:lnTo>
                  <a:lnTo>
                    <a:pt x="120" y="1"/>
                  </a:lnTo>
                  <a:lnTo>
                    <a:pt x="104" y="0"/>
                  </a:lnTo>
                  <a:lnTo>
                    <a:pt x="58" y="8"/>
                  </a:lnTo>
                  <a:lnTo>
                    <a:pt x="26" y="27"/>
                  </a:lnTo>
                  <a:lnTo>
                    <a:pt x="7" y="54"/>
                  </a:lnTo>
                  <a:lnTo>
                    <a:pt x="0" y="87"/>
                  </a:lnTo>
                  <a:lnTo>
                    <a:pt x="7" y="119"/>
                  </a:lnTo>
                  <a:lnTo>
                    <a:pt x="27" y="147"/>
                  </a:lnTo>
                  <a:lnTo>
                    <a:pt x="61" y="167"/>
                  </a:lnTo>
                  <a:lnTo>
                    <a:pt x="110" y="174"/>
                  </a:lnTo>
                  <a:lnTo>
                    <a:pt x="122" y="174"/>
                  </a:lnTo>
                  <a:lnTo>
                    <a:pt x="135" y="172"/>
                  </a:lnTo>
                  <a:lnTo>
                    <a:pt x="150" y="168"/>
                  </a:lnTo>
                  <a:lnTo>
                    <a:pt x="165" y="163"/>
                  </a:lnTo>
                  <a:lnTo>
                    <a:pt x="179" y="153"/>
                  </a:lnTo>
                  <a:lnTo>
                    <a:pt x="187" y="143"/>
                  </a:lnTo>
                  <a:lnTo>
                    <a:pt x="192" y="134"/>
                  </a:lnTo>
                  <a:lnTo>
                    <a:pt x="194" y="129"/>
                  </a:lnTo>
                  <a:lnTo>
                    <a:pt x="192" y="124"/>
                  </a:lnTo>
                  <a:lnTo>
                    <a:pt x="189" y="121"/>
                  </a:lnTo>
                  <a:lnTo>
                    <a:pt x="185" y="121"/>
                  </a:lnTo>
                  <a:lnTo>
                    <a:pt x="182" y="120"/>
                  </a:lnTo>
                  <a:lnTo>
                    <a:pt x="174" y="121"/>
                  </a:lnTo>
                  <a:lnTo>
                    <a:pt x="170" y="127"/>
                  </a:lnTo>
                  <a:lnTo>
                    <a:pt x="164" y="136"/>
                  </a:lnTo>
                  <a:lnTo>
                    <a:pt x="157" y="143"/>
                  </a:lnTo>
                  <a:lnTo>
                    <a:pt x="148" y="148"/>
                  </a:lnTo>
                  <a:lnTo>
                    <a:pt x="140" y="151"/>
                  </a:lnTo>
                  <a:lnTo>
                    <a:pt x="132" y="153"/>
                  </a:lnTo>
                  <a:lnTo>
                    <a:pt x="125" y="155"/>
                  </a:lnTo>
                  <a:lnTo>
                    <a:pt x="119" y="155"/>
                  </a:lnTo>
                  <a:lnTo>
                    <a:pt x="115" y="155"/>
                  </a:lnTo>
                  <a:lnTo>
                    <a:pt x="96" y="153"/>
                  </a:lnTo>
                  <a:lnTo>
                    <a:pt x="81" y="148"/>
                  </a:lnTo>
                  <a:lnTo>
                    <a:pt x="69" y="140"/>
                  </a:lnTo>
                  <a:lnTo>
                    <a:pt x="62" y="130"/>
                  </a:lnTo>
                  <a:lnTo>
                    <a:pt x="57" y="120"/>
                  </a:lnTo>
                  <a:lnTo>
                    <a:pt x="55" y="110"/>
                  </a:lnTo>
                  <a:lnTo>
                    <a:pt x="53" y="101"/>
                  </a:lnTo>
                  <a:lnTo>
                    <a:pt x="53" y="93"/>
                  </a:lnTo>
                  <a:lnTo>
                    <a:pt x="180" y="93"/>
                  </a:lnTo>
                  <a:close/>
                  <a:moveTo>
                    <a:pt x="53" y="77"/>
                  </a:moveTo>
                  <a:lnTo>
                    <a:pt x="53" y="70"/>
                  </a:lnTo>
                  <a:lnTo>
                    <a:pt x="54" y="62"/>
                  </a:lnTo>
                  <a:lnTo>
                    <a:pt x="56" y="52"/>
                  </a:lnTo>
                  <a:lnTo>
                    <a:pt x="60" y="42"/>
                  </a:lnTo>
                  <a:lnTo>
                    <a:pt x="67" y="33"/>
                  </a:lnTo>
                  <a:lnTo>
                    <a:pt x="75" y="25"/>
                  </a:lnTo>
                  <a:lnTo>
                    <a:pt x="88" y="20"/>
                  </a:lnTo>
                  <a:lnTo>
                    <a:pt x="104" y="18"/>
                  </a:lnTo>
                  <a:lnTo>
                    <a:pt x="120" y="20"/>
                  </a:lnTo>
                  <a:lnTo>
                    <a:pt x="132" y="25"/>
                  </a:lnTo>
                  <a:lnTo>
                    <a:pt x="142" y="32"/>
                  </a:lnTo>
                  <a:lnTo>
                    <a:pt x="148" y="41"/>
                  </a:lnTo>
                  <a:lnTo>
                    <a:pt x="152" y="51"/>
                  </a:lnTo>
                  <a:lnTo>
                    <a:pt x="154" y="61"/>
                  </a:lnTo>
                  <a:lnTo>
                    <a:pt x="156" y="70"/>
                  </a:lnTo>
                  <a:lnTo>
                    <a:pt x="156" y="77"/>
                  </a:lnTo>
                  <a:lnTo>
                    <a:pt x="53" y="77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48" name="Freeform 176"/>
            <p:cNvSpPr>
              <a:spLocks noChangeAspect="1"/>
            </p:cNvSpPr>
            <p:nvPr/>
          </p:nvSpPr>
          <p:spPr bwMode="auto">
            <a:xfrm>
              <a:off x="4567" y="1232"/>
              <a:ext cx="185" cy="174"/>
            </a:xfrm>
            <a:custGeom>
              <a:avLst/>
              <a:gdLst/>
              <a:ahLst/>
              <a:cxnLst>
                <a:cxn ang="0">
                  <a:pos x="181" y="123"/>
                </a:cxn>
                <a:cxn ang="0">
                  <a:pos x="165" y="123"/>
                </a:cxn>
                <a:cxn ang="0">
                  <a:pos x="155" y="137"/>
                </a:cxn>
                <a:cxn ang="0">
                  <a:pos x="133" y="152"/>
                </a:cxn>
                <a:cxn ang="0">
                  <a:pos x="94" y="152"/>
                </a:cxn>
                <a:cxn ang="0">
                  <a:pos x="68" y="137"/>
                </a:cxn>
                <a:cxn ang="0">
                  <a:pos x="56" y="115"/>
                </a:cxn>
                <a:cxn ang="0">
                  <a:pos x="53" y="94"/>
                </a:cxn>
                <a:cxn ang="0">
                  <a:pos x="53" y="75"/>
                </a:cxn>
                <a:cxn ang="0">
                  <a:pos x="57" y="53"/>
                </a:cxn>
                <a:cxn ang="0">
                  <a:pos x="68" y="33"/>
                </a:cxn>
                <a:cxn ang="0">
                  <a:pos x="91" y="21"/>
                </a:cxn>
                <a:cxn ang="0">
                  <a:pos x="113" y="20"/>
                </a:cxn>
                <a:cxn ang="0">
                  <a:pos x="129" y="20"/>
                </a:cxn>
                <a:cxn ang="0">
                  <a:pos x="131" y="23"/>
                </a:cxn>
                <a:cxn ang="0">
                  <a:pos x="127" y="38"/>
                </a:cxn>
                <a:cxn ang="0">
                  <a:pos x="135" y="57"/>
                </a:cxn>
                <a:cxn ang="0">
                  <a:pos x="153" y="64"/>
                </a:cxn>
                <a:cxn ang="0">
                  <a:pos x="172" y="57"/>
                </a:cxn>
                <a:cxn ang="0">
                  <a:pos x="180" y="38"/>
                </a:cxn>
                <a:cxn ang="0">
                  <a:pos x="171" y="17"/>
                </a:cxn>
                <a:cxn ang="0">
                  <a:pos x="152" y="5"/>
                </a:cxn>
                <a:cxn ang="0">
                  <a:pos x="128" y="1"/>
                </a:cxn>
                <a:cxn ang="0">
                  <a:pos x="107" y="0"/>
                </a:cxn>
                <a:cxn ang="0">
                  <a:pos x="55" y="9"/>
                </a:cxn>
                <a:cxn ang="0">
                  <a:pos x="22" y="31"/>
                </a:cxn>
                <a:cxn ang="0">
                  <a:pos x="5" y="59"/>
                </a:cxn>
                <a:cxn ang="0">
                  <a:pos x="0" y="88"/>
                </a:cxn>
                <a:cxn ang="0">
                  <a:pos x="26" y="148"/>
                </a:cxn>
                <a:cxn ang="0">
                  <a:pos x="105" y="174"/>
                </a:cxn>
                <a:cxn ang="0">
                  <a:pos x="158" y="163"/>
                </a:cxn>
                <a:cxn ang="0">
                  <a:pos x="179" y="142"/>
                </a:cxn>
                <a:cxn ang="0">
                  <a:pos x="185" y="129"/>
                </a:cxn>
              </a:cxnLst>
              <a:rect l="0" t="0" r="r" b="b"/>
              <a:pathLst>
                <a:path w="185" h="174">
                  <a:moveTo>
                    <a:pt x="185" y="129"/>
                  </a:moveTo>
                  <a:lnTo>
                    <a:pt x="181" y="123"/>
                  </a:lnTo>
                  <a:lnTo>
                    <a:pt x="173" y="122"/>
                  </a:lnTo>
                  <a:lnTo>
                    <a:pt x="165" y="123"/>
                  </a:lnTo>
                  <a:lnTo>
                    <a:pt x="161" y="128"/>
                  </a:lnTo>
                  <a:lnTo>
                    <a:pt x="155" y="137"/>
                  </a:lnTo>
                  <a:lnTo>
                    <a:pt x="146" y="146"/>
                  </a:lnTo>
                  <a:lnTo>
                    <a:pt x="133" y="152"/>
                  </a:lnTo>
                  <a:lnTo>
                    <a:pt x="114" y="155"/>
                  </a:lnTo>
                  <a:lnTo>
                    <a:pt x="94" y="152"/>
                  </a:lnTo>
                  <a:lnTo>
                    <a:pt x="78" y="146"/>
                  </a:lnTo>
                  <a:lnTo>
                    <a:pt x="68" y="137"/>
                  </a:lnTo>
                  <a:lnTo>
                    <a:pt x="60" y="126"/>
                  </a:lnTo>
                  <a:lnTo>
                    <a:pt x="56" y="115"/>
                  </a:lnTo>
                  <a:lnTo>
                    <a:pt x="54" y="104"/>
                  </a:lnTo>
                  <a:lnTo>
                    <a:pt x="53" y="94"/>
                  </a:lnTo>
                  <a:lnTo>
                    <a:pt x="53" y="86"/>
                  </a:lnTo>
                  <a:lnTo>
                    <a:pt x="53" y="75"/>
                  </a:lnTo>
                  <a:lnTo>
                    <a:pt x="54" y="64"/>
                  </a:lnTo>
                  <a:lnTo>
                    <a:pt x="57" y="53"/>
                  </a:lnTo>
                  <a:lnTo>
                    <a:pt x="61" y="42"/>
                  </a:lnTo>
                  <a:lnTo>
                    <a:pt x="68" y="33"/>
                  </a:lnTo>
                  <a:lnTo>
                    <a:pt x="78" y="26"/>
                  </a:lnTo>
                  <a:lnTo>
                    <a:pt x="91" y="21"/>
                  </a:lnTo>
                  <a:lnTo>
                    <a:pt x="108" y="20"/>
                  </a:lnTo>
                  <a:lnTo>
                    <a:pt x="113" y="20"/>
                  </a:lnTo>
                  <a:lnTo>
                    <a:pt x="121" y="20"/>
                  </a:lnTo>
                  <a:lnTo>
                    <a:pt x="129" y="20"/>
                  </a:lnTo>
                  <a:lnTo>
                    <a:pt x="132" y="22"/>
                  </a:lnTo>
                  <a:lnTo>
                    <a:pt x="131" y="23"/>
                  </a:lnTo>
                  <a:lnTo>
                    <a:pt x="129" y="28"/>
                  </a:lnTo>
                  <a:lnTo>
                    <a:pt x="127" y="38"/>
                  </a:lnTo>
                  <a:lnTo>
                    <a:pt x="129" y="49"/>
                  </a:lnTo>
                  <a:lnTo>
                    <a:pt x="135" y="57"/>
                  </a:lnTo>
                  <a:lnTo>
                    <a:pt x="143" y="62"/>
                  </a:lnTo>
                  <a:lnTo>
                    <a:pt x="153" y="64"/>
                  </a:lnTo>
                  <a:lnTo>
                    <a:pt x="164" y="62"/>
                  </a:lnTo>
                  <a:lnTo>
                    <a:pt x="172" y="57"/>
                  </a:lnTo>
                  <a:lnTo>
                    <a:pt x="178" y="49"/>
                  </a:lnTo>
                  <a:lnTo>
                    <a:pt x="180" y="38"/>
                  </a:lnTo>
                  <a:lnTo>
                    <a:pt x="178" y="26"/>
                  </a:lnTo>
                  <a:lnTo>
                    <a:pt x="171" y="17"/>
                  </a:lnTo>
                  <a:lnTo>
                    <a:pt x="163" y="10"/>
                  </a:lnTo>
                  <a:lnTo>
                    <a:pt x="152" y="5"/>
                  </a:lnTo>
                  <a:lnTo>
                    <a:pt x="140" y="3"/>
                  </a:lnTo>
                  <a:lnTo>
                    <a:pt x="128" y="1"/>
                  </a:lnTo>
                  <a:lnTo>
                    <a:pt x="116" y="1"/>
                  </a:lnTo>
                  <a:lnTo>
                    <a:pt x="107" y="0"/>
                  </a:lnTo>
                  <a:lnTo>
                    <a:pt x="78" y="3"/>
                  </a:lnTo>
                  <a:lnTo>
                    <a:pt x="55" y="9"/>
                  </a:lnTo>
                  <a:lnTo>
                    <a:pt x="36" y="19"/>
                  </a:lnTo>
                  <a:lnTo>
                    <a:pt x="22" y="31"/>
                  </a:lnTo>
                  <a:lnTo>
                    <a:pt x="12" y="45"/>
                  </a:lnTo>
                  <a:lnTo>
                    <a:pt x="5" y="59"/>
                  </a:lnTo>
                  <a:lnTo>
                    <a:pt x="1" y="74"/>
                  </a:lnTo>
                  <a:lnTo>
                    <a:pt x="0" y="88"/>
                  </a:lnTo>
                  <a:lnTo>
                    <a:pt x="7" y="120"/>
                  </a:lnTo>
                  <a:lnTo>
                    <a:pt x="26" y="148"/>
                  </a:lnTo>
                  <a:lnTo>
                    <a:pt x="58" y="167"/>
                  </a:lnTo>
                  <a:lnTo>
                    <a:pt x="105" y="174"/>
                  </a:lnTo>
                  <a:lnTo>
                    <a:pt x="133" y="172"/>
                  </a:lnTo>
                  <a:lnTo>
                    <a:pt x="158" y="163"/>
                  </a:lnTo>
                  <a:lnTo>
                    <a:pt x="171" y="152"/>
                  </a:lnTo>
                  <a:lnTo>
                    <a:pt x="179" y="142"/>
                  </a:lnTo>
                  <a:lnTo>
                    <a:pt x="184" y="133"/>
                  </a:lnTo>
                  <a:lnTo>
                    <a:pt x="185" y="12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251" name="Group 179"/>
          <p:cNvGrpSpPr>
            <a:grpSpLocks noChangeAspect="1"/>
          </p:cNvGrpSpPr>
          <p:nvPr>
            <p:custDataLst>
              <p:tags r:id="rId2"/>
            </p:custDataLst>
          </p:nvPr>
        </p:nvGrpSpPr>
        <p:grpSpPr bwMode="auto">
          <a:xfrm>
            <a:off x="457201" y="4070032"/>
            <a:ext cx="8432119" cy="654368"/>
            <a:chOff x="0" y="0"/>
            <a:chExt cx="5760" cy="447"/>
          </a:xfrm>
        </p:grpSpPr>
        <p:sp>
          <p:nvSpPr>
            <p:cNvPr id="3252" name="Freeform 180"/>
            <p:cNvSpPr>
              <a:spLocks noChangeAspect="1"/>
            </p:cNvSpPr>
            <p:nvPr/>
          </p:nvSpPr>
          <p:spPr bwMode="auto">
            <a:xfrm>
              <a:off x="11" y="10"/>
              <a:ext cx="56" cy="29"/>
            </a:xfrm>
            <a:custGeom>
              <a:avLst/>
              <a:gdLst/>
              <a:ahLst/>
              <a:cxnLst>
                <a:cxn ang="0">
                  <a:pos x="28" y="0"/>
                </a:cxn>
                <a:cxn ang="0">
                  <a:pos x="0" y="22"/>
                </a:cxn>
                <a:cxn ang="0">
                  <a:pos x="5" y="29"/>
                </a:cxn>
                <a:cxn ang="0">
                  <a:pos x="28" y="15"/>
                </a:cxn>
                <a:cxn ang="0">
                  <a:pos x="51" y="29"/>
                </a:cxn>
                <a:cxn ang="0">
                  <a:pos x="56" y="23"/>
                </a:cxn>
                <a:cxn ang="0">
                  <a:pos x="28" y="0"/>
                </a:cxn>
              </a:cxnLst>
              <a:rect l="0" t="0" r="r" b="b"/>
              <a:pathLst>
                <a:path w="56" h="29">
                  <a:moveTo>
                    <a:pt x="28" y="0"/>
                  </a:moveTo>
                  <a:lnTo>
                    <a:pt x="0" y="22"/>
                  </a:lnTo>
                  <a:lnTo>
                    <a:pt x="5" y="29"/>
                  </a:lnTo>
                  <a:lnTo>
                    <a:pt x="28" y="15"/>
                  </a:lnTo>
                  <a:lnTo>
                    <a:pt x="51" y="29"/>
                  </a:lnTo>
                  <a:lnTo>
                    <a:pt x="56" y="23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53" name="Freeform 181"/>
            <p:cNvSpPr>
              <a:spLocks noChangeAspect="1"/>
            </p:cNvSpPr>
            <p:nvPr/>
          </p:nvSpPr>
          <p:spPr bwMode="auto">
            <a:xfrm>
              <a:off x="0" y="53"/>
              <a:ext cx="78" cy="82"/>
            </a:xfrm>
            <a:custGeom>
              <a:avLst/>
              <a:gdLst/>
              <a:ahLst/>
              <a:cxnLst>
                <a:cxn ang="0">
                  <a:pos x="56" y="10"/>
                </a:cxn>
                <a:cxn ang="0">
                  <a:pos x="54" y="15"/>
                </a:cxn>
                <a:cxn ang="0">
                  <a:pos x="55" y="22"/>
                </a:cxn>
                <a:cxn ang="0">
                  <a:pos x="61" y="27"/>
                </a:cxn>
                <a:cxn ang="0">
                  <a:pos x="69" y="27"/>
                </a:cxn>
                <a:cxn ang="0">
                  <a:pos x="75" y="21"/>
                </a:cxn>
                <a:cxn ang="0">
                  <a:pos x="73" y="7"/>
                </a:cxn>
                <a:cxn ang="0">
                  <a:pos x="54" y="0"/>
                </a:cxn>
                <a:cxn ang="0">
                  <a:pos x="34" y="1"/>
                </a:cxn>
                <a:cxn ang="0">
                  <a:pos x="17" y="8"/>
                </a:cxn>
                <a:cxn ang="0">
                  <a:pos x="6" y="19"/>
                </a:cxn>
                <a:cxn ang="0">
                  <a:pos x="1" y="34"/>
                </a:cxn>
                <a:cxn ang="0">
                  <a:pos x="3" y="58"/>
                </a:cxn>
                <a:cxn ang="0">
                  <a:pos x="26" y="79"/>
                </a:cxn>
                <a:cxn ang="0">
                  <a:pos x="54" y="81"/>
                </a:cxn>
                <a:cxn ang="0">
                  <a:pos x="68" y="75"/>
                </a:cxn>
                <a:cxn ang="0">
                  <a:pos x="75" y="67"/>
                </a:cxn>
                <a:cxn ang="0">
                  <a:pos x="78" y="61"/>
                </a:cxn>
                <a:cxn ang="0">
                  <a:pos x="78" y="59"/>
                </a:cxn>
                <a:cxn ang="0">
                  <a:pos x="76" y="58"/>
                </a:cxn>
                <a:cxn ang="0">
                  <a:pos x="72" y="58"/>
                </a:cxn>
                <a:cxn ang="0">
                  <a:pos x="71" y="59"/>
                </a:cxn>
                <a:cxn ang="0">
                  <a:pos x="66" y="67"/>
                </a:cxn>
                <a:cxn ang="0">
                  <a:pos x="54" y="74"/>
                </a:cxn>
                <a:cxn ang="0">
                  <a:pos x="39" y="74"/>
                </a:cxn>
                <a:cxn ang="0">
                  <a:pos x="29" y="66"/>
                </a:cxn>
                <a:cxn ang="0">
                  <a:pos x="24" y="55"/>
                </a:cxn>
                <a:cxn ang="0">
                  <a:pos x="23" y="44"/>
                </a:cxn>
                <a:cxn ang="0">
                  <a:pos x="23" y="36"/>
                </a:cxn>
                <a:cxn ang="0">
                  <a:pos x="24" y="25"/>
                </a:cxn>
                <a:cxn ang="0">
                  <a:pos x="29" y="15"/>
                </a:cxn>
                <a:cxn ang="0">
                  <a:pos x="38" y="8"/>
                </a:cxn>
                <a:cxn ang="0">
                  <a:pos x="53" y="7"/>
                </a:cxn>
              </a:cxnLst>
              <a:rect l="0" t="0" r="r" b="b"/>
              <a:pathLst>
                <a:path w="78" h="82">
                  <a:moveTo>
                    <a:pt x="57" y="8"/>
                  </a:moveTo>
                  <a:lnTo>
                    <a:pt x="56" y="10"/>
                  </a:lnTo>
                  <a:lnTo>
                    <a:pt x="54" y="13"/>
                  </a:lnTo>
                  <a:lnTo>
                    <a:pt x="54" y="15"/>
                  </a:lnTo>
                  <a:lnTo>
                    <a:pt x="54" y="16"/>
                  </a:lnTo>
                  <a:lnTo>
                    <a:pt x="55" y="22"/>
                  </a:lnTo>
                  <a:lnTo>
                    <a:pt x="58" y="25"/>
                  </a:lnTo>
                  <a:lnTo>
                    <a:pt x="61" y="27"/>
                  </a:lnTo>
                  <a:lnTo>
                    <a:pt x="65" y="28"/>
                  </a:lnTo>
                  <a:lnTo>
                    <a:pt x="69" y="27"/>
                  </a:lnTo>
                  <a:lnTo>
                    <a:pt x="73" y="25"/>
                  </a:lnTo>
                  <a:lnTo>
                    <a:pt x="75" y="21"/>
                  </a:lnTo>
                  <a:lnTo>
                    <a:pt x="76" y="16"/>
                  </a:lnTo>
                  <a:lnTo>
                    <a:pt x="73" y="7"/>
                  </a:lnTo>
                  <a:lnTo>
                    <a:pt x="64" y="3"/>
                  </a:lnTo>
                  <a:lnTo>
                    <a:pt x="54" y="0"/>
                  </a:lnTo>
                  <a:lnTo>
                    <a:pt x="45" y="0"/>
                  </a:lnTo>
                  <a:lnTo>
                    <a:pt x="34" y="1"/>
                  </a:lnTo>
                  <a:lnTo>
                    <a:pt x="25" y="4"/>
                  </a:lnTo>
                  <a:lnTo>
                    <a:pt x="17" y="8"/>
                  </a:lnTo>
                  <a:lnTo>
                    <a:pt x="11" y="13"/>
                  </a:lnTo>
                  <a:lnTo>
                    <a:pt x="6" y="19"/>
                  </a:lnTo>
                  <a:lnTo>
                    <a:pt x="3" y="26"/>
                  </a:lnTo>
                  <a:lnTo>
                    <a:pt x="1" y="34"/>
                  </a:lnTo>
                  <a:lnTo>
                    <a:pt x="0" y="41"/>
                  </a:lnTo>
                  <a:lnTo>
                    <a:pt x="3" y="58"/>
                  </a:lnTo>
                  <a:lnTo>
                    <a:pt x="12" y="70"/>
                  </a:lnTo>
                  <a:lnTo>
                    <a:pt x="26" y="79"/>
                  </a:lnTo>
                  <a:lnTo>
                    <a:pt x="44" y="82"/>
                  </a:lnTo>
                  <a:lnTo>
                    <a:pt x="54" y="81"/>
                  </a:lnTo>
                  <a:lnTo>
                    <a:pt x="62" y="79"/>
                  </a:lnTo>
                  <a:lnTo>
                    <a:pt x="68" y="75"/>
                  </a:lnTo>
                  <a:lnTo>
                    <a:pt x="72" y="71"/>
                  </a:lnTo>
                  <a:lnTo>
                    <a:pt x="75" y="67"/>
                  </a:lnTo>
                  <a:lnTo>
                    <a:pt x="77" y="64"/>
                  </a:lnTo>
                  <a:lnTo>
                    <a:pt x="78" y="61"/>
                  </a:lnTo>
                  <a:lnTo>
                    <a:pt x="78" y="60"/>
                  </a:lnTo>
                  <a:lnTo>
                    <a:pt x="78" y="59"/>
                  </a:lnTo>
                  <a:lnTo>
                    <a:pt x="77" y="58"/>
                  </a:lnTo>
                  <a:lnTo>
                    <a:pt x="76" y="58"/>
                  </a:lnTo>
                  <a:lnTo>
                    <a:pt x="74" y="58"/>
                  </a:lnTo>
                  <a:lnTo>
                    <a:pt x="72" y="58"/>
                  </a:lnTo>
                  <a:lnTo>
                    <a:pt x="71" y="58"/>
                  </a:lnTo>
                  <a:lnTo>
                    <a:pt x="71" y="59"/>
                  </a:lnTo>
                  <a:lnTo>
                    <a:pt x="70" y="60"/>
                  </a:lnTo>
                  <a:lnTo>
                    <a:pt x="66" y="67"/>
                  </a:lnTo>
                  <a:lnTo>
                    <a:pt x="60" y="72"/>
                  </a:lnTo>
                  <a:lnTo>
                    <a:pt x="54" y="74"/>
                  </a:lnTo>
                  <a:lnTo>
                    <a:pt x="48" y="75"/>
                  </a:lnTo>
                  <a:lnTo>
                    <a:pt x="39" y="74"/>
                  </a:lnTo>
                  <a:lnTo>
                    <a:pt x="33" y="71"/>
                  </a:lnTo>
                  <a:lnTo>
                    <a:pt x="29" y="66"/>
                  </a:lnTo>
                  <a:lnTo>
                    <a:pt x="26" y="61"/>
                  </a:lnTo>
                  <a:lnTo>
                    <a:pt x="24" y="55"/>
                  </a:lnTo>
                  <a:lnTo>
                    <a:pt x="23" y="49"/>
                  </a:lnTo>
                  <a:lnTo>
                    <a:pt x="23" y="44"/>
                  </a:lnTo>
                  <a:lnTo>
                    <a:pt x="23" y="40"/>
                  </a:lnTo>
                  <a:lnTo>
                    <a:pt x="23" y="36"/>
                  </a:lnTo>
                  <a:lnTo>
                    <a:pt x="23" y="31"/>
                  </a:lnTo>
                  <a:lnTo>
                    <a:pt x="24" y="25"/>
                  </a:lnTo>
                  <a:lnTo>
                    <a:pt x="26" y="20"/>
                  </a:lnTo>
                  <a:lnTo>
                    <a:pt x="29" y="15"/>
                  </a:lnTo>
                  <a:lnTo>
                    <a:pt x="33" y="11"/>
                  </a:lnTo>
                  <a:lnTo>
                    <a:pt x="38" y="8"/>
                  </a:lnTo>
                  <a:lnTo>
                    <a:pt x="46" y="7"/>
                  </a:lnTo>
                  <a:lnTo>
                    <a:pt x="53" y="7"/>
                  </a:lnTo>
                  <a:lnTo>
                    <a:pt x="57" y="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54" name="Freeform 182"/>
            <p:cNvSpPr>
              <a:spLocks noChangeAspect="1"/>
            </p:cNvSpPr>
            <p:nvPr/>
          </p:nvSpPr>
          <p:spPr bwMode="auto">
            <a:xfrm>
              <a:off x="94" y="73"/>
              <a:ext cx="71" cy="89"/>
            </a:xfrm>
            <a:custGeom>
              <a:avLst/>
              <a:gdLst/>
              <a:ahLst/>
              <a:cxnLst>
                <a:cxn ang="0">
                  <a:pos x="20" y="30"/>
                </a:cxn>
                <a:cxn ang="0">
                  <a:pos x="13" y="24"/>
                </a:cxn>
                <a:cxn ang="0">
                  <a:pos x="13" y="18"/>
                </a:cxn>
                <a:cxn ang="0">
                  <a:pos x="14" y="13"/>
                </a:cxn>
                <a:cxn ang="0">
                  <a:pos x="19" y="9"/>
                </a:cxn>
                <a:cxn ang="0">
                  <a:pos x="26" y="7"/>
                </a:cxn>
                <a:cxn ang="0">
                  <a:pos x="35" y="7"/>
                </a:cxn>
                <a:cxn ang="0">
                  <a:pos x="43" y="9"/>
                </a:cxn>
                <a:cxn ang="0">
                  <a:pos x="51" y="13"/>
                </a:cxn>
                <a:cxn ang="0">
                  <a:pos x="56" y="21"/>
                </a:cxn>
                <a:cxn ang="0">
                  <a:pos x="58" y="29"/>
                </a:cxn>
                <a:cxn ang="0">
                  <a:pos x="60" y="30"/>
                </a:cxn>
                <a:cxn ang="0">
                  <a:pos x="64" y="30"/>
                </a:cxn>
                <a:cxn ang="0">
                  <a:pos x="66" y="29"/>
                </a:cxn>
                <a:cxn ang="0">
                  <a:pos x="66" y="4"/>
                </a:cxn>
                <a:cxn ang="0">
                  <a:pos x="63" y="0"/>
                </a:cxn>
                <a:cxn ang="0">
                  <a:pos x="60" y="2"/>
                </a:cxn>
                <a:cxn ang="0">
                  <a:pos x="55" y="7"/>
                </a:cxn>
                <a:cxn ang="0">
                  <a:pos x="54" y="7"/>
                </a:cxn>
                <a:cxn ang="0">
                  <a:pos x="48" y="4"/>
                </a:cxn>
                <a:cxn ang="0">
                  <a:pos x="36" y="1"/>
                </a:cxn>
                <a:cxn ang="0">
                  <a:pos x="16" y="3"/>
                </a:cxn>
                <a:cxn ang="0">
                  <a:pos x="1" y="17"/>
                </a:cxn>
                <a:cxn ang="0">
                  <a:pos x="2" y="35"/>
                </a:cxn>
                <a:cxn ang="0">
                  <a:pos x="11" y="46"/>
                </a:cxn>
                <a:cxn ang="0">
                  <a:pos x="25" y="50"/>
                </a:cxn>
                <a:cxn ang="0">
                  <a:pos x="38" y="53"/>
                </a:cxn>
                <a:cxn ang="0">
                  <a:pos x="44" y="54"/>
                </a:cxn>
                <a:cxn ang="0">
                  <a:pos x="50" y="56"/>
                </a:cxn>
                <a:cxn ang="0">
                  <a:pos x="57" y="63"/>
                </a:cxn>
                <a:cxn ang="0">
                  <a:pos x="58" y="69"/>
                </a:cxn>
                <a:cxn ang="0">
                  <a:pos x="57" y="73"/>
                </a:cxn>
                <a:cxn ang="0">
                  <a:pos x="53" y="78"/>
                </a:cxn>
                <a:cxn ang="0">
                  <a:pos x="45" y="82"/>
                </a:cxn>
                <a:cxn ang="0">
                  <a:pos x="35" y="82"/>
                </a:cxn>
                <a:cxn ang="0">
                  <a:pos x="24" y="80"/>
                </a:cxn>
                <a:cxn ang="0">
                  <a:pos x="13" y="74"/>
                </a:cxn>
                <a:cxn ang="0">
                  <a:pos x="8" y="66"/>
                </a:cxn>
                <a:cxn ang="0">
                  <a:pos x="7" y="61"/>
                </a:cxn>
                <a:cxn ang="0">
                  <a:pos x="6" y="59"/>
                </a:cxn>
                <a:cxn ang="0">
                  <a:pos x="2" y="59"/>
                </a:cxn>
                <a:cxn ang="0">
                  <a:pos x="0" y="61"/>
                </a:cxn>
                <a:cxn ang="0">
                  <a:pos x="0" y="85"/>
                </a:cxn>
                <a:cxn ang="0">
                  <a:pos x="3" y="89"/>
                </a:cxn>
                <a:cxn ang="0">
                  <a:pos x="5" y="88"/>
                </a:cxn>
                <a:cxn ang="0">
                  <a:pos x="11" y="83"/>
                </a:cxn>
                <a:cxn ang="0">
                  <a:pos x="39" y="89"/>
                </a:cxn>
                <a:cxn ang="0">
                  <a:pos x="64" y="80"/>
                </a:cxn>
                <a:cxn ang="0">
                  <a:pos x="71" y="62"/>
                </a:cxn>
                <a:cxn ang="0">
                  <a:pos x="68" y="52"/>
                </a:cxn>
                <a:cxn ang="0">
                  <a:pos x="63" y="45"/>
                </a:cxn>
                <a:cxn ang="0">
                  <a:pos x="55" y="39"/>
                </a:cxn>
                <a:cxn ang="0">
                  <a:pos x="47" y="36"/>
                </a:cxn>
              </a:cxnLst>
              <a:rect l="0" t="0" r="r" b="b"/>
              <a:pathLst>
                <a:path w="71" h="89">
                  <a:moveTo>
                    <a:pt x="26" y="32"/>
                  </a:moveTo>
                  <a:lnTo>
                    <a:pt x="20" y="30"/>
                  </a:lnTo>
                  <a:lnTo>
                    <a:pt x="16" y="27"/>
                  </a:lnTo>
                  <a:lnTo>
                    <a:pt x="13" y="24"/>
                  </a:lnTo>
                  <a:lnTo>
                    <a:pt x="12" y="20"/>
                  </a:lnTo>
                  <a:lnTo>
                    <a:pt x="13" y="18"/>
                  </a:lnTo>
                  <a:lnTo>
                    <a:pt x="13" y="15"/>
                  </a:lnTo>
                  <a:lnTo>
                    <a:pt x="14" y="13"/>
                  </a:lnTo>
                  <a:lnTo>
                    <a:pt x="16" y="11"/>
                  </a:lnTo>
                  <a:lnTo>
                    <a:pt x="19" y="9"/>
                  </a:lnTo>
                  <a:lnTo>
                    <a:pt x="22" y="8"/>
                  </a:lnTo>
                  <a:lnTo>
                    <a:pt x="26" y="7"/>
                  </a:lnTo>
                  <a:lnTo>
                    <a:pt x="31" y="7"/>
                  </a:lnTo>
                  <a:lnTo>
                    <a:pt x="35" y="7"/>
                  </a:lnTo>
                  <a:lnTo>
                    <a:pt x="39" y="8"/>
                  </a:lnTo>
                  <a:lnTo>
                    <a:pt x="43" y="9"/>
                  </a:lnTo>
                  <a:lnTo>
                    <a:pt x="47" y="11"/>
                  </a:lnTo>
                  <a:lnTo>
                    <a:pt x="51" y="13"/>
                  </a:lnTo>
                  <a:lnTo>
                    <a:pt x="54" y="17"/>
                  </a:lnTo>
                  <a:lnTo>
                    <a:pt x="56" y="21"/>
                  </a:lnTo>
                  <a:lnTo>
                    <a:pt x="58" y="27"/>
                  </a:lnTo>
                  <a:lnTo>
                    <a:pt x="58" y="29"/>
                  </a:lnTo>
                  <a:lnTo>
                    <a:pt x="59" y="30"/>
                  </a:lnTo>
                  <a:lnTo>
                    <a:pt x="60" y="30"/>
                  </a:lnTo>
                  <a:lnTo>
                    <a:pt x="62" y="30"/>
                  </a:lnTo>
                  <a:lnTo>
                    <a:pt x="64" y="30"/>
                  </a:lnTo>
                  <a:lnTo>
                    <a:pt x="65" y="30"/>
                  </a:lnTo>
                  <a:lnTo>
                    <a:pt x="66" y="29"/>
                  </a:lnTo>
                  <a:lnTo>
                    <a:pt x="66" y="26"/>
                  </a:lnTo>
                  <a:lnTo>
                    <a:pt x="66" y="4"/>
                  </a:lnTo>
                  <a:lnTo>
                    <a:pt x="66" y="1"/>
                  </a:lnTo>
                  <a:lnTo>
                    <a:pt x="63" y="0"/>
                  </a:lnTo>
                  <a:lnTo>
                    <a:pt x="62" y="1"/>
                  </a:lnTo>
                  <a:lnTo>
                    <a:pt x="60" y="2"/>
                  </a:lnTo>
                  <a:lnTo>
                    <a:pt x="56" y="6"/>
                  </a:lnTo>
                  <a:lnTo>
                    <a:pt x="55" y="7"/>
                  </a:lnTo>
                  <a:lnTo>
                    <a:pt x="54" y="7"/>
                  </a:lnTo>
                  <a:lnTo>
                    <a:pt x="54" y="7"/>
                  </a:lnTo>
                  <a:lnTo>
                    <a:pt x="53" y="6"/>
                  </a:lnTo>
                  <a:lnTo>
                    <a:pt x="48" y="4"/>
                  </a:lnTo>
                  <a:lnTo>
                    <a:pt x="42" y="2"/>
                  </a:lnTo>
                  <a:lnTo>
                    <a:pt x="36" y="1"/>
                  </a:lnTo>
                  <a:lnTo>
                    <a:pt x="31" y="0"/>
                  </a:lnTo>
                  <a:lnTo>
                    <a:pt x="16" y="3"/>
                  </a:lnTo>
                  <a:lnTo>
                    <a:pt x="7" y="9"/>
                  </a:lnTo>
                  <a:lnTo>
                    <a:pt x="1" y="17"/>
                  </a:lnTo>
                  <a:lnTo>
                    <a:pt x="0" y="26"/>
                  </a:lnTo>
                  <a:lnTo>
                    <a:pt x="2" y="35"/>
                  </a:lnTo>
                  <a:lnTo>
                    <a:pt x="6" y="41"/>
                  </a:lnTo>
                  <a:lnTo>
                    <a:pt x="11" y="46"/>
                  </a:lnTo>
                  <a:lnTo>
                    <a:pt x="17" y="48"/>
                  </a:lnTo>
                  <a:lnTo>
                    <a:pt x="25" y="50"/>
                  </a:lnTo>
                  <a:lnTo>
                    <a:pt x="35" y="52"/>
                  </a:lnTo>
                  <a:lnTo>
                    <a:pt x="38" y="53"/>
                  </a:lnTo>
                  <a:lnTo>
                    <a:pt x="41" y="54"/>
                  </a:lnTo>
                  <a:lnTo>
                    <a:pt x="44" y="54"/>
                  </a:lnTo>
                  <a:lnTo>
                    <a:pt x="45" y="54"/>
                  </a:lnTo>
                  <a:lnTo>
                    <a:pt x="50" y="56"/>
                  </a:lnTo>
                  <a:lnTo>
                    <a:pt x="54" y="59"/>
                  </a:lnTo>
                  <a:lnTo>
                    <a:pt x="57" y="63"/>
                  </a:lnTo>
                  <a:lnTo>
                    <a:pt x="58" y="68"/>
                  </a:lnTo>
                  <a:lnTo>
                    <a:pt x="58" y="69"/>
                  </a:lnTo>
                  <a:lnTo>
                    <a:pt x="58" y="71"/>
                  </a:lnTo>
                  <a:lnTo>
                    <a:pt x="57" y="73"/>
                  </a:lnTo>
                  <a:lnTo>
                    <a:pt x="55" y="76"/>
                  </a:lnTo>
                  <a:lnTo>
                    <a:pt x="53" y="78"/>
                  </a:lnTo>
                  <a:lnTo>
                    <a:pt x="50" y="80"/>
                  </a:lnTo>
                  <a:lnTo>
                    <a:pt x="45" y="82"/>
                  </a:lnTo>
                  <a:lnTo>
                    <a:pt x="39" y="82"/>
                  </a:lnTo>
                  <a:lnTo>
                    <a:pt x="35" y="82"/>
                  </a:lnTo>
                  <a:lnTo>
                    <a:pt x="30" y="82"/>
                  </a:lnTo>
                  <a:lnTo>
                    <a:pt x="24" y="80"/>
                  </a:lnTo>
                  <a:lnTo>
                    <a:pt x="18" y="78"/>
                  </a:lnTo>
                  <a:lnTo>
                    <a:pt x="13" y="74"/>
                  </a:lnTo>
                  <a:lnTo>
                    <a:pt x="10" y="70"/>
                  </a:lnTo>
                  <a:lnTo>
                    <a:pt x="8" y="66"/>
                  </a:lnTo>
                  <a:lnTo>
                    <a:pt x="8" y="62"/>
                  </a:lnTo>
                  <a:lnTo>
                    <a:pt x="7" y="61"/>
                  </a:lnTo>
                  <a:lnTo>
                    <a:pt x="7" y="60"/>
                  </a:lnTo>
                  <a:lnTo>
                    <a:pt x="6" y="59"/>
                  </a:lnTo>
                  <a:lnTo>
                    <a:pt x="4" y="59"/>
                  </a:lnTo>
                  <a:lnTo>
                    <a:pt x="2" y="59"/>
                  </a:lnTo>
                  <a:lnTo>
                    <a:pt x="0" y="60"/>
                  </a:lnTo>
                  <a:lnTo>
                    <a:pt x="0" y="61"/>
                  </a:lnTo>
                  <a:lnTo>
                    <a:pt x="0" y="63"/>
                  </a:lnTo>
                  <a:lnTo>
                    <a:pt x="0" y="85"/>
                  </a:lnTo>
                  <a:lnTo>
                    <a:pt x="0" y="88"/>
                  </a:lnTo>
                  <a:lnTo>
                    <a:pt x="3" y="89"/>
                  </a:lnTo>
                  <a:lnTo>
                    <a:pt x="4" y="89"/>
                  </a:lnTo>
                  <a:lnTo>
                    <a:pt x="5" y="88"/>
                  </a:lnTo>
                  <a:lnTo>
                    <a:pt x="8" y="85"/>
                  </a:lnTo>
                  <a:lnTo>
                    <a:pt x="11" y="83"/>
                  </a:lnTo>
                  <a:lnTo>
                    <a:pt x="25" y="88"/>
                  </a:lnTo>
                  <a:lnTo>
                    <a:pt x="39" y="89"/>
                  </a:lnTo>
                  <a:lnTo>
                    <a:pt x="54" y="87"/>
                  </a:lnTo>
                  <a:lnTo>
                    <a:pt x="64" y="80"/>
                  </a:lnTo>
                  <a:lnTo>
                    <a:pt x="69" y="72"/>
                  </a:lnTo>
                  <a:lnTo>
                    <a:pt x="71" y="62"/>
                  </a:lnTo>
                  <a:lnTo>
                    <a:pt x="70" y="57"/>
                  </a:lnTo>
                  <a:lnTo>
                    <a:pt x="68" y="52"/>
                  </a:lnTo>
                  <a:lnTo>
                    <a:pt x="66" y="48"/>
                  </a:lnTo>
                  <a:lnTo>
                    <a:pt x="63" y="45"/>
                  </a:lnTo>
                  <a:lnTo>
                    <a:pt x="59" y="42"/>
                  </a:lnTo>
                  <a:lnTo>
                    <a:pt x="55" y="39"/>
                  </a:lnTo>
                  <a:lnTo>
                    <a:pt x="51" y="37"/>
                  </a:lnTo>
                  <a:lnTo>
                    <a:pt x="47" y="36"/>
                  </a:lnTo>
                  <a:lnTo>
                    <a:pt x="26" y="3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55" name="Freeform 183"/>
            <p:cNvSpPr>
              <a:spLocks noChangeAspect="1" noEditPoints="1"/>
            </p:cNvSpPr>
            <p:nvPr/>
          </p:nvSpPr>
          <p:spPr bwMode="auto">
            <a:xfrm>
              <a:off x="179" y="104"/>
              <a:ext cx="64" cy="57"/>
            </a:xfrm>
            <a:custGeom>
              <a:avLst/>
              <a:gdLst/>
              <a:ahLst/>
              <a:cxnLst>
                <a:cxn ang="0">
                  <a:pos x="61" y="31"/>
                </a:cxn>
                <a:cxn ang="0">
                  <a:pos x="63" y="29"/>
                </a:cxn>
                <a:cxn ang="0">
                  <a:pos x="64" y="23"/>
                </a:cxn>
                <a:cxn ang="0">
                  <a:pos x="61" y="13"/>
                </a:cxn>
                <a:cxn ang="0">
                  <a:pos x="52" y="4"/>
                </a:cxn>
                <a:cxn ang="0">
                  <a:pos x="40" y="0"/>
                </a:cxn>
                <a:cxn ang="0">
                  <a:pos x="19" y="2"/>
                </a:cxn>
                <a:cxn ang="0">
                  <a:pos x="2" y="18"/>
                </a:cxn>
                <a:cxn ang="0">
                  <a:pos x="2" y="39"/>
                </a:cxn>
                <a:cxn ang="0">
                  <a:pos x="20" y="55"/>
                </a:cxn>
                <a:cxn ang="0">
                  <a:pos x="40" y="57"/>
                </a:cxn>
                <a:cxn ang="0">
                  <a:pos x="49" y="56"/>
                </a:cxn>
                <a:cxn ang="0">
                  <a:pos x="59" y="50"/>
                </a:cxn>
                <a:cxn ang="0">
                  <a:pos x="63" y="44"/>
                </a:cxn>
                <a:cxn ang="0">
                  <a:pos x="63" y="41"/>
                </a:cxn>
                <a:cxn ang="0">
                  <a:pos x="61" y="40"/>
                </a:cxn>
                <a:cxn ang="0">
                  <a:pos x="57" y="40"/>
                </a:cxn>
                <a:cxn ang="0">
                  <a:pos x="54" y="45"/>
                </a:cxn>
                <a:cxn ang="0">
                  <a:pos x="49" y="49"/>
                </a:cxn>
                <a:cxn ang="0">
                  <a:pos x="43" y="51"/>
                </a:cxn>
                <a:cxn ang="0">
                  <a:pos x="39" y="51"/>
                </a:cxn>
                <a:cxn ang="0">
                  <a:pos x="31" y="50"/>
                </a:cxn>
                <a:cxn ang="0">
                  <a:pos x="23" y="46"/>
                </a:cxn>
                <a:cxn ang="0">
                  <a:pos x="19" y="40"/>
                </a:cxn>
                <a:cxn ang="0">
                  <a:pos x="18" y="33"/>
                </a:cxn>
                <a:cxn ang="0">
                  <a:pos x="59" y="31"/>
                </a:cxn>
                <a:cxn ang="0">
                  <a:pos x="18" y="23"/>
                </a:cxn>
                <a:cxn ang="0">
                  <a:pos x="19" y="17"/>
                </a:cxn>
                <a:cxn ang="0">
                  <a:pos x="22" y="11"/>
                </a:cxn>
                <a:cxn ang="0">
                  <a:pos x="29" y="6"/>
                </a:cxn>
                <a:cxn ang="0">
                  <a:pos x="40" y="6"/>
                </a:cxn>
                <a:cxn ang="0">
                  <a:pos x="47" y="11"/>
                </a:cxn>
                <a:cxn ang="0">
                  <a:pos x="50" y="17"/>
                </a:cxn>
                <a:cxn ang="0">
                  <a:pos x="51" y="23"/>
                </a:cxn>
                <a:cxn ang="0">
                  <a:pos x="17" y="25"/>
                </a:cxn>
              </a:cxnLst>
              <a:rect l="0" t="0" r="r" b="b"/>
              <a:pathLst>
                <a:path w="64" h="57">
                  <a:moveTo>
                    <a:pt x="59" y="31"/>
                  </a:moveTo>
                  <a:lnTo>
                    <a:pt x="61" y="31"/>
                  </a:lnTo>
                  <a:lnTo>
                    <a:pt x="63" y="30"/>
                  </a:lnTo>
                  <a:lnTo>
                    <a:pt x="63" y="29"/>
                  </a:lnTo>
                  <a:lnTo>
                    <a:pt x="64" y="27"/>
                  </a:lnTo>
                  <a:lnTo>
                    <a:pt x="64" y="23"/>
                  </a:lnTo>
                  <a:lnTo>
                    <a:pt x="63" y="18"/>
                  </a:lnTo>
                  <a:lnTo>
                    <a:pt x="61" y="13"/>
                  </a:lnTo>
                  <a:lnTo>
                    <a:pt x="57" y="8"/>
                  </a:lnTo>
                  <a:lnTo>
                    <a:pt x="52" y="4"/>
                  </a:lnTo>
                  <a:lnTo>
                    <a:pt x="46" y="1"/>
                  </a:lnTo>
                  <a:lnTo>
                    <a:pt x="40" y="0"/>
                  </a:lnTo>
                  <a:lnTo>
                    <a:pt x="34" y="0"/>
                  </a:lnTo>
                  <a:lnTo>
                    <a:pt x="19" y="2"/>
                  </a:lnTo>
                  <a:lnTo>
                    <a:pt x="8" y="9"/>
                  </a:lnTo>
                  <a:lnTo>
                    <a:pt x="2" y="18"/>
                  </a:lnTo>
                  <a:lnTo>
                    <a:pt x="0" y="29"/>
                  </a:lnTo>
                  <a:lnTo>
                    <a:pt x="2" y="39"/>
                  </a:lnTo>
                  <a:lnTo>
                    <a:pt x="9" y="49"/>
                  </a:lnTo>
                  <a:lnTo>
                    <a:pt x="20" y="55"/>
                  </a:lnTo>
                  <a:lnTo>
                    <a:pt x="36" y="57"/>
                  </a:lnTo>
                  <a:lnTo>
                    <a:pt x="40" y="57"/>
                  </a:lnTo>
                  <a:lnTo>
                    <a:pt x="45" y="57"/>
                  </a:lnTo>
                  <a:lnTo>
                    <a:pt x="49" y="56"/>
                  </a:lnTo>
                  <a:lnTo>
                    <a:pt x="54" y="54"/>
                  </a:lnTo>
                  <a:lnTo>
                    <a:pt x="59" y="50"/>
                  </a:lnTo>
                  <a:lnTo>
                    <a:pt x="62" y="47"/>
                  </a:lnTo>
                  <a:lnTo>
                    <a:pt x="63" y="44"/>
                  </a:lnTo>
                  <a:lnTo>
                    <a:pt x="64" y="42"/>
                  </a:lnTo>
                  <a:lnTo>
                    <a:pt x="63" y="41"/>
                  </a:lnTo>
                  <a:lnTo>
                    <a:pt x="62" y="40"/>
                  </a:lnTo>
                  <a:lnTo>
                    <a:pt x="61" y="40"/>
                  </a:lnTo>
                  <a:lnTo>
                    <a:pt x="60" y="40"/>
                  </a:lnTo>
                  <a:lnTo>
                    <a:pt x="57" y="40"/>
                  </a:lnTo>
                  <a:lnTo>
                    <a:pt x="56" y="42"/>
                  </a:lnTo>
                  <a:lnTo>
                    <a:pt x="54" y="45"/>
                  </a:lnTo>
                  <a:lnTo>
                    <a:pt x="52" y="47"/>
                  </a:lnTo>
                  <a:lnTo>
                    <a:pt x="49" y="49"/>
                  </a:lnTo>
                  <a:lnTo>
                    <a:pt x="46" y="50"/>
                  </a:lnTo>
                  <a:lnTo>
                    <a:pt x="43" y="51"/>
                  </a:lnTo>
                  <a:lnTo>
                    <a:pt x="41" y="51"/>
                  </a:lnTo>
                  <a:lnTo>
                    <a:pt x="39" y="51"/>
                  </a:lnTo>
                  <a:lnTo>
                    <a:pt x="38" y="51"/>
                  </a:lnTo>
                  <a:lnTo>
                    <a:pt x="31" y="50"/>
                  </a:lnTo>
                  <a:lnTo>
                    <a:pt x="26" y="49"/>
                  </a:lnTo>
                  <a:lnTo>
                    <a:pt x="23" y="46"/>
                  </a:lnTo>
                  <a:lnTo>
                    <a:pt x="20" y="43"/>
                  </a:lnTo>
                  <a:lnTo>
                    <a:pt x="19" y="40"/>
                  </a:lnTo>
                  <a:lnTo>
                    <a:pt x="18" y="36"/>
                  </a:lnTo>
                  <a:lnTo>
                    <a:pt x="18" y="33"/>
                  </a:lnTo>
                  <a:lnTo>
                    <a:pt x="17" y="31"/>
                  </a:lnTo>
                  <a:lnTo>
                    <a:pt x="59" y="31"/>
                  </a:lnTo>
                  <a:close/>
                  <a:moveTo>
                    <a:pt x="17" y="25"/>
                  </a:moveTo>
                  <a:lnTo>
                    <a:pt x="18" y="23"/>
                  </a:lnTo>
                  <a:lnTo>
                    <a:pt x="18" y="20"/>
                  </a:lnTo>
                  <a:lnTo>
                    <a:pt x="19" y="17"/>
                  </a:lnTo>
                  <a:lnTo>
                    <a:pt x="20" y="14"/>
                  </a:lnTo>
                  <a:lnTo>
                    <a:pt x="22" y="11"/>
                  </a:lnTo>
                  <a:lnTo>
                    <a:pt x="25" y="8"/>
                  </a:lnTo>
                  <a:lnTo>
                    <a:pt x="29" y="6"/>
                  </a:lnTo>
                  <a:lnTo>
                    <a:pt x="34" y="6"/>
                  </a:lnTo>
                  <a:lnTo>
                    <a:pt x="40" y="6"/>
                  </a:lnTo>
                  <a:lnTo>
                    <a:pt x="44" y="8"/>
                  </a:lnTo>
                  <a:lnTo>
                    <a:pt x="47" y="11"/>
                  </a:lnTo>
                  <a:lnTo>
                    <a:pt x="49" y="14"/>
                  </a:lnTo>
                  <a:lnTo>
                    <a:pt x="50" y="17"/>
                  </a:lnTo>
                  <a:lnTo>
                    <a:pt x="51" y="20"/>
                  </a:lnTo>
                  <a:lnTo>
                    <a:pt x="51" y="23"/>
                  </a:lnTo>
                  <a:lnTo>
                    <a:pt x="51" y="25"/>
                  </a:lnTo>
                  <a:lnTo>
                    <a:pt x="17" y="2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56" name="Freeform 184"/>
            <p:cNvSpPr>
              <a:spLocks noChangeAspect="1"/>
            </p:cNvSpPr>
            <p:nvPr/>
          </p:nvSpPr>
          <p:spPr bwMode="auto">
            <a:xfrm>
              <a:off x="254" y="104"/>
              <a:ext cx="61" cy="57"/>
            </a:xfrm>
            <a:custGeom>
              <a:avLst/>
              <a:gdLst/>
              <a:ahLst/>
              <a:cxnLst>
                <a:cxn ang="0">
                  <a:pos x="59" y="40"/>
                </a:cxn>
                <a:cxn ang="0">
                  <a:pos x="54" y="40"/>
                </a:cxn>
                <a:cxn ang="0">
                  <a:pos x="51" y="45"/>
                </a:cxn>
                <a:cxn ang="0">
                  <a:pos x="44" y="50"/>
                </a:cxn>
                <a:cxn ang="0">
                  <a:pos x="31" y="50"/>
                </a:cxn>
                <a:cxn ang="0">
                  <a:pos x="22" y="45"/>
                </a:cxn>
                <a:cxn ang="0">
                  <a:pos x="18" y="38"/>
                </a:cxn>
                <a:cxn ang="0">
                  <a:pos x="17" y="31"/>
                </a:cxn>
                <a:cxn ang="0">
                  <a:pos x="17" y="25"/>
                </a:cxn>
                <a:cxn ang="0">
                  <a:pos x="19" y="17"/>
                </a:cxn>
                <a:cxn ang="0">
                  <a:pos x="22" y="11"/>
                </a:cxn>
                <a:cxn ang="0">
                  <a:pos x="30" y="7"/>
                </a:cxn>
                <a:cxn ang="0">
                  <a:pos x="37" y="6"/>
                </a:cxn>
                <a:cxn ang="0">
                  <a:pos x="42" y="7"/>
                </a:cxn>
                <a:cxn ang="0">
                  <a:pos x="43" y="8"/>
                </a:cxn>
                <a:cxn ang="0">
                  <a:pos x="42" y="13"/>
                </a:cxn>
                <a:cxn ang="0">
                  <a:pos x="44" y="19"/>
                </a:cxn>
                <a:cxn ang="0">
                  <a:pos x="50" y="21"/>
                </a:cxn>
                <a:cxn ang="0">
                  <a:pos x="57" y="19"/>
                </a:cxn>
                <a:cxn ang="0">
                  <a:pos x="59" y="12"/>
                </a:cxn>
                <a:cxn ang="0">
                  <a:pos x="56" y="5"/>
                </a:cxn>
                <a:cxn ang="0">
                  <a:pos x="50" y="2"/>
                </a:cxn>
                <a:cxn ang="0">
                  <a:pos x="42" y="0"/>
                </a:cxn>
                <a:cxn ang="0">
                  <a:pos x="35" y="0"/>
                </a:cxn>
                <a:cxn ang="0">
                  <a:pos x="18" y="3"/>
                </a:cxn>
                <a:cxn ang="0">
                  <a:pos x="7" y="10"/>
                </a:cxn>
                <a:cxn ang="0">
                  <a:pos x="1" y="19"/>
                </a:cxn>
                <a:cxn ang="0">
                  <a:pos x="0" y="29"/>
                </a:cxn>
                <a:cxn ang="0">
                  <a:pos x="8" y="49"/>
                </a:cxn>
                <a:cxn ang="0">
                  <a:pos x="34" y="57"/>
                </a:cxn>
                <a:cxn ang="0">
                  <a:pos x="52" y="54"/>
                </a:cxn>
                <a:cxn ang="0">
                  <a:pos x="59" y="47"/>
                </a:cxn>
                <a:cxn ang="0">
                  <a:pos x="61" y="42"/>
                </a:cxn>
              </a:cxnLst>
              <a:rect l="0" t="0" r="r" b="b"/>
              <a:pathLst>
                <a:path w="61" h="57">
                  <a:moveTo>
                    <a:pt x="61" y="42"/>
                  </a:moveTo>
                  <a:lnTo>
                    <a:pt x="59" y="40"/>
                  </a:lnTo>
                  <a:lnTo>
                    <a:pt x="57" y="40"/>
                  </a:lnTo>
                  <a:lnTo>
                    <a:pt x="54" y="40"/>
                  </a:lnTo>
                  <a:lnTo>
                    <a:pt x="53" y="42"/>
                  </a:lnTo>
                  <a:lnTo>
                    <a:pt x="51" y="45"/>
                  </a:lnTo>
                  <a:lnTo>
                    <a:pt x="48" y="48"/>
                  </a:lnTo>
                  <a:lnTo>
                    <a:pt x="44" y="50"/>
                  </a:lnTo>
                  <a:lnTo>
                    <a:pt x="37" y="51"/>
                  </a:lnTo>
                  <a:lnTo>
                    <a:pt x="31" y="50"/>
                  </a:lnTo>
                  <a:lnTo>
                    <a:pt x="26" y="48"/>
                  </a:lnTo>
                  <a:lnTo>
                    <a:pt x="22" y="45"/>
                  </a:lnTo>
                  <a:lnTo>
                    <a:pt x="20" y="42"/>
                  </a:lnTo>
                  <a:lnTo>
                    <a:pt x="18" y="38"/>
                  </a:lnTo>
                  <a:lnTo>
                    <a:pt x="18" y="34"/>
                  </a:lnTo>
                  <a:lnTo>
                    <a:pt x="17" y="31"/>
                  </a:lnTo>
                  <a:lnTo>
                    <a:pt x="17" y="28"/>
                  </a:lnTo>
                  <a:lnTo>
                    <a:pt x="17" y="25"/>
                  </a:lnTo>
                  <a:lnTo>
                    <a:pt x="18" y="21"/>
                  </a:lnTo>
                  <a:lnTo>
                    <a:pt x="19" y="17"/>
                  </a:lnTo>
                  <a:lnTo>
                    <a:pt x="20" y="14"/>
                  </a:lnTo>
                  <a:lnTo>
                    <a:pt x="22" y="11"/>
                  </a:lnTo>
                  <a:lnTo>
                    <a:pt x="26" y="9"/>
                  </a:lnTo>
                  <a:lnTo>
                    <a:pt x="30" y="7"/>
                  </a:lnTo>
                  <a:lnTo>
                    <a:pt x="35" y="6"/>
                  </a:lnTo>
                  <a:lnTo>
                    <a:pt x="37" y="6"/>
                  </a:lnTo>
                  <a:lnTo>
                    <a:pt x="40" y="7"/>
                  </a:lnTo>
                  <a:lnTo>
                    <a:pt x="42" y="7"/>
                  </a:lnTo>
                  <a:lnTo>
                    <a:pt x="43" y="7"/>
                  </a:lnTo>
                  <a:lnTo>
                    <a:pt x="43" y="8"/>
                  </a:lnTo>
                  <a:lnTo>
                    <a:pt x="42" y="9"/>
                  </a:lnTo>
                  <a:lnTo>
                    <a:pt x="42" y="13"/>
                  </a:lnTo>
                  <a:lnTo>
                    <a:pt x="42" y="16"/>
                  </a:lnTo>
                  <a:lnTo>
                    <a:pt x="44" y="19"/>
                  </a:lnTo>
                  <a:lnTo>
                    <a:pt x="47" y="21"/>
                  </a:lnTo>
                  <a:lnTo>
                    <a:pt x="50" y="21"/>
                  </a:lnTo>
                  <a:lnTo>
                    <a:pt x="54" y="21"/>
                  </a:lnTo>
                  <a:lnTo>
                    <a:pt x="57" y="19"/>
                  </a:lnTo>
                  <a:lnTo>
                    <a:pt x="58" y="16"/>
                  </a:lnTo>
                  <a:lnTo>
                    <a:pt x="59" y="12"/>
                  </a:lnTo>
                  <a:lnTo>
                    <a:pt x="58" y="8"/>
                  </a:lnTo>
                  <a:lnTo>
                    <a:pt x="56" y="5"/>
                  </a:lnTo>
                  <a:lnTo>
                    <a:pt x="53" y="3"/>
                  </a:lnTo>
                  <a:lnTo>
                    <a:pt x="50" y="2"/>
                  </a:lnTo>
                  <a:lnTo>
                    <a:pt x="46" y="1"/>
                  </a:lnTo>
                  <a:lnTo>
                    <a:pt x="42" y="0"/>
                  </a:lnTo>
                  <a:lnTo>
                    <a:pt x="38" y="0"/>
                  </a:lnTo>
                  <a:lnTo>
                    <a:pt x="35" y="0"/>
                  </a:lnTo>
                  <a:lnTo>
                    <a:pt x="26" y="1"/>
                  </a:lnTo>
                  <a:lnTo>
                    <a:pt x="18" y="3"/>
                  </a:lnTo>
                  <a:lnTo>
                    <a:pt x="12" y="6"/>
                  </a:lnTo>
                  <a:lnTo>
                    <a:pt x="7" y="10"/>
                  </a:lnTo>
                  <a:lnTo>
                    <a:pt x="4" y="15"/>
                  </a:lnTo>
                  <a:lnTo>
                    <a:pt x="1" y="19"/>
                  </a:lnTo>
                  <a:lnTo>
                    <a:pt x="0" y="24"/>
                  </a:lnTo>
                  <a:lnTo>
                    <a:pt x="0" y="29"/>
                  </a:lnTo>
                  <a:lnTo>
                    <a:pt x="2" y="40"/>
                  </a:lnTo>
                  <a:lnTo>
                    <a:pt x="8" y="49"/>
                  </a:lnTo>
                  <a:lnTo>
                    <a:pt x="19" y="55"/>
                  </a:lnTo>
                  <a:lnTo>
                    <a:pt x="34" y="57"/>
                  </a:lnTo>
                  <a:lnTo>
                    <a:pt x="43" y="57"/>
                  </a:lnTo>
                  <a:lnTo>
                    <a:pt x="52" y="54"/>
                  </a:lnTo>
                  <a:lnTo>
                    <a:pt x="56" y="50"/>
                  </a:lnTo>
                  <a:lnTo>
                    <a:pt x="59" y="47"/>
                  </a:lnTo>
                  <a:lnTo>
                    <a:pt x="60" y="44"/>
                  </a:lnTo>
                  <a:lnTo>
                    <a:pt x="61" y="4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57" name="Freeform 185"/>
            <p:cNvSpPr>
              <a:spLocks noChangeAspect="1" noEditPoints="1"/>
            </p:cNvSpPr>
            <p:nvPr/>
          </p:nvSpPr>
          <p:spPr bwMode="auto">
            <a:xfrm>
              <a:off x="517" y="68"/>
              <a:ext cx="119" cy="42"/>
            </a:xfrm>
            <a:custGeom>
              <a:avLst/>
              <a:gdLst/>
              <a:ahLst/>
              <a:cxnLst>
                <a:cxn ang="0">
                  <a:pos x="113" y="7"/>
                </a:cxn>
                <a:cxn ang="0">
                  <a:pos x="115" y="7"/>
                </a:cxn>
                <a:cxn ang="0">
                  <a:pos x="117" y="7"/>
                </a:cxn>
                <a:cxn ang="0">
                  <a:pos x="118" y="6"/>
                </a:cxn>
                <a:cxn ang="0">
                  <a:pos x="119" y="4"/>
                </a:cxn>
                <a:cxn ang="0">
                  <a:pos x="118" y="2"/>
                </a:cxn>
                <a:cxn ang="0">
                  <a:pos x="117" y="1"/>
                </a:cxn>
                <a:cxn ang="0">
                  <a:pos x="115" y="0"/>
                </a:cxn>
                <a:cxn ang="0">
                  <a:pos x="113" y="0"/>
                </a:cxn>
                <a:cxn ang="0">
                  <a:pos x="6" y="0"/>
                </a:cxn>
                <a:cxn ang="0">
                  <a:pos x="4" y="0"/>
                </a:cxn>
                <a:cxn ang="0">
                  <a:pos x="2" y="1"/>
                </a:cxn>
                <a:cxn ang="0">
                  <a:pos x="1" y="2"/>
                </a:cxn>
                <a:cxn ang="0">
                  <a:pos x="0" y="4"/>
                </a:cxn>
                <a:cxn ang="0">
                  <a:pos x="1" y="6"/>
                </a:cxn>
                <a:cxn ang="0">
                  <a:pos x="2" y="7"/>
                </a:cxn>
                <a:cxn ang="0">
                  <a:pos x="4" y="7"/>
                </a:cxn>
                <a:cxn ang="0">
                  <a:pos x="6" y="7"/>
                </a:cxn>
                <a:cxn ang="0">
                  <a:pos x="113" y="7"/>
                </a:cxn>
                <a:cxn ang="0">
                  <a:pos x="113" y="42"/>
                </a:cxn>
                <a:cxn ang="0">
                  <a:pos x="115" y="42"/>
                </a:cxn>
                <a:cxn ang="0">
                  <a:pos x="117" y="42"/>
                </a:cxn>
                <a:cxn ang="0">
                  <a:pos x="118" y="41"/>
                </a:cxn>
                <a:cxn ang="0">
                  <a:pos x="119" y="39"/>
                </a:cxn>
                <a:cxn ang="0">
                  <a:pos x="118" y="37"/>
                </a:cxn>
                <a:cxn ang="0">
                  <a:pos x="117" y="36"/>
                </a:cxn>
                <a:cxn ang="0">
                  <a:pos x="115" y="35"/>
                </a:cxn>
                <a:cxn ang="0">
                  <a:pos x="113" y="35"/>
                </a:cxn>
                <a:cxn ang="0">
                  <a:pos x="6" y="35"/>
                </a:cxn>
                <a:cxn ang="0">
                  <a:pos x="4" y="35"/>
                </a:cxn>
                <a:cxn ang="0">
                  <a:pos x="2" y="36"/>
                </a:cxn>
                <a:cxn ang="0">
                  <a:pos x="1" y="37"/>
                </a:cxn>
                <a:cxn ang="0">
                  <a:pos x="0" y="39"/>
                </a:cxn>
                <a:cxn ang="0">
                  <a:pos x="1" y="41"/>
                </a:cxn>
                <a:cxn ang="0">
                  <a:pos x="2" y="42"/>
                </a:cxn>
                <a:cxn ang="0">
                  <a:pos x="4" y="42"/>
                </a:cxn>
                <a:cxn ang="0">
                  <a:pos x="6" y="42"/>
                </a:cxn>
                <a:cxn ang="0">
                  <a:pos x="113" y="42"/>
                </a:cxn>
              </a:cxnLst>
              <a:rect l="0" t="0" r="r" b="b"/>
              <a:pathLst>
                <a:path w="119" h="42">
                  <a:moveTo>
                    <a:pt x="113" y="7"/>
                  </a:moveTo>
                  <a:lnTo>
                    <a:pt x="115" y="7"/>
                  </a:lnTo>
                  <a:lnTo>
                    <a:pt x="117" y="7"/>
                  </a:lnTo>
                  <a:lnTo>
                    <a:pt x="118" y="6"/>
                  </a:lnTo>
                  <a:lnTo>
                    <a:pt x="119" y="4"/>
                  </a:lnTo>
                  <a:lnTo>
                    <a:pt x="118" y="2"/>
                  </a:lnTo>
                  <a:lnTo>
                    <a:pt x="117" y="1"/>
                  </a:lnTo>
                  <a:lnTo>
                    <a:pt x="115" y="0"/>
                  </a:lnTo>
                  <a:lnTo>
                    <a:pt x="113" y="0"/>
                  </a:lnTo>
                  <a:lnTo>
                    <a:pt x="6" y="0"/>
                  </a:lnTo>
                  <a:lnTo>
                    <a:pt x="4" y="0"/>
                  </a:lnTo>
                  <a:lnTo>
                    <a:pt x="2" y="1"/>
                  </a:lnTo>
                  <a:lnTo>
                    <a:pt x="1" y="2"/>
                  </a:lnTo>
                  <a:lnTo>
                    <a:pt x="0" y="4"/>
                  </a:lnTo>
                  <a:lnTo>
                    <a:pt x="1" y="6"/>
                  </a:lnTo>
                  <a:lnTo>
                    <a:pt x="2" y="7"/>
                  </a:lnTo>
                  <a:lnTo>
                    <a:pt x="4" y="7"/>
                  </a:lnTo>
                  <a:lnTo>
                    <a:pt x="6" y="7"/>
                  </a:lnTo>
                  <a:lnTo>
                    <a:pt x="113" y="7"/>
                  </a:lnTo>
                  <a:close/>
                  <a:moveTo>
                    <a:pt x="113" y="42"/>
                  </a:moveTo>
                  <a:lnTo>
                    <a:pt x="115" y="42"/>
                  </a:lnTo>
                  <a:lnTo>
                    <a:pt x="117" y="42"/>
                  </a:lnTo>
                  <a:lnTo>
                    <a:pt x="118" y="41"/>
                  </a:lnTo>
                  <a:lnTo>
                    <a:pt x="119" y="39"/>
                  </a:lnTo>
                  <a:lnTo>
                    <a:pt x="118" y="37"/>
                  </a:lnTo>
                  <a:lnTo>
                    <a:pt x="117" y="36"/>
                  </a:lnTo>
                  <a:lnTo>
                    <a:pt x="115" y="35"/>
                  </a:lnTo>
                  <a:lnTo>
                    <a:pt x="113" y="35"/>
                  </a:lnTo>
                  <a:lnTo>
                    <a:pt x="6" y="35"/>
                  </a:lnTo>
                  <a:lnTo>
                    <a:pt x="4" y="35"/>
                  </a:lnTo>
                  <a:lnTo>
                    <a:pt x="2" y="36"/>
                  </a:lnTo>
                  <a:lnTo>
                    <a:pt x="1" y="37"/>
                  </a:lnTo>
                  <a:lnTo>
                    <a:pt x="0" y="39"/>
                  </a:lnTo>
                  <a:lnTo>
                    <a:pt x="1" y="41"/>
                  </a:lnTo>
                  <a:lnTo>
                    <a:pt x="2" y="42"/>
                  </a:lnTo>
                  <a:lnTo>
                    <a:pt x="4" y="42"/>
                  </a:lnTo>
                  <a:lnTo>
                    <a:pt x="6" y="42"/>
                  </a:lnTo>
                  <a:lnTo>
                    <a:pt x="113" y="4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58" name="Freeform 186"/>
            <p:cNvSpPr>
              <a:spLocks noChangeAspect="1"/>
            </p:cNvSpPr>
            <p:nvPr/>
          </p:nvSpPr>
          <p:spPr bwMode="auto">
            <a:xfrm>
              <a:off x="831" y="12"/>
              <a:ext cx="129" cy="122"/>
            </a:xfrm>
            <a:custGeom>
              <a:avLst/>
              <a:gdLst/>
              <a:ahLst/>
              <a:cxnLst>
                <a:cxn ang="0">
                  <a:pos x="120" y="79"/>
                </a:cxn>
                <a:cxn ang="0">
                  <a:pos x="120" y="77"/>
                </a:cxn>
                <a:cxn ang="0">
                  <a:pos x="117" y="76"/>
                </a:cxn>
                <a:cxn ang="0">
                  <a:pos x="112" y="87"/>
                </a:cxn>
                <a:cxn ang="0">
                  <a:pos x="104" y="102"/>
                </a:cxn>
                <a:cxn ang="0">
                  <a:pos x="93" y="111"/>
                </a:cxn>
                <a:cxn ang="0">
                  <a:pos x="78" y="116"/>
                </a:cxn>
                <a:cxn ang="0">
                  <a:pos x="41" y="116"/>
                </a:cxn>
                <a:cxn ang="0">
                  <a:pos x="37" y="116"/>
                </a:cxn>
                <a:cxn ang="0">
                  <a:pos x="35" y="114"/>
                </a:cxn>
                <a:cxn ang="0">
                  <a:pos x="36" y="110"/>
                </a:cxn>
                <a:cxn ang="0">
                  <a:pos x="66" y="62"/>
                </a:cxn>
                <a:cxn ang="0">
                  <a:pos x="74" y="62"/>
                </a:cxn>
                <a:cxn ang="0">
                  <a:pos x="79" y="64"/>
                </a:cxn>
                <a:cxn ang="0">
                  <a:pos x="81" y="67"/>
                </a:cxn>
                <a:cxn ang="0">
                  <a:pos x="81" y="70"/>
                </a:cxn>
                <a:cxn ang="0">
                  <a:pos x="80" y="79"/>
                </a:cxn>
                <a:cxn ang="0">
                  <a:pos x="80" y="82"/>
                </a:cxn>
                <a:cxn ang="0">
                  <a:pos x="83" y="82"/>
                </a:cxn>
                <a:cxn ang="0">
                  <a:pos x="94" y="37"/>
                </a:cxn>
                <a:cxn ang="0">
                  <a:pos x="92" y="35"/>
                </a:cxn>
                <a:cxn ang="0">
                  <a:pos x="90" y="38"/>
                </a:cxn>
                <a:cxn ang="0">
                  <a:pos x="87" y="47"/>
                </a:cxn>
                <a:cxn ang="0">
                  <a:pos x="83" y="52"/>
                </a:cxn>
                <a:cxn ang="0">
                  <a:pos x="76" y="55"/>
                </a:cxn>
                <a:cxn ang="0">
                  <a:pos x="66" y="56"/>
                </a:cxn>
                <a:cxn ang="0">
                  <a:pos x="60" y="13"/>
                </a:cxn>
                <a:cxn ang="0">
                  <a:pos x="63" y="7"/>
                </a:cxn>
                <a:cxn ang="0">
                  <a:pos x="70" y="6"/>
                </a:cxn>
                <a:cxn ang="0">
                  <a:pos x="102" y="6"/>
                </a:cxn>
                <a:cxn ang="0">
                  <a:pos x="113" y="8"/>
                </a:cxn>
                <a:cxn ang="0">
                  <a:pos x="119" y="13"/>
                </a:cxn>
                <a:cxn ang="0">
                  <a:pos x="122" y="21"/>
                </a:cxn>
                <a:cxn ang="0">
                  <a:pos x="122" y="28"/>
                </a:cxn>
                <a:cxn ang="0">
                  <a:pos x="122" y="32"/>
                </a:cxn>
                <a:cxn ang="0">
                  <a:pos x="121" y="39"/>
                </a:cxn>
                <a:cxn ang="0">
                  <a:pos x="123" y="41"/>
                </a:cxn>
                <a:cxn ang="0">
                  <a:pos x="126" y="36"/>
                </a:cxn>
                <a:cxn ang="0">
                  <a:pos x="129" y="3"/>
                </a:cxn>
                <a:cxn ang="0">
                  <a:pos x="127" y="1"/>
                </a:cxn>
                <a:cxn ang="0">
                  <a:pos x="34" y="0"/>
                </a:cxn>
                <a:cxn ang="0">
                  <a:pos x="30" y="1"/>
                </a:cxn>
                <a:cxn ang="0">
                  <a:pos x="29" y="4"/>
                </a:cxn>
                <a:cxn ang="0">
                  <a:pos x="34" y="6"/>
                </a:cxn>
                <a:cxn ang="0">
                  <a:pos x="42" y="6"/>
                </a:cxn>
                <a:cxn ang="0">
                  <a:pos x="46" y="9"/>
                </a:cxn>
                <a:cxn ang="0">
                  <a:pos x="45" y="14"/>
                </a:cxn>
                <a:cxn ang="0">
                  <a:pos x="21" y="110"/>
                </a:cxn>
                <a:cxn ang="0">
                  <a:pos x="19" y="114"/>
                </a:cxn>
                <a:cxn ang="0">
                  <a:pos x="16" y="116"/>
                </a:cxn>
                <a:cxn ang="0">
                  <a:pos x="10" y="116"/>
                </a:cxn>
                <a:cxn ang="0">
                  <a:pos x="3" y="116"/>
                </a:cxn>
                <a:cxn ang="0">
                  <a:pos x="0" y="118"/>
                </a:cxn>
                <a:cxn ang="0">
                  <a:pos x="1" y="122"/>
                </a:cxn>
                <a:cxn ang="0">
                  <a:pos x="98" y="122"/>
                </a:cxn>
                <a:cxn ang="0">
                  <a:pos x="101" y="121"/>
                </a:cxn>
                <a:cxn ang="0">
                  <a:pos x="103" y="119"/>
                </a:cxn>
              </a:cxnLst>
              <a:rect l="0" t="0" r="r" b="b"/>
              <a:pathLst>
                <a:path w="129" h="122">
                  <a:moveTo>
                    <a:pt x="120" y="80"/>
                  </a:moveTo>
                  <a:lnTo>
                    <a:pt x="120" y="79"/>
                  </a:lnTo>
                  <a:lnTo>
                    <a:pt x="120" y="78"/>
                  </a:lnTo>
                  <a:lnTo>
                    <a:pt x="120" y="77"/>
                  </a:lnTo>
                  <a:lnTo>
                    <a:pt x="118" y="76"/>
                  </a:lnTo>
                  <a:lnTo>
                    <a:pt x="117" y="76"/>
                  </a:lnTo>
                  <a:lnTo>
                    <a:pt x="116" y="78"/>
                  </a:lnTo>
                  <a:lnTo>
                    <a:pt x="112" y="87"/>
                  </a:lnTo>
                  <a:lnTo>
                    <a:pt x="108" y="95"/>
                  </a:lnTo>
                  <a:lnTo>
                    <a:pt x="104" y="102"/>
                  </a:lnTo>
                  <a:lnTo>
                    <a:pt x="99" y="107"/>
                  </a:lnTo>
                  <a:lnTo>
                    <a:pt x="93" y="111"/>
                  </a:lnTo>
                  <a:lnTo>
                    <a:pt x="86" y="114"/>
                  </a:lnTo>
                  <a:lnTo>
                    <a:pt x="78" y="116"/>
                  </a:lnTo>
                  <a:lnTo>
                    <a:pt x="67" y="116"/>
                  </a:lnTo>
                  <a:lnTo>
                    <a:pt x="41" y="116"/>
                  </a:lnTo>
                  <a:lnTo>
                    <a:pt x="39" y="116"/>
                  </a:lnTo>
                  <a:lnTo>
                    <a:pt x="37" y="116"/>
                  </a:lnTo>
                  <a:lnTo>
                    <a:pt x="35" y="116"/>
                  </a:lnTo>
                  <a:lnTo>
                    <a:pt x="35" y="114"/>
                  </a:lnTo>
                  <a:lnTo>
                    <a:pt x="35" y="113"/>
                  </a:lnTo>
                  <a:lnTo>
                    <a:pt x="36" y="110"/>
                  </a:lnTo>
                  <a:lnTo>
                    <a:pt x="48" y="62"/>
                  </a:lnTo>
                  <a:lnTo>
                    <a:pt x="66" y="62"/>
                  </a:lnTo>
                  <a:lnTo>
                    <a:pt x="71" y="62"/>
                  </a:lnTo>
                  <a:lnTo>
                    <a:pt x="74" y="62"/>
                  </a:lnTo>
                  <a:lnTo>
                    <a:pt x="77" y="63"/>
                  </a:lnTo>
                  <a:lnTo>
                    <a:pt x="79" y="64"/>
                  </a:lnTo>
                  <a:lnTo>
                    <a:pt x="80" y="65"/>
                  </a:lnTo>
                  <a:lnTo>
                    <a:pt x="81" y="67"/>
                  </a:lnTo>
                  <a:lnTo>
                    <a:pt x="81" y="68"/>
                  </a:lnTo>
                  <a:lnTo>
                    <a:pt x="81" y="70"/>
                  </a:lnTo>
                  <a:lnTo>
                    <a:pt x="81" y="73"/>
                  </a:lnTo>
                  <a:lnTo>
                    <a:pt x="80" y="79"/>
                  </a:lnTo>
                  <a:lnTo>
                    <a:pt x="79" y="80"/>
                  </a:lnTo>
                  <a:lnTo>
                    <a:pt x="80" y="82"/>
                  </a:lnTo>
                  <a:lnTo>
                    <a:pt x="81" y="82"/>
                  </a:lnTo>
                  <a:lnTo>
                    <a:pt x="83" y="82"/>
                  </a:lnTo>
                  <a:lnTo>
                    <a:pt x="84" y="79"/>
                  </a:lnTo>
                  <a:lnTo>
                    <a:pt x="94" y="37"/>
                  </a:lnTo>
                  <a:lnTo>
                    <a:pt x="94" y="36"/>
                  </a:lnTo>
                  <a:lnTo>
                    <a:pt x="92" y="35"/>
                  </a:lnTo>
                  <a:lnTo>
                    <a:pt x="90" y="36"/>
                  </a:lnTo>
                  <a:lnTo>
                    <a:pt x="90" y="38"/>
                  </a:lnTo>
                  <a:lnTo>
                    <a:pt x="88" y="43"/>
                  </a:lnTo>
                  <a:lnTo>
                    <a:pt x="87" y="47"/>
                  </a:lnTo>
                  <a:lnTo>
                    <a:pt x="85" y="50"/>
                  </a:lnTo>
                  <a:lnTo>
                    <a:pt x="83" y="52"/>
                  </a:lnTo>
                  <a:lnTo>
                    <a:pt x="80" y="54"/>
                  </a:lnTo>
                  <a:lnTo>
                    <a:pt x="76" y="55"/>
                  </a:lnTo>
                  <a:lnTo>
                    <a:pt x="72" y="56"/>
                  </a:lnTo>
                  <a:lnTo>
                    <a:pt x="66" y="56"/>
                  </a:lnTo>
                  <a:lnTo>
                    <a:pt x="49" y="56"/>
                  </a:lnTo>
                  <a:lnTo>
                    <a:pt x="60" y="13"/>
                  </a:lnTo>
                  <a:lnTo>
                    <a:pt x="61" y="9"/>
                  </a:lnTo>
                  <a:lnTo>
                    <a:pt x="63" y="7"/>
                  </a:lnTo>
                  <a:lnTo>
                    <a:pt x="65" y="6"/>
                  </a:lnTo>
                  <a:lnTo>
                    <a:pt x="70" y="6"/>
                  </a:lnTo>
                  <a:lnTo>
                    <a:pt x="95" y="6"/>
                  </a:lnTo>
                  <a:lnTo>
                    <a:pt x="102" y="6"/>
                  </a:lnTo>
                  <a:lnTo>
                    <a:pt x="108" y="7"/>
                  </a:lnTo>
                  <a:lnTo>
                    <a:pt x="113" y="8"/>
                  </a:lnTo>
                  <a:lnTo>
                    <a:pt x="117" y="10"/>
                  </a:lnTo>
                  <a:lnTo>
                    <a:pt x="119" y="13"/>
                  </a:lnTo>
                  <a:lnTo>
                    <a:pt x="121" y="17"/>
                  </a:lnTo>
                  <a:lnTo>
                    <a:pt x="122" y="21"/>
                  </a:lnTo>
                  <a:lnTo>
                    <a:pt x="122" y="26"/>
                  </a:lnTo>
                  <a:lnTo>
                    <a:pt x="122" y="28"/>
                  </a:lnTo>
                  <a:lnTo>
                    <a:pt x="122" y="30"/>
                  </a:lnTo>
                  <a:lnTo>
                    <a:pt x="122" y="32"/>
                  </a:lnTo>
                  <a:lnTo>
                    <a:pt x="121" y="35"/>
                  </a:lnTo>
                  <a:lnTo>
                    <a:pt x="121" y="39"/>
                  </a:lnTo>
                  <a:lnTo>
                    <a:pt x="122" y="40"/>
                  </a:lnTo>
                  <a:lnTo>
                    <a:pt x="123" y="41"/>
                  </a:lnTo>
                  <a:lnTo>
                    <a:pt x="125" y="40"/>
                  </a:lnTo>
                  <a:lnTo>
                    <a:pt x="126" y="36"/>
                  </a:lnTo>
                  <a:lnTo>
                    <a:pt x="129" y="5"/>
                  </a:lnTo>
                  <a:lnTo>
                    <a:pt x="129" y="3"/>
                  </a:lnTo>
                  <a:lnTo>
                    <a:pt x="129" y="1"/>
                  </a:lnTo>
                  <a:lnTo>
                    <a:pt x="127" y="1"/>
                  </a:lnTo>
                  <a:lnTo>
                    <a:pt x="124" y="0"/>
                  </a:lnTo>
                  <a:lnTo>
                    <a:pt x="34" y="0"/>
                  </a:lnTo>
                  <a:lnTo>
                    <a:pt x="32" y="1"/>
                  </a:lnTo>
                  <a:lnTo>
                    <a:pt x="30" y="1"/>
                  </a:lnTo>
                  <a:lnTo>
                    <a:pt x="30" y="2"/>
                  </a:lnTo>
                  <a:lnTo>
                    <a:pt x="29" y="4"/>
                  </a:lnTo>
                  <a:lnTo>
                    <a:pt x="30" y="6"/>
                  </a:lnTo>
                  <a:lnTo>
                    <a:pt x="34" y="6"/>
                  </a:lnTo>
                  <a:lnTo>
                    <a:pt x="39" y="6"/>
                  </a:lnTo>
                  <a:lnTo>
                    <a:pt x="42" y="6"/>
                  </a:lnTo>
                  <a:lnTo>
                    <a:pt x="45" y="7"/>
                  </a:lnTo>
                  <a:lnTo>
                    <a:pt x="46" y="9"/>
                  </a:lnTo>
                  <a:lnTo>
                    <a:pt x="46" y="10"/>
                  </a:lnTo>
                  <a:lnTo>
                    <a:pt x="45" y="14"/>
                  </a:lnTo>
                  <a:lnTo>
                    <a:pt x="21" y="108"/>
                  </a:lnTo>
                  <a:lnTo>
                    <a:pt x="21" y="110"/>
                  </a:lnTo>
                  <a:lnTo>
                    <a:pt x="20" y="112"/>
                  </a:lnTo>
                  <a:lnTo>
                    <a:pt x="19" y="114"/>
                  </a:lnTo>
                  <a:lnTo>
                    <a:pt x="18" y="115"/>
                  </a:lnTo>
                  <a:lnTo>
                    <a:pt x="16" y="116"/>
                  </a:lnTo>
                  <a:lnTo>
                    <a:pt x="13" y="116"/>
                  </a:lnTo>
                  <a:lnTo>
                    <a:pt x="10" y="116"/>
                  </a:lnTo>
                  <a:lnTo>
                    <a:pt x="5" y="116"/>
                  </a:lnTo>
                  <a:lnTo>
                    <a:pt x="3" y="116"/>
                  </a:lnTo>
                  <a:lnTo>
                    <a:pt x="1" y="117"/>
                  </a:lnTo>
                  <a:lnTo>
                    <a:pt x="0" y="118"/>
                  </a:lnTo>
                  <a:lnTo>
                    <a:pt x="0" y="120"/>
                  </a:lnTo>
                  <a:lnTo>
                    <a:pt x="1" y="122"/>
                  </a:lnTo>
                  <a:lnTo>
                    <a:pt x="5" y="122"/>
                  </a:lnTo>
                  <a:lnTo>
                    <a:pt x="98" y="122"/>
                  </a:lnTo>
                  <a:lnTo>
                    <a:pt x="100" y="122"/>
                  </a:lnTo>
                  <a:lnTo>
                    <a:pt x="101" y="121"/>
                  </a:lnTo>
                  <a:lnTo>
                    <a:pt x="102" y="121"/>
                  </a:lnTo>
                  <a:lnTo>
                    <a:pt x="103" y="119"/>
                  </a:lnTo>
                  <a:lnTo>
                    <a:pt x="120" y="8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59" name="Freeform 187"/>
            <p:cNvSpPr>
              <a:spLocks noChangeAspect="1"/>
            </p:cNvSpPr>
            <p:nvPr/>
          </p:nvSpPr>
          <p:spPr bwMode="auto">
            <a:xfrm>
              <a:off x="987" y="0"/>
              <a:ext cx="25" cy="179"/>
            </a:xfrm>
            <a:custGeom>
              <a:avLst/>
              <a:gdLst/>
              <a:ahLst/>
              <a:cxnLst>
                <a:cxn ang="0">
                  <a:pos x="25" y="179"/>
                </a:cxn>
                <a:cxn ang="0">
                  <a:pos x="25" y="171"/>
                </a:cxn>
                <a:cxn ang="0">
                  <a:pos x="7" y="171"/>
                </a:cxn>
                <a:cxn ang="0">
                  <a:pos x="7" y="7"/>
                </a:cxn>
                <a:cxn ang="0">
                  <a:pos x="25" y="7"/>
                </a:cxn>
                <a:cxn ang="0">
                  <a:pos x="25" y="0"/>
                </a:cxn>
                <a:cxn ang="0">
                  <a:pos x="0" y="0"/>
                </a:cxn>
                <a:cxn ang="0">
                  <a:pos x="0" y="179"/>
                </a:cxn>
                <a:cxn ang="0">
                  <a:pos x="25" y="179"/>
                </a:cxn>
              </a:cxnLst>
              <a:rect l="0" t="0" r="r" b="b"/>
              <a:pathLst>
                <a:path w="25" h="179">
                  <a:moveTo>
                    <a:pt x="25" y="179"/>
                  </a:moveTo>
                  <a:lnTo>
                    <a:pt x="25" y="171"/>
                  </a:lnTo>
                  <a:lnTo>
                    <a:pt x="7" y="171"/>
                  </a:lnTo>
                  <a:lnTo>
                    <a:pt x="7" y="7"/>
                  </a:lnTo>
                  <a:lnTo>
                    <a:pt x="25" y="7"/>
                  </a:lnTo>
                  <a:lnTo>
                    <a:pt x="25" y="0"/>
                  </a:lnTo>
                  <a:lnTo>
                    <a:pt x="0" y="0"/>
                  </a:lnTo>
                  <a:lnTo>
                    <a:pt x="0" y="179"/>
                  </a:lnTo>
                  <a:lnTo>
                    <a:pt x="25" y="17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60" name="Freeform 188"/>
            <p:cNvSpPr>
              <a:spLocks noChangeAspect="1"/>
            </p:cNvSpPr>
            <p:nvPr/>
          </p:nvSpPr>
          <p:spPr bwMode="auto">
            <a:xfrm>
              <a:off x="1022" y="53"/>
              <a:ext cx="79" cy="82"/>
            </a:xfrm>
            <a:custGeom>
              <a:avLst/>
              <a:gdLst/>
              <a:ahLst/>
              <a:cxnLst>
                <a:cxn ang="0">
                  <a:pos x="56" y="10"/>
                </a:cxn>
                <a:cxn ang="0">
                  <a:pos x="54" y="15"/>
                </a:cxn>
                <a:cxn ang="0">
                  <a:pos x="55" y="22"/>
                </a:cxn>
                <a:cxn ang="0">
                  <a:pos x="62" y="27"/>
                </a:cxn>
                <a:cxn ang="0">
                  <a:pos x="69" y="27"/>
                </a:cxn>
                <a:cxn ang="0">
                  <a:pos x="76" y="21"/>
                </a:cxn>
                <a:cxn ang="0">
                  <a:pos x="73" y="7"/>
                </a:cxn>
                <a:cxn ang="0">
                  <a:pos x="55" y="0"/>
                </a:cxn>
                <a:cxn ang="0">
                  <a:pos x="34" y="1"/>
                </a:cxn>
                <a:cxn ang="0">
                  <a:pos x="17" y="8"/>
                </a:cxn>
                <a:cxn ang="0">
                  <a:pos x="6" y="19"/>
                </a:cxn>
                <a:cxn ang="0">
                  <a:pos x="1" y="34"/>
                </a:cxn>
                <a:cxn ang="0">
                  <a:pos x="4" y="58"/>
                </a:cxn>
                <a:cxn ang="0">
                  <a:pos x="26" y="79"/>
                </a:cxn>
                <a:cxn ang="0">
                  <a:pos x="54" y="81"/>
                </a:cxn>
                <a:cxn ang="0">
                  <a:pos x="68" y="75"/>
                </a:cxn>
                <a:cxn ang="0">
                  <a:pos x="76" y="67"/>
                </a:cxn>
                <a:cxn ang="0">
                  <a:pos x="79" y="61"/>
                </a:cxn>
                <a:cxn ang="0">
                  <a:pos x="79" y="59"/>
                </a:cxn>
                <a:cxn ang="0">
                  <a:pos x="76" y="58"/>
                </a:cxn>
                <a:cxn ang="0">
                  <a:pos x="73" y="58"/>
                </a:cxn>
                <a:cxn ang="0">
                  <a:pos x="71" y="59"/>
                </a:cxn>
                <a:cxn ang="0">
                  <a:pos x="66" y="67"/>
                </a:cxn>
                <a:cxn ang="0">
                  <a:pos x="55" y="74"/>
                </a:cxn>
                <a:cxn ang="0">
                  <a:pos x="40" y="74"/>
                </a:cxn>
                <a:cxn ang="0">
                  <a:pos x="29" y="66"/>
                </a:cxn>
                <a:cxn ang="0">
                  <a:pos x="25" y="55"/>
                </a:cxn>
                <a:cxn ang="0">
                  <a:pos x="23" y="44"/>
                </a:cxn>
                <a:cxn ang="0">
                  <a:pos x="23" y="36"/>
                </a:cxn>
                <a:cxn ang="0">
                  <a:pos x="25" y="25"/>
                </a:cxn>
                <a:cxn ang="0">
                  <a:pos x="29" y="15"/>
                </a:cxn>
                <a:cxn ang="0">
                  <a:pos x="39" y="8"/>
                </a:cxn>
                <a:cxn ang="0">
                  <a:pos x="54" y="7"/>
                </a:cxn>
              </a:cxnLst>
              <a:rect l="0" t="0" r="r" b="b"/>
              <a:pathLst>
                <a:path w="79" h="82">
                  <a:moveTo>
                    <a:pt x="58" y="8"/>
                  </a:moveTo>
                  <a:lnTo>
                    <a:pt x="56" y="10"/>
                  </a:lnTo>
                  <a:lnTo>
                    <a:pt x="55" y="13"/>
                  </a:lnTo>
                  <a:lnTo>
                    <a:pt x="54" y="15"/>
                  </a:lnTo>
                  <a:lnTo>
                    <a:pt x="54" y="16"/>
                  </a:lnTo>
                  <a:lnTo>
                    <a:pt x="55" y="22"/>
                  </a:lnTo>
                  <a:lnTo>
                    <a:pt x="58" y="25"/>
                  </a:lnTo>
                  <a:lnTo>
                    <a:pt x="62" y="27"/>
                  </a:lnTo>
                  <a:lnTo>
                    <a:pt x="65" y="28"/>
                  </a:lnTo>
                  <a:lnTo>
                    <a:pt x="69" y="27"/>
                  </a:lnTo>
                  <a:lnTo>
                    <a:pt x="73" y="25"/>
                  </a:lnTo>
                  <a:lnTo>
                    <a:pt x="76" y="21"/>
                  </a:lnTo>
                  <a:lnTo>
                    <a:pt x="77" y="16"/>
                  </a:lnTo>
                  <a:lnTo>
                    <a:pt x="73" y="7"/>
                  </a:lnTo>
                  <a:lnTo>
                    <a:pt x="65" y="3"/>
                  </a:lnTo>
                  <a:lnTo>
                    <a:pt x="55" y="0"/>
                  </a:lnTo>
                  <a:lnTo>
                    <a:pt x="46" y="0"/>
                  </a:lnTo>
                  <a:lnTo>
                    <a:pt x="34" y="1"/>
                  </a:lnTo>
                  <a:lnTo>
                    <a:pt x="25" y="4"/>
                  </a:lnTo>
                  <a:lnTo>
                    <a:pt x="17" y="8"/>
                  </a:lnTo>
                  <a:lnTo>
                    <a:pt x="11" y="13"/>
                  </a:lnTo>
                  <a:lnTo>
                    <a:pt x="6" y="19"/>
                  </a:lnTo>
                  <a:lnTo>
                    <a:pt x="3" y="26"/>
                  </a:lnTo>
                  <a:lnTo>
                    <a:pt x="1" y="34"/>
                  </a:lnTo>
                  <a:lnTo>
                    <a:pt x="0" y="41"/>
                  </a:lnTo>
                  <a:lnTo>
                    <a:pt x="4" y="58"/>
                  </a:lnTo>
                  <a:lnTo>
                    <a:pt x="12" y="70"/>
                  </a:lnTo>
                  <a:lnTo>
                    <a:pt x="26" y="79"/>
                  </a:lnTo>
                  <a:lnTo>
                    <a:pt x="45" y="82"/>
                  </a:lnTo>
                  <a:lnTo>
                    <a:pt x="54" y="81"/>
                  </a:lnTo>
                  <a:lnTo>
                    <a:pt x="62" y="79"/>
                  </a:lnTo>
                  <a:lnTo>
                    <a:pt x="68" y="75"/>
                  </a:lnTo>
                  <a:lnTo>
                    <a:pt x="73" y="71"/>
                  </a:lnTo>
                  <a:lnTo>
                    <a:pt x="76" y="67"/>
                  </a:lnTo>
                  <a:lnTo>
                    <a:pt x="78" y="64"/>
                  </a:lnTo>
                  <a:lnTo>
                    <a:pt x="79" y="61"/>
                  </a:lnTo>
                  <a:lnTo>
                    <a:pt x="79" y="60"/>
                  </a:lnTo>
                  <a:lnTo>
                    <a:pt x="79" y="59"/>
                  </a:lnTo>
                  <a:lnTo>
                    <a:pt x="77" y="58"/>
                  </a:lnTo>
                  <a:lnTo>
                    <a:pt x="76" y="58"/>
                  </a:lnTo>
                  <a:lnTo>
                    <a:pt x="75" y="58"/>
                  </a:lnTo>
                  <a:lnTo>
                    <a:pt x="73" y="58"/>
                  </a:lnTo>
                  <a:lnTo>
                    <a:pt x="72" y="58"/>
                  </a:lnTo>
                  <a:lnTo>
                    <a:pt x="71" y="59"/>
                  </a:lnTo>
                  <a:lnTo>
                    <a:pt x="70" y="60"/>
                  </a:lnTo>
                  <a:lnTo>
                    <a:pt x="66" y="67"/>
                  </a:lnTo>
                  <a:lnTo>
                    <a:pt x="61" y="72"/>
                  </a:lnTo>
                  <a:lnTo>
                    <a:pt x="55" y="74"/>
                  </a:lnTo>
                  <a:lnTo>
                    <a:pt x="48" y="75"/>
                  </a:lnTo>
                  <a:lnTo>
                    <a:pt x="40" y="74"/>
                  </a:lnTo>
                  <a:lnTo>
                    <a:pt x="34" y="71"/>
                  </a:lnTo>
                  <a:lnTo>
                    <a:pt x="29" y="66"/>
                  </a:lnTo>
                  <a:lnTo>
                    <a:pt x="26" y="61"/>
                  </a:lnTo>
                  <a:lnTo>
                    <a:pt x="25" y="55"/>
                  </a:lnTo>
                  <a:lnTo>
                    <a:pt x="24" y="49"/>
                  </a:lnTo>
                  <a:lnTo>
                    <a:pt x="23" y="44"/>
                  </a:lnTo>
                  <a:lnTo>
                    <a:pt x="23" y="40"/>
                  </a:lnTo>
                  <a:lnTo>
                    <a:pt x="23" y="36"/>
                  </a:lnTo>
                  <a:lnTo>
                    <a:pt x="24" y="31"/>
                  </a:lnTo>
                  <a:lnTo>
                    <a:pt x="25" y="25"/>
                  </a:lnTo>
                  <a:lnTo>
                    <a:pt x="26" y="20"/>
                  </a:lnTo>
                  <a:lnTo>
                    <a:pt x="29" y="15"/>
                  </a:lnTo>
                  <a:lnTo>
                    <a:pt x="33" y="11"/>
                  </a:lnTo>
                  <a:lnTo>
                    <a:pt x="39" y="8"/>
                  </a:lnTo>
                  <a:lnTo>
                    <a:pt x="46" y="7"/>
                  </a:lnTo>
                  <a:lnTo>
                    <a:pt x="54" y="7"/>
                  </a:lnTo>
                  <a:lnTo>
                    <a:pt x="58" y="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61" name="Freeform 189"/>
            <p:cNvSpPr>
              <a:spLocks noChangeAspect="1"/>
            </p:cNvSpPr>
            <p:nvPr/>
          </p:nvSpPr>
          <p:spPr bwMode="auto">
            <a:xfrm>
              <a:off x="1128" y="0"/>
              <a:ext cx="7" cy="179"/>
            </a:xfrm>
            <a:custGeom>
              <a:avLst/>
              <a:gdLst/>
              <a:ahLst/>
              <a:cxnLst>
                <a:cxn ang="0">
                  <a:pos x="7" y="6"/>
                </a:cxn>
                <a:cxn ang="0">
                  <a:pos x="7" y="4"/>
                </a:cxn>
                <a:cxn ang="0">
                  <a:pos x="7" y="2"/>
                </a:cxn>
                <a:cxn ang="0">
                  <a:pos x="6" y="1"/>
                </a:cxn>
                <a:cxn ang="0">
                  <a:pos x="4" y="0"/>
                </a:cxn>
                <a:cxn ang="0">
                  <a:pos x="2" y="1"/>
                </a:cxn>
                <a:cxn ang="0">
                  <a:pos x="1" y="2"/>
                </a:cxn>
                <a:cxn ang="0">
                  <a:pos x="0" y="4"/>
                </a:cxn>
                <a:cxn ang="0">
                  <a:pos x="0" y="6"/>
                </a:cxn>
                <a:cxn ang="0">
                  <a:pos x="0" y="172"/>
                </a:cxn>
                <a:cxn ang="0">
                  <a:pos x="0" y="174"/>
                </a:cxn>
                <a:cxn ang="0">
                  <a:pos x="1" y="177"/>
                </a:cxn>
                <a:cxn ang="0">
                  <a:pos x="2" y="178"/>
                </a:cxn>
                <a:cxn ang="0">
                  <a:pos x="4" y="179"/>
                </a:cxn>
                <a:cxn ang="0">
                  <a:pos x="6" y="178"/>
                </a:cxn>
                <a:cxn ang="0">
                  <a:pos x="7" y="177"/>
                </a:cxn>
                <a:cxn ang="0">
                  <a:pos x="7" y="174"/>
                </a:cxn>
                <a:cxn ang="0">
                  <a:pos x="7" y="172"/>
                </a:cxn>
                <a:cxn ang="0">
                  <a:pos x="7" y="6"/>
                </a:cxn>
              </a:cxnLst>
              <a:rect l="0" t="0" r="r" b="b"/>
              <a:pathLst>
                <a:path w="7" h="179">
                  <a:moveTo>
                    <a:pt x="7" y="6"/>
                  </a:moveTo>
                  <a:lnTo>
                    <a:pt x="7" y="4"/>
                  </a:lnTo>
                  <a:lnTo>
                    <a:pt x="7" y="2"/>
                  </a:lnTo>
                  <a:lnTo>
                    <a:pt x="6" y="1"/>
                  </a:lnTo>
                  <a:lnTo>
                    <a:pt x="4" y="0"/>
                  </a:lnTo>
                  <a:lnTo>
                    <a:pt x="2" y="1"/>
                  </a:lnTo>
                  <a:lnTo>
                    <a:pt x="1" y="2"/>
                  </a:lnTo>
                  <a:lnTo>
                    <a:pt x="0" y="4"/>
                  </a:lnTo>
                  <a:lnTo>
                    <a:pt x="0" y="6"/>
                  </a:lnTo>
                  <a:lnTo>
                    <a:pt x="0" y="172"/>
                  </a:lnTo>
                  <a:lnTo>
                    <a:pt x="0" y="174"/>
                  </a:lnTo>
                  <a:lnTo>
                    <a:pt x="1" y="177"/>
                  </a:lnTo>
                  <a:lnTo>
                    <a:pt x="2" y="178"/>
                  </a:lnTo>
                  <a:lnTo>
                    <a:pt x="4" y="179"/>
                  </a:lnTo>
                  <a:lnTo>
                    <a:pt x="6" y="178"/>
                  </a:lnTo>
                  <a:lnTo>
                    <a:pt x="7" y="177"/>
                  </a:lnTo>
                  <a:lnTo>
                    <a:pt x="7" y="174"/>
                  </a:lnTo>
                  <a:lnTo>
                    <a:pt x="7" y="172"/>
                  </a:lnTo>
                  <a:lnTo>
                    <a:pt x="7" y="6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62" name="Freeform 190"/>
            <p:cNvSpPr>
              <a:spLocks noChangeAspect="1"/>
            </p:cNvSpPr>
            <p:nvPr/>
          </p:nvSpPr>
          <p:spPr bwMode="auto">
            <a:xfrm>
              <a:off x="1164" y="10"/>
              <a:ext cx="102" cy="124"/>
            </a:xfrm>
            <a:custGeom>
              <a:avLst/>
              <a:gdLst/>
              <a:ahLst/>
              <a:cxnLst>
                <a:cxn ang="0">
                  <a:pos x="13" y="116"/>
                </a:cxn>
                <a:cxn ang="0">
                  <a:pos x="0" y="116"/>
                </a:cxn>
                <a:cxn ang="0">
                  <a:pos x="0" y="124"/>
                </a:cxn>
                <a:cxn ang="0">
                  <a:pos x="5" y="124"/>
                </a:cxn>
                <a:cxn ang="0">
                  <a:pos x="11" y="124"/>
                </a:cxn>
                <a:cxn ang="0">
                  <a:pos x="17" y="123"/>
                </a:cxn>
                <a:cxn ang="0">
                  <a:pos x="23" y="123"/>
                </a:cxn>
                <a:cxn ang="0">
                  <a:pos x="29" y="123"/>
                </a:cxn>
                <a:cxn ang="0">
                  <a:pos x="35" y="124"/>
                </a:cxn>
                <a:cxn ang="0">
                  <a:pos x="41" y="124"/>
                </a:cxn>
                <a:cxn ang="0">
                  <a:pos x="45" y="124"/>
                </a:cxn>
                <a:cxn ang="0">
                  <a:pos x="45" y="116"/>
                </a:cxn>
                <a:cxn ang="0">
                  <a:pos x="33" y="116"/>
                </a:cxn>
                <a:cxn ang="0">
                  <a:pos x="33" y="78"/>
                </a:cxn>
                <a:cxn ang="0">
                  <a:pos x="36" y="66"/>
                </a:cxn>
                <a:cxn ang="0">
                  <a:pos x="42" y="57"/>
                </a:cxn>
                <a:cxn ang="0">
                  <a:pos x="51" y="52"/>
                </a:cxn>
                <a:cxn ang="0">
                  <a:pos x="59" y="50"/>
                </a:cxn>
                <a:cxn ang="0">
                  <a:pos x="64" y="51"/>
                </a:cxn>
                <a:cxn ang="0">
                  <a:pos x="67" y="54"/>
                </a:cxn>
                <a:cxn ang="0">
                  <a:pos x="69" y="59"/>
                </a:cxn>
                <a:cxn ang="0">
                  <a:pos x="69" y="67"/>
                </a:cxn>
                <a:cxn ang="0">
                  <a:pos x="69" y="116"/>
                </a:cxn>
                <a:cxn ang="0">
                  <a:pos x="57" y="116"/>
                </a:cxn>
                <a:cxn ang="0">
                  <a:pos x="57" y="124"/>
                </a:cxn>
                <a:cxn ang="0">
                  <a:pos x="62" y="124"/>
                </a:cxn>
                <a:cxn ang="0">
                  <a:pos x="68" y="124"/>
                </a:cxn>
                <a:cxn ang="0">
                  <a:pos x="74" y="123"/>
                </a:cxn>
                <a:cxn ang="0">
                  <a:pos x="79" y="123"/>
                </a:cxn>
                <a:cxn ang="0">
                  <a:pos x="85" y="123"/>
                </a:cxn>
                <a:cxn ang="0">
                  <a:pos x="91" y="124"/>
                </a:cxn>
                <a:cxn ang="0">
                  <a:pos x="97" y="124"/>
                </a:cxn>
                <a:cxn ang="0">
                  <a:pos x="102" y="124"/>
                </a:cxn>
                <a:cxn ang="0">
                  <a:pos x="102" y="116"/>
                </a:cxn>
                <a:cxn ang="0">
                  <a:pos x="90" y="116"/>
                </a:cxn>
                <a:cxn ang="0">
                  <a:pos x="90" y="69"/>
                </a:cxn>
                <a:cxn ang="0">
                  <a:pos x="88" y="57"/>
                </a:cxn>
                <a:cxn ang="0">
                  <a:pos x="83" y="49"/>
                </a:cxn>
                <a:cxn ang="0">
                  <a:pos x="74" y="45"/>
                </a:cxn>
                <a:cxn ang="0">
                  <a:pos x="62" y="44"/>
                </a:cxn>
                <a:cxn ang="0">
                  <a:pos x="51" y="45"/>
                </a:cxn>
                <a:cxn ang="0">
                  <a:pos x="42" y="50"/>
                </a:cxn>
                <a:cxn ang="0">
                  <a:pos x="36" y="55"/>
                </a:cxn>
                <a:cxn ang="0">
                  <a:pos x="32" y="61"/>
                </a:cxn>
                <a:cxn ang="0">
                  <a:pos x="32" y="0"/>
                </a:cxn>
                <a:cxn ang="0">
                  <a:pos x="0" y="1"/>
                </a:cxn>
                <a:cxn ang="0">
                  <a:pos x="0" y="10"/>
                </a:cxn>
                <a:cxn ang="0">
                  <a:pos x="7" y="10"/>
                </a:cxn>
                <a:cxn ang="0">
                  <a:pos x="11" y="11"/>
                </a:cxn>
                <a:cxn ang="0">
                  <a:pos x="12" y="13"/>
                </a:cxn>
                <a:cxn ang="0">
                  <a:pos x="13" y="17"/>
                </a:cxn>
                <a:cxn ang="0">
                  <a:pos x="13" y="116"/>
                </a:cxn>
              </a:cxnLst>
              <a:rect l="0" t="0" r="r" b="b"/>
              <a:pathLst>
                <a:path w="102" h="124">
                  <a:moveTo>
                    <a:pt x="13" y="116"/>
                  </a:moveTo>
                  <a:lnTo>
                    <a:pt x="0" y="116"/>
                  </a:lnTo>
                  <a:lnTo>
                    <a:pt x="0" y="124"/>
                  </a:lnTo>
                  <a:lnTo>
                    <a:pt x="5" y="124"/>
                  </a:lnTo>
                  <a:lnTo>
                    <a:pt x="11" y="124"/>
                  </a:lnTo>
                  <a:lnTo>
                    <a:pt x="17" y="123"/>
                  </a:lnTo>
                  <a:lnTo>
                    <a:pt x="23" y="123"/>
                  </a:lnTo>
                  <a:lnTo>
                    <a:pt x="29" y="123"/>
                  </a:lnTo>
                  <a:lnTo>
                    <a:pt x="35" y="124"/>
                  </a:lnTo>
                  <a:lnTo>
                    <a:pt x="41" y="124"/>
                  </a:lnTo>
                  <a:lnTo>
                    <a:pt x="45" y="124"/>
                  </a:lnTo>
                  <a:lnTo>
                    <a:pt x="45" y="116"/>
                  </a:lnTo>
                  <a:lnTo>
                    <a:pt x="33" y="116"/>
                  </a:lnTo>
                  <a:lnTo>
                    <a:pt x="33" y="78"/>
                  </a:lnTo>
                  <a:lnTo>
                    <a:pt x="36" y="66"/>
                  </a:lnTo>
                  <a:lnTo>
                    <a:pt x="42" y="57"/>
                  </a:lnTo>
                  <a:lnTo>
                    <a:pt x="51" y="52"/>
                  </a:lnTo>
                  <a:lnTo>
                    <a:pt x="59" y="50"/>
                  </a:lnTo>
                  <a:lnTo>
                    <a:pt x="64" y="51"/>
                  </a:lnTo>
                  <a:lnTo>
                    <a:pt x="67" y="54"/>
                  </a:lnTo>
                  <a:lnTo>
                    <a:pt x="69" y="59"/>
                  </a:lnTo>
                  <a:lnTo>
                    <a:pt x="69" y="67"/>
                  </a:lnTo>
                  <a:lnTo>
                    <a:pt x="69" y="116"/>
                  </a:lnTo>
                  <a:lnTo>
                    <a:pt x="57" y="116"/>
                  </a:lnTo>
                  <a:lnTo>
                    <a:pt x="57" y="124"/>
                  </a:lnTo>
                  <a:lnTo>
                    <a:pt x="62" y="124"/>
                  </a:lnTo>
                  <a:lnTo>
                    <a:pt x="68" y="124"/>
                  </a:lnTo>
                  <a:lnTo>
                    <a:pt x="74" y="123"/>
                  </a:lnTo>
                  <a:lnTo>
                    <a:pt x="79" y="123"/>
                  </a:lnTo>
                  <a:lnTo>
                    <a:pt x="85" y="123"/>
                  </a:lnTo>
                  <a:lnTo>
                    <a:pt x="91" y="124"/>
                  </a:lnTo>
                  <a:lnTo>
                    <a:pt x="97" y="124"/>
                  </a:lnTo>
                  <a:lnTo>
                    <a:pt x="102" y="124"/>
                  </a:lnTo>
                  <a:lnTo>
                    <a:pt x="102" y="116"/>
                  </a:lnTo>
                  <a:lnTo>
                    <a:pt x="90" y="116"/>
                  </a:lnTo>
                  <a:lnTo>
                    <a:pt x="90" y="69"/>
                  </a:lnTo>
                  <a:lnTo>
                    <a:pt x="88" y="57"/>
                  </a:lnTo>
                  <a:lnTo>
                    <a:pt x="83" y="49"/>
                  </a:lnTo>
                  <a:lnTo>
                    <a:pt x="74" y="45"/>
                  </a:lnTo>
                  <a:lnTo>
                    <a:pt x="62" y="44"/>
                  </a:lnTo>
                  <a:lnTo>
                    <a:pt x="51" y="45"/>
                  </a:lnTo>
                  <a:lnTo>
                    <a:pt x="42" y="50"/>
                  </a:lnTo>
                  <a:lnTo>
                    <a:pt x="36" y="55"/>
                  </a:lnTo>
                  <a:lnTo>
                    <a:pt x="32" y="61"/>
                  </a:lnTo>
                  <a:lnTo>
                    <a:pt x="32" y="0"/>
                  </a:lnTo>
                  <a:lnTo>
                    <a:pt x="0" y="1"/>
                  </a:lnTo>
                  <a:lnTo>
                    <a:pt x="0" y="10"/>
                  </a:lnTo>
                  <a:lnTo>
                    <a:pt x="7" y="10"/>
                  </a:lnTo>
                  <a:lnTo>
                    <a:pt x="11" y="11"/>
                  </a:lnTo>
                  <a:lnTo>
                    <a:pt x="12" y="13"/>
                  </a:lnTo>
                  <a:lnTo>
                    <a:pt x="13" y="17"/>
                  </a:lnTo>
                  <a:lnTo>
                    <a:pt x="13" y="116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63" name="Freeform 191"/>
            <p:cNvSpPr>
              <a:spLocks noChangeAspect="1"/>
            </p:cNvSpPr>
            <p:nvPr/>
          </p:nvSpPr>
          <p:spPr bwMode="auto">
            <a:xfrm>
              <a:off x="1280" y="73"/>
              <a:ext cx="70" cy="89"/>
            </a:xfrm>
            <a:custGeom>
              <a:avLst/>
              <a:gdLst/>
              <a:ahLst/>
              <a:cxnLst>
                <a:cxn ang="0">
                  <a:pos x="20" y="30"/>
                </a:cxn>
                <a:cxn ang="0">
                  <a:pos x="13" y="24"/>
                </a:cxn>
                <a:cxn ang="0">
                  <a:pos x="13" y="18"/>
                </a:cxn>
                <a:cxn ang="0">
                  <a:pos x="14" y="13"/>
                </a:cxn>
                <a:cxn ang="0">
                  <a:pos x="19" y="9"/>
                </a:cxn>
                <a:cxn ang="0">
                  <a:pos x="26" y="7"/>
                </a:cxn>
                <a:cxn ang="0">
                  <a:pos x="35" y="7"/>
                </a:cxn>
                <a:cxn ang="0">
                  <a:pos x="43" y="9"/>
                </a:cxn>
                <a:cxn ang="0">
                  <a:pos x="51" y="13"/>
                </a:cxn>
                <a:cxn ang="0">
                  <a:pos x="56" y="21"/>
                </a:cxn>
                <a:cxn ang="0">
                  <a:pos x="58" y="29"/>
                </a:cxn>
                <a:cxn ang="0">
                  <a:pos x="60" y="30"/>
                </a:cxn>
                <a:cxn ang="0">
                  <a:pos x="64" y="30"/>
                </a:cxn>
                <a:cxn ang="0">
                  <a:pos x="66" y="29"/>
                </a:cxn>
                <a:cxn ang="0">
                  <a:pos x="66" y="4"/>
                </a:cxn>
                <a:cxn ang="0">
                  <a:pos x="63" y="0"/>
                </a:cxn>
                <a:cxn ang="0">
                  <a:pos x="60" y="2"/>
                </a:cxn>
                <a:cxn ang="0">
                  <a:pos x="55" y="7"/>
                </a:cxn>
                <a:cxn ang="0">
                  <a:pos x="54" y="7"/>
                </a:cxn>
                <a:cxn ang="0">
                  <a:pos x="48" y="4"/>
                </a:cxn>
                <a:cxn ang="0">
                  <a:pos x="36" y="1"/>
                </a:cxn>
                <a:cxn ang="0">
                  <a:pos x="16" y="3"/>
                </a:cxn>
                <a:cxn ang="0">
                  <a:pos x="1" y="17"/>
                </a:cxn>
                <a:cxn ang="0">
                  <a:pos x="2" y="35"/>
                </a:cxn>
                <a:cxn ang="0">
                  <a:pos x="11" y="46"/>
                </a:cxn>
                <a:cxn ang="0">
                  <a:pos x="25" y="50"/>
                </a:cxn>
                <a:cxn ang="0">
                  <a:pos x="38" y="53"/>
                </a:cxn>
                <a:cxn ang="0">
                  <a:pos x="44" y="54"/>
                </a:cxn>
                <a:cxn ang="0">
                  <a:pos x="50" y="56"/>
                </a:cxn>
                <a:cxn ang="0">
                  <a:pos x="57" y="63"/>
                </a:cxn>
                <a:cxn ang="0">
                  <a:pos x="58" y="69"/>
                </a:cxn>
                <a:cxn ang="0">
                  <a:pos x="57" y="73"/>
                </a:cxn>
                <a:cxn ang="0">
                  <a:pos x="53" y="78"/>
                </a:cxn>
                <a:cxn ang="0">
                  <a:pos x="45" y="82"/>
                </a:cxn>
                <a:cxn ang="0">
                  <a:pos x="35" y="82"/>
                </a:cxn>
                <a:cxn ang="0">
                  <a:pos x="24" y="80"/>
                </a:cxn>
                <a:cxn ang="0">
                  <a:pos x="13" y="74"/>
                </a:cxn>
                <a:cxn ang="0">
                  <a:pos x="8" y="66"/>
                </a:cxn>
                <a:cxn ang="0">
                  <a:pos x="7" y="61"/>
                </a:cxn>
                <a:cxn ang="0">
                  <a:pos x="6" y="59"/>
                </a:cxn>
                <a:cxn ang="0">
                  <a:pos x="2" y="59"/>
                </a:cxn>
                <a:cxn ang="0">
                  <a:pos x="0" y="61"/>
                </a:cxn>
                <a:cxn ang="0">
                  <a:pos x="0" y="85"/>
                </a:cxn>
                <a:cxn ang="0">
                  <a:pos x="3" y="89"/>
                </a:cxn>
                <a:cxn ang="0">
                  <a:pos x="5" y="88"/>
                </a:cxn>
                <a:cxn ang="0">
                  <a:pos x="11" y="83"/>
                </a:cxn>
                <a:cxn ang="0">
                  <a:pos x="39" y="89"/>
                </a:cxn>
                <a:cxn ang="0">
                  <a:pos x="64" y="80"/>
                </a:cxn>
                <a:cxn ang="0">
                  <a:pos x="70" y="62"/>
                </a:cxn>
                <a:cxn ang="0">
                  <a:pos x="68" y="52"/>
                </a:cxn>
                <a:cxn ang="0">
                  <a:pos x="63" y="45"/>
                </a:cxn>
                <a:cxn ang="0">
                  <a:pos x="55" y="39"/>
                </a:cxn>
                <a:cxn ang="0">
                  <a:pos x="47" y="36"/>
                </a:cxn>
              </a:cxnLst>
              <a:rect l="0" t="0" r="r" b="b"/>
              <a:pathLst>
                <a:path w="70" h="89">
                  <a:moveTo>
                    <a:pt x="26" y="32"/>
                  </a:moveTo>
                  <a:lnTo>
                    <a:pt x="20" y="30"/>
                  </a:lnTo>
                  <a:lnTo>
                    <a:pt x="16" y="27"/>
                  </a:lnTo>
                  <a:lnTo>
                    <a:pt x="13" y="24"/>
                  </a:lnTo>
                  <a:lnTo>
                    <a:pt x="12" y="20"/>
                  </a:lnTo>
                  <a:lnTo>
                    <a:pt x="13" y="18"/>
                  </a:lnTo>
                  <a:lnTo>
                    <a:pt x="13" y="15"/>
                  </a:lnTo>
                  <a:lnTo>
                    <a:pt x="14" y="13"/>
                  </a:lnTo>
                  <a:lnTo>
                    <a:pt x="16" y="11"/>
                  </a:lnTo>
                  <a:lnTo>
                    <a:pt x="19" y="9"/>
                  </a:lnTo>
                  <a:lnTo>
                    <a:pt x="22" y="8"/>
                  </a:lnTo>
                  <a:lnTo>
                    <a:pt x="26" y="7"/>
                  </a:lnTo>
                  <a:lnTo>
                    <a:pt x="31" y="7"/>
                  </a:lnTo>
                  <a:lnTo>
                    <a:pt x="35" y="7"/>
                  </a:lnTo>
                  <a:lnTo>
                    <a:pt x="39" y="8"/>
                  </a:lnTo>
                  <a:lnTo>
                    <a:pt x="43" y="9"/>
                  </a:lnTo>
                  <a:lnTo>
                    <a:pt x="47" y="11"/>
                  </a:lnTo>
                  <a:lnTo>
                    <a:pt x="51" y="13"/>
                  </a:lnTo>
                  <a:lnTo>
                    <a:pt x="54" y="17"/>
                  </a:lnTo>
                  <a:lnTo>
                    <a:pt x="56" y="21"/>
                  </a:lnTo>
                  <a:lnTo>
                    <a:pt x="58" y="27"/>
                  </a:lnTo>
                  <a:lnTo>
                    <a:pt x="58" y="29"/>
                  </a:lnTo>
                  <a:lnTo>
                    <a:pt x="59" y="30"/>
                  </a:lnTo>
                  <a:lnTo>
                    <a:pt x="60" y="30"/>
                  </a:lnTo>
                  <a:lnTo>
                    <a:pt x="62" y="30"/>
                  </a:lnTo>
                  <a:lnTo>
                    <a:pt x="64" y="30"/>
                  </a:lnTo>
                  <a:lnTo>
                    <a:pt x="65" y="30"/>
                  </a:lnTo>
                  <a:lnTo>
                    <a:pt x="66" y="29"/>
                  </a:lnTo>
                  <a:lnTo>
                    <a:pt x="66" y="26"/>
                  </a:lnTo>
                  <a:lnTo>
                    <a:pt x="66" y="4"/>
                  </a:lnTo>
                  <a:lnTo>
                    <a:pt x="66" y="1"/>
                  </a:lnTo>
                  <a:lnTo>
                    <a:pt x="63" y="0"/>
                  </a:lnTo>
                  <a:lnTo>
                    <a:pt x="62" y="1"/>
                  </a:lnTo>
                  <a:lnTo>
                    <a:pt x="60" y="2"/>
                  </a:lnTo>
                  <a:lnTo>
                    <a:pt x="56" y="6"/>
                  </a:lnTo>
                  <a:lnTo>
                    <a:pt x="55" y="7"/>
                  </a:lnTo>
                  <a:lnTo>
                    <a:pt x="54" y="7"/>
                  </a:lnTo>
                  <a:lnTo>
                    <a:pt x="54" y="7"/>
                  </a:lnTo>
                  <a:lnTo>
                    <a:pt x="53" y="6"/>
                  </a:lnTo>
                  <a:lnTo>
                    <a:pt x="48" y="4"/>
                  </a:lnTo>
                  <a:lnTo>
                    <a:pt x="42" y="2"/>
                  </a:lnTo>
                  <a:lnTo>
                    <a:pt x="36" y="1"/>
                  </a:lnTo>
                  <a:lnTo>
                    <a:pt x="31" y="0"/>
                  </a:lnTo>
                  <a:lnTo>
                    <a:pt x="16" y="3"/>
                  </a:lnTo>
                  <a:lnTo>
                    <a:pt x="7" y="9"/>
                  </a:lnTo>
                  <a:lnTo>
                    <a:pt x="1" y="17"/>
                  </a:lnTo>
                  <a:lnTo>
                    <a:pt x="0" y="26"/>
                  </a:lnTo>
                  <a:lnTo>
                    <a:pt x="2" y="35"/>
                  </a:lnTo>
                  <a:lnTo>
                    <a:pt x="6" y="41"/>
                  </a:lnTo>
                  <a:lnTo>
                    <a:pt x="11" y="46"/>
                  </a:lnTo>
                  <a:lnTo>
                    <a:pt x="17" y="48"/>
                  </a:lnTo>
                  <a:lnTo>
                    <a:pt x="25" y="50"/>
                  </a:lnTo>
                  <a:lnTo>
                    <a:pt x="35" y="52"/>
                  </a:lnTo>
                  <a:lnTo>
                    <a:pt x="38" y="53"/>
                  </a:lnTo>
                  <a:lnTo>
                    <a:pt x="41" y="54"/>
                  </a:lnTo>
                  <a:lnTo>
                    <a:pt x="44" y="54"/>
                  </a:lnTo>
                  <a:lnTo>
                    <a:pt x="45" y="54"/>
                  </a:lnTo>
                  <a:lnTo>
                    <a:pt x="50" y="56"/>
                  </a:lnTo>
                  <a:lnTo>
                    <a:pt x="54" y="59"/>
                  </a:lnTo>
                  <a:lnTo>
                    <a:pt x="57" y="63"/>
                  </a:lnTo>
                  <a:lnTo>
                    <a:pt x="58" y="68"/>
                  </a:lnTo>
                  <a:lnTo>
                    <a:pt x="58" y="69"/>
                  </a:lnTo>
                  <a:lnTo>
                    <a:pt x="57" y="71"/>
                  </a:lnTo>
                  <a:lnTo>
                    <a:pt x="57" y="73"/>
                  </a:lnTo>
                  <a:lnTo>
                    <a:pt x="55" y="76"/>
                  </a:lnTo>
                  <a:lnTo>
                    <a:pt x="53" y="78"/>
                  </a:lnTo>
                  <a:lnTo>
                    <a:pt x="50" y="80"/>
                  </a:lnTo>
                  <a:lnTo>
                    <a:pt x="45" y="82"/>
                  </a:lnTo>
                  <a:lnTo>
                    <a:pt x="39" y="82"/>
                  </a:lnTo>
                  <a:lnTo>
                    <a:pt x="35" y="82"/>
                  </a:lnTo>
                  <a:lnTo>
                    <a:pt x="30" y="82"/>
                  </a:lnTo>
                  <a:lnTo>
                    <a:pt x="24" y="80"/>
                  </a:lnTo>
                  <a:lnTo>
                    <a:pt x="18" y="78"/>
                  </a:lnTo>
                  <a:lnTo>
                    <a:pt x="13" y="74"/>
                  </a:lnTo>
                  <a:lnTo>
                    <a:pt x="10" y="70"/>
                  </a:lnTo>
                  <a:lnTo>
                    <a:pt x="8" y="66"/>
                  </a:lnTo>
                  <a:lnTo>
                    <a:pt x="8" y="62"/>
                  </a:lnTo>
                  <a:lnTo>
                    <a:pt x="7" y="61"/>
                  </a:lnTo>
                  <a:lnTo>
                    <a:pt x="7" y="60"/>
                  </a:lnTo>
                  <a:lnTo>
                    <a:pt x="6" y="59"/>
                  </a:lnTo>
                  <a:lnTo>
                    <a:pt x="4" y="59"/>
                  </a:lnTo>
                  <a:lnTo>
                    <a:pt x="2" y="59"/>
                  </a:lnTo>
                  <a:lnTo>
                    <a:pt x="0" y="60"/>
                  </a:lnTo>
                  <a:lnTo>
                    <a:pt x="0" y="61"/>
                  </a:lnTo>
                  <a:lnTo>
                    <a:pt x="0" y="63"/>
                  </a:lnTo>
                  <a:lnTo>
                    <a:pt x="0" y="85"/>
                  </a:lnTo>
                  <a:lnTo>
                    <a:pt x="0" y="88"/>
                  </a:lnTo>
                  <a:lnTo>
                    <a:pt x="3" y="89"/>
                  </a:lnTo>
                  <a:lnTo>
                    <a:pt x="4" y="89"/>
                  </a:lnTo>
                  <a:lnTo>
                    <a:pt x="5" y="88"/>
                  </a:lnTo>
                  <a:lnTo>
                    <a:pt x="8" y="85"/>
                  </a:lnTo>
                  <a:lnTo>
                    <a:pt x="11" y="83"/>
                  </a:lnTo>
                  <a:lnTo>
                    <a:pt x="25" y="88"/>
                  </a:lnTo>
                  <a:lnTo>
                    <a:pt x="39" y="89"/>
                  </a:lnTo>
                  <a:lnTo>
                    <a:pt x="54" y="87"/>
                  </a:lnTo>
                  <a:lnTo>
                    <a:pt x="64" y="80"/>
                  </a:lnTo>
                  <a:lnTo>
                    <a:pt x="69" y="72"/>
                  </a:lnTo>
                  <a:lnTo>
                    <a:pt x="70" y="62"/>
                  </a:lnTo>
                  <a:lnTo>
                    <a:pt x="70" y="57"/>
                  </a:lnTo>
                  <a:lnTo>
                    <a:pt x="68" y="52"/>
                  </a:lnTo>
                  <a:lnTo>
                    <a:pt x="66" y="48"/>
                  </a:lnTo>
                  <a:lnTo>
                    <a:pt x="63" y="45"/>
                  </a:lnTo>
                  <a:lnTo>
                    <a:pt x="59" y="42"/>
                  </a:lnTo>
                  <a:lnTo>
                    <a:pt x="55" y="39"/>
                  </a:lnTo>
                  <a:lnTo>
                    <a:pt x="51" y="37"/>
                  </a:lnTo>
                  <a:lnTo>
                    <a:pt x="47" y="36"/>
                  </a:lnTo>
                  <a:lnTo>
                    <a:pt x="26" y="3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64" name="Freeform 192"/>
            <p:cNvSpPr>
              <a:spLocks noChangeAspect="1" noEditPoints="1"/>
            </p:cNvSpPr>
            <p:nvPr/>
          </p:nvSpPr>
          <p:spPr bwMode="auto">
            <a:xfrm>
              <a:off x="1365" y="104"/>
              <a:ext cx="64" cy="57"/>
            </a:xfrm>
            <a:custGeom>
              <a:avLst/>
              <a:gdLst/>
              <a:ahLst/>
              <a:cxnLst>
                <a:cxn ang="0">
                  <a:pos x="61" y="31"/>
                </a:cxn>
                <a:cxn ang="0">
                  <a:pos x="63" y="29"/>
                </a:cxn>
                <a:cxn ang="0">
                  <a:pos x="64" y="23"/>
                </a:cxn>
                <a:cxn ang="0">
                  <a:pos x="60" y="13"/>
                </a:cxn>
                <a:cxn ang="0">
                  <a:pos x="51" y="4"/>
                </a:cxn>
                <a:cxn ang="0">
                  <a:pos x="40" y="0"/>
                </a:cxn>
                <a:cxn ang="0">
                  <a:pos x="19" y="2"/>
                </a:cxn>
                <a:cxn ang="0">
                  <a:pos x="2" y="18"/>
                </a:cxn>
                <a:cxn ang="0">
                  <a:pos x="2" y="39"/>
                </a:cxn>
                <a:cxn ang="0">
                  <a:pos x="20" y="55"/>
                </a:cxn>
                <a:cxn ang="0">
                  <a:pos x="40" y="57"/>
                </a:cxn>
                <a:cxn ang="0">
                  <a:pos x="49" y="56"/>
                </a:cxn>
                <a:cxn ang="0">
                  <a:pos x="59" y="50"/>
                </a:cxn>
                <a:cxn ang="0">
                  <a:pos x="63" y="44"/>
                </a:cxn>
                <a:cxn ang="0">
                  <a:pos x="63" y="41"/>
                </a:cxn>
                <a:cxn ang="0">
                  <a:pos x="61" y="40"/>
                </a:cxn>
                <a:cxn ang="0">
                  <a:pos x="57" y="40"/>
                </a:cxn>
                <a:cxn ang="0">
                  <a:pos x="54" y="45"/>
                </a:cxn>
                <a:cxn ang="0">
                  <a:pos x="49" y="49"/>
                </a:cxn>
                <a:cxn ang="0">
                  <a:pos x="43" y="51"/>
                </a:cxn>
                <a:cxn ang="0">
                  <a:pos x="39" y="51"/>
                </a:cxn>
                <a:cxn ang="0">
                  <a:pos x="31" y="50"/>
                </a:cxn>
                <a:cxn ang="0">
                  <a:pos x="23" y="46"/>
                </a:cxn>
                <a:cxn ang="0">
                  <a:pos x="19" y="40"/>
                </a:cxn>
                <a:cxn ang="0">
                  <a:pos x="18" y="33"/>
                </a:cxn>
                <a:cxn ang="0">
                  <a:pos x="59" y="31"/>
                </a:cxn>
                <a:cxn ang="0">
                  <a:pos x="17" y="23"/>
                </a:cxn>
                <a:cxn ang="0">
                  <a:pos x="18" y="17"/>
                </a:cxn>
                <a:cxn ang="0">
                  <a:pos x="22" y="11"/>
                </a:cxn>
                <a:cxn ang="0">
                  <a:pos x="29" y="6"/>
                </a:cxn>
                <a:cxn ang="0">
                  <a:pos x="40" y="6"/>
                </a:cxn>
                <a:cxn ang="0">
                  <a:pos x="47" y="11"/>
                </a:cxn>
                <a:cxn ang="0">
                  <a:pos x="50" y="17"/>
                </a:cxn>
                <a:cxn ang="0">
                  <a:pos x="51" y="23"/>
                </a:cxn>
                <a:cxn ang="0">
                  <a:pos x="17" y="25"/>
                </a:cxn>
              </a:cxnLst>
              <a:rect l="0" t="0" r="r" b="b"/>
              <a:pathLst>
                <a:path w="64" h="57">
                  <a:moveTo>
                    <a:pt x="59" y="31"/>
                  </a:moveTo>
                  <a:lnTo>
                    <a:pt x="61" y="31"/>
                  </a:lnTo>
                  <a:lnTo>
                    <a:pt x="63" y="30"/>
                  </a:lnTo>
                  <a:lnTo>
                    <a:pt x="63" y="29"/>
                  </a:lnTo>
                  <a:lnTo>
                    <a:pt x="64" y="27"/>
                  </a:lnTo>
                  <a:lnTo>
                    <a:pt x="64" y="23"/>
                  </a:lnTo>
                  <a:lnTo>
                    <a:pt x="63" y="18"/>
                  </a:lnTo>
                  <a:lnTo>
                    <a:pt x="60" y="13"/>
                  </a:lnTo>
                  <a:lnTo>
                    <a:pt x="57" y="8"/>
                  </a:lnTo>
                  <a:lnTo>
                    <a:pt x="51" y="4"/>
                  </a:lnTo>
                  <a:lnTo>
                    <a:pt x="46" y="1"/>
                  </a:lnTo>
                  <a:lnTo>
                    <a:pt x="40" y="0"/>
                  </a:lnTo>
                  <a:lnTo>
                    <a:pt x="34" y="0"/>
                  </a:lnTo>
                  <a:lnTo>
                    <a:pt x="19" y="2"/>
                  </a:lnTo>
                  <a:lnTo>
                    <a:pt x="8" y="9"/>
                  </a:lnTo>
                  <a:lnTo>
                    <a:pt x="2" y="18"/>
                  </a:lnTo>
                  <a:lnTo>
                    <a:pt x="0" y="29"/>
                  </a:lnTo>
                  <a:lnTo>
                    <a:pt x="2" y="39"/>
                  </a:lnTo>
                  <a:lnTo>
                    <a:pt x="9" y="49"/>
                  </a:lnTo>
                  <a:lnTo>
                    <a:pt x="20" y="55"/>
                  </a:lnTo>
                  <a:lnTo>
                    <a:pt x="36" y="57"/>
                  </a:lnTo>
                  <a:lnTo>
                    <a:pt x="40" y="57"/>
                  </a:lnTo>
                  <a:lnTo>
                    <a:pt x="45" y="57"/>
                  </a:lnTo>
                  <a:lnTo>
                    <a:pt x="49" y="56"/>
                  </a:lnTo>
                  <a:lnTo>
                    <a:pt x="54" y="54"/>
                  </a:lnTo>
                  <a:lnTo>
                    <a:pt x="59" y="50"/>
                  </a:lnTo>
                  <a:lnTo>
                    <a:pt x="62" y="47"/>
                  </a:lnTo>
                  <a:lnTo>
                    <a:pt x="63" y="44"/>
                  </a:lnTo>
                  <a:lnTo>
                    <a:pt x="64" y="42"/>
                  </a:lnTo>
                  <a:lnTo>
                    <a:pt x="63" y="41"/>
                  </a:lnTo>
                  <a:lnTo>
                    <a:pt x="62" y="40"/>
                  </a:lnTo>
                  <a:lnTo>
                    <a:pt x="61" y="40"/>
                  </a:lnTo>
                  <a:lnTo>
                    <a:pt x="60" y="40"/>
                  </a:lnTo>
                  <a:lnTo>
                    <a:pt x="57" y="40"/>
                  </a:lnTo>
                  <a:lnTo>
                    <a:pt x="56" y="42"/>
                  </a:lnTo>
                  <a:lnTo>
                    <a:pt x="54" y="45"/>
                  </a:lnTo>
                  <a:lnTo>
                    <a:pt x="52" y="47"/>
                  </a:lnTo>
                  <a:lnTo>
                    <a:pt x="49" y="49"/>
                  </a:lnTo>
                  <a:lnTo>
                    <a:pt x="46" y="50"/>
                  </a:lnTo>
                  <a:lnTo>
                    <a:pt x="43" y="51"/>
                  </a:lnTo>
                  <a:lnTo>
                    <a:pt x="41" y="51"/>
                  </a:lnTo>
                  <a:lnTo>
                    <a:pt x="39" y="51"/>
                  </a:lnTo>
                  <a:lnTo>
                    <a:pt x="38" y="51"/>
                  </a:lnTo>
                  <a:lnTo>
                    <a:pt x="31" y="50"/>
                  </a:lnTo>
                  <a:lnTo>
                    <a:pt x="26" y="49"/>
                  </a:lnTo>
                  <a:lnTo>
                    <a:pt x="23" y="46"/>
                  </a:lnTo>
                  <a:lnTo>
                    <a:pt x="20" y="43"/>
                  </a:lnTo>
                  <a:lnTo>
                    <a:pt x="19" y="40"/>
                  </a:lnTo>
                  <a:lnTo>
                    <a:pt x="18" y="36"/>
                  </a:lnTo>
                  <a:lnTo>
                    <a:pt x="18" y="33"/>
                  </a:lnTo>
                  <a:lnTo>
                    <a:pt x="17" y="31"/>
                  </a:lnTo>
                  <a:lnTo>
                    <a:pt x="59" y="31"/>
                  </a:lnTo>
                  <a:close/>
                  <a:moveTo>
                    <a:pt x="17" y="25"/>
                  </a:moveTo>
                  <a:lnTo>
                    <a:pt x="17" y="23"/>
                  </a:lnTo>
                  <a:lnTo>
                    <a:pt x="18" y="20"/>
                  </a:lnTo>
                  <a:lnTo>
                    <a:pt x="18" y="17"/>
                  </a:lnTo>
                  <a:lnTo>
                    <a:pt x="20" y="14"/>
                  </a:lnTo>
                  <a:lnTo>
                    <a:pt x="22" y="11"/>
                  </a:lnTo>
                  <a:lnTo>
                    <a:pt x="25" y="8"/>
                  </a:lnTo>
                  <a:lnTo>
                    <a:pt x="29" y="6"/>
                  </a:lnTo>
                  <a:lnTo>
                    <a:pt x="34" y="6"/>
                  </a:lnTo>
                  <a:lnTo>
                    <a:pt x="40" y="6"/>
                  </a:lnTo>
                  <a:lnTo>
                    <a:pt x="44" y="8"/>
                  </a:lnTo>
                  <a:lnTo>
                    <a:pt x="47" y="11"/>
                  </a:lnTo>
                  <a:lnTo>
                    <a:pt x="49" y="14"/>
                  </a:lnTo>
                  <a:lnTo>
                    <a:pt x="50" y="17"/>
                  </a:lnTo>
                  <a:lnTo>
                    <a:pt x="51" y="20"/>
                  </a:lnTo>
                  <a:lnTo>
                    <a:pt x="51" y="23"/>
                  </a:lnTo>
                  <a:lnTo>
                    <a:pt x="51" y="25"/>
                  </a:lnTo>
                  <a:lnTo>
                    <a:pt x="17" y="2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65" name="Freeform 193"/>
            <p:cNvSpPr>
              <a:spLocks noChangeAspect="1"/>
            </p:cNvSpPr>
            <p:nvPr/>
          </p:nvSpPr>
          <p:spPr bwMode="auto">
            <a:xfrm>
              <a:off x="1440" y="104"/>
              <a:ext cx="61" cy="57"/>
            </a:xfrm>
            <a:custGeom>
              <a:avLst/>
              <a:gdLst/>
              <a:ahLst/>
              <a:cxnLst>
                <a:cxn ang="0">
                  <a:pos x="59" y="40"/>
                </a:cxn>
                <a:cxn ang="0">
                  <a:pos x="54" y="40"/>
                </a:cxn>
                <a:cxn ang="0">
                  <a:pos x="51" y="45"/>
                </a:cxn>
                <a:cxn ang="0">
                  <a:pos x="43" y="50"/>
                </a:cxn>
                <a:cxn ang="0">
                  <a:pos x="31" y="50"/>
                </a:cxn>
                <a:cxn ang="0">
                  <a:pos x="22" y="45"/>
                </a:cxn>
                <a:cxn ang="0">
                  <a:pos x="18" y="38"/>
                </a:cxn>
                <a:cxn ang="0">
                  <a:pos x="17" y="31"/>
                </a:cxn>
                <a:cxn ang="0">
                  <a:pos x="17" y="25"/>
                </a:cxn>
                <a:cxn ang="0">
                  <a:pos x="19" y="17"/>
                </a:cxn>
                <a:cxn ang="0">
                  <a:pos x="22" y="11"/>
                </a:cxn>
                <a:cxn ang="0">
                  <a:pos x="30" y="7"/>
                </a:cxn>
                <a:cxn ang="0">
                  <a:pos x="37" y="6"/>
                </a:cxn>
                <a:cxn ang="0">
                  <a:pos x="42" y="7"/>
                </a:cxn>
                <a:cxn ang="0">
                  <a:pos x="43" y="8"/>
                </a:cxn>
                <a:cxn ang="0">
                  <a:pos x="42" y="13"/>
                </a:cxn>
                <a:cxn ang="0">
                  <a:pos x="44" y="19"/>
                </a:cxn>
                <a:cxn ang="0">
                  <a:pos x="50" y="21"/>
                </a:cxn>
                <a:cxn ang="0">
                  <a:pos x="56" y="19"/>
                </a:cxn>
                <a:cxn ang="0">
                  <a:pos x="59" y="12"/>
                </a:cxn>
                <a:cxn ang="0">
                  <a:pos x="56" y="5"/>
                </a:cxn>
                <a:cxn ang="0">
                  <a:pos x="50" y="2"/>
                </a:cxn>
                <a:cxn ang="0">
                  <a:pos x="42" y="0"/>
                </a:cxn>
                <a:cxn ang="0">
                  <a:pos x="35" y="0"/>
                </a:cxn>
                <a:cxn ang="0">
                  <a:pos x="18" y="3"/>
                </a:cxn>
                <a:cxn ang="0">
                  <a:pos x="7" y="10"/>
                </a:cxn>
                <a:cxn ang="0">
                  <a:pos x="1" y="19"/>
                </a:cxn>
                <a:cxn ang="0">
                  <a:pos x="0" y="29"/>
                </a:cxn>
                <a:cxn ang="0">
                  <a:pos x="8" y="49"/>
                </a:cxn>
                <a:cxn ang="0">
                  <a:pos x="34" y="57"/>
                </a:cxn>
                <a:cxn ang="0">
                  <a:pos x="52" y="54"/>
                </a:cxn>
                <a:cxn ang="0">
                  <a:pos x="59" y="47"/>
                </a:cxn>
                <a:cxn ang="0">
                  <a:pos x="61" y="42"/>
                </a:cxn>
              </a:cxnLst>
              <a:rect l="0" t="0" r="r" b="b"/>
              <a:pathLst>
                <a:path w="61" h="57">
                  <a:moveTo>
                    <a:pt x="61" y="42"/>
                  </a:moveTo>
                  <a:lnTo>
                    <a:pt x="59" y="40"/>
                  </a:lnTo>
                  <a:lnTo>
                    <a:pt x="57" y="40"/>
                  </a:lnTo>
                  <a:lnTo>
                    <a:pt x="54" y="40"/>
                  </a:lnTo>
                  <a:lnTo>
                    <a:pt x="53" y="42"/>
                  </a:lnTo>
                  <a:lnTo>
                    <a:pt x="51" y="45"/>
                  </a:lnTo>
                  <a:lnTo>
                    <a:pt x="48" y="48"/>
                  </a:lnTo>
                  <a:lnTo>
                    <a:pt x="43" y="50"/>
                  </a:lnTo>
                  <a:lnTo>
                    <a:pt x="37" y="51"/>
                  </a:lnTo>
                  <a:lnTo>
                    <a:pt x="31" y="50"/>
                  </a:lnTo>
                  <a:lnTo>
                    <a:pt x="26" y="48"/>
                  </a:lnTo>
                  <a:lnTo>
                    <a:pt x="22" y="45"/>
                  </a:lnTo>
                  <a:lnTo>
                    <a:pt x="20" y="42"/>
                  </a:lnTo>
                  <a:lnTo>
                    <a:pt x="18" y="38"/>
                  </a:lnTo>
                  <a:lnTo>
                    <a:pt x="17" y="34"/>
                  </a:lnTo>
                  <a:lnTo>
                    <a:pt x="17" y="31"/>
                  </a:lnTo>
                  <a:lnTo>
                    <a:pt x="17" y="28"/>
                  </a:lnTo>
                  <a:lnTo>
                    <a:pt x="17" y="25"/>
                  </a:lnTo>
                  <a:lnTo>
                    <a:pt x="18" y="21"/>
                  </a:lnTo>
                  <a:lnTo>
                    <a:pt x="19" y="17"/>
                  </a:lnTo>
                  <a:lnTo>
                    <a:pt x="20" y="14"/>
                  </a:lnTo>
                  <a:lnTo>
                    <a:pt x="22" y="11"/>
                  </a:lnTo>
                  <a:lnTo>
                    <a:pt x="25" y="9"/>
                  </a:lnTo>
                  <a:lnTo>
                    <a:pt x="30" y="7"/>
                  </a:lnTo>
                  <a:lnTo>
                    <a:pt x="35" y="6"/>
                  </a:lnTo>
                  <a:lnTo>
                    <a:pt x="37" y="6"/>
                  </a:lnTo>
                  <a:lnTo>
                    <a:pt x="40" y="7"/>
                  </a:lnTo>
                  <a:lnTo>
                    <a:pt x="42" y="7"/>
                  </a:lnTo>
                  <a:lnTo>
                    <a:pt x="43" y="7"/>
                  </a:lnTo>
                  <a:lnTo>
                    <a:pt x="43" y="8"/>
                  </a:lnTo>
                  <a:lnTo>
                    <a:pt x="42" y="9"/>
                  </a:lnTo>
                  <a:lnTo>
                    <a:pt x="42" y="13"/>
                  </a:lnTo>
                  <a:lnTo>
                    <a:pt x="42" y="16"/>
                  </a:lnTo>
                  <a:lnTo>
                    <a:pt x="44" y="19"/>
                  </a:lnTo>
                  <a:lnTo>
                    <a:pt x="47" y="21"/>
                  </a:lnTo>
                  <a:lnTo>
                    <a:pt x="50" y="21"/>
                  </a:lnTo>
                  <a:lnTo>
                    <a:pt x="54" y="21"/>
                  </a:lnTo>
                  <a:lnTo>
                    <a:pt x="56" y="19"/>
                  </a:lnTo>
                  <a:lnTo>
                    <a:pt x="58" y="16"/>
                  </a:lnTo>
                  <a:lnTo>
                    <a:pt x="59" y="12"/>
                  </a:lnTo>
                  <a:lnTo>
                    <a:pt x="58" y="8"/>
                  </a:lnTo>
                  <a:lnTo>
                    <a:pt x="56" y="5"/>
                  </a:lnTo>
                  <a:lnTo>
                    <a:pt x="53" y="3"/>
                  </a:lnTo>
                  <a:lnTo>
                    <a:pt x="50" y="2"/>
                  </a:lnTo>
                  <a:lnTo>
                    <a:pt x="46" y="1"/>
                  </a:lnTo>
                  <a:lnTo>
                    <a:pt x="42" y="0"/>
                  </a:lnTo>
                  <a:lnTo>
                    <a:pt x="38" y="0"/>
                  </a:lnTo>
                  <a:lnTo>
                    <a:pt x="35" y="0"/>
                  </a:lnTo>
                  <a:lnTo>
                    <a:pt x="26" y="1"/>
                  </a:lnTo>
                  <a:lnTo>
                    <a:pt x="18" y="3"/>
                  </a:lnTo>
                  <a:lnTo>
                    <a:pt x="12" y="6"/>
                  </a:lnTo>
                  <a:lnTo>
                    <a:pt x="7" y="10"/>
                  </a:lnTo>
                  <a:lnTo>
                    <a:pt x="4" y="15"/>
                  </a:lnTo>
                  <a:lnTo>
                    <a:pt x="1" y="19"/>
                  </a:lnTo>
                  <a:lnTo>
                    <a:pt x="0" y="24"/>
                  </a:lnTo>
                  <a:lnTo>
                    <a:pt x="0" y="29"/>
                  </a:lnTo>
                  <a:lnTo>
                    <a:pt x="2" y="40"/>
                  </a:lnTo>
                  <a:lnTo>
                    <a:pt x="8" y="49"/>
                  </a:lnTo>
                  <a:lnTo>
                    <a:pt x="19" y="55"/>
                  </a:lnTo>
                  <a:lnTo>
                    <a:pt x="34" y="57"/>
                  </a:lnTo>
                  <a:lnTo>
                    <a:pt x="43" y="57"/>
                  </a:lnTo>
                  <a:lnTo>
                    <a:pt x="52" y="54"/>
                  </a:lnTo>
                  <a:lnTo>
                    <a:pt x="56" y="50"/>
                  </a:lnTo>
                  <a:lnTo>
                    <a:pt x="59" y="47"/>
                  </a:lnTo>
                  <a:lnTo>
                    <a:pt x="60" y="44"/>
                  </a:lnTo>
                  <a:lnTo>
                    <a:pt x="61" y="4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66" name="Freeform 194"/>
            <p:cNvSpPr>
              <a:spLocks noChangeAspect="1"/>
            </p:cNvSpPr>
            <p:nvPr/>
          </p:nvSpPr>
          <p:spPr bwMode="auto">
            <a:xfrm>
              <a:off x="1519" y="0"/>
              <a:ext cx="24" cy="179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0" y="0"/>
                </a:cxn>
                <a:cxn ang="0">
                  <a:pos x="0" y="7"/>
                </a:cxn>
                <a:cxn ang="0">
                  <a:pos x="17" y="7"/>
                </a:cxn>
                <a:cxn ang="0">
                  <a:pos x="17" y="171"/>
                </a:cxn>
                <a:cxn ang="0">
                  <a:pos x="0" y="171"/>
                </a:cxn>
                <a:cxn ang="0">
                  <a:pos x="0" y="179"/>
                </a:cxn>
                <a:cxn ang="0">
                  <a:pos x="24" y="179"/>
                </a:cxn>
                <a:cxn ang="0">
                  <a:pos x="24" y="0"/>
                </a:cxn>
              </a:cxnLst>
              <a:rect l="0" t="0" r="r" b="b"/>
              <a:pathLst>
                <a:path w="24" h="179">
                  <a:moveTo>
                    <a:pt x="24" y="0"/>
                  </a:moveTo>
                  <a:lnTo>
                    <a:pt x="0" y="0"/>
                  </a:lnTo>
                  <a:lnTo>
                    <a:pt x="0" y="7"/>
                  </a:lnTo>
                  <a:lnTo>
                    <a:pt x="17" y="7"/>
                  </a:lnTo>
                  <a:lnTo>
                    <a:pt x="17" y="171"/>
                  </a:lnTo>
                  <a:lnTo>
                    <a:pt x="0" y="171"/>
                  </a:lnTo>
                  <a:lnTo>
                    <a:pt x="0" y="179"/>
                  </a:lnTo>
                  <a:lnTo>
                    <a:pt x="24" y="179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67" name="Freeform 195"/>
            <p:cNvSpPr>
              <a:spLocks noChangeAspect="1" noEditPoints="1"/>
            </p:cNvSpPr>
            <p:nvPr/>
          </p:nvSpPr>
          <p:spPr bwMode="auto">
            <a:xfrm>
              <a:off x="517" y="336"/>
              <a:ext cx="119" cy="42"/>
            </a:xfrm>
            <a:custGeom>
              <a:avLst/>
              <a:gdLst/>
              <a:ahLst/>
              <a:cxnLst>
                <a:cxn ang="0">
                  <a:pos x="113" y="8"/>
                </a:cxn>
                <a:cxn ang="0">
                  <a:pos x="115" y="7"/>
                </a:cxn>
                <a:cxn ang="0">
                  <a:pos x="117" y="7"/>
                </a:cxn>
                <a:cxn ang="0">
                  <a:pos x="118" y="6"/>
                </a:cxn>
                <a:cxn ang="0">
                  <a:pos x="119" y="4"/>
                </a:cxn>
                <a:cxn ang="0">
                  <a:pos x="118" y="2"/>
                </a:cxn>
                <a:cxn ang="0">
                  <a:pos x="117" y="1"/>
                </a:cxn>
                <a:cxn ang="0">
                  <a:pos x="115" y="0"/>
                </a:cxn>
                <a:cxn ang="0">
                  <a:pos x="113" y="0"/>
                </a:cxn>
                <a:cxn ang="0">
                  <a:pos x="6" y="0"/>
                </a:cxn>
                <a:cxn ang="0">
                  <a:pos x="4" y="0"/>
                </a:cxn>
                <a:cxn ang="0">
                  <a:pos x="2" y="1"/>
                </a:cxn>
                <a:cxn ang="0">
                  <a:pos x="1" y="2"/>
                </a:cxn>
                <a:cxn ang="0">
                  <a:pos x="0" y="4"/>
                </a:cxn>
                <a:cxn ang="0">
                  <a:pos x="1" y="6"/>
                </a:cxn>
                <a:cxn ang="0">
                  <a:pos x="2" y="7"/>
                </a:cxn>
                <a:cxn ang="0">
                  <a:pos x="4" y="7"/>
                </a:cxn>
                <a:cxn ang="0">
                  <a:pos x="6" y="8"/>
                </a:cxn>
                <a:cxn ang="0">
                  <a:pos x="113" y="8"/>
                </a:cxn>
                <a:cxn ang="0">
                  <a:pos x="113" y="42"/>
                </a:cxn>
                <a:cxn ang="0">
                  <a:pos x="115" y="42"/>
                </a:cxn>
                <a:cxn ang="0">
                  <a:pos x="117" y="42"/>
                </a:cxn>
                <a:cxn ang="0">
                  <a:pos x="118" y="41"/>
                </a:cxn>
                <a:cxn ang="0">
                  <a:pos x="119" y="39"/>
                </a:cxn>
                <a:cxn ang="0">
                  <a:pos x="118" y="37"/>
                </a:cxn>
                <a:cxn ang="0">
                  <a:pos x="117" y="35"/>
                </a:cxn>
                <a:cxn ang="0">
                  <a:pos x="115" y="35"/>
                </a:cxn>
                <a:cxn ang="0">
                  <a:pos x="113" y="35"/>
                </a:cxn>
                <a:cxn ang="0">
                  <a:pos x="6" y="35"/>
                </a:cxn>
                <a:cxn ang="0">
                  <a:pos x="4" y="35"/>
                </a:cxn>
                <a:cxn ang="0">
                  <a:pos x="2" y="35"/>
                </a:cxn>
                <a:cxn ang="0">
                  <a:pos x="1" y="37"/>
                </a:cxn>
                <a:cxn ang="0">
                  <a:pos x="0" y="39"/>
                </a:cxn>
                <a:cxn ang="0">
                  <a:pos x="1" y="41"/>
                </a:cxn>
                <a:cxn ang="0">
                  <a:pos x="2" y="42"/>
                </a:cxn>
                <a:cxn ang="0">
                  <a:pos x="4" y="42"/>
                </a:cxn>
                <a:cxn ang="0">
                  <a:pos x="6" y="42"/>
                </a:cxn>
                <a:cxn ang="0">
                  <a:pos x="113" y="42"/>
                </a:cxn>
              </a:cxnLst>
              <a:rect l="0" t="0" r="r" b="b"/>
              <a:pathLst>
                <a:path w="119" h="42">
                  <a:moveTo>
                    <a:pt x="113" y="8"/>
                  </a:moveTo>
                  <a:lnTo>
                    <a:pt x="115" y="7"/>
                  </a:lnTo>
                  <a:lnTo>
                    <a:pt x="117" y="7"/>
                  </a:lnTo>
                  <a:lnTo>
                    <a:pt x="118" y="6"/>
                  </a:lnTo>
                  <a:lnTo>
                    <a:pt x="119" y="4"/>
                  </a:lnTo>
                  <a:lnTo>
                    <a:pt x="118" y="2"/>
                  </a:lnTo>
                  <a:lnTo>
                    <a:pt x="117" y="1"/>
                  </a:lnTo>
                  <a:lnTo>
                    <a:pt x="115" y="0"/>
                  </a:lnTo>
                  <a:lnTo>
                    <a:pt x="113" y="0"/>
                  </a:lnTo>
                  <a:lnTo>
                    <a:pt x="6" y="0"/>
                  </a:lnTo>
                  <a:lnTo>
                    <a:pt x="4" y="0"/>
                  </a:lnTo>
                  <a:lnTo>
                    <a:pt x="2" y="1"/>
                  </a:lnTo>
                  <a:lnTo>
                    <a:pt x="1" y="2"/>
                  </a:lnTo>
                  <a:lnTo>
                    <a:pt x="0" y="4"/>
                  </a:lnTo>
                  <a:lnTo>
                    <a:pt x="1" y="6"/>
                  </a:lnTo>
                  <a:lnTo>
                    <a:pt x="2" y="7"/>
                  </a:lnTo>
                  <a:lnTo>
                    <a:pt x="4" y="7"/>
                  </a:lnTo>
                  <a:lnTo>
                    <a:pt x="6" y="8"/>
                  </a:lnTo>
                  <a:lnTo>
                    <a:pt x="113" y="8"/>
                  </a:lnTo>
                  <a:close/>
                  <a:moveTo>
                    <a:pt x="113" y="42"/>
                  </a:moveTo>
                  <a:lnTo>
                    <a:pt x="115" y="42"/>
                  </a:lnTo>
                  <a:lnTo>
                    <a:pt x="117" y="42"/>
                  </a:lnTo>
                  <a:lnTo>
                    <a:pt x="118" y="41"/>
                  </a:lnTo>
                  <a:lnTo>
                    <a:pt x="119" y="39"/>
                  </a:lnTo>
                  <a:lnTo>
                    <a:pt x="118" y="37"/>
                  </a:lnTo>
                  <a:lnTo>
                    <a:pt x="117" y="35"/>
                  </a:lnTo>
                  <a:lnTo>
                    <a:pt x="115" y="35"/>
                  </a:lnTo>
                  <a:lnTo>
                    <a:pt x="113" y="35"/>
                  </a:lnTo>
                  <a:lnTo>
                    <a:pt x="6" y="35"/>
                  </a:lnTo>
                  <a:lnTo>
                    <a:pt x="4" y="35"/>
                  </a:lnTo>
                  <a:lnTo>
                    <a:pt x="2" y="35"/>
                  </a:lnTo>
                  <a:lnTo>
                    <a:pt x="1" y="37"/>
                  </a:lnTo>
                  <a:lnTo>
                    <a:pt x="0" y="39"/>
                  </a:lnTo>
                  <a:lnTo>
                    <a:pt x="1" y="41"/>
                  </a:lnTo>
                  <a:lnTo>
                    <a:pt x="2" y="42"/>
                  </a:lnTo>
                  <a:lnTo>
                    <a:pt x="4" y="42"/>
                  </a:lnTo>
                  <a:lnTo>
                    <a:pt x="6" y="42"/>
                  </a:lnTo>
                  <a:lnTo>
                    <a:pt x="113" y="4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68" name="Rectangle 196"/>
            <p:cNvSpPr>
              <a:spLocks noChangeAspect="1" noChangeArrowheads="1"/>
            </p:cNvSpPr>
            <p:nvPr/>
          </p:nvSpPr>
          <p:spPr bwMode="auto">
            <a:xfrm>
              <a:off x="833" y="294"/>
              <a:ext cx="74" cy="9"/>
            </a:xfrm>
            <a:prstGeom prst="rect">
              <a:avLst/>
            </a:prstGeom>
            <a:solidFill>
              <a:srgbClr val="000000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69" name="Freeform 197"/>
            <p:cNvSpPr>
              <a:spLocks noChangeAspect="1"/>
            </p:cNvSpPr>
            <p:nvPr/>
          </p:nvSpPr>
          <p:spPr bwMode="auto">
            <a:xfrm>
              <a:off x="831" y="321"/>
              <a:ext cx="79" cy="82"/>
            </a:xfrm>
            <a:custGeom>
              <a:avLst/>
              <a:gdLst/>
              <a:ahLst/>
              <a:cxnLst>
                <a:cxn ang="0">
                  <a:pos x="56" y="10"/>
                </a:cxn>
                <a:cxn ang="0">
                  <a:pos x="54" y="15"/>
                </a:cxn>
                <a:cxn ang="0">
                  <a:pos x="55" y="22"/>
                </a:cxn>
                <a:cxn ang="0">
                  <a:pos x="61" y="27"/>
                </a:cxn>
                <a:cxn ang="0">
                  <a:pos x="69" y="27"/>
                </a:cxn>
                <a:cxn ang="0">
                  <a:pos x="75" y="21"/>
                </a:cxn>
                <a:cxn ang="0">
                  <a:pos x="73" y="7"/>
                </a:cxn>
                <a:cxn ang="0">
                  <a:pos x="54" y="0"/>
                </a:cxn>
                <a:cxn ang="0">
                  <a:pos x="34" y="1"/>
                </a:cxn>
                <a:cxn ang="0">
                  <a:pos x="17" y="8"/>
                </a:cxn>
                <a:cxn ang="0">
                  <a:pos x="6" y="19"/>
                </a:cxn>
                <a:cxn ang="0">
                  <a:pos x="1" y="34"/>
                </a:cxn>
                <a:cxn ang="0">
                  <a:pos x="3" y="58"/>
                </a:cxn>
                <a:cxn ang="0">
                  <a:pos x="26" y="79"/>
                </a:cxn>
                <a:cxn ang="0">
                  <a:pos x="54" y="81"/>
                </a:cxn>
                <a:cxn ang="0">
                  <a:pos x="68" y="75"/>
                </a:cxn>
                <a:cxn ang="0">
                  <a:pos x="75" y="68"/>
                </a:cxn>
                <a:cxn ang="0">
                  <a:pos x="78" y="61"/>
                </a:cxn>
                <a:cxn ang="0">
                  <a:pos x="78" y="59"/>
                </a:cxn>
                <a:cxn ang="0">
                  <a:pos x="76" y="58"/>
                </a:cxn>
                <a:cxn ang="0">
                  <a:pos x="72" y="58"/>
                </a:cxn>
                <a:cxn ang="0">
                  <a:pos x="71" y="59"/>
                </a:cxn>
                <a:cxn ang="0">
                  <a:pos x="66" y="67"/>
                </a:cxn>
                <a:cxn ang="0">
                  <a:pos x="54" y="74"/>
                </a:cxn>
                <a:cxn ang="0">
                  <a:pos x="39" y="74"/>
                </a:cxn>
                <a:cxn ang="0">
                  <a:pos x="29" y="66"/>
                </a:cxn>
                <a:cxn ang="0">
                  <a:pos x="24" y="55"/>
                </a:cxn>
                <a:cxn ang="0">
                  <a:pos x="23" y="44"/>
                </a:cxn>
                <a:cxn ang="0">
                  <a:pos x="23" y="36"/>
                </a:cxn>
                <a:cxn ang="0">
                  <a:pos x="24" y="26"/>
                </a:cxn>
                <a:cxn ang="0">
                  <a:pos x="28" y="15"/>
                </a:cxn>
                <a:cxn ang="0">
                  <a:pos x="38" y="8"/>
                </a:cxn>
                <a:cxn ang="0">
                  <a:pos x="53" y="8"/>
                </a:cxn>
              </a:cxnLst>
              <a:rect l="0" t="0" r="r" b="b"/>
              <a:pathLst>
                <a:path w="79" h="82">
                  <a:moveTo>
                    <a:pt x="57" y="8"/>
                  </a:moveTo>
                  <a:lnTo>
                    <a:pt x="56" y="10"/>
                  </a:lnTo>
                  <a:lnTo>
                    <a:pt x="54" y="13"/>
                  </a:lnTo>
                  <a:lnTo>
                    <a:pt x="54" y="15"/>
                  </a:lnTo>
                  <a:lnTo>
                    <a:pt x="54" y="16"/>
                  </a:lnTo>
                  <a:lnTo>
                    <a:pt x="55" y="22"/>
                  </a:lnTo>
                  <a:lnTo>
                    <a:pt x="58" y="25"/>
                  </a:lnTo>
                  <a:lnTo>
                    <a:pt x="61" y="27"/>
                  </a:lnTo>
                  <a:lnTo>
                    <a:pt x="65" y="28"/>
                  </a:lnTo>
                  <a:lnTo>
                    <a:pt x="69" y="27"/>
                  </a:lnTo>
                  <a:lnTo>
                    <a:pt x="73" y="25"/>
                  </a:lnTo>
                  <a:lnTo>
                    <a:pt x="75" y="21"/>
                  </a:lnTo>
                  <a:lnTo>
                    <a:pt x="76" y="16"/>
                  </a:lnTo>
                  <a:lnTo>
                    <a:pt x="73" y="7"/>
                  </a:lnTo>
                  <a:lnTo>
                    <a:pt x="65" y="2"/>
                  </a:lnTo>
                  <a:lnTo>
                    <a:pt x="54" y="0"/>
                  </a:lnTo>
                  <a:lnTo>
                    <a:pt x="45" y="0"/>
                  </a:lnTo>
                  <a:lnTo>
                    <a:pt x="34" y="1"/>
                  </a:lnTo>
                  <a:lnTo>
                    <a:pt x="25" y="4"/>
                  </a:lnTo>
                  <a:lnTo>
                    <a:pt x="17" y="8"/>
                  </a:lnTo>
                  <a:lnTo>
                    <a:pt x="11" y="13"/>
                  </a:lnTo>
                  <a:lnTo>
                    <a:pt x="6" y="19"/>
                  </a:lnTo>
                  <a:lnTo>
                    <a:pt x="3" y="26"/>
                  </a:lnTo>
                  <a:lnTo>
                    <a:pt x="1" y="34"/>
                  </a:lnTo>
                  <a:lnTo>
                    <a:pt x="0" y="41"/>
                  </a:lnTo>
                  <a:lnTo>
                    <a:pt x="3" y="58"/>
                  </a:lnTo>
                  <a:lnTo>
                    <a:pt x="12" y="71"/>
                  </a:lnTo>
                  <a:lnTo>
                    <a:pt x="26" y="79"/>
                  </a:lnTo>
                  <a:lnTo>
                    <a:pt x="44" y="82"/>
                  </a:lnTo>
                  <a:lnTo>
                    <a:pt x="54" y="81"/>
                  </a:lnTo>
                  <a:lnTo>
                    <a:pt x="62" y="79"/>
                  </a:lnTo>
                  <a:lnTo>
                    <a:pt x="68" y="75"/>
                  </a:lnTo>
                  <a:lnTo>
                    <a:pt x="72" y="71"/>
                  </a:lnTo>
                  <a:lnTo>
                    <a:pt x="75" y="68"/>
                  </a:lnTo>
                  <a:lnTo>
                    <a:pt x="77" y="64"/>
                  </a:lnTo>
                  <a:lnTo>
                    <a:pt x="78" y="61"/>
                  </a:lnTo>
                  <a:lnTo>
                    <a:pt x="79" y="60"/>
                  </a:lnTo>
                  <a:lnTo>
                    <a:pt x="78" y="59"/>
                  </a:lnTo>
                  <a:lnTo>
                    <a:pt x="77" y="58"/>
                  </a:lnTo>
                  <a:lnTo>
                    <a:pt x="76" y="58"/>
                  </a:lnTo>
                  <a:lnTo>
                    <a:pt x="74" y="58"/>
                  </a:lnTo>
                  <a:lnTo>
                    <a:pt x="72" y="58"/>
                  </a:lnTo>
                  <a:lnTo>
                    <a:pt x="71" y="58"/>
                  </a:lnTo>
                  <a:lnTo>
                    <a:pt x="71" y="59"/>
                  </a:lnTo>
                  <a:lnTo>
                    <a:pt x="70" y="60"/>
                  </a:lnTo>
                  <a:lnTo>
                    <a:pt x="66" y="67"/>
                  </a:lnTo>
                  <a:lnTo>
                    <a:pt x="60" y="72"/>
                  </a:lnTo>
                  <a:lnTo>
                    <a:pt x="54" y="74"/>
                  </a:lnTo>
                  <a:lnTo>
                    <a:pt x="48" y="75"/>
                  </a:lnTo>
                  <a:lnTo>
                    <a:pt x="39" y="74"/>
                  </a:lnTo>
                  <a:lnTo>
                    <a:pt x="33" y="71"/>
                  </a:lnTo>
                  <a:lnTo>
                    <a:pt x="29" y="66"/>
                  </a:lnTo>
                  <a:lnTo>
                    <a:pt x="26" y="61"/>
                  </a:lnTo>
                  <a:lnTo>
                    <a:pt x="24" y="55"/>
                  </a:lnTo>
                  <a:lnTo>
                    <a:pt x="23" y="49"/>
                  </a:lnTo>
                  <a:lnTo>
                    <a:pt x="23" y="44"/>
                  </a:lnTo>
                  <a:lnTo>
                    <a:pt x="23" y="40"/>
                  </a:lnTo>
                  <a:lnTo>
                    <a:pt x="23" y="36"/>
                  </a:lnTo>
                  <a:lnTo>
                    <a:pt x="23" y="31"/>
                  </a:lnTo>
                  <a:lnTo>
                    <a:pt x="24" y="26"/>
                  </a:lnTo>
                  <a:lnTo>
                    <a:pt x="26" y="20"/>
                  </a:lnTo>
                  <a:lnTo>
                    <a:pt x="28" y="15"/>
                  </a:lnTo>
                  <a:lnTo>
                    <a:pt x="33" y="11"/>
                  </a:lnTo>
                  <a:lnTo>
                    <a:pt x="38" y="8"/>
                  </a:lnTo>
                  <a:lnTo>
                    <a:pt x="46" y="7"/>
                  </a:lnTo>
                  <a:lnTo>
                    <a:pt x="53" y="8"/>
                  </a:lnTo>
                  <a:lnTo>
                    <a:pt x="57" y="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70" name="Freeform 198"/>
            <p:cNvSpPr>
              <a:spLocks noChangeAspect="1"/>
            </p:cNvSpPr>
            <p:nvPr/>
          </p:nvSpPr>
          <p:spPr bwMode="auto">
            <a:xfrm>
              <a:off x="925" y="341"/>
              <a:ext cx="71" cy="89"/>
            </a:xfrm>
            <a:custGeom>
              <a:avLst/>
              <a:gdLst/>
              <a:ahLst/>
              <a:cxnLst>
                <a:cxn ang="0">
                  <a:pos x="20" y="30"/>
                </a:cxn>
                <a:cxn ang="0">
                  <a:pos x="13" y="24"/>
                </a:cxn>
                <a:cxn ang="0">
                  <a:pos x="13" y="17"/>
                </a:cxn>
                <a:cxn ang="0">
                  <a:pos x="14" y="13"/>
                </a:cxn>
                <a:cxn ang="0">
                  <a:pos x="19" y="9"/>
                </a:cxn>
                <a:cxn ang="0">
                  <a:pos x="26" y="7"/>
                </a:cxn>
                <a:cxn ang="0">
                  <a:pos x="35" y="7"/>
                </a:cxn>
                <a:cxn ang="0">
                  <a:pos x="43" y="9"/>
                </a:cxn>
                <a:cxn ang="0">
                  <a:pos x="51" y="13"/>
                </a:cxn>
                <a:cxn ang="0">
                  <a:pos x="56" y="21"/>
                </a:cxn>
                <a:cxn ang="0">
                  <a:pos x="58" y="29"/>
                </a:cxn>
                <a:cxn ang="0">
                  <a:pos x="60" y="30"/>
                </a:cxn>
                <a:cxn ang="0">
                  <a:pos x="64" y="30"/>
                </a:cxn>
                <a:cxn ang="0">
                  <a:pos x="66" y="29"/>
                </a:cxn>
                <a:cxn ang="0">
                  <a:pos x="66" y="4"/>
                </a:cxn>
                <a:cxn ang="0">
                  <a:pos x="63" y="0"/>
                </a:cxn>
                <a:cxn ang="0">
                  <a:pos x="60" y="2"/>
                </a:cxn>
                <a:cxn ang="0">
                  <a:pos x="55" y="7"/>
                </a:cxn>
                <a:cxn ang="0">
                  <a:pos x="54" y="7"/>
                </a:cxn>
                <a:cxn ang="0">
                  <a:pos x="48" y="3"/>
                </a:cxn>
                <a:cxn ang="0">
                  <a:pos x="36" y="1"/>
                </a:cxn>
                <a:cxn ang="0">
                  <a:pos x="16" y="3"/>
                </a:cxn>
                <a:cxn ang="0">
                  <a:pos x="1" y="17"/>
                </a:cxn>
                <a:cxn ang="0">
                  <a:pos x="2" y="35"/>
                </a:cxn>
                <a:cxn ang="0">
                  <a:pos x="11" y="46"/>
                </a:cxn>
                <a:cxn ang="0">
                  <a:pos x="25" y="50"/>
                </a:cxn>
                <a:cxn ang="0">
                  <a:pos x="38" y="53"/>
                </a:cxn>
                <a:cxn ang="0">
                  <a:pos x="44" y="54"/>
                </a:cxn>
                <a:cxn ang="0">
                  <a:pos x="50" y="56"/>
                </a:cxn>
                <a:cxn ang="0">
                  <a:pos x="57" y="63"/>
                </a:cxn>
                <a:cxn ang="0">
                  <a:pos x="58" y="69"/>
                </a:cxn>
                <a:cxn ang="0">
                  <a:pos x="57" y="73"/>
                </a:cxn>
                <a:cxn ang="0">
                  <a:pos x="53" y="78"/>
                </a:cxn>
                <a:cxn ang="0">
                  <a:pos x="45" y="82"/>
                </a:cxn>
                <a:cxn ang="0">
                  <a:pos x="35" y="82"/>
                </a:cxn>
                <a:cxn ang="0">
                  <a:pos x="24" y="80"/>
                </a:cxn>
                <a:cxn ang="0">
                  <a:pos x="13" y="75"/>
                </a:cxn>
                <a:cxn ang="0">
                  <a:pos x="8" y="66"/>
                </a:cxn>
                <a:cxn ang="0">
                  <a:pos x="7" y="61"/>
                </a:cxn>
                <a:cxn ang="0">
                  <a:pos x="6" y="59"/>
                </a:cxn>
                <a:cxn ang="0">
                  <a:pos x="2" y="59"/>
                </a:cxn>
                <a:cxn ang="0">
                  <a:pos x="0" y="61"/>
                </a:cxn>
                <a:cxn ang="0">
                  <a:pos x="0" y="85"/>
                </a:cxn>
                <a:cxn ang="0">
                  <a:pos x="3" y="89"/>
                </a:cxn>
                <a:cxn ang="0">
                  <a:pos x="5" y="88"/>
                </a:cxn>
                <a:cxn ang="0">
                  <a:pos x="11" y="83"/>
                </a:cxn>
                <a:cxn ang="0">
                  <a:pos x="39" y="89"/>
                </a:cxn>
                <a:cxn ang="0">
                  <a:pos x="64" y="80"/>
                </a:cxn>
                <a:cxn ang="0">
                  <a:pos x="71" y="62"/>
                </a:cxn>
                <a:cxn ang="0">
                  <a:pos x="68" y="52"/>
                </a:cxn>
                <a:cxn ang="0">
                  <a:pos x="63" y="45"/>
                </a:cxn>
                <a:cxn ang="0">
                  <a:pos x="55" y="39"/>
                </a:cxn>
                <a:cxn ang="0">
                  <a:pos x="47" y="36"/>
                </a:cxn>
              </a:cxnLst>
              <a:rect l="0" t="0" r="r" b="b"/>
              <a:pathLst>
                <a:path w="71" h="89">
                  <a:moveTo>
                    <a:pt x="26" y="32"/>
                  </a:moveTo>
                  <a:lnTo>
                    <a:pt x="20" y="30"/>
                  </a:lnTo>
                  <a:lnTo>
                    <a:pt x="16" y="27"/>
                  </a:lnTo>
                  <a:lnTo>
                    <a:pt x="13" y="24"/>
                  </a:lnTo>
                  <a:lnTo>
                    <a:pt x="12" y="20"/>
                  </a:lnTo>
                  <a:lnTo>
                    <a:pt x="13" y="17"/>
                  </a:lnTo>
                  <a:lnTo>
                    <a:pt x="13" y="15"/>
                  </a:lnTo>
                  <a:lnTo>
                    <a:pt x="14" y="13"/>
                  </a:lnTo>
                  <a:lnTo>
                    <a:pt x="16" y="11"/>
                  </a:lnTo>
                  <a:lnTo>
                    <a:pt x="19" y="9"/>
                  </a:lnTo>
                  <a:lnTo>
                    <a:pt x="22" y="8"/>
                  </a:lnTo>
                  <a:lnTo>
                    <a:pt x="26" y="7"/>
                  </a:lnTo>
                  <a:lnTo>
                    <a:pt x="31" y="7"/>
                  </a:lnTo>
                  <a:lnTo>
                    <a:pt x="35" y="7"/>
                  </a:lnTo>
                  <a:lnTo>
                    <a:pt x="39" y="8"/>
                  </a:lnTo>
                  <a:lnTo>
                    <a:pt x="43" y="9"/>
                  </a:lnTo>
                  <a:lnTo>
                    <a:pt x="47" y="11"/>
                  </a:lnTo>
                  <a:lnTo>
                    <a:pt x="51" y="13"/>
                  </a:lnTo>
                  <a:lnTo>
                    <a:pt x="54" y="17"/>
                  </a:lnTo>
                  <a:lnTo>
                    <a:pt x="56" y="21"/>
                  </a:lnTo>
                  <a:lnTo>
                    <a:pt x="58" y="27"/>
                  </a:lnTo>
                  <a:lnTo>
                    <a:pt x="58" y="29"/>
                  </a:lnTo>
                  <a:lnTo>
                    <a:pt x="59" y="30"/>
                  </a:lnTo>
                  <a:lnTo>
                    <a:pt x="60" y="30"/>
                  </a:lnTo>
                  <a:lnTo>
                    <a:pt x="62" y="30"/>
                  </a:lnTo>
                  <a:lnTo>
                    <a:pt x="64" y="30"/>
                  </a:lnTo>
                  <a:lnTo>
                    <a:pt x="65" y="30"/>
                  </a:lnTo>
                  <a:lnTo>
                    <a:pt x="66" y="29"/>
                  </a:lnTo>
                  <a:lnTo>
                    <a:pt x="66" y="26"/>
                  </a:lnTo>
                  <a:lnTo>
                    <a:pt x="66" y="4"/>
                  </a:lnTo>
                  <a:lnTo>
                    <a:pt x="66" y="2"/>
                  </a:lnTo>
                  <a:lnTo>
                    <a:pt x="63" y="0"/>
                  </a:lnTo>
                  <a:lnTo>
                    <a:pt x="62" y="1"/>
                  </a:lnTo>
                  <a:lnTo>
                    <a:pt x="60" y="2"/>
                  </a:lnTo>
                  <a:lnTo>
                    <a:pt x="56" y="6"/>
                  </a:lnTo>
                  <a:lnTo>
                    <a:pt x="55" y="7"/>
                  </a:lnTo>
                  <a:lnTo>
                    <a:pt x="54" y="7"/>
                  </a:lnTo>
                  <a:lnTo>
                    <a:pt x="54" y="7"/>
                  </a:lnTo>
                  <a:lnTo>
                    <a:pt x="53" y="6"/>
                  </a:lnTo>
                  <a:lnTo>
                    <a:pt x="48" y="3"/>
                  </a:lnTo>
                  <a:lnTo>
                    <a:pt x="42" y="2"/>
                  </a:lnTo>
                  <a:lnTo>
                    <a:pt x="36" y="1"/>
                  </a:lnTo>
                  <a:lnTo>
                    <a:pt x="31" y="0"/>
                  </a:lnTo>
                  <a:lnTo>
                    <a:pt x="16" y="3"/>
                  </a:lnTo>
                  <a:lnTo>
                    <a:pt x="7" y="9"/>
                  </a:lnTo>
                  <a:lnTo>
                    <a:pt x="1" y="17"/>
                  </a:lnTo>
                  <a:lnTo>
                    <a:pt x="0" y="26"/>
                  </a:lnTo>
                  <a:lnTo>
                    <a:pt x="2" y="35"/>
                  </a:lnTo>
                  <a:lnTo>
                    <a:pt x="6" y="41"/>
                  </a:lnTo>
                  <a:lnTo>
                    <a:pt x="11" y="46"/>
                  </a:lnTo>
                  <a:lnTo>
                    <a:pt x="17" y="48"/>
                  </a:lnTo>
                  <a:lnTo>
                    <a:pt x="25" y="50"/>
                  </a:lnTo>
                  <a:lnTo>
                    <a:pt x="35" y="52"/>
                  </a:lnTo>
                  <a:lnTo>
                    <a:pt x="38" y="53"/>
                  </a:lnTo>
                  <a:lnTo>
                    <a:pt x="41" y="54"/>
                  </a:lnTo>
                  <a:lnTo>
                    <a:pt x="44" y="54"/>
                  </a:lnTo>
                  <a:lnTo>
                    <a:pt x="45" y="54"/>
                  </a:lnTo>
                  <a:lnTo>
                    <a:pt x="50" y="56"/>
                  </a:lnTo>
                  <a:lnTo>
                    <a:pt x="54" y="59"/>
                  </a:lnTo>
                  <a:lnTo>
                    <a:pt x="57" y="63"/>
                  </a:lnTo>
                  <a:lnTo>
                    <a:pt x="58" y="68"/>
                  </a:lnTo>
                  <a:lnTo>
                    <a:pt x="58" y="69"/>
                  </a:lnTo>
                  <a:lnTo>
                    <a:pt x="57" y="71"/>
                  </a:lnTo>
                  <a:lnTo>
                    <a:pt x="57" y="73"/>
                  </a:lnTo>
                  <a:lnTo>
                    <a:pt x="55" y="76"/>
                  </a:lnTo>
                  <a:lnTo>
                    <a:pt x="53" y="78"/>
                  </a:lnTo>
                  <a:lnTo>
                    <a:pt x="50" y="80"/>
                  </a:lnTo>
                  <a:lnTo>
                    <a:pt x="45" y="82"/>
                  </a:lnTo>
                  <a:lnTo>
                    <a:pt x="39" y="82"/>
                  </a:lnTo>
                  <a:lnTo>
                    <a:pt x="35" y="82"/>
                  </a:lnTo>
                  <a:lnTo>
                    <a:pt x="30" y="82"/>
                  </a:lnTo>
                  <a:lnTo>
                    <a:pt x="24" y="80"/>
                  </a:lnTo>
                  <a:lnTo>
                    <a:pt x="18" y="78"/>
                  </a:lnTo>
                  <a:lnTo>
                    <a:pt x="13" y="75"/>
                  </a:lnTo>
                  <a:lnTo>
                    <a:pt x="10" y="70"/>
                  </a:lnTo>
                  <a:lnTo>
                    <a:pt x="8" y="66"/>
                  </a:lnTo>
                  <a:lnTo>
                    <a:pt x="8" y="62"/>
                  </a:lnTo>
                  <a:lnTo>
                    <a:pt x="7" y="61"/>
                  </a:lnTo>
                  <a:lnTo>
                    <a:pt x="7" y="60"/>
                  </a:lnTo>
                  <a:lnTo>
                    <a:pt x="6" y="59"/>
                  </a:lnTo>
                  <a:lnTo>
                    <a:pt x="4" y="59"/>
                  </a:lnTo>
                  <a:lnTo>
                    <a:pt x="2" y="59"/>
                  </a:lnTo>
                  <a:lnTo>
                    <a:pt x="0" y="60"/>
                  </a:lnTo>
                  <a:lnTo>
                    <a:pt x="0" y="61"/>
                  </a:lnTo>
                  <a:lnTo>
                    <a:pt x="0" y="63"/>
                  </a:lnTo>
                  <a:lnTo>
                    <a:pt x="0" y="85"/>
                  </a:lnTo>
                  <a:lnTo>
                    <a:pt x="0" y="88"/>
                  </a:lnTo>
                  <a:lnTo>
                    <a:pt x="3" y="89"/>
                  </a:lnTo>
                  <a:lnTo>
                    <a:pt x="4" y="89"/>
                  </a:lnTo>
                  <a:lnTo>
                    <a:pt x="5" y="88"/>
                  </a:lnTo>
                  <a:lnTo>
                    <a:pt x="8" y="85"/>
                  </a:lnTo>
                  <a:lnTo>
                    <a:pt x="11" y="83"/>
                  </a:lnTo>
                  <a:lnTo>
                    <a:pt x="25" y="88"/>
                  </a:lnTo>
                  <a:lnTo>
                    <a:pt x="39" y="89"/>
                  </a:lnTo>
                  <a:lnTo>
                    <a:pt x="54" y="87"/>
                  </a:lnTo>
                  <a:lnTo>
                    <a:pt x="64" y="80"/>
                  </a:lnTo>
                  <a:lnTo>
                    <a:pt x="69" y="72"/>
                  </a:lnTo>
                  <a:lnTo>
                    <a:pt x="71" y="62"/>
                  </a:lnTo>
                  <a:lnTo>
                    <a:pt x="70" y="57"/>
                  </a:lnTo>
                  <a:lnTo>
                    <a:pt x="68" y="52"/>
                  </a:lnTo>
                  <a:lnTo>
                    <a:pt x="66" y="48"/>
                  </a:lnTo>
                  <a:lnTo>
                    <a:pt x="63" y="45"/>
                  </a:lnTo>
                  <a:lnTo>
                    <a:pt x="59" y="42"/>
                  </a:lnTo>
                  <a:lnTo>
                    <a:pt x="55" y="39"/>
                  </a:lnTo>
                  <a:lnTo>
                    <a:pt x="51" y="37"/>
                  </a:lnTo>
                  <a:lnTo>
                    <a:pt x="47" y="36"/>
                  </a:lnTo>
                  <a:lnTo>
                    <a:pt x="26" y="3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71" name="Freeform 199"/>
            <p:cNvSpPr>
              <a:spLocks noChangeAspect="1" noEditPoints="1"/>
            </p:cNvSpPr>
            <p:nvPr/>
          </p:nvSpPr>
          <p:spPr bwMode="auto">
            <a:xfrm>
              <a:off x="1010" y="372"/>
              <a:ext cx="64" cy="57"/>
            </a:xfrm>
            <a:custGeom>
              <a:avLst/>
              <a:gdLst/>
              <a:ahLst/>
              <a:cxnLst>
                <a:cxn ang="0">
                  <a:pos x="61" y="31"/>
                </a:cxn>
                <a:cxn ang="0">
                  <a:pos x="64" y="29"/>
                </a:cxn>
                <a:cxn ang="0">
                  <a:pos x="64" y="23"/>
                </a:cxn>
                <a:cxn ang="0">
                  <a:pos x="61" y="13"/>
                </a:cxn>
                <a:cxn ang="0">
                  <a:pos x="52" y="4"/>
                </a:cxn>
                <a:cxn ang="0">
                  <a:pos x="40" y="0"/>
                </a:cxn>
                <a:cxn ang="0">
                  <a:pos x="19" y="2"/>
                </a:cxn>
                <a:cxn ang="0">
                  <a:pos x="2" y="18"/>
                </a:cxn>
                <a:cxn ang="0">
                  <a:pos x="2" y="39"/>
                </a:cxn>
                <a:cxn ang="0">
                  <a:pos x="20" y="55"/>
                </a:cxn>
                <a:cxn ang="0">
                  <a:pos x="40" y="57"/>
                </a:cxn>
                <a:cxn ang="0">
                  <a:pos x="49" y="56"/>
                </a:cxn>
                <a:cxn ang="0">
                  <a:pos x="59" y="50"/>
                </a:cxn>
                <a:cxn ang="0">
                  <a:pos x="63" y="44"/>
                </a:cxn>
                <a:cxn ang="0">
                  <a:pos x="63" y="41"/>
                </a:cxn>
                <a:cxn ang="0">
                  <a:pos x="61" y="40"/>
                </a:cxn>
                <a:cxn ang="0">
                  <a:pos x="57" y="40"/>
                </a:cxn>
                <a:cxn ang="0">
                  <a:pos x="54" y="45"/>
                </a:cxn>
                <a:cxn ang="0">
                  <a:pos x="49" y="49"/>
                </a:cxn>
                <a:cxn ang="0">
                  <a:pos x="43" y="51"/>
                </a:cxn>
                <a:cxn ang="0">
                  <a:pos x="39" y="51"/>
                </a:cxn>
                <a:cxn ang="0">
                  <a:pos x="31" y="50"/>
                </a:cxn>
                <a:cxn ang="0">
                  <a:pos x="23" y="46"/>
                </a:cxn>
                <a:cxn ang="0">
                  <a:pos x="19" y="40"/>
                </a:cxn>
                <a:cxn ang="0">
                  <a:pos x="18" y="33"/>
                </a:cxn>
                <a:cxn ang="0">
                  <a:pos x="59" y="31"/>
                </a:cxn>
                <a:cxn ang="0">
                  <a:pos x="17" y="23"/>
                </a:cxn>
                <a:cxn ang="0">
                  <a:pos x="19" y="17"/>
                </a:cxn>
                <a:cxn ang="0">
                  <a:pos x="22" y="11"/>
                </a:cxn>
                <a:cxn ang="0">
                  <a:pos x="29" y="6"/>
                </a:cxn>
                <a:cxn ang="0">
                  <a:pos x="40" y="6"/>
                </a:cxn>
                <a:cxn ang="0">
                  <a:pos x="47" y="11"/>
                </a:cxn>
                <a:cxn ang="0">
                  <a:pos x="50" y="17"/>
                </a:cxn>
                <a:cxn ang="0">
                  <a:pos x="51" y="23"/>
                </a:cxn>
                <a:cxn ang="0">
                  <a:pos x="17" y="25"/>
                </a:cxn>
              </a:cxnLst>
              <a:rect l="0" t="0" r="r" b="b"/>
              <a:pathLst>
                <a:path w="64" h="57">
                  <a:moveTo>
                    <a:pt x="59" y="31"/>
                  </a:moveTo>
                  <a:lnTo>
                    <a:pt x="61" y="31"/>
                  </a:lnTo>
                  <a:lnTo>
                    <a:pt x="63" y="30"/>
                  </a:lnTo>
                  <a:lnTo>
                    <a:pt x="64" y="29"/>
                  </a:lnTo>
                  <a:lnTo>
                    <a:pt x="64" y="27"/>
                  </a:lnTo>
                  <a:lnTo>
                    <a:pt x="64" y="23"/>
                  </a:lnTo>
                  <a:lnTo>
                    <a:pt x="63" y="18"/>
                  </a:lnTo>
                  <a:lnTo>
                    <a:pt x="61" y="13"/>
                  </a:lnTo>
                  <a:lnTo>
                    <a:pt x="57" y="8"/>
                  </a:lnTo>
                  <a:lnTo>
                    <a:pt x="52" y="4"/>
                  </a:lnTo>
                  <a:lnTo>
                    <a:pt x="46" y="1"/>
                  </a:lnTo>
                  <a:lnTo>
                    <a:pt x="40" y="0"/>
                  </a:lnTo>
                  <a:lnTo>
                    <a:pt x="34" y="0"/>
                  </a:lnTo>
                  <a:lnTo>
                    <a:pt x="19" y="2"/>
                  </a:lnTo>
                  <a:lnTo>
                    <a:pt x="8" y="9"/>
                  </a:lnTo>
                  <a:lnTo>
                    <a:pt x="2" y="18"/>
                  </a:lnTo>
                  <a:lnTo>
                    <a:pt x="0" y="29"/>
                  </a:lnTo>
                  <a:lnTo>
                    <a:pt x="2" y="39"/>
                  </a:lnTo>
                  <a:lnTo>
                    <a:pt x="9" y="49"/>
                  </a:lnTo>
                  <a:lnTo>
                    <a:pt x="20" y="55"/>
                  </a:lnTo>
                  <a:lnTo>
                    <a:pt x="36" y="57"/>
                  </a:lnTo>
                  <a:lnTo>
                    <a:pt x="40" y="57"/>
                  </a:lnTo>
                  <a:lnTo>
                    <a:pt x="45" y="57"/>
                  </a:lnTo>
                  <a:lnTo>
                    <a:pt x="49" y="56"/>
                  </a:lnTo>
                  <a:lnTo>
                    <a:pt x="54" y="54"/>
                  </a:lnTo>
                  <a:lnTo>
                    <a:pt x="59" y="50"/>
                  </a:lnTo>
                  <a:lnTo>
                    <a:pt x="62" y="47"/>
                  </a:lnTo>
                  <a:lnTo>
                    <a:pt x="63" y="44"/>
                  </a:lnTo>
                  <a:lnTo>
                    <a:pt x="64" y="42"/>
                  </a:lnTo>
                  <a:lnTo>
                    <a:pt x="63" y="41"/>
                  </a:lnTo>
                  <a:lnTo>
                    <a:pt x="62" y="40"/>
                  </a:lnTo>
                  <a:lnTo>
                    <a:pt x="61" y="40"/>
                  </a:lnTo>
                  <a:lnTo>
                    <a:pt x="60" y="40"/>
                  </a:lnTo>
                  <a:lnTo>
                    <a:pt x="57" y="40"/>
                  </a:lnTo>
                  <a:lnTo>
                    <a:pt x="56" y="42"/>
                  </a:lnTo>
                  <a:lnTo>
                    <a:pt x="54" y="45"/>
                  </a:lnTo>
                  <a:lnTo>
                    <a:pt x="52" y="47"/>
                  </a:lnTo>
                  <a:lnTo>
                    <a:pt x="49" y="49"/>
                  </a:lnTo>
                  <a:lnTo>
                    <a:pt x="46" y="50"/>
                  </a:lnTo>
                  <a:lnTo>
                    <a:pt x="43" y="51"/>
                  </a:lnTo>
                  <a:lnTo>
                    <a:pt x="41" y="51"/>
                  </a:lnTo>
                  <a:lnTo>
                    <a:pt x="39" y="51"/>
                  </a:lnTo>
                  <a:lnTo>
                    <a:pt x="38" y="51"/>
                  </a:lnTo>
                  <a:lnTo>
                    <a:pt x="31" y="50"/>
                  </a:lnTo>
                  <a:lnTo>
                    <a:pt x="27" y="49"/>
                  </a:lnTo>
                  <a:lnTo>
                    <a:pt x="23" y="46"/>
                  </a:lnTo>
                  <a:lnTo>
                    <a:pt x="20" y="43"/>
                  </a:lnTo>
                  <a:lnTo>
                    <a:pt x="19" y="40"/>
                  </a:lnTo>
                  <a:lnTo>
                    <a:pt x="18" y="36"/>
                  </a:lnTo>
                  <a:lnTo>
                    <a:pt x="18" y="33"/>
                  </a:lnTo>
                  <a:lnTo>
                    <a:pt x="17" y="31"/>
                  </a:lnTo>
                  <a:lnTo>
                    <a:pt x="59" y="31"/>
                  </a:lnTo>
                  <a:close/>
                  <a:moveTo>
                    <a:pt x="17" y="25"/>
                  </a:moveTo>
                  <a:lnTo>
                    <a:pt x="17" y="23"/>
                  </a:lnTo>
                  <a:lnTo>
                    <a:pt x="18" y="20"/>
                  </a:lnTo>
                  <a:lnTo>
                    <a:pt x="19" y="17"/>
                  </a:lnTo>
                  <a:lnTo>
                    <a:pt x="20" y="14"/>
                  </a:lnTo>
                  <a:lnTo>
                    <a:pt x="22" y="11"/>
                  </a:lnTo>
                  <a:lnTo>
                    <a:pt x="25" y="8"/>
                  </a:lnTo>
                  <a:lnTo>
                    <a:pt x="29" y="6"/>
                  </a:lnTo>
                  <a:lnTo>
                    <a:pt x="34" y="6"/>
                  </a:lnTo>
                  <a:lnTo>
                    <a:pt x="40" y="6"/>
                  </a:lnTo>
                  <a:lnTo>
                    <a:pt x="44" y="8"/>
                  </a:lnTo>
                  <a:lnTo>
                    <a:pt x="47" y="11"/>
                  </a:lnTo>
                  <a:lnTo>
                    <a:pt x="49" y="14"/>
                  </a:lnTo>
                  <a:lnTo>
                    <a:pt x="50" y="17"/>
                  </a:lnTo>
                  <a:lnTo>
                    <a:pt x="51" y="20"/>
                  </a:lnTo>
                  <a:lnTo>
                    <a:pt x="51" y="23"/>
                  </a:lnTo>
                  <a:lnTo>
                    <a:pt x="52" y="25"/>
                  </a:lnTo>
                  <a:lnTo>
                    <a:pt x="17" y="2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72" name="Freeform 200"/>
            <p:cNvSpPr>
              <a:spLocks noChangeAspect="1"/>
            </p:cNvSpPr>
            <p:nvPr/>
          </p:nvSpPr>
          <p:spPr bwMode="auto">
            <a:xfrm>
              <a:off x="1085" y="372"/>
              <a:ext cx="61" cy="57"/>
            </a:xfrm>
            <a:custGeom>
              <a:avLst/>
              <a:gdLst/>
              <a:ahLst/>
              <a:cxnLst>
                <a:cxn ang="0">
                  <a:pos x="60" y="40"/>
                </a:cxn>
                <a:cxn ang="0">
                  <a:pos x="54" y="41"/>
                </a:cxn>
                <a:cxn ang="0">
                  <a:pos x="51" y="45"/>
                </a:cxn>
                <a:cxn ang="0">
                  <a:pos x="44" y="50"/>
                </a:cxn>
                <a:cxn ang="0">
                  <a:pos x="31" y="50"/>
                </a:cxn>
                <a:cxn ang="0">
                  <a:pos x="22" y="45"/>
                </a:cxn>
                <a:cxn ang="0">
                  <a:pos x="18" y="38"/>
                </a:cxn>
                <a:cxn ang="0">
                  <a:pos x="17" y="31"/>
                </a:cxn>
                <a:cxn ang="0">
                  <a:pos x="17" y="25"/>
                </a:cxn>
                <a:cxn ang="0">
                  <a:pos x="19" y="17"/>
                </a:cxn>
                <a:cxn ang="0">
                  <a:pos x="22" y="11"/>
                </a:cxn>
                <a:cxn ang="0">
                  <a:pos x="30" y="7"/>
                </a:cxn>
                <a:cxn ang="0">
                  <a:pos x="37" y="6"/>
                </a:cxn>
                <a:cxn ang="0">
                  <a:pos x="42" y="7"/>
                </a:cxn>
                <a:cxn ang="0">
                  <a:pos x="43" y="8"/>
                </a:cxn>
                <a:cxn ang="0">
                  <a:pos x="42" y="13"/>
                </a:cxn>
                <a:cxn ang="0">
                  <a:pos x="44" y="19"/>
                </a:cxn>
                <a:cxn ang="0">
                  <a:pos x="50" y="21"/>
                </a:cxn>
                <a:cxn ang="0">
                  <a:pos x="57" y="19"/>
                </a:cxn>
                <a:cxn ang="0">
                  <a:pos x="59" y="12"/>
                </a:cxn>
                <a:cxn ang="0">
                  <a:pos x="56" y="5"/>
                </a:cxn>
                <a:cxn ang="0">
                  <a:pos x="50" y="2"/>
                </a:cxn>
                <a:cxn ang="0">
                  <a:pos x="42" y="0"/>
                </a:cxn>
                <a:cxn ang="0">
                  <a:pos x="35" y="0"/>
                </a:cxn>
                <a:cxn ang="0">
                  <a:pos x="18" y="3"/>
                </a:cxn>
                <a:cxn ang="0">
                  <a:pos x="7" y="10"/>
                </a:cxn>
                <a:cxn ang="0">
                  <a:pos x="1" y="20"/>
                </a:cxn>
                <a:cxn ang="0">
                  <a:pos x="0" y="29"/>
                </a:cxn>
                <a:cxn ang="0">
                  <a:pos x="8" y="49"/>
                </a:cxn>
                <a:cxn ang="0">
                  <a:pos x="34" y="57"/>
                </a:cxn>
                <a:cxn ang="0">
                  <a:pos x="52" y="54"/>
                </a:cxn>
                <a:cxn ang="0">
                  <a:pos x="59" y="47"/>
                </a:cxn>
                <a:cxn ang="0">
                  <a:pos x="61" y="42"/>
                </a:cxn>
              </a:cxnLst>
              <a:rect l="0" t="0" r="r" b="b"/>
              <a:pathLst>
                <a:path w="61" h="57">
                  <a:moveTo>
                    <a:pt x="61" y="42"/>
                  </a:moveTo>
                  <a:lnTo>
                    <a:pt x="60" y="40"/>
                  </a:lnTo>
                  <a:lnTo>
                    <a:pt x="57" y="40"/>
                  </a:lnTo>
                  <a:lnTo>
                    <a:pt x="54" y="41"/>
                  </a:lnTo>
                  <a:lnTo>
                    <a:pt x="53" y="42"/>
                  </a:lnTo>
                  <a:lnTo>
                    <a:pt x="51" y="45"/>
                  </a:lnTo>
                  <a:lnTo>
                    <a:pt x="48" y="48"/>
                  </a:lnTo>
                  <a:lnTo>
                    <a:pt x="44" y="50"/>
                  </a:lnTo>
                  <a:lnTo>
                    <a:pt x="37" y="51"/>
                  </a:lnTo>
                  <a:lnTo>
                    <a:pt x="31" y="50"/>
                  </a:lnTo>
                  <a:lnTo>
                    <a:pt x="26" y="48"/>
                  </a:lnTo>
                  <a:lnTo>
                    <a:pt x="22" y="45"/>
                  </a:lnTo>
                  <a:lnTo>
                    <a:pt x="20" y="42"/>
                  </a:lnTo>
                  <a:lnTo>
                    <a:pt x="18" y="38"/>
                  </a:lnTo>
                  <a:lnTo>
                    <a:pt x="18" y="34"/>
                  </a:lnTo>
                  <a:lnTo>
                    <a:pt x="17" y="31"/>
                  </a:lnTo>
                  <a:lnTo>
                    <a:pt x="17" y="28"/>
                  </a:lnTo>
                  <a:lnTo>
                    <a:pt x="17" y="25"/>
                  </a:lnTo>
                  <a:lnTo>
                    <a:pt x="18" y="21"/>
                  </a:lnTo>
                  <a:lnTo>
                    <a:pt x="19" y="17"/>
                  </a:lnTo>
                  <a:lnTo>
                    <a:pt x="20" y="14"/>
                  </a:lnTo>
                  <a:lnTo>
                    <a:pt x="22" y="11"/>
                  </a:lnTo>
                  <a:lnTo>
                    <a:pt x="26" y="9"/>
                  </a:lnTo>
                  <a:lnTo>
                    <a:pt x="30" y="7"/>
                  </a:lnTo>
                  <a:lnTo>
                    <a:pt x="35" y="6"/>
                  </a:lnTo>
                  <a:lnTo>
                    <a:pt x="37" y="6"/>
                  </a:lnTo>
                  <a:lnTo>
                    <a:pt x="40" y="7"/>
                  </a:lnTo>
                  <a:lnTo>
                    <a:pt x="42" y="7"/>
                  </a:lnTo>
                  <a:lnTo>
                    <a:pt x="43" y="7"/>
                  </a:lnTo>
                  <a:lnTo>
                    <a:pt x="43" y="8"/>
                  </a:lnTo>
                  <a:lnTo>
                    <a:pt x="42" y="9"/>
                  </a:lnTo>
                  <a:lnTo>
                    <a:pt x="42" y="13"/>
                  </a:lnTo>
                  <a:lnTo>
                    <a:pt x="42" y="16"/>
                  </a:lnTo>
                  <a:lnTo>
                    <a:pt x="44" y="19"/>
                  </a:lnTo>
                  <a:lnTo>
                    <a:pt x="47" y="21"/>
                  </a:lnTo>
                  <a:lnTo>
                    <a:pt x="50" y="21"/>
                  </a:lnTo>
                  <a:lnTo>
                    <a:pt x="54" y="21"/>
                  </a:lnTo>
                  <a:lnTo>
                    <a:pt x="57" y="19"/>
                  </a:lnTo>
                  <a:lnTo>
                    <a:pt x="58" y="16"/>
                  </a:lnTo>
                  <a:lnTo>
                    <a:pt x="59" y="12"/>
                  </a:lnTo>
                  <a:lnTo>
                    <a:pt x="58" y="8"/>
                  </a:lnTo>
                  <a:lnTo>
                    <a:pt x="56" y="5"/>
                  </a:lnTo>
                  <a:lnTo>
                    <a:pt x="53" y="3"/>
                  </a:lnTo>
                  <a:lnTo>
                    <a:pt x="50" y="2"/>
                  </a:lnTo>
                  <a:lnTo>
                    <a:pt x="46" y="1"/>
                  </a:lnTo>
                  <a:lnTo>
                    <a:pt x="42" y="0"/>
                  </a:lnTo>
                  <a:lnTo>
                    <a:pt x="38" y="0"/>
                  </a:lnTo>
                  <a:lnTo>
                    <a:pt x="35" y="0"/>
                  </a:lnTo>
                  <a:lnTo>
                    <a:pt x="26" y="1"/>
                  </a:lnTo>
                  <a:lnTo>
                    <a:pt x="18" y="3"/>
                  </a:lnTo>
                  <a:lnTo>
                    <a:pt x="12" y="6"/>
                  </a:lnTo>
                  <a:lnTo>
                    <a:pt x="7" y="10"/>
                  </a:lnTo>
                  <a:lnTo>
                    <a:pt x="4" y="15"/>
                  </a:lnTo>
                  <a:lnTo>
                    <a:pt x="1" y="20"/>
                  </a:lnTo>
                  <a:lnTo>
                    <a:pt x="0" y="24"/>
                  </a:lnTo>
                  <a:lnTo>
                    <a:pt x="0" y="29"/>
                  </a:lnTo>
                  <a:lnTo>
                    <a:pt x="2" y="40"/>
                  </a:lnTo>
                  <a:lnTo>
                    <a:pt x="8" y="49"/>
                  </a:lnTo>
                  <a:lnTo>
                    <a:pt x="19" y="55"/>
                  </a:lnTo>
                  <a:lnTo>
                    <a:pt x="34" y="57"/>
                  </a:lnTo>
                  <a:lnTo>
                    <a:pt x="44" y="57"/>
                  </a:lnTo>
                  <a:lnTo>
                    <a:pt x="52" y="54"/>
                  </a:lnTo>
                  <a:lnTo>
                    <a:pt x="56" y="50"/>
                  </a:lnTo>
                  <a:lnTo>
                    <a:pt x="59" y="47"/>
                  </a:lnTo>
                  <a:lnTo>
                    <a:pt x="60" y="44"/>
                  </a:lnTo>
                  <a:lnTo>
                    <a:pt x="61" y="4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73" name="Freeform 201"/>
            <p:cNvSpPr>
              <a:spLocks noChangeAspect="1"/>
            </p:cNvSpPr>
            <p:nvPr/>
          </p:nvSpPr>
          <p:spPr bwMode="auto">
            <a:xfrm>
              <a:off x="1209" y="298"/>
              <a:ext cx="119" cy="119"/>
            </a:xfrm>
            <a:custGeom>
              <a:avLst/>
              <a:gdLst/>
              <a:ahLst/>
              <a:cxnLst>
                <a:cxn ang="0">
                  <a:pos x="63" y="63"/>
                </a:cxn>
                <a:cxn ang="0">
                  <a:pos x="113" y="63"/>
                </a:cxn>
                <a:cxn ang="0">
                  <a:pos x="115" y="63"/>
                </a:cxn>
                <a:cxn ang="0">
                  <a:pos x="117" y="62"/>
                </a:cxn>
                <a:cxn ang="0">
                  <a:pos x="118" y="61"/>
                </a:cxn>
                <a:cxn ang="0">
                  <a:pos x="119" y="59"/>
                </a:cxn>
                <a:cxn ang="0">
                  <a:pos x="118" y="57"/>
                </a:cxn>
                <a:cxn ang="0">
                  <a:pos x="117" y="56"/>
                </a:cxn>
                <a:cxn ang="0">
                  <a:pos x="115" y="56"/>
                </a:cxn>
                <a:cxn ang="0">
                  <a:pos x="113" y="56"/>
                </a:cxn>
                <a:cxn ang="0">
                  <a:pos x="63" y="56"/>
                </a:cxn>
                <a:cxn ang="0">
                  <a:pos x="63" y="6"/>
                </a:cxn>
                <a:cxn ang="0">
                  <a:pos x="63" y="4"/>
                </a:cxn>
                <a:cxn ang="0">
                  <a:pos x="63" y="2"/>
                </a:cxn>
                <a:cxn ang="0">
                  <a:pos x="62" y="0"/>
                </a:cxn>
                <a:cxn ang="0">
                  <a:pos x="60" y="0"/>
                </a:cxn>
                <a:cxn ang="0">
                  <a:pos x="58" y="0"/>
                </a:cxn>
                <a:cxn ang="0">
                  <a:pos x="57" y="2"/>
                </a:cxn>
                <a:cxn ang="0">
                  <a:pos x="56" y="4"/>
                </a:cxn>
                <a:cxn ang="0">
                  <a:pos x="56" y="6"/>
                </a:cxn>
                <a:cxn ang="0">
                  <a:pos x="56" y="56"/>
                </a:cxn>
                <a:cxn ang="0">
                  <a:pos x="6" y="56"/>
                </a:cxn>
                <a:cxn ang="0">
                  <a:pos x="4" y="56"/>
                </a:cxn>
                <a:cxn ang="0">
                  <a:pos x="3" y="56"/>
                </a:cxn>
                <a:cxn ang="0">
                  <a:pos x="1" y="57"/>
                </a:cxn>
                <a:cxn ang="0">
                  <a:pos x="0" y="59"/>
                </a:cxn>
                <a:cxn ang="0">
                  <a:pos x="1" y="61"/>
                </a:cxn>
                <a:cxn ang="0">
                  <a:pos x="3" y="62"/>
                </a:cxn>
                <a:cxn ang="0">
                  <a:pos x="4" y="63"/>
                </a:cxn>
                <a:cxn ang="0">
                  <a:pos x="6" y="63"/>
                </a:cxn>
                <a:cxn ang="0">
                  <a:pos x="56" y="63"/>
                </a:cxn>
                <a:cxn ang="0">
                  <a:pos x="56" y="113"/>
                </a:cxn>
                <a:cxn ang="0">
                  <a:pos x="56" y="115"/>
                </a:cxn>
                <a:cxn ang="0">
                  <a:pos x="57" y="117"/>
                </a:cxn>
                <a:cxn ang="0">
                  <a:pos x="58" y="118"/>
                </a:cxn>
                <a:cxn ang="0">
                  <a:pos x="60" y="119"/>
                </a:cxn>
                <a:cxn ang="0">
                  <a:pos x="62" y="118"/>
                </a:cxn>
                <a:cxn ang="0">
                  <a:pos x="63" y="117"/>
                </a:cxn>
                <a:cxn ang="0">
                  <a:pos x="63" y="115"/>
                </a:cxn>
                <a:cxn ang="0">
                  <a:pos x="63" y="113"/>
                </a:cxn>
                <a:cxn ang="0">
                  <a:pos x="63" y="63"/>
                </a:cxn>
              </a:cxnLst>
              <a:rect l="0" t="0" r="r" b="b"/>
              <a:pathLst>
                <a:path w="119" h="119">
                  <a:moveTo>
                    <a:pt x="63" y="63"/>
                  </a:moveTo>
                  <a:lnTo>
                    <a:pt x="113" y="63"/>
                  </a:lnTo>
                  <a:lnTo>
                    <a:pt x="115" y="63"/>
                  </a:lnTo>
                  <a:lnTo>
                    <a:pt x="117" y="62"/>
                  </a:lnTo>
                  <a:lnTo>
                    <a:pt x="118" y="61"/>
                  </a:lnTo>
                  <a:lnTo>
                    <a:pt x="119" y="59"/>
                  </a:lnTo>
                  <a:lnTo>
                    <a:pt x="118" y="57"/>
                  </a:lnTo>
                  <a:lnTo>
                    <a:pt x="117" y="56"/>
                  </a:lnTo>
                  <a:lnTo>
                    <a:pt x="115" y="56"/>
                  </a:lnTo>
                  <a:lnTo>
                    <a:pt x="113" y="56"/>
                  </a:lnTo>
                  <a:lnTo>
                    <a:pt x="63" y="56"/>
                  </a:lnTo>
                  <a:lnTo>
                    <a:pt x="63" y="6"/>
                  </a:lnTo>
                  <a:lnTo>
                    <a:pt x="63" y="4"/>
                  </a:lnTo>
                  <a:lnTo>
                    <a:pt x="63" y="2"/>
                  </a:lnTo>
                  <a:lnTo>
                    <a:pt x="62" y="0"/>
                  </a:lnTo>
                  <a:lnTo>
                    <a:pt x="60" y="0"/>
                  </a:lnTo>
                  <a:lnTo>
                    <a:pt x="58" y="0"/>
                  </a:lnTo>
                  <a:lnTo>
                    <a:pt x="57" y="2"/>
                  </a:lnTo>
                  <a:lnTo>
                    <a:pt x="56" y="4"/>
                  </a:lnTo>
                  <a:lnTo>
                    <a:pt x="56" y="6"/>
                  </a:lnTo>
                  <a:lnTo>
                    <a:pt x="56" y="56"/>
                  </a:lnTo>
                  <a:lnTo>
                    <a:pt x="6" y="56"/>
                  </a:lnTo>
                  <a:lnTo>
                    <a:pt x="4" y="56"/>
                  </a:lnTo>
                  <a:lnTo>
                    <a:pt x="3" y="56"/>
                  </a:lnTo>
                  <a:lnTo>
                    <a:pt x="1" y="57"/>
                  </a:lnTo>
                  <a:lnTo>
                    <a:pt x="0" y="59"/>
                  </a:lnTo>
                  <a:lnTo>
                    <a:pt x="1" y="61"/>
                  </a:lnTo>
                  <a:lnTo>
                    <a:pt x="3" y="62"/>
                  </a:lnTo>
                  <a:lnTo>
                    <a:pt x="4" y="63"/>
                  </a:lnTo>
                  <a:lnTo>
                    <a:pt x="6" y="63"/>
                  </a:lnTo>
                  <a:lnTo>
                    <a:pt x="56" y="63"/>
                  </a:lnTo>
                  <a:lnTo>
                    <a:pt x="56" y="113"/>
                  </a:lnTo>
                  <a:lnTo>
                    <a:pt x="56" y="115"/>
                  </a:lnTo>
                  <a:lnTo>
                    <a:pt x="57" y="117"/>
                  </a:lnTo>
                  <a:lnTo>
                    <a:pt x="58" y="118"/>
                  </a:lnTo>
                  <a:lnTo>
                    <a:pt x="60" y="119"/>
                  </a:lnTo>
                  <a:lnTo>
                    <a:pt x="62" y="118"/>
                  </a:lnTo>
                  <a:lnTo>
                    <a:pt x="63" y="117"/>
                  </a:lnTo>
                  <a:lnTo>
                    <a:pt x="63" y="115"/>
                  </a:lnTo>
                  <a:lnTo>
                    <a:pt x="63" y="113"/>
                  </a:lnTo>
                  <a:lnTo>
                    <a:pt x="63" y="6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74" name="Freeform 202"/>
            <p:cNvSpPr>
              <a:spLocks noChangeAspect="1" noEditPoints="1"/>
            </p:cNvSpPr>
            <p:nvPr/>
          </p:nvSpPr>
          <p:spPr bwMode="auto">
            <a:xfrm>
              <a:off x="1385" y="279"/>
              <a:ext cx="146" cy="125"/>
            </a:xfrm>
            <a:custGeom>
              <a:avLst/>
              <a:gdLst/>
              <a:ahLst/>
              <a:cxnLst>
                <a:cxn ang="0">
                  <a:pos x="43" y="9"/>
                </a:cxn>
                <a:cxn ang="0">
                  <a:pos x="74" y="9"/>
                </a:cxn>
                <a:cxn ang="0">
                  <a:pos x="86" y="14"/>
                </a:cxn>
                <a:cxn ang="0">
                  <a:pos x="92" y="21"/>
                </a:cxn>
                <a:cxn ang="0">
                  <a:pos x="93" y="29"/>
                </a:cxn>
                <a:cxn ang="0">
                  <a:pos x="93" y="38"/>
                </a:cxn>
                <a:cxn ang="0">
                  <a:pos x="92" y="46"/>
                </a:cxn>
                <a:cxn ang="0">
                  <a:pos x="86" y="53"/>
                </a:cxn>
                <a:cxn ang="0">
                  <a:pos x="74" y="58"/>
                </a:cxn>
                <a:cxn ang="0">
                  <a:pos x="43" y="58"/>
                </a:cxn>
                <a:cxn ang="0">
                  <a:pos x="104" y="57"/>
                </a:cxn>
                <a:cxn ang="0">
                  <a:pos x="119" y="42"/>
                </a:cxn>
                <a:cxn ang="0">
                  <a:pos x="117" y="21"/>
                </a:cxn>
                <a:cxn ang="0">
                  <a:pos x="90" y="3"/>
                </a:cxn>
                <a:cxn ang="0">
                  <a:pos x="0" y="0"/>
                </a:cxn>
                <a:cxn ang="0">
                  <a:pos x="19" y="9"/>
                </a:cxn>
                <a:cxn ang="0">
                  <a:pos x="0" y="115"/>
                </a:cxn>
                <a:cxn ang="0">
                  <a:pos x="6" y="123"/>
                </a:cxn>
                <a:cxn ang="0">
                  <a:pos x="24" y="122"/>
                </a:cxn>
                <a:cxn ang="0">
                  <a:pos x="38" y="122"/>
                </a:cxn>
                <a:cxn ang="0">
                  <a:pos x="56" y="123"/>
                </a:cxn>
                <a:cxn ang="0">
                  <a:pos x="63" y="115"/>
                </a:cxn>
                <a:cxn ang="0">
                  <a:pos x="43" y="65"/>
                </a:cxn>
                <a:cxn ang="0">
                  <a:pos x="67" y="65"/>
                </a:cxn>
                <a:cxn ang="0">
                  <a:pos x="76" y="67"/>
                </a:cxn>
                <a:cxn ang="0">
                  <a:pos x="83" y="75"/>
                </a:cxn>
                <a:cxn ang="0">
                  <a:pos x="86" y="85"/>
                </a:cxn>
                <a:cxn ang="0">
                  <a:pos x="86" y="102"/>
                </a:cxn>
                <a:cxn ang="0">
                  <a:pos x="91" y="115"/>
                </a:cxn>
                <a:cxn ang="0">
                  <a:pos x="105" y="123"/>
                </a:cxn>
                <a:cxn ang="0">
                  <a:pos x="118" y="125"/>
                </a:cxn>
                <a:cxn ang="0">
                  <a:pos x="131" y="124"/>
                </a:cxn>
                <a:cxn ang="0">
                  <a:pos x="140" y="120"/>
                </a:cxn>
                <a:cxn ang="0">
                  <a:pos x="144" y="113"/>
                </a:cxn>
                <a:cxn ang="0">
                  <a:pos x="146" y="108"/>
                </a:cxn>
                <a:cxn ang="0">
                  <a:pos x="145" y="104"/>
                </a:cxn>
                <a:cxn ang="0">
                  <a:pos x="143" y="102"/>
                </a:cxn>
                <a:cxn ang="0">
                  <a:pos x="139" y="102"/>
                </a:cxn>
                <a:cxn ang="0">
                  <a:pos x="138" y="104"/>
                </a:cxn>
                <a:cxn ang="0">
                  <a:pos x="136" y="112"/>
                </a:cxn>
                <a:cxn ang="0">
                  <a:pos x="130" y="118"/>
                </a:cxn>
                <a:cxn ang="0">
                  <a:pos x="122" y="118"/>
                </a:cxn>
                <a:cxn ang="0">
                  <a:pos x="117" y="114"/>
                </a:cxn>
                <a:cxn ang="0">
                  <a:pos x="115" y="108"/>
                </a:cxn>
                <a:cxn ang="0">
                  <a:pos x="113" y="101"/>
                </a:cxn>
                <a:cxn ang="0">
                  <a:pos x="112" y="95"/>
                </a:cxn>
                <a:cxn ang="0">
                  <a:pos x="111" y="86"/>
                </a:cxn>
                <a:cxn ang="0">
                  <a:pos x="108" y="75"/>
                </a:cxn>
                <a:cxn ang="0">
                  <a:pos x="97" y="65"/>
                </a:cxn>
              </a:cxnLst>
              <a:rect l="0" t="0" r="r" b="b"/>
              <a:pathLst>
                <a:path w="146" h="125">
                  <a:moveTo>
                    <a:pt x="43" y="58"/>
                  </a:moveTo>
                  <a:lnTo>
                    <a:pt x="43" y="9"/>
                  </a:lnTo>
                  <a:lnTo>
                    <a:pt x="64" y="9"/>
                  </a:lnTo>
                  <a:lnTo>
                    <a:pt x="74" y="9"/>
                  </a:lnTo>
                  <a:lnTo>
                    <a:pt x="81" y="11"/>
                  </a:lnTo>
                  <a:lnTo>
                    <a:pt x="86" y="14"/>
                  </a:lnTo>
                  <a:lnTo>
                    <a:pt x="90" y="17"/>
                  </a:lnTo>
                  <a:lnTo>
                    <a:pt x="92" y="21"/>
                  </a:lnTo>
                  <a:lnTo>
                    <a:pt x="93" y="25"/>
                  </a:lnTo>
                  <a:lnTo>
                    <a:pt x="93" y="29"/>
                  </a:lnTo>
                  <a:lnTo>
                    <a:pt x="93" y="34"/>
                  </a:lnTo>
                  <a:lnTo>
                    <a:pt x="93" y="38"/>
                  </a:lnTo>
                  <a:lnTo>
                    <a:pt x="93" y="42"/>
                  </a:lnTo>
                  <a:lnTo>
                    <a:pt x="92" y="46"/>
                  </a:lnTo>
                  <a:lnTo>
                    <a:pt x="90" y="50"/>
                  </a:lnTo>
                  <a:lnTo>
                    <a:pt x="86" y="53"/>
                  </a:lnTo>
                  <a:lnTo>
                    <a:pt x="81" y="56"/>
                  </a:lnTo>
                  <a:lnTo>
                    <a:pt x="74" y="58"/>
                  </a:lnTo>
                  <a:lnTo>
                    <a:pt x="64" y="58"/>
                  </a:lnTo>
                  <a:lnTo>
                    <a:pt x="43" y="58"/>
                  </a:lnTo>
                  <a:close/>
                  <a:moveTo>
                    <a:pt x="91" y="62"/>
                  </a:moveTo>
                  <a:lnTo>
                    <a:pt x="104" y="57"/>
                  </a:lnTo>
                  <a:lnTo>
                    <a:pt x="114" y="50"/>
                  </a:lnTo>
                  <a:lnTo>
                    <a:pt x="119" y="42"/>
                  </a:lnTo>
                  <a:lnTo>
                    <a:pt x="121" y="33"/>
                  </a:lnTo>
                  <a:lnTo>
                    <a:pt x="117" y="21"/>
                  </a:lnTo>
                  <a:lnTo>
                    <a:pt x="107" y="10"/>
                  </a:lnTo>
                  <a:lnTo>
                    <a:pt x="90" y="3"/>
                  </a:lnTo>
                  <a:lnTo>
                    <a:pt x="67" y="0"/>
                  </a:lnTo>
                  <a:lnTo>
                    <a:pt x="0" y="0"/>
                  </a:lnTo>
                  <a:lnTo>
                    <a:pt x="0" y="9"/>
                  </a:lnTo>
                  <a:lnTo>
                    <a:pt x="19" y="9"/>
                  </a:lnTo>
                  <a:lnTo>
                    <a:pt x="19" y="115"/>
                  </a:lnTo>
                  <a:lnTo>
                    <a:pt x="0" y="115"/>
                  </a:lnTo>
                  <a:lnTo>
                    <a:pt x="0" y="123"/>
                  </a:lnTo>
                  <a:lnTo>
                    <a:pt x="6" y="123"/>
                  </a:lnTo>
                  <a:lnTo>
                    <a:pt x="15" y="122"/>
                  </a:lnTo>
                  <a:lnTo>
                    <a:pt x="24" y="122"/>
                  </a:lnTo>
                  <a:lnTo>
                    <a:pt x="31" y="122"/>
                  </a:lnTo>
                  <a:lnTo>
                    <a:pt x="38" y="122"/>
                  </a:lnTo>
                  <a:lnTo>
                    <a:pt x="47" y="122"/>
                  </a:lnTo>
                  <a:lnTo>
                    <a:pt x="56" y="123"/>
                  </a:lnTo>
                  <a:lnTo>
                    <a:pt x="63" y="123"/>
                  </a:lnTo>
                  <a:lnTo>
                    <a:pt x="63" y="115"/>
                  </a:lnTo>
                  <a:lnTo>
                    <a:pt x="43" y="115"/>
                  </a:lnTo>
                  <a:lnTo>
                    <a:pt x="43" y="65"/>
                  </a:lnTo>
                  <a:lnTo>
                    <a:pt x="64" y="65"/>
                  </a:lnTo>
                  <a:lnTo>
                    <a:pt x="67" y="65"/>
                  </a:lnTo>
                  <a:lnTo>
                    <a:pt x="71" y="66"/>
                  </a:lnTo>
                  <a:lnTo>
                    <a:pt x="76" y="67"/>
                  </a:lnTo>
                  <a:lnTo>
                    <a:pt x="80" y="71"/>
                  </a:lnTo>
                  <a:lnTo>
                    <a:pt x="83" y="75"/>
                  </a:lnTo>
                  <a:lnTo>
                    <a:pt x="85" y="80"/>
                  </a:lnTo>
                  <a:lnTo>
                    <a:pt x="86" y="85"/>
                  </a:lnTo>
                  <a:lnTo>
                    <a:pt x="86" y="94"/>
                  </a:lnTo>
                  <a:lnTo>
                    <a:pt x="86" y="102"/>
                  </a:lnTo>
                  <a:lnTo>
                    <a:pt x="87" y="109"/>
                  </a:lnTo>
                  <a:lnTo>
                    <a:pt x="91" y="115"/>
                  </a:lnTo>
                  <a:lnTo>
                    <a:pt x="98" y="120"/>
                  </a:lnTo>
                  <a:lnTo>
                    <a:pt x="105" y="123"/>
                  </a:lnTo>
                  <a:lnTo>
                    <a:pt x="111" y="124"/>
                  </a:lnTo>
                  <a:lnTo>
                    <a:pt x="118" y="125"/>
                  </a:lnTo>
                  <a:lnTo>
                    <a:pt x="124" y="125"/>
                  </a:lnTo>
                  <a:lnTo>
                    <a:pt x="131" y="124"/>
                  </a:lnTo>
                  <a:lnTo>
                    <a:pt x="136" y="122"/>
                  </a:lnTo>
                  <a:lnTo>
                    <a:pt x="140" y="120"/>
                  </a:lnTo>
                  <a:lnTo>
                    <a:pt x="142" y="116"/>
                  </a:lnTo>
                  <a:lnTo>
                    <a:pt x="144" y="113"/>
                  </a:lnTo>
                  <a:lnTo>
                    <a:pt x="145" y="110"/>
                  </a:lnTo>
                  <a:lnTo>
                    <a:pt x="146" y="108"/>
                  </a:lnTo>
                  <a:lnTo>
                    <a:pt x="146" y="106"/>
                  </a:lnTo>
                  <a:lnTo>
                    <a:pt x="145" y="104"/>
                  </a:lnTo>
                  <a:lnTo>
                    <a:pt x="144" y="103"/>
                  </a:lnTo>
                  <a:lnTo>
                    <a:pt x="143" y="102"/>
                  </a:lnTo>
                  <a:lnTo>
                    <a:pt x="141" y="102"/>
                  </a:lnTo>
                  <a:lnTo>
                    <a:pt x="139" y="102"/>
                  </a:lnTo>
                  <a:lnTo>
                    <a:pt x="138" y="103"/>
                  </a:lnTo>
                  <a:lnTo>
                    <a:pt x="138" y="104"/>
                  </a:lnTo>
                  <a:lnTo>
                    <a:pt x="137" y="106"/>
                  </a:lnTo>
                  <a:lnTo>
                    <a:pt x="136" y="112"/>
                  </a:lnTo>
                  <a:lnTo>
                    <a:pt x="133" y="115"/>
                  </a:lnTo>
                  <a:lnTo>
                    <a:pt x="130" y="118"/>
                  </a:lnTo>
                  <a:lnTo>
                    <a:pt x="126" y="118"/>
                  </a:lnTo>
                  <a:lnTo>
                    <a:pt x="122" y="118"/>
                  </a:lnTo>
                  <a:lnTo>
                    <a:pt x="120" y="116"/>
                  </a:lnTo>
                  <a:lnTo>
                    <a:pt x="117" y="114"/>
                  </a:lnTo>
                  <a:lnTo>
                    <a:pt x="116" y="111"/>
                  </a:lnTo>
                  <a:lnTo>
                    <a:pt x="115" y="108"/>
                  </a:lnTo>
                  <a:lnTo>
                    <a:pt x="114" y="105"/>
                  </a:lnTo>
                  <a:lnTo>
                    <a:pt x="113" y="101"/>
                  </a:lnTo>
                  <a:lnTo>
                    <a:pt x="113" y="98"/>
                  </a:lnTo>
                  <a:lnTo>
                    <a:pt x="112" y="95"/>
                  </a:lnTo>
                  <a:lnTo>
                    <a:pt x="112" y="90"/>
                  </a:lnTo>
                  <a:lnTo>
                    <a:pt x="111" y="86"/>
                  </a:lnTo>
                  <a:lnTo>
                    <a:pt x="111" y="83"/>
                  </a:lnTo>
                  <a:lnTo>
                    <a:pt x="108" y="75"/>
                  </a:lnTo>
                  <a:lnTo>
                    <a:pt x="103" y="69"/>
                  </a:lnTo>
                  <a:lnTo>
                    <a:pt x="97" y="65"/>
                  </a:lnTo>
                  <a:lnTo>
                    <a:pt x="91" y="6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75" name="Freeform 203"/>
            <p:cNvSpPr>
              <a:spLocks noChangeAspect="1"/>
            </p:cNvSpPr>
            <p:nvPr/>
          </p:nvSpPr>
          <p:spPr bwMode="auto">
            <a:xfrm>
              <a:off x="1541" y="341"/>
              <a:ext cx="71" cy="89"/>
            </a:xfrm>
            <a:custGeom>
              <a:avLst/>
              <a:gdLst/>
              <a:ahLst/>
              <a:cxnLst>
                <a:cxn ang="0">
                  <a:pos x="20" y="30"/>
                </a:cxn>
                <a:cxn ang="0">
                  <a:pos x="14" y="24"/>
                </a:cxn>
                <a:cxn ang="0">
                  <a:pos x="13" y="17"/>
                </a:cxn>
                <a:cxn ang="0">
                  <a:pos x="15" y="13"/>
                </a:cxn>
                <a:cxn ang="0">
                  <a:pos x="19" y="9"/>
                </a:cxn>
                <a:cxn ang="0">
                  <a:pos x="26" y="7"/>
                </a:cxn>
                <a:cxn ang="0">
                  <a:pos x="35" y="7"/>
                </a:cxn>
                <a:cxn ang="0">
                  <a:pos x="44" y="9"/>
                </a:cxn>
                <a:cxn ang="0">
                  <a:pos x="51" y="13"/>
                </a:cxn>
                <a:cxn ang="0">
                  <a:pos x="57" y="21"/>
                </a:cxn>
                <a:cxn ang="0">
                  <a:pos x="59" y="29"/>
                </a:cxn>
                <a:cxn ang="0">
                  <a:pos x="60" y="30"/>
                </a:cxn>
                <a:cxn ang="0">
                  <a:pos x="64" y="30"/>
                </a:cxn>
                <a:cxn ang="0">
                  <a:pos x="66" y="29"/>
                </a:cxn>
                <a:cxn ang="0">
                  <a:pos x="66" y="4"/>
                </a:cxn>
                <a:cxn ang="0">
                  <a:pos x="63" y="0"/>
                </a:cxn>
                <a:cxn ang="0">
                  <a:pos x="60" y="2"/>
                </a:cxn>
                <a:cxn ang="0">
                  <a:pos x="55" y="7"/>
                </a:cxn>
                <a:cxn ang="0">
                  <a:pos x="54" y="7"/>
                </a:cxn>
                <a:cxn ang="0">
                  <a:pos x="48" y="3"/>
                </a:cxn>
                <a:cxn ang="0">
                  <a:pos x="37" y="1"/>
                </a:cxn>
                <a:cxn ang="0">
                  <a:pos x="17" y="3"/>
                </a:cxn>
                <a:cxn ang="0">
                  <a:pos x="2" y="17"/>
                </a:cxn>
                <a:cxn ang="0">
                  <a:pos x="2" y="35"/>
                </a:cxn>
                <a:cxn ang="0">
                  <a:pos x="12" y="46"/>
                </a:cxn>
                <a:cxn ang="0">
                  <a:pos x="25" y="50"/>
                </a:cxn>
                <a:cxn ang="0">
                  <a:pos x="38" y="53"/>
                </a:cxn>
                <a:cxn ang="0">
                  <a:pos x="44" y="54"/>
                </a:cxn>
                <a:cxn ang="0">
                  <a:pos x="50" y="56"/>
                </a:cxn>
                <a:cxn ang="0">
                  <a:pos x="57" y="63"/>
                </a:cxn>
                <a:cxn ang="0">
                  <a:pos x="58" y="69"/>
                </a:cxn>
                <a:cxn ang="0">
                  <a:pos x="57" y="73"/>
                </a:cxn>
                <a:cxn ang="0">
                  <a:pos x="53" y="78"/>
                </a:cxn>
                <a:cxn ang="0">
                  <a:pos x="45" y="82"/>
                </a:cxn>
                <a:cxn ang="0">
                  <a:pos x="35" y="82"/>
                </a:cxn>
                <a:cxn ang="0">
                  <a:pos x="24" y="80"/>
                </a:cxn>
                <a:cxn ang="0">
                  <a:pos x="13" y="75"/>
                </a:cxn>
                <a:cxn ang="0">
                  <a:pos x="8" y="66"/>
                </a:cxn>
                <a:cxn ang="0">
                  <a:pos x="8" y="61"/>
                </a:cxn>
                <a:cxn ang="0">
                  <a:pos x="6" y="59"/>
                </a:cxn>
                <a:cxn ang="0">
                  <a:pos x="2" y="59"/>
                </a:cxn>
                <a:cxn ang="0">
                  <a:pos x="0" y="61"/>
                </a:cxn>
                <a:cxn ang="0">
                  <a:pos x="0" y="85"/>
                </a:cxn>
                <a:cxn ang="0">
                  <a:pos x="3" y="89"/>
                </a:cxn>
                <a:cxn ang="0">
                  <a:pos x="6" y="88"/>
                </a:cxn>
                <a:cxn ang="0">
                  <a:pos x="11" y="83"/>
                </a:cxn>
                <a:cxn ang="0">
                  <a:pos x="39" y="89"/>
                </a:cxn>
                <a:cxn ang="0">
                  <a:pos x="64" y="80"/>
                </a:cxn>
                <a:cxn ang="0">
                  <a:pos x="71" y="62"/>
                </a:cxn>
                <a:cxn ang="0">
                  <a:pos x="69" y="52"/>
                </a:cxn>
                <a:cxn ang="0">
                  <a:pos x="63" y="45"/>
                </a:cxn>
                <a:cxn ang="0">
                  <a:pos x="56" y="39"/>
                </a:cxn>
                <a:cxn ang="0">
                  <a:pos x="47" y="36"/>
                </a:cxn>
              </a:cxnLst>
              <a:rect l="0" t="0" r="r" b="b"/>
              <a:pathLst>
                <a:path w="71" h="89">
                  <a:moveTo>
                    <a:pt x="26" y="32"/>
                  </a:moveTo>
                  <a:lnTo>
                    <a:pt x="20" y="30"/>
                  </a:lnTo>
                  <a:lnTo>
                    <a:pt x="16" y="27"/>
                  </a:lnTo>
                  <a:lnTo>
                    <a:pt x="14" y="24"/>
                  </a:lnTo>
                  <a:lnTo>
                    <a:pt x="13" y="20"/>
                  </a:lnTo>
                  <a:lnTo>
                    <a:pt x="13" y="17"/>
                  </a:lnTo>
                  <a:lnTo>
                    <a:pt x="14" y="15"/>
                  </a:lnTo>
                  <a:lnTo>
                    <a:pt x="15" y="13"/>
                  </a:lnTo>
                  <a:lnTo>
                    <a:pt x="16" y="11"/>
                  </a:lnTo>
                  <a:lnTo>
                    <a:pt x="19" y="9"/>
                  </a:lnTo>
                  <a:lnTo>
                    <a:pt x="22" y="8"/>
                  </a:lnTo>
                  <a:lnTo>
                    <a:pt x="26" y="7"/>
                  </a:lnTo>
                  <a:lnTo>
                    <a:pt x="31" y="7"/>
                  </a:lnTo>
                  <a:lnTo>
                    <a:pt x="35" y="7"/>
                  </a:lnTo>
                  <a:lnTo>
                    <a:pt x="39" y="8"/>
                  </a:lnTo>
                  <a:lnTo>
                    <a:pt x="44" y="9"/>
                  </a:lnTo>
                  <a:lnTo>
                    <a:pt x="48" y="11"/>
                  </a:lnTo>
                  <a:lnTo>
                    <a:pt x="51" y="13"/>
                  </a:lnTo>
                  <a:lnTo>
                    <a:pt x="54" y="17"/>
                  </a:lnTo>
                  <a:lnTo>
                    <a:pt x="57" y="21"/>
                  </a:lnTo>
                  <a:lnTo>
                    <a:pt x="58" y="27"/>
                  </a:lnTo>
                  <a:lnTo>
                    <a:pt x="59" y="29"/>
                  </a:lnTo>
                  <a:lnTo>
                    <a:pt x="59" y="30"/>
                  </a:lnTo>
                  <a:lnTo>
                    <a:pt x="60" y="30"/>
                  </a:lnTo>
                  <a:lnTo>
                    <a:pt x="62" y="30"/>
                  </a:lnTo>
                  <a:lnTo>
                    <a:pt x="64" y="30"/>
                  </a:lnTo>
                  <a:lnTo>
                    <a:pt x="66" y="30"/>
                  </a:lnTo>
                  <a:lnTo>
                    <a:pt x="66" y="29"/>
                  </a:lnTo>
                  <a:lnTo>
                    <a:pt x="66" y="26"/>
                  </a:lnTo>
                  <a:lnTo>
                    <a:pt x="66" y="4"/>
                  </a:lnTo>
                  <a:lnTo>
                    <a:pt x="66" y="2"/>
                  </a:lnTo>
                  <a:lnTo>
                    <a:pt x="63" y="0"/>
                  </a:lnTo>
                  <a:lnTo>
                    <a:pt x="62" y="1"/>
                  </a:lnTo>
                  <a:lnTo>
                    <a:pt x="60" y="2"/>
                  </a:lnTo>
                  <a:lnTo>
                    <a:pt x="56" y="6"/>
                  </a:lnTo>
                  <a:lnTo>
                    <a:pt x="55" y="7"/>
                  </a:lnTo>
                  <a:lnTo>
                    <a:pt x="55" y="7"/>
                  </a:lnTo>
                  <a:lnTo>
                    <a:pt x="54" y="7"/>
                  </a:lnTo>
                  <a:lnTo>
                    <a:pt x="54" y="6"/>
                  </a:lnTo>
                  <a:lnTo>
                    <a:pt x="48" y="3"/>
                  </a:lnTo>
                  <a:lnTo>
                    <a:pt x="42" y="2"/>
                  </a:lnTo>
                  <a:lnTo>
                    <a:pt x="37" y="1"/>
                  </a:lnTo>
                  <a:lnTo>
                    <a:pt x="31" y="0"/>
                  </a:lnTo>
                  <a:lnTo>
                    <a:pt x="17" y="3"/>
                  </a:lnTo>
                  <a:lnTo>
                    <a:pt x="7" y="9"/>
                  </a:lnTo>
                  <a:lnTo>
                    <a:pt x="2" y="17"/>
                  </a:lnTo>
                  <a:lnTo>
                    <a:pt x="0" y="26"/>
                  </a:lnTo>
                  <a:lnTo>
                    <a:pt x="2" y="35"/>
                  </a:lnTo>
                  <a:lnTo>
                    <a:pt x="7" y="41"/>
                  </a:lnTo>
                  <a:lnTo>
                    <a:pt x="12" y="46"/>
                  </a:lnTo>
                  <a:lnTo>
                    <a:pt x="17" y="48"/>
                  </a:lnTo>
                  <a:lnTo>
                    <a:pt x="25" y="50"/>
                  </a:lnTo>
                  <a:lnTo>
                    <a:pt x="35" y="52"/>
                  </a:lnTo>
                  <a:lnTo>
                    <a:pt x="38" y="53"/>
                  </a:lnTo>
                  <a:lnTo>
                    <a:pt x="41" y="54"/>
                  </a:lnTo>
                  <a:lnTo>
                    <a:pt x="44" y="54"/>
                  </a:lnTo>
                  <a:lnTo>
                    <a:pt x="46" y="54"/>
                  </a:lnTo>
                  <a:lnTo>
                    <a:pt x="50" y="56"/>
                  </a:lnTo>
                  <a:lnTo>
                    <a:pt x="54" y="59"/>
                  </a:lnTo>
                  <a:lnTo>
                    <a:pt x="57" y="63"/>
                  </a:lnTo>
                  <a:lnTo>
                    <a:pt x="58" y="68"/>
                  </a:lnTo>
                  <a:lnTo>
                    <a:pt x="58" y="69"/>
                  </a:lnTo>
                  <a:lnTo>
                    <a:pt x="58" y="71"/>
                  </a:lnTo>
                  <a:lnTo>
                    <a:pt x="57" y="73"/>
                  </a:lnTo>
                  <a:lnTo>
                    <a:pt x="56" y="76"/>
                  </a:lnTo>
                  <a:lnTo>
                    <a:pt x="53" y="78"/>
                  </a:lnTo>
                  <a:lnTo>
                    <a:pt x="50" y="80"/>
                  </a:lnTo>
                  <a:lnTo>
                    <a:pt x="45" y="82"/>
                  </a:lnTo>
                  <a:lnTo>
                    <a:pt x="39" y="82"/>
                  </a:lnTo>
                  <a:lnTo>
                    <a:pt x="35" y="82"/>
                  </a:lnTo>
                  <a:lnTo>
                    <a:pt x="30" y="82"/>
                  </a:lnTo>
                  <a:lnTo>
                    <a:pt x="24" y="80"/>
                  </a:lnTo>
                  <a:lnTo>
                    <a:pt x="18" y="78"/>
                  </a:lnTo>
                  <a:lnTo>
                    <a:pt x="13" y="75"/>
                  </a:lnTo>
                  <a:lnTo>
                    <a:pt x="10" y="70"/>
                  </a:lnTo>
                  <a:lnTo>
                    <a:pt x="8" y="66"/>
                  </a:lnTo>
                  <a:lnTo>
                    <a:pt x="8" y="62"/>
                  </a:lnTo>
                  <a:lnTo>
                    <a:pt x="8" y="61"/>
                  </a:lnTo>
                  <a:lnTo>
                    <a:pt x="7" y="60"/>
                  </a:lnTo>
                  <a:lnTo>
                    <a:pt x="6" y="59"/>
                  </a:lnTo>
                  <a:lnTo>
                    <a:pt x="4" y="59"/>
                  </a:lnTo>
                  <a:lnTo>
                    <a:pt x="2" y="59"/>
                  </a:lnTo>
                  <a:lnTo>
                    <a:pt x="1" y="60"/>
                  </a:lnTo>
                  <a:lnTo>
                    <a:pt x="0" y="61"/>
                  </a:lnTo>
                  <a:lnTo>
                    <a:pt x="0" y="63"/>
                  </a:lnTo>
                  <a:lnTo>
                    <a:pt x="0" y="85"/>
                  </a:lnTo>
                  <a:lnTo>
                    <a:pt x="0" y="88"/>
                  </a:lnTo>
                  <a:lnTo>
                    <a:pt x="3" y="89"/>
                  </a:lnTo>
                  <a:lnTo>
                    <a:pt x="4" y="89"/>
                  </a:lnTo>
                  <a:lnTo>
                    <a:pt x="6" y="88"/>
                  </a:lnTo>
                  <a:lnTo>
                    <a:pt x="8" y="85"/>
                  </a:lnTo>
                  <a:lnTo>
                    <a:pt x="11" y="83"/>
                  </a:lnTo>
                  <a:lnTo>
                    <a:pt x="25" y="88"/>
                  </a:lnTo>
                  <a:lnTo>
                    <a:pt x="39" y="89"/>
                  </a:lnTo>
                  <a:lnTo>
                    <a:pt x="54" y="87"/>
                  </a:lnTo>
                  <a:lnTo>
                    <a:pt x="64" y="80"/>
                  </a:lnTo>
                  <a:lnTo>
                    <a:pt x="69" y="72"/>
                  </a:lnTo>
                  <a:lnTo>
                    <a:pt x="71" y="62"/>
                  </a:lnTo>
                  <a:lnTo>
                    <a:pt x="70" y="57"/>
                  </a:lnTo>
                  <a:lnTo>
                    <a:pt x="69" y="52"/>
                  </a:lnTo>
                  <a:lnTo>
                    <a:pt x="66" y="48"/>
                  </a:lnTo>
                  <a:lnTo>
                    <a:pt x="63" y="45"/>
                  </a:lnTo>
                  <a:lnTo>
                    <a:pt x="60" y="42"/>
                  </a:lnTo>
                  <a:lnTo>
                    <a:pt x="56" y="39"/>
                  </a:lnTo>
                  <a:lnTo>
                    <a:pt x="51" y="37"/>
                  </a:lnTo>
                  <a:lnTo>
                    <a:pt x="47" y="36"/>
                  </a:lnTo>
                  <a:lnTo>
                    <a:pt x="26" y="3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76" name="Freeform 204"/>
            <p:cNvSpPr>
              <a:spLocks noChangeAspect="1" noEditPoints="1"/>
            </p:cNvSpPr>
            <p:nvPr/>
          </p:nvSpPr>
          <p:spPr bwMode="auto">
            <a:xfrm>
              <a:off x="1626" y="372"/>
              <a:ext cx="64" cy="57"/>
            </a:xfrm>
            <a:custGeom>
              <a:avLst/>
              <a:gdLst/>
              <a:ahLst/>
              <a:cxnLst>
                <a:cxn ang="0">
                  <a:pos x="62" y="31"/>
                </a:cxn>
                <a:cxn ang="0">
                  <a:pos x="64" y="29"/>
                </a:cxn>
                <a:cxn ang="0">
                  <a:pos x="64" y="23"/>
                </a:cxn>
                <a:cxn ang="0">
                  <a:pos x="61" y="13"/>
                </a:cxn>
                <a:cxn ang="0">
                  <a:pos x="52" y="4"/>
                </a:cxn>
                <a:cxn ang="0">
                  <a:pos x="40" y="0"/>
                </a:cxn>
                <a:cxn ang="0">
                  <a:pos x="19" y="2"/>
                </a:cxn>
                <a:cxn ang="0">
                  <a:pos x="2" y="18"/>
                </a:cxn>
                <a:cxn ang="0">
                  <a:pos x="3" y="39"/>
                </a:cxn>
                <a:cxn ang="0">
                  <a:pos x="20" y="55"/>
                </a:cxn>
                <a:cxn ang="0">
                  <a:pos x="40" y="57"/>
                </a:cxn>
                <a:cxn ang="0">
                  <a:pos x="50" y="56"/>
                </a:cxn>
                <a:cxn ang="0">
                  <a:pos x="59" y="50"/>
                </a:cxn>
                <a:cxn ang="0">
                  <a:pos x="64" y="44"/>
                </a:cxn>
                <a:cxn ang="0">
                  <a:pos x="64" y="41"/>
                </a:cxn>
                <a:cxn ang="0">
                  <a:pos x="61" y="40"/>
                </a:cxn>
                <a:cxn ang="0">
                  <a:pos x="58" y="40"/>
                </a:cxn>
                <a:cxn ang="0">
                  <a:pos x="54" y="45"/>
                </a:cxn>
                <a:cxn ang="0">
                  <a:pos x="49" y="49"/>
                </a:cxn>
                <a:cxn ang="0">
                  <a:pos x="44" y="51"/>
                </a:cxn>
                <a:cxn ang="0">
                  <a:pos x="39" y="51"/>
                </a:cxn>
                <a:cxn ang="0">
                  <a:pos x="32" y="50"/>
                </a:cxn>
                <a:cxn ang="0">
                  <a:pos x="23" y="46"/>
                </a:cxn>
                <a:cxn ang="0">
                  <a:pos x="19" y="40"/>
                </a:cxn>
                <a:cxn ang="0">
                  <a:pos x="18" y="33"/>
                </a:cxn>
                <a:cxn ang="0">
                  <a:pos x="60" y="31"/>
                </a:cxn>
                <a:cxn ang="0">
                  <a:pos x="18" y="23"/>
                </a:cxn>
                <a:cxn ang="0">
                  <a:pos x="19" y="17"/>
                </a:cxn>
                <a:cxn ang="0">
                  <a:pos x="22" y="11"/>
                </a:cxn>
                <a:cxn ang="0">
                  <a:pos x="29" y="6"/>
                </a:cxn>
                <a:cxn ang="0">
                  <a:pos x="40" y="6"/>
                </a:cxn>
                <a:cxn ang="0">
                  <a:pos x="47" y="11"/>
                </a:cxn>
                <a:cxn ang="0">
                  <a:pos x="50" y="17"/>
                </a:cxn>
                <a:cxn ang="0">
                  <a:pos x="52" y="23"/>
                </a:cxn>
                <a:cxn ang="0">
                  <a:pos x="18" y="25"/>
                </a:cxn>
              </a:cxnLst>
              <a:rect l="0" t="0" r="r" b="b"/>
              <a:pathLst>
                <a:path w="64" h="57">
                  <a:moveTo>
                    <a:pt x="60" y="31"/>
                  </a:moveTo>
                  <a:lnTo>
                    <a:pt x="62" y="31"/>
                  </a:lnTo>
                  <a:lnTo>
                    <a:pt x="63" y="30"/>
                  </a:lnTo>
                  <a:lnTo>
                    <a:pt x="64" y="29"/>
                  </a:lnTo>
                  <a:lnTo>
                    <a:pt x="64" y="27"/>
                  </a:lnTo>
                  <a:lnTo>
                    <a:pt x="64" y="23"/>
                  </a:lnTo>
                  <a:lnTo>
                    <a:pt x="63" y="18"/>
                  </a:lnTo>
                  <a:lnTo>
                    <a:pt x="61" y="13"/>
                  </a:lnTo>
                  <a:lnTo>
                    <a:pt x="57" y="8"/>
                  </a:lnTo>
                  <a:lnTo>
                    <a:pt x="52" y="4"/>
                  </a:lnTo>
                  <a:lnTo>
                    <a:pt x="46" y="1"/>
                  </a:lnTo>
                  <a:lnTo>
                    <a:pt x="40" y="0"/>
                  </a:lnTo>
                  <a:lnTo>
                    <a:pt x="34" y="0"/>
                  </a:lnTo>
                  <a:lnTo>
                    <a:pt x="19" y="2"/>
                  </a:lnTo>
                  <a:lnTo>
                    <a:pt x="9" y="9"/>
                  </a:lnTo>
                  <a:lnTo>
                    <a:pt x="2" y="18"/>
                  </a:lnTo>
                  <a:lnTo>
                    <a:pt x="0" y="29"/>
                  </a:lnTo>
                  <a:lnTo>
                    <a:pt x="3" y="39"/>
                  </a:lnTo>
                  <a:lnTo>
                    <a:pt x="9" y="49"/>
                  </a:lnTo>
                  <a:lnTo>
                    <a:pt x="20" y="55"/>
                  </a:lnTo>
                  <a:lnTo>
                    <a:pt x="36" y="57"/>
                  </a:lnTo>
                  <a:lnTo>
                    <a:pt x="40" y="57"/>
                  </a:lnTo>
                  <a:lnTo>
                    <a:pt x="45" y="57"/>
                  </a:lnTo>
                  <a:lnTo>
                    <a:pt x="50" y="56"/>
                  </a:lnTo>
                  <a:lnTo>
                    <a:pt x="55" y="54"/>
                  </a:lnTo>
                  <a:lnTo>
                    <a:pt x="59" y="50"/>
                  </a:lnTo>
                  <a:lnTo>
                    <a:pt x="62" y="47"/>
                  </a:lnTo>
                  <a:lnTo>
                    <a:pt x="64" y="44"/>
                  </a:lnTo>
                  <a:lnTo>
                    <a:pt x="64" y="42"/>
                  </a:lnTo>
                  <a:lnTo>
                    <a:pt x="64" y="41"/>
                  </a:lnTo>
                  <a:lnTo>
                    <a:pt x="63" y="40"/>
                  </a:lnTo>
                  <a:lnTo>
                    <a:pt x="61" y="40"/>
                  </a:lnTo>
                  <a:lnTo>
                    <a:pt x="60" y="40"/>
                  </a:lnTo>
                  <a:lnTo>
                    <a:pt x="58" y="40"/>
                  </a:lnTo>
                  <a:lnTo>
                    <a:pt x="56" y="42"/>
                  </a:lnTo>
                  <a:lnTo>
                    <a:pt x="54" y="45"/>
                  </a:lnTo>
                  <a:lnTo>
                    <a:pt x="52" y="47"/>
                  </a:lnTo>
                  <a:lnTo>
                    <a:pt x="49" y="49"/>
                  </a:lnTo>
                  <a:lnTo>
                    <a:pt x="46" y="50"/>
                  </a:lnTo>
                  <a:lnTo>
                    <a:pt x="44" y="51"/>
                  </a:lnTo>
                  <a:lnTo>
                    <a:pt x="41" y="51"/>
                  </a:lnTo>
                  <a:lnTo>
                    <a:pt x="39" y="51"/>
                  </a:lnTo>
                  <a:lnTo>
                    <a:pt x="38" y="51"/>
                  </a:lnTo>
                  <a:lnTo>
                    <a:pt x="32" y="50"/>
                  </a:lnTo>
                  <a:lnTo>
                    <a:pt x="27" y="49"/>
                  </a:lnTo>
                  <a:lnTo>
                    <a:pt x="23" y="46"/>
                  </a:lnTo>
                  <a:lnTo>
                    <a:pt x="21" y="43"/>
                  </a:lnTo>
                  <a:lnTo>
                    <a:pt x="19" y="40"/>
                  </a:lnTo>
                  <a:lnTo>
                    <a:pt x="18" y="36"/>
                  </a:lnTo>
                  <a:lnTo>
                    <a:pt x="18" y="33"/>
                  </a:lnTo>
                  <a:lnTo>
                    <a:pt x="18" y="31"/>
                  </a:lnTo>
                  <a:lnTo>
                    <a:pt x="60" y="31"/>
                  </a:lnTo>
                  <a:close/>
                  <a:moveTo>
                    <a:pt x="18" y="25"/>
                  </a:moveTo>
                  <a:lnTo>
                    <a:pt x="18" y="23"/>
                  </a:lnTo>
                  <a:lnTo>
                    <a:pt x="18" y="20"/>
                  </a:lnTo>
                  <a:lnTo>
                    <a:pt x="19" y="17"/>
                  </a:lnTo>
                  <a:lnTo>
                    <a:pt x="20" y="14"/>
                  </a:lnTo>
                  <a:lnTo>
                    <a:pt x="22" y="11"/>
                  </a:lnTo>
                  <a:lnTo>
                    <a:pt x="25" y="8"/>
                  </a:lnTo>
                  <a:lnTo>
                    <a:pt x="29" y="6"/>
                  </a:lnTo>
                  <a:lnTo>
                    <a:pt x="34" y="6"/>
                  </a:lnTo>
                  <a:lnTo>
                    <a:pt x="40" y="6"/>
                  </a:lnTo>
                  <a:lnTo>
                    <a:pt x="44" y="8"/>
                  </a:lnTo>
                  <a:lnTo>
                    <a:pt x="47" y="11"/>
                  </a:lnTo>
                  <a:lnTo>
                    <a:pt x="49" y="14"/>
                  </a:lnTo>
                  <a:lnTo>
                    <a:pt x="50" y="17"/>
                  </a:lnTo>
                  <a:lnTo>
                    <a:pt x="51" y="20"/>
                  </a:lnTo>
                  <a:lnTo>
                    <a:pt x="52" y="23"/>
                  </a:lnTo>
                  <a:lnTo>
                    <a:pt x="52" y="25"/>
                  </a:lnTo>
                  <a:lnTo>
                    <a:pt x="18" y="2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77" name="Freeform 205"/>
            <p:cNvSpPr>
              <a:spLocks noChangeAspect="1"/>
            </p:cNvSpPr>
            <p:nvPr/>
          </p:nvSpPr>
          <p:spPr bwMode="auto">
            <a:xfrm>
              <a:off x="1701" y="372"/>
              <a:ext cx="61" cy="57"/>
            </a:xfrm>
            <a:custGeom>
              <a:avLst/>
              <a:gdLst/>
              <a:ahLst/>
              <a:cxnLst>
                <a:cxn ang="0">
                  <a:pos x="60" y="40"/>
                </a:cxn>
                <a:cxn ang="0">
                  <a:pos x="54" y="41"/>
                </a:cxn>
                <a:cxn ang="0">
                  <a:pos x="51" y="45"/>
                </a:cxn>
                <a:cxn ang="0">
                  <a:pos x="44" y="50"/>
                </a:cxn>
                <a:cxn ang="0">
                  <a:pos x="31" y="50"/>
                </a:cxn>
                <a:cxn ang="0">
                  <a:pos x="22" y="45"/>
                </a:cxn>
                <a:cxn ang="0">
                  <a:pos x="19" y="38"/>
                </a:cxn>
                <a:cxn ang="0">
                  <a:pos x="18" y="31"/>
                </a:cxn>
                <a:cxn ang="0">
                  <a:pos x="18" y="25"/>
                </a:cxn>
                <a:cxn ang="0">
                  <a:pos x="19" y="17"/>
                </a:cxn>
                <a:cxn ang="0">
                  <a:pos x="23" y="11"/>
                </a:cxn>
                <a:cxn ang="0">
                  <a:pos x="30" y="7"/>
                </a:cxn>
                <a:cxn ang="0">
                  <a:pos x="37" y="6"/>
                </a:cxn>
                <a:cxn ang="0">
                  <a:pos x="42" y="7"/>
                </a:cxn>
                <a:cxn ang="0">
                  <a:pos x="43" y="8"/>
                </a:cxn>
                <a:cxn ang="0">
                  <a:pos x="42" y="13"/>
                </a:cxn>
                <a:cxn ang="0">
                  <a:pos x="44" y="19"/>
                </a:cxn>
                <a:cxn ang="0">
                  <a:pos x="51" y="21"/>
                </a:cxn>
                <a:cxn ang="0">
                  <a:pos x="57" y="19"/>
                </a:cxn>
                <a:cxn ang="0">
                  <a:pos x="59" y="12"/>
                </a:cxn>
                <a:cxn ang="0">
                  <a:pos x="57" y="5"/>
                </a:cxn>
                <a:cxn ang="0">
                  <a:pos x="50" y="2"/>
                </a:cxn>
                <a:cxn ang="0">
                  <a:pos x="42" y="0"/>
                </a:cxn>
                <a:cxn ang="0">
                  <a:pos x="35" y="0"/>
                </a:cxn>
                <a:cxn ang="0">
                  <a:pos x="18" y="3"/>
                </a:cxn>
                <a:cxn ang="0">
                  <a:pos x="7" y="10"/>
                </a:cxn>
                <a:cxn ang="0">
                  <a:pos x="2" y="20"/>
                </a:cxn>
                <a:cxn ang="0">
                  <a:pos x="0" y="29"/>
                </a:cxn>
                <a:cxn ang="0">
                  <a:pos x="8" y="49"/>
                </a:cxn>
                <a:cxn ang="0">
                  <a:pos x="35" y="57"/>
                </a:cxn>
                <a:cxn ang="0">
                  <a:pos x="52" y="54"/>
                </a:cxn>
                <a:cxn ang="0">
                  <a:pos x="59" y="47"/>
                </a:cxn>
                <a:cxn ang="0">
                  <a:pos x="61" y="42"/>
                </a:cxn>
              </a:cxnLst>
              <a:rect l="0" t="0" r="r" b="b"/>
              <a:pathLst>
                <a:path w="61" h="57">
                  <a:moveTo>
                    <a:pt x="61" y="42"/>
                  </a:moveTo>
                  <a:lnTo>
                    <a:pt x="60" y="40"/>
                  </a:lnTo>
                  <a:lnTo>
                    <a:pt x="57" y="40"/>
                  </a:lnTo>
                  <a:lnTo>
                    <a:pt x="54" y="41"/>
                  </a:lnTo>
                  <a:lnTo>
                    <a:pt x="53" y="42"/>
                  </a:lnTo>
                  <a:lnTo>
                    <a:pt x="51" y="45"/>
                  </a:lnTo>
                  <a:lnTo>
                    <a:pt x="48" y="48"/>
                  </a:lnTo>
                  <a:lnTo>
                    <a:pt x="44" y="50"/>
                  </a:lnTo>
                  <a:lnTo>
                    <a:pt x="38" y="51"/>
                  </a:lnTo>
                  <a:lnTo>
                    <a:pt x="31" y="50"/>
                  </a:lnTo>
                  <a:lnTo>
                    <a:pt x="26" y="48"/>
                  </a:lnTo>
                  <a:lnTo>
                    <a:pt x="22" y="45"/>
                  </a:lnTo>
                  <a:lnTo>
                    <a:pt x="20" y="42"/>
                  </a:lnTo>
                  <a:lnTo>
                    <a:pt x="19" y="38"/>
                  </a:lnTo>
                  <a:lnTo>
                    <a:pt x="18" y="34"/>
                  </a:lnTo>
                  <a:lnTo>
                    <a:pt x="18" y="31"/>
                  </a:lnTo>
                  <a:lnTo>
                    <a:pt x="17" y="28"/>
                  </a:lnTo>
                  <a:lnTo>
                    <a:pt x="18" y="25"/>
                  </a:lnTo>
                  <a:lnTo>
                    <a:pt x="18" y="21"/>
                  </a:lnTo>
                  <a:lnTo>
                    <a:pt x="19" y="17"/>
                  </a:lnTo>
                  <a:lnTo>
                    <a:pt x="20" y="14"/>
                  </a:lnTo>
                  <a:lnTo>
                    <a:pt x="23" y="11"/>
                  </a:lnTo>
                  <a:lnTo>
                    <a:pt x="26" y="9"/>
                  </a:lnTo>
                  <a:lnTo>
                    <a:pt x="30" y="7"/>
                  </a:lnTo>
                  <a:lnTo>
                    <a:pt x="36" y="6"/>
                  </a:lnTo>
                  <a:lnTo>
                    <a:pt x="37" y="6"/>
                  </a:lnTo>
                  <a:lnTo>
                    <a:pt x="40" y="7"/>
                  </a:lnTo>
                  <a:lnTo>
                    <a:pt x="42" y="7"/>
                  </a:lnTo>
                  <a:lnTo>
                    <a:pt x="44" y="7"/>
                  </a:lnTo>
                  <a:lnTo>
                    <a:pt x="43" y="8"/>
                  </a:lnTo>
                  <a:lnTo>
                    <a:pt x="43" y="9"/>
                  </a:lnTo>
                  <a:lnTo>
                    <a:pt x="42" y="13"/>
                  </a:lnTo>
                  <a:lnTo>
                    <a:pt x="43" y="16"/>
                  </a:lnTo>
                  <a:lnTo>
                    <a:pt x="44" y="19"/>
                  </a:lnTo>
                  <a:lnTo>
                    <a:pt x="47" y="21"/>
                  </a:lnTo>
                  <a:lnTo>
                    <a:pt x="51" y="21"/>
                  </a:lnTo>
                  <a:lnTo>
                    <a:pt x="54" y="21"/>
                  </a:lnTo>
                  <a:lnTo>
                    <a:pt x="57" y="19"/>
                  </a:lnTo>
                  <a:lnTo>
                    <a:pt x="59" y="16"/>
                  </a:lnTo>
                  <a:lnTo>
                    <a:pt x="59" y="12"/>
                  </a:lnTo>
                  <a:lnTo>
                    <a:pt x="59" y="8"/>
                  </a:lnTo>
                  <a:lnTo>
                    <a:pt x="57" y="5"/>
                  </a:lnTo>
                  <a:lnTo>
                    <a:pt x="54" y="3"/>
                  </a:lnTo>
                  <a:lnTo>
                    <a:pt x="50" y="2"/>
                  </a:lnTo>
                  <a:lnTo>
                    <a:pt x="46" y="1"/>
                  </a:lnTo>
                  <a:lnTo>
                    <a:pt x="42" y="0"/>
                  </a:lnTo>
                  <a:lnTo>
                    <a:pt x="38" y="0"/>
                  </a:lnTo>
                  <a:lnTo>
                    <a:pt x="35" y="0"/>
                  </a:lnTo>
                  <a:lnTo>
                    <a:pt x="26" y="1"/>
                  </a:lnTo>
                  <a:lnTo>
                    <a:pt x="18" y="3"/>
                  </a:lnTo>
                  <a:lnTo>
                    <a:pt x="12" y="6"/>
                  </a:lnTo>
                  <a:lnTo>
                    <a:pt x="7" y="10"/>
                  </a:lnTo>
                  <a:lnTo>
                    <a:pt x="4" y="15"/>
                  </a:lnTo>
                  <a:lnTo>
                    <a:pt x="2" y="20"/>
                  </a:lnTo>
                  <a:lnTo>
                    <a:pt x="0" y="24"/>
                  </a:lnTo>
                  <a:lnTo>
                    <a:pt x="0" y="29"/>
                  </a:lnTo>
                  <a:lnTo>
                    <a:pt x="2" y="40"/>
                  </a:lnTo>
                  <a:lnTo>
                    <a:pt x="8" y="49"/>
                  </a:lnTo>
                  <a:lnTo>
                    <a:pt x="19" y="55"/>
                  </a:lnTo>
                  <a:lnTo>
                    <a:pt x="35" y="57"/>
                  </a:lnTo>
                  <a:lnTo>
                    <a:pt x="44" y="57"/>
                  </a:lnTo>
                  <a:lnTo>
                    <a:pt x="52" y="54"/>
                  </a:lnTo>
                  <a:lnTo>
                    <a:pt x="56" y="50"/>
                  </a:lnTo>
                  <a:lnTo>
                    <a:pt x="59" y="47"/>
                  </a:lnTo>
                  <a:lnTo>
                    <a:pt x="61" y="44"/>
                  </a:lnTo>
                  <a:lnTo>
                    <a:pt x="61" y="4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78" name="Freeform 206"/>
            <p:cNvSpPr>
              <a:spLocks noChangeAspect="1"/>
            </p:cNvSpPr>
            <p:nvPr/>
          </p:nvSpPr>
          <p:spPr bwMode="auto">
            <a:xfrm>
              <a:off x="1779" y="279"/>
              <a:ext cx="148" cy="123"/>
            </a:xfrm>
            <a:custGeom>
              <a:avLst/>
              <a:gdLst/>
              <a:ahLst/>
              <a:cxnLst>
                <a:cxn ang="0">
                  <a:pos x="128" y="12"/>
                </a:cxn>
                <a:cxn ang="0">
                  <a:pos x="130" y="11"/>
                </a:cxn>
                <a:cxn ang="0">
                  <a:pos x="131" y="10"/>
                </a:cxn>
                <a:cxn ang="0">
                  <a:pos x="133" y="10"/>
                </a:cxn>
                <a:cxn ang="0">
                  <a:pos x="135" y="9"/>
                </a:cxn>
                <a:cxn ang="0">
                  <a:pos x="145" y="9"/>
                </a:cxn>
                <a:cxn ang="0">
                  <a:pos x="148" y="9"/>
                </a:cxn>
                <a:cxn ang="0">
                  <a:pos x="148" y="0"/>
                </a:cxn>
                <a:cxn ang="0">
                  <a:pos x="137" y="1"/>
                </a:cxn>
                <a:cxn ang="0">
                  <a:pos x="128" y="1"/>
                </a:cxn>
                <a:cxn ang="0">
                  <a:pos x="116" y="1"/>
                </a:cxn>
                <a:cxn ang="0">
                  <a:pos x="104" y="0"/>
                </a:cxn>
                <a:cxn ang="0">
                  <a:pos x="104" y="9"/>
                </a:cxn>
                <a:cxn ang="0">
                  <a:pos x="111" y="9"/>
                </a:cxn>
                <a:cxn ang="0">
                  <a:pos x="118" y="11"/>
                </a:cxn>
                <a:cxn ang="0">
                  <a:pos x="118" y="12"/>
                </a:cxn>
                <a:cxn ang="0">
                  <a:pos x="117" y="13"/>
                </a:cxn>
                <a:cxn ang="0">
                  <a:pos x="83" y="62"/>
                </a:cxn>
                <a:cxn ang="0">
                  <a:pos x="47" y="9"/>
                </a:cxn>
                <a:cxn ang="0">
                  <a:pos x="62" y="9"/>
                </a:cxn>
                <a:cxn ang="0">
                  <a:pos x="62" y="0"/>
                </a:cxn>
                <a:cxn ang="0">
                  <a:pos x="55" y="1"/>
                </a:cxn>
                <a:cxn ang="0">
                  <a:pos x="46" y="1"/>
                </a:cxn>
                <a:cxn ang="0">
                  <a:pos x="37" y="1"/>
                </a:cxn>
                <a:cxn ang="0">
                  <a:pos x="30" y="1"/>
                </a:cxn>
                <a:cxn ang="0">
                  <a:pos x="23" y="1"/>
                </a:cxn>
                <a:cxn ang="0">
                  <a:pos x="15" y="1"/>
                </a:cxn>
                <a:cxn ang="0">
                  <a:pos x="7" y="1"/>
                </a:cxn>
                <a:cxn ang="0">
                  <a:pos x="0" y="0"/>
                </a:cxn>
                <a:cxn ang="0">
                  <a:pos x="0" y="9"/>
                </a:cxn>
                <a:cxn ang="0">
                  <a:pos x="18" y="9"/>
                </a:cxn>
                <a:cxn ang="0">
                  <a:pos x="62" y="74"/>
                </a:cxn>
                <a:cxn ang="0">
                  <a:pos x="62" y="115"/>
                </a:cxn>
                <a:cxn ang="0">
                  <a:pos x="43" y="115"/>
                </a:cxn>
                <a:cxn ang="0">
                  <a:pos x="43" y="123"/>
                </a:cxn>
                <a:cxn ang="0">
                  <a:pos x="50" y="123"/>
                </a:cxn>
                <a:cxn ang="0">
                  <a:pos x="58" y="122"/>
                </a:cxn>
                <a:cxn ang="0">
                  <a:pos x="67" y="122"/>
                </a:cxn>
                <a:cxn ang="0">
                  <a:pos x="74" y="122"/>
                </a:cxn>
                <a:cxn ang="0">
                  <a:pos x="82" y="122"/>
                </a:cxn>
                <a:cxn ang="0">
                  <a:pos x="90" y="122"/>
                </a:cxn>
                <a:cxn ang="0">
                  <a:pos x="99" y="123"/>
                </a:cxn>
                <a:cxn ang="0">
                  <a:pos x="106" y="123"/>
                </a:cxn>
                <a:cxn ang="0">
                  <a:pos x="106" y="115"/>
                </a:cxn>
                <a:cxn ang="0">
                  <a:pos x="86" y="115"/>
                </a:cxn>
                <a:cxn ang="0">
                  <a:pos x="86" y="74"/>
                </a:cxn>
                <a:cxn ang="0">
                  <a:pos x="128" y="12"/>
                </a:cxn>
              </a:cxnLst>
              <a:rect l="0" t="0" r="r" b="b"/>
              <a:pathLst>
                <a:path w="148" h="123">
                  <a:moveTo>
                    <a:pt x="128" y="12"/>
                  </a:moveTo>
                  <a:lnTo>
                    <a:pt x="130" y="11"/>
                  </a:lnTo>
                  <a:lnTo>
                    <a:pt x="131" y="10"/>
                  </a:lnTo>
                  <a:lnTo>
                    <a:pt x="133" y="10"/>
                  </a:lnTo>
                  <a:lnTo>
                    <a:pt x="135" y="9"/>
                  </a:lnTo>
                  <a:lnTo>
                    <a:pt x="145" y="9"/>
                  </a:lnTo>
                  <a:lnTo>
                    <a:pt x="148" y="9"/>
                  </a:lnTo>
                  <a:lnTo>
                    <a:pt x="148" y="0"/>
                  </a:lnTo>
                  <a:lnTo>
                    <a:pt x="137" y="1"/>
                  </a:lnTo>
                  <a:lnTo>
                    <a:pt x="128" y="1"/>
                  </a:lnTo>
                  <a:lnTo>
                    <a:pt x="116" y="1"/>
                  </a:lnTo>
                  <a:lnTo>
                    <a:pt x="104" y="0"/>
                  </a:lnTo>
                  <a:lnTo>
                    <a:pt x="104" y="9"/>
                  </a:lnTo>
                  <a:lnTo>
                    <a:pt x="111" y="9"/>
                  </a:lnTo>
                  <a:lnTo>
                    <a:pt x="118" y="11"/>
                  </a:lnTo>
                  <a:lnTo>
                    <a:pt x="118" y="12"/>
                  </a:lnTo>
                  <a:lnTo>
                    <a:pt x="117" y="13"/>
                  </a:lnTo>
                  <a:lnTo>
                    <a:pt x="83" y="62"/>
                  </a:lnTo>
                  <a:lnTo>
                    <a:pt x="47" y="9"/>
                  </a:lnTo>
                  <a:lnTo>
                    <a:pt x="62" y="9"/>
                  </a:lnTo>
                  <a:lnTo>
                    <a:pt x="62" y="0"/>
                  </a:lnTo>
                  <a:lnTo>
                    <a:pt x="55" y="1"/>
                  </a:lnTo>
                  <a:lnTo>
                    <a:pt x="46" y="1"/>
                  </a:lnTo>
                  <a:lnTo>
                    <a:pt x="37" y="1"/>
                  </a:lnTo>
                  <a:lnTo>
                    <a:pt x="30" y="1"/>
                  </a:lnTo>
                  <a:lnTo>
                    <a:pt x="23" y="1"/>
                  </a:lnTo>
                  <a:lnTo>
                    <a:pt x="15" y="1"/>
                  </a:lnTo>
                  <a:lnTo>
                    <a:pt x="7" y="1"/>
                  </a:lnTo>
                  <a:lnTo>
                    <a:pt x="0" y="0"/>
                  </a:lnTo>
                  <a:lnTo>
                    <a:pt x="0" y="9"/>
                  </a:lnTo>
                  <a:lnTo>
                    <a:pt x="18" y="9"/>
                  </a:lnTo>
                  <a:lnTo>
                    <a:pt x="62" y="74"/>
                  </a:lnTo>
                  <a:lnTo>
                    <a:pt x="62" y="115"/>
                  </a:lnTo>
                  <a:lnTo>
                    <a:pt x="43" y="115"/>
                  </a:lnTo>
                  <a:lnTo>
                    <a:pt x="43" y="123"/>
                  </a:lnTo>
                  <a:lnTo>
                    <a:pt x="50" y="123"/>
                  </a:lnTo>
                  <a:lnTo>
                    <a:pt x="58" y="122"/>
                  </a:lnTo>
                  <a:lnTo>
                    <a:pt x="67" y="122"/>
                  </a:lnTo>
                  <a:lnTo>
                    <a:pt x="74" y="122"/>
                  </a:lnTo>
                  <a:lnTo>
                    <a:pt x="82" y="122"/>
                  </a:lnTo>
                  <a:lnTo>
                    <a:pt x="90" y="122"/>
                  </a:lnTo>
                  <a:lnTo>
                    <a:pt x="99" y="123"/>
                  </a:lnTo>
                  <a:lnTo>
                    <a:pt x="106" y="123"/>
                  </a:lnTo>
                  <a:lnTo>
                    <a:pt x="106" y="115"/>
                  </a:lnTo>
                  <a:lnTo>
                    <a:pt x="86" y="115"/>
                  </a:lnTo>
                  <a:lnTo>
                    <a:pt x="86" y="74"/>
                  </a:lnTo>
                  <a:lnTo>
                    <a:pt x="128" y="1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79" name="Freeform 207"/>
            <p:cNvSpPr>
              <a:spLocks noChangeAspect="1"/>
            </p:cNvSpPr>
            <p:nvPr/>
          </p:nvSpPr>
          <p:spPr bwMode="auto">
            <a:xfrm>
              <a:off x="1940" y="341"/>
              <a:ext cx="71" cy="89"/>
            </a:xfrm>
            <a:custGeom>
              <a:avLst/>
              <a:gdLst/>
              <a:ahLst/>
              <a:cxnLst>
                <a:cxn ang="0">
                  <a:pos x="21" y="30"/>
                </a:cxn>
                <a:cxn ang="0">
                  <a:pos x="14" y="24"/>
                </a:cxn>
                <a:cxn ang="0">
                  <a:pos x="13" y="17"/>
                </a:cxn>
                <a:cxn ang="0">
                  <a:pos x="15" y="13"/>
                </a:cxn>
                <a:cxn ang="0">
                  <a:pos x="19" y="9"/>
                </a:cxn>
                <a:cxn ang="0">
                  <a:pos x="27" y="7"/>
                </a:cxn>
                <a:cxn ang="0">
                  <a:pos x="36" y="7"/>
                </a:cxn>
                <a:cxn ang="0">
                  <a:pos x="44" y="9"/>
                </a:cxn>
                <a:cxn ang="0">
                  <a:pos x="52" y="13"/>
                </a:cxn>
                <a:cxn ang="0">
                  <a:pos x="57" y="21"/>
                </a:cxn>
                <a:cxn ang="0">
                  <a:pos x="59" y="29"/>
                </a:cxn>
                <a:cxn ang="0">
                  <a:pos x="61" y="30"/>
                </a:cxn>
                <a:cxn ang="0">
                  <a:pos x="65" y="30"/>
                </a:cxn>
                <a:cxn ang="0">
                  <a:pos x="67" y="29"/>
                </a:cxn>
                <a:cxn ang="0">
                  <a:pos x="67" y="4"/>
                </a:cxn>
                <a:cxn ang="0">
                  <a:pos x="64" y="0"/>
                </a:cxn>
                <a:cxn ang="0">
                  <a:pos x="61" y="2"/>
                </a:cxn>
                <a:cxn ang="0">
                  <a:pos x="55" y="7"/>
                </a:cxn>
                <a:cxn ang="0">
                  <a:pos x="55" y="7"/>
                </a:cxn>
                <a:cxn ang="0">
                  <a:pos x="49" y="3"/>
                </a:cxn>
                <a:cxn ang="0">
                  <a:pos x="37" y="1"/>
                </a:cxn>
                <a:cxn ang="0">
                  <a:pos x="17" y="3"/>
                </a:cxn>
                <a:cxn ang="0">
                  <a:pos x="2" y="17"/>
                </a:cxn>
                <a:cxn ang="0">
                  <a:pos x="2" y="35"/>
                </a:cxn>
                <a:cxn ang="0">
                  <a:pos x="12" y="46"/>
                </a:cxn>
                <a:cxn ang="0">
                  <a:pos x="25" y="50"/>
                </a:cxn>
                <a:cxn ang="0">
                  <a:pos x="39" y="53"/>
                </a:cxn>
                <a:cxn ang="0">
                  <a:pos x="45" y="54"/>
                </a:cxn>
                <a:cxn ang="0">
                  <a:pos x="51" y="56"/>
                </a:cxn>
                <a:cxn ang="0">
                  <a:pos x="58" y="63"/>
                </a:cxn>
                <a:cxn ang="0">
                  <a:pos x="59" y="69"/>
                </a:cxn>
                <a:cxn ang="0">
                  <a:pos x="58" y="73"/>
                </a:cxn>
                <a:cxn ang="0">
                  <a:pos x="54" y="78"/>
                </a:cxn>
                <a:cxn ang="0">
                  <a:pos x="46" y="82"/>
                </a:cxn>
                <a:cxn ang="0">
                  <a:pos x="36" y="82"/>
                </a:cxn>
                <a:cxn ang="0">
                  <a:pos x="25" y="80"/>
                </a:cxn>
                <a:cxn ang="0">
                  <a:pos x="13" y="75"/>
                </a:cxn>
                <a:cxn ang="0">
                  <a:pos x="9" y="66"/>
                </a:cxn>
                <a:cxn ang="0">
                  <a:pos x="8" y="61"/>
                </a:cxn>
                <a:cxn ang="0">
                  <a:pos x="7" y="59"/>
                </a:cxn>
                <a:cxn ang="0">
                  <a:pos x="2" y="59"/>
                </a:cxn>
                <a:cxn ang="0">
                  <a:pos x="1" y="61"/>
                </a:cxn>
                <a:cxn ang="0">
                  <a:pos x="0" y="85"/>
                </a:cxn>
                <a:cxn ang="0">
                  <a:pos x="3" y="89"/>
                </a:cxn>
                <a:cxn ang="0">
                  <a:pos x="6" y="88"/>
                </a:cxn>
                <a:cxn ang="0">
                  <a:pos x="12" y="83"/>
                </a:cxn>
                <a:cxn ang="0">
                  <a:pos x="40" y="89"/>
                </a:cxn>
                <a:cxn ang="0">
                  <a:pos x="64" y="80"/>
                </a:cxn>
                <a:cxn ang="0">
                  <a:pos x="71" y="62"/>
                </a:cxn>
                <a:cxn ang="0">
                  <a:pos x="69" y="52"/>
                </a:cxn>
                <a:cxn ang="0">
                  <a:pos x="64" y="45"/>
                </a:cxn>
                <a:cxn ang="0">
                  <a:pos x="56" y="39"/>
                </a:cxn>
                <a:cxn ang="0">
                  <a:pos x="47" y="36"/>
                </a:cxn>
              </a:cxnLst>
              <a:rect l="0" t="0" r="r" b="b"/>
              <a:pathLst>
                <a:path w="71" h="89">
                  <a:moveTo>
                    <a:pt x="27" y="32"/>
                  </a:moveTo>
                  <a:lnTo>
                    <a:pt x="21" y="30"/>
                  </a:lnTo>
                  <a:lnTo>
                    <a:pt x="17" y="27"/>
                  </a:lnTo>
                  <a:lnTo>
                    <a:pt x="14" y="24"/>
                  </a:lnTo>
                  <a:lnTo>
                    <a:pt x="13" y="20"/>
                  </a:lnTo>
                  <a:lnTo>
                    <a:pt x="13" y="17"/>
                  </a:lnTo>
                  <a:lnTo>
                    <a:pt x="14" y="15"/>
                  </a:lnTo>
                  <a:lnTo>
                    <a:pt x="15" y="13"/>
                  </a:lnTo>
                  <a:lnTo>
                    <a:pt x="17" y="11"/>
                  </a:lnTo>
                  <a:lnTo>
                    <a:pt x="19" y="9"/>
                  </a:lnTo>
                  <a:lnTo>
                    <a:pt x="23" y="8"/>
                  </a:lnTo>
                  <a:lnTo>
                    <a:pt x="27" y="7"/>
                  </a:lnTo>
                  <a:lnTo>
                    <a:pt x="32" y="7"/>
                  </a:lnTo>
                  <a:lnTo>
                    <a:pt x="36" y="7"/>
                  </a:lnTo>
                  <a:lnTo>
                    <a:pt x="40" y="8"/>
                  </a:lnTo>
                  <a:lnTo>
                    <a:pt x="44" y="9"/>
                  </a:lnTo>
                  <a:lnTo>
                    <a:pt x="48" y="11"/>
                  </a:lnTo>
                  <a:lnTo>
                    <a:pt x="52" y="13"/>
                  </a:lnTo>
                  <a:lnTo>
                    <a:pt x="55" y="17"/>
                  </a:lnTo>
                  <a:lnTo>
                    <a:pt x="57" y="21"/>
                  </a:lnTo>
                  <a:lnTo>
                    <a:pt x="59" y="27"/>
                  </a:lnTo>
                  <a:lnTo>
                    <a:pt x="59" y="29"/>
                  </a:lnTo>
                  <a:lnTo>
                    <a:pt x="60" y="30"/>
                  </a:lnTo>
                  <a:lnTo>
                    <a:pt x="61" y="30"/>
                  </a:lnTo>
                  <a:lnTo>
                    <a:pt x="63" y="30"/>
                  </a:lnTo>
                  <a:lnTo>
                    <a:pt x="65" y="30"/>
                  </a:lnTo>
                  <a:lnTo>
                    <a:pt x="66" y="30"/>
                  </a:lnTo>
                  <a:lnTo>
                    <a:pt x="67" y="29"/>
                  </a:lnTo>
                  <a:lnTo>
                    <a:pt x="67" y="26"/>
                  </a:lnTo>
                  <a:lnTo>
                    <a:pt x="67" y="4"/>
                  </a:lnTo>
                  <a:lnTo>
                    <a:pt x="66" y="2"/>
                  </a:lnTo>
                  <a:lnTo>
                    <a:pt x="64" y="0"/>
                  </a:lnTo>
                  <a:lnTo>
                    <a:pt x="62" y="1"/>
                  </a:lnTo>
                  <a:lnTo>
                    <a:pt x="61" y="2"/>
                  </a:lnTo>
                  <a:lnTo>
                    <a:pt x="56" y="6"/>
                  </a:lnTo>
                  <a:lnTo>
                    <a:pt x="55" y="7"/>
                  </a:lnTo>
                  <a:lnTo>
                    <a:pt x="55" y="7"/>
                  </a:lnTo>
                  <a:lnTo>
                    <a:pt x="55" y="7"/>
                  </a:lnTo>
                  <a:lnTo>
                    <a:pt x="54" y="6"/>
                  </a:lnTo>
                  <a:lnTo>
                    <a:pt x="49" y="3"/>
                  </a:lnTo>
                  <a:lnTo>
                    <a:pt x="43" y="2"/>
                  </a:lnTo>
                  <a:lnTo>
                    <a:pt x="37" y="1"/>
                  </a:lnTo>
                  <a:lnTo>
                    <a:pt x="32" y="0"/>
                  </a:lnTo>
                  <a:lnTo>
                    <a:pt x="17" y="3"/>
                  </a:lnTo>
                  <a:lnTo>
                    <a:pt x="8" y="9"/>
                  </a:lnTo>
                  <a:lnTo>
                    <a:pt x="2" y="17"/>
                  </a:lnTo>
                  <a:lnTo>
                    <a:pt x="0" y="26"/>
                  </a:lnTo>
                  <a:lnTo>
                    <a:pt x="2" y="35"/>
                  </a:lnTo>
                  <a:lnTo>
                    <a:pt x="7" y="41"/>
                  </a:lnTo>
                  <a:lnTo>
                    <a:pt x="12" y="46"/>
                  </a:lnTo>
                  <a:lnTo>
                    <a:pt x="18" y="48"/>
                  </a:lnTo>
                  <a:lnTo>
                    <a:pt x="25" y="50"/>
                  </a:lnTo>
                  <a:lnTo>
                    <a:pt x="35" y="52"/>
                  </a:lnTo>
                  <a:lnTo>
                    <a:pt x="39" y="53"/>
                  </a:lnTo>
                  <a:lnTo>
                    <a:pt x="42" y="54"/>
                  </a:lnTo>
                  <a:lnTo>
                    <a:pt x="45" y="54"/>
                  </a:lnTo>
                  <a:lnTo>
                    <a:pt x="46" y="54"/>
                  </a:lnTo>
                  <a:lnTo>
                    <a:pt x="51" y="56"/>
                  </a:lnTo>
                  <a:lnTo>
                    <a:pt x="55" y="59"/>
                  </a:lnTo>
                  <a:lnTo>
                    <a:pt x="58" y="63"/>
                  </a:lnTo>
                  <a:lnTo>
                    <a:pt x="59" y="68"/>
                  </a:lnTo>
                  <a:lnTo>
                    <a:pt x="59" y="69"/>
                  </a:lnTo>
                  <a:lnTo>
                    <a:pt x="58" y="71"/>
                  </a:lnTo>
                  <a:lnTo>
                    <a:pt x="58" y="73"/>
                  </a:lnTo>
                  <a:lnTo>
                    <a:pt x="56" y="76"/>
                  </a:lnTo>
                  <a:lnTo>
                    <a:pt x="54" y="78"/>
                  </a:lnTo>
                  <a:lnTo>
                    <a:pt x="51" y="80"/>
                  </a:lnTo>
                  <a:lnTo>
                    <a:pt x="46" y="82"/>
                  </a:lnTo>
                  <a:lnTo>
                    <a:pt x="40" y="82"/>
                  </a:lnTo>
                  <a:lnTo>
                    <a:pt x="36" y="82"/>
                  </a:lnTo>
                  <a:lnTo>
                    <a:pt x="30" y="82"/>
                  </a:lnTo>
                  <a:lnTo>
                    <a:pt x="25" y="80"/>
                  </a:lnTo>
                  <a:lnTo>
                    <a:pt x="19" y="78"/>
                  </a:lnTo>
                  <a:lnTo>
                    <a:pt x="13" y="75"/>
                  </a:lnTo>
                  <a:lnTo>
                    <a:pt x="10" y="70"/>
                  </a:lnTo>
                  <a:lnTo>
                    <a:pt x="9" y="66"/>
                  </a:lnTo>
                  <a:lnTo>
                    <a:pt x="8" y="62"/>
                  </a:lnTo>
                  <a:lnTo>
                    <a:pt x="8" y="61"/>
                  </a:lnTo>
                  <a:lnTo>
                    <a:pt x="8" y="60"/>
                  </a:lnTo>
                  <a:lnTo>
                    <a:pt x="7" y="59"/>
                  </a:lnTo>
                  <a:lnTo>
                    <a:pt x="4" y="59"/>
                  </a:lnTo>
                  <a:lnTo>
                    <a:pt x="2" y="59"/>
                  </a:lnTo>
                  <a:lnTo>
                    <a:pt x="1" y="60"/>
                  </a:lnTo>
                  <a:lnTo>
                    <a:pt x="1" y="61"/>
                  </a:lnTo>
                  <a:lnTo>
                    <a:pt x="0" y="63"/>
                  </a:lnTo>
                  <a:lnTo>
                    <a:pt x="0" y="85"/>
                  </a:lnTo>
                  <a:lnTo>
                    <a:pt x="1" y="88"/>
                  </a:lnTo>
                  <a:lnTo>
                    <a:pt x="3" y="89"/>
                  </a:lnTo>
                  <a:lnTo>
                    <a:pt x="5" y="89"/>
                  </a:lnTo>
                  <a:lnTo>
                    <a:pt x="6" y="88"/>
                  </a:lnTo>
                  <a:lnTo>
                    <a:pt x="9" y="85"/>
                  </a:lnTo>
                  <a:lnTo>
                    <a:pt x="12" y="83"/>
                  </a:lnTo>
                  <a:lnTo>
                    <a:pt x="26" y="88"/>
                  </a:lnTo>
                  <a:lnTo>
                    <a:pt x="40" y="89"/>
                  </a:lnTo>
                  <a:lnTo>
                    <a:pt x="55" y="87"/>
                  </a:lnTo>
                  <a:lnTo>
                    <a:pt x="64" y="80"/>
                  </a:lnTo>
                  <a:lnTo>
                    <a:pt x="70" y="72"/>
                  </a:lnTo>
                  <a:lnTo>
                    <a:pt x="71" y="62"/>
                  </a:lnTo>
                  <a:lnTo>
                    <a:pt x="71" y="57"/>
                  </a:lnTo>
                  <a:lnTo>
                    <a:pt x="69" y="52"/>
                  </a:lnTo>
                  <a:lnTo>
                    <a:pt x="67" y="48"/>
                  </a:lnTo>
                  <a:lnTo>
                    <a:pt x="64" y="45"/>
                  </a:lnTo>
                  <a:lnTo>
                    <a:pt x="60" y="42"/>
                  </a:lnTo>
                  <a:lnTo>
                    <a:pt x="56" y="39"/>
                  </a:lnTo>
                  <a:lnTo>
                    <a:pt x="52" y="37"/>
                  </a:lnTo>
                  <a:lnTo>
                    <a:pt x="47" y="36"/>
                  </a:lnTo>
                  <a:lnTo>
                    <a:pt x="27" y="3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80" name="Freeform 208"/>
            <p:cNvSpPr>
              <a:spLocks noChangeAspect="1" noEditPoints="1"/>
            </p:cNvSpPr>
            <p:nvPr/>
          </p:nvSpPr>
          <p:spPr bwMode="auto">
            <a:xfrm>
              <a:off x="2026" y="372"/>
              <a:ext cx="64" cy="57"/>
            </a:xfrm>
            <a:custGeom>
              <a:avLst/>
              <a:gdLst/>
              <a:ahLst/>
              <a:cxnLst>
                <a:cxn ang="0">
                  <a:pos x="61" y="31"/>
                </a:cxn>
                <a:cxn ang="0">
                  <a:pos x="63" y="29"/>
                </a:cxn>
                <a:cxn ang="0">
                  <a:pos x="63" y="23"/>
                </a:cxn>
                <a:cxn ang="0">
                  <a:pos x="60" y="13"/>
                </a:cxn>
                <a:cxn ang="0">
                  <a:pos x="51" y="4"/>
                </a:cxn>
                <a:cxn ang="0">
                  <a:pos x="39" y="0"/>
                </a:cxn>
                <a:cxn ang="0">
                  <a:pos x="19" y="2"/>
                </a:cxn>
                <a:cxn ang="0">
                  <a:pos x="2" y="18"/>
                </a:cxn>
                <a:cxn ang="0">
                  <a:pos x="2" y="39"/>
                </a:cxn>
                <a:cxn ang="0">
                  <a:pos x="20" y="55"/>
                </a:cxn>
                <a:cxn ang="0">
                  <a:pos x="40" y="57"/>
                </a:cxn>
                <a:cxn ang="0">
                  <a:pos x="49" y="56"/>
                </a:cxn>
                <a:cxn ang="0">
                  <a:pos x="59" y="50"/>
                </a:cxn>
                <a:cxn ang="0">
                  <a:pos x="63" y="44"/>
                </a:cxn>
                <a:cxn ang="0">
                  <a:pos x="63" y="41"/>
                </a:cxn>
                <a:cxn ang="0">
                  <a:pos x="61" y="40"/>
                </a:cxn>
                <a:cxn ang="0">
                  <a:pos x="57" y="40"/>
                </a:cxn>
                <a:cxn ang="0">
                  <a:pos x="54" y="45"/>
                </a:cxn>
                <a:cxn ang="0">
                  <a:pos x="49" y="49"/>
                </a:cxn>
                <a:cxn ang="0">
                  <a:pos x="43" y="51"/>
                </a:cxn>
                <a:cxn ang="0">
                  <a:pos x="39" y="51"/>
                </a:cxn>
                <a:cxn ang="0">
                  <a:pos x="31" y="50"/>
                </a:cxn>
                <a:cxn ang="0">
                  <a:pos x="23" y="46"/>
                </a:cxn>
                <a:cxn ang="0">
                  <a:pos x="19" y="40"/>
                </a:cxn>
                <a:cxn ang="0">
                  <a:pos x="17" y="33"/>
                </a:cxn>
                <a:cxn ang="0">
                  <a:pos x="59" y="31"/>
                </a:cxn>
                <a:cxn ang="0">
                  <a:pos x="17" y="23"/>
                </a:cxn>
                <a:cxn ang="0">
                  <a:pos x="18" y="17"/>
                </a:cxn>
                <a:cxn ang="0">
                  <a:pos x="22" y="11"/>
                </a:cxn>
                <a:cxn ang="0">
                  <a:pos x="29" y="6"/>
                </a:cxn>
                <a:cxn ang="0">
                  <a:pos x="39" y="6"/>
                </a:cxn>
                <a:cxn ang="0">
                  <a:pos x="46" y="11"/>
                </a:cxn>
                <a:cxn ang="0">
                  <a:pos x="50" y="17"/>
                </a:cxn>
                <a:cxn ang="0">
                  <a:pos x="51" y="23"/>
                </a:cxn>
                <a:cxn ang="0">
                  <a:pos x="17" y="25"/>
                </a:cxn>
              </a:cxnLst>
              <a:rect l="0" t="0" r="r" b="b"/>
              <a:pathLst>
                <a:path w="64" h="57">
                  <a:moveTo>
                    <a:pt x="59" y="31"/>
                  </a:moveTo>
                  <a:lnTo>
                    <a:pt x="61" y="31"/>
                  </a:lnTo>
                  <a:lnTo>
                    <a:pt x="62" y="30"/>
                  </a:lnTo>
                  <a:lnTo>
                    <a:pt x="63" y="29"/>
                  </a:lnTo>
                  <a:lnTo>
                    <a:pt x="64" y="27"/>
                  </a:lnTo>
                  <a:lnTo>
                    <a:pt x="63" y="23"/>
                  </a:lnTo>
                  <a:lnTo>
                    <a:pt x="62" y="18"/>
                  </a:lnTo>
                  <a:lnTo>
                    <a:pt x="60" y="13"/>
                  </a:lnTo>
                  <a:lnTo>
                    <a:pt x="57" y="8"/>
                  </a:lnTo>
                  <a:lnTo>
                    <a:pt x="51" y="4"/>
                  </a:lnTo>
                  <a:lnTo>
                    <a:pt x="45" y="1"/>
                  </a:lnTo>
                  <a:lnTo>
                    <a:pt x="39" y="0"/>
                  </a:lnTo>
                  <a:lnTo>
                    <a:pt x="34" y="0"/>
                  </a:lnTo>
                  <a:lnTo>
                    <a:pt x="19" y="2"/>
                  </a:lnTo>
                  <a:lnTo>
                    <a:pt x="8" y="9"/>
                  </a:lnTo>
                  <a:lnTo>
                    <a:pt x="2" y="18"/>
                  </a:lnTo>
                  <a:lnTo>
                    <a:pt x="0" y="29"/>
                  </a:lnTo>
                  <a:lnTo>
                    <a:pt x="2" y="39"/>
                  </a:lnTo>
                  <a:lnTo>
                    <a:pt x="9" y="49"/>
                  </a:lnTo>
                  <a:lnTo>
                    <a:pt x="20" y="55"/>
                  </a:lnTo>
                  <a:lnTo>
                    <a:pt x="36" y="57"/>
                  </a:lnTo>
                  <a:lnTo>
                    <a:pt x="40" y="57"/>
                  </a:lnTo>
                  <a:lnTo>
                    <a:pt x="44" y="57"/>
                  </a:lnTo>
                  <a:lnTo>
                    <a:pt x="49" y="56"/>
                  </a:lnTo>
                  <a:lnTo>
                    <a:pt x="54" y="54"/>
                  </a:lnTo>
                  <a:lnTo>
                    <a:pt x="59" y="50"/>
                  </a:lnTo>
                  <a:lnTo>
                    <a:pt x="62" y="47"/>
                  </a:lnTo>
                  <a:lnTo>
                    <a:pt x="63" y="44"/>
                  </a:lnTo>
                  <a:lnTo>
                    <a:pt x="64" y="42"/>
                  </a:lnTo>
                  <a:lnTo>
                    <a:pt x="63" y="41"/>
                  </a:lnTo>
                  <a:lnTo>
                    <a:pt x="62" y="40"/>
                  </a:lnTo>
                  <a:lnTo>
                    <a:pt x="61" y="40"/>
                  </a:lnTo>
                  <a:lnTo>
                    <a:pt x="60" y="40"/>
                  </a:lnTo>
                  <a:lnTo>
                    <a:pt x="57" y="40"/>
                  </a:lnTo>
                  <a:lnTo>
                    <a:pt x="56" y="42"/>
                  </a:lnTo>
                  <a:lnTo>
                    <a:pt x="54" y="45"/>
                  </a:lnTo>
                  <a:lnTo>
                    <a:pt x="51" y="47"/>
                  </a:lnTo>
                  <a:lnTo>
                    <a:pt x="49" y="49"/>
                  </a:lnTo>
                  <a:lnTo>
                    <a:pt x="46" y="50"/>
                  </a:lnTo>
                  <a:lnTo>
                    <a:pt x="43" y="51"/>
                  </a:lnTo>
                  <a:lnTo>
                    <a:pt x="41" y="51"/>
                  </a:lnTo>
                  <a:lnTo>
                    <a:pt x="39" y="51"/>
                  </a:lnTo>
                  <a:lnTo>
                    <a:pt x="38" y="51"/>
                  </a:lnTo>
                  <a:lnTo>
                    <a:pt x="31" y="50"/>
                  </a:lnTo>
                  <a:lnTo>
                    <a:pt x="26" y="49"/>
                  </a:lnTo>
                  <a:lnTo>
                    <a:pt x="23" y="46"/>
                  </a:lnTo>
                  <a:lnTo>
                    <a:pt x="20" y="43"/>
                  </a:lnTo>
                  <a:lnTo>
                    <a:pt x="19" y="40"/>
                  </a:lnTo>
                  <a:lnTo>
                    <a:pt x="18" y="36"/>
                  </a:lnTo>
                  <a:lnTo>
                    <a:pt x="17" y="33"/>
                  </a:lnTo>
                  <a:lnTo>
                    <a:pt x="17" y="31"/>
                  </a:lnTo>
                  <a:lnTo>
                    <a:pt x="59" y="31"/>
                  </a:lnTo>
                  <a:close/>
                  <a:moveTo>
                    <a:pt x="17" y="25"/>
                  </a:moveTo>
                  <a:lnTo>
                    <a:pt x="17" y="23"/>
                  </a:lnTo>
                  <a:lnTo>
                    <a:pt x="18" y="20"/>
                  </a:lnTo>
                  <a:lnTo>
                    <a:pt x="18" y="17"/>
                  </a:lnTo>
                  <a:lnTo>
                    <a:pt x="20" y="14"/>
                  </a:lnTo>
                  <a:lnTo>
                    <a:pt x="22" y="11"/>
                  </a:lnTo>
                  <a:lnTo>
                    <a:pt x="25" y="8"/>
                  </a:lnTo>
                  <a:lnTo>
                    <a:pt x="29" y="6"/>
                  </a:lnTo>
                  <a:lnTo>
                    <a:pt x="34" y="6"/>
                  </a:lnTo>
                  <a:lnTo>
                    <a:pt x="39" y="6"/>
                  </a:lnTo>
                  <a:lnTo>
                    <a:pt x="43" y="8"/>
                  </a:lnTo>
                  <a:lnTo>
                    <a:pt x="46" y="11"/>
                  </a:lnTo>
                  <a:lnTo>
                    <a:pt x="49" y="14"/>
                  </a:lnTo>
                  <a:lnTo>
                    <a:pt x="50" y="17"/>
                  </a:lnTo>
                  <a:lnTo>
                    <a:pt x="51" y="20"/>
                  </a:lnTo>
                  <a:lnTo>
                    <a:pt x="51" y="23"/>
                  </a:lnTo>
                  <a:lnTo>
                    <a:pt x="51" y="25"/>
                  </a:lnTo>
                  <a:lnTo>
                    <a:pt x="17" y="2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81" name="Freeform 209"/>
            <p:cNvSpPr>
              <a:spLocks noChangeAspect="1"/>
            </p:cNvSpPr>
            <p:nvPr/>
          </p:nvSpPr>
          <p:spPr bwMode="auto">
            <a:xfrm>
              <a:off x="2101" y="372"/>
              <a:ext cx="61" cy="57"/>
            </a:xfrm>
            <a:custGeom>
              <a:avLst/>
              <a:gdLst/>
              <a:ahLst/>
              <a:cxnLst>
                <a:cxn ang="0">
                  <a:pos x="59" y="40"/>
                </a:cxn>
                <a:cxn ang="0">
                  <a:pos x="54" y="41"/>
                </a:cxn>
                <a:cxn ang="0">
                  <a:pos x="51" y="45"/>
                </a:cxn>
                <a:cxn ang="0">
                  <a:pos x="43" y="50"/>
                </a:cxn>
                <a:cxn ang="0">
                  <a:pos x="30" y="50"/>
                </a:cxn>
                <a:cxn ang="0">
                  <a:pos x="22" y="45"/>
                </a:cxn>
                <a:cxn ang="0">
                  <a:pos x="18" y="38"/>
                </a:cxn>
                <a:cxn ang="0">
                  <a:pos x="17" y="31"/>
                </a:cxn>
                <a:cxn ang="0">
                  <a:pos x="17" y="25"/>
                </a:cxn>
                <a:cxn ang="0">
                  <a:pos x="18" y="17"/>
                </a:cxn>
                <a:cxn ang="0">
                  <a:pos x="22" y="11"/>
                </a:cxn>
                <a:cxn ang="0">
                  <a:pos x="30" y="7"/>
                </a:cxn>
                <a:cxn ang="0">
                  <a:pos x="37" y="6"/>
                </a:cxn>
                <a:cxn ang="0">
                  <a:pos x="42" y="7"/>
                </a:cxn>
                <a:cxn ang="0">
                  <a:pos x="43" y="8"/>
                </a:cxn>
                <a:cxn ang="0">
                  <a:pos x="42" y="13"/>
                </a:cxn>
                <a:cxn ang="0">
                  <a:pos x="44" y="19"/>
                </a:cxn>
                <a:cxn ang="0">
                  <a:pos x="50" y="21"/>
                </a:cxn>
                <a:cxn ang="0">
                  <a:pos x="56" y="19"/>
                </a:cxn>
                <a:cxn ang="0">
                  <a:pos x="59" y="12"/>
                </a:cxn>
                <a:cxn ang="0">
                  <a:pos x="56" y="5"/>
                </a:cxn>
                <a:cxn ang="0">
                  <a:pos x="50" y="2"/>
                </a:cxn>
                <a:cxn ang="0">
                  <a:pos x="42" y="0"/>
                </a:cxn>
                <a:cxn ang="0">
                  <a:pos x="35" y="0"/>
                </a:cxn>
                <a:cxn ang="0">
                  <a:pos x="18" y="3"/>
                </a:cxn>
                <a:cxn ang="0">
                  <a:pos x="7" y="10"/>
                </a:cxn>
                <a:cxn ang="0">
                  <a:pos x="1" y="20"/>
                </a:cxn>
                <a:cxn ang="0">
                  <a:pos x="0" y="29"/>
                </a:cxn>
                <a:cxn ang="0">
                  <a:pos x="8" y="49"/>
                </a:cxn>
                <a:cxn ang="0">
                  <a:pos x="34" y="57"/>
                </a:cxn>
                <a:cxn ang="0">
                  <a:pos x="52" y="54"/>
                </a:cxn>
                <a:cxn ang="0">
                  <a:pos x="59" y="47"/>
                </a:cxn>
                <a:cxn ang="0">
                  <a:pos x="61" y="42"/>
                </a:cxn>
              </a:cxnLst>
              <a:rect l="0" t="0" r="r" b="b"/>
              <a:pathLst>
                <a:path w="61" h="57">
                  <a:moveTo>
                    <a:pt x="61" y="42"/>
                  </a:moveTo>
                  <a:lnTo>
                    <a:pt x="59" y="40"/>
                  </a:lnTo>
                  <a:lnTo>
                    <a:pt x="57" y="40"/>
                  </a:lnTo>
                  <a:lnTo>
                    <a:pt x="54" y="41"/>
                  </a:lnTo>
                  <a:lnTo>
                    <a:pt x="53" y="42"/>
                  </a:lnTo>
                  <a:lnTo>
                    <a:pt x="51" y="45"/>
                  </a:lnTo>
                  <a:lnTo>
                    <a:pt x="48" y="48"/>
                  </a:lnTo>
                  <a:lnTo>
                    <a:pt x="43" y="50"/>
                  </a:lnTo>
                  <a:lnTo>
                    <a:pt x="37" y="51"/>
                  </a:lnTo>
                  <a:lnTo>
                    <a:pt x="30" y="50"/>
                  </a:lnTo>
                  <a:lnTo>
                    <a:pt x="25" y="48"/>
                  </a:lnTo>
                  <a:lnTo>
                    <a:pt x="22" y="45"/>
                  </a:lnTo>
                  <a:lnTo>
                    <a:pt x="20" y="42"/>
                  </a:lnTo>
                  <a:lnTo>
                    <a:pt x="18" y="38"/>
                  </a:lnTo>
                  <a:lnTo>
                    <a:pt x="17" y="34"/>
                  </a:lnTo>
                  <a:lnTo>
                    <a:pt x="17" y="31"/>
                  </a:lnTo>
                  <a:lnTo>
                    <a:pt x="17" y="28"/>
                  </a:lnTo>
                  <a:lnTo>
                    <a:pt x="17" y="25"/>
                  </a:lnTo>
                  <a:lnTo>
                    <a:pt x="17" y="21"/>
                  </a:lnTo>
                  <a:lnTo>
                    <a:pt x="18" y="17"/>
                  </a:lnTo>
                  <a:lnTo>
                    <a:pt x="20" y="14"/>
                  </a:lnTo>
                  <a:lnTo>
                    <a:pt x="22" y="11"/>
                  </a:lnTo>
                  <a:lnTo>
                    <a:pt x="25" y="9"/>
                  </a:lnTo>
                  <a:lnTo>
                    <a:pt x="30" y="7"/>
                  </a:lnTo>
                  <a:lnTo>
                    <a:pt x="35" y="6"/>
                  </a:lnTo>
                  <a:lnTo>
                    <a:pt x="37" y="6"/>
                  </a:lnTo>
                  <a:lnTo>
                    <a:pt x="39" y="7"/>
                  </a:lnTo>
                  <a:lnTo>
                    <a:pt x="42" y="7"/>
                  </a:lnTo>
                  <a:lnTo>
                    <a:pt x="43" y="7"/>
                  </a:lnTo>
                  <a:lnTo>
                    <a:pt x="43" y="8"/>
                  </a:lnTo>
                  <a:lnTo>
                    <a:pt x="42" y="9"/>
                  </a:lnTo>
                  <a:lnTo>
                    <a:pt x="42" y="13"/>
                  </a:lnTo>
                  <a:lnTo>
                    <a:pt x="42" y="16"/>
                  </a:lnTo>
                  <a:lnTo>
                    <a:pt x="44" y="19"/>
                  </a:lnTo>
                  <a:lnTo>
                    <a:pt x="47" y="21"/>
                  </a:lnTo>
                  <a:lnTo>
                    <a:pt x="50" y="21"/>
                  </a:lnTo>
                  <a:lnTo>
                    <a:pt x="54" y="21"/>
                  </a:lnTo>
                  <a:lnTo>
                    <a:pt x="56" y="19"/>
                  </a:lnTo>
                  <a:lnTo>
                    <a:pt x="58" y="16"/>
                  </a:lnTo>
                  <a:lnTo>
                    <a:pt x="59" y="12"/>
                  </a:lnTo>
                  <a:lnTo>
                    <a:pt x="58" y="8"/>
                  </a:lnTo>
                  <a:lnTo>
                    <a:pt x="56" y="5"/>
                  </a:lnTo>
                  <a:lnTo>
                    <a:pt x="53" y="3"/>
                  </a:lnTo>
                  <a:lnTo>
                    <a:pt x="50" y="2"/>
                  </a:lnTo>
                  <a:lnTo>
                    <a:pt x="46" y="1"/>
                  </a:lnTo>
                  <a:lnTo>
                    <a:pt x="42" y="0"/>
                  </a:lnTo>
                  <a:lnTo>
                    <a:pt x="38" y="0"/>
                  </a:lnTo>
                  <a:lnTo>
                    <a:pt x="35" y="0"/>
                  </a:lnTo>
                  <a:lnTo>
                    <a:pt x="25" y="1"/>
                  </a:lnTo>
                  <a:lnTo>
                    <a:pt x="18" y="3"/>
                  </a:lnTo>
                  <a:lnTo>
                    <a:pt x="11" y="6"/>
                  </a:lnTo>
                  <a:lnTo>
                    <a:pt x="7" y="10"/>
                  </a:lnTo>
                  <a:lnTo>
                    <a:pt x="3" y="15"/>
                  </a:lnTo>
                  <a:lnTo>
                    <a:pt x="1" y="20"/>
                  </a:lnTo>
                  <a:lnTo>
                    <a:pt x="0" y="24"/>
                  </a:lnTo>
                  <a:lnTo>
                    <a:pt x="0" y="29"/>
                  </a:lnTo>
                  <a:lnTo>
                    <a:pt x="2" y="40"/>
                  </a:lnTo>
                  <a:lnTo>
                    <a:pt x="8" y="49"/>
                  </a:lnTo>
                  <a:lnTo>
                    <a:pt x="19" y="55"/>
                  </a:lnTo>
                  <a:lnTo>
                    <a:pt x="34" y="57"/>
                  </a:lnTo>
                  <a:lnTo>
                    <a:pt x="43" y="57"/>
                  </a:lnTo>
                  <a:lnTo>
                    <a:pt x="52" y="54"/>
                  </a:lnTo>
                  <a:lnTo>
                    <a:pt x="56" y="50"/>
                  </a:lnTo>
                  <a:lnTo>
                    <a:pt x="59" y="47"/>
                  </a:lnTo>
                  <a:lnTo>
                    <a:pt x="60" y="44"/>
                  </a:lnTo>
                  <a:lnTo>
                    <a:pt x="61" y="4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82" name="Freeform 210"/>
            <p:cNvSpPr>
              <a:spLocks noChangeAspect="1"/>
            </p:cNvSpPr>
            <p:nvPr/>
          </p:nvSpPr>
          <p:spPr bwMode="auto">
            <a:xfrm>
              <a:off x="2182" y="239"/>
              <a:ext cx="99" cy="84"/>
            </a:xfrm>
            <a:custGeom>
              <a:avLst/>
              <a:gdLst/>
              <a:ahLst/>
              <a:cxnLst>
                <a:cxn ang="0">
                  <a:pos x="96" y="0"/>
                </a:cxn>
                <a:cxn ang="0">
                  <a:pos x="3" y="0"/>
                </a:cxn>
                <a:cxn ang="0">
                  <a:pos x="0" y="30"/>
                </a:cxn>
                <a:cxn ang="0">
                  <a:pos x="8" y="30"/>
                </a:cxn>
                <a:cxn ang="0">
                  <a:pos x="8" y="25"/>
                </a:cxn>
                <a:cxn ang="0">
                  <a:pos x="9" y="21"/>
                </a:cxn>
                <a:cxn ang="0">
                  <a:pos x="10" y="17"/>
                </a:cxn>
                <a:cxn ang="0">
                  <a:pos x="12" y="14"/>
                </a:cxn>
                <a:cxn ang="0">
                  <a:pos x="15" y="11"/>
                </a:cxn>
                <a:cxn ang="0">
                  <a:pos x="18" y="9"/>
                </a:cxn>
                <a:cxn ang="0">
                  <a:pos x="23" y="8"/>
                </a:cxn>
                <a:cxn ang="0">
                  <a:pos x="29" y="7"/>
                </a:cxn>
                <a:cxn ang="0">
                  <a:pos x="40" y="7"/>
                </a:cxn>
                <a:cxn ang="0">
                  <a:pos x="40" y="78"/>
                </a:cxn>
                <a:cxn ang="0">
                  <a:pos x="21" y="78"/>
                </a:cxn>
                <a:cxn ang="0">
                  <a:pos x="21" y="84"/>
                </a:cxn>
                <a:cxn ang="0">
                  <a:pos x="28" y="84"/>
                </a:cxn>
                <a:cxn ang="0">
                  <a:pos x="35" y="84"/>
                </a:cxn>
                <a:cxn ang="0">
                  <a:pos x="49" y="84"/>
                </a:cxn>
                <a:cxn ang="0">
                  <a:pos x="65" y="84"/>
                </a:cxn>
                <a:cxn ang="0">
                  <a:pos x="71" y="84"/>
                </a:cxn>
                <a:cxn ang="0">
                  <a:pos x="78" y="84"/>
                </a:cxn>
                <a:cxn ang="0">
                  <a:pos x="78" y="78"/>
                </a:cxn>
                <a:cxn ang="0">
                  <a:pos x="59" y="78"/>
                </a:cxn>
                <a:cxn ang="0">
                  <a:pos x="59" y="7"/>
                </a:cxn>
                <a:cxn ang="0">
                  <a:pos x="70" y="7"/>
                </a:cxn>
                <a:cxn ang="0">
                  <a:pos x="76" y="8"/>
                </a:cxn>
                <a:cxn ang="0">
                  <a:pos x="81" y="9"/>
                </a:cxn>
                <a:cxn ang="0">
                  <a:pos x="84" y="11"/>
                </a:cxn>
                <a:cxn ang="0">
                  <a:pos x="87" y="14"/>
                </a:cxn>
                <a:cxn ang="0">
                  <a:pos x="89" y="17"/>
                </a:cxn>
                <a:cxn ang="0">
                  <a:pos x="90" y="21"/>
                </a:cxn>
                <a:cxn ang="0">
                  <a:pos x="91" y="25"/>
                </a:cxn>
                <a:cxn ang="0">
                  <a:pos x="91" y="30"/>
                </a:cxn>
                <a:cxn ang="0">
                  <a:pos x="99" y="30"/>
                </a:cxn>
                <a:cxn ang="0">
                  <a:pos x="96" y="0"/>
                </a:cxn>
              </a:cxnLst>
              <a:rect l="0" t="0" r="r" b="b"/>
              <a:pathLst>
                <a:path w="99" h="84">
                  <a:moveTo>
                    <a:pt x="96" y="0"/>
                  </a:moveTo>
                  <a:lnTo>
                    <a:pt x="3" y="0"/>
                  </a:lnTo>
                  <a:lnTo>
                    <a:pt x="0" y="30"/>
                  </a:lnTo>
                  <a:lnTo>
                    <a:pt x="8" y="30"/>
                  </a:lnTo>
                  <a:lnTo>
                    <a:pt x="8" y="25"/>
                  </a:lnTo>
                  <a:lnTo>
                    <a:pt x="9" y="21"/>
                  </a:lnTo>
                  <a:lnTo>
                    <a:pt x="10" y="17"/>
                  </a:lnTo>
                  <a:lnTo>
                    <a:pt x="12" y="14"/>
                  </a:lnTo>
                  <a:lnTo>
                    <a:pt x="15" y="11"/>
                  </a:lnTo>
                  <a:lnTo>
                    <a:pt x="18" y="9"/>
                  </a:lnTo>
                  <a:lnTo>
                    <a:pt x="23" y="8"/>
                  </a:lnTo>
                  <a:lnTo>
                    <a:pt x="29" y="7"/>
                  </a:lnTo>
                  <a:lnTo>
                    <a:pt x="40" y="7"/>
                  </a:lnTo>
                  <a:lnTo>
                    <a:pt x="40" y="78"/>
                  </a:lnTo>
                  <a:lnTo>
                    <a:pt x="21" y="78"/>
                  </a:lnTo>
                  <a:lnTo>
                    <a:pt x="21" y="84"/>
                  </a:lnTo>
                  <a:lnTo>
                    <a:pt x="28" y="84"/>
                  </a:lnTo>
                  <a:lnTo>
                    <a:pt x="35" y="84"/>
                  </a:lnTo>
                  <a:lnTo>
                    <a:pt x="49" y="84"/>
                  </a:lnTo>
                  <a:lnTo>
                    <a:pt x="65" y="84"/>
                  </a:lnTo>
                  <a:lnTo>
                    <a:pt x="71" y="84"/>
                  </a:lnTo>
                  <a:lnTo>
                    <a:pt x="78" y="84"/>
                  </a:lnTo>
                  <a:lnTo>
                    <a:pt x="78" y="78"/>
                  </a:lnTo>
                  <a:lnTo>
                    <a:pt x="59" y="78"/>
                  </a:lnTo>
                  <a:lnTo>
                    <a:pt x="59" y="7"/>
                  </a:lnTo>
                  <a:lnTo>
                    <a:pt x="70" y="7"/>
                  </a:lnTo>
                  <a:lnTo>
                    <a:pt x="76" y="8"/>
                  </a:lnTo>
                  <a:lnTo>
                    <a:pt x="81" y="9"/>
                  </a:lnTo>
                  <a:lnTo>
                    <a:pt x="84" y="11"/>
                  </a:lnTo>
                  <a:lnTo>
                    <a:pt x="87" y="14"/>
                  </a:lnTo>
                  <a:lnTo>
                    <a:pt x="89" y="17"/>
                  </a:lnTo>
                  <a:lnTo>
                    <a:pt x="90" y="21"/>
                  </a:lnTo>
                  <a:lnTo>
                    <a:pt x="91" y="25"/>
                  </a:lnTo>
                  <a:lnTo>
                    <a:pt x="91" y="30"/>
                  </a:lnTo>
                  <a:lnTo>
                    <a:pt x="99" y="30"/>
                  </a:lnTo>
                  <a:lnTo>
                    <a:pt x="96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83" name="Freeform 211"/>
            <p:cNvSpPr>
              <a:spLocks noChangeAspect="1"/>
            </p:cNvSpPr>
            <p:nvPr/>
          </p:nvSpPr>
          <p:spPr bwMode="auto">
            <a:xfrm>
              <a:off x="2314" y="268"/>
              <a:ext cx="42" cy="179"/>
            </a:xfrm>
            <a:custGeom>
              <a:avLst/>
              <a:gdLst/>
              <a:ahLst/>
              <a:cxnLst>
                <a:cxn ang="0">
                  <a:pos x="42" y="177"/>
                </a:cxn>
                <a:cxn ang="0">
                  <a:pos x="41" y="176"/>
                </a:cxn>
                <a:cxn ang="0">
                  <a:pos x="41" y="176"/>
                </a:cxn>
                <a:cxn ang="0">
                  <a:pos x="40" y="175"/>
                </a:cxn>
                <a:cxn ang="0">
                  <a:pos x="38" y="173"/>
                </a:cxn>
                <a:cxn ang="0">
                  <a:pos x="25" y="154"/>
                </a:cxn>
                <a:cxn ang="0">
                  <a:pos x="16" y="133"/>
                </a:cxn>
                <a:cxn ang="0">
                  <a:pos x="12" y="111"/>
                </a:cxn>
                <a:cxn ang="0">
                  <a:pos x="10" y="89"/>
                </a:cxn>
                <a:cxn ang="0">
                  <a:pos x="12" y="66"/>
                </a:cxn>
                <a:cxn ang="0">
                  <a:pos x="17" y="44"/>
                </a:cxn>
                <a:cxn ang="0">
                  <a:pos x="25" y="23"/>
                </a:cxn>
                <a:cxn ang="0">
                  <a:pos x="39" y="5"/>
                </a:cxn>
                <a:cxn ang="0">
                  <a:pos x="41" y="3"/>
                </a:cxn>
                <a:cxn ang="0">
                  <a:pos x="42" y="2"/>
                </a:cxn>
                <a:cxn ang="0">
                  <a:pos x="41" y="0"/>
                </a:cxn>
                <a:cxn ang="0">
                  <a:pos x="40" y="0"/>
                </a:cxn>
                <a:cxn ang="0">
                  <a:pos x="36" y="2"/>
                </a:cxn>
                <a:cxn ang="0">
                  <a:pos x="29" y="9"/>
                </a:cxn>
                <a:cxn ang="0">
                  <a:pos x="20" y="20"/>
                </a:cxn>
                <a:cxn ang="0">
                  <a:pos x="11" y="35"/>
                </a:cxn>
                <a:cxn ang="0">
                  <a:pos x="6" y="49"/>
                </a:cxn>
                <a:cxn ang="0">
                  <a:pos x="2" y="64"/>
                </a:cxn>
                <a:cxn ang="0">
                  <a:pos x="1" y="77"/>
                </a:cxn>
                <a:cxn ang="0">
                  <a:pos x="0" y="89"/>
                </a:cxn>
                <a:cxn ang="0">
                  <a:pos x="1" y="101"/>
                </a:cxn>
                <a:cxn ang="0">
                  <a:pos x="2" y="115"/>
                </a:cxn>
                <a:cxn ang="0">
                  <a:pos x="6" y="130"/>
                </a:cxn>
                <a:cxn ang="0">
                  <a:pos x="12" y="145"/>
                </a:cxn>
                <a:cxn ang="0">
                  <a:pos x="21" y="159"/>
                </a:cxn>
                <a:cxn ang="0">
                  <a:pos x="29" y="170"/>
                </a:cxn>
                <a:cxn ang="0">
                  <a:pos x="36" y="176"/>
                </a:cxn>
                <a:cxn ang="0">
                  <a:pos x="40" y="179"/>
                </a:cxn>
                <a:cxn ang="0">
                  <a:pos x="41" y="178"/>
                </a:cxn>
                <a:cxn ang="0">
                  <a:pos x="42" y="177"/>
                </a:cxn>
              </a:cxnLst>
              <a:rect l="0" t="0" r="r" b="b"/>
              <a:pathLst>
                <a:path w="42" h="179">
                  <a:moveTo>
                    <a:pt x="42" y="177"/>
                  </a:moveTo>
                  <a:lnTo>
                    <a:pt x="41" y="176"/>
                  </a:lnTo>
                  <a:lnTo>
                    <a:pt x="41" y="176"/>
                  </a:lnTo>
                  <a:lnTo>
                    <a:pt x="40" y="175"/>
                  </a:lnTo>
                  <a:lnTo>
                    <a:pt x="38" y="173"/>
                  </a:lnTo>
                  <a:lnTo>
                    <a:pt x="25" y="154"/>
                  </a:lnTo>
                  <a:lnTo>
                    <a:pt x="16" y="133"/>
                  </a:lnTo>
                  <a:lnTo>
                    <a:pt x="12" y="111"/>
                  </a:lnTo>
                  <a:lnTo>
                    <a:pt x="10" y="89"/>
                  </a:lnTo>
                  <a:lnTo>
                    <a:pt x="12" y="66"/>
                  </a:lnTo>
                  <a:lnTo>
                    <a:pt x="17" y="44"/>
                  </a:lnTo>
                  <a:lnTo>
                    <a:pt x="25" y="23"/>
                  </a:lnTo>
                  <a:lnTo>
                    <a:pt x="39" y="5"/>
                  </a:lnTo>
                  <a:lnTo>
                    <a:pt x="41" y="3"/>
                  </a:lnTo>
                  <a:lnTo>
                    <a:pt x="42" y="2"/>
                  </a:lnTo>
                  <a:lnTo>
                    <a:pt x="41" y="0"/>
                  </a:lnTo>
                  <a:lnTo>
                    <a:pt x="40" y="0"/>
                  </a:lnTo>
                  <a:lnTo>
                    <a:pt x="36" y="2"/>
                  </a:lnTo>
                  <a:lnTo>
                    <a:pt x="29" y="9"/>
                  </a:lnTo>
                  <a:lnTo>
                    <a:pt x="20" y="20"/>
                  </a:lnTo>
                  <a:lnTo>
                    <a:pt x="11" y="35"/>
                  </a:lnTo>
                  <a:lnTo>
                    <a:pt x="6" y="49"/>
                  </a:lnTo>
                  <a:lnTo>
                    <a:pt x="2" y="64"/>
                  </a:lnTo>
                  <a:lnTo>
                    <a:pt x="1" y="77"/>
                  </a:lnTo>
                  <a:lnTo>
                    <a:pt x="0" y="89"/>
                  </a:lnTo>
                  <a:lnTo>
                    <a:pt x="1" y="101"/>
                  </a:lnTo>
                  <a:lnTo>
                    <a:pt x="2" y="115"/>
                  </a:lnTo>
                  <a:lnTo>
                    <a:pt x="6" y="130"/>
                  </a:lnTo>
                  <a:lnTo>
                    <a:pt x="12" y="145"/>
                  </a:lnTo>
                  <a:lnTo>
                    <a:pt x="21" y="159"/>
                  </a:lnTo>
                  <a:lnTo>
                    <a:pt x="29" y="170"/>
                  </a:lnTo>
                  <a:lnTo>
                    <a:pt x="36" y="176"/>
                  </a:lnTo>
                  <a:lnTo>
                    <a:pt x="40" y="179"/>
                  </a:lnTo>
                  <a:lnTo>
                    <a:pt x="41" y="178"/>
                  </a:lnTo>
                  <a:lnTo>
                    <a:pt x="42" y="177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84" name="Freeform 212"/>
            <p:cNvSpPr>
              <a:spLocks noChangeAspect="1"/>
            </p:cNvSpPr>
            <p:nvPr/>
          </p:nvSpPr>
          <p:spPr bwMode="auto">
            <a:xfrm>
              <a:off x="2369" y="279"/>
              <a:ext cx="148" cy="123"/>
            </a:xfrm>
            <a:custGeom>
              <a:avLst/>
              <a:gdLst/>
              <a:ahLst/>
              <a:cxnLst>
                <a:cxn ang="0">
                  <a:pos x="128" y="12"/>
                </a:cxn>
                <a:cxn ang="0">
                  <a:pos x="129" y="11"/>
                </a:cxn>
                <a:cxn ang="0">
                  <a:pos x="131" y="10"/>
                </a:cxn>
                <a:cxn ang="0">
                  <a:pos x="133" y="10"/>
                </a:cxn>
                <a:cxn ang="0">
                  <a:pos x="135" y="9"/>
                </a:cxn>
                <a:cxn ang="0">
                  <a:pos x="144" y="9"/>
                </a:cxn>
                <a:cxn ang="0">
                  <a:pos x="148" y="9"/>
                </a:cxn>
                <a:cxn ang="0">
                  <a:pos x="148" y="0"/>
                </a:cxn>
                <a:cxn ang="0">
                  <a:pos x="137" y="1"/>
                </a:cxn>
                <a:cxn ang="0">
                  <a:pos x="128" y="1"/>
                </a:cxn>
                <a:cxn ang="0">
                  <a:pos x="116" y="1"/>
                </a:cxn>
                <a:cxn ang="0">
                  <a:pos x="104" y="0"/>
                </a:cxn>
                <a:cxn ang="0">
                  <a:pos x="104" y="9"/>
                </a:cxn>
                <a:cxn ang="0">
                  <a:pos x="111" y="9"/>
                </a:cxn>
                <a:cxn ang="0">
                  <a:pos x="118" y="11"/>
                </a:cxn>
                <a:cxn ang="0">
                  <a:pos x="118" y="12"/>
                </a:cxn>
                <a:cxn ang="0">
                  <a:pos x="117" y="13"/>
                </a:cxn>
                <a:cxn ang="0">
                  <a:pos x="83" y="62"/>
                </a:cxn>
                <a:cxn ang="0">
                  <a:pos x="47" y="9"/>
                </a:cxn>
                <a:cxn ang="0">
                  <a:pos x="62" y="9"/>
                </a:cxn>
                <a:cxn ang="0">
                  <a:pos x="62" y="0"/>
                </a:cxn>
                <a:cxn ang="0">
                  <a:pos x="55" y="1"/>
                </a:cxn>
                <a:cxn ang="0">
                  <a:pos x="46" y="1"/>
                </a:cxn>
                <a:cxn ang="0">
                  <a:pos x="37" y="1"/>
                </a:cxn>
                <a:cxn ang="0">
                  <a:pos x="30" y="1"/>
                </a:cxn>
                <a:cxn ang="0">
                  <a:pos x="23" y="1"/>
                </a:cxn>
                <a:cxn ang="0">
                  <a:pos x="15" y="1"/>
                </a:cxn>
                <a:cxn ang="0">
                  <a:pos x="7" y="1"/>
                </a:cxn>
                <a:cxn ang="0">
                  <a:pos x="0" y="0"/>
                </a:cxn>
                <a:cxn ang="0">
                  <a:pos x="0" y="9"/>
                </a:cxn>
                <a:cxn ang="0">
                  <a:pos x="18" y="9"/>
                </a:cxn>
                <a:cxn ang="0">
                  <a:pos x="62" y="74"/>
                </a:cxn>
                <a:cxn ang="0">
                  <a:pos x="62" y="115"/>
                </a:cxn>
                <a:cxn ang="0">
                  <a:pos x="43" y="115"/>
                </a:cxn>
                <a:cxn ang="0">
                  <a:pos x="43" y="123"/>
                </a:cxn>
                <a:cxn ang="0">
                  <a:pos x="49" y="123"/>
                </a:cxn>
                <a:cxn ang="0">
                  <a:pos x="58" y="122"/>
                </a:cxn>
                <a:cxn ang="0">
                  <a:pos x="67" y="122"/>
                </a:cxn>
                <a:cxn ang="0">
                  <a:pos x="74" y="122"/>
                </a:cxn>
                <a:cxn ang="0">
                  <a:pos x="81" y="122"/>
                </a:cxn>
                <a:cxn ang="0">
                  <a:pos x="90" y="122"/>
                </a:cxn>
                <a:cxn ang="0">
                  <a:pos x="99" y="123"/>
                </a:cxn>
                <a:cxn ang="0">
                  <a:pos x="106" y="123"/>
                </a:cxn>
                <a:cxn ang="0">
                  <a:pos x="106" y="115"/>
                </a:cxn>
                <a:cxn ang="0">
                  <a:pos x="86" y="115"/>
                </a:cxn>
                <a:cxn ang="0">
                  <a:pos x="86" y="74"/>
                </a:cxn>
                <a:cxn ang="0">
                  <a:pos x="128" y="12"/>
                </a:cxn>
              </a:cxnLst>
              <a:rect l="0" t="0" r="r" b="b"/>
              <a:pathLst>
                <a:path w="148" h="123">
                  <a:moveTo>
                    <a:pt x="128" y="12"/>
                  </a:moveTo>
                  <a:lnTo>
                    <a:pt x="129" y="11"/>
                  </a:lnTo>
                  <a:lnTo>
                    <a:pt x="131" y="10"/>
                  </a:lnTo>
                  <a:lnTo>
                    <a:pt x="133" y="10"/>
                  </a:lnTo>
                  <a:lnTo>
                    <a:pt x="135" y="9"/>
                  </a:lnTo>
                  <a:lnTo>
                    <a:pt x="144" y="9"/>
                  </a:lnTo>
                  <a:lnTo>
                    <a:pt x="148" y="9"/>
                  </a:lnTo>
                  <a:lnTo>
                    <a:pt x="148" y="0"/>
                  </a:lnTo>
                  <a:lnTo>
                    <a:pt x="137" y="1"/>
                  </a:lnTo>
                  <a:lnTo>
                    <a:pt x="128" y="1"/>
                  </a:lnTo>
                  <a:lnTo>
                    <a:pt x="116" y="1"/>
                  </a:lnTo>
                  <a:lnTo>
                    <a:pt x="104" y="0"/>
                  </a:lnTo>
                  <a:lnTo>
                    <a:pt x="104" y="9"/>
                  </a:lnTo>
                  <a:lnTo>
                    <a:pt x="111" y="9"/>
                  </a:lnTo>
                  <a:lnTo>
                    <a:pt x="118" y="11"/>
                  </a:lnTo>
                  <a:lnTo>
                    <a:pt x="118" y="12"/>
                  </a:lnTo>
                  <a:lnTo>
                    <a:pt x="117" y="13"/>
                  </a:lnTo>
                  <a:lnTo>
                    <a:pt x="83" y="62"/>
                  </a:lnTo>
                  <a:lnTo>
                    <a:pt x="47" y="9"/>
                  </a:lnTo>
                  <a:lnTo>
                    <a:pt x="62" y="9"/>
                  </a:lnTo>
                  <a:lnTo>
                    <a:pt x="62" y="0"/>
                  </a:lnTo>
                  <a:lnTo>
                    <a:pt x="55" y="1"/>
                  </a:lnTo>
                  <a:lnTo>
                    <a:pt x="46" y="1"/>
                  </a:lnTo>
                  <a:lnTo>
                    <a:pt x="37" y="1"/>
                  </a:lnTo>
                  <a:lnTo>
                    <a:pt x="30" y="1"/>
                  </a:lnTo>
                  <a:lnTo>
                    <a:pt x="23" y="1"/>
                  </a:lnTo>
                  <a:lnTo>
                    <a:pt x="15" y="1"/>
                  </a:lnTo>
                  <a:lnTo>
                    <a:pt x="7" y="1"/>
                  </a:lnTo>
                  <a:lnTo>
                    <a:pt x="0" y="0"/>
                  </a:lnTo>
                  <a:lnTo>
                    <a:pt x="0" y="9"/>
                  </a:lnTo>
                  <a:lnTo>
                    <a:pt x="18" y="9"/>
                  </a:lnTo>
                  <a:lnTo>
                    <a:pt x="62" y="74"/>
                  </a:lnTo>
                  <a:lnTo>
                    <a:pt x="62" y="115"/>
                  </a:lnTo>
                  <a:lnTo>
                    <a:pt x="43" y="115"/>
                  </a:lnTo>
                  <a:lnTo>
                    <a:pt x="43" y="123"/>
                  </a:lnTo>
                  <a:lnTo>
                    <a:pt x="49" y="123"/>
                  </a:lnTo>
                  <a:lnTo>
                    <a:pt x="58" y="122"/>
                  </a:lnTo>
                  <a:lnTo>
                    <a:pt x="67" y="122"/>
                  </a:lnTo>
                  <a:lnTo>
                    <a:pt x="74" y="122"/>
                  </a:lnTo>
                  <a:lnTo>
                    <a:pt x="81" y="122"/>
                  </a:lnTo>
                  <a:lnTo>
                    <a:pt x="90" y="122"/>
                  </a:lnTo>
                  <a:lnTo>
                    <a:pt x="99" y="123"/>
                  </a:lnTo>
                  <a:lnTo>
                    <a:pt x="106" y="123"/>
                  </a:lnTo>
                  <a:lnTo>
                    <a:pt x="106" y="115"/>
                  </a:lnTo>
                  <a:lnTo>
                    <a:pt x="86" y="115"/>
                  </a:lnTo>
                  <a:lnTo>
                    <a:pt x="86" y="74"/>
                  </a:lnTo>
                  <a:lnTo>
                    <a:pt x="128" y="1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85" name="Freeform 213"/>
            <p:cNvSpPr>
              <a:spLocks noChangeAspect="1"/>
            </p:cNvSpPr>
            <p:nvPr/>
          </p:nvSpPr>
          <p:spPr bwMode="auto">
            <a:xfrm>
              <a:off x="2530" y="341"/>
              <a:ext cx="71" cy="89"/>
            </a:xfrm>
            <a:custGeom>
              <a:avLst/>
              <a:gdLst/>
              <a:ahLst/>
              <a:cxnLst>
                <a:cxn ang="0">
                  <a:pos x="21" y="30"/>
                </a:cxn>
                <a:cxn ang="0">
                  <a:pos x="14" y="24"/>
                </a:cxn>
                <a:cxn ang="0">
                  <a:pos x="13" y="17"/>
                </a:cxn>
                <a:cxn ang="0">
                  <a:pos x="15" y="13"/>
                </a:cxn>
                <a:cxn ang="0">
                  <a:pos x="19" y="9"/>
                </a:cxn>
                <a:cxn ang="0">
                  <a:pos x="27" y="7"/>
                </a:cxn>
                <a:cxn ang="0">
                  <a:pos x="36" y="7"/>
                </a:cxn>
                <a:cxn ang="0">
                  <a:pos x="44" y="9"/>
                </a:cxn>
                <a:cxn ang="0">
                  <a:pos x="51" y="13"/>
                </a:cxn>
                <a:cxn ang="0">
                  <a:pos x="57" y="21"/>
                </a:cxn>
                <a:cxn ang="0">
                  <a:pos x="59" y="29"/>
                </a:cxn>
                <a:cxn ang="0">
                  <a:pos x="61" y="30"/>
                </a:cxn>
                <a:cxn ang="0">
                  <a:pos x="65" y="30"/>
                </a:cxn>
                <a:cxn ang="0">
                  <a:pos x="67" y="29"/>
                </a:cxn>
                <a:cxn ang="0">
                  <a:pos x="67" y="4"/>
                </a:cxn>
                <a:cxn ang="0">
                  <a:pos x="64" y="0"/>
                </a:cxn>
                <a:cxn ang="0">
                  <a:pos x="61" y="2"/>
                </a:cxn>
                <a:cxn ang="0">
                  <a:pos x="55" y="7"/>
                </a:cxn>
                <a:cxn ang="0">
                  <a:pos x="55" y="7"/>
                </a:cxn>
                <a:cxn ang="0">
                  <a:pos x="48" y="3"/>
                </a:cxn>
                <a:cxn ang="0">
                  <a:pos x="37" y="1"/>
                </a:cxn>
                <a:cxn ang="0">
                  <a:pos x="17" y="3"/>
                </a:cxn>
                <a:cxn ang="0">
                  <a:pos x="2" y="17"/>
                </a:cxn>
                <a:cxn ang="0">
                  <a:pos x="2" y="35"/>
                </a:cxn>
                <a:cxn ang="0">
                  <a:pos x="12" y="46"/>
                </a:cxn>
                <a:cxn ang="0">
                  <a:pos x="25" y="50"/>
                </a:cxn>
                <a:cxn ang="0">
                  <a:pos x="38" y="53"/>
                </a:cxn>
                <a:cxn ang="0">
                  <a:pos x="44" y="54"/>
                </a:cxn>
                <a:cxn ang="0">
                  <a:pos x="51" y="56"/>
                </a:cxn>
                <a:cxn ang="0">
                  <a:pos x="57" y="63"/>
                </a:cxn>
                <a:cxn ang="0">
                  <a:pos x="58" y="69"/>
                </a:cxn>
                <a:cxn ang="0">
                  <a:pos x="57" y="73"/>
                </a:cxn>
                <a:cxn ang="0">
                  <a:pos x="54" y="78"/>
                </a:cxn>
                <a:cxn ang="0">
                  <a:pos x="46" y="82"/>
                </a:cxn>
                <a:cxn ang="0">
                  <a:pos x="36" y="82"/>
                </a:cxn>
                <a:cxn ang="0">
                  <a:pos x="24" y="80"/>
                </a:cxn>
                <a:cxn ang="0">
                  <a:pos x="13" y="75"/>
                </a:cxn>
                <a:cxn ang="0">
                  <a:pos x="9" y="66"/>
                </a:cxn>
                <a:cxn ang="0">
                  <a:pos x="8" y="61"/>
                </a:cxn>
                <a:cxn ang="0">
                  <a:pos x="6" y="59"/>
                </a:cxn>
                <a:cxn ang="0">
                  <a:pos x="2" y="59"/>
                </a:cxn>
                <a:cxn ang="0">
                  <a:pos x="1" y="61"/>
                </a:cxn>
                <a:cxn ang="0">
                  <a:pos x="0" y="85"/>
                </a:cxn>
                <a:cxn ang="0">
                  <a:pos x="3" y="89"/>
                </a:cxn>
                <a:cxn ang="0">
                  <a:pos x="6" y="88"/>
                </a:cxn>
                <a:cxn ang="0">
                  <a:pos x="12" y="83"/>
                </a:cxn>
                <a:cxn ang="0">
                  <a:pos x="40" y="89"/>
                </a:cxn>
                <a:cxn ang="0">
                  <a:pos x="64" y="80"/>
                </a:cxn>
                <a:cxn ang="0">
                  <a:pos x="71" y="62"/>
                </a:cxn>
                <a:cxn ang="0">
                  <a:pos x="69" y="52"/>
                </a:cxn>
                <a:cxn ang="0">
                  <a:pos x="64" y="45"/>
                </a:cxn>
                <a:cxn ang="0">
                  <a:pos x="56" y="39"/>
                </a:cxn>
                <a:cxn ang="0">
                  <a:pos x="47" y="36"/>
                </a:cxn>
              </a:cxnLst>
              <a:rect l="0" t="0" r="r" b="b"/>
              <a:pathLst>
                <a:path w="71" h="89">
                  <a:moveTo>
                    <a:pt x="27" y="32"/>
                  </a:moveTo>
                  <a:lnTo>
                    <a:pt x="21" y="30"/>
                  </a:lnTo>
                  <a:lnTo>
                    <a:pt x="17" y="27"/>
                  </a:lnTo>
                  <a:lnTo>
                    <a:pt x="14" y="24"/>
                  </a:lnTo>
                  <a:lnTo>
                    <a:pt x="13" y="20"/>
                  </a:lnTo>
                  <a:lnTo>
                    <a:pt x="13" y="17"/>
                  </a:lnTo>
                  <a:lnTo>
                    <a:pt x="14" y="15"/>
                  </a:lnTo>
                  <a:lnTo>
                    <a:pt x="15" y="13"/>
                  </a:lnTo>
                  <a:lnTo>
                    <a:pt x="17" y="11"/>
                  </a:lnTo>
                  <a:lnTo>
                    <a:pt x="19" y="9"/>
                  </a:lnTo>
                  <a:lnTo>
                    <a:pt x="22" y="8"/>
                  </a:lnTo>
                  <a:lnTo>
                    <a:pt x="27" y="7"/>
                  </a:lnTo>
                  <a:lnTo>
                    <a:pt x="31" y="7"/>
                  </a:lnTo>
                  <a:lnTo>
                    <a:pt x="36" y="7"/>
                  </a:lnTo>
                  <a:lnTo>
                    <a:pt x="40" y="8"/>
                  </a:lnTo>
                  <a:lnTo>
                    <a:pt x="44" y="9"/>
                  </a:lnTo>
                  <a:lnTo>
                    <a:pt x="48" y="11"/>
                  </a:lnTo>
                  <a:lnTo>
                    <a:pt x="51" y="13"/>
                  </a:lnTo>
                  <a:lnTo>
                    <a:pt x="55" y="17"/>
                  </a:lnTo>
                  <a:lnTo>
                    <a:pt x="57" y="21"/>
                  </a:lnTo>
                  <a:lnTo>
                    <a:pt x="59" y="27"/>
                  </a:lnTo>
                  <a:lnTo>
                    <a:pt x="59" y="29"/>
                  </a:lnTo>
                  <a:lnTo>
                    <a:pt x="59" y="30"/>
                  </a:lnTo>
                  <a:lnTo>
                    <a:pt x="61" y="30"/>
                  </a:lnTo>
                  <a:lnTo>
                    <a:pt x="63" y="30"/>
                  </a:lnTo>
                  <a:lnTo>
                    <a:pt x="65" y="30"/>
                  </a:lnTo>
                  <a:lnTo>
                    <a:pt x="66" y="30"/>
                  </a:lnTo>
                  <a:lnTo>
                    <a:pt x="67" y="29"/>
                  </a:lnTo>
                  <a:lnTo>
                    <a:pt x="67" y="26"/>
                  </a:lnTo>
                  <a:lnTo>
                    <a:pt x="67" y="4"/>
                  </a:lnTo>
                  <a:lnTo>
                    <a:pt x="66" y="2"/>
                  </a:lnTo>
                  <a:lnTo>
                    <a:pt x="64" y="0"/>
                  </a:lnTo>
                  <a:lnTo>
                    <a:pt x="62" y="1"/>
                  </a:lnTo>
                  <a:lnTo>
                    <a:pt x="61" y="2"/>
                  </a:lnTo>
                  <a:lnTo>
                    <a:pt x="56" y="6"/>
                  </a:lnTo>
                  <a:lnTo>
                    <a:pt x="55" y="7"/>
                  </a:lnTo>
                  <a:lnTo>
                    <a:pt x="55" y="7"/>
                  </a:lnTo>
                  <a:lnTo>
                    <a:pt x="55" y="7"/>
                  </a:lnTo>
                  <a:lnTo>
                    <a:pt x="54" y="6"/>
                  </a:lnTo>
                  <a:lnTo>
                    <a:pt x="48" y="3"/>
                  </a:lnTo>
                  <a:lnTo>
                    <a:pt x="43" y="2"/>
                  </a:lnTo>
                  <a:lnTo>
                    <a:pt x="37" y="1"/>
                  </a:lnTo>
                  <a:lnTo>
                    <a:pt x="31" y="0"/>
                  </a:lnTo>
                  <a:lnTo>
                    <a:pt x="17" y="3"/>
                  </a:lnTo>
                  <a:lnTo>
                    <a:pt x="7" y="9"/>
                  </a:lnTo>
                  <a:lnTo>
                    <a:pt x="2" y="17"/>
                  </a:lnTo>
                  <a:lnTo>
                    <a:pt x="0" y="26"/>
                  </a:lnTo>
                  <a:lnTo>
                    <a:pt x="2" y="35"/>
                  </a:lnTo>
                  <a:lnTo>
                    <a:pt x="7" y="41"/>
                  </a:lnTo>
                  <a:lnTo>
                    <a:pt x="12" y="46"/>
                  </a:lnTo>
                  <a:lnTo>
                    <a:pt x="18" y="48"/>
                  </a:lnTo>
                  <a:lnTo>
                    <a:pt x="25" y="50"/>
                  </a:lnTo>
                  <a:lnTo>
                    <a:pt x="35" y="52"/>
                  </a:lnTo>
                  <a:lnTo>
                    <a:pt x="38" y="53"/>
                  </a:lnTo>
                  <a:lnTo>
                    <a:pt x="42" y="54"/>
                  </a:lnTo>
                  <a:lnTo>
                    <a:pt x="44" y="54"/>
                  </a:lnTo>
                  <a:lnTo>
                    <a:pt x="46" y="54"/>
                  </a:lnTo>
                  <a:lnTo>
                    <a:pt x="51" y="56"/>
                  </a:lnTo>
                  <a:lnTo>
                    <a:pt x="55" y="59"/>
                  </a:lnTo>
                  <a:lnTo>
                    <a:pt x="57" y="63"/>
                  </a:lnTo>
                  <a:lnTo>
                    <a:pt x="58" y="68"/>
                  </a:lnTo>
                  <a:lnTo>
                    <a:pt x="58" y="69"/>
                  </a:lnTo>
                  <a:lnTo>
                    <a:pt x="58" y="71"/>
                  </a:lnTo>
                  <a:lnTo>
                    <a:pt x="57" y="73"/>
                  </a:lnTo>
                  <a:lnTo>
                    <a:pt x="56" y="76"/>
                  </a:lnTo>
                  <a:lnTo>
                    <a:pt x="54" y="78"/>
                  </a:lnTo>
                  <a:lnTo>
                    <a:pt x="50" y="80"/>
                  </a:lnTo>
                  <a:lnTo>
                    <a:pt x="46" y="82"/>
                  </a:lnTo>
                  <a:lnTo>
                    <a:pt x="40" y="82"/>
                  </a:lnTo>
                  <a:lnTo>
                    <a:pt x="36" y="82"/>
                  </a:lnTo>
                  <a:lnTo>
                    <a:pt x="30" y="82"/>
                  </a:lnTo>
                  <a:lnTo>
                    <a:pt x="24" y="80"/>
                  </a:lnTo>
                  <a:lnTo>
                    <a:pt x="18" y="78"/>
                  </a:lnTo>
                  <a:lnTo>
                    <a:pt x="13" y="75"/>
                  </a:lnTo>
                  <a:lnTo>
                    <a:pt x="10" y="70"/>
                  </a:lnTo>
                  <a:lnTo>
                    <a:pt x="9" y="66"/>
                  </a:lnTo>
                  <a:lnTo>
                    <a:pt x="8" y="62"/>
                  </a:lnTo>
                  <a:lnTo>
                    <a:pt x="8" y="61"/>
                  </a:lnTo>
                  <a:lnTo>
                    <a:pt x="8" y="60"/>
                  </a:lnTo>
                  <a:lnTo>
                    <a:pt x="6" y="59"/>
                  </a:lnTo>
                  <a:lnTo>
                    <a:pt x="4" y="59"/>
                  </a:lnTo>
                  <a:lnTo>
                    <a:pt x="2" y="59"/>
                  </a:lnTo>
                  <a:lnTo>
                    <a:pt x="1" y="60"/>
                  </a:lnTo>
                  <a:lnTo>
                    <a:pt x="1" y="61"/>
                  </a:lnTo>
                  <a:lnTo>
                    <a:pt x="0" y="63"/>
                  </a:lnTo>
                  <a:lnTo>
                    <a:pt x="0" y="85"/>
                  </a:lnTo>
                  <a:lnTo>
                    <a:pt x="1" y="88"/>
                  </a:lnTo>
                  <a:lnTo>
                    <a:pt x="3" y="89"/>
                  </a:lnTo>
                  <a:lnTo>
                    <a:pt x="5" y="89"/>
                  </a:lnTo>
                  <a:lnTo>
                    <a:pt x="6" y="88"/>
                  </a:lnTo>
                  <a:lnTo>
                    <a:pt x="9" y="85"/>
                  </a:lnTo>
                  <a:lnTo>
                    <a:pt x="12" y="83"/>
                  </a:lnTo>
                  <a:lnTo>
                    <a:pt x="26" y="88"/>
                  </a:lnTo>
                  <a:lnTo>
                    <a:pt x="40" y="89"/>
                  </a:lnTo>
                  <a:lnTo>
                    <a:pt x="55" y="87"/>
                  </a:lnTo>
                  <a:lnTo>
                    <a:pt x="64" y="80"/>
                  </a:lnTo>
                  <a:lnTo>
                    <a:pt x="70" y="72"/>
                  </a:lnTo>
                  <a:lnTo>
                    <a:pt x="71" y="62"/>
                  </a:lnTo>
                  <a:lnTo>
                    <a:pt x="71" y="57"/>
                  </a:lnTo>
                  <a:lnTo>
                    <a:pt x="69" y="52"/>
                  </a:lnTo>
                  <a:lnTo>
                    <a:pt x="67" y="48"/>
                  </a:lnTo>
                  <a:lnTo>
                    <a:pt x="64" y="45"/>
                  </a:lnTo>
                  <a:lnTo>
                    <a:pt x="60" y="42"/>
                  </a:lnTo>
                  <a:lnTo>
                    <a:pt x="56" y="39"/>
                  </a:lnTo>
                  <a:lnTo>
                    <a:pt x="52" y="37"/>
                  </a:lnTo>
                  <a:lnTo>
                    <a:pt x="47" y="36"/>
                  </a:lnTo>
                  <a:lnTo>
                    <a:pt x="27" y="3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86" name="Freeform 214"/>
            <p:cNvSpPr>
              <a:spLocks noChangeAspect="1" noEditPoints="1"/>
            </p:cNvSpPr>
            <p:nvPr/>
          </p:nvSpPr>
          <p:spPr bwMode="auto">
            <a:xfrm>
              <a:off x="2616" y="372"/>
              <a:ext cx="63" cy="57"/>
            </a:xfrm>
            <a:custGeom>
              <a:avLst/>
              <a:gdLst/>
              <a:ahLst/>
              <a:cxnLst>
                <a:cxn ang="0">
                  <a:pos x="61" y="31"/>
                </a:cxn>
                <a:cxn ang="0">
                  <a:pos x="63" y="29"/>
                </a:cxn>
                <a:cxn ang="0">
                  <a:pos x="63" y="23"/>
                </a:cxn>
                <a:cxn ang="0">
                  <a:pos x="60" y="13"/>
                </a:cxn>
                <a:cxn ang="0">
                  <a:pos x="51" y="4"/>
                </a:cxn>
                <a:cxn ang="0">
                  <a:pos x="39" y="0"/>
                </a:cxn>
                <a:cxn ang="0">
                  <a:pos x="19" y="2"/>
                </a:cxn>
                <a:cxn ang="0">
                  <a:pos x="2" y="18"/>
                </a:cxn>
                <a:cxn ang="0">
                  <a:pos x="2" y="39"/>
                </a:cxn>
                <a:cxn ang="0">
                  <a:pos x="20" y="55"/>
                </a:cxn>
                <a:cxn ang="0">
                  <a:pos x="40" y="57"/>
                </a:cxn>
                <a:cxn ang="0">
                  <a:pos x="49" y="56"/>
                </a:cxn>
                <a:cxn ang="0">
                  <a:pos x="58" y="50"/>
                </a:cxn>
                <a:cxn ang="0">
                  <a:pos x="63" y="44"/>
                </a:cxn>
                <a:cxn ang="0">
                  <a:pos x="63" y="41"/>
                </a:cxn>
                <a:cxn ang="0">
                  <a:pos x="61" y="40"/>
                </a:cxn>
                <a:cxn ang="0">
                  <a:pos x="57" y="40"/>
                </a:cxn>
                <a:cxn ang="0">
                  <a:pos x="54" y="45"/>
                </a:cxn>
                <a:cxn ang="0">
                  <a:pos x="49" y="49"/>
                </a:cxn>
                <a:cxn ang="0">
                  <a:pos x="43" y="51"/>
                </a:cxn>
                <a:cxn ang="0">
                  <a:pos x="39" y="51"/>
                </a:cxn>
                <a:cxn ang="0">
                  <a:pos x="31" y="50"/>
                </a:cxn>
                <a:cxn ang="0">
                  <a:pos x="23" y="46"/>
                </a:cxn>
                <a:cxn ang="0">
                  <a:pos x="18" y="40"/>
                </a:cxn>
                <a:cxn ang="0">
                  <a:pos x="17" y="33"/>
                </a:cxn>
                <a:cxn ang="0">
                  <a:pos x="59" y="31"/>
                </a:cxn>
                <a:cxn ang="0">
                  <a:pos x="17" y="23"/>
                </a:cxn>
                <a:cxn ang="0">
                  <a:pos x="18" y="17"/>
                </a:cxn>
                <a:cxn ang="0">
                  <a:pos x="21" y="11"/>
                </a:cxn>
                <a:cxn ang="0">
                  <a:pos x="29" y="6"/>
                </a:cxn>
                <a:cxn ang="0">
                  <a:pos x="39" y="6"/>
                </a:cxn>
                <a:cxn ang="0">
                  <a:pos x="46" y="11"/>
                </a:cxn>
                <a:cxn ang="0">
                  <a:pos x="50" y="17"/>
                </a:cxn>
                <a:cxn ang="0">
                  <a:pos x="51" y="23"/>
                </a:cxn>
                <a:cxn ang="0">
                  <a:pos x="17" y="25"/>
                </a:cxn>
              </a:cxnLst>
              <a:rect l="0" t="0" r="r" b="b"/>
              <a:pathLst>
                <a:path w="63" h="57">
                  <a:moveTo>
                    <a:pt x="59" y="31"/>
                  </a:moveTo>
                  <a:lnTo>
                    <a:pt x="61" y="31"/>
                  </a:lnTo>
                  <a:lnTo>
                    <a:pt x="62" y="30"/>
                  </a:lnTo>
                  <a:lnTo>
                    <a:pt x="63" y="29"/>
                  </a:lnTo>
                  <a:lnTo>
                    <a:pt x="63" y="27"/>
                  </a:lnTo>
                  <a:lnTo>
                    <a:pt x="63" y="23"/>
                  </a:lnTo>
                  <a:lnTo>
                    <a:pt x="62" y="18"/>
                  </a:lnTo>
                  <a:lnTo>
                    <a:pt x="60" y="13"/>
                  </a:lnTo>
                  <a:lnTo>
                    <a:pt x="57" y="8"/>
                  </a:lnTo>
                  <a:lnTo>
                    <a:pt x="51" y="4"/>
                  </a:lnTo>
                  <a:lnTo>
                    <a:pt x="45" y="1"/>
                  </a:lnTo>
                  <a:lnTo>
                    <a:pt x="39" y="0"/>
                  </a:lnTo>
                  <a:lnTo>
                    <a:pt x="34" y="0"/>
                  </a:lnTo>
                  <a:lnTo>
                    <a:pt x="19" y="2"/>
                  </a:lnTo>
                  <a:lnTo>
                    <a:pt x="8" y="9"/>
                  </a:lnTo>
                  <a:lnTo>
                    <a:pt x="2" y="18"/>
                  </a:lnTo>
                  <a:lnTo>
                    <a:pt x="0" y="29"/>
                  </a:lnTo>
                  <a:lnTo>
                    <a:pt x="2" y="39"/>
                  </a:lnTo>
                  <a:lnTo>
                    <a:pt x="9" y="49"/>
                  </a:lnTo>
                  <a:lnTo>
                    <a:pt x="20" y="55"/>
                  </a:lnTo>
                  <a:lnTo>
                    <a:pt x="36" y="57"/>
                  </a:lnTo>
                  <a:lnTo>
                    <a:pt x="40" y="57"/>
                  </a:lnTo>
                  <a:lnTo>
                    <a:pt x="44" y="57"/>
                  </a:lnTo>
                  <a:lnTo>
                    <a:pt x="49" y="56"/>
                  </a:lnTo>
                  <a:lnTo>
                    <a:pt x="54" y="54"/>
                  </a:lnTo>
                  <a:lnTo>
                    <a:pt x="58" y="50"/>
                  </a:lnTo>
                  <a:lnTo>
                    <a:pt x="61" y="47"/>
                  </a:lnTo>
                  <a:lnTo>
                    <a:pt x="63" y="44"/>
                  </a:lnTo>
                  <a:lnTo>
                    <a:pt x="63" y="42"/>
                  </a:lnTo>
                  <a:lnTo>
                    <a:pt x="63" y="41"/>
                  </a:lnTo>
                  <a:lnTo>
                    <a:pt x="62" y="40"/>
                  </a:lnTo>
                  <a:lnTo>
                    <a:pt x="61" y="40"/>
                  </a:lnTo>
                  <a:lnTo>
                    <a:pt x="59" y="40"/>
                  </a:lnTo>
                  <a:lnTo>
                    <a:pt x="57" y="40"/>
                  </a:lnTo>
                  <a:lnTo>
                    <a:pt x="56" y="42"/>
                  </a:lnTo>
                  <a:lnTo>
                    <a:pt x="54" y="45"/>
                  </a:lnTo>
                  <a:lnTo>
                    <a:pt x="51" y="47"/>
                  </a:lnTo>
                  <a:lnTo>
                    <a:pt x="49" y="49"/>
                  </a:lnTo>
                  <a:lnTo>
                    <a:pt x="46" y="50"/>
                  </a:lnTo>
                  <a:lnTo>
                    <a:pt x="43" y="51"/>
                  </a:lnTo>
                  <a:lnTo>
                    <a:pt x="41" y="51"/>
                  </a:lnTo>
                  <a:lnTo>
                    <a:pt x="39" y="51"/>
                  </a:lnTo>
                  <a:lnTo>
                    <a:pt x="38" y="51"/>
                  </a:lnTo>
                  <a:lnTo>
                    <a:pt x="31" y="50"/>
                  </a:lnTo>
                  <a:lnTo>
                    <a:pt x="26" y="49"/>
                  </a:lnTo>
                  <a:lnTo>
                    <a:pt x="23" y="46"/>
                  </a:lnTo>
                  <a:lnTo>
                    <a:pt x="20" y="43"/>
                  </a:lnTo>
                  <a:lnTo>
                    <a:pt x="18" y="40"/>
                  </a:lnTo>
                  <a:lnTo>
                    <a:pt x="18" y="36"/>
                  </a:lnTo>
                  <a:lnTo>
                    <a:pt x="17" y="33"/>
                  </a:lnTo>
                  <a:lnTo>
                    <a:pt x="17" y="31"/>
                  </a:lnTo>
                  <a:lnTo>
                    <a:pt x="59" y="31"/>
                  </a:lnTo>
                  <a:close/>
                  <a:moveTo>
                    <a:pt x="17" y="25"/>
                  </a:moveTo>
                  <a:lnTo>
                    <a:pt x="17" y="23"/>
                  </a:lnTo>
                  <a:lnTo>
                    <a:pt x="17" y="20"/>
                  </a:lnTo>
                  <a:lnTo>
                    <a:pt x="18" y="17"/>
                  </a:lnTo>
                  <a:lnTo>
                    <a:pt x="19" y="14"/>
                  </a:lnTo>
                  <a:lnTo>
                    <a:pt x="21" y="11"/>
                  </a:lnTo>
                  <a:lnTo>
                    <a:pt x="24" y="8"/>
                  </a:lnTo>
                  <a:lnTo>
                    <a:pt x="29" y="6"/>
                  </a:lnTo>
                  <a:lnTo>
                    <a:pt x="34" y="6"/>
                  </a:lnTo>
                  <a:lnTo>
                    <a:pt x="39" y="6"/>
                  </a:lnTo>
                  <a:lnTo>
                    <a:pt x="43" y="8"/>
                  </a:lnTo>
                  <a:lnTo>
                    <a:pt x="46" y="11"/>
                  </a:lnTo>
                  <a:lnTo>
                    <a:pt x="48" y="14"/>
                  </a:lnTo>
                  <a:lnTo>
                    <a:pt x="50" y="17"/>
                  </a:lnTo>
                  <a:lnTo>
                    <a:pt x="51" y="20"/>
                  </a:lnTo>
                  <a:lnTo>
                    <a:pt x="51" y="23"/>
                  </a:lnTo>
                  <a:lnTo>
                    <a:pt x="51" y="25"/>
                  </a:lnTo>
                  <a:lnTo>
                    <a:pt x="17" y="2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87" name="Freeform 215"/>
            <p:cNvSpPr>
              <a:spLocks noChangeAspect="1"/>
            </p:cNvSpPr>
            <p:nvPr/>
          </p:nvSpPr>
          <p:spPr bwMode="auto">
            <a:xfrm>
              <a:off x="2691" y="372"/>
              <a:ext cx="60" cy="57"/>
            </a:xfrm>
            <a:custGeom>
              <a:avLst/>
              <a:gdLst/>
              <a:ahLst/>
              <a:cxnLst>
                <a:cxn ang="0">
                  <a:pos x="59" y="40"/>
                </a:cxn>
                <a:cxn ang="0">
                  <a:pos x="54" y="41"/>
                </a:cxn>
                <a:cxn ang="0">
                  <a:pos x="51" y="45"/>
                </a:cxn>
                <a:cxn ang="0">
                  <a:pos x="43" y="50"/>
                </a:cxn>
                <a:cxn ang="0">
                  <a:pos x="30" y="50"/>
                </a:cxn>
                <a:cxn ang="0">
                  <a:pos x="22" y="45"/>
                </a:cxn>
                <a:cxn ang="0">
                  <a:pos x="18" y="38"/>
                </a:cxn>
                <a:cxn ang="0">
                  <a:pos x="17" y="31"/>
                </a:cxn>
                <a:cxn ang="0">
                  <a:pos x="17" y="25"/>
                </a:cxn>
                <a:cxn ang="0">
                  <a:pos x="18" y="17"/>
                </a:cxn>
                <a:cxn ang="0">
                  <a:pos x="22" y="11"/>
                </a:cxn>
                <a:cxn ang="0">
                  <a:pos x="30" y="7"/>
                </a:cxn>
                <a:cxn ang="0">
                  <a:pos x="37" y="6"/>
                </a:cxn>
                <a:cxn ang="0">
                  <a:pos x="42" y="7"/>
                </a:cxn>
                <a:cxn ang="0">
                  <a:pos x="43" y="8"/>
                </a:cxn>
                <a:cxn ang="0">
                  <a:pos x="41" y="13"/>
                </a:cxn>
                <a:cxn ang="0">
                  <a:pos x="44" y="19"/>
                </a:cxn>
                <a:cxn ang="0">
                  <a:pos x="50" y="21"/>
                </a:cxn>
                <a:cxn ang="0">
                  <a:pos x="56" y="19"/>
                </a:cxn>
                <a:cxn ang="0">
                  <a:pos x="59" y="12"/>
                </a:cxn>
                <a:cxn ang="0">
                  <a:pos x="56" y="5"/>
                </a:cxn>
                <a:cxn ang="0">
                  <a:pos x="49" y="2"/>
                </a:cxn>
                <a:cxn ang="0">
                  <a:pos x="42" y="0"/>
                </a:cxn>
                <a:cxn ang="0">
                  <a:pos x="35" y="0"/>
                </a:cxn>
                <a:cxn ang="0">
                  <a:pos x="17" y="3"/>
                </a:cxn>
                <a:cxn ang="0">
                  <a:pos x="7" y="10"/>
                </a:cxn>
                <a:cxn ang="0">
                  <a:pos x="1" y="20"/>
                </a:cxn>
                <a:cxn ang="0">
                  <a:pos x="0" y="29"/>
                </a:cxn>
                <a:cxn ang="0">
                  <a:pos x="8" y="49"/>
                </a:cxn>
                <a:cxn ang="0">
                  <a:pos x="34" y="57"/>
                </a:cxn>
                <a:cxn ang="0">
                  <a:pos x="51" y="54"/>
                </a:cxn>
                <a:cxn ang="0">
                  <a:pos x="59" y="47"/>
                </a:cxn>
                <a:cxn ang="0">
                  <a:pos x="60" y="42"/>
                </a:cxn>
              </a:cxnLst>
              <a:rect l="0" t="0" r="r" b="b"/>
              <a:pathLst>
                <a:path w="60" h="57">
                  <a:moveTo>
                    <a:pt x="60" y="42"/>
                  </a:moveTo>
                  <a:lnTo>
                    <a:pt x="59" y="40"/>
                  </a:lnTo>
                  <a:lnTo>
                    <a:pt x="56" y="40"/>
                  </a:lnTo>
                  <a:lnTo>
                    <a:pt x="54" y="41"/>
                  </a:lnTo>
                  <a:lnTo>
                    <a:pt x="52" y="42"/>
                  </a:lnTo>
                  <a:lnTo>
                    <a:pt x="51" y="45"/>
                  </a:lnTo>
                  <a:lnTo>
                    <a:pt x="48" y="48"/>
                  </a:lnTo>
                  <a:lnTo>
                    <a:pt x="43" y="50"/>
                  </a:lnTo>
                  <a:lnTo>
                    <a:pt x="37" y="51"/>
                  </a:lnTo>
                  <a:lnTo>
                    <a:pt x="30" y="50"/>
                  </a:lnTo>
                  <a:lnTo>
                    <a:pt x="25" y="48"/>
                  </a:lnTo>
                  <a:lnTo>
                    <a:pt x="22" y="45"/>
                  </a:lnTo>
                  <a:lnTo>
                    <a:pt x="19" y="42"/>
                  </a:lnTo>
                  <a:lnTo>
                    <a:pt x="18" y="38"/>
                  </a:lnTo>
                  <a:lnTo>
                    <a:pt x="17" y="34"/>
                  </a:lnTo>
                  <a:lnTo>
                    <a:pt x="17" y="31"/>
                  </a:lnTo>
                  <a:lnTo>
                    <a:pt x="17" y="28"/>
                  </a:lnTo>
                  <a:lnTo>
                    <a:pt x="17" y="25"/>
                  </a:lnTo>
                  <a:lnTo>
                    <a:pt x="17" y="21"/>
                  </a:lnTo>
                  <a:lnTo>
                    <a:pt x="18" y="17"/>
                  </a:lnTo>
                  <a:lnTo>
                    <a:pt x="20" y="14"/>
                  </a:lnTo>
                  <a:lnTo>
                    <a:pt x="22" y="11"/>
                  </a:lnTo>
                  <a:lnTo>
                    <a:pt x="25" y="9"/>
                  </a:lnTo>
                  <a:lnTo>
                    <a:pt x="30" y="7"/>
                  </a:lnTo>
                  <a:lnTo>
                    <a:pt x="35" y="6"/>
                  </a:lnTo>
                  <a:lnTo>
                    <a:pt x="37" y="6"/>
                  </a:lnTo>
                  <a:lnTo>
                    <a:pt x="39" y="7"/>
                  </a:lnTo>
                  <a:lnTo>
                    <a:pt x="42" y="7"/>
                  </a:lnTo>
                  <a:lnTo>
                    <a:pt x="43" y="7"/>
                  </a:lnTo>
                  <a:lnTo>
                    <a:pt x="43" y="8"/>
                  </a:lnTo>
                  <a:lnTo>
                    <a:pt x="42" y="9"/>
                  </a:lnTo>
                  <a:lnTo>
                    <a:pt x="41" y="13"/>
                  </a:lnTo>
                  <a:lnTo>
                    <a:pt x="42" y="16"/>
                  </a:lnTo>
                  <a:lnTo>
                    <a:pt x="44" y="19"/>
                  </a:lnTo>
                  <a:lnTo>
                    <a:pt x="47" y="21"/>
                  </a:lnTo>
                  <a:lnTo>
                    <a:pt x="50" y="21"/>
                  </a:lnTo>
                  <a:lnTo>
                    <a:pt x="53" y="21"/>
                  </a:lnTo>
                  <a:lnTo>
                    <a:pt x="56" y="19"/>
                  </a:lnTo>
                  <a:lnTo>
                    <a:pt x="58" y="16"/>
                  </a:lnTo>
                  <a:lnTo>
                    <a:pt x="59" y="12"/>
                  </a:lnTo>
                  <a:lnTo>
                    <a:pt x="58" y="8"/>
                  </a:lnTo>
                  <a:lnTo>
                    <a:pt x="56" y="5"/>
                  </a:lnTo>
                  <a:lnTo>
                    <a:pt x="53" y="3"/>
                  </a:lnTo>
                  <a:lnTo>
                    <a:pt x="49" y="2"/>
                  </a:lnTo>
                  <a:lnTo>
                    <a:pt x="45" y="1"/>
                  </a:lnTo>
                  <a:lnTo>
                    <a:pt x="42" y="0"/>
                  </a:lnTo>
                  <a:lnTo>
                    <a:pt x="38" y="0"/>
                  </a:lnTo>
                  <a:lnTo>
                    <a:pt x="35" y="0"/>
                  </a:lnTo>
                  <a:lnTo>
                    <a:pt x="25" y="1"/>
                  </a:lnTo>
                  <a:lnTo>
                    <a:pt x="17" y="3"/>
                  </a:lnTo>
                  <a:lnTo>
                    <a:pt x="11" y="6"/>
                  </a:lnTo>
                  <a:lnTo>
                    <a:pt x="7" y="10"/>
                  </a:lnTo>
                  <a:lnTo>
                    <a:pt x="3" y="15"/>
                  </a:lnTo>
                  <a:lnTo>
                    <a:pt x="1" y="20"/>
                  </a:lnTo>
                  <a:lnTo>
                    <a:pt x="0" y="24"/>
                  </a:lnTo>
                  <a:lnTo>
                    <a:pt x="0" y="29"/>
                  </a:lnTo>
                  <a:lnTo>
                    <a:pt x="2" y="40"/>
                  </a:lnTo>
                  <a:lnTo>
                    <a:pt x="8" y="49"/>
                  </a:lnTo>
                  <a:lnTo>
                    <a:pt x="19" y="55"/>
                  </a:lnTo>
                  <a:lnTo>
                    <a:pt x="34" y="57"/>
                  </a:lnTo>
                  <a:lnTo>
                    <a:pt x="43" y="57"/>
                  </a:lnTo>
                  <a:lnTo>
                    <a:pt x="51" y="54"/>
                  </a:lnTo>
                  <a:lnTo>
                    <a:pt x="56" y="50"/>
                  </a:lnTo>
                  <a:lnTo>
                    <a:pt x="59" y="47"/>
                  </a:lnTo>
                  <a:lnTo>
                    <a:pt x="60" y="44"/>
                  </a:lnTo>
                  <a:lnTo>
                    <a:pt x="60" y="4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88" name="Freeform 216"/>
            <p:cNvSpPr>
              <a:spLocks noChangeAspect="1" noEditPoints="1"/>
            </p:cNvSpPr>
            <p:nvPr/>
          </p:nvSpPr>
          <p:spPr bwMode="auto">
            <a:xfrm>
              <a:off x="2772" y="279"/>
              <a:ext cx="146" cy="125"/>
            </a:xfrm>
            <a:custGeom>
              <a:avLst/>
              <a:gdLst/>
              <a:ahLst/>
              <a:cxnLst>
                <a:cxn ang="0">
                  <a:pos x="44" y="9"/>
                </a:cxn>
                <a:cxn ang="0">
                  <a:pos x="74" y="9"/>
                </a:cxn>
                <a:cxn ang="0">
                  <a:pos x="87" y="14"/>
                </a:cxn>
                <a:cxn ang="0">
                  <a:pos x="92" y="21"/>
                </a:cxn>
                <a:cxn ang="0">
                  <a:pos x="94" y="29"/>
                </a:cxn>
                <a:cxn ang="0">
                  <a:pos x="94" y="38"/>
                </a:cxn>
                <a:cxn ang="0">
                  <a:pos x="92" y="46"/>
                </a:cxn>
                <a:cxn ang="0">
                  <a:pos x="87" y="53"/>
                </a:cxn>
                <a:cxn ang="0">
                  <a:pos x="74" y="58"/>
                </a:cxn>
                <a:cxn ang="0">
                  <a:pos x="44" y="58"/>
                </a:cxn>
                <a:cxn ang="0">
                  <a:pos x="105" y="57"/>
                </a:cxn>
                <a:cxn ang="0">
                  <a:pos x="119" y="42"/>
                </a:cxn>
                <a:cxn ang="0">
                  <a:pos x="118" y="21"/>
                </a:cxn>
                <a:cxn ang="0">
                  <a:pos x="90" y="3"/>
                </a:cxn>
                <a:cxn ang="0">
                  <a:pos x="0" y="0"/>
                </a:cxn>
                <a:cxn ang="0">
                  <a:pos x="20" y="9"/>
                </a:cxn>
                <a:cxn ang="0">
                  <a:pos x="0" y="115"/>
                </a:cxn>
                <a:cxn ang="0">
                  <a:pos x="7" y="123"/>
                </a:cxn>
                <a:cxn ang="0">
                  <a:pos x="24" y="122"/>
                </a:cxn>
                <a:cxn ang="0">
                  <a:pos x="39" y="122"/>
                </a:cxn>
                <a:cxn ang="0">
                  <a:pos x="56" y="123"/>
                </a:cxn>
                <a:cxn ang="0">
                  <a:pos x="63" y="115"/>
                </a:cxn>
                <a:cxn ang="0">
                  <a:pos x="44" y="65"/>
                </a:cxn>
                <a:cxn ang="0">
                  <a:pos x="67" y="65"/>
                </a:cxn>
                <a:cxn ang="0">
                  <a:pos x="76" y="67"/>
                </a:cxn>
                <a:cxn ang="0">
                  <a:pos x="84" y="75"/>
                </a:cxn>
                <a:cxn ang="0">
                  <a:pos x="86" y="85"/>
                </a:cxn>
                <a:cxn ang="0">
                  <a:pos x="86" y="102"/>
                </a:cxn>
                <a:cxn ang="0">
                  <a:pos x="91" y="115"/>
                </a:cxn>
                <a:cxn ang="0">
                  <a:pos x="105" y="123"/>
                </a:cxn>
                <a:cxn ang="0">
                  <a:pos x="119" y="125"/>
                </a:cxn>
                <a:cxn ang="0">
                  <a:pos x="131" y="124"/>
                </a:cxn>
                <a:cxn ang="0">
                  <a:pos x="140" y="120"/>
                </a:cxn>
                <a:cxn ang="0">
                  <a:pos x="144" y="113"/>
                </a:cxn>
                <a:cxn ang="0">
                  <a:pos x="146" y="108"/>
                </a:cxn>
                <a:cxn ang="0">
                  <a:pos x="146" y="104"/>
                </a:cxn>
                <a:cxn ang="0">
                  <a:pos x="143" y="102"/>
                </a:cxn>
                <a:cxn ang="0">
                  <a:pos x="140" y="102"/>
                </a:cxn>
                <a:cxn ang="0">
                  <a:pos x="138" y="104"/>
                </a:cxn>
                <a:cxn ang="0">
                  <a:pos x="136" y="112"/>
                </a:cxn>
                <a:cxn ang="0">
                  <a:pos x="130" y="118"/>
                </a:cxn>
                <a:cxn ang="0">
                  <a:pos x="123" y="118"/>
                </a:cxn>
                <a:cxn ang="0">
                  <a:pos x="118" y="114"/>
                </a:cxn>
                <a:cxn ang="0">
                  <a:pos x="115" y="108"/>
                </a:cxn>
                <a:cxn ang="0">
                  <a:pos x="114" y="101"/>
                </a:cxn>
                <a:cxn ang="0">
                  <a:pos x="113" y="95"/>
                </a:cxn>
                <a:cxn ang="0">
                  <a:pos x="112" y="86"/>
                </a:cxn>
                <a:cxn ang="0">
                  <a:pos x="108" y="75"/>
                </a:cxn>
                <a:cxn ang="0">
                  <a:pos x="97" y="65"/>
                </a:cxn>
              </a:cxnLst>
              <a:rect l="0" t="0" r="r" b="b"/>
              <a:pathLst>
                <a:path w="146" h="125">
                  <a:moveTo>
                    <a:pt x="44" y="58"/>
                  </a:moveTo>
                  <a:lnTo>
                    <a:pt x="44" y="9"/>
                  </a:lnTo>
                  <a:lnTo>
                    <a:pt x="65" y="9"/>
                  </a:lnTo>
                  <a:lnTo>
                    <a:pt x="74" y="9"/>
                  </a:lnTo>
                  <a:lnTo>
                    <a:pt x="81" y="11"/>
                  </a:lnTo>
                  <a:lnTo>
                    <a:pt x="87" y="14"/>
                  </a:lnTo>
                  <a:lnTo>
                    <a:pt x="90" y="17"/>
                  </a:lnTo>
                  <a:lnTo>
                    <a:pt x="92" y="21"/>
                  </a:lnTo>
                  <a:lnTo>
                    <a:pt x="93" y="25"/>
                  </a:lnTo>
                  <a:lnTo>
                    <a:pt x="94" y="29"/>
                  </a:lnTo>
                  <a:lnTo>
                    <a:pt x="94" y="34"/>
                  </a:lnTo>
                  <a:lnTo>
                    <a:pt x="94" y="38"/>
                  </a:lnTo>
                  <a:lnTo>
                    <a:pt x="93" y="42"/>
                  </a:lnTo>
                  <a:lnTo>
                    <a:pt x="92" y="46"/>
                  </a:lnTo>
                  <a:lnTo>
                    <a:pt x="90" y="50"/>
                  </a:lnTo>
                  <a:lnTo>
                    <a:pt x="87" y="53"/>
                  </a:lnTo>
                  <a:lnTo>
                    <a:pt x="81" y="56"/>
                  </a:lnTo>
                  <a:lnTo>
                    <a:pt x="74" y="58"/>
                  </a:lnTo>
                  <a:lnTo>
                    <a:pt x="64" y="58"/>
                  </a:lnTo>
                  <a:lnTo>
                    <a:pt x="44" y="58"/>
                  </a:lnTo>
                  <a:close/>
                  <a:moveTo>
                    <a:pt x="91" y="62"/>
                  </a:moveTo>
                  <a:lnTo>
                    <a:pt x="105" y="57"/>
                  </a:lnTo>
                  <a:lnTo>
                    <a:pt x="114" y="50"/>
                  </a:lnTo>
                  <a:lnTo>
                    <a:pt x="119" y="42"/>
                  </a:lnTo>
                  <a:lnTo>
                    <a:pt x="121" y="33"/>
                  </a:lnTo>
                  <a:lnTo>
                    <a:pt x="118" y="21"/>
                  </a:lnTo>
                  <a:lnTo>
                    <a:pt x="107" y="10"/>
                  </a:lnTo>
                  <a:lnTo>
                    <a:pt x="90" y="3"/>
                  </a:lnTo>
                  <a:lnTo>
                    <a:pt x="68" y="0"/>
                  </a:lnTo>
                  <a:lnTo>
                    <a:pt x="0" y="0"/>
                  </a:lnTo>
                  <a:lnTo>
                    <a:pt x="0" y="9"/>
                  </a:lnTo>
                  <a:lnTo>
                    <a:pt x="20" y="9"/>
                  </a:lnTo>
                  <a:lnTo>
                    <a:pt x="20" y="115"/>
                  </a:lnTo>
                  <a:lnTo>
                    <a:pt x="0" y="115"/>
                  </a:lnTo>
                  <a:lnTo>
                    <a:pt x="0" y="123"/>
                  </a:lnTo>
                  <a:lnTo>
                    <a:pt x="7" y="123"/>
                  </a:lnTo>
                  <a:lnTo>
                    <a:pt x="16" y="122"/>
                  </a:lnTo>
                  <a:lnTo>
                    <a:pt x="24" y="122"/>
                  </a:lnTo>
                  <a:lnTo>
                    <a:pt x="32" y="122"/>
                  </a:lnTo>
                  <a:lnTo>
                    <a:pt x="39" y="122"/>
                  </a:lnTo>
                  <a:lnTo>
                    <a:pt x="48" y="122"/>
                  </a:lnTo>
                  <a:lnTo>
                    <a:pt x="56" y="123"/>
                  </a:lnTo>
                  <a:lnTo>
                    <a:pt x="63" y="123"/>
                  </a:lnTo>
                  <a:lnTo>
                    <a:pt x="63" y="115"/>
                  </a:lnTo>
                  <a:lnTo>
                    <a:pt x="44" y="115"/>
                  </a:lnTo>
                  <a:lnTo>
                    <a:pt x="44" y="65"/>
                  </a:lnTo>
                  <a:lnTo>
                    <a:pt x="65" y="65"/>
                  </a:lnTo>
                  <a:lnTo>
                    <a:pt x="67" y="65"/>
                  </a:lnTo>
                  <a:lnTo>
                    <a:pt x="71" y="66"/>
                  </a:lnTo>
                  <a:lnTo>
                    <a:pt x="76" y="67"/>
                  </a:lnTo>
                  <a:lnTo>
                    <a:pt x="80" y="71"/>
                  </a:lnTo>
                  <a:lnTo>
                    <a:pt x="84" y="75"/>
                  </a:lnTo>
                  <a:lnTo>
                    <a:pt x="85" y="80"/>
                  </a:lnTo>
                  <a:lnTo>
                    <a:pt x="86" y="85"/>
                  </a:lnTo>
                  <a:lnTo>
                    <a:pt x="86" y="94"/>
                  </a:lnTo>
                  <a:lnTo>
                    <a:pt x="86" y="102"/>
                  </a:lnTo>
                  <a:lnTo>
                    <a:pt x="88" y="109"/>
                  </a:lnTo>
                  <a:lnTo>
                    <a:pt x="91" y="115"/>
                  </a:lnTo>
                  <a:lnTo>
                    <a:pt x="99" y="120"/>
                  </a:lnTo>
                  <a:lnTo>
                    <a:pt x="105" y="123"/>
                  </a:lnTo>
                  <a:lnTo>
                    <a:pt x="112" y="124"/>
                  </a:lnTo>
                  <a:lnTo>
                    <a:pt x="119" y="125"/>
                  </a:lnTo>
                  <a:lnTo>
                    <a:pt x="125" y="125"/>
                  </a:lnTo>
                  <a:lnTo>
                    <a:pt x="131" y="124"/>
                  </a:lnTo>
                  <a:lnTo>
                    <a:pt x="136" y="122"/>
                  </a:lnTo>
                  <a:lnTo>
                    <a:pt x="140" y="120"/>
                  </a:lnTo>
                  <a:lnTo>
                    <a:pt x="143" y="116"/>
                  </a:lnTo>
                  <a:lnTo>
                    <a:pt x="144" y="113"/>
                  </a:lnTo>
                  <a:lnTo>
                    <a:pt x="146" y="110"/>
                  </a:lnTo>
                  <a:lnTo>
                    <a:pt x="146" y="108"/>
                  </a:lnTo>
                  <a:lnTo>
                    <a:pt x="146" y="106"/>
                  </a:lnTo>
                  <a:lnTo>
                    <a:pt x="146" y="104"/>
                  </a:lnTo>
                  <a:lnTo>
                    <a:pt x="145" y="103"/>
                  </a:lnTo>
                  <a:lnTo>
                    <a:pt x="143" y="102"/>
                  </a:lnTo>
                  <a:lnTo>
                    <a:pt x="142" y="102"/>
                  </a:lnTo>
                  <a:lnTo>
                    <a:pt x="140" y="102"/>
                  </a:lnTo>
                  <a:lnTo>
                    <a:pt x="139" y="103"/>
                  </a:lnTo>
                  <a:lnTo>
                    <a:pt x="138" y="104"/>
                  </a:lnTo>
                  <a:lnTo>
                    <a:pt x="138" y="106"/>
                  </a:lnTo>
                  <a:lnTo>
                    <a:pt x="136" y="112"/>
                  </a:lnTo>
                  <a:lnTo>
                    <a:pt x="134" y="115"/>
                  </a:lnTo>
                  <a:lnTo>
                    <a:pt x="130" y="118"/>
                  </a:lnTo>
                  <a:lnTo>
                    <a:pt x="126" y="118"/>
                  </a:lnTo>
                  <a:lnTo>
                    <a:pt x="123" y="118"/>
                  </a:lnTo>
                  <a:lnTo>
                    <a:pt x="120" y="116"/>
                  </a:lnTo>
                  <a:lnTo>
                    <a:pt x="118" y="114"/>
                  </a:lnTo>
                  <a:lnTo>
                    <a:pt x="116" y="111"/>
                  </a:lnTo>
                  <a:lnTo>
                    <a:pt x="115" y="108"/>
                  </a:lnTo>
                  <a:lnTo>
                    <a:pt x="114" y="105"/>
                  </a:lnTo>
                  <a:lnTo>
                    <a:pt x="114" y="101"/>
                  </a:lnTo>
                  <a:lnTo>
                    <a:pt x="113" y="98"/>
                  </a:lnTo>
                  <a:lnTo>
                    <a:pt x="113" y="95"/>
                  </a:lnTo>
                  <a:lnTo>
                    <a:pt x="112" y="90"/>
                  </a:lnTo>
                  <a:lnTo>
                    <a:pt x="112" y="86"/>
                  </a:lnTo>
                  <a:lnTo>
                    <a:pt x="111" y="83"/>
                  </a:lnTo>
                  <a:lnTo>
                    <a:pt x="108" y="75"/>
                  </a:lnTo>
                  <a:lnTo>
                    <a:pt x="103" y="69"/>
                  </a:lnTo>
                  <a:lnTo>
                    <a:pt x="97" y="65"/>
                  </a:lnTo>
                  <a:lnTo>
                    <a:pt x="91" y="6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89" name="Freeform 217"/>
            <p:cNvSpPr>
              <a:spLocks noChangeAspect="1"/>
            </p:cNvSpPr>
            <p:nvPr/>
          </p:nvSpPr>
          <p:spPr bwMode="auto">
            <a:xfrm>
              <a:off x="2928" y="341"/>
              <a:ext cx="71" cy="89"/>
            </a:xfrm>
            <a:custGeom>
              <a:avLst/>
              <a:gdLst/>
              <a:ahLst/>
              <a:cxnLst>
                <a:cxn ang="0">
                  <a:pos x="21" y="30"/>
                </a:cxn>
                <a:cxn ang="0">
                  <a:pos x="14" y="24"/>
                </a:cxn>
                <a:cxn ang="0">
                  <a:pos x="13" y="17"/>
                </a:cxn>
                <a:cxn ang="0">
                  <a:pos x="15" y="13"/>
                </a:cxn>
                <a:cxn ang="0">
                  <a:pos x="19" y="9"/>
                </a:cxn>
                <a:cxn ang="0">
                  <a:pos x="27" y="7"/>
                </a:cxn>
                <a:cxn ang="0">
                  <a:pos x="36" y="7"/>
                </a:cxn>
                <a:cxn ang="0">
                  <a:pos x="44" y="9"/>
                </a:cxn>
                <a:cxn ang="0">
                  <a:pos x="52" y="13"/>
                </a:cxn>
                <a:cxn ang="0">
                  <a:pos x="57" y="21"/>
                </a:cxn>
                <a:cxn ang="0">
                  <a:pos x="59" y="29"/>
                </a:cxn>
                <a:cxn ang="0">
                  <a:pos x="61" y="30"/>
                </a:cxn>
                <a:cxn ang="0">
                  <a:pos x="65" y="30"/>
                </a:cxn>
                <a:cxn ang="0">
                  <a:pos x="67" y="29"/>
                </a:cxn>
                <a:cxn ang="0">
                  <a:pos x="67" y="4"/>
                </a:cxn>
                <a:cxn ang="0">
                  <a:pos x="64" y="0"/>
                </a:cxn>
                <a:cxn ang="0">
                  <a:pos x="61" y="2"/>
                </a:cxn>
                <a:cxn ang="0">
                  <a:pos x="55" y="7"/>
                </a:cxn>
                <a:cxn ang="0">
                  <a:pos x="55" y="7"/>
                </a:cxn>
                <a:cxn ang="0">
                  <a:pos x="49" y="3"/>
                </a:cxn>
                <a:cxn ang="0">
                  <a:pos x="37" y="1"/>
                </a:cxn>
                <a:cxn ang="0">
                  <a:pos x="17" y="3"/>
                </a:cxn>
                <a:cxn ang="0">
                  <a:pos x="2" y="17"/>
                </a:cxn>
                <a:cxn ang="0">
                  <a:pos x="2" y="35"/>
                </a:cxn>
                <a:cxn ang="0">
                  <a:pos x="12" y="46"/>
                </a:cxn>
                <a:cxn ang="0">
                  <a:pos x="25" y="50"/>
                </a:cxn>
                <a:cxn ang="0">
                  <a:pos x="39" y="53"/>
                </a:cxn>
                <a:cxn ang="0">
                  <a:pos x="45" y="54"/>
                </a:cxn>
                <a:cxn ang="0">
                  <a:pos x="51" y="56"/>
                </a:cxn>
                <a:cxn ang="0">
                  <a:pos x="57" y="63"/>
                </a:cxn>
                <a:cxn ang="0">
                  <a:pos x="58" y="69"/>
                </a:cxn>
                <a:cxn ang="0">
                  <a:pos x="58" y="73"/>
                </a:cxn>
                <a:cxn ang="0">
                  <a:pos x="54" y="78"/>
                </a:cxn>
                <a:cxn ang="0">
                  <a:pos x="46" y="82"/>
                </a:cxn>
                <a:cxn ang="0">
                  <a:pos x="36" y="82"/>
                </a:cxn>
                <a:cxn ang="0">
                  <a:pos x="25" y="80"/>
                </a:cxn>
                <a:cxn ang="0">
                  <a:pos x="13" y="75"/>
                </a:cxn>
                <a:cxn ang="0">
                  <a:pos x="9" y="66"/>
                </a:cxn>
                <a:cxn ang="0">
                  <a:pos x="8" y="61"/>
                </a:cxn>
                <a:cxn ang="0">
                  <a:pos x="7" y="59"/>
                </a:cxn>
                <a:cxn ang="0">
                  <a:pos x="2" y="59"/>
                </a:cxn>
                <a:cxn ang="0">
                  <a:pos x="1" y="61"/>
                </a:cxn>
                <a:cxn ang="0">
                  <a:pos x="0" y="85"/>
                </a:cxn>
                <a:cxn ang="0">
                  <a:pos x="3" y="89"/>
                </a:cxn>
                <a:cxn ang="0">
                  <a:pos x="6" y="88"/>
                </a:cxn>
                <a:cxn ang="0">
                  <a:pos x="12" y="83"/>
                </a:cxn>
                <a:cxn ang="0">
                  <a:pos x="40" y="89"/>
                </a:cxn>
                <a:cxn ang="0">
                  <a:pos x="64" y="80"/>
                </a:cxn>
                <a:cxn ang="0">
                  <a:pos x="71" y="62"/>
                </a:cxn>
                <a:cxn ang="0">
                  <a:pos x="69" y="52"/>
                </a:cxn>
                <a:cxn ang="0">
                  <a:pos x="64" y="45"/>
                </a:cxn>
                <a:cxn ang="0">
                  <a:pos x="56" y="39"/>
                </a:cxn>
                <a:cxn ang="0">
                  <a:pos x="47" y="36"/>
                </a:cxn>
              </a:cxnLst>
              <a:rect l="0" t="0" r="r" b="b"/>
              <a:pathLst>
                <a:path w="71" h="89">
                  <a:moveTo>
                    <a:pt x="27" y="32"/>
                  </a:moveTo>
                  <a:lnTo>
                    <a:pt x="21" y="30"/>
                  </a:lnTo>
                  <a:lnTo>
                    <a:pt x="17" y="27"/>
                  </a:lnTo>
                  <a:lnTo>
                    <a:pt x="14" y="24"/>
                  </a:lnTo>
                  <a:lnTo>
                    <a:pt x="13" y="20"/>
                  </a:lnTo>
                  <a:lnTo>
                    <a:pt x="13" y="17"/>
                  </a:lnTo>
                  <a:lnTo>
                    <a:pt x="14" y="15"/>
                  </a:lnTo>
                  <a:lnTo>
                    <a:pt x="15" y="13"/>
                  </a:lnTo>
                  <a:lnTo>
                    <a:pt x="17" y="11"/>
                  </a:lnTo>
                  <a:lnTo>
                    <a:pt x="19" y="9"/>
                  </a:lnTo>
                  <a:lnTo>
                    <a:pt x="22" y="8"/>
                  </a:lnTo>
                  <a:lnTo>
                    <a:pt x="27" y="7"/>
                  </a:lnTo>
                  <a:lnTo>
                    <a:pt x="32" y="7"/>
                  </a:lnTo>
                  <a:lnTo>
                    <a:pt x="36" y="7"/>
                  </a:lnTo>
                  <a:lnTo>
                    <a:pt x="40" y="8"/>
                  </a:lnTo>
                  <a:lnTo>
                    <a:pt x="44" y="9"/>
                  </a:lnTo>
                  <a:lnTo>
                    <a:pt x="48" y="11"/>
                  </a:lnTo>
                  <a:lnTo>
                    <a:pt x="52" y="13"/>
                  </a:lnTo>
                  <a:lnTo>
                    <a:pt x="55" y="17"/>
                  </a:lnTo>
                  <a:lnTo>
                    <a:pt x="57" y="21"/>
                  </a:lnTo>
                  <a:lnTo>
                    <a:pt x="59" y="27"/>
                  </a:lnTo>
                  <a:lnTo>
                    <a:pt x="59" y="29"/>
                  </a:lnTo>
                  <a:lnTo>
                    <a:pt x="60" y="30"/>
                  </a:lnTo>
                  <a:lnTo>
                    <a:pt x="61" y="30"/>
                  </a:lnTo>
                  <a:lnTo>
                    <a:pt x="63" y="30"/>
                  </a:lnTo>
                  <a:lnTo>
                    <a:pt x="65" y="30"/>
                  </a:lnTo>
                  <a:lnTo>
                    <a:pt x="66" y="30"/>
                  </a:lnTo>
                  <a:lnTo>
                    <a:pt x="67" y="29"/>
                  </a:lnTo>
                  <a:lnTo>
                    <a:pt x="67" y="26"/>
                  </a:lnTo>
                  <a:lnTo>
                    <a:pt x="67" y="4"/>
                  </a:lnTo>
                  <a:lnTo>
                    <a:pt x="66" y="2"/>
                  </a:lnTo>
                  <a:lnTo>
                    <a:pt x="64" y="0"/>
                  </a:lnTo>
                  <a:lnTo>
                    <a:pt x="62" y="1"/>
                  </a:lnTo>
                  <a:lnTo>
                    <a:pt x="61" y="2"/>
                  </a:lnTo>
                  <a:lnTo>
                    <a:pt x="56" y="6"/>
                  </a:lnTo>
                  <a:lnTo>
                    <a:pt x="55" y="7"/>
                  </a:lnTo>
                  <a:lnTo>
                    <a:pt x="55" y="7"/>
                  </a:lnTo>
                  <a:lnTo>
                    <a:pt x="55" y="7"/>
                  </a:lnTo>
                  <a:lnTo>
                    <a:pt x="54" y="6"/>
                  </a:lnTo>
                  <a:lnTo>
                    <a:pt x="49" y="3"/>
                  </a:lnTo>
                  <a:lnTo>
                    <a:pt x="43" y="2"/>
                  </a:lnTo>
                  <a:lnTo>
                    <a:pt x="37" y="1"/>
                  </a:lnTo>
                  <a:lnTo>
                    <a:pt x="32" y="0"/>
                  </a:lnTo>
                  <a:lnTo>
                    <a:pt x="17" y="3"/>
                  </a:lnTo>
                  <a:lnTo>
                    <a:pt x="7" y="9"/>
                  </a:lnTo>
                  <a:lnTo>
                    <a:pt x="2" y="17"/>
                  </a:lnTo>
                  <a:lnTo>
                    <a:pt x="0" y="26"/>
                  </a:lnTo>
                  <a:lnTo>
                    <a:pt x="2" y="35"/>
                  </a:lnTo>
                  <a:lnTo>
                    <a:pt x="7" y="41"/>
                  </a:lnTo>
                  <a:lnTo>
                    <a:pt x="12" y="46"/>
                  </a:lnTo>
                  <a:lnTo>
                    <a:pt x="18" y="48"/>
                  </a:lnTo>
                  <a:lnTo>
                    <a:pt x="25" y="50"/>
                  </a:lnTo>
                  <a:lnTo>
                    <a:pt x="35" y="52"/>
                  </a:lnTo>
                  <a:lnTo>
                    <a:pt x="39" y="53"/>
                  </a:lnTo>
                  <a:lnTo>
                    <a:pt x="42" y="54"/>
                  </a:lnTo>
                  <a:lnTo>
                    <a:pt x="45" y="54"/>
                  </a:lnTo>
                  <a:lnTo>
                    <a:pt x="46" y="54"/>
                  </a:lnTo>
                  <a:lnTo>
                    <a:pt x="51" y="56"/>
                  </a:lnTo>
                  <a:lnTo>
                    <a:pt x="55" y="59"/>
                  </a:lnTo>
                  <a:lnTo>
                    <a:pt x="57" y="63"/>
                  </a:lnTo>
                  <a:lnTo>
                    <a:pt x="59" y="68"/>
                  </a:lnTo>
                  <a:lnTo>
                    <a:pt x="58" y="69"/>
                  </a:lnTo>
                  <a:lnTo>
                    <a:pt x="58" y="71"/>
                  </a:lnTo>
                  <a:lnTo>
                    <a:pt x="58" y="73"/>
                  </a:lnTo>
                  <a:lnTo>
                    <a:pt x="56" y="76"/>
                  </a:lnTo>
                  <a:lnTo>
                    <a:pt x="54" y="78"/>
                  </a:lnTo>
                  <a:lnTo>
                    <a:pt x="51" y="80"/>
                  </a:lnTo>
                  <a:lnTo>
                    <a:pt x="46" y="82"/>
                  </a:lnTo>
                  <a:lnTo>
                    <a:pt x="40" y="82"/>
                  </a:lnTo>
                  <a:lnTo>
                    <a:pt x="36" y="82"/>
                  </a:lnTo>
                  <a:lnTo>
                    <a:pt x="30" y="82"/>
                  </a:lnTo>
                  <a:lnTo>
                    <a:pt x="25" y="80"/>
                  </a:lnTo>
                  <a:lnTo>
                    <a:pt x="19" y="78"/>
                  </a:lnTo>
                  <a:lnTo>
                    <a:pt x="13" y="75"/>
                  </a:lnTo>
                  <a:lnTo>
                    <a:pt x="10" y="70"/>
                  </a:lnTo>
                  <a:lnTo>
                    <a:pt x="9" y="66"/>
                  </a:lnTo>
                  <a:lnTo>
                    <a:pt x="8" y="62"/>
                  </a:lnTo>
                  <a:lnTo>
                    <a:pt x="8" y="61"/>
                  </a:lnTo>
                  <a:lnTo>
                    <a:pt x="8" y="60"/>
                  </a:lnTo>
                  <a:lnTo>
                    <a:pt x="7" y="59"/>
                  </a:lnTo>
                  <a:lnTo>
                    <a:pt x="4" y="59"/>
                  </a:lnTo>
                  <a:lnTo>
                    <a:pt x="2" y="59"/>
                  </a:lnTo>
                  <a:lnTo>
                    <a:pt x="1" y="60"/>
                  </a:lnTo>
                  <a:lnTo>
                    <a:pt x="1" y="61"/>
                  </a:lnTo>
                  <a:lnTo>
                    <a:pt x="0" y="63"/>
                  </a:lnTo>
                  <a:lnTo>
                    <a:pt x="0" y="85"/>
                  </a:lnTo>
                  <a:lnTo>
                    <a:pt x="1" y="88"/>
                  </a:lnTo>
                  <a:lnTo>
                    <a:pt x="3" y="89"/>
                  </a:lnTo>
                  <a:lnTo>
                    <a:pt x="5" y="89"/>
                  </a:lnTo>
                  <a:lnTo>
                    <a:pt x="6" y="88"/>
                  </a:lnTo>
                  <a:lnTo>
                    <a:pt x="9" y="85"/>
                  </a:lnTo>
                  <a:lnTo>
                    <a:pt x="12" y="83"/>
                  </a:lnTo>
                  <a:lnTo>
                    <a:pt x="26" y="88"/>
                  </a:lnTo>
                  <a:lnTo>
                    <a:pt x="40" y="89"/>
                  </a:lnTo>
                  <a:lnTo>
                    <a:pt x="55" y="87"/>
                  </a:lnTo>
                  <a:lnTo>
                    <a:pt x="64" y="80"/>
                  </a:lnTo>
                  <a:lnTo>
                    <a:pt x="70" y="72"/>
                  </a:lnTo>
                  <a:lnTo>
                    <a:pt x="71" y="62"/>
                  </a:lnTo>
                  <a:lnTo>
                    <a:pt x="71" y="57"/>
                  </a:lnTo>
                  <a:lnTo>
                    <a:pt x="69" y="52"/>
                  </a:lnTo>
                  <a:lnTo>
                    <a:pt x="67" y="48"/>
                  </a:lnTo>
                  <a:lnTo>
                    <a:pt x="64" y="45"/>
                  </a:lnTo>
                  <a:lnTo>
                    <a:pt x="60" y="42"/>
                  </a:lnTo>
                  <a:lnTo>
                    <a:pt x="56" y="39"/>
                  </a:lnTo>
                  <a:lnTo>
                    <a:pt x="52" y="37"/>
                  </a:lnTo>
                  <a:lnTo>
                    <a:pt x="47" y="36"/>
                  </a:lnTo>
                  <a:lnTo>
                    <a:pt x="27" y="3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90" name="Freeform 218"/>
            <p:cNvSpPr>
              <a:spLocks noChangeAspect="1" noEditPoints="1"/>
            </p:cNvSpPr>
            <p:nvPr/>
          </p:nvSpPr>
          <p:spPr bwMode="auto">
            <a:xfrm>
              <a:off x="3014" y="372"/>
              <a:ext cx="63" cy="57"/>
            </a:xfrm>
            <a:custGeom>
              <a:avLst/>
              <a:gdLst/>
              <a:ahLst/>
              <a:cxnLst>
                <a:cxn ang="0">
                  <a:pos x="61" y="31"/>
                </a:cxn>
                <a:cxn ang="0">
                  <a:pos x="63" y="29"/>
                </a:cxn>
                <a:cxn ang="0">
                  <a:pos x="63" y="23"/>
                </a:cxn>
                <a:cxn ang="0">
                  <a:pos x="60" y="13"/>
                </a:cxn>
                <a:cxn ang="0">
                  <a:pos x="51" y="4"/>
                </a:cxn>
                <a:cxn ang="0">
                  <a:pos x="39" y="0"/>
                </a:cxn>
                <a:cxn ang="0">
                  <a:pos x="19" y="2"/>
                </a:cxn>
                <a:cxn ang="0">
                  <a:pos x="2" y="18"/>
                </a:cxn>
                <a:cxn ang="0">
                  <a:pos x="2" y="39"/>
                </a:cxn>
                <a:cxn ang="0">
                  <a:pos x="20" y="55"/>
                </a:cxn>
                <a:cxn ang="0">
                  <a:pos x="40" y="57"/>
                </a:cxn>
                <a:cxn ang="0">
                  <a:pos x="49" y="56"/>
                </a:cxn>
                <a:cxn ang="0">
                  <a:pos x="59" y="50"/>
                </a:cxn>
                <a:cxn ang="0">
                  <a:pos x="63" y="44"/>
                </a:cxn>
                <a:cxn ang="0">
                  <a:pos x="63" y="41"/>
                </a:cxn>
                <a:cxn ang="0">
                  <a:pos x="61" y="40"/>
                </a:cxn>
                <a:cxn ang="0">
                  <a:pos x="57" y="40"/>
                </a:cxn>
                <a:cxn ang="0">
                  <a:pos x="54" y="45"/>
                </a:cxn>
                <a:cxn ang="0">
                  <a:pos x="49" y="49"/>
                </a:cxn>
                <a:cxn ang="0">
                  <a:pos x="43" y="51"/>
                </a:cxn>
                <a:cxn ang="0">
                  <a:pos x="39" y="51"/>
                </a:cxn>
                <a:cxn ang="0">
                  <a:pos x="31" y="50"/>
                </a:cxn>
                <a:cxn ang="0">
                  <a:pos x="23" y="46"/>
                </a:cxn>
                <a:cxn ang="0">
                  <a:pos x="19" y="40"/>
                </a:cxn>
                <a:cxn ang="0">
                  <a:pos x="17" y="33"/>
                </a:cxn>
                <a:cxn ang="0">
                  <a:pos x="59" y="31"/>
                </a:cxn>
                <a:cxn ang="0">
                  <a:pos x="17" y="23"/>
                </a:cxn>
                <a:cxn ang="0">
                  <a:pos x="18" y="17"/>
                </a:cxn>
                <a:cxn ang="0">
                  <a:pos x="22" y="11"/>
                </a:cxn>
                <a:cxn ang="0">
                  <a:pos x="29" y="6"/>
                </a:cxn>
                <a:cxn ang="0">
                  <a:pos x="39" y="6"/>
                </a:cxn>
                <a:cxn ang="0">
                  <a:pos x="46" y="11"/>
                </a:cxn>
                <a:cxn ang="0">
                  <a:pos x="50" y="17"/>
                </a:cxn>
                <a:cxn ang="0">
                  <a:pos x="51" y="23"/>
                </a:cxn>
                <a:cxn ang="0">
                  <a:pos x="17" y="25"/>
                </a:cxn>
              </a:cxnLst>
              <a:rect l="0" t="0" r="r" b="b"/>
              <a:pathLst>
                <a:path w="63" h="57">
                  <a:moveTo>
                    <a:pt x="59" y="31"/>
                  </a:moveTo>
                  <a:lnTo>
                    <a:pt x="61" y="31"/>
                  </a:lnTo>
                  <a:lnTo>
                    <a:pt x="62" y="30"/>
                  </a:lnTo>
                  <a:lnTo>
                    <a:pt x="63" y="29"/>
                  </a:lnTo>
                  <a:lnTo>
                    <a:pt x="63" y="27"/>
                  </a:lnTo>
                  <a:lnTo>
                    <a:pt x="63" y="23"/>
                  </a:lnTo>
                  <a:lnTo>
                    <a:pt x="62" y="18"/>
                  </a:lnTo>
                  <a:lnTo>
                    <a:pt x="60" y="13"/>
                  </a:lnTo>
                  <a:lnTo>
                    <a:pt x="57" y="8"/>
                  </a:lnTo>
                  <a:lnTo>
                    <a:pt x="51" y="4"/>
                  </a:lnTo>
                  <a:lnTo>
                    <a:pt x="45" y="1"/>
                  </a:lnTo>
                  <a:lnTo>
                    <a:pt x="39" y="0"/>
                  </a:lnTo>
                  <a:lnTo>
                    <a:pt x="34" y="0"/>
                  </a:lnTo>
                  <a:lnTo>
                    <a:pt x="19" y="2"/>
                  </a:lnTo>
                  <a:lnTo>
                    <a:pt x="8" y="9"/>
                  </a:lnTo>
                  <a:lnTo>
                    <a:pt x="2" y="18"/>
                  </a:lnTo>
                  <a:lnTo>
                    <a:pt x="0" y="29"/>
                  </a:lnTo>
                  <a:lnTo>
                    <a:pt x="2" y="39"/>
                  </a:lnTo>
                  <a:lnTo>
                    <a:pt x="9" y="49"/>
                  </a:lnTo>
                  <a:lnTo>
                    <a:pt x="20" y="55"/>
                  </a:lnTo>
                  <a:lnTo>
                    <a:pt x="36" y="57"/>
                  </a:lnTo>
                  <a:lnTo>
                    <a:pt x="40" y="57"/>
                  </a:lnTo>
                  <a:lnTo>
                    <a:pt x="44" y="57"/>
                  </a:lnTo>
                  <a:lnTo>
                    <a:pt x="49" y="56"/>
                  </a:lnTo>
                  <a:lnTo>
                    <a:pt x="54" y="54"/>
                  </a:lnTo>
                  <a:lnTo>
                    <a:pt x="59" y="50"/>
                  </a:lnTo>
                  <a:lnTo>
                    <a:pt x="62" y="47"/>
                  </a:lnTo>
                  <a:lnTo>
                    <a:pt x="63" y="44"/>
                  </a:lnTo>
                  <a:lnTo>
                    <a:pt x="63" y="42"/>
                  </a:lnTo>
                  <a:lnTo>
                    <a:pt x="63" y="41"/>
                  </a:lnTo>
                  <a:lnTo>
                    <a:pt x="62" y="40"/>
                  </a:lnTo>
                  <a:lnTo>
                    <a:pt x="61" y="40"/>
                  </a:lnTo>
                  <a:lnTo>
                    <a:pt x="60" y="40"/>
                  </a:lnTo>
                  <a:lnTo>
                    <a:pt x="57" y="40"/>
                  </a:lnTo>
                  <a:lnTo>
                    <a:pt x="56" y="42"/>
                  </a:lnTo>
                  <a:lnTo>
                    <a:pt x="54" y="45"/>
                  </a:lnTo>
                  <a:lnTo>
                    <a:pt x="51" y="47"/>
                  </a:lnTo>
                  <a:lnTo>
                    <a:pt x="49" y="49"/>
                  </a:lnTo>
                  <a:lnTo>
                    <a:pt x="46" y="50"/>
                  </a:lnTo>
                  <a:lnTo>
                    <a:pt x="43" y="51"/>
                  </a:lnTo>
                  <a:lnTo>
                    <a:pt x="41" y="51"/>
                  </a:lnTo>
                  <a:lnTo>
                    <a:pt x="39" y="51"/>
                  </a:lnTo>
                  <a:lnTo>
                    <a:pt x="38" y="51"/>
                  </a:lnTo>
                  <a:lnTo>
                    <a:pt x="31" y="50"/>
                  </a:lnTo>
                  <a:lnTo>
                    <a:pt x="26" y="49"/>
                  </a:lnTo>
                  <a:lnTo>
                    <a:pt x="23" y="46"/>
                  </a:lnTo>
                  <a:lnTo>
                    <a:pt x="20" y="43"/>
                  </a:lnTo>
                  <a:lnTo>
                    <a:pt x="19" y="40"/>
                  </a:lnTo>
                  <a:lnTo>
                    <a:pt x="18" y="36"/>
                  </a:lnTo>
                  <a:lnTo>
                    <a:pt x="17" y="33"/>
                  </a:lnTo>
                  <a:lnTo>
                    <a:pt x="17" y="31"/>
                  </a:lnTo>
                  <a:lnTo>
                    <a:pt x="59" y="31"/>
                  </a:lnTo>
                  <a:close/>
                  <a:moveTo>
                    <a:pt x="17" y="25"/>
                  </a:moveTo>
                  <a:lnTo>
                    <a:pt x="17" y="23"/>
                  </a:lnTo>
                  <a:lnTo>
                    <a:pt x="18" y="20"/>
                  </a:lnTo>
                  <a:lnTo>
                    <a:pt x="18" y="17"/>
                  </a:lnTo>
                  <a:lnTo>
                    <a:pt x="20" y="14"/>
                  </a:lnTo>
                  <a:lnTo>
                    <a:pt x="22" y="11"/>
                  </a:lnTo>
                  <a:lnTo>
                    <a:pt x="25" y="8"/>
                  </a:lnTo>
                  <a:lnTo>
                    <a:pt x="29" y="6"/>
                  </a:lnTo>
                  <a:lnTo>
                    <a:pt x="34" y="6"/>
                  </a:lnTo>
                  <a:lnTo>
                    <a:pt x="39" y="6"/>
                  </a:lnTo>
                  <a:lnTo>
                    <a:pt x="43" y="8"/>
                  </a:lnTo>
                  <a:lnTo>
                    <a:pt x="46" y="11"/>
                  </a:lnTo>
                  <a:lnTo>
                    <a:pt x="48" y="14"/>
                  </a:lnTo>
                  <a:lnTo>
                    <a:pt x="50" y="17"/>
                  </a:lnTo>
                  <a:lnTo>
                    <a:pt x="51" y="20"/>
                  </a:lnTo>
                  <a:lnTo>
                    <a:pt x="51" y="23"/>
                  </a:lnTo>
                  <a:lnTo>
                    <a:pt x="51" y="25"/>
                  </a:lnTo>
                  <a:lnTo>
                    <a:pt x="17" y="2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91" name="Freeform 219"/>
            <p:cNvSpPr>
              <a:spLocks noChangeAspect="1"/>
            </p:cNvSpPr>
            <p:nvPr/>
          </p:nvSpPr>
          <p:spPr bwMode="auto">
            <a:xfrm>
              <a:off x="3089" y="372"/>
              <a:ext cx="60" cy="57"/>
            </a:xfrm>
            <a:custGeom>
              <a:avLst/>
              <a:gdLst/>
              <a:ahLst/>
              <a:cxnLst>
                <a:cxn ang="0">
                  <a:pos x="59" y="40"/>
                </a:cxn>
                <a:cxn ang="0">
                  <a:pos x="54" y="41"/>
                </a:cxn>
                <a:cxn ang="0">
                  <a:pos x="51" y="45"/>
                </a:cxn>
                <a:cxn ang="0">
                  <a:pos x="43" y="50"/>
                </a:cxn>
                <a:cxn ang="0">
                  <a:pos x="30" y="50"/>
                </a:cxn>
                <a:cxn ang="0">
                  <a:pos x="22" y="45"/>
                </a:cxn>
                <a:cxn ang="0">
                  <a:pos x="18" y="38"/>
                </a:cxn>
                <a:cxn ang="0">
                  <a:pos x="17" y="31"/>
                </a:cxn>
                <a:cxn ang="0">
                  <a:pos x="17" y="25"/>
                </a:cxn>
                <a:cxn ang="0">
                  <a:pos x="18" y="17"/>
                </a:cxn>
                <a:cxn ang="0">
                  <a:pos x="22" y="11"/>
                </a:cxn>
                <a:cxn ang="0">
                  <a:pos x="30" y="7"/>
                </a:cxn>
                <a:cxn ang="0">
                  <a:pos x="37" y="6"/>
                </a:cxn>
                <a:cxn ang="0">
                  <a:pos x="42" y="7"/>
                </a:cxn>
                <a:cxn ang="0">
                  <a:pos x="43" y="8"/>
                </a:cxn>
                <a:cxn ang="0">
                  <a:pos x="41" y="13"/>
                </a:cxn>
                <a:cxn ang="0">
                  <a:pos x="44" y="19"/>
                </a:cxn>
                <a:cxn ang="0">
                  <a:pos x="50" y="21"/>
                </a:cxn>
                <a:cxn ang="0">
                  <a:pos x="56" y="19"/>
                </a:cxn>
                <a:cxn ang="0">
                  <a:pos x="59" y="12"/>
                </a:cxn>
                <a:cxn ang="0">
                  <a:pos x="56" y="5"/>
                </a:cxn>
                <a:cxn ang="0">
                  <a:pos x="50" y="2"/>
                </a:cxn>
                <a:cxn ang="0">
                  <a:pos x="42" y="0"/>
                </a:cxn>
                <a:cxn ang="0">
                  <a:pos x="35" y="0"/>
                </a:cxn>
                <a:cxn ang="0">
                  <a:pos x="18" y="3"/>
                </a:cxn>
                <a:cxn ang="0">
                  <a:pos x="7" y="10"/>
                </a:cxn>
                <a:cxn ang="0">
                  <a:pos x="1" y="20"/>
                </a:cxn>
                <a:cxn ang="0">
                  <a:pos x="0" y="29"/>
                </a:cxn>
                <a:cxn ang="0">
                  <a:pos x="8" y="49"/>
                </a:cxn>
                <a:cxn ang="0">
                  <a:pos x="34" y="57"/>
                </a:cxn>
                <a:cxn ang="0">
                  <a:pos x="51" y="54"/>
                </a:cxn>
                <a:cxn ang="0">
                  <a:pos x="59" y="47"/>
                </a:cxn>
                <a:cxn ang="0">
                  <a:pos x="60" y="42"/>
                </a:cxn>
              </a:cxnLst>
              <a:rect l="0" t="0" r="r" b="b"/>
              <a:pathLst>
                <a:path w="60" h="57">
                  <a:moveTo>
                    <a:pt x="60" y="42"/>
                  </a:moveTo>
                  <a:lnTo>
                    <a:pt x="59" y="40"/>
                  </a:lnTo>
                  <a:lnTo>
                    <a:pt x="57" y="40"/>
                  </a:lnTo>
                  <a:lnTo>
                    <a:pt x="54" y="41"/>
                  </a:lnTo>
                  <a:lnTo>
                    <a:pt x="52" y="42"/>
                  </a:lnTo>
                  <a:lnTo>
                    <a:pt x="51" y="45"/>
                  </a:lnTo>
                  <a:lnTo>
                    <a:pt x="48" y="48"/>
                  </a:lnTo>
                  <a:lnTo>
                    <a:pt x="43" y="50"/>
                  </a:lnTo>
                  <a:lnTo>
                    <a:pt x="37" y="51"/>
                  </a:lnTo>
                  <a:lnTo>
                    <a:pt x="30" y="50"/>
                  </a:lnTo>
                  <a:lnTo>
                    <a:pt x="25" y="48"/>
                  </a:lnTo>
                  <a:lnTo>
                    <a:pt x="22" y="45"/>
                  </a:lnTo>
                  <a:lnTo>
                    <a:pt x="19" y="42"/>
                  </a:lnTo>
                  <a:lnTo>
                    <a:pt x="18" y="38"/>
                  </a:lnTo>
                  <a:lnTo>
                    <a:pt x="17" y="34"/>
                  </a:lnTo>
                  <a:lnTo>
                    <a:pt x="17" y="31"/>
                  </a:lnTo>
                  <a:lnTo>
                    <a:pt x="17" y="28"/>
                  </a:lnTo>
                  <a:lnTo>
                    <a:pt x="17" y="25"/>
                  </a:lnTo>
                  <a:lnTo>
                    <a:pt x="17" y="21"/>
                  </a:lnTo>
                  <a:lnTo>
                    <a:pt x="18" y="17"/>
                  </a:lnTo>
                  <a:lnTo>
                    <a:pt x="20" y="14"/>
                  </a:lnTo>
                  <a:lnTo>
                    <a:pt x="22" y="11"/>
                  </a:lnTo>
                  <a:lnTo>
                    <a:pt x="25" y="9"/>
                  </a:lnTo>
                  <a:lnTo>
                    <a:pt x="30" y="7"/>
                  </a:lnTo>
                  <a:lnTo>
                    <a:pt x="35" y="6"/>
                  </a:lnTo>
                  <a:lnTo>
                    <a:pt x="37" y="6"/>
                  </a:lnTo>
                  <a:lnTo>
                    <a:pt x="39" y="7"/>
                  </a:lnTo>
                  <a:lnTo>
                    <a:pt x="42" y="7"/>
                  </a:lnTo>
                  <a:lnTo>
                    <a:pt x="43" y="7"/>
                  </a:lnTo>
                  <a:lnTo>
                    <a:pt x="43" y="8"/>
                  </a:lnTo>
                  <a:lnTo>
                    <a:pt x="42" y="9"/>
                  </a:lnTo>
                  <a:lnTo>
                    <a:pt x="41" y="13"/>
                  </a:lnTo>
                  <a:lnTo>
                    <a:pt x="42" y="16"/>
                  </a:lnTo>
                  <a:lnTo>
                    <a:pt x="44" y="19"/>
                  </a:lnTo>
                  <a:lnTo>
                    <a:pt x="47" y="21"/>
                  </a:lnTo>
                  <a:lnTo>
                    <a:pt x="50" y="21"/>
                  </a:lnTo>
                  <a:lnTo>
                    <a:pt x="54" y="21"/>
                  </a:lnTo>
                  <a:lnTo>
                    <a:pt x="56" y="19"/>
                  </a:lnTo>
                  <a:lnTo>
                    <a:pt x="58" y="16"/>
                  </a:lnTo>
                  <a:lnTo>
                    <a:pt x="59" y="12"/>
                  </a:lnTo>
                  <a:lnTo>
                    <a:pt x="58" y="8"/>
                  </a:lnTo>
                  <a:lnTo>
                    <a:pt x="56" y="5"/>
                  </a:lnTo>
                  <a:lnTo>
                    <a:pt x="53" y="3"/>
                  </a:lnTo>
                  <a:lnTo>
                    <a:pt x="50" y="2"/>
                  </a:lnTo>
                  <a:lnTo>
                    <a:pt x="46" y="1"/>
                  </a:lnTo>
                  <a:lnTo>
                    <a:pt x="42" y="0"/>
                  </a:lnTo>
                  <a:lnTo>
                    <a:pt x="38" y="0"/>
                  </a:lnTo>
                  <a:lnTo>
                    <a:pt x="35" y="0"/>
                  </a:lnTo>
                  <a:lnTo>
                    <a:pt x="25" y="1"/>
                  </a:lnTo>
                  <a:lnTo>
                    <a:pt x="18" y="3"/>
                  </a:lnTo>
                  <a:lnTo>
                    <a:pt x="11" y="6"/>
                  </a:lnTo>
                  <a:lnTo>
                    <a:pt x="7" y="10"/>
                  </a:lnTo>
                  <a:lnTo>
                    <a:pt x="3" y="15"/>
                  </a:lnTo>
                  <a:lnTo>
                    <a:pt x="1" y="20"/>
                  </a:lnTo>
                  <a:lnTo>
                    <a:pt x="0" y="24"/>
                  </a:lnTo>
                  <a:lnTo>
                    <a:pt x="0" y="29"/>
                  </a:lnTo>
                  <a:lnTo>
                    <a:pt x="2" y="40"/>
                  </a:lnTo>
                  <a:lnTo>
                    <a:pt x="8" y="49"/>
                  </a:lnTo>
                  <a:lnTo>
                    <a:pt x="19" y="55"/>
                  </a:lnTo>
                  <a:lnTo>
                    <a:pt x="34" y="57"/>
                  </a:lnTo>
                  <a:lnTo>
                    <a:pt x="43" y="57"/>
                  </a:lnTo>
                  <a:lnTo>
                    <a:pt x="51" y="54"/>
                  </a:lnTo>
                  <a:lnTo>
                    <a:pt x="56" y="50"/>
                  </a:lnTo>
                  <a:lnTo>
                    <a:pt x="59" y="47"/>
                  </a:lnTo>
                  <a:lnTo>
                    <a:pt x="60" y="44"/>
                  </a:lnTo>
                  <a:lnTo>
                    <a:pt x="60" y="4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92" name="Freeform 220"/>
            <p:cNvSpPr>
              <a:spLocks noChangeAspect="1"/>
            </p:cNvSpPr>
            <p:nvPr/>
          </p:nvSpPr>
          <p:spPr bwMode="auto">
            <a:xfrm>
              <a:off x="3167" y="279"/>
              <a:ext cx="148" cy="123"/>
            </a:xfrm>
            <a:custGeom>
              <a:avLst/>
              <a:gdLst/>
              <a:ahLst/>
              <a:cxnLst>
                <a:cxn ang="0">
                  <a:pos x="128" y="12"/>
                </a:cxn>
                <a:cxn ang="0">
                  <a:pos x="129" y="11"/>
                </a:cxn>
                <a:cxn ang="0">
                  <a:pos x="131" y="10"/>
                </a:cxn>
                <a:cxn ang="0">
                  <a:pos x="132" y="10"/>
                </a:cxn>
                <a:cxn ang="0">
                  <a:pos x="135" y="9"/>
                </a:cxn>
                <a:cxn ang="0">
                  <a:pos x="144" y="9"/>
                </a:cxn>
                <a:cxn ang="0">
                  <a:pos x="148" y="9"/>
                </a:cxn>
                <a:cxn ang="0">
                  <a:pos x="148" y="0"/>
                </a:cxn>
                <a:cxn ang="0">
                  <a:pos x="137" y="1"/>
                </a:cxn>
                <a:cxn ang="0">
                  <a:pos x="128" y="1"/>
                </a:cxn>
                <a:cxn ang="0">
                  <a:pos x="116" y="1"/>
                </a:cxn>
                <a:cxn ang="0">
                  <a:pos x="104" y="0"/>
                </a:cxn>
                <a:cxn ang="0">
                  <a:pos x="104" y="9"/>
                </a:cxn>
                <a:cxn ang="0">
                  <a:pos x="111" y="9"/>
                </a:cxn>
                <a:cxn ang="0">
                  <a:pos x="118" y="11"/>
                </a:cxn>
                <a:cxn ang="0">
                  <a:pos x="117" y="12"/>
                </a:cxn>
                <a:cxn ang="0">
                  <a:pos x="116" y="13"/>
                </a:cxn>
                <a:cxn ang="0">
                  <a:pos x="83" y="62"/>
                </a:cxn>
                <a:cxn ang="0">
                  <a:pos x="47" y="9"/>
                </a:cxn>
                <a:cxn ang="0">
                  <a:pos x="62" y="9"/>
                </a:cxn>
                <a:cxn ang="0">
                  <a:pos x="62" y="0"/>
                </a:cxn>
                <a:cxn ang="0">
                  <a:pos x="55" y="1"/>
                </a:cxn>
                <a:cxn ang="0">
                  <a:pos x="46" y="1"/>
                </a:cxn>
                <a:cxn ang="0">
                  <a:pos x="37" y="1"/>
                </a:cxn>
                <a:cxn ang="0">
                  <a:pos x="29" y="1"/>
                </a:cxn>
                <a:cxn ang="0">
                  <a:pos x="23" y="1"/>
                </a:cxn>
                <a:cxn ang="0">
                  <a:pos x="14" y="1"/>
                </a:cxn>
                <a:cxn ang="0">
                  <a:pos x="6" y="1"/>
                </a:cxn>
                <a:cxn ang="0">
                  <a:pos x="0" y="0"/>
                </a:cxn>
                <a:cxn ang="0">
                  <a:pos x="0" y="9"/>
                </a:cxn>
                <a:cxn ang="0">
                  <a:pos x="17" y="9"/>
                </a:cxn>
                <a:cxn ang="0">
                  <a:pos x="62" y="74"/>
                </a:cxn>
                <a:cxn ang="0">
                  <a:pos x="62" y="115"/>
                </a:cxn>
                <a:cxn ang="0">
                  <a:pos x="43" y="115"/>
                </a:cxn>
                <a:cxn ang="0">
                  <a:pos x="43" y="123"/>
                </a:cxn>
                <a:cxn ang="0">
                  <a:pos x="49" y="123"/>
                </a:cxn>
                <a:cxn ang="0">
                  <a:pos x="58" y="122"/>
                </a:cxn>
                <a:cxn ang="0">
                  <a:pos x="67" y="122"/>
                </a:cxn>
                <a:cxn ang="0">
                  <a:pos x="74" y="122"/>
                </a:cxn>
                <a:cxn ang="0">
                  <a:pos x="81" y="122"/>
                </a:cxn>
                <a:cxn ang="0">
                  <a:pos x="90" y="122"/>
                </a:cxn>
                <a:cxn ang="0">
                  <a:pos x="99" y="123"/>
                </a:cxn>
                <a:cxn ang="0">
                  <a:pos x="106" y="123"/>
                </a:cxn>
                <a:cxn ang="0">
                  <a:pos x="106" y="115"/>
                </a:cxn>
                <a:cxn ang="0">
                  <a:pos x="86" y="115"/>
                </a:cxn>
                <a:cxn ang="0">
                  <a:pos x="86" y="74"/>
                </a:cxn>
                <a:cxn ang="0">
                  <a:pos x="128" y="12"/>
                </a:cxn>
              </a:cxnLst>
              <a:rect l="0" t="0" r="r" b="b"/>
              <a:pathLst>
                <a:path w="148" h="123">
                  <a:moveTo>
                    <a:pt x="128" y="12"/>
                  </a:moveTo>
                  <a:lnTo>
                    <a:pt x="129" y="11"/>
                  </a:lnTo>
                  <a:lnTo>
                    <a:pt x="131" y="10"/>
                  </a:lnTo>
                  <a:lnTo>
                    <a:pt x="132" y="10"/>
                  </a:lnTo>
                  <a:lnTo>
                    <a:pt x="135" y="9"/>
                  </a:lnTo>
                  <a:lnTo>
                    <a:pt x="144" y="9"/>
                  </a:lnTo>
                  <a:lnTo>
                    <a:pt x="148" y="9"/>
                  </a:lnTo>
                  <a:lnTo>
                    <a:pt x="148" y="0"/>
                  </a:lnTo>
                  <a:lnTo>
                    <a:pt x="137" y="1"/>
                  </a:lnTo>
                  <a:lnTo>
                    <a:pt x="128" y="1"/>
                  </a:lnTo>
                  <a:lnTo>
                    <a:pt x="116" y="1"/>
                  </a:lnTo>
                  <a:lnTo>
                    <a:pt x="104" y="0"/>
                  </a:lnTo>
                  <a:lnTo>
                    <a:pt x="104" y="9"/>
                  </a:lnTo>
                  <a:lnTo>
                    <a:pt x="111" y="9"/>
                  </a:lnTo>
                  <a:lnTo>
                    <a:pt x="118" y="11"/>
                  </a:lnTo>
                  <a:lnTo>
                    <a:pt x="117" y="12"/>
                  </a:lnTo>
                  <a:lnTo>
                    <a:pt x="116" y="13"/>
                  </a:lnTo>
                  <a:lnTo>
                    <a:pt x="83" y="62"/>
                  </a:lnTo>
                  <a:lnTo>
                    <a:pt x="47" y="9"/>
                  </a:lnTo>
                  <a:lnTo>
                    <a:pt x="62" y="9"/>
                  </a:lnTo>
                  <a:lnTo>
                    <a:pt x="62" y="0"/>
                  </a:lnTo>
                  <a:lnTo>
                    <a:pt x="55" y="1"/>
                  </a:lnTo>
                  <a:lnTo>
                    <a:pt x="46" y="1"/>
                  </a:lnTo>
                  <a:lnTo>
                    <a:pt x="37" y="1"/>
                  </a:lnTo>
                  <a:lnTo>
                    <a:pt x="29" y="1"/>
                  </a:lnTo>
                  <a:lnTo>
                    <a:pt x="23" y="1"/>
                  </a:lnTo>
                  <a:lnTo>
                    <a:pt x="14" y="1"/>
                  </a:lnTo>
                  <a:lnTo>
                    <a:pt x="6" y="1"/>
                  </a:lnTo>
                  <a:lnTo>
                    <a:pt x="0" y="0"/>
                  </a:lnTo>
                  <a:lnTo>
                    <a:pt x="0" y="9"/>
                  </a:lnTo>
                  <a:lnTo>
                    <a:pt x="17" y="9"/>
                  </a:lnTo>
                  <a:lnTo>
                    <a:pt x="62" y="74"/>
                  </a:lnTo>
                  <a:lnTo>
                    <a:pt x="62" y="115"/>
                  </a:lnTo>
                  <a:lnTo>
                    <a:pt x="43" y="115"/>
                  </a:lnTo>
                  <a:lnTo>
                    <a:pt x="43" y="123"/>
                  </a:lnTo>
                  <a:lnTo>
                    <a:pt x="49" y="123"/>
                  </a:lnTo>
                  <a:lnTo>
                    <a:pt x="58" y="122"/>
                  </a:lnTo>
                  <a:lnTo>
                    <a:pt x="67" y="122"/>
                  </a:lnTo>
                  <a:lnTo>
                    <a:pt x="74" y="122"/>
                  </a:lnTo>
                  <a:lnTo>
                    <a:pt x="81" y="122"/>
                  </a:lnTo>
                  <a:lnTo>
                    <a:pt x="90" y="122"/>
                  </a:lnTo>
                  <a:lnTo>
                    <a:pt x="99" y="123"/>
                  </a:lnTo>
                  <a:lnTo>
                    <a:pt x="106" y="123"/>
                  </a:lnTo>
                  <a:lnTo>
                    <a:pt x="106" y="115"/>
                  </a:lnTo>
                  <a:lnTo>
                    <a:pt x="86" y="115"/>
                  </a:lnTo>
                  <a:lnTo>
                    <a:pt x="86" y="74"/>
                  </a:lnTo>
                  <a:lnTo>
                    <a:pt x="128" y="1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93" name="Freeform 221"/>
            <p:cNvSpPr>
              <a:spLocks noChangeAspect="1"/>
            </p:cNvSpPr>
            <p:nvPr/>
          </p:nvSpPr>
          <p:spPr bwMode="auto">
            <a:xfrm>
              <a:off x="3330" y="244"/>
              <a:ext cx="99" cy="84"/>
            </a:xfrm>
            <a:custGeom>
              <a:avLst/>
              <a:gdLst/>
              <a:ahLst/>
              <a:cxnLst>
                <a:cxn ang="0">
                  <a:pos x="96" y="0"/>
                </a:cxn>
                <a:cxn ang="0">
                  <a:pos x="3" y="0"/>
                </a:cxn>
                <a:cxn ang="0">
                  <a:pos x="0" y="30"/>
                </a:cxn>
                <a:cxn ang="0">
                  <a:pos x="8" y="30"/>
                </a:cxn>
                <a:cxn ang="0">
                  <a:pos x="9" y="25"/>
                </a:cxn>
                <a:cxn ang="0">
                  <a:pos x="9" y="20"/>
                </a:cxn>
                <a:cxn ang="0">
                  <a:pos x="11" y="17"/>
                </a:cxn>
                <a:cxn ang="0">
                  <a:pos x="12" y="13"/>
                </a:cxn>
                <a:cxn ang="0">
                  <a:pos x="15" y="11"/>
                </a:cxn>
                <a:cxn ang="0">
                  <a:pos x="18" y="9"/>
                </a:cxn>
                <a:cxn ang="0">
                  <a:pos x="23" y="7"/>
                </a:cxn>
                <a:cxn ang="0">
                  <a:pos x="29" y="7"/>
                </a:cxn>
                <a:cxn ang="0">
                  <a:pos x="40" y="7"/>
                </a:cxn>
                <a:cxn ang="0">
                  <a:pos x="40" y="77"/>
                </a:cxn>
                <a:cxn ang="0">
                  <a:pos x="21" y="77"/>
                </a:cxn>
                <a:cxn ang="0">
                  <a:pos x="21" y="84"/>
                </a:cxn>
                <a:cxn ang="0">
                  <a:pos x="28" y="84"/>
                </a:cxn>
                <a:cxn ang="0">
                  <a:pos x="35" y="84"/>
                </a:cxn>
                <a:cxn ang="0">
                  <a:pos x="50" y="84"/>
                </a:cxn>
                <a:cxn ang="0">
                  <a:pos x="65" y="84"/>
                </a:cxn>
                <a:cxn ang="0">
                  <a:pos x="72" y="84"/>
                </a:cxn>
                <a:cxn ang="0">
                  <a:pos x="78" y="84"/>
                </a:cxn>
                <a:cxn ang="0">
                  <a:pos x="78" y="77"/>
                </a:cxn>
                <a:cxn ang="0">
                  <a:pos x="59" y="77"/>
                </a:cxn>
                <a:cxn ang="0">
                  <a:pos x="59" y="7"/>
                </a:cxn>
                <a:cxn ang="0">
                  <a:pos x="70" y="7"/>
                </a:cxn>
                <a:cxn ang="0">
                  <a:pos x="76" y="7"/>
                </a:cxn>
                <a:cxn ang="0">
                  <a:pos x="81" y="9"/>
                </a:cxn>
                <a:cxn ang="0">
                  <a:pos x="85" y="11"/>
                </a:cxn>
                <a:cxn ang="0">
                  <a:pos x="87" y="13"/>
                </a:cxn>
                <a:cxn ang="0">
                  <a:pos x="89" y="17"/>
                </a:cxn>
                <a:cxn ang="0">
                  <a:pos x="90" y="20"/>
                </a:cxn>
                <a:cxn ang="0">
                  <a:pos x="91" y="25"/>
                </a:cxn>
                <a:cxn ang="0">
                  <a:pos x="92" y="30"/>
                </a:cxn>
                <a:cxn ang="0">
                  <a:pos x="99" y="30"/>
                </a:cxn>
                <a:cxn ang="0">
                  <a:pos x="96" y="0"/>
                </a:cxn>
              </a:cxnLst>
              <a:rect l="0" t="0" r="r" b="b"/>
              <a:pathLst>
                <a:path w="99" h="84">
                  <a:moveTo>
                    <a:pt x="96" y="0"/>
                  </a:moveTo>
                  <a:lnTo>
                    <a:pt x="3" y="0"/>
                  </a:lnTo>
                  <a:lnTo>
                    <a:pt x="0" y="30"/>
                  </a:lnTo>
                  <a:lnTo>
                    <a:pt x="8" y="30"/>
                  </a:lnTo>
                  <a:lnTo>
                    <a:pt x="9" y="25"/>
                  </a:lnTo>
                  <a:lnTo>
                    <a:pt x="9" y="20"/>
                  </a:lnTo>
                  <a:lnTo>
                    <a:pt x="11" y="17"/>
                  </a:lnTo>
                  <a:lnTo>
                    <a:pt x="12" y="13"/>
                  </a:lnTo>
                  <a:lnTo>
                    <a:pt x="15" y="11"/>
                  </a:lnTo>
                  <a:lnTo>
                    <a:pt x="18" y="9"/>
                  </a:lnTo>
                  <a:lnTo>
                    <a:pt x="23" y="7"/>
                  </a:lnTo>
                  <a:lnTo>
                    <a:pt x="29" y="7"/>
                  </a:lnTo>
                  <a:lnTo>
                    <a:pt x="40" y="7"/>
                  </a:lnTo>
                  <a:lnTo>
                    <a:pt x="40" y="77"/>
                  </a:lnTo>
                  <a:lnTo>
                    <a:pt x="21" y="77"/>
                  </a:lnTo>
                  <a:lnTo>
                    <a:pt x="21" y="84"/>
                  </a:lnTo>
                  <a:lnTo>
                    <a:pt x="28" y="84"/>
                  </a:lnTo>
                  <a:lnTo>
                    <a:pt x="35" y="84"/>
                  </a:lnTo>
                  <a:lnTo>
                    <a:pt x="50" y="84"/>
                  </a:lnTo>
                  <a:lnTo>
                    <a:pt x="65" y="84"/>
                  </a:lnTo>
                  <a:lnTo>
                    <a:pt x="72" y="84"/>
                  </a:lnTo>
                  <a:lnTo>
                    <a:pt x="78" y="84"/>
                  </a:lnTo>
                  <a:lnTo>
                    <a:pt x="78" y="77"/>
                  </a:lnTo>
                  <a:lnTo>
                    <a:pt x="59" y="77"/>
                  </a:lnTo>
                  <a:lnTo>
                    <a:pt x="59" y="7"/>
                  </a:lnTo>
                  <a:lnTo>
                    <a:pt x="70" y="7"/>
                  </a:lnTo>
                  <a:lnTo>
                    <a:pt x="76" y="7"/>
                  </a:lnTo>
                  <a:lnTo>
                    <a:pt x="81" y="9"/>
                  </a:lnTo>
                  <a:lnTo>
                    <a:pt x="85" y="11"/>
                  </a:lnTo>
                  <a:lnTo>
                    <a:pt x="87" y="13"/>
                  </a:lnTo>
                  <a:lnTo>
                    <a:pt x="89" y="17"/>
                  </a:lnTo>
                  <a:lnTo>
                    <a:pt x="90" y="20"/>
                  </a:lnTo>
                  <a:lnTo>
                    <a:pt x="91" y="25"/>
                  </a:lnTo>
                  <a:lnTo>
                    <a:pt x="92" y="30"/>
                  </a:lnTo>
                  <a:lnTo>
                    <a:pt x="99" y="30"/>
                  </a:lnTo>
                  <a:lnTo>
                    <a:pt x="96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94" name="Freeform 222"/>
            <p:cNvSpPr>
              <a:spLocks noChangeAspect="1"/>
            </p:cNvSpPr>
            <p:nvPr/>
          </p:nvSpPr>
          <p:spPr bwMode="auto">
            <a:xfrm>
              <a:off x="3328" y="359"/>
              <a:ext cx="71" cy="88"/>
            </a:xfrm>
            <a:custGeom>
              <a:avLst/>
              <a:gdLst/>
              <a:ahLst/>
              <a:cxnLst>
                <a:cxn ang="0">
                  <a:pos x="20" y="29"/>
                </a:cxn>
                <a:cxn ang="0">
                  <a:pos x="14" y="23"/>
                </a:cxn>
                <a:cxn ang="0">
                  <a:pos x="13" y="17"/>
                </a:cxn>
                <a:cxn ang="0">
                  <a:pos x="15" y="13"/>
                </a:cxn>
                <a:cxn ang="0">
                  <a:pos x="19" y="9"/>
                </a:cxn>
                <a:cxn ang="0">
                  <a:pos x="26" y="6"/>
                </a:cxn>
                <a:cxn ang="0">
                  <a:pos x="35" y="6"/>
                </a:cxn>
                <a:cxn ang="0">
                  <a:pos x="44" y="8"/>
                </a:cxn>
                <a:cxn ang="0">
                  <a:pos x="51" y="13"/>
                </a:cxn>
                <a:cxn ang="0">
                  <a:pos x="57" y="21"/>
                </a:cxn>
                <a:cxn ang="0">
                  <a:pos x="59" y="28"/>
                </a:cxn>
                <a:cxn ang="0">
                  <a:pos x="60" y="30"/>
                </a:cxn>
                <a:cxn ang="0">
                  <a:pos x="65" y="30"/>
                </a:cxn>
                <a:cxn ang="0">
                  <a:pos x="66" y="28"/>
                </a:cxn>
                <a:cxn ang="0">
                  <a:pos x="66" y="4"/>
                </a:cxn>
                <a:cxn ang="0">
                  <a:pos x="64" y="0"/>
                </a:cxn>
                <a:cxn ang="0">
                  <a:pos x="60" y="1"/>
                </a:cxn>
                <a:cxn ang="0">
                  <a:pos x="55" y="6"/>
                </a:cxn>
                <a:cxn ang="0">
                  <a:pos x="54" y="6"/>
                </a:cxn>
                <a:cxn ang="0">
                  <a:pos x="48" y="3"/>
                </a:cxn>
                <a:cxn ang="0">
                  <a:pos x="37" y="0"/>
                </a:cxn>
                <a:cxn ang="0">
                  <a:pos x="17" y="2"/>
                </a:cxn>
                <a:cxn ang="0">
                  <a:pos x="2" y="16"/>
                </a:cxn>
                <a:cxn ang="0">
                  <a:pos x="2" y="34"/>
                </a:cxn>
                <a:cxn ang="0">
                  <a:pos x="12" y="45"/>
                </a:cxn>
                <a:cxn ang="0">
                  <a:pos x="25" y="50"/>
                </a:cxn>
                <a:cxn ang="0">
                  <a:pos x="38" y="52"/>
                </a:cxn>
                <a:cxn ang="0">
                  <a:pos x="44" y="53"/>
                </a:cxn>
                <a:cxn ang="0">
                  <a:pos x="50" y="55"/>
                </a:cxn>
                <a:cxn ang="0">
                  <a:pos x="57" y="62"/>
                </a:cxn>
                <a:cxn ang="0">
                  <a:pos x="58" y="68"/>
                </a:cxn>
                <a:cxn ang="0">
                  <a:pos x="57" y="72"/>
                </a:cxn>
                <a:cxn ang="0">
                  <a:pos x="54" y="77"/>
                </a:cxn>
                <a:cxn ang="0">
                  <a:pos x="46" y="81"/>
                </a:cxn>
                <a:cxn ang="0">
                  <a:pos x="35" y="81"/>
                </a:cxn>
                <a:cxn ang="0">
                  <a:pos x="24" y="80"/>
                </a:cxn>
                <a:cxn ang="0">
                  <a:pos x="13" y="74"/>
                </a:cxn>
                <a:cxn ang="0">
                  <a:pos x="8" y="65"/>
                </a:cxn>
                <a:cxn ang="0">
                  <a:pos x="8" y="60"/>
                </a:cxn>
                <a:cxn ang="0">
                  <a:pos x="6" y="59"/>
                </a:cxn>
                <a:cxn ang="0">
                  <a:pos x="2" y="59"/>
                </a:cxn>
                <a:cxn ang="0">
                  <a:pos x="0" y="60"/>
                </a:cxn>
                <a:cxn ang="0">
                  <a:pos x="0" y="84"/>
                </a:cxn>
                <a:cxn ang="0">
                  <a:pos x="3" y="88"/>
                </a:cxn>
                <a:cxn ang="0">
                  <a:pos x="6" y="88"/>
                </a:cxn>
                <a:cxn ang="0">
                  <a:pos x="11" y="82"/>
                </a:cxn>
                <a:cxn ang="0">
                  <a:pos x="39" y="88"/>
                </a:cxn>
                <a:cxn ang="0">
                  <a:pos x="64" y="80"/>
                </a:cxn>
                <a:cxn ang="0">
                  <a:pos x="71" y="62"/>
                </a:cxn>
                <a:cxn ang="0">
                  <a:pos x="69" y="52"/>
                </a:cxn>
                <a:cxn ang="0">
                  <a:pos x="63" y="44"/>
                </a:cxn>
                <a:cxn ang="0">
                  <a:pos x="56" y="38"/>
                </a:cxn>
                <a:cxn ang="0">
                  <a:pos x="47" y="35"/>
                </a:cxn>
              </a:cxnLst>
              <a:rect l="0" t="0" r="r" b="b"/>
              <a:pathLst>
                <a:path w="71" h="88">
                  <a:moveTo>
                    <a:pt x="26" y="31"/>
                  </a:moveTo>
                  <a:lnTo>
                    <a:pt x="20" y="29"/>
                  </a:lnTo>
                  <a:lnTo>
                    <a:pt x="16" y="26"/>
                  </a:lnTo>
                  <a:lnTo>
                    <a:pt x="14" y="23"/>
                  </a:lnTo>
                  <a:lnTo>
                    <a:pt x="13" y="19"/>
                  </a:lnTo>
                  <a:lnTo>
                    <a:pt x="13" y="17"/>
                  </a:lnTo>
                  <a:lnTo>
                    <a:pt x="14" y="15"/>
                  </a:lnTo>
                  <a:lnTo>
                    <a:pt x="15" y="13"/>
                  </a:lnTo>
                  <a:lnTo>
                    <a:pt x="17" y="10"/>
                  </a:lnTo>
                  <a:lnTo>
                    <a:pt x="19" y="9"/>
                  </a:lnTo>
                  <a:lnTo>
                    <a:pt x="22" y="7"/>
                  </a:lnTo>
                  <a:lnTo>
                    <a:pt x="26" y="6"/>
                  </a:lnTo>
                  <a:lnTo>
                    <a:pt x="31" y="6"/>
                  </a:lnTo>
                  <a:lnTo>
                    <a:pt x="35" y="6"/>
                  </a:lnTo>
                  <a:lnTo>
                    <a:pt x="40" y="7"/>
                  </a:lnTo>
                  <a:lnTo>
                    <a:pt x="44" y="8"/>
                  </a:lnTo>
                  <a:lnTo>
                    <a:pt x="48" y="10"/>
                  </a:lnTo>
                  <a:lnTo>
                    <a:pt x="51" y="13"/>
                  </a:lnTo>
                  <a:lnTo>
                    <a:pt x="54" y="16"/>
                  </a:lnTo>
                  <a:lnTo>
                    <a:pt x="57" y="21"/>
                  </a:lnTo>
                  <a:lnTo>
                    <a:pt x="58" y="26"/>
                  </a:lnTo>
                  <a:lnTo>
                    <a:pt x="59" y="28"/>
                  </a:lnTo>
                  <a:lnTo>
                    <a:pt x="59" y="29"/>
                  </a:lnTo>
                  <a:lnTo>
                    <a:pt x="60" y="30"/>
                  </a:lnTo>
                  <a:lnTo>
                    <a:pt x="62" y="30"/>
                  </a:lnTo>
                  <a:lnTo>
                    <a:pt x="65" y="30"/>
                  </a:lnTo>
                  <a:lnTo>
                    <a:pt x="66" y="29"/>
                  </a:lnTo>
                  <a:lnTo>
                    <a:pt x="66" y="28"/>
                  </a:lnTo>
                  <a:lnTo>
                    <a:pt x="66" y="26"/>
                  </a:lnTo>
                  <a:lnTo>
                    <a:pt x="66" y="4"/>
                  </a:lnTo>
                  <a:lnTo>
                    <a:pt x="66" y="1"/>
                  </a:lnTo>
                  <a:lnTo>
                    <a:pt x="64" y="0"/>
                  </a:lnTo>
                  <a:lnTo>
                    <a:pt x="62" y="0"/>
                  </a:lnTo>
                  <a:lnTo>
                    <a:pt x="60" y="1"/>
                  </a:lnTo>
                  <a:lnTo>
                    <a:pt x="56" y="5"/>
                  </a:lnTo>
                  <a:lnTo>
                    <a:pt x="55" y="6"/>
                  </a:lnTo>
                  <a:lnTo>
                    <a:pt x="55" y="6"/>
                  </a:lnTo>
                  <a:lnTo>
                    <a:pt x="54" y="6"/>
                  </a:lnTo>
                  <a:lnTo>
                    <a:pt x="54" y="6"/>
                  </a:lnTo>
                  <a:lnTo>
                    <a:pt x="48" y="3"/>
                  </a:lnTo>
                  <a:lnTo>
                    <a:pt x="42" y="1"/>
                  </a:lnTo>
                  <a:lnTo>
                    <a:pt x="37" y="0"/>
                  </a:lnTo>
                  <a:lnTo>
                    <a:pt x="31" y="0"/>
                  </a:lnTo>
                  <a:lnTo>
                    <a:pt x="17" y="2"/>
                  </a:lnTo>
                  <a:lnTo>
                    <a:pt x="7" y="8"/>
                  </a:lnTo>
                  <a:lnTo>
                    <a:pt x="2" y="16"/>
                  </a:lnTo>
                  <a:lnTo>
                    <a:pt x="0" y="25"/>
                  </a:lnTo>
                  <a:lnTo>
                    <a:pt x="2" y="34"/>
                  </a:lnTo>
                  <a:lnTo>
                    <a:pt x="7" y="41"/>
                  </a:lnTo>
                  <a:lnTo>
                    <a:pt x="12" y="45"/>
                  </a:lnTo>
                  <a:lnTo>
                    <a:pt x="18" y="48"/>
                  </a:lnTo>
                  <a:lnTo>
                    <a:pt x="25" y="50"/>
                  </a:lnTo>
                  <a:lnTo>
                    <a:pt x="35" y="52"/>
                  </a:lnTo>
                  <a:lnTo>
                    <a:pt x="38" y="52"/>
                  </a:lnTo>
                  <a:lnTo>
                    <a:pt x="41" y="53"/>
                  </a:lnTo>
                  <a:lnTo>
                    <a:pt x="44" y="53"/>
                  </a:lnTo>
                  <a:lnTo>
                    <a:pt x="46" y="54"/>
                  </a:lnTo>
                  <a:lnTo>
                    <a:pt x="50" y="55"/>
                  </a:lnTo>
                  <a:lnTo>
                    <a:pt x="54" y="58"/>
                  </a:lnTo>
                  <a:lnTo>
                    <a:pt x="57" y="62"/>
                  </a:lnTo>
                  <a:lnTo>
                    <a:pt x="58" y="67"/>
                  </a:lnTo>
                  <a:lnTo>
                    <a:pt x="58" y="68"/>
                  </a:lnTo>
                  <a:lnTo>
                    <a:pt x="58" y="70"/>
                  </a:lnTo>
                  <a:lnTo>
                    <a:pt x="57" y="72"/>
                  </a:lnTo>
                  <a:lnTo>
                    <a:pt x="56" y="75"/>
                  </a:lnTo>
                  <a:lnTo>
                    <a:pt x="54" y="77"/>
                  </a:lnTo>
                  <a:lnTo>
                    <a:pt x="50" y="79"/>
                  </a:lnTo>
                  <a:lnTo>
                    <a:pt x="46" y="81"/>
                  </a:lnTo>
                  <a:lnTo>
                    <a:pt x="39" y="81"/>
                  </a:lnTo>
                  <a:lnTo>
                    <a:pt x="35" y="81"/>
                  </a:lnTo>
                  <a:lnTo>
                    <a:pt x="30" y="81"/>
                  </a:lnTo>
                  <a:lnTo>
                    <a:pt x="24" y="80"/>
                  </a:lnTo>
                  <a:lnTo>
                    <a:pt x="18" y="78"/>
                  </a:lnTo>
                  <a:lnTo>
                    <a:pt x="13" y="74"/>
                  </a:lnTo>
                  <a:lnTo>
                    <a:pt x="10" y="70"/>
                  </a:lnTo>
                  <a:lnTo>
                    <a:pt x="8" y="65"/>
                  </a:lnTo>
                  <a:lnTo>
                    <a:pt x="8" y="62"/>
                  </a:lnTo>
                  <a:lnTo>
                    <a:pt x="8" y="60"/>
                  </a:lnTo>
                  <a:lnTo>
                    <a:pt x="7" y="59"/>
                  </a:lnTo>
                  <a:lnTo>
                    <a:pt x="6" y="59"/>
                  </a:lnTo>
                  <a:lnTo>
                    <a:pt x="4" y="58"/>
                  </a:lnTo>
                  <a:lnTo>
                    <a:pt x="2" y="59"/>
                  </a:lnTo>
                  <a:lnTo>
                    <a:pt x="1" y="59"/>
                  </a:lnTo>
                  <a:lnTo>
                    <a:pt x="0" y="60"/>
                  </a:lnTo>
                  <a:lnTo>
                    <a:pt x="0" y="62"/>
                  </a:lnTo>
                  <a:lnTo>
                    <a:pt x="0" y="84"/>
                  </a:lnTo>
                  <a:lnTo>
                    <a:pt x="0" y="87"/>
                  </a:lnTo>
                  <a:lnTo>
                    <a:pt x="3" y="88"/>
                  </a:lnTo>
                  <a:lnTo>
                    <a:pt x="5" y="88"/>
                  </a:lnTo>
                  <a:lnTo>
                    <a:pt x="6" y="88"/>
                  </a:lnTo>
                  <a:lnTo>
                    <a:pt x="9" y="85"/>
                  </a:lnTo>
                  <a:lnTo>
                    <a:pt x="11" y="82"/>
                  </a:lnTo>
                  <a:lnTo>
                    <a:pt x="25" y="87"/>
                  </a:lnTo>
                  <a:lnTo>
                    <a:pt x="39" y="88"/>
                  </a:lnTo>
                  <a:lnTo>
                    <a:pt x="54" y="86"/>
                  </a:lnTo>
                  <a:lnTo>
                    <a:pt x="64" y="80"/>
                  </a:lnTo>
                  <a:lnTo>
                    <a:pt x="69" y="71"/>
                  </a:lnTo>
                  <a:lnTo>
                    <a:pt x="71" y="62"/>
                  </a:lnTo>
                  <a:lnTo>
                    <a:pt x="70" y="56"/>
                  </a:lnTo>
                  <a:lnTo>
                    <a:pt x="69" y="52"/>
                  </a:lnTo>
                  <a:lnTo>
                    <a:pt x="66" y="48"/>
                  </a:lnTo>
                  <a:lnTo>
                    <a:pt x="63" y="44"/>
                  </a:lnTo>
                  <a:lnTo>
                    <a:pt x="60" y="41"/>
                  </a:lnTo>
                  <a:lnTo>
                    <a:pt x="56" y="38"/>
                  </a:lnTo>
                  <a:lnTo>
                    <a:pt x="51" y="36"/>
                  </a:lnTo>
                  <a:lnTo>
                    <a:pt x="47" y="35"/>
                  </a:lnTo>
                  <a:lnTo>
                    <a:pt x="26" y="31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95" name="Freeform 223"/>
            <p:cNvSpPr>
              <a:spLocks noChangeAspect="1" noEditPoints="1"/>
            </p:cNvSpPr>
            <p:nvPr/>
          </p:nvSpPr>
          <p:spPr bwMode="auto">
            <a:xfrm>
              <a:off x="3413" y="389"/>
              <a:ext cx="64" cy="58"/>
            </a:xfrm>
            <a:custGeom>
              <a:avLst/>
              <a:gdLst/>
              <a:ahLst/>
              <a:cxnLst>
                <a:cxn ang="0">
                  <a:pos x="62" y="31"/>
                </a:cxn>
                <a:cxn ang="0">
                  <a:pos x="64" y="29"/>
                </a:cxn>
                <a:cxn ang="0">
                  <a:pos x="64" y="24"/>
                </a:cxn>
                <a:cxn ang="0">
                  <a:pos x="61" y="13"/>
                </a:cxn>
                <a:cxn ang="0">
                  <a:pos x="52" y="4"/>
                </a:cxn>
                <a:cxn ang="0">
                  <a:pos x="40" y="1"/>
                </a:cxn>
                <a:cxn ang="0">
                  <a:pos x="19" y="3"/>
                </a:cxn>
                <a:cxn ang="0">
                  <a:pos x="2" y="18"/>
                </a:cxn>
                <a:cxn ang="0">
                  <a:pos x="3" y="40"/>
                </a:cxn>
                <a:cxn ang="0">
                  <a:pos x="21" y="55"/>
                </a:cxn>
                <a:cxn ang="0">
                  <a:pos x="40" y="58"/>
                </a:cxn>
                <a:cxn ang="0">
                  <a:pos x="50" y="56"/>
                </a:cxn>
                <a:cxn ang="0">
                  <a:pos x="59" y="51"/>
                </a:cxn>
                <a:cxn ang="0">
                  <a:pos x="64" y="44"/>
                </a:cxn>
                <a:cxn ang="0">
                  <a:pos x="64" y="41"/>
                </a:cxn>
                <a:cxn ang="0">
                  <a:pos x="61" y="40"/>
                </a:cxn>
                <a:cxn ang="0">
                  <a:pos x="58" y="40"/>
                </a:cxn>
                <a:cxn ang="0">
                  <a:pos x="54" y="45"/>
                </a:cxn>
                <a:cxn ang="0">
                  <a:pos x="49" y="49"/>
                </a:cxn>
                <a:cxn ang="0">
                  <a:pos x="44" y="51"/>
                </a:cxn>
                <a:cxn ang="0">
                  <a:pos x="40" y="51"/>
                </a:cxn>
                <a:cxn ang="0">
                  <a:pos x="32" y="51"/>
                </a:cxn>
                <a:cxn ang="0">
                  <a:pos x="23" y="46"/>
                </a:cxn>
                <a:cxn ang="0">
                  <a:pos x="19" y="40"/>
                </a:cxn>
                <a:cxn ang="0">
                  <a:pos x="18" y="34"/>
                </a:cxn>
                <a:cxn ang="0">
                  <a:pos x="60" y="31"/>
                </a:cxn>
                <a:cxn ang="0">
                  <a:pos x="18" y="24"/>
                </a:cxn>
                <a:cxn ang="0">
                  <a:pos x="19" y="17"/>
                </a:cxn>
                <a:cxn ang="0">
                  <a:pos x="22" y="11"/>
                </a:cxn>
                <a:cxn ang="0">
                  <a:pos x="29" y="7"/>
                </a:cxn>
                <a:cxn ang="0">
                  <a:pos x="40" y="7"/>
                </a:cxn>
                <a:cxn ang="0">
                  <a:pos x="47" y="11"/>
                </a:cxn>
                <a:cxn ang="0">
                  <a:pos x="50" y="17"/>
                </a:cxn>
                <a:cxn ang="0">
                  <a:pos x="52" y="23"/>
                </a:cxn>
                <a:cxn ang="0">
                  <a:pos x="18" y="26"/>
                </a:cxn>
              </a:cxnLst>
              <a:rect l="0" t="0" r="r" b="b"/>
              <a:pathLst>
                <a:path w="64" h="58">
                  <a:moveTo>
                    <a:pt x="60" y="31"/>
                  </a:moveTo>
                  <a:lnTo>
                    <a:pt x="62" y="31"/>
                  </a:lnTo>
                  <a:lnTo>
                    <a:pt x="63" y="31"/>
                  </a:lnTo>
                  <a:lnTo>
                    <a:pt x="64" y="29"/>
                  </a:lnTo>
                  <a:lnTo>
                    <a:pt x="64" y="27"/>
                  </a:lnTo>
                  <a:lnTo>
                    <a:pt x="64" y="24"/>
                  </a:lnTo>
                  <a:lnTo>
                    <a:pt x="63" y="19"/>
                  </a:lnTo>
                  <a:lnTo>
                    <a:pt x="61" y="13"/>
                  </a:lnTo>
                  <a:lnTo>
                    <a:pt x="57" y="8"/>
                  </a:lnTo>
                  <a:lnTo>
                    <a:pt x="52" y="4"/>
                  </a:lnTo>
                  <a:lnTo>
                    <a:pt x="46" y="2"/>
                  </a:lnTo>
                  <a:lnTo>
                    <a:pt x="40" y="1"/>
                  </a:lnTo>
                  <a:lnTo>
                    <a:pt x="34" y="0"/>
                  </a:lnTo>
                  <a:lnTo>
                    <a:pt x="19" y="3"/>
                  </a:lnTo>
                  <a:lnTo>
                    <a:pt x="9" y="9"/>
                  </a:lnTo>
                  <a:lnTo>
                    <a:pt x="2" y="18"/>
                  </a:lnTo>
                  <a:lnTo>
                    <a:pt x="0" y="29"/>
                  </a:lnTo>
                  <a:lnTo>
                    <a:pt x="3" y="40"/>
                  </a:lnTo>
                  <a:lnTo>
                    <a:pt x="9" y="49"/>
                  </a:lnTo>
                  <a:lnTo>
                    <a:pt x="21" y="55"/>
                  </a:lnTo>
                  <a:lnTo>
                    <a:pt x="37" y="58"/>
                  </a:lnTo>
                  <a:lnTo>
                    <a:pt x="40" y="58"/>
                  </a:lnTo>
                  <a:lnTo>
                    <a:pt x="45" y="57"/>
                  </a:lnTo>
                  <a:lnTo>
                    <a:pt x="50" y="56"/>
                  </a:lnTo>
                  <a:lnTo>
                    <a:pt x="55" y="54"/>
                  </a:lnTo>
                  <a:lnTo>
                    <a:pt x="59" y="51"/>
                  </a:lnTo>
                  <a:lnTo>
                    <a:pt x="62" y="47"/>
                  </a:lnTo>
                  <a:lnTo>
                    <a:pt x="64" y="44"/>
                  </a:lnTo>
                  <a:lnTo>
                    <a:pt x="64" y="43"/>
                  </a:lnTo>
                  <a:lnTo>
                    <a:pt x="64" y="41"/>
                  </a:lnTo>
                  <a:lnTo>
                    <a:pt x="63" y="40"/>
                  </a:lnTo>
                  <a:lnTo>
                    <a:pt x="61" y="40"/>
                  </a:lnTo>
                  <a:lnTo>
                    <a:pt x="60" y="40"/>
                  </a:lnTo>
                  <a:lnTo>
                    <a:pt x="58" y="40"/>
                  </a:lnTo>
                  <a:lnTo>
                    <a:pt x="56" y="42"/>
                  </a:lnTo>
                  <a:lnTo>
                    <a:pt x="54" y="45"/>
                  </a:lnTo>
                  <a:lnTo>
                    <a:pt x="52" y="47"/>
                  </a:lnTo>
                  <a:lnTo>
                    <a:pt x="49" y="49"/>
                  </a:lnTo>
                  <a:lnTo>
                    <a:pt x="46" y="50"/>
                  </a:lnTo>
                  <a:lnTo>
                    <a:pt x="44" y="51"/>
                  </a:lnTo>
                  <a:lnTo>
                    <a:pt x="41" y="51"/>
                  </a:lnTo>
                  <a:lnTo>
                    <a:pt x="40" y="51"/>
                  </a:lnTo>
                  <a:lnTo>
                    <a:pt x="38" y="51"/>
                  </a:lnTo>
                  <a:lnTo>
                    <a:pt x="32" y="51"/>
                  </a:lnTo>
                  <a:lnTo>
                    <a:pt x="27" y="49"/>
                  </a:lnTo>
                  <a:lnTo>
                    <a:pt x="23" y="46"/>
                  </a:lnTo>
                  <a:lnTo>
                    <a:pt x="21" y="43"/>
                  </a:lnTo>
                  <a:lnTo>
                    <a:pt x="19" y="40"/>
                  </a:lnTo>
                  <a:lnTo>
                    <a:pt x="18" y="37"/>
                  </a:lnTo>
                  <a:lnTo>
                    <a:pt x="18" y="34"/>
                  </a:lnTo>
                  <a:lnTo>
                    <a:pt x="18" y="31"/>
                  </a:lnTo>
                  <a:lnTo>
                    <a:pt x="60" y="31"/>
                  </a:lnTo>
                  <a:close/>
                  <a:moveTo>
                    <a:pt x="18" y="26"/>
                  </a:moveTo>
                  <a:lnTo>
                    <a:pt x="18" y="24"/>
                  </a:lnTo>
                  <a:lnTo>
                    <a:pt x="18" y="21"/>
                  </a:lnTo>
                  <a:lnTo>
                    <a:pt x="19" y="17"/>
                  </a:lnTo>
                  <a:lnTo>
                    <a:pt x="20" y="14"/>
                  </a:lnTo>
                  <a:lnTo>
                    <a:pt x="22" y="11"/>
                  </a:lnTo>
                  <a:lnTo>
                    <a:pt x="25" y="8"/>
                  </a:lnTo>
                  <a:lnTo>
                    <a:pt x="29" y="7"/>
                  </a:lnTo>
                  <a:lnTo>
                    <a:pt x="35" y="6"/>
                  </a:lnTo>
                  <a:lnTo>
                    <a:pt x="40" y="7"/>
                  </a:lnTo>
                  <a:lnTo>
                    <a:pt x="44" y="8"/>
                  </a:lnTo>
                  <a:lnTo>
                    <a:pt x="47" y="11"/>
                  </a:lnTo>
                  <a:lnTo>
                    <a:pt x="49" y="14"/>
                  </a:lnTo>
                  <a:lnTo>
                    <a:pt x="50" y="17"/>
                  </a:lnTo>
                  <a:lnTo>
                    <a:pt x="51" y="20"/>
                  </a:lnTo>
                  <a:lnTo>
                    <a:pt x="52" y="23"/>
                  </a:lnTo>
                  <a:lnTo>
                    <a:pt x="52" y="26"/>
                  </a:lnTo>
                  <a:lnTo>
                    <a:pt x="18" y="26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96" name="Freeform 224"/>
            <p:cNvSpPr>
              <a:spLocks noChangeAspect="1"/>
            </p:cNvSpPr>
            <p:nvPr/>
          </p:nvSpPr>
          <p:spPr bwMode="auto">
            <a:xfrm>
              <a:off x="3488" y="389"/>
              <a:ext cx="61" cy="58"/>
            </a:xfrm>
            <a:custGeom>
              <a:avLst/>
              <a:gdLst/>
              <a:ahLst/>
              <a:cxnLst>
                <a:cxn ang="0">
                  <a:pos x="60" y="41"/>
                </a:cxn>
                <a:cxn ang="0">
                  <a:pos x="54" y="41"/>
                </a:cxn>
                <a:cxn ang="0">
                  <a:pos x="51" y="46"/>
                </a:cxn>
                <a:cxn ang="0">
                  <a:pos x="44" y="51"/>
                </a:cxn>
                <a:cxn ang="0">
                  <a:pos x="31" y="51"/>
                </a:cxn>
                <a:cxn ang="0">
                  <a:pos x="22" y="46"/>
                </a:cxn>
                <a:cxn ang="0">
                  <a:pos x="19" y="38"/>
                </a:cxn>
                <a:cxn ang="0">
                  <a:pos x="18" y="31"/>
                </a:cxn>
                <a:cxn ang="0">
                  <a:pos x="18" y="25"/>
                </a:cxn>
                <a:cxn ang="0">
                  <a:pos x="19" y="18"/>
                </a:cxn>
                <a:cxn ang="0">
                  <a:pos x="23" y="11"/>
                </a:cxn>
                <a:cxn ang="0">
                  <a:pos x="30" y="7"/>
                </a:cxn>
                <a:cxn ang="0">
                  <a:pos x="37" y="7"/>
                </a:cxn>
                <a:cxn ang="0">
                  <a:pos x="43" y="7"/>
                </a:cxn>
                <a:cxn ang="0">
                  <a:pos x="43" y="8"/>
                </a:cxn>
                <a:cxn ang="0">
                  <a:pos x="42" y="13"/>
                </a:cxn>
                <a:cxn ang="0">
                  <a:pos x="44" y="19"/>
                </a:cxn>
                <a:cxn ang="0">
                  <a:pos x="51" y="21"/>
                </a:cxn>
                <a:cxn ang="0">
                  <a:pos x="57" y="19"/>
                </a:cxn>
                <a:cxn ang="0">
                  <a:pos x="59" y="13"/>
                </a:cxn>
                <a:cxn ang="0">
                  <a:pos x="57" y="6"/>
                </a:cxn>
                <a:cxn ang="0">
                  <a:pos x="50" y="2"/>
                </a:cxn>
                <a:cxn ang="0">
                  <a:pos x="42" y="1"/>
                </a:cxn>
                <a:cxn ang="0">
                  <a:pos x="35" y="0"/>
                </a:cxn>
                <a:cxn ang="0">
                  <a:pos x="18" y="3"/>
                </a:cxn>
                <a:cxn ang="0">
                  <a:pos x="7" y="10"/>
                </a:cxn>
                <a:cxn ang="0">
                  <a:pos x="2" y="20"/>
                </a:cxn>
                <a:cxn ang="0">
                  <a:pos x="0" y="29"/>
                </a:cxn>
                <a:cxn ang="0">
                  <a:pos x="9" y="49"/>
                </a:cxn>
                <a:cxn ang="0">
                  <a:pos x="35" y="58"/>
                </a:cxn>
                <a:cxn ang="0">
                  <a:pos x="52" y="54"/>
                </a:cxn>
                <a:cxn ang="0">
                  <a:pos x="59" y="47"/>
                </a:cxn>
                <a:cxn ang="0">
                  <a:pos x="61" y="43"/>
                </a:cxn>
              </a:cxnLst>
              <a:rect l="0" t="0" r="r" b="b"/>
              <a:pathLst>
                <a:path w="61" h="58">
                  <a:moveTo>
                    <a:pt x="61" y="43"/>
                  </a:moveTo>
                  <a:lnTo>
                    <a:pt x="60" y="41"/>
                  </a:lnTo>
                  <a:lnTo>
                    <a:pt x="57" y="41"/>
                  </a:lnTo>
                  <a:lnTo>
                    <a:pt x="54" y="41"/>
                  </a:lnTo>
                  <a:lnTo>
                    <a:pt x="53" y="42"/>
                  </a:lnTo>
                  <a:lnTo>
                    <a:pt x="51" y="46"/>
                  </a:lnTo>
                  <a:lnTo>
                    <a:pt x="48" y="48"/>
                  </a:lnTo>
                  <a:lnTo>
                    <a:pt x="44" y="51"/>
                  </a:lnTo>
                  <a:lnTo>
                    <a:pt x="38" y="51"/>
                  </a:lnTo>
                  <a:lnTo>
                    <a:pt x="31" y="51"/>
                  </a:lnTo>
                  <a:lnTo>
                    <a:pt x="26" y="49"/>
                  </a:lnTo>
                  <a:lnTo>
                    <a:pt x="22" y="46"/>
                  </a:lnTo>
                  <a:lnTo>
                    <a:pt x="20" y="42"/>
                  </a:lnTo>
                  <a:lnTo>
                    <a:pt x="19" y="38"/>
                  </a:lnTo>
                  <a:lnTo>
                    <a:pt x="18" y="34"/>
                  </a:lnTo>
                  <a:lnTo>
                    <a:pt x="18" y="31"/>
                  </a:lnTo>
                  <a:lnTo>
                    <a:pt x="18" y="29"/>
                  </a:lnTo>
                  <a:lnTo>
                    <a:pt x="18" y="25"/>
                  </a:lnTo>
                  <a:lnTo>
                    <a:pt x="18" y="21"/>
                  </a:lnTo>
                  <a:lnTo>
                    <a:pt x="19" y="18"/>
                  </a:lnTo>
                  <a:lnTo>
                    <a:pt x="20" y="14"/>
                  </a:lnTo>
                  <a:lnTo>
                    <a:pt x="23" y="11"/>
                  </a:lnTo>
                  <a:lnTo>
                    <a:pt x="26" y="9"/>
                  </a:lnTo>
                  <a:lnTo>
                    <a:pt x="30" y="7"/>
                  </a:lnTo>
                  <a:lnTo>
                    <a:pt x="36" y="7"/>
                  </a:lnTo>
                  <a:lnTo>
                    <a:pt x="37" y="7"/>
                  </a:lnTo>
                  <a:lnTo>
                    <a:pt x="40" y="7"/>
                  </a:lnTo>
                  <a:lnTo>
                    <a:pt x="43" y="7"/>
                  </a:lnTo>
                  <a:lnTo>
                    <a:pt x="44" y="7"/>
                  </a:lnTo>
                  <a:lnTo>
                    <a:pt x="43" y="8"/>
                  </a:lnTo>
                  <a:lnTo>
                    <a:pt x="43" y="9"/>
                  </a:lnTo>
                  <a:lnTo>
                    <a:pt x="42" y="13"/>
                  </a:lnTo>
                  <a:lnTo>
                    <a:pt x="43" y="16"/>
                  </a:lnTo>
                  <a:lnTo>
                    <a:pt x="44" y="19"/>
                  </a:lnTo>
                  <a:lnTo>
                    <a:pt x="47" y="21"/>
                  </a:lnTo>
                  <a:lnTo>
                    <a:pt x="51" y="21"/>
                  </a:lnTo>
                  <a:lnTo>
                    <a:pt x="54" y="21"/>
                  </a:lnTo>
                  <a:lnTo>
                    <a:pt x="57" y="19"/>
                  </a:lnTo>
                  <a:lnTo>
                    <a:pt x="59" y="16"/>
                  </a:lnTo>
                  <a:lnTo>
                    <a:pt x="59" y="13"/>
                  </a:lnTo>
                  <a:lnTo>
                    <a:pt x="59" y="9"/>
                  </a:lnTo>
                  <a:lnTo>
                    <a:pt x="57" y="6"/>
                  </a:lnTo>
                  <a:lnTo>
                    <a:pt x="54" y="4"/>
                  </a:lnTo>
                  <a:lnTo>
                    <a:pt x="50" y="2"/>
                  </a:lnTo>
                  <a:lnTo>
                    <a:pt x="46" y="1"/>
                  </a:lnTo>
                  <a:lnTo>
                    <a:pt x="42" y="1"/>
                  </a:lnTo>
                  <a:lnTo>
                    <a:pt x="39" y="0"/>
                  </a:lnTo>
                  <a:lnTo>
                    <a:pt x="35" y="0"/>
                  </a:lnTo>
                  <a:lnTo>
                    <a:pt x="26" y="1"/>
                  </a:lnTo>
                  <a:lnTo>
                    <a:pt x="18" y="3"/>
                  </a:lnTo>
                  <a:lnTo>
                    <a:pt x="12" y="6"/>
                  </a:lnTo>
                  <a:lnTo>
                    <a:pt x="7" y="10"/>
                  </a:lnTo>
                  <a:lnTo>
                    <a:pt x="4" y="15"/>
                  </a:lnTo>
                  <a:lnTo>
                    <a:pt x="2" y="20"/>
                  </a:lnTo>
                  <a:lnTo>
                    <a:pt x="1" y="25"/>
                  </a:lnTo>
                  <a:lnTo>
                    <a:pt x="0" y="29"/>
                  </a:lnTo>
                  <a:lnTo>
                    <a:pt x="2" y="40"/>
                  </a:lnTo>
                  <a:lnTo>
                    <a:pt x="9" y="49"/>
                  </a:lnTo>
                  <a:lnTo>
                    <a:pt x="19" y="55"/>
                  </a:lnTo>
                  <a:lnTo>
                    <a:pt x="35" y="58"/>
                  </a:lnTo>
                  <a:lnTo>
                    <a:pt x="44" y="57"/>
                  </a:lnTo>
                  <a:lnTo>
                    <a:pt x="52" y="54"/>
                  </a:lnTo>
                  <a:lnTo>
                    <a:pt x="57" y="50"/>
                  </a:lnTo>
                  <a:lnTo>
                    <a:pt x="59" y="47"/>
                  </a:lnTo>
                  <a:lnTo>
                    <a:pt x="61" y="44"/>
                  </a:lnTo>
                  <a:lnTo>
                    <a:pt x="61" y="4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97" name="Freeform 225"/>
            <p:cNvSpPr>
              <a:spLocks noChangeAspect="1"/>
            </p:cNvSpPr>
            <p:nvPr/>
          </p:nvSpPr>
          <p:spPr bwMode="auto">
            <a:xfrm>
              <a:off x="3613" y="298"/>
              <a:ext cx="118" cy="119"/>
            </a:xfrm>
            <a:custGeom>
              <a:avLst/>
              <a:gdLst/>
              <a:ahLst/>
              <a:cxnLst>
                <a:cxn ang="0">
                  <a:pos x="63" y="63"/>
                </a:cxn>
                <a:cxn ang="0">
                  <a:pos x="112" y="63"/>
                </a:cxn>
                <a:cxn ang="0">
                  <a:pos x="114" y="63"/>
                </a:cxn>
                <a:cxn ang="0">
                  <a:pos x="116" y="62"/>
                </a:cxn>
                <a:cxn ang="0">
                  <a:pos x="118" y="61"/>
                </a:cxn>
                <a:cxn ang="0">
                  <a:pos x="118" y="59"/>
                </a:cxn>
                <a:cxn ang="0">
                  <a:pos x="118" y="57"/>
                </a:cxn>
                <a:cxn ang="0">
                  <a:pos x="116" y="56"/>
                </a:cxn>
                <a:cxn ang="0">
                  <a:pos x="114" y="56"/>
                </a:cxn>
                <a:cxn ang="0">
                  <a:pos x="112" y="56"/>
                </a:cxn>
                <a:cxn ang="0">
                  <a:pos x="63" y="56"/>
                </a:cxn>
                <a:cxn ang="0">
                  <a:pos x="63" y="6"/>
                </a:cxn>
                <a:cxn ang="0">
                  <a:pos x="63" y="4"/>
                </a:cxn>
                <a:cxn ang="0">
                  <a:pos x="62" y="2"/>
                </a:cxn>
                <a:cxn ang="0">
                  <a:pos x="61" y="0"/>
                </a:cxn>
                <a:cxn ang="0">
                  <a:pos x="59" y="0"/>
                </a:cxn>
                <a:cxn ang="0">
                  <a:pos x="57" y="0"/>
                </a:cxn>
                <a:cxn ang="0">
                  <a:pos x="56" y="2"/>
                </a:cxn>
                <a:cxn ang="0">
                  <a:pos x="56" y="4"/>
                </a:cxn>
                <a:cxn ang="0">
                  <a:pos x="55" y="6"/>
                </a:cxn>
                <a:cxn ang="0">
                  <a:pos x="55" y="56"/>
                </a:cxn>
                <a:cxn ang="0">
                  <a:pos x="6" y="56"/>
                </a:cxn>
                <a:cxn ang="0">
                  <a:pos x="4" y="56"/>
                </a:cxn>
                <a:cxn ang="0">
                  <a:pos x="2" y="56"/>
                </a:cxn>
                <a:cxn ang="0">
                  <a:pos x="0" y="57"/>
                </a:cxn>
                <a:cxn ang="0">
                  <a:pos x="0" y="59"/>
                </a:cxn>
                <a:cxn ang="0">
                  <a:pos x="0" y="61"/>
                </a:cxn>
                <a:cxn ang="0">
                  <a:pos x="2" y="62"/>
                </a:cxn>
                <a:cxn ang="0">
                  <a:pos x="4" y="63"/>
                </a:cxn>
                <a:cxn ang="0">
                  <a:pos x="6" y="63"/>
                </a:cxn>
                <a:cxn ang="0">
                  <a:pos x="55" y="63"/>
                </a:cxn>
                <a:cxn ang="0">
                  <a:pos x="55" y="113"/>
                </a:cxn>
                <a:cxn ang="0">
                  <a:pos x="56" y="115"/>
                </a:cxn>
                <a:cxn ang="0">
                  <a:pos x="56" y="117"/>
                </a:cxn>
                <a:cxn ang="0">
                  <a:pos x="57" y="118"/>
                </a:cxn>
                <a:cxn ang="0">
                  <a:pos x="59" y="119"/>
                </a:cxn>
                <a:cxn ang="0">
                  <a:pos x="61" y="118"/>
                </a:cxn>
                <a:cxn ang="0">
                  <a:pos x="62" y="117"/>
                </a:cxn>
                <a:cxn ang="0">
                  <a:pos x="63" y="115"/>
                </a:cxn>
                <a:cxn ang="0">
                  <a:pos x="63" y="113"/>
                </a:cxn>
                <a:cxn ang="0">
                  <a:pos x="63" y="63"/>
                </a:cxn>
              </a:cxnLst>
              <a:rect l="0" t="0" r="r" b="b"/>
              <a:pathLst>
                <a:path w="118" h="119">
                  <a:moveTo>
                    <a:pt x="63" y="63"/>
                  </a:moveTo>
                  <a:lnTo>
                    <a:pt x="112" y="63"/>
                  </a:lnTo>
                  <a:lnTo>
                    <a:pt x="114" y="63"/>
                  </a:lnTo>
                  <a:lnTo>
                    <a:pt x="116" y="62"/>
                  </a:lnTo>
                  <a:lnTo>
                    <a:pt x="118" y="61"/>
                  </a:lnTo>
                  <a:lnTo>
                    <a:pt x="118" y="59"/>
                  </a:lnTo>
                  <a:lnTo>
                    <a:pt x="118" y="57"/>
                  </a:lnTo>
                  <a:lnTo>
                    <a:pt x="116" y="56"/>
                  </a:lnTo>
                  <a:lnTo>
                    <a:pt x="114" y="56"/>
                  </a:lnTo>
                  <a:lnTo>
                    <a:pt x="112" y="56"/>
                  </a:lnTo>
                  <a:lnTo>
                    <a:pt x="63" y="56"/>
                  </a:lnTo>
                  <a:lnTo>
                    <a:pt x="63" y="6"/>
                  </a:lnTo>
                  <a:lnTo>
                    <a:pt x="63" y="4"/>
                  </a:lnTo>
                  <a:lnTo>
                    <a:pt x="62" y="2"/>
                  </a:lnTo>
                  <a:lnTo>
                    <a:pt x="61" y="0"/>
                  </a:lnTo>
                  <a:lnTo>
                    <a:pt x="59" y="0"/>
                  </a:lnTo>
                  <a:lnTo>
                    <a:pt x="57" y="0"/>
                  </a:lnTo>
                  <a:lnTo>
                    <a:pt x="56" y="2"/>
                  </a:lnTo>
                  <a:lnTo>
                    <a:pt x="56" y="4"/>
                  </a:lnTo>
                  <a:lnTo>
                    <a:pt x="55" y="6"/>
                  </a:lnTo>
                  <a:lnTo>
                    <a:pt x="55" y="56"/>
                  </a:lnTo>
                  <a:lnTo>
                    <a:pt x="6" y="56"/>
                  </a:lnTo>
                  <a:lnTo>
                    <a:pt x="4" y="56"/>
                  </a:lnTo>
                  <a:lnTo>
                    <a:pt x="2" y="56"/>
                  </a:lnTo>
                  <a:lnTo>
                    <a:pt x="0" y="57"/>
                  </a:lnTo>
                  <a:lnTo>
                    <a:pt x="0" y="59"/>
                  </a:lnTo>
                  <a:lnTo>
                    <a:pt x="0" y="61"/>
                  </a:lnTo>
                  <a:lnTo>
                    <a:pt x="2" y="62"/>
                  </a:lnTo>
                  <a:lnTo>
                    <a:pt x="4" y="63"/>
                  </a:lnTo>
                  <a:lnTo>
                    <a:pt x="6" y="63"/>
                  </a:lnTo>
                  <a:lnTo>
                    <a:pt x="55" y="63"/>
                  </a:lnTo>
                  <a:lnTo>
                    <a:pt x="55" y="113"/>
                  </a:lnTo>
                  <a:lnTo>
                    <a:pt x="56" y="115"/>
                  </a:lnTo>
                  <a:lnTo>
                    <a:pt x="56" y="117"/>
                  </a:lnTo>
                  <a:lnTo>
                    <a:pt x="57" y="118"/>
                  </a:lnTo>
                  <a:lnTo>
                    <a:pt x="59" y="119"/>
                  </a:lnTo>
                  <a:lnTo>
                    <a:pt x="61" y="118"/>
                  </a:lnTo>
                  <a:lnTo>
                    <a:pt x="62" y="117"/>
                  </a:lnTo>
                  <a:lnTo>
                    <a:pt x="63" y="115"/>
                  </a:lnTo>
                  <a:lnTo>
                    <a:pt x="63" y="113"/>
                  </a:lnTo>
                  <a:lnTo>
                    <a:pt x="63" y="6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98" name="Freeform 226"/>
            <p:cNvSpPr>
              <a:spLocks noChangeAspect="1" noEditPoints="1"/>
            </p:cNvSpPr>
            <p:nvPr/>
          </p:nvSpPr>
          <p:spPr bwMode="auto">
            <a:xfrm>
              <a:off x="3788" y="325"/>
              <a:ext cx="94" cy="79"/>
            </a:xfrm>
            <a:custGeom>
              <a:avLst/>
              <a:gdLst/>
              <a:ahLst/>
              <a:cxnLst>
                <a:cxn ang="0">
                  <a:pos x="88" y="10"/>
                </a:cxn>
                <a:cxn ang="0">
                  <a:pos x="93" y="8"/>
                </a:cxn>
                <a:cxn ang="0">
                  <a:pos x="93" y="2"/>
                </a:cxn>
                <a:cxn ang="0">
                  <a:pos x="90" y="0"/>
                </a:cxn>
                <a:cxn ang="0">
                  <a:pos x="47" y="0"/>
                </a:cxn>
                <a:cxn ang="0">
                  <a:pos x="28" y="5"/>
                </a:cxn>
                <a:cxn ang="0">
                  <a:pos x="13" y="17"/>
                </a:cxn>
                <a:cxn ang="0">
                  <a:pos x="3" y="34"/>
                </a:cxn>
                <a:cxn ang="0">
                  <a:pos x="0" y="51"/>
                </a:cxn>
                <a:cxn ang="0">
                  <a:pos x="7" y="71"/>
                </a:cxn>
                <a:cxn ang="0">
                  <a:pos x="27" y="79"/>
                </a:cxn>
                <a:cxn ang="0">
                  <a:pos x="42" y="75"/>
                </a:cxn>
                <a:cxn ang="0">
                  <a:pos x="57" y="65"/>
                </a:cxn>
                <a:cxn ang="0">
                  <a:pos x="67" y="49"/>
                </a:cxn>
                <a:cxn ang="0">
                  <a:pos x="71" y="30"/>
                </a:cxn>
                <a:cxn ang="0">
                  <a:pos x="71" y="22"/>
                </a:cxn>
                <a:cxn ang="0">
                  <a:pos x="66" y="10"/>
                </a:cxn>
                <a:cxn ang="0">
                  <a:pos x="27" y="75"/>
                </a:cxn>
                <a:cxn ang="0">
                  <a:pos x="16" y="70"/>
                </a:cxn>
                <a:cxn ang="0">
                  <a:pos x="11" y="56"/>
                </a:cxn>
                <a:cxn ang="0">
                  <a:pos x="13" y="42"/>
                </a:cxn>
                <a:cxn ang="0">
                  <a:pos x="19" y="25"/>
                </a:cxn>
                <a:cxn ang="0">
                  <a:pos x="32" y="13"/>
                </a:cxn>
                <a:cxn ang="0">
                  <a:pos x="44" y="10"/>
                </a:cxn>
                <a:cxn ang="0">
                  <a:pos x="52" y="12"/>
                </a:cxn>
                <a:cxn ang="0">
                  <a:pos x="57" y="17"/>
                </a:cxn>
                <a:cxn ang="0">
                  <a:pos x="59" y="23"/>
                </a:cxn>
                <a:cxn ang="0">
                  <a:pos x="60" y="28"/>
                </a:cxn>
                <a:cxn ang="0">
                  <a:pos x="57" y="43"/>
                </a:cxn>
                <a:cxn ang="0">
                  <a:pos x="50" y="60"/>
                </a:cxn>
                <a:cxn ang="0">
                  <a:pos x="38" y="71"/>
                </a:cxn>
                <a:cxn ang="0">
                  <a:pos x="27" y="75"/>
                </a:cxn>
              </a:cxnLst>
              <a:rect l="0" t="0" r="r" b="b"/>
              <a:pathLst>
                <a:path w="94" h="79">
                  <a:moveTo>
                    <a:pt x="85" y="10"/>
                  </a:moveTo>
                  <a:lnTo>
                    <a:pt x="88" y="10"/>
                  </a:lnTo>
                  <a:lnTo>
                    <a:pt x="91" y="10"/>
                  </a:lnTo>
                  <a:lnTo>
                    <a:pt x="93" y="8"/>
                  </a:lnTo>
                  <a:lnTo>
                    <a:pt x="94" y="4"/>
                  </a:lnTo>
                  <a:lnTo>
                    <a:pt x="93" y="2"/>
                  </a:lnTo>
                  <a:lnTo>
                    <a:pt x="92" y="1"/>
                  </a:lnTo>
                  <a:lnTo>
                    <a:pt x="90" y="0"/>
                  </a:lnTo>
                  <a:lnTo>
                    <a:pt x="87" y="0"/>
                  </a:lnTo>
                  <a:lnTo>
                    <a:pt x="47" y="0"/>
                  </a:lnTo>
                  <a:lnTo>
                    <a:pt x="37" y="1"/>
                  </a:lnTo>
                  <a:lnTo>
                    <a:pt x="28" y="5"/>
                  </a:lnTo>
                  <a:lnTo>
                    <a:pt x="20" y="10"/>
                  </a:lnTo>
                  <a:lnTo>
                    <a:pt x="13" y="17"/>
                  </a:lnTo>
                  <a:lnTo>
                    <a:pt x="8" y="25"/>
                  </a:lnTo>
                  <a:lnTo>
                    <a:pt x="3" y="34"/>
                  </a:lnTo>
                  <a:lnTo>
                    <a:pt x="1" y="42"/>
                  </a:lnTo>
                  <a:lnTo>
                    <a:pt x="0" y="51"/>
                  </a:lnTo>
                  <a:lnTo>
                    <a:pt x="2" y="62"/>
                  </a:lnTo>
                  <a:lnTo>
                    <a:pt x="7" y="71"/>
                  </a:lnTo>
                  <a:lnTo>
                    <a:pt x="16" y="77"/>
                  </a:lnTo>
                  <a:lnTo>
                    <a:pt x="27" y="79"/>
                  </a:lnTo>
                  <a:lnTo>
                    <a:pt x="35" y="78"/>
                  </a:lnTo>
                  <a:lnTo>
                    <a:pt x="42" y="75"/>
                  </a:lnTo>
                  <a:lnTo>
                    <a:pt x="50" y="71"/>
                  </a:lnTo>
                  <a:lnTo>
                    <a:pt x="57" y="65"/>
                  </a:lnTo>
                  <a:lnTo>
                    <a:pt x="63" y="57"/>
                  </a:lnTo>
                  <a:lnTo>
                    <a:pt x="67" y="49"/>
                  </a:lnTo>
                  <a:lnTo>
                    <a:pt x="70" y="40"/>
                  </a:lnTo>
                  <a:lnTo>
                    <a:pt x="71" y="30"/>
                  </a:lnTo>
                  <a:lnTo>
                    <a:pt x="71" y="27"/>
                  </a:lnTo>
                  <a:lnTo>
                    <a:pt x="71" y="22"/>
                  </a:lnTo>
                  <a:lnTo>
                    <a:pt x="69" y="16"/>
                  </a:lnTo>
                  <a:lnTo>
                    <a:pt x="66" y="10"/>
                  </a:lnTo>
                  <a:lnTo>
                    <a:pt x="85" y="10"/>
                  </a:lnTo>
                  <a:close/>
                  <a:moveTo>
                    <a:pt x="27" y="75"/>
                  </a:moveTo>
                  <a:lnTo>
                    <a:pt x="21" y="74"/>
                  </a:lnTo>
                  <a:lnTo>
                    <a:pt x="16" y="70"/>
                  </a:lnTo>
                  <a:lnTo>
                    <a:pt x="12" y="64"/>
                  </a:lnTo>
                  <a:lnTo>
                    <a:pt x="11" y="56"/>
                  </a:lnTo>
                  <a:lnTo>
                    <a:pt x="11" y="50"/>
                  </a:lnTo>
                  <a:lnTo>
                    <a:pt x="13" y="42"/>
                  </a:lnTo>
                  <a:lnTo>
                    <a:pt x="15" y="34"/>
                  </a:lnTo>
                  <a:lnTo>
                    <a:pt x="19" y="25"/>
                  </a:lnTo>
                  <a:lnTo>
                    <a:pt x="25" y="18"/>
                  </a:lnTo>
                  <a:lnTo>
                    <a:pt x="32" y="13"/>
                  </a:lnTo>
                  <a:lnTo>
                    <a:pt x="38" y="11"/>
                  </a:lnTo>
                  <a:lnTo>
                    <a:pt x="44" y="10"/>
                  </a:lnTo>
                  <a:lnTo>
                    <a:pt x="48" y="11"/>
                  </a:lnTo>
                  <a:lnTo>
                    <a:pt x="52" y="12"/>
                  </a:lnTo>
                  <a:lnTo>
                    <a:pt x="55" y="14"/>
                  </a:lnTo>
                  <a:lnTo>
                    <a:pt x="57" y="17"/>
                  </a:lnTo>
                  <a:lnTo>
                    <a:pt x="59" y="20"/>
                  </a:lnTo>
                  <a:lnTo>
                    <a:pt x="59" y="23"/>
                  </a:lnTo>
                  <a:lnTo>
                    <a:pt x="60" y="25"/>
                  </a:lnTo>
                  <a:lnTo>
                    <a:pt x="60" y="28"/>
                  </a:lnTo>
                  <a:lnTo>
                    <a:pt x="59" y="35"/>
                  </a:lnTo>
                  <a:lnTo>
                    <a:pt x="57" y="43"/>
                  </a:lnTo>
                  <a:lnTo>
                    <a:pt x="54" y="52"/>
                  </a:lnTo>
                  <a:lnTo>
                    <a:pt x="50" y="60"/>
                  </a:lnTo>
                  <a:lnTo>
                    <a:pt x="45" y="67"/>
                  </a:lnTo>
                  <a:lnTo>
                    <a:pt x="38" y="71"/>
                  </a:lnTo>
                  <a:lnTo>
                    <a:pt x="32" y="74"/>
                  </a:lnTo>
                  <a:lnTo>
                    <a:pt x="27" y="7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99" name="Freeform 227"/>
            <p:cNvSpPr>
              <a:spLocks noChangeAspect="1"/>
            </p:cNvSpPr>
            <p:nvPr/>
          </p:nvSpPr>
          <p:spPr bwMode="auto">
            <a:xfrm>
              <a:off x="3898" y="246"/>
              <a:ext cx="63" cy="82"/>
            </a:xfrm>
            <a:custGeom>
              <a:avLst/>
              <a:gdLst/>
              <a:ahLst/>
              <a:cxnLst>
                <a:cxn ang="0">
                  <a:pos x="63" y="54"/>
                </a:cxn>
                <a:cxn ang="0">
                  <a:pos x="56" y="54"/>
                </a:cxn>
                <a:cxn ang="0">
                  <a:pos x="55" y="56"/>
                </a:cxn>
                <a:cxn ang="0">
                  <a:pos x="55" y="59"/>
                </a:cxn>
                <a:cxn ang="0">
                  <a:pos x="53" y="63"/>
                </a:cxn>
                <a:cxn ang="0">
                  <a:pos x="52" y="64"/>
                </a:cxn>
                <a:cxn ang="0">
                  <a:pos x="49" y="65"/>
                </a:cxn>
                <a:cxn ang="0">
                  <a:pos x="46" y="65"/>
                </a:cxn>
                <a:cxn ang="0">
                  <a:pos x="42" y="65"/>
                </a:cxn>
                <a:cxn ang="0">
                  <a:pos x="39" y="65"/>
                </a:cxn>
                <a:cxn ang="0">
                  <a:pos x="22" y="65"/>
                </a:cxn>
                <a:cxn ang="0">
                  <a:pos x="43" y="50"/>
                </a:cxn>
                <a:cxn ang="0">
                  <a:pos x="50" y="45"/>
                </a:cxn>
                <a:cxn ang="0">
                  <a:pos x="57" y="39"/>
                </a:cxn>
                <a:cxn ang="0">
                  <a:pos x="62" y="33"/>
                </a:cxn>
                <a:cxn ang="0">
                  <a:pos x="63" y="24"/>
                </a:cxn>
                <a:cxn ang="0">
                  <a:pos x="61" y="14"/>
                </a:cxn>
                <a:cxn ang="0">
                  <a:pos x="54" y="7"/>
                </a:cxn>
                <a:cxn ang="0">
                  <a:pos x="43" y="2"/>
                </a:cxn>
                <a:cxn ang="0">
                  <a:pos x="29" y="0"/>
                </a:cxn>
                <a:cxn ang="0">
                  <a:pos x="18" y="1"/>
                </a:cxn>
                <a:cxn ang="0">
                  <a:pos x="8" y="5"/>
                </a:cxn>
                <a:cxn ang="0">
                  <a:pos x="2" y="11"/>
                </a:cxn>
                <a:cxn ang="0">
                  <a:pos x="0" y="19"/>
                </a:cxn>
                <a:cxn ang="0">
                  <a:pos x="1" y="23"/>
                </a:cxn>
                <a:cxn ang="0">
                  <a:pos x="3" y="26"/>
                </a:cxn>
                <a:cxn ang="0">
                  <a:pos x="6" y="28"/>
                </a:cxn>
                <a:cxn ang="0">
                  <a:pos x="9" y="28"/>
                </a:cxn>
                <a:cxn ang="0">
                  <a:pos x="13" y="28"/>
                </a:cxn>
                <a:cxn ang="0">
                  <a:pos x="16" y="26"/>
                </a:cxn>
                <a:cxn ang="0">
                  <a:pos x="18" y="23"/>
                </a:cxn>
                <a:cxn ang="0">
                  <a:pos x="19" y="19"/>
                </a:cxn>
                <a:cxn ang="0">
                  <a:pos x="18" y="15"/>
                </a:cxn>
                <a:cxn ang="0">
                  <a:pos x="17" y="12"/>
                </a:cxn>
                <a:cxn ang="0">
                  <a:pos x="15" y="11"/>
                </a:cxn>
                <a:cxn ang="0">
                  <a:pos x="14" y="10"/>
                </a:cxn>
                <a:cxn ang="0">
                  <a:pos x="18" y="8"/>
                </a:cxn>
                <a:cxn ang="0">
                  <a:pos x="21" y="7"/>
                </a:cxn>
                <a:cxn ang="0">
                  <a:pos x="24" y="7"/>
                </a:cxn>
                <a:cxn ang="0">
                  <a:pos x="26" y="7"/>
                </a:cxn>
                <a:cxn ang="0">
                  <a:pos x="33" y="8"/>
                </a:cxn>
                <a:cxn ang="0">
                  <a:pos x="39" y="12"/>
                </a:cxn>
                <a:cxn ang="0">
                  <a:pos x="43" y="17"/>
                </a:cxn>
                <a:cxn ang="0">
                  <a:pos x="45" y="25"/>
                </a:cxn>
                <a:cxn ang="0">
                  <a:pos x="44" y="31"/>
                </a:cxn>
                <a:cxn ang="0">
                  <a:pos x="41" y="38"/>
                </a:cxn>
                <a:cxn ang="0">
                  <a:pos x="36" y="43"/>
                </a:cxn>
                <a:cxn ang="0">
                  <a:pos x="31" y="49"/>
                </a:cxn>
                <a:cxn ang="0">
                  <a:pos x="1" y="75"/>
                </a:cxn>
                <a:cxn ang="0">
                  <a:pos x="0" y="77"/>
                </a:cxn>
                <a:cxn ang="0">
                  <a:pos x="0" y="79"/>
                </a:cxn>
                <a:cxn ang="0">
                  <a:pos x="0" y="82"/>
                </a:cxn>
                <a:cxn ang="0">
                  <a:pos x="59" y="82"/>
                </a:cxn>
                <a:cxn ang="0">
                  <a:pos x="63" y="54"/>
                </a:cxn>
              </a:cxnLst>
              <a:rect l="0" t="0" r="r" b="b"/>
              <a:pathLst>
                <a:path w="63" h="82">
                  <a:moveTo>
                    <a:pt x="63" y="54"/>
                  </a:moveTo>
                  <a:lnTo>
                    <a:pt x="56" y="54"/>
                  </a:lnTo>
                  <a:lnTo>
                    <a:pt x="55" y="56"/>
                  </a:lnTo>
                  <a:lnTo>
                    <a:pt x="55" y="59"/>
                  </a:lnTo>
                  <a:lnTo>
                    <a:pt x="53" y="63"/>
                  </a:lnTo>
                  <a:lnTo>
                    <a:pt x="52" y="64"/>
                  </a:lnTo>
                  <a:lnTo>
                    <a:pt x="49" y="65"/>
                  </a:lnTo>
                  <a:lnTo>
                    <a:pt x="46" y="65"/>
                  </a:lnTo>
                  <a:lnTo>
                    <a:pt x="42" y="65"/>
                  </a:lnTo>
                  <a:lnTo>
                    <a:pt x="39" y="65"/>
                  </a:lnTo>
                  <a:lnTo>
                    <a:pt x="22" y="65"/>
                  </a:lnTo>
                  <a:lnTo>
                    <a:pt x="43" y="50"/>
                  </a:lnTo>
                  <a:lnTo>
                    <a:pt x="50" y="45"/>
                  </a:lnTo>
                  <a:lnTo>
                    <a:pt x="57" y="39"/>
                  </a:lnTo>
                  <a:lnTo>
                    <a:pt x="62" y="33"/>
                  </a:lnTo>
                  <a:lnTo>
                    <a:pt x="63" y="24"/>
                  </a:lnTo>
                  <a:lnTo>
                    <a:pt x="61" y="14"/>
                  </a:lnTo>
                  <a:lnTo>
                    <a:pt x="54" y="7"/>
                  </a:lnTo>
                  <a:lnTo>
                    <a:pt x="43" y="2"/>
                  </a:lnTo>
                  <a:lnTo>
                    <a:pt x="29" y="0"/>
                  </a:lnTo>
                  <a:lnTo>
                    <a:pt x="18" y="1"/>
                  </a:lnTo>
                  <a:lnTo>
                    <a:pt x="8" y="5"/>
                  </a:lnTo>
                  <a:lnTo>
                    <a:pt x="2" y="11"/>
                  </a:lnTo>
                  <a:lnTo>
                    <a:pt x="0" y="19"/>
                  </a:lnTo>
                  <a:lnTo>
                    <a:pt x="1" y="23"/>
                  </a:lnTo>
                  <a:lnTo>
                    <a:pt x="3" y="26"/>
                  </a:lnTo>
                  <a:lnTo>
                    <a:pt x="6" y="28"/>
                  </a:lnTo>
                  <a:lnTo>
                    <a:pt x="9" y="28"/>
                  </a:lnTo>
                  <a:lnTo>
                    <a:pt x="13" y="28"/>
                  </a:lnTo>
                  <a:lnTo>
                    <a:pt x="16" y="26"/>
                  </a:lnTo>
                  <a:lnTo>
                    <a:pt x="18" y="23"/>
                  </a:lnTo>
                  <a:lnTo>
                    <a:pt x="19" y="19"/>
                  </a:lnTo>
                  <a:lnTo>
                    <a:pt x="18" y="15"/>
                  </a:lnTo>
                  <a:lnTo>
                    <a:pt x="17" y="12"/>
                  </a:lnTo>
                  <a:lnTo>
                    <a:pt x="15" y="11"/>
                  </a:lnTo>
                  <a:lnTo>
                    <a:pt x="14" y="10"/>
                  </a:lnTo>
                  <a:lnTo>
                    <a:pt x="18" y="8"/>
                  </a:lnTo>
                  <a:lnTo>
                    <a:pt x="21" y="7"/>
                  </a:lnTo>
                  <a:lnTo>
                    <a:pt x="24" y="7"/>
                  </a:lnTo>
                  <a:lnTo>
                    <a:pt x="26" y="7"/>
                  </a:lnTo>
                  <a:lnTo>
                    <a:pt x="33" y="8"/>
                  </a:lnTo>
                  <a:lnTo>
                    <a:pt x="39" y="12"/>
                  </a:lnTo>
                  <a:lnTo>
                    <a:pt x="43" y="17"/>
                  </a:lnTo>
                  <a:lnTo>
                    <a:pt x="45" y="25"/>
                  </a:lnTo>
                  <a:lnTo>
                    <a:pt x="44" y="31"/>
                  </a:lnTo>
                  <a:lnTo>
                    <a:pt x="41" y="38"/>
                  </a:lnTo>
                  <a:lnTo>
                    <a:pt x="36" y="43"/>
                  </a:lnTo>
                  <a:lnTo>
                    <a:pt x="31" y="49"/>
                  </a:lnTo>
                  <a:lnTo>
                    <a:pt x="1" y="75"/>
                  </a:lnTo>
                  <a:lnTo>
                    <a:pt x="0" y="77"/>
                  </a:lnTo>
                  <a:lnTo>
                    <a:pt x="0" y="79"/>
                  </a:lnTo>
                  <a:lnTo>
                    <a:pt x="0" y="82"/>
                  </a:lnTo>
                  <a:lnTo>
                    <a:pt x="59" y="82"/>
                  </a:lnTo>
                  <a:lnTo>
                    <a:pt x="63" y="54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00" name="Freeform 228"/>
            <p:cNvSpPr>
              <a:spLocks noChangeAspect="1"/>
            </p:cNvSpPr>
            <p:nvPr/>
          </p:nvSpPr>
          <p:spPr bwMode="auto">
            <a:xfrm>
              <a:off x="3985" y="279"/>
              <a:ext cx="66" cy="123"/>
            </a:xfrm>
            <a:custGeom>
              <a:avLst/>
              <a:gdLst/>
              <a:ahLst/>
              <a:cxnLst>
                <a:cxn ang="0">
                  <a:pos x="46" y="9"/>
                </a:cxn>
                <a:cxn ang="0">
                  <a:pos x="66" y="9"/>
                </a:cxn>
                <a:cxn ang="0">
                  <a:pos x="66" y="0"/>
                </a:cxn>
                <a:cxn ang="0">
                  <a:pos x="59" y="1"/>
                </a:cxn>
                <a:cxn ang="0">
                  <a:pos x="50" y="1"/>
                </a:cxn>
                <a:cxn ang="0">
                  <a:pos x="41" y="1"/>
                </a:cxn>
                <a:cxn ang="0">
                  <a:pos x="33" y="1"/>
                </a:cxn>
                <a:cxn ang="0">
                  <a:pos x="25" y="1"/>
                </a:cxn>
                <a:cxn ang="0">
                  <a:pos x="16" y="1"/>
                </a:cxn>
                <a:cxn ang="0">
                  <a:pos x="7" y="1"/>
                </a:cxn>
                <a:cxn ang="0">
                  <a:pos x="0" y="0"/>
                </a:cxn>
                <a:cxn ang="0">
                  <a:pos x="0" y="9"/>
                </a:cxn>
                <a:cxn ang="0">
                  <a:pos x="20" y="9"/>
                </a:cxn>
                <a:cxn ang="0">
                  <a:pos x="20" y="115"/>
                </a:cxn>
                <a:cxn ang="0">
                  <a:pos x="0" y="115"/>
                </a:cxn>
                <a:cxn ang="0">
                  <a:pos x="0" y="123"/>
                </a:cxn>
                <a:cxn ang="0">
                  <a:pos x="7" y="123"/>
                </a:cxn>
                <a:cxn ang="0">
                  <a:pos x="16" y="122"/>
                </a:cxn>
                <a:cxn ang="0">
                  <a:pos x="25" y="122"/>
                </a:cxn>
                <a:cxn ang="0">
                  <a:pos x="33" y="122"/>
                </a:cxn>
                <a:cxn ang="0">
                  <a:pos x="41" y="122"/>
                </a:cxn>
                <a:cxn ang="0">
                  <a:pos x="50" y="122"/>
                </a:cxn>
                <a:cxn ang="0">
                  <a:pos x="59" y="123"/>
                </a:cxn>
                <a:cxn ang="0">
                  <a:pos x="66" y="123"/>
                </a:cxn>
                <a:cxn ang="0">
                  <a:pos x="66" y="115"/>
                </a:cxn>
                <a:cxn ang="0">
                  <a:pos x="46" y="115"/>
                </a:cxn>
                <a:cxn ang="0">
                  <a:pos x="46" y="9"/>
                </a:cxn>
              </a:cxnLst>
              <a:rect l="0" t="0" r="r" b="b"/>
              <a:pathLst>
                <a:path w="66" h="123">
                  <a:moveTo>
                    <a:pt x="46" y="9"/>
                  </a:moveTo>
                  <a:lnTo>
                    <a:pt x="66" y="9"/>
                  </a:lnTo>
                  <a:lnTo>
                    <a:pt x="66" y="0"/>
                  </a:lnTo>
                  <a:lnTo>
                    <a:pt x="59" y="1"/>
                  </a:lnTo>
                  <a:lnTo>
                    <a:pt x="50" y="1"/>
                  </a:lnTo>
                  <a:lnTo>
                    <a:pt x="41" y="1"/>
                  </a:lnTo>
                  <a:lnTo>
                    <a:pt x="33" y="1"/>
                  </a:lnTo>
                  <a:lnTo>
                    <a:pt x="25" y="1"/>
                  </a:lnTo>
                  <a:lnTo>
                    <a:pt x="16" y="1"/>
                  </a:lnTo>
                  <a:lnTo>
                    <a:pt x="7" y="1"/>
                  </a:lnTo>
                  <a:lnTo>
                    <a:pt x="0" y="0"/>
                  </a:lnTo>
                  <a:lnTo>
                    <a:pt x="0" y="9"/>
                  </a:lnTo>
                  <a:lnTo>
                    <a:pt x="20" y="9"/>
                  </a:lnTo>
                  <a:lnTo>
                    <a:pt x="20" y="115"/>
                  </a:lnTo>
                  <a:lnTo>
                    <a:pt x="0" y="115"/>
                  </a:lnTo>
                  <a:lnTo>
                    <a:pt x="0" y="123"/>
                  </a:lnTo>
                  <a:lnTo>
                    <a:pt x="7" y="123"/>
                  </a:lnTo>
                  <a:lnTo>
                    <a:pt x="16" y="122"/>
                  </a:lnTo>
                  <a:lnTo>
                    <a:pt x="25" y="122"/>
                  </a:lnTo>
                  <a:lnTo>
                    <a:pt x="33" y="122"/>
                  </a:lnTo>
                  <a:lnTo>
                    <a:pt x="41" y="122"/>
                  </a:lnTo>
                  <a:lnTo>
                    <a:pt x="50" y="122"/>
                  </a:lnTo>
                  <a:lnTo>
                    <a:pt x="59" y="123"/>
                  </a:lnTo>
                  <a:lnTo>
                    <a:pt x="66" y="123"/>
                  </a:lnTo>
                  <a:lnTo>
                    <a:pt x="66" y="115"/>
                  </a:lnTo>
                  <a:lnTo>
                    <a:pt x="46" y="115"/>
                  </a:lnTo>
                  <a:lnTo>
                    <a:pt x="46" y="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01" name="Freeform 229"/>
            <p:cNvSpPr>
              <a:spLocks noChangeAspect="1"/>
            </p:cNvSpPr>
            <p:nvPr/>
          </p:nvSpPr>
          <p:spPr bwMode="auto">
            <a:xfrm>
              <a:off x="4067" y="268"/>
              <a:ext cx="41" cy="179"/>
            </a:xfrm>
            <a:custGeom>
              <a:avLst/>
              <a:gdLst/>
              <a:ahLst/>
              <a:cxnLst>
                <a:cxn ang="0">
                  <a:pos x="41" y="89"/>
                </a:cxn>
                <a:cxn ang="0">
                  <a:pos x="41" y="77"/>
                </a:cxn>
                <a:cxn ang="0">
                  <a:pos x="39" y="64"/>
                </a:cxn>
                <a:cxn ang="0">
                  <a:pos x="36" y="49"/>
                </a:cxn>
                <a:cxn ang="0">
                  <a:pos x="30" y="34"/>
                </a:cxn>
                <a:cxn ang="0">
                  <a:pos x="21" y="19"/>
                </a:cxn>
                <a:cxn ang="0">
                  <a:pos x="12" y="9"/>
                </a:cxn>
                <a:cxn ang="0">
                  <a:pos x="5" y="2"/>
                </a:cxn>
                <a:cxn ang="0">
                  <a:pos x="2" y="0"/>
                </a:cxn>
                <a:cxn ang="0">
                  <a:pos x="1" y="0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0" y="3"/>
                </a:cxn>
                <a:cxn ang="0">
                  <a:pos x="1" y="4"/>
                </a:cxn>
                <a:cxn ang="0">
                  <a:pos x="3" y="6"/>
                </a:cxn>
                <a:cxn ang="0">
                  <a:pos x="15" y="21"/>
                </a:cxn>
                <a:cxn ang="0">
                  <a:pos x="24" y="40"/>
                </a:cxn>
                <a:cxn ang="0">
                  <a:pos x="29" y="63"/>
                </a:cxn>
                <a:cxn ang="0">
                  <a:pos x="31" y="89"/>
                </a:cxn>
                <a:cxn ang="0">
                  <a:pos x="30" y="112"/>
                </a:cxn>
                <a:cxn ang="0">
                  <a:pos x="25" y="135"/>
                </a:cxn>
                <a:cxn ang="0">
                  <a:pos x="16" y="155"/>
                </a:cxn>
                <a:cxn ang="0">
                  <a:pos x="2" y="174"/>
                </a:cxn>
                <a:cxn ang="0">
                  <a:pos x="0" y="176"/>
                </a:cxn>
                <a:cxn ang="0">
                  <a:pos x="0" y="177"/>
                </a:cxn>
                <a:cxn ang="0">
                  <a:pos x="1" y="178"/>
                </a:cxn>
                <a:cxn ang="0">
                  <a:pos x="2" y="179"/>
                </a:cxn>
                <a:cxn ang="0">
                  <a:pos x="5" y="176"/>
                </a:cxn>
                <a:cxn ang="0">
                  <a:pos x="13" y="170"/>
                </a:cxn>
                <a:cxn ang="0">
                  <a:pos x="22" y="159"/>
                </a:cxn>
                <a:cxn ang="0">
                  <a:pos x="30" y="144"/>
                </a:cxn>
                <a:cxn ang="0">
                  <a:pos x="36" y="129"/>
                </a:cxn>
                <a:cxn ang="0">
                  <a:pos x="39" y="115"/>
                </a:cxn>
                <a:cxn ang="0">
                  <a:pos x="41" y="101"/>
                </a:cxn>
                <a:cxn ang="0">
                  <a:pos x="41" y="89"/>
                </a:cxn>
              </a:cxnLst>
              <a:rect l="0" t="0" r="r" b="b"/>
              <a:pathLst>
                <a:path w="41" h="179">
                  <a:moveTo>
                    <a:pt x="41" y="89"/>
                  </a:moveTo>
                  <a:lnTo>
                    <a:pt x="41" y="77"/>
                  </a:lnTo>
                  <a:lnTo>
                    <a:pt x="39" y="64"/>
                  </a:lnTo>
                  <a:lnTo>
                    <a:pt x="36" y="49"/>
                  </a:lnTo>
                  <a:lnTo>
                    <a:pt x="30" y="34"/>
                  </a:lnTo>
                  <a:lnTo>
                    <a:pt x="21" y="19"/>
                  </a:lnTo>
                  <a:lnTo>
                    <a:pt x="12" y="9"/>
                  </a:lnTo>
                  <a:lnTo>
                    <a:pt x="5" y="2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3"/>
                  </a:lnTo>
                  <a:lnTo>
                    <a:pt x="1" y="4"/>
                  </a:lnTo>
                  <a:lnTo>
                    <a:pt x="3" y="6"/>
                  </a:lnTo>
                  <a:lnTo>
                    <a:pt x="15" y="21"/>
                  </a:lnTo>
                  <a:lnTo>
                    <a:pt x="24" y="40"/>
                  </a:lnTo>
                  <a:lnTo>
                    <a:pt x="29" y="63"/>
                  </a:lnTo>
                  <a:lnTo>
                    <a:pt x="31" y="89"/>
                  </a:lnTo>
                  <a:lnTo>
                    <a:pt x="30" y="112"/>
                  </a:lnTo>
                  <a:lnTo>
                    <a:pt x="25" y="135"/>
                  </a:lnTo>
                  <a:lnTo>
                    <a:pt x="16" y="155"/>
                  </a:lnTo>
                  <a:lnTo>
                    <a:pt x="2" y="174"/>
                  </a:lnTo>
                  <a:lnTo>
                    <a:pt x="0" y="176"/>
                  </a:lnTo>
                  <a:lnTo>
                    <a:pt x="0" y="177"/>
                  </a:lnTo>
                  <a:lnTo>
                    <a:pt x="1" y="178"/>
                  </a:lnTo>
                  <a:lnTo>
                    <a:pt x="2" y="179"/>
                  </a:lnTo>
                  <a:lnTo>
                    <a:pt x="5" y="176"/>
                  </a:lnTo>
                  <a:lnTo>
                    <a:pt x="13" y="170"/>
                  </a:lnTo>
                  <a:lnTo>
                    <a:pt x="22" y="159"/>
                  </a:lnTo>
                  <a:lnTo>
                    <a:pt x="30" y="144"/>
                  </a:lnTo>
                  <a:lnTo>
                    <a:pt x="36" y="129"/>
                  </a:lnTo>
                  <a:lnTo>
                    <a:pt x="39" y="115"/>
                  </a:lnTo>
                  <a:lnTo>
                    <a:pt x="41" y="101"/>
                  </a:lnTo>
                  <a:lnTo>
                    <a:pt x="41" y="8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02" name="Freeform 230"/>
            <p:cNvSpPr>
              <a:spLocks noChangeAspect="1"/>
            </p:cNvSpPr>
            <p:nvPr/>
          </p:nvSpPr>
          <p:spPr bwMode="auto">
            <a:xfrm>
              <a:off x="4140" y="294"/>
              <a:ext cx="84" cy="6"/>
            </a:xfrm>
            <a:custGeom>
              <a:avLst/>
              <a:gdLst/>
              <a:ahLst/>
              <a:cxnLst>
                <a:cxn ang="0">
                  <a:pos x="79" y="6"/>
                </a:cxn>
                <a:cxn ang="0">
                  <a:pos x="81" y="6"/>
                </a:cxn>
                <a:cxn ang="0">
                  <a:pos x="82" y="5"/>
                </a:cxn>
                <a:cxn ang="0">
                  <a:pos x="84" y="5"/>
                </a:cxn>
                <a:cxn ang="0">
                  <a:pos x="84" y="3"/>
                </a:cxn>
                <a:cxn ang="0">
                  <a:pos x="84" y="1"/>
                </a:cxn>
                <a:cxn ang="0">
                  <a:pos x="82" y="0"/>
                </a:cxn>
                <a:cxn ang="0">
                  <a:pos x="81" y="0"/>
                </a:cxn>
                <a:cxn ang="0">
                  <a:pos x="79" y="0"/>
                </a:cxn>
                <a:cxn ang="0">
                  <a:pos x="5" y="0"/>
                </a:cxn>
                <a:cxn ang="0">
                  <a:pos x="3" y="0"/>
                </a:cxn>
                <a:cxn ang="0">
                  <a:pos x="2" y="0"/>
                </a:cxn>
                <a:cxn ang="0">
                  <a:pos x="0" y="1"/>
                </a:cxn>
                <a:cxn ang="0">
                  <a:pos x="0" y="3"/>
                </a:cxn>
                <a:cxn ang="0">
                  <a:pos x="0" y="4"/>
                </a:cxn>
                <a:cxn ang="0">
                  <a:pos x="1" y="5"/>
                </a:cxn>
                <a:cxn ang="0">
                  <a:pos x="3" y="6"/>
                </a:cxn>
                <a:cxn ang="0">
                  <a:pos x="5" y="6"/>
                </a:cxn>
                <a:cxn ang="0">
                  <a:pos x="79" y="6"/>
                </a:cxn>
              </a:cxnLst>
              <a:rect l="0" t="0" r="r" b="b"/>
              <a:pathLst>
                <a:path w="84" h="6">
                  <a:moveTo>
                    <a:pt x="79" y="6"/>
                  </a:moveTo>
                  <a:lnTo>
                    <a:pt x="81" y="6"/>
                  </a:lnTo>
                  <a:lnTo>
                    <a:pt x="82" y="5"/>
                  </a:lnTo>
                  <a:lnTo>
                    <a:pt x="84" y="5"/>
                  </a:lnTo>
                  <a:lnTo>
                    <a:pt x="84" y="3"/>
                  </a:lnTo>
                  <a:lnTo>
                    <a:pt x="84" y="1"/>
                  </a:lnTo>
                  <a:lnTo>
                    <a:pt x="82" y="0"/>
                  </a:lnTo>
                  <a:lnTo>
                    <a:pt x="81" y="0"/>
                  </a:lnTo>
                  <a:lnTo>
                    <a:pt x="79" y="0"/>
                  </a:lnTo>
                  <a:lnTo>
                    <a:pt x="5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0" y="1"/>
                  </a:lnTo>
                  <a:lnTo>
                    <a:pt x="0" y="3"/>
                  </a:lnTo>
                  <a:lnTo>
                    <a:pt x="0" y="4"/>
                  </a:lnTo>
                  <a:lnTo>
                    <a:pt x="1" y="5"/>
                  </a:lnTo>
                  <a:lnTo>
                    <a:pt x="3" y="6"/>
                  </a:lnTo>
                  <a:lnTo>
                    <a:pt x="5" y="6"/>
                  </a:lnTo>
                  <a:lnTo>
                    <a:pt x="79" y="6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03" name="Freeform 231"/>
            <p:cNvSpPr>
              <a:spLocks noChangeAspect="1"/>
            </p:cNvSpPr>
            <p:nvPr/>
          </p:nvSpPr>
          <p:spPr bwMode="auto">
            <a:xfrm>
              <a:off x="4251" y="246"/>
              <a:ext cx="56" cy="82"/>
            </a:xfrm>
            <a:custGeom>
              <a:avLst/>
              <a:gdLst/>
              <a:ahLst/>
              <a:cxnLst>
                <a:cxn ang="0">
                  <a:pos x="37" y="4"/>
                </a:cxn>
                <a:cxn ang="0">
                  <a:pos x="36" y="2"/>
                </a:cxn>
                <a:cxn ang="0">
                  <a:pos x="35" y="1"/>
                </a:cxn>
                <a:cxn ang="0">
                  <a:pos x="34" y="0"/>
                </a:cxn>
                <a:cxn ang="0">
                  <a:pos x="30" y="0"/>
                </a:cxn>
                <a:cxn ang="0">
                  <a:pos x="17" y="6"/>
                </a:cxn>
                <a:cxn ang="0">
                  <a:pos x="3" y="8"/>
                </a:cxn>
                <a:cxn ang="0">
                  <a:pos x="0" y="8"/>
                </a:cxn>
                <a:cxn ang="0">
                  <a:pos x="0" y="15"/>
                </a:cxn>
                <a:cxn ang="0">
                  <a:pos x="3" y="15"/>
                </a:cxn>
                <a:cxn ang="0">
                  <a:pos x="11" y="14"/>
                </a:cxn>
                <a:cxn ang="0">
                  <a:pos x="20" y="12"/>
                </a:cxn>
                <a:cxn ang="0">
                  <a:pos x="20" y="75"/>
                </a:cxn>
                <a:cxn ang="0">
                  <a:pos x="1" y="75"/>
                </a:cxn>
                <a:cxn ang="0">
                  <a:pos x="1" y="82"/>
                </a:cxn>
                <a:cxn ang="0">
                  <a:pos x="7" y="82"/>
                </a:cxn>
                <a:cxn ang="0">
                  <a:pos x="14" y="82"/>
                </a:cxn>
                <a:cxn ang="0">
                  <a:pos x="22" y="82"/>
                </a:cxn>
                <a:cxn ang="0">
                  <a:pos x="28" y="82"/>
                </a:cxn>
                <a:cxn ang="0">
                  <a:pos x="42" y="82"/>
                </a:cxn>
                <a:cxn ang="0">
                  <a:pos x="49" y="82"/>
                </a:cxn>
                <a:cxn ang="0">
                  <a:pos x="56" y="82"/>
                </a:cxn>
                <a:cxn ang="0">
                  <a:pos x="56" y="75"/>
                </a:cxn>
                <a:cxn ang="0">
                  <a:pos x="37" y="75"/>
                </a:cxn>
                <a:cxn ang="0">
                  <a:pos x="37" y="4"/>
                </a:cxn>
              </a:cxnLst>
              <a:rect l="0" t="0" r="r" b="b"/>
              <a:pathLst>
                <a:path w="56" h="82">
                  <a:moveTo>
                    <a:pt x="37" y="4"/>
                  </a:moveTo>
                  <a:lnTo>
                    <a:pt x="36" y="2"/>
                  </a:lnTo>
                  <a:lnTo>
                    <a:pt x="35" y="1"/>
                  </a:lnTo>
                  <a:lnTo>
                    <a:pt x="34" y="0"/>
                  </a:lnTo>
                  <a:lnTo>
                    <a:pt x="30" y="0"/>
                  </a:lnTo>
                  <a:lnTo>
                    <a:pt x="17" y="6"/>
                  </a:lnTo>
                  <a:lnTo>
                    <a:pt x="3" y="8"/>
                  </a:lnTo>
                  <a:lnTo>
                    <a:pt x="0" y="8"/>
                  </a:lnTo>
                  <a:lnTo>
                    <a:pt x="0" y="15"/>
                  </a:lnTo>
                  <a:lnTo>
                    <a:pt x="3" y="15"/>
                  </a:lnTo>
                  <a:lnTo>
                    <a:pt x="11" y="14"/>
                  </a:lnTo>
                  <a:lnTo>
                    <a:pt x="20" y="12"/>
                  </a:lnTo>
                  <a:lnTo>
                    <a:pt x="20" y="75"/>
                  </a:lnTo>
                  <a:lnTo>
                    <a:pt x="1" y="75"/>
                  </a:lnTo>
                  <a:lnTo>
                    <a:pt x="1" y="82"/>
                  </a:lnTo>
                  <a:lnTo>
                    <a:pt x="7" y="82"/>
                  </a:lnTo>
                  <a:lnTo>
                    <a:pt x="14" y="82"/>
                  </a:lnTo>
                  <a:lnTo>
                    <a:pt x="22" y="82"/>
                  </a:lnTo>
                  <a:lnTo>
                    <a:pt x="28" y="82"/>
                  </a:lnTo>
                  <a:lnTo>
                    <a:pt x="42" y="82"/>
                  </a:lnTo>
                  <a:lnTo>
                    <a:pt x="49" y="82"/>
                  </a:lnTo>
                  <a:lnTo>
                    <a:pt x="56" y="82"/>
                  </a:lnTo>
                  <a:lnTo>
                    <a:pt x="56" y="75"/>
                  </a:lnTo>
                  <a:lnTo>
                    <a:pt x="37" y="75"/>
                  </a:lnTo>
                  <a:lnTo>
                    <a:pt x="37" y="4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04" name="Freeform 232"/>
            <p:cNvSpPr>
              <a:spLocks noChangeAspect="1"/>
            </p:cNvSpPr>
            <p:nvPr/>
          </p:nvSpPr>
          <p:spPr bwMode="auto">
            <a:xfrm>
              <a:off x="4345" y="268"/>
              <a:ext cx="41" cy="179"/>
            </a:xfrm>
            <a:custGeom>
              <a:avLst/>
              <a:gdLst/>
              <a:ahLst/>
              <a:cxnLst>
                <a:cxn ang="0">
                  <a:pos x="41" y="177"/>
                </a:cxn>
                <a:cxn ang="0">
                  <a:pos x="41" y="176"/>
                </a:cxn>
                <a:cxn ang="0">
                  <a:pos x="41" y="176"/>
                </a:cxn>
                <a:cxn ang="0">
                  <a:pos x="40" y="175"/>
                </a:cxn>
                <a:cxn ang="0">
                  <a:pos x="38" y="173"/>
                </a:cxn>
                <a:cxn ang="0">
                  <a:pos x="25" y="154"/>
                </a:cxn>
                <a:cxn ang="0">
                  <a:pos x="16" y="133"/>
                </a:cxn>
                <a:cxn ang="0">
                  <a:pos x="12" y="111"/>
                </a:cxn>
                <a:cxn ang="0">
                  <a:pos x="10" y="89"/>
                </a:cxn>
                <a:cxn ang="0">
                  <a:pos x="12" y="66"/>
                </a:cxn>
                <a:cxn ang="0">
                  <a:pos x="17" y="44"/>
                </a:cxn>
                <a:cxn ang="0">
                  <a:pos x="25" y="23"/>
                </a:cxn>
                <a:cxn ang="0">
                  <a:pos x="39" y="5"/>
                </a:cxn>
                <a:cxn ang="0">
                  <a:pos x="41" y="3"/>
                </a:cxn>
                <a:cxn ang="0">
                  <a:pos x="41" y="2"/>
                </a:cxn>
                <a:cxn ang="0">
                  <a:pos x="41" y="0"/>
                </a:cxn>
                <a:cxn ang="0">
                  <a:pos x="40" y="0"/>
                </a:cxn>
                <a:cxn ang="0">
                  <a:pos x="36" y="2"/>
                </a:cxn>
                <a:cxn ang="0">
                  <a:pos x="29" y="9"/>
                </a:cxn>
                <a:cxn ang="0">
                  <a:pos x="20" y="20"/>
                </a:cxn>
                <a:cxn ang="0">
                  <a:pos x="11" y="35"/>
                </a:cxn>
                <a:cxn ang="0">
                  <a:pos x="6" y="49"/>
                </a:cxn>
                <a:cxn ang="0">
                  <a:pos x="2" y="64"/>
                </a:cxn>
                <a:cxn ang="0">
                  <a:pos x="0" y="77"/>
                </a:cxn>
                <a:cxn ang="0">
                  <a:pos x="0" y="89"/>
                </a:cxn>
                <a:cxn ang="0">
                  <a:pos x="0" y="101"/>
                </a:cxn>
                <a:cxn ang="0">
                  <a:pos x="2" y="115"/>
                </a:cxn>
                <a:cxn ang="0">
                  <a:pos x="6" y="130"/>
                </a:cxn>
                <a:cxn ang="0">
                  <a:pos x="12" y="145"/>
                </a:cxn>
                <a:cxn ang="0">
                  <a:pos x="20" y="159"/>
                </a:cxn>
                <a:cxn ang="0">
                  <a:pos x="29" y="170"/>
                </a:cxn>
                <a:cxn ang="0">
                  <a:pos x="36" y="176"/>
                </a:cxn>
                <a:cxn ang="0">
                  <a:pos x="40" y="179"/>
                </a:cxn>
                <a:cxn ang="0">
                  <a:pos x="41" y="178"/>
                </a:cxn>
                <a:cxn ang="0">
                  <a:pos x="41" y="177"/>
                </a:cxn>
              </a:cxnLst>
              <a:rect l="0" t="0" r="r" b="b"/>
              <a:pathLst>
                <a:path w="41" h="179">
                  <a:moveTo>
                    <a:pt x="41" y="177"/>
                  </a:moveTo>
                  <a:lnTo>
                    <a:pt x="41" y="176"/>
                  </a:lnTo>
                  <a:lnTo>
                    <a:pt x="41" y="176"/>
                  </a:lnTo>
                  <a:lnTo>
                    <a:pt x="40" y="175"/>
                  </a:lnTo>
                  <a:lnTo>
                    <a:pt x="38" y="173"/>
                  </a:lnTo>
                  <a:lnTo>
                    <a:pt x="25" y="154"/>
                  </a:lnTo>
                  <a:lnTo>
                    <a:pt x="16" y="133"/>
                  </a:lnTo>
                  <a:lnTo>
                    <a:pt x="12" y="111"/>
                  </a:lnTo>
                  <a:lnTo>
                    <a:pt x="10" y="89"/>
                  </a:lnTo>
                  <a:lnTo>
                    <a:pt x="12" y="66"/>
                  </a:lnTo>
                  <a:lnTo>
                    <a:pt x="17" y="44"/>
                  </a:lnTo>
                  <a:lnTo>
                    <a:pt x="25" y="23"/>
                  </a:lnTo>
                  <a:lnTo>
                    <a:pt x="39" y="5"/>
                  </a:lnTo>
                  <a:lnTo>
                    <a:pt x="41" y="3"/>
                  </a:lnTo>
                  <a:lnTo>
                    <a:pt x="41" y="2"/>
                  </a:lnTo>
                  <a:lnTo>
                    <a:pt x="41" y="0"/>
                  </a:lnTo>
                  <a:lnTo>
                    <a:pt x="40" y="0"/>
                  </a:lnTo>
                  <a:lnTo>
                    <a:pt x="36" y="2"/>
                  </a:lnTo>
                  <a:lnTo>
                    <a:pt x="29" y="9"/>
                  </a:lnTo>
                  <a:lnTo>
                    <a:pt x="20" y="20"/>
                  </a:lnTo>
                  <a:lnTo>
                    <a:pt x="11" y="35"/>
                  </a:lnTo>
                  <a:lnTo>
                    <a:pt x="6" y="49"/>
                  </a:lnTo>
                  <a:lnTo>
                    <a:pt x="2" y="64"/>
                  </a:lnTo>
                  <a:lnTo>
                    <a:pt x="0" y="77"/>
                  </a:lnTo>
                  <a:lnTo>
                    <a:pt x="0" y="89"/>
                  </a:lnTo>
                  <a:lnTo>
                    <a:pt x="0" y="101"/>
                  </a:lnTo>
                  <a:lnTo>
                    <a:pt x="2" y="115"/>
                  </a:lnTo>
                  <a:lnTo>
                    <a:pt x="6" y="130"/>
                  </a:lnTo>
                  <a:lnTo>
                    <a:pt x="12" y="145"/>
                  </a:lnTo>
                  <a:lnTo>
                    <a:pt x="20" y="159"/>
                  </a:lnTo>
                  <a:lnTo>
                    <a:pt x="29" y="170"/>
                  </a:lnTo>
                  <a:lnTo>
                    <a:pt x="36" y="176"/>
                  </a:lnTo>
                  <a:lnTo>
                    <a:pt x="40" y="179"/>
                  </a:lnTo>
                  <a:lnTo>
                    <a:pt x="41" y="178"/>
                  </a:lnTo>
                  <a:lnTo>
                    <a:pt x="41" y="177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05" name="Freeform 233"/>
            <p:cNvSpPr>
              <a:spLocks noChangeAspect="1"/>
            </p:cNvSpPr>
            <p:nvPr/>
          </p:nvSpPr>
          <p:spPr bwMode="auto">
            <a:xfrm>
              <a:off x="4426" y="233"/>
              <a:ext cx="56" cy="30"/>
            </a:xfrm>
            <a:custGeom>
              <a:avLst/>
              <a:gdLst/>
              <a:ahLst/>
              <a:cxnLst>
                <a:cxn ang="0">
                  <a:pos x="28" y="0"/>
                </a:cxn>
                <a:cxn ang="0">
                  <a:pos x="0" y="23"/>
                </a:cxn>
                <a:cxn ang="0">
                  <a:pos x="5" y="30"/>
                </a:cxn>
                <a:cxn ang="0">
                  <a:pos x="28" y="15"/>
                </a:cxn>
                <a:cxn ang="0">
                  <a:pos x="51" y="30"/>
                </a:cxn>
                <a:cxn ang="0">
                  <a:pos x="56" y="23"/>
                </a:cxn>
                <a:cxn ang="0">
                  <a:pos x="28" y="0"/>
                </a:cxn>
              </a:cxnLst>
              <a:rect l="0" t="0" r="r" b="b"/>
              <a:pathLst>
                <a:path w="56" h="30">
                  <a:moveTo>
                    <a:pt x="28" y="0"/>
                  </a:moveTo>
                  <a:lnTo>
                    <a:pt x="0" y="23"/>
                  </a:lnTo>
                  <a:lnTo>
                    <a:pt x="5" y="30"/>
                  </a:lnTo>
                  <a:lnTo>
                    <a:pt x="28" y="15"/>
                  </a:lnTo>
                  <a:lnTo>
                    <a:pt x="51" y="30"/>
                  </a:lnTo>
                  <a:lnTo>
                    <a:pt x="56" y="23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06" name="Freeform 234"/>
            <p:cNvSpPr>
              <a:spLocks noChangeAspect="1"/>
            </p:cNvSpPr>
            <p:nvPr/>
          </p:nvSpPr>
          <p:spPr bwMode="auto">
            <a:xfrm>
              <a:off x="4405" y="278"/>
              <a:ext cx="101" cy="124"/>
            </a:xfrm>
            <a:custGeom>
              <a:avLst/>
              <a:gdLst/>
              <a:ahLst/>
              <a:cxnLst>
                <a:cxn ang="0">
                  <a:pos x="12" y="116"/>
                </a:cxn>
                <a:cxn ang="0">
                  <a:pos x="0" y="116"/>
                </a:cxn>
                <a:cxn ang="0">
                  <a:pos x="0" y="124"/>
                </a:cxn>
                <a:cxn ang="0">
                  <a:pos x="5" y="124"/>
                </a:cxn>
                <a:cxn ang="0">
                  <a:pos x="10" y="124"/>
                </a:cxn>
                <a:cxn ang="0">
                  <a:pos x="17" y="123"/>
                </a:cxn>
                <a:cxn ang="0">
                  <a:pos x="22" y="123"/>
                </a:cxn>
                <a:cxn ang="0">
                  <a:pos x="28" y="123"/>
                </a:cxn>
                <a:cxn ang="0">
                  <a:pos x="34" y="124"/>
                </a:cxn>
                <a:cxn ang="0">
                  <a:pos x="40" y="124"/>
                </a:cxn>
                <a:cxn ang="0">
                  <a:pos x="45" y="124"/>
                </a:cxn>
                <a:cxn ang="0">
                  <a:pos x="45" y="116"/>
                </a:cxn>
                <a:cxn ang="0">
                  <a:pos x="32" y="116"/>
                </a:cxn>
                <a:cxn ang="0">
                  <a:pos x="32" y="78"/>
                </a:cxn>
                <a:cxn ang="0">
                  <a:pos x="35" y="66"/>
                </a:cxn>
                <a:cxn ang="0">
                  <a:pos x="42" y="57"/>
                </a:cxn>
                <a:cxn ang="0">
                  <a:pos x="50" y="52"/>
                </a:cxn>
                <a:cxn ang="0">
                  <a:pos x="59" y="50"/>
                </a:cxn>
                <a:cxn ang="0">
                  <a:pos x="63" y="51"/>
                </a:cxn>
                <a:cxn ang="0">
                  <a:pos x="66" y="54"/>
                </a:cxn>
                <a:cxn ang="0">
                  <a:pos x="68" y="59"/>
                </a:cxn>
                <a:cxn ang="0">
                  <a:pos x="69" y="67"/>
                </a:cxn>
                <a:cxn ang="0">
                  <a:pos x="69" y="116"/>
                </a:cxn>
                <a:cxn ang="0">
                  <a:pos x="57" y="116"/>
                </a:cxn>
                <a:cxn ang="0">
                  <a:pos x="57" y="124"/>
                </a:cxn>
                <a:cxn ang="0">
                  <a:pos x="61" y="124"/>
                </a:cxn>
                <a:cxn ang="0">
                  <a:pos x="67" y="124"/>
                </a:cxn>
                <a:cxn ang="0">
                  <a:pos x="73" y="123"/>
                </a:cxn>
                <a:cxn ang="0">
                  <a:pos x="79" y="123"/>
                </a:cxn>
                <a:cxn ang="0">
                  <a:pos x="85" y="123"/>
                </a:cxn>
                <a:cxn ang="0">
                  <a:pos x="91" y="124"/>
                </a:cxn>
                <a:cxn ang="0">
                  <a:pos x="97" y="124"/>
                </a:cxn>
                <a:cxn ang="0">
                  <a:pos x="101" y="124"/>
                </a:cxn>
                <a:cxn ang="0">
                  <a:pos x="101" y="116"/>
                </a:cxn>
                <a:cxn ang="0">
                  <a:pos x="89" y="116"/>
                </a:cxn>
                <a:cxn ang="0">
                  <a:pos x="89" y="69"/>
                </a:cxn>
                <a:cxn ang="0">
                  <a:pos x="87" y="57"/>
                </a:cxn>
                <a:cxn ang="0">
                  <a:pos x="82" y="49"/>
                </a:cxn>
                <a:cxn ang="0">
                  <a:pos x="73" y="45"/>
                </a:cxn>
                <a:cxn ang="0">
                  <a:pos x="62" y="44"/>
                </a:cxn>
                <a:cxn ang="0">
                  <a:pos x="50" y="45"/>
                </a:cxn>
                <a:cxn ang="0">
                  <a:pos x="42" y="50"/>
                </a:cxn>
                <a:cxn ang="0">
                  <a:pos x="35" y="55"/>
                </a:cxn>
                <a:cxn ang="0">
                  <a:pos x="31" y="61"/>
                </a:cxn>
                <a:cxn ang="0">
                  <a:pos x="31" y="0"/>
                </a:cxn>
                <a:cxn ang="0">
                  <a:pos x="0" y="1"/>
                </a:cxn>
                <a:cxn ang="0">
                  <a:pos x="0" y="10"/>
                </a:cxn>
                <a:cxn ang="0">
                  <a:pos x="6" y="10"/>
                </a:cxn>
                <a:cxn ang="0">
                  <a:pos x="10" y="11"/>
                </a:cxn>
                <a:cxn ang="0">
                  <a:pos x="12" y="13"/>
                </a:cxn>
                <a:cxn ang="0">
                  <a:pos x="12" y="17"/>
                </a:cxn>
                <a:cxn ang="0">
                  <a:pos x="12" y="116"/>
                </a:cxn>
              </a:cxnLst>
              <a:rect l="0" t="0" r="r" b="b"/>
              <a:pathLst>
                <a:path w="101" h="124">
                  <a:moveTo>
                    <a:pt x="12" y="116"/>
                  </a:moveTo>
                  <a:lnTo>
                    <a:pt x="0" y="116"/>
                  </a:lnTo>
                  <a:lnTo>
                    <a:pt x="0" y="124"/>
                  </a:lnTo>
                  <a:lnTo>
                    <a:pt x="5" y="124"/>
                  </a:lnTo>
                  <a:lnTo>
                    <a:pt x="10" y="124"/>
                  </a:lnTo>
                  <a:lnTo>
                    <a:pt x="17" y="123"/>
                  </a:lnTo>
                  <a:lnTo>
                    <a:pt x="22" y="123"/>
                  </a:lnTo>
                  <a:lnTo>
                    <a:pt x="28" y="123"/>
                  </a:lnTo>
                  <a:lnTo>
                    <a:pt x="34" y="124"/>
                  </a:lnTo>
                  <a:lnTo>
                    <a:pt x="40" y="124"/>
                  </a:lnTo>
                  <a:lnTo>
                    <a:pt x="45" y="124"/>
                  </a:lnTo>
                  <a:lnTo>
                    <a:pt x="45" y="116"/>
                  </a:lnTo>
                  <a:lnTo>
                    <a:pt x="32" y="116"/>
                  </a:lnTo>
                  <a:lnTo>
                    <a:pt x="32" y="78"/>
                  </a:lnTo>
                  <a:lnTo>
                    <a:pt x="35" y="66"/>
                  </a:lnTo>
                  <a:lnTo>
                    <a:pt x="42" y="57"/>
                  </a:lnTo>
                  <a:lnTo>
                    <a:pt x="50" y="52"/>
                  </a:lnTo>
                  <a:lnTo>
                    <a:pt x="59" y="50"/>
                  </a:lnTo>
                  <a:lnTo>
                    <a:pt x="63" y="51"/>
                  </a:lnTo>
                  <a:lnTo>
                    <a:pt x="66" y="54"/>
                  </a:lnTo>
                  <a:lnTo>
                    <a:pt x="68" y="59"/>
                  </a:lnTo>
                  <a:lnTo>
                    <a:pt x="69" y="67"/>
                  </a:lnTo>
                  <a:lnTo>
                    <a:pt x="69" y="116"/>
                  </a:lnTo>
                  <a:lnTo>
                    <a:pt x="57" y="116"/>
                  </a:lnTo>
                  <a:lnTo>
                    <a:pt x="57" y="124"/>
                  </a:lnTo>
                  <a:lnTo>
                    <a:pt x="61" y="124"/>
                  </a:lnTo>
                  <a:lnTo>
                    <a:pt x="67" y="124"/>
                  </a:lnTo>
                  <a:lnTo>
                    <a:pt x="73" y="123"/>
                  </a:lnTo>
                  <a:lnTo>
                    <a:pt x="79" y="123"/>
                  </a:lnTo>
                  <a:lnTo>
                    <a:pt x="85" y="123"/>
                  </a:lnTo>
                  <a:lnTo>
                    <a:pt x="91" y="124"/>
                  </a:lnTo>
                  <a:lnTo>
                    <a:pt x="97" y="124"/>
                  </a:lnTo>
                  <a:lnTo>
                    <a:pt x="101" y="124"/>
                  </a:lnTo>
                  <a:lnTo>
                    <a:pt x="101" y="116"/>
                  </a:lnTo>
                  <a:lnTo>
                    <a:pt x="89" y="116"/>
                  </a:lnTo>
                  <a:lnTo>
                    <a:pt x="89" y="69"/>
                  </a:lnTo>
                  <a:lnTo>
                    <a:pt x="87" y="57"/>
                  </a:lnTo>
                  <a:lnTo>
                    <a:pt x="82" y="49"/>
                  </a:lnTo>
                  <a:lnTo>
                    <a:pt x="73" y="45"/>
                  </a:lnTo>
                  <a:lnTo>
                    <a:pt x="62" y="44"/>
                  </a:lnTo>
                  <a:lnTo>
                    <a:pt x="50" y="45"/>
                  </a:lnTo>
                  <a:lnTo>
                    <a:pt x="42" y="50"/>
                  </a:lnTo>
                  <a:lnTo>
                    <a:pt x="35" y="55"/>
                  </a:lnTo>
                  <a:lnTo>
                    <a:pt x="31" y="61"/>
                  </a:lnTo>
                  <a:lnTo>
                    <a:pt x="31" y="0"/>
                  </a:lnTo>
                  <a:lnTo>
                    <a:pt x="0" y="1"/>
                  </a:lnTo>
                  <a:lnTo>
                    <a:pt x="0" y="10"/>
                  </a:lnTo>
                  <a:lnTo>
                    <a:pt x="6" y="10"/>
                  </a:lnTo>
                  <a:lnTo>
                    <a:pt x="10" y="11"/>
                  </a:lnTo>
                  <a:lnTo>
                    <a:pt x="12" y="13"/>
                  </a:lnTo>
                  <a:lnTo>
                    <a:pt x="12" y="17"/>
                  </a:lnTo>
                  <a:lnTo>
                    <a:pt x="12" y="116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07" name="Freeform 235"/>
            <p:cNvSpPr>
              <a:spLocks noChangeAspect="1"/>
            </p:cNvSpPr>
            <p:nvPr/>
          </p:nvSpPr>
          <p:spPr bwMode="auto">
            <a:xfrm>
              <a:off x="4520" y="341"/>
              <a:ext cx="71" cy="89"/>
            </a:xfrm>
            <a:custGeom>
              <a:avLst/>
              <a:gdLst/>
              <a:ahLst/>
              <a:cxnLst>
                <a:cxn ang="0">
                  <a:pos x="21" y="30"/>
                </a:cxn>
                <a:cxn ang="0">
                  <a:pos x="14" y="24"/>
                </a:cxn>
                <a:cxn ang="0">
                  <a:pos x="13" y="17"/>
                </a:cxn>
                <a:cxn ang="0">
                  <a:pos x="15" y="13"/>
                </a:cxn>
                <a:cxn ang="0">
                  <a:pos x="19" y="9"/>
                </a:cxn>
                <a:cxn ang="0">
                  <a:pos x="26" y="7"/>
                </a:cxn>
                <a:cxn ang="0">
                  <a:pos x="35" y="7"/>
                </a:cxn>
                <a:cxn ang="0">
                  <a:pos x="44" y="9"/>
                </a:cxn>
                <a:cxn ang="0">
                  <a:pos x="51" y="13"/>
                </a:cxn>
                <a:cxn ang="0">
                  <a:pos x="57" y="21"/>
                </a:cxn>
                <a:cxn ang="0">
                  <a:pos x="59" y="29"/>
                </a:cxn>
                <a:cxn ang="0">
                  <a:pos x="60" y="30"/>
                </a:cxn>
                <a:cxn ang="0">
                  <a:pos x="65" y="30"/>
                </a:cxn>
                <a:cxn ang="0">
                  <a:pos x="66" y="29"/>
                </a:cxn>
                <a:cxn ang="0">
                  <a:pos x="66" y="4"/>
                </a:cxn>
                <a:cxn ang="0">
                  <a:pos x="64" y="0"/>
                </a:cxn>
                <a:cxn ang="0">
                  <a:pos x="60" y="2"/>
                </a:cxn>
                <a:cxn ang="0">
                  <a:pos x="55" y="7"/>
                </a:cxn>
                <a:cxn ang="0">
                  <a:pos x="55" y="7"/>
                </a:cxn>
                <a:cxn ang="0">
                  <a:pos x="48" y="3"/>
                </a:cxn>
                <a:cxn ang="0">
                  <a:pos x="37" y="1"/>
                </a:cxn>
                <a:cxn ang="0">
                  <a:pos x="17" y="3"/>
                </a:cxn>
                <a:cxn ang="0">
                  <a:pos x="2" y="17"/>
                </a:cxn>
                <a:cxn ang="0">
                  <a:pos x="2" y="35"/>
                </a:cxn>
                <a:cxn ang="0">
                  <a:pos x="12" y="46"/>
                </a:cxn>
                <a:cxn ang="0">
                  <a:pos x="25" y="50"/>
                </a:cxn>
                <a:cxn ang="0">
                  <a:pos x="38" y="53"/>
                </a:cxn>
                <a:cxn ang="0">
                  <a:pos x="44" y="54"/>
                </a:cxn>
                <a:cxn ang="0">
                  <a:pos x="50" y="56"/>
                </a:cxn>
                <a:cxn ang="0">
                  <a:pos x="57" y="63"/>
                </a:cxn>
                <a:cxn ang="0">
                  <a:pos x="58" y="69"/>
                </a:cxn>
                <a:cxn ang="0">
                  <a:pos x="57" y="73"/>
                </a:cxn>
                <a:cxn ang="0">
                  <a:pos x="54" y="78"/>
                </a:cxn>
                <a:cxn ang="0">
                  <a:pos x="46" y="82"/>
                </a:cxn>
                <a:cxn ang="0">
                  <a:pos x="35" y="82"/>
                </a:cxn>
                <a:cxn ang="0">
                  <a:pos x="24" y="80"/>
                </a:cxn>
                <a:cxn ang="0">
                  <a:pos x="13" y="75"/>
                </a:cxn>
                <a:cxn ang="0">
                  <a:pos x="8" y="66"/>
                </a:cxn>
                <a:cxn ang="0">
                  <a:pos x="8" y="61"/>
                </a:cxn>
                <a:cxn ang="0">
                  <a:pos x="6" y="59"/>
                </a:cxn>
                <a:cxn ang="0">
                  <a:pos x="2" y="59"/>
                </a:cxn>
                <a:cxn ang="0">
                  <a:pos x="0" y="61"/>
                </a:cxn>
                <a:cxn ang="0">
                  <a:pos x="0" y="85"/>
                </a:cxn>
                <a:cxn ang="0">
                  <a:pos x="3" y="89"/>
                </a:cxn>
                <a:cxn ang="0">
                  <a:pos x="6" y="88"/>
                </a:cxn>
                <a:cxn ang="0">
                  <a:pos x="12" y="83"/>
                </a:cxn>
                <a:cxn ang="0">
                  <a:pos x="40" y="89"/>
                </a:cxn>
                <a:cxn ang="0">
                  <a:pos x="64" y="80"/>
                </a:cxn>
                <a:cxn ang="0">
                  <a:pos x="71" y="62"/>
                </a:cxn>
                <a:cxn ang="0">
                  <a:pos x="69" y="52"/>
                </a:cxn>
                <a:cxn ang="0">
                  <a:pos x="63" y="45"/>
                </a:cxn>
                <a:cxn ang="0">
                  <a:pos x="56" y="39"/>
                </a:cxn>
                <a:cxn ang="0">
                  <a:pos x="47" y="36"/>
                </a:cxn>
              </a:cxnLst>
              <a:rect l="0" t="0" r="r" b="b"/>
              <a:pathLst>
                <a:path w="71" h="89">
                  <a:moveTo>
                    <a:pt x="26" y="32"/>
                  </a:moveTo>
                  <a:lnTo>
                    <a:pt x="21" y="30"/>
                  </a:lnTo>
                  <a:lnTo>
                    <a:pt x="16" y="27"/>
                  </a:lnTo>
                  <a:lnTo>
                    <a:pt x="14" y="24"/>
                  </a:lnTo>
                  <a:lnTo>
                    <a:pt x="13" y="20"/>
                  </a:lnTo>
                  <a:lnTo>
                    <a:pt x="13" y="17"/>
                  </a:lnTo>
                  <a:lnTo>
                    <a:pt x="14" y="15"/>
                  </a:lnTo>
                  <a:lnTo>
                    <a:pt x="15" y="13"/>
                  </a:lnTo>
                  <a:lnTo>
                    <a:pt x="17" y="11"/>
                  </a:lnTo>
                  <a:lnTo>
                    <a:pt x="19" y="9"/>
                  </a:lnTo>
                  <a:lnTo>
                    <a:pt x="22" y="8"/>
                  </a:lnTo>
                  <a:lnTo>
                    <a:pt x="26" y="7"/>
                  </a:lnTo>
                  <a:lnTo>
                    <a:pt x="31" y="7"/>
                  </a:lnTo>
                  <a:lnTo>
                    <a:pt x="35" y="7"/>
                  </a:lnTo>
                  <a:lnTo>
                    <a:pt x="40" y="8"/>
                  </a:lnTo>
                  <a:lnTo>
                    <a:pt x="44" y="9"/>
                  </a:lnTo>
                  <a:lnTo>
                    <a:pt x="48" y="11"/>
                  </a:lnTo>
                  <a:lnTo>
                    <a:pt x="51" y="13"/>
                  </a:lnTo>
                  <a:lnTo>
                    <a:pt x="54" y="17"/>
                  </a:lnTo>
                  <a:lnTo>
                    <a:pt x="57" y="21"/>
                  </a:lnTo>
                  <a:lnTo>
                    <a:pt x="58" y="27"/>
                  </a:lnTo>
                  <a:lnTo>
                    <a:pt x="59" y="29"/>
                  </a:lnTo>
                  <a:lnTo>
                    <a:pt x="59" y="30"/>
                  </a:lnTo>
                  <a:lnTo>
                    <a:pt x="60" y="30"/>
                  </a:lnTo>
                  <a:lnTo>
                    <a:pt x="62" y="30"/>
                  </a:lnTo>
                  <a:lnTo>
                    <a:pt x="65" y="30"/>
                  </a:lnTo>
                  <a:lnTo>
                    <a:pt x="66" y="30"/>
                  </a:lnTo>
                  <a:lnTo>
                    <a:pt x="66" y="29"/>
                  </a:lnTo>
                  <a:lnTo>
                    <a:pt x="66" y="26"/>
                  </a:lnTo>
                  <a:lnTo>
                    <a:pt x="66" y="4"/>
                  </a:lnTo>
                  <a:lnTo>
                    <a:pt x="66" y="2"/>
                  </a:lnTo>
                  <a:lnTo>
                    <a:pt x="64" y="0"/>
                  </a:lnTo>
                  <a:lnTo>
                    <a:pt x="62" y="1"/>
                  </a:lnTo>
                  <a:lnTo>
                    <a:pt x="60" y="2"/>
                  </a:lnTo>
                  <a:lnTo>
                    <a:pt x="56" y="6"/>
                  </a:lnTo>
                  <a:lnTo>
                    <a:pt x="55" y="7"/>
                  </a:lnTo>
                  <a:lnTo>
                    <a:pt x="55" y="7"/>
                  </a:lnTo>
                  <a:lnTo>
                    <a:pt x="55" y="7"/>
                  </a:lnTo>
                  <a:lnTo>
                    <a:pt x="54" y="6"/>
                  </a:lnTo>
                  <a:lnTo>
                    <a:pt x="48" y="3"/>
                  </a:lnTo>
                  <a:lnTo>
                    <a:pt x="43" y="2"/>
                  </a:lnTo>
                  <a:lnTo>
                    <a:pt x="37" y="1"/>
                  </a:lnTo>
                  <a:lnTo>
                    <a:pt x="31" y="0"/>
                  </a:lnTo>
                  <a:lnTo>
                    <a:pt x="17" y="3"/>
                  </a:lnTo>
                  <a:lnTo>
                    <a:pt x="7" y="9"/>
                  </a:lnTo>
                  <a:lnTo>
                    <a:pt x="2" y="17"/>
                  </a:lnTo>
                  <a:lnTo>
                    <a:pt x="0" y="26"/>
                  </a:lnTo>
                  <a:lnTo>
                    <a:pt x="2" y="35"/>
                  </a:lnTo>
                  <a:lnTo>
                    <a:pt x="7" y="41"/>
                  </a:lnTo>
                  <a:lnTo>
                    <a:pt x="12" y="46"/>
                  </a:lnTo>
                  <a:lnTo>
                    <a:pt x="18" y="48"/>
                  </a:lnTo>
                  <a:lnTo>
                    <a:pt x="25" y="50"/>
                  </a:lnTo>
                  <a:lnTo>
                    <a:pt x="35" y="52"/>
                  </a:lnTo>
                  <a:lnTo>
                    <a:pt x="38" y="53"/>
                  </a:lnTo>
                  <a:lnTo>
                    <a:pt x="41" y="54"/>
                  </a:lnTo>
                  <a:lnTo>
                    <a:pt x="44" y="54"/>
                  </a:lnTo>
                  <a:lnTo>
                    <a:pt x="46" y="54"/>
                  </a:lnTo>
                  <a:lnTo>
                    <a:pt x="50" y="56"/>
                  </a:lnTo>
                  <a:lnTo>
                    <a:pt x="54" y="59"/>
                  </a:lnTo>
                  <a:lnTo>
                    <a:pt x="57" y="63"/>
                  </a:lnTo>
                  <a:lnTo>
                    <a:pt x="58" y="68"/>
                  </a:lnTo>
                  <a:lnTo>
                    <a:pt x="58" y="69"/>
                  </a:lnTo>
                  <a:lnTo>
                    <a:pt x="58" y="71"/>
                  </a:lnTo>
                  <a:lnTo>
                    <a:pt x="57" y="73"/>
                  </a:lnTo>
                  <a:lnTo>
                    <a:pt x="56" y="76"/>
                  </a:lnTo>
                  <a:lnTo>
                    <a:pt x="54" y="78"/>
                  </a:lnTo>
                  <a:lnTo>
                    <a:pt x="50" y="80"/>
                  </a:lnTo>
                  <a:lnTo>
                    <a:pt x="46" y="82"/>
                  </a:lnTo>
                  <a:lnTo>
                    <a:pt x="39" y="82"/>
                  </a:lnTo>
                  <a:lnTo>
                    <a:pt x="35" y="82"/>
                  </a:lnTo>
                  <a:lnTo>
                    <a:pt x="30" y="82"/>
                  </a:lnTo>
                  <a:lnTo>
                    <a:pt x="24" y="80"/>
                  </a:lnTo>
                  <a:lnTo>
                    <a:pt x="18" y="78"/>
                  </a:lnTo>
                  <a:lnTo>
                    <a:pt x="13" y="75"/>
                  </a:lnTo>
                  <a:lnTo>
                    <a:pt x="10" y="70"/>
                  </a:lnTo>
                  <a:lnTo>
                    <a:pt x="8" y="66"/>
                  </a:lnTo>
                  <a:lnTo>
                    <a:pt x="8" y="62"/>
                  </a:lnTo>
                  <a:lnTo>
                    <a:pt x="8" y="61"/>
                  </a:lnTo>
                  <a:lnTo>
                    <a:pt x="7" y="60"/>
                  </a:lnTo>
                  <a:lnTo>
                    <a:pt x="6" y="59"/>
                  </a:lnTo>
                  <a:lnTo>
                    <a:pt x="4" y="59"/>
                  </a:lnTo>
                  <a:lnTo>
                    <a:pt x="2" y="59"/>
                  </a:lnTo>
                  <a:lnTo>
                    <a:pt x="1" y="60"/>
                  </a:lnTo>
                  <a:lnTo>
                    <a:pt x="0" y="61"/>
                  </a:lnTo>
                  <a:lnTo>
                    <a:pt x="0" y="63"/>
                  </a:lnTo>
                  <a:lnTo>
                    <a:pt x="0" y="85"/>
                  </a:lnTo>
                  <a:lnTo>
                    <a:pt x="0" y="88"/>
                  </a:lnTo>
                  <a:lnTo>
                    <a:pt x="3" y="89"/>
                  </a:lnTo>
                  <a:lnTo>
                    <a:pt x="5" y="89"/>
                  </a:lnTo>
                  <a:lnTo>
                    <a:pt x="6" y="88"/>
                  </a:lnTo>
                  <a:lnTo>
                    <a:pt x="9" y="85"/>
                  </a:lnTo>
                  <a:lnTo>
                    <a:pt x="12" y="83"/>
                  </a:lnTo>
                  <a:lnTo>
                    <a:pt x="26" y="88"/>
                  </a:lnTo>
                  <a:lnTo>
                    <a:pt x="40" y="89"/>
                  </a:lnTo>
                  <a:lnTo>
                    <a:pt x="54" y="87"/>
                  </a:lnTo>
                  <a:lnTo>
                    <a:pt x="64" y="80"/>
                  </a:lnTo>
                  <a:lnTo>
                    <a:pt x="69" y="72"/>
                  </a:lnTo>
                  <a:lnTo>
                    <a:pt x="71" y="62"/>
                  </a:lnTo>
                  <a:lnTo>
                    <a:pt x="70" y="57"/>
                  </a:lnTo>
                  <a:lnTo>
                    <a:pt x="69" y="52"/>
                  </a:lnTo>
                  <a:lnTo>
                    <a:pt x="66" y="48"/>
                  </a:lnTo>
                  <a:lnTo>
                    <a:pt x="63" y="45"/>
                  </a:lnTo>
                  <a:lnTo>
                    <a:pt x="60" y="42"/>
                  </a:lnTo>
                  <a:lnTo>
                    <a:pt x="56" y="39"/>
                  </a:lnTo>
                  <a:lnTo>
                    <a:pt x="51" y="37"/>
                  </a:lnTo>
                  <a:lnTo>
                    <a:pt x="47" y="36"/>
                  </a:lnTo>
                  <a:lnTo>
                    <a:pt x="26" y="3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08" name="Freeform 236"/>
            <p:cNvSpPr>
              <a:spLocks noChangeAspect="1" noEditPoints="1"/>
            </p:cNvSpPr>
            <p:nvPr/>
          </p:nvSpPr>
          <p:spPr bwMode="auto">
            <a:xfrm>
              <a:off x="4605" y="372"/>
              <a:ext cx="64" cy="57"/>
            </a:xfrm>
            <a:custGeom>
              <a:avLst/>
              <a:gdLst/>
              <a:ahLst/>
              <a:cxnLst>
                <a:cxn ang="0">
                  <a:pos x="62" y="31"/>
                </a:cxn>
                <a:cxn ang="0">
                  <a:pos x="64" y="29"/>
                </a:cxn>
                <a:cxn ang="0">
                  <a:pos x="64" y="23"/>
                </a:cxn>
                <a:cxn ang="0">
                  <a:pos x="61" y="13"/>
                </a:cxn>
                <a:cxn ang="0">
                  <a:pos x="52" y="4"/>
                </a:cxn>
                <a:cxn ang="0">
                  <a:pos x="40" y="0"/>
                </a:cxn>
                <a:cxn ang="0">
                  <a:pos x="19" y="2"/>
                </a:cxn>
                <a:cxn ang="0">
                  <a:pos x="3" y="18"/>
                </a:cxn>
                <a:cxn ang="0">
                  <a:pos x="3" y="39"/>
                </a:cxn>
                <a:cxn ang="0">
                  <a:pos x="21" y="55"/>
                </a:cxn>
                <a:cxn ang="0">
                  <a:pos x="40" y="57"/>
                </a:cxn>
                <a:cxn ang="0">
                  <a:pos x="50" y="56"/>
                </a:cxn>
                <a:cxn ang="0">
                  <a:pos x="59" y="50"/>
                </a:cxn>
                <a:cxn ang="0">
                  <a:pos x="64" y="44"/>
                </a:cxn>
                <a:cxn ang="0">
                  <a:pos x="64" y="41"/>
                </a:cxn>
                <a:cxn ang="0">
                  <a:pos x="61" y="40"/>
                </a:cxn>
                <a:cxn ang="0">
                  <a:pos x="58" y="40"/>
                </a:cxn>
                <a:cxn ang="0">
                  <a:pos x="54" y="45"/>
                </a:cxn>
                <a:cxn ang="0">
                  <a:pos x="49" y="49"/>
                </a:cxn>
                <a:cxn ang="0">
                  <a:pos x="44" y="51"/>
                </a:cxn>
                <a:cxn ang="0">
                  <a:pos x="40" y="51"/>
                </a:cxn>
                <a:cxn ang="0">
                  <a:pos x="32" y="50"/>
                </a:cxn>
                <a:cxn ang="0">
                  <a:pos x="23" y="46"/>
                </a:cxn>
                <a:cxn ang="0">
                  <a:pos x="19" y="40"/>
                </a:cxn>
                <a:cxn ang="0">
                  <a:pos x="18" y="33"/>
                </a:cxn>
                <a:cxn ang="0">
                  <a:pos x="60" y="31"/>
                </a:cxn>
                <a:cxn ang="0">
                  <a:pos x="18" y="23"/>
                </a:cxn>
                <a:cxn ang="0">
                  <a:pos x="19" y="17"/>
                </a:cxn>
                <a:cxn ang="0">
                  <a:pos x="22" y="11"/>
                </a:cxn>
                <a:cxn ang="0">
                  <a:pos x="29" y="6"/>
                </a:cxn>
                <a:cxn ang="0">
                  <a:pos x="40" y="6"/>
                </a:cxn>
                <a:cxn ang="0">
                  <a:pos x="47" y="11"/>
                </a:cxn>
                <a:cxn ang="0">
                  <a:pos x="51" y="17"/>
                </a:cxn>
                <a:cxn ang="0">
                  <a:pos x="52" y="23"/>
                </a:cxn>
                <a:cxn ang="0">
                  <a:pos x="18" y="25"/>
                </a:cxn>
              </a:cxnLst>
              <a:rect l="0" t="0" r="r" b="b"/>
              <a:pathLst>
                <a:path w="64" h="57">
                  <a:moveTo>
                    <a:pt x="60" y="31"/>
                  </a:moveTo>
                  <a:lnTo>
                    <a:pt x="62" y="31"/>
                  </a:lnTo>
                  <a:lnTo>
                    <a:pt x="63" y="30"/>
                  </a:lnTo>
                  <a:lnTo>
                    <a:pt x="64" y="29"/>
                  </a:lnTo>
                  <a:lnTo>
                    <a:pt x="64" y="27"/>
                  </a:lnTo>
                  <a:lnTo>
                    <a:pt x="64" y="23"/>
                  </a:lnTo>
                  <a:lnTo>
                    <a:pt x="63" y="18"/>
                  </a:lnTo>
                  <a:lnTo>
                    <a:pt x="61" y="13"/>
                  </a:lnTo>
                  <a:lnTo>
                    <a:pt x="57" y="8"/>
                  </a:lnTo>
                  <a:lnTo>
                    <a:pt x="52" y="4"/>
                  </a:lnTo>
                  <a:lnTo>
                    <a:pt x="46" y="1"/>
                  </a:lnTo>
                  <a:lnTo>
                    <a:pt x="40" y="0"/>
                  </a:lnTo>
                  <a:lnTo>
                    <a:pt x="35" y="0"/>
                  </a:lnTo>
                  <a:lnTo>
                    <a:pt x="19" y="2"/>
                  </a:lnTo>
                  <a:lnTo>
                    <a:pt x="9" y="9"/>
                  </a:lnTo>
                  <a:lnTo>
                    <a:pt x="3" y="18"/>
                  </a:lnTo>
                  <a:lnTo>
                    <a:pt x="0" y="29"/>
                  </a:lnTo>
                  <a:lnTo>
                    <a:pt x="3" y="39"/>
                  </a:lnTo>
                  <a:lnTo>
                    <a:pt x="9" y="49"/>
                  </a:lnTo>
                  <a:lnTo>
                    <a:pt x="21" y="55"/>
                  </a:lnTo>
                  <a:lnTo>
                    <a:pt x="37" y="57"/>
                  </a:lnTo>
                  <a:lnTo>
                    <a:pt x="40" y="57"/>
                  </a:lnTo>
                  <a:lnTo>
                    <a:pt x="45" y="57"/>
                  </a:lnTo>
                  <a:lnTo>
                    <a:pt x="50" y="56"/>
                  </a:lnTo>
                  <a:lnTo>
                    <a:pt x="55" y="54"/>
                  </a:lnTo>
                  <a:lnTo>
                    <a:pt x="59" y="50"/>
                  </a:lnTo>
                  <a:lnTo>
                    <a:pt x="62" y="47"/>
                  </a:lnTo>
                  <a:lnTo>
                    <a:pt x="64" y="44"/>
                  </a:lnTo>
                  <a:lnTo>
                    <a:pt x="64" y="42"/>
                  </a:lnTo>
                  <a:lnTo>
                    <a:pt x="64" y="41"/>
                  </a:lnTo>
                  <a:lnTo>
                    <a:pt x="63" y="40"/>
                  </a:lnTo>
                  <a:lnTo>
                    <a:pt x="61" y="40"/>
                  </a:lnTo>
                  <a:lnTo>
                    <a:pt x="60" y="40"/>
                  </a:lnTo>
                  <a:lnTo>
                    <a:pt x="58" y="40"/>
                  </a:lnTo>
                  <a:lnTo>
                    <a:pt x="56" y="42"/>
                  </a:lnTo>
                  <a:lnTo>
                    <a:pt x="54" y="45"/>
                  </a:lnTo>
                  <a:lnTo>
                    <a:pt x="52" y="47"/>
                  </a:lnTo>
                  <a:lnTo>
                    <a:pt x="49" y="49"/>
                  </a:lnTo>
                  <a:lnTo>
                    <a:pt x="46" y="50"/>
                  </a:lnTo>
                  <a:lnTo>
                    <a:pt x="44" y="51"/>
                  </a:lnTo>
                  <a:lnTo>
                    <a:pt x="41" y="51"/>
                  </a:lnTo>
                  <a:lnTo>
                    <a:pt x="40" y="51"/>
                  </a:lnTo>
                  <a:lnTo>
                    <a:pt x="38" y="51"/>
                  </a:lnTo>
                  <a:lnTo>
                    <a:pt x="32" y="50"/>
                  </a:lnTo>
                  <a:lnTo>
                    <a:pt x="27" y="49"/>
                  </a:lnTo>
                  <a:lnTo>
                    <a:pt x="23" y="46"/>
                  </a:lnTo>
                  <a:lnTo>
                    <a:pt x="21" y="43"/>
                  </a:lnTo>
                  <a:lnTo>
                    <a:pt x="19" y="40"/>
                  </a:lnTo>
                  <a:lnTo>
                    <a:pt x="18" y="36"/>
                  </a:lnTo>
                  <a:lnTo>
                    <a:pt x="18" y="33"/>
                  </a:lnTo>
                  <a:lnTo>
                    <a:pt x="18" y="31"/>
                  </a:lnTo>
                  <a:lnTo>
                    <a:pt x="60" y="31"/>
                  </a:lnTo>
                  <a:close/>
                  <a:moveTo>
                    <a:pt x="18" y="25"/>
                  </a:moveTo>
                  <a:lnTo>
                    <a:pt x="18" y="23"/>
                  </a:lnTo>
                  <a:lnTo>
                    <a:pt x="18" y="20"/>
                  </a:lnTo>
                  <a:lnTo>
                    <a:pt x="19" y="17"/>
                  </a:lnTo>
                  <a:lnTo>
                    <a:pt x="20" y="14"/>
                  </a:lnTo>
                  <a:lnTo>
                    <a:pt x="22" y="11"/>
                  </a:lnTo>
                  <a:lnTo>
                    <a:pt x="25" y="8"/>
                  </a:lnTo>
                  <a:lnTo>
                    <a:pt x="29" y="6"/>
                  </a:lnTo>
                  <a:lnTo>
                    <a:pt x="35" y="6"/>
                  </a:lnTo>
                  <a:lnTo>
                    <a:pt x="40" y="6"/>
                  </a:lnTo>
                  <a:lnTo>
                    <a:pt x="44" y="8"/>
                  </a:lnTo>
                  <a:lnTo>
                    <a:pt x="47" y="11"/>
                  </a:lnTo>
                  <a:lnTo>
                    <a:pt x="49" y="14"/>
                  </a:lnTo>
                  <a:lnTo>
                    <a:pt x="51" y="17"/>
                  </a:lnTo>
                  <a:lnTo>
                    <a:pt x="51" y="20"/>
                  </a:lnTo>
                  <a:lnTo>
                    <a:pt x="52" y="23"/>
                  </a:lnTo>
                  <a:lnTo>
                    <a:pt x="52" y="25"/>
                  </a:lnTo>
                  <a:lnTo>
                    <a:pt x="18" y="2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09" name="Freeform 237"/>
            <p:cNvSpPr>
              <a:spLocks noChangeAspect="1"/>
            </p:cNvSpPr>
            <p:nvPr/>
          </p:nvSpPr>
          <p:spPr bwMode="auto">
            <a:xfrm>
              <a:off x="4680" y="372"/>
              <a:ext cx="61" cy="57"/>
            </a:xfrm>
            <a:custGeom>
              <a:avLst/>
              <a:gdLst/>
              <a:ahLst/>
              <a:cxnLst>
                <a:cxn ang="0">
                  <a:pos x="60" y="40"/>
                </a:cxn>
                <a:cxn ang="0">
                  <a:pos x="54" y="41"/>
                </a:cxn>
                <a:cxn ang="0">
                  <a:pos x="51" y="45"/>
                </a:cxn>
                <a:cxn ang="0">
                  <a:pos x="44" y="50"/>
                </a:cxn>
                <a:cxn ang="0">
                  <a:pos x="31" y="50"/>
                </a:cxn>
                <a:cxn ang="0">
                  <a:pos x="23" y="45"/>
                </a:cxn>
                <a:cxn ang="0">
                  <a:pos x="19" y="38"/>
                </a:cxn>
                <a:cxn ang="0">
                  <a:pos x="18" y="31"/>
                </a:cxn>
                <a:cxn ang="0">
                  <a:pos x="18" y="25"/>
                </a:cxn>
                <a:cxn ang="0">
                  <a:pos x="19" y="17"/>
                </a:cxn>
                <a:cxn ang="0">
                  <a:pos x="23" y="11"/>
                </a:cxn>
                <a:cxn ang="0">
                  <a:pos x="30" y="7"/>
                </a:cxn>
                <a:cxn ang="0">
                  <a:pos x="37" y="6"/>
                </a:cxn>
                <a:cxn ang="0">
                  <a:pos x="43" y="7"/>
                </a:cxn>
                <a:cxn ang="0">
                  <a:pos x="43" y="8"/>
                </a:cxn>
                <a:cxn ang="0">
                  <a:pos x="42" y="13"/>
                </a:cxn>
                <a:cxn ang="0">
                  <a:pos x="45" y="19"/>
                </a:cxn>
                <a:cxn ang="0">
                  <a:pos x="51" y="21"/>
                </a:cxn>
                <a:cxn ang="0">
                  <a:pos x="57" y="19"/>
                </a:cxn>
                <a:cxn ang="0">
                  <a:pos x="59" y="12"/>
                </a:cxn>
                <a:cxn ang="0">
                  <a:pos x="57" y="5"/>
                </a:cxn>
                <a:cxn ang="0">
                  <a:pos x="50" y="2"/>
                </a:cxn>
                <a:cxn ang="0">
                  <a:pos x="42" y="0"/>
                </a:cxn>
                <a:cxn ang="0">
                  <a:pos x="36" y="0"/>
                </a:cxn>
                <a:cxn ang="0">
                  <a:pos x="18" y="3"/>
                </a:cxn>
                <a:cxn ang="0">
                  <a:pos x="7" y="10"/>
                </a:cxn>
                <a:cxn ang="0">
                  <a:pos x="2" y="20"/>
                </a:cxn>
                <a:cxn ang="0">
                  <a:pos x="0" y="29"/>
                </a:cxn>
                <a:cxn ang="0">
                  <a:pos x="9" y="49"/>
                </a:cxn>
                <a:cxn ang="0">
                  <a:pos x="35" y="57"/>
                </a:cxn>
                <a:cxn ang="0">
                  <a:pos x="52" y="54"/>
                </a:cxn>
                <a:cxn ang="0">
                  <a:pos x="59" y="47"/>
                </a:cxn>
                <a:cxn ang="0">
                  <a:pos x="61" y="42"/>
                </a:cxn>
              </a:cxnLst>
              <a:rect l="0" t="0" r="r" b="b"/>
              <a:pathLst>
                <a:path w="61" h="57">
                  <a:moveTo>
                    <a:pt x="61" y="42"/>
                  </a:moveTo>
                  <a:lnTo>
                    <a:pt x="60" y="40"/>
                  </a:lnTo>
                  <a:lnTo>
                    <a:pt x="57" y="40"/>
                  </a:lnTo>
                  <a:lnTo>
                    <a:pt x="54" y="41"/>
                  </a:lnTo>
                  <a:lnTo>
                    <a:pt x="53" y="42"/>
                  </a:lnTo>
                  <a:lnTo>
                    <a:pt x="51" y="45"/>
                  </a:lnTo>
                  <a:lnTo>
                    <a:pt x="48" y="48"/>
                  </a:lnTo>
                  <a:lnTo>
                    <a:pt x="44" y="50"/>
                  </a:lnTo>
                  <a:lnTo>
                    <a:pt x="38" y="51"/>
                  </a:lnTo>
                  <a:lnTo>
                    <a:pt x="31" y="50"/>
                  </a:lnTo>
                  <a:lnTo>
                    <a:pt x="26" y="48"/>
                  </a:lnTo>
                  <a:lnTo>
                    <a:pt x="23" y="45"/>
                  </a:lnTo>
                  <a:lnTo>
                    <a:pt x="20" y="42"/>
                  </a:lnTo>
                  <a:lnTo>
                    <a:pt x="19" y="38"/>
                  </a:lnTo>
                  <a:lnTo>
                    <a:pt x="18" y="34"/>
                  </a:lnTo>
                  <a:lnTo>
                    <a:pt x="18" y="31"/>
                  </a:lnTo>
                  <a:lnTo>
                    <a:pt x="18" y="28"/>
                  </a:lnTo>
                  <a:lnTo>
                    <a:pt x="18" y="25"/>
                  </a:lnTo>
                  <a:lnTo>
                    <a:pt x="18" y="21"/>
                  </a:lnTo>
                  <a:lnTo>
                    <a:pt x="19" y="17"/>
                  </a:lnTo>
                  <a:lnTo>
                    <a:pt x="21" y="14"/>
                  </a:lnTo>
                  <a:lnTo>
                    <a:pt x="23" y="11"/>
                  </a:lnTo>
                  <a:lnTo>
                    <a:pt x="26" y="9"/>
                  </a:lnTo>
                  <a:lnTo>
                    <a:pt x="30" y="7"/>
                  </a:lnTo>
                  <a:lnTo>
                    <a:pt x="36" y="6"/>
                  </a:lnTo>
                  <a:lnTo>
                    <a:pt x="37" y="6"/>
                  </a:lnTo>
                  <a:lnTo>
                    <a:pt x="40" y="7"/>
                  </a:lnTo>
                  <a:lnTo>
                    <a:pt x="43" y="7"/>
                  </a:lnTo>
                  <a:lnTo>
                    <a:pt x="44" y="7"/>
                  </a:lnTo>
                  <a:lnTo>
                    <a:pt x="43" y="8"/>
                  </a:lnTo>
                  <a:lnTo>
                    <a:pt x="43" y="9"/>
                  </a:lnTo>
                  <a:lnTo>
                    <a:pt x="42" y="13"/>
                  </a:lnTo>
                  <a:lnTo>
                    <a:pt x="43" y="16"/>
                  </a:lnTo>
                  <a:lnTo>
                    <a:pt x="45" y="19"/>
                  </a:lnTo>
                  <a:lnTo>
                    <a:pt x="47" y="21"/>
                  </a:lnTo>
                  <a:lnTo>
                    <a:pt x="51" y="21"/>
                  </a:lnTo>
                  <a:lnTo>
                    <a:pt x="54" y="21"/>
                  </a:lnTo>
                  <a:lnTo>
                    <a:pt x="57" y="19"/>
                  </a:lnTo>
                  <a:lnTo>
                    <a:pt x="59" y="16"/>
                  </a:lnTo>
                  <a:lnTo>
                    <a:pt x="59" y="12"/>
                  </a:lnTo>
                  <a:lnTo>
                    <a:pt x="59" y="8"/>
                  </a:lnTo>
                  <a:lnTo>
                    <a:pt x="57" y="5"/>
                  </a:lnTo>
                  <a:lnTo>
                    <a:pt x="54" y="3"/>
                  </a:lnTo>
                  <a:lnTo>
                    <a:pt x="50" y="2"/>
                  </a:lnTo>
                  <a:lnTo>
                    <a:pt x="46" y="1"/>
                  </a:lnTo>
                  <a:lnTo>
                    <a:pt x="42" y="0"/>
                  </a:lnTo>
                  <a:lnTo>
                    <a:pt x="39" y="0"/>
                  </a:lnTo>
                  <a:lnTo>
                    <a:pt x="36" y="0"/>
                  </a:lnTo>
                  <a:lnTo>
                    <a:pt x="26" y="1"/>
                  </a:lnTo>
                  <a:lnTo>
                    <a:pt x="18" y="3"/>
                  </a:lnTo>
                  <a:lnTo>
                    <a:pt x="12" y="6"/>
                  </a:lnTo>
                  <a:lnTo>
                    <a:pt x="7" y="10"/>
                  </a:lnTo>
                  <a:lnTo>
                    <a:pt x="4" y="15"/>
                  </a:lnTo>
                  <a:lnTo>
                    <a:pt x="2" y="20"/>
                  </a:lnTo>
                  <a:lnTo>
                    <a:pt x="1" y="24"/>
                  </a:lnTo>
                  <a:lnTo>
                    <a:pt x="0" y="29"/>
                  </a:lnTo>
                  <a:lnTo>
                    <a:pt x="2" y="40"/>
                  </a:lnTo>
                  <a:lnTo>
                    <a:pt x="9" y="49"/>
                  </a:lnTo>
                  <a:lnTo>
                    <a:pt x="19" y="55"/>
                  </a:lnTo>
                  <a:lnTo>
                    <a:pt x="35" y="57"/>
                  </a:lnTo>
                  <a:lnTo>
                    <a:pt x="44" y="57"/>
                  </a:lnTo>
                  <a:lnTo>
                    <a:pt x="52" y="54"/>
                  </a:lnTo>
                  <a:lnTo>
                    <a:pt x="57" y="50"/>
                  </a:lnTo>
                  <a:lnTo>
                    <a:pt x="59" y="47"/>
                  </a:lnTo>
                  <a:lnTo>
                    <a:pt x="61" y="44"/>
                  </a:lnTo>
                  <a:lnTo>
                    <a:pt x="61" y="4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10" name="Freeform 238"/>
            <p:cNvSpPr>
              <a:spLocks noChangeAspect="1"/>
            </p:cNvSpPr>
            <p:nvPr/>
          </p:nvSpPr>
          <p:spPr bwMode="auto">
            <a:xfrm>
              <a:off x="4810" y="354"/>
              <a:ext cx="108" cy="7"/>
            </a:xfrm>
            <a:custGeom>
              <a:avLst/>
              <a:gdLst/>
              <a:ahLst/>
              <a:cxnLst>
                <a:cxn ang="0">
                  <a:pos x="102" y="7"/>
                </a:cxn>
                <a:cxn ang="0">
                  <a:pos x="104" y="7"/>
                </a:cxn>
                <a:cxn ang="0">
                  <a:pos x="107" y="6"/>
                </a:cxn>
                <a:cxn ang="0">
                  <a:pos x="108" y="5"/>
                </a:cxn>
                <a:cxn ang="0">
                  <a:pos x="108" y="3"/>
                </a:cxn>
                <a:cxn ang="0">
                  <a:pos x="108" y="1"/>
                </a:cxn>
                <a:cxn ang="0">
                  <a:pos x="107" y="0"/>
                </a:cxn>
                <a:cxn ang="0">
                  <a:pos x="104" y="0"/>
                </a:cxn>
                <a:cxn ang="0">
                  <a:pos x="102" y="0"/>
                </a:cxn>
                <a:cxn ang="0">
                  <a:pos x="6" y="0"/>
                </a:cxn>
                <a:cxn ang="0">
                  <a:pos x="4" y="0"/>
                </a:cxn>
                <a:cxn ang="0">
                  <a:pos x="2" y="0"/>
                </a:cxn>
                <a:cxn ang="0">
                  <a:pos x="0" y="1"/>
                </a:cxn>
                <a:cxn ang="0">
                  <a:pos x="0" y="3"/>
                </a:cxn>
                <a:cxn ang="0">
                  <a:pos x="0" y="5"/>
                </a:cxn>
                <a:cxn ang="0">
                  <a:pos x="2" y="6"/>
                </a:cxn>
                <a:cxn ang="0">
                  <a:pos x="4" y="7"/>
                </a:cxn>
                <a:cxn ang="0">
                  <a:pos x="6" y="7"/>
                </a:cxn>
                <a:cxn ang="0">
                  <a:pos x="102" y="7"/>
                </a:cxn>
              </a:cxnLst>
              <a:rect l="0" t="0" r="r" b="b"/>
              <a:pathLst>
                <a:path w="108" h="7">
                  <a:moveTo>
                    <a:pt x="102" y="7"/>
                  </a:moveTo>
                  <a:lnTo>
                    <a:pt x="104" y="7"/>
                  </a:lnTo>
                  <a:lnTo>
                    <a:pt x="107" y="6"/>
                  </a:lnTo>
                  <a:lnTo>
                    <a:pt x="108" y="5"/>
                  </a:lnTo>
                  <a:lnTo>
                    <a:pt x="108" y="3"/>
                  </a:lnTo>
                  <a:lnTo>
                    <a:pt x="108" y="1"/>
                  </a:lnTo>
                  <a:lnTo>
                    <a:pt x="107" y="0"/>
                  </a:lnTo>
                  <a:lnTo>
                    <a:pt x="104" y="0"/>
                  </a:lnTo>
                  <a:lnTo>
                    <a:pt x="102" y="0"/>
                  </a:lnTo>
                  <a:lnTo>
                    <a:pt x="6" y="0"/>
                  </a:lnTo>
                  <a:lnTo>
                    <a:pt x="4" y="0"/>
                  </a:lnTo>
                  <a:lnTo>
                    <a:pt x="2" y="0"/>
                  </a:lnTo>
                  <a:lnTo>
                    <a:pt x="0" y="1"/>
                  </a:lnTo>
                  <a:lnTo>
                    <a:pt x="0" y="3"/>
                  </a:lnTo>
                  <a:lnTo>
                    <a:pt x="0" y="5"/>
                  </a:lnTo>
                  <a:lnTo>
                    <a:pt x="2" y="6"/>
                  </a:lnTo>
                  <a:lnTo>
                    <a:pt x="4" y="7"/>
                  </a:lnTo>
                  <a:lnTo>
                    <a:pt x="6" y="7"/>
                  </a:lnTo>
                  <a:lnTo>
                    <a:pt x="102" y="7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11" name="Freeform 239"/>
            <p:cNvSpPr>
              <a:spLocks noChangeAspect="1"/>
            </p:cNvSpPr>
            <p:nvPr/>
          </p:nvSpPr>
          <p:spPr bwMode="auto">
            <a:xfrm>
              <a:off x="4976" y="279"/>
              <a:ext cx="148" cy="123"/>
            </a:xfrm>
            <a:custGeom>
              <a:avLst/>
              <a:gdLst/>
              <a:ahLst/>
              <a:cxnLst>
                <a:cxn ang="0">
                  <a:pos x="128" y="12"/>
                </a:cxn>
                <a:cxn ang="0">
                  <a:pos x="130" y="11"/>
                </a:cxn>
                <a:cxn ang="0">
                  <a:pos x="131" y="10"/>
                </a:cxn>
                <a:cxn ang="0">
                  <a:pos x="133" y="10"/>
                </a:cxn>
                <a:cxn ang="0">
                  <a:pos x="135" y="9"/>
                </a:cxn>
                <a:cxn ang="0">
                  <a:pos x="145" y="9"/>
                </a:cxn>
                <a:cxn ang="0">
                  <a:pos x="148" y="9"/>
                </a:cxn>
                <a:cxn ang="0">
                  <a:pos x="148" y="0"/>
                </a:cxn>
                <a:cxn ang="0">
                  <a:pos x="137" y="1"/>
                </a:cxn>
                <a:cxn ang="0">
                  <a:pos x="128" y="1"/>
                </a:cxn>
                <a:cxn ang="0">
                  <a:pos x="116" y="1"/>
                </a:cxn>
                <a:cxn ang="0">
                  <a:pos x="105" y="0"/>
                </a:cxn>
                <a:cxn ang="0">
                  <a:pos x="105" y="9"/>
                </a:cxn>
                <a:cxn ang="0">
                  <a:pos x="111" y="9"/>
                </a:cxn>
                <a:cxn ang="0">
                  <a:pos x="118" y="11"/>
                </a:cxn>
                <a:cxn ang="0">
                  <a:pos x="118" y="12"/>
                </a:cxn>
                <a:cxn ang="0">
                  <a:pos x="117" y="13"/>
                </a:cxn>
                <a:cxn ang="0">
                  <a:pos x="83" y="62"/>
                </a:cxn>
                <a:cxn ang="0">
                  <a:pos x="47" y="9"/>
                </a:cxn>
                <a:cxn ang="0">
                  <a:pos x="62" y="9"/>
                </a:cxn>
                <a:cxn ang="0">
                  <a:pos x="62" y="0"/>
                </a:cxn>
                <a:cxn ang="0">
                  <a:pos x="55" y="1"/>
                </a:cxn>
                <a:cxn ang="0">
                  <a:pos x="46" y="1"/>
                </a:cxn>
                <a:cxn ang="0">
                  <a:pos x="37" y="1"/>
                </a:cxn>
                <a:cxn ang="0">
                  <a:pos x="30" y="1"/>
                </a:cxn>
                <a:cxn ang="0">
                  <a:pos x="23" y="1"/>
                </a:cxn>
                <a:cxn ang="0">
                  <a:pos x="15" y="1"/>
                </a:cxn>
                <a:cxn ang="0">
                  <a:pos x="7" y="1"/>
                </a:cxn>
                <a:cxn ang="0">
                  <a:pos x="0" y="0"/>
                </a:cxn>
                <a:cxn ang="0">
                  <a:pos x="0" y="9"/>
                </a:cxn>
                <a:cxn ang="0">
                  <a:pos x="18" y="9"/>
                </a:cxn>
                <a:cxn ang="0">
                  <a:pos x="62" y="74"/>
                </a:cxn>
                <a:cxn ang="0">
                  <a:pos x="62" y="115"/>
                </a:cxn>
                <a:cxn ang="0">
                  <a:pos x="43" y="115"/>
                </a:cxn>
                <a:cxn ang="0">
                  <a:pos x="43" y="123"/>
                </a:cxn>
                <a:cxn ang="0">
                  <a:pos x="50" y="123"/>
                </a:cxn>
                <a:cxn ang="0">
                  <a:pos x="58" y="122"/>
                </a:cxn>
                <a:cxn ang="0">
                  <a:pos x="67" y="122"/>
                </a:cxn>
                <a:cxn ang="0">
                  <a:pos x="74" y="122"/>
                </a:cxn>
                <a:cxn ang="0">
                  <a:pos x="82" y="122"/>
                </a:cxn>
                <a:cxn ang="0">
                  <a:pos x="90" y="122"/>
                </a:cxn>
                <a:cxn ang="0">
                  <a:pos x="99" y="123"/>
                </a:cxn>
                <a:cxn ang="0">
                  <a:pos x="106" y="123"/>
                </a:cxn>
                <a:cxn ang="0">
                  <a:pos x="106" y="115"/>
                </a:cxn>
                <a:cxn ang="0">
                  <a:pos x="86" y="115"/>
                </a:cxn>
                <a:cxn ang="0">
                  <a:pos x="86" y="74"/>
                </a:cxn>
                <a:cxn ang="0">
                  <a:pos x="128" y="12"/>
                </a:cxn>
              </a:cxnLst>
              <a:rect l="0" t="0" r="r" b="b"/>
              <a:pathLst>
                <a:path w="148" h="123">
                  <a:moveTo>
                    <a:pt x="128" y="12"/>
                  </a:moveTo>
                  <a:lnTo>
                    <a:pt x="130" y="11"/>
                  </a:lnTo>
                  <a:lnTo>
                    <a:pt x="131" y="10"/>
                  </a:lnTo>
                  <a:lnTo>
                    <a:pt x="133" y="10"/>
                  </a:lnTo>
                  <a:lnTo>
                    <a:pt x="135" y="9"/>
                  </a:lnTo>
                  <a:lnTo>
                    <a:pt x="145" y="9"/>
                  </a:lnTo>
                  <a:lnTo>
                    <a:pt x="148" y="9"/>
                  </a:lnTo>
                  <a:lnTo>
                    <a:pt x="148" y="0"/>
                  </a:lnTo>
                  <a:lnTo>
                    <a:pt x="137" y="1"/>
                  </a:lnTo>
                  <a:lnTo>
                    <a:pt x="128" y="1"/>
                  </a:lnTo>
                  <a:lnTo>
                    <a:pt x="116" y="1"/>
                  </a:lnTo>
                  <a:lnTo>
                    <a:pt x="105" y="0"/>
                  </a:lnTo>
                  <a:lnTo>
                    <a:pt x="105" y="9"/>
                  </a:lnTo>
                  <a:lnTo>
                    <a:pt x="111" y="9"/>
                  </a:lnTo>
                  <a:lnTo>
                    <a:pt x="118" y="11"/>
                  </a:lnTo>
                  <a:lnTo>
                    <a:pt x="118" y="12"/>
                  </a:lnTo>
                  <a:lnTo>
                    <a:pt x="117" y="13"/>
                  </a:lnTo>
                  <a:lnTo>
                    <a:pt x="83" y="62"/>
                  </a:lnTo>
                  <a:lnTo>
                    <a:pt x="47" y="9"/>
                  </a:lnTo>
                  <a:lnTo>
                    <a:pt x="62" y="9"/>
                  </a:lnTo>
                  <a:lnTo>
                    <a:pt x="62" y="0"/>
                  </a:lnTo>
                  <a:lnTo>
                    <a:pt x="55" y="1"/>
                  </a:lnTo>
                  <a:lnTo>
                    <a:pt x="46" y="1"/>
                  </a:lnTo>
                  <a:lnTo>
                    <a:pt x="37" y="1"/>
                  </a:lnTo>
                  <a:lnTo>
                    <a:pt x="30" y="1"/>
                  </a:lnTo>
                  <a:lnTo>
                    <a:pt x="23" y="1"/>
                  </a:lnTo>
                  <a:lnTo>
                    <a:pt x="15" y="1"/>
                  </a:lnTo>
                  <a:lnTo>
                    <a:pt x="7" y="1"/>
                  </a:lnTo>
                  <a:lnTo>
                    <a:pt x="0" y="0"/>
                  </a:lnTo>
                  <a:lnTo>
                    <a:pt x="0" y="9"/>
                  </a:lnTo>
                  <a:lnTo>
                    <a:pt x="18" y="9"/>
                  </a:lnTo>
                  <a:lnTo>
                    <a:pt x="62" y="74"/>
                  </a:lnTo>
                  <a:lnTo>
                    <a:pt x="62" y="115"/>
                  </a:lnTo>
                  <a:lnTo>
                    <a:pt x="43" y="115"/>
                  </a:lnTo>
                  <a:lnTo>
                    <a:pt x="43" y="123"/>
                  </a:lnTo>
                  <a:lnTo>
                    <a:pt x="50" y="123"/>
                  </a:lnTo>
                  <a:lnTo>
                    <a:pt x="58" y="122"/>
                  </a:lnTo>
                  <a:lnTo>
                    <a:pt x="67" y="122"/>
                  </a:lnTo>
                  <a:lnTo>
                    <a:pt x="74" y="122"/>
                  </a:lnTo>
                  <a:lnTo>
                    <a:pt x="82" y="122"/>
                  </a:lnTo>
                  <a:lnTo>
                    <a:pt x="90" y="122"/>
                  </a:lnTo>
                  <a:lnTo>
                    <a:pt x="99" y="123"/>
                  </a:lnTo>
                  <a:lnTo>
                    <a:pt x="106" y="123"/>
                  </a:lnTo>
                  <a:lnTo>
                    <a:pt x="106" y="115"/>
                  </a:lnTo>
                  <a:lnTo>
                    <a:pt x="86" y="115"/>
                  </a:lnTo>
                  <a:lnTo>
                    <a:pt x="86" y="74"/>
                  </a:lnTo>
                  <a:lnTo>
                    <a:pt x="128" y="1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12" name="Freeform 240"/>
            <p:cNvSpPr>
              <a:spLocks noChangeAspect="1"/>
            </p:cNvSpPr>
            <p:nvPr/>
          </p:nvSpPr>
          <p:spPr bwMode="auto">
            <a:xfrm>
              <a:off x="5137" y="341"/>
              <a:ext cx="71" cy="89"/>
            </a:xfrm>
            <a:custGeom>
              <a:avLst/>
              <a:gdLst/>
              <a:ahLst/>
              <a:cxnLst>
                <a:cxn ang="0">
                  <a:pos x="21" y="30"/>
                </a:cxn>
                <a:cxn ang="0">
                  <a:pos x="14" y="24"/>
                </a:cxn>
                <a:cxn ang="0">
                  <a:pos x="13" y="17"/>
                </a:cxn>
                <a:cxn ang="0">
                  <a:pos x="15" y="13"/>
                </a:cxn>
                <a:cxn ang="0">
                  <a:pos x="19" y="9"/>
                </a:cxn>
                <a:cxn ang="0">
                  <a:pos x="27" y="7"/>
                </a:cxn>
                <a:cxn ang="0">
                  <a:pos x="36" y="7"/>
                </a:cxn>
                <a:cxn ang="0">
                  <a:pos x="44" y="9"/>
                </a:cxn>
                <a:cxn ang="0">
                  <a:pos x="52" y="13"/>
                </a:cxn>
                <a:cxn ang="0">
                  <a:pos x="57" y="21"/>
                </a:cxn>
                <a:cxn ang="0">
                  <a:pos x="59" y="29"/>
                </a:cxn>
                <a:cxn ang="0">
                  <a:pos x="61" y="30"/>
                </a:cxn>
                <a:cxn ang="0">
                  <a:pos x="65" y="30"/>
                </a:cxn>
                <a:cxn ang="0">
                  <a:pos x="67" y="29"/>
                </a:cxn>
                <a:cxn ang="0">
                  <a:pos x="67" y="4"/>
                </a:cxn>
                <a:cxn ang="0">
                  <a:pos x="64" y="0"/>
                </a:cxn>
                <a:cxn ang="0">
                  <a:pos x="61" y="2"/>
                </a:cxn>
                <a:cxn ang="0">
                  <a:pos x="55" y="7"/>
                </a:cxn>
                <a:cxn ang="0">
                  <a:pos x="55" y="7"/>
                </a:cxn>
                <a:cxn ang="0">
                  <a:pos x="49" y="3"/>
                </a:cxn>
                <a:cxn ang="0">
                  <a:pos x="37" y="1"/>
                </a:cxn>
                <a:cxn ang="0">
                  <a:pos x="17" y="3"/>
                </a:cxn>
                <a:cxn ang="0">
                  <a:pos x="2" y="17"/>
                </a:cxn>
                <a:cxn ang="0">
                  <a:pos x="2" y="35"/>
                </a:cxn>
                <a:cxn ang="0">
                  <a:pos x="12" y="46"/>
                </a:cxn>
                <a:cxn ang="0">
                  <a:pos x="25" y="50"/>
                </a:cxn>
                <a:cxn ang="0">
                  <a:pos x="38" y="53"/>
                </a:cxn>
                <a:cxn ang="0">
                  <a:pos x="45" y="54"/>
                </a:cxn>
                <a:cxn ang="0">
                  <a:pos x="51" y="56"/>
                </a:cxn>
                <a:cxn ang="0">
                  <a:pos x="57" y="63"/>
                </a:cxn>
                <a:cxn ang="0">
                  <a:pos x="58" y="69"/>
                </a:cxn>
                <a:cxn ang="0">
                  <a:pos x="58" y="73"/>
                </a:cxn>
                <a:cxn ang="0">
                  <a:pos x="54" y="78"/>
                </a:cxn>
                <a:cxn ang="0">
                  <a:pos x="46" y="82"/>
                </a:cxn>
                <a:cxn ang="0">
                  <a:pos x="36" y="82"/>
                </a:cxn>
                <a:cxn ang="0">
                  <a:pos x="24" y="80"/>
                </a:cxn>
                <a:cxn ang="0">
                  <a:pos x="13" y="75"/>
                </a:cxn>
                <a:cxn ang="0">
                  <a:pos x="9" y="66"/>
                </a:cxn>
                <a:cxn ang="0">
                  <a:pos x="8" y="61"/>
                </a:cxn>
                <a:cxn ang="0">
                  <a:pos x="7" y="59"/>
                </a:cxn>
                <a:cxn ang="0">
                  <a:pos x="2" y="59"/>
                </a:cxn>
                <a:cxn ang="0">
                  <a:pos x="1" y="61"/>
                </a:cxn>
                <a:cxn ang="0">
                  <a:pos x="0" y="85"/>
                </a:cxn>
                <a:cxn ang="0">
                  <a:pos x="3" y="89"/>
                </a:cxn>
                <a:cxn ang="0">
                  <a:pos x="6" y="88"/>
                </a:cxn>
                <a:cxn ang="0">
                  <a:pos x="12" y="83"/>
                </a:cxn>
                <a:cxn ang="0">
                  <a:pos x="40" y="89"/>
                </a:cxn>
                <a:cxn ang="0">
                  <a:pos x="64" y="80"/>
                </a:cxn>
                <a:cxn ang="0">
                  <a:pos x="71" y="62"/>
                </a:cxn>
                <a:cxn ang="0">
                  <a:pos x="69" y="52"/>
                </a:cxn>
                <a:cxn ang="0">
                  <a:pos x="64" y="45"/>
                </a:cxn>
                <a:cxn ang="0">
                  <a:pos x="56" y="39"/>
                </a:cxn>
                <a:cxn ang="0">
                  <a:pos x="47" y="36"/>
                </a:cxn>
              </a:cxnLst>
              <a:rect l="0" t="0" r="r" b="b"/>
              <a:pathLst>
                <a:path w="71" h="89">
                  <a:moveTo>
                    <a:pt x="27" y="32"/>
                  </a:moveTo>
                  <a:lnTo>
                    <a:pt x="21" y="30"/>
                  </a:lnTo>
                  <a:lnTo>
                    <a:pt x="17" y="27"/>
                  </a:lnTo>
                  <a:lnTo>
                    <a:pt x="14" y="24"/>
                  </a:lnTo>
                  <a:lnTo>
                    <a:pt x="13" y="20"/>
                  </a:lnTo>
                  <a:lnTo>
                    <a:pt x="13" y="17"/>
                  </a:lnTo>
                  <a:lnTo>
                    <a:pt x="14" y="15"/>
                  </a:lnTo>
                  <a:lnTo>
                    <a:pt x="15" y="13"/>
                  </a:lnTo>
                  <a:lnTo>
                    <a:pt x="17" y="11"/>
                  </a:lnTo>
                  <a:lnTo>
                    <a:pt x="19" y="9"/>
                  </a:lnTo>
                  <a:lnTo>
                    <a:pt x="23" y="8"/>
                  </a:lnTo>
                  <a:lnTo>
                    <a:pt x="27" y="7"/>
                  </a:lnTo>
                  <a:lnTo>
                    <a:pt x="32" y="7"/>
                  </a:lnTo>
                  <a:lnTo>
                    <a:pt x="36" y="7"/>
                  </a:lnTo>
                  <a:lnTo>
                    <a:pt x="40" y="8"/>
                  </a:lnTo>
                  <a:lnTo>
                    <a:pt x="44" y="9"/>
                  </a:lnTo>
                  <a:lnTo>
                    <a:pt x="48" y="11"/>
                  </a:lnTo>
                  <a:lnTo>
                    <a:pt x="52" y="13"/>
                  </a:lnTo>
                  <a:lnTo>
                    <a:pt x="55" y="17"/>
                  </a:lnTo>
                  <a:lnTo>
                    <a:pt x="57" y="21"/>
                  </a:lnTo>
                  <a:lnTo>
                    <a:pt x="59" y="27"/>
                  </a:lnTo>
                  <a:lnTo>
                    <a:pt x="59" y="29"/>
                  </a:lnTo>
                  <a:lnTo>
                    <a:pt x="60" y="30"/>
                  </a:lnTo>
                  <a:lnTo>
                    <a:pt x="61" y="30"/>
                  </a:lnTo>
                  <a:lnTo>
                    <a:pt x="63" y="30"/>
                  </a:lnTo>
                  <a:lnTo>
                    <a:pt x="65" y="30"/>
                  </a:lnTo>
                  <a:lnTo>
                    <a:pt x="66" y="30"/>
                  </a:lnTo>
                  <a:lnTo>
                    <a:pt x="67" y="29"/>
                  </a:lnTo>
                  <a:lnTo>
                    <a:pt x="67" y="26"/>
                  </a:lnTo>
                  <a:lnTo>
                    <a:pt x="67" y="4"/>
                  </a:lnTo>
                  <a:lnTo>
                    <a:pt x="66" y="2"/>
                  </a:lnTo>
                  <a:lnTo>
                    <a:pt x="64" y="0"/>
                  </a:lnTo>
                  <a:lnTo>
                    <a:pt x="62" y="1"/>
                  </a:lnTo>
                  <a:lnTo>
                    <a:pt x="61" y="2"/>
                  </a:lnTo>
                  <a:lnTo>
                    <a:pt x="56" y="6"/>
                  </a:lnTo>
                  <a:lnTo>
                    <a:pt x="55" y="7"/>
                  </a:lnTo>
                  <a:lnTo>
                    <a:pt x="55" y="7"/>
                  </a:lnTo>
                  <a:lnTo>
                    <a:pt x="55" y="7"/>
                  </a:lnTo>
                  <a:lnTo>
                    <a:pt x="54" y="6"/>
                  </a:lnTo>
                  <a:lnTo>
                    <a:pt x="49" y="3"/>
                  </a:lnTo>
                  <a:lnTo>
                    <a:pt x="43" y="2"/>
                  </a:lnTo>
                  <a:lnTo>
                    <a:pt x="37" y="1"/>
                  </a:lnTo>
                  <a:lnTo>
                    <a:pt x="32" y="0"/>
                  </a:lnTo>
                  <a:lnTo>
                    <a:pt x="17" y="3"/>
                  </a:lnTo>
                  <a:lnTo>
                    <a:pt x="8" y="9"/>
                  </a:lnTo>
                  <a:lnTo>
                    <a:pt x="2" y="17"/>
                  </a:lnTo>
                  <a:lnTo>
                    <a:pt x="0" y="26"/>
                  </a:lnTo>
                  <a:lnTo>
                    <a:pt x="2" y="35"/>
                  </a:lnTo>
                  <a:lnTo>
                    <a:pt x="7" y="41"/>
                  </a:lnTo>
                  <a:lnTo>
                    <a:pt x="12" y="46"/>
                  </a:lnTo>
                  <a:lnTo>
                    <a:pt x="18" y="48"/>
                  </a:lnTo>
                  <a:lnTo>
                    <a:pt x="25" y="50"/>
                  </a:lnTo>
                  <a:lnTo>
                    <a:pt x="35" y="52"/>
                  </a:lnTo>
                  <a:lnTo>
                    <a:pt x="38" y="53"/>
                  </a:lnTo>
                  <a:lnTo>
                    <a:pt x="42" y="54"/>
                  </a:lnTo>
                  <a:lnTo>
                    <a:pt x="45" y="54"/>
                  </a:lnTo>
                  <a:lnTo>
                    <a:pt x="46" y="54"/>
                  </a:lnTo>
                  <a:lnTo>
                    <a:pt x="51" y="56"/>
                  </a:lnTo>
                  <a:lnTo>
                    <a:pt x="55" y="59"/>
                  </a:lnTo>
                  <a:lnTo>
                    <a:pt x="57" y="63"/>
                  </a:lnTo>
                  <a:lnTo>
                    <a:pt x="58" y="68"/>
                  </a:lnTo>
                  <a:lnTo>
                    <a:pt x="58" y="69"/>
                  </a:lnTo>
                  <a:lnTo>
                    <a:pt x="58" y="71"/>
                  </a:lnTo>
                  <a:lnTo>
                    <a:pt x="58" y="73"/>
                  </a:lnTo>
                  <a:lnTo>
                    <a:pt x="56" y="76"/>
                  </a:lnTo>
                  <a:lnTo>
                    <a:pt x="54" y="78"/>
                  </a:lnTo>
                  <a:lnTo>
                    <a:pt x="51" y="80"/>
                  </a:lnTo>
                  <a:lnTo>
                    <a:pt x="46" y="82"/>
                  </a:lnTo>
                  <a:lnTo>
                    <a:pt x="40" y="82"/>
                  </a:lnTo>
                  <a:lnTo>
                    <a:pt x="36" y="82"/>
                  </a:lnTo>
                  <a:lnTo>
                    <a:pt x="30" y="82"/>
                  </a:lnTo>
                  <a:lnTo>
                    <a:pt x="24" y="80"/>
                  </a:lnTo>
                  <a:lnTo>
                    <a:pt x="19" y="78"/>
                  </a:lnTo>
                  <a:lnTo>
                    <a:pt x="13" y="75"/>
                  </a:lnTo>
                  <a:lnTo>
                    <a:pt x="10" y="70"/>
                  </a:lnTo>
                  <a:lnTo>
                    <a:pt x="9" y="66"/>
                  </a:lnTo>
                  <a:lnTo>
                    <a:pt x="8" y="62"/>
                  </a:lnTo>
                  <a:lnTo>
                    <a:pt x="8" y="61"/>
                  </a:lnTo>
                  <a:lnTo>
                    <a:pt x="8" y="60"/>
                  </a:lnTo>
                  <a:lnTo>
                    <a:pt x="7" y="59"/>
                  </a:lnTo>
                  <a:lnTo>
                    <a:pt x="4" y="59"/>
                  </a:lnTo>
                  <a:lnTo>
                    <a:pt x="2" y="59"/>
                  </a:lnTo>
                  <a:lnTo>
                    <a:pt x="1" y="60"/>
                  </a:lnTo>
                  <a:lnTo>
                    <a:pt x="1" y="61"/>
                  </a:lnTo>
                  <a:lnTo>
                    <a:pt x="0" y="63"/>
                  </a:lnTo>
                  <a:lnTo>
                    <a:pt x="0" y="85"/>
                  </a:lnTo>
                  <a:lnTo>
                    <a:pt x="1" y="88"/>
                  </a:lnTo>
                  <a:lnTo>
                    <a:pt x="3" y="89"/>
                  </a:lnTo>
                  <a:lnTo>
                    <a:pt x="5" y="89"/>
                  </a:lnTo>
                  <a:lnTo>
                    <a:pt x="6" y="88"/>
                  </a:lnTo>
                  <a:lnTo>
                    <a:pt x="9" y="85"/>
                  </a:lnTo>
                  <a:lnTo>
                    <a:pt x="12" y="83"/>
                  </a:lnTo>
                  <a:lnTo>
                    <a:pt x="26" y="88"/>
                  </a:lnTo>
                  <a:lnTo>
                    <a:pt x="40" y="89"/>
                  </a:lnTo>
                  <a:lnTo>
                    <a:pt x="55" y="87"/>
                  </a:lnTo>
                  <a:lnTo>
                    <a:pt x="64" y="80"/>
                  </a:lnTo>
                  <a:lnTo>
                    <a:pt x="70" y="72"/>
                  </a:lnTo>
                  <a:lnTo>
                    <a:pt x="71" y="62"/>
                  </a:lnTo>
                  <a:lnTo>
                    <a:pt x="71" y="57"/>
                  </a:lnTo>
                  <a:lnTo>
                    <a:pt x="69" y="52"/>
                  </a:lnTo>
                  <a:lnTo>
                    <a:pt x="67" y="48"/>
                  </a:lnTo>
                  <a:lnTo>
                    <a:pt x="64" y="45"/>
                  </a:lnTo>
                  <a:lnTo>
                    <a:pt x="60" y="42"/>
                  </a:lnTo>
                  <a:lnTo>
                    <a:pt x="56" y="39"/>
                  </a:lnTo>
                  <a:lnTo>
                    <a:pt x="52" y="37"/>
                  </a:lnTo>
                  <a:lnTo>
                    <a:pt x="47" y="36"/>
                  </a:lnTo>
                  <a:lnTo>
                    <a:pt x="27" y="3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13" name="Freeform 241"/>
            <p:cNvSpPr>
              <a:spLocks noChangeAspect="1" noEditPoints="1"/>
            </p:cNvSpPr>
            <p:nvPr/>
          </p:nvSpPr>
          <p:spPr bwMode="auto">
            <a:xfrm>
              <a:off x="5223" y="372"/>
              <a:ext cx="64" cy="57"/>
            </a:xfrm>
            <a:custGeom>
              <a:avLst/>
              <a:gdLst/>
              <a:ahLst/>
              <a:cxnLst>
                <a:cxn ang="0">
                  <a:pos x="61" y="31"/>
                </a:cxn>
                <a:cxn ang="0">
                  <a:pos x="63" y="29"/>
                </a:cxn>
                <a:cxn ang="0">
                  <a:pos x="63" y="23"/>
                </a:cxn>
                <a:cxn ang="0">
                  <a:pos x="60" y="13"/>
                </a:cxn>
                <a:cxn ang="0">
                  <a:pos x="51" y="4"/>
                </a:cxn>
                <a:cxn ang="0">
                  <a:pos x="39" y="0"/>
                </a:cxn>
                <a:cxn ang="0">
                  <a:pos x="19" y="2"/>
                </a:cxn>
                <a:cxn ang="0">
                  <a:pos x="2" y="18"/>
                </a:cxn>
                <a:cxn ang="0">
                  <a:pos x="2" y="39"/>
                </a:cxn>
                <a:cxn ang="0">
                  <a:pos x="20" y="55"/>
                </a:cxn>
                <a:cxn ang="0">
                  <a:pos x="40" y="57"/>
                </a:cxn>
                <a:cxn ang="0">
                  <a:pos x="49" y="56"/>
                </a:cxn>
                <a:cxn ang="0">
                  <a:pos x="59" y="50"/>
                </a:cxn>
                <a:cxn ang="0">
                  <a:pos x="63" y="44"/>
                </a:cxn>
                <a:cxn ang="0">
                  <a:pos x="63" y="41"/>
                </a:cxn>
                <a:cxn ang="0">
                  <a:pos x="61" y="40"/>
                </a:cxn>
                <a:cxn ang="0">
                  <a:pos x="57" y="40"/>
                </a:cxn>
                <a:cxn ang="0">
                  <a:pos x="54" y="45"/>
                </a:cxn>
                <a:cxn ang="0">
                  <a:pos x="49" y="49"/>
                </a:cxn>
                <a:cxn ang="0">
                  <a:pos x="43" y="51"/>
                </a:cxn>
                <a:cxn ang="0">
                  <a:pos x="39" y="51"/>
                </a:cxn>
                <a:cxn ang="0">
                  <a:pos x="31" y="50"/>
                </a:cxn>
                <a:cxn ang="0">
                  <a:pos x="23" y="46"/>
                </a:cxn>
                <a:cxn ang="0">
                  <a:pos x="19" y="40"/>
                </a:cxn>
                <a:cxn ang="0">
                  <a:pos x="17" y="33"/>
                </a:cxn>
                <a:cxn ang="0">
                  <a:pos x="59" y="31"/>
                </a:cxn>
                <a:cxn ang="0">
                  <a:pos x="17" y="23"/>
                </a:cxn>
                <a:cxn ang="0">
                  <a:pos x="18" y="17"/>
                </a:cxn>
                <a:cxn ang="0">
                  <a:pos x="22" y="11"/>
                </a:cxn>
                <a:cxn ang="0">
                  <a:pos x="29" y="6"/>
                </a:cxn>
                <a:cxn ang="0">
                  <a:pos x="39" y="6"/>
                </a:cxn>
                <a:cxn ang="0">
                  <a:pos x="46" y="11"/>
                </a:cxn>
                <a:cxn ang="0">
                  <a:pos x="50" y="17"/>
                </a:cxn>
                <a:cxn ang="0">
                  <a:pos x="51" y="23"/>
                </a:cxn>
                <a:cxn ang="0">
                  <a:pos x="17" y="25"/>
                </a:cxn>
              </a:cxnLst>
              <a:rect l="0" t="0" r="r" b="b"/>
              <a:pathLst>
                <a:path w="64" h="57">
                  <a:moveTo>
                    <a:pt x="59" y="31"/>
                  </a:moveTo>
                  <a:lnTo>
                    <a:pt x="61" y="31"/>
                  </a:lnTo>
                  <a:lnTo>
                    <a:pt x="62" y="30"/>
                  </a:lnTo>
                  <a:lnTo>
                    <a:pt x="63" y="29"/>
                  </a:lnTo>
                  <a:lnTo>
                    <a:pt x="64" y="27"/>
                  </a:lnTo>
                  <a:lnTo>
                    <a:pt x="63" y="23"/>
                  </a:lnTo>
                  <a:lnTo>
                    <a:pt x="62" y="18"/>
                  </a:lnTo>
                  <a:lnTo>
                    <a:pt x="60" y="13"/>
                  </a:lnTo>
                  <a:lnTo>
                    <a:pt x="57" y="8"/>
                  </a:lnTo>
                  <a:lnTo>
                    <a:pt x="51" y="4"/>
                  </a:lnTo>
                  <a:lnTo>
                    <a:pt x="45" y="1"/>
                  </a:lnTo>
                  <a:lnTo>
                    <a:pt x="39" y="0"/>
                  </a:lnTo>
                  <a:lnTo>
                    <a:pt x="34" y="0"/>
                  </a:lnTo>
                  <a:lnTo>
                    <a:pt x="19" y="2"/>
                  </a:lnTo>
                  <a:lnTo>
                    <a:pt x="8" y="9"/>
                  </a:lnTo>
                  <a:lnTo>
                    <a:pt x="2" y="18"/>
                  </a:lnTo>
                  <a:lnTo>
                    <a:pt x="0" y="29"/>
                  </a:lnTo>
                  <a:lnTo>
                    <a:pt x="2" y="39"/>
                  </a:lnTo>
                  <a:lnTo>
                    <a:pt x="9" y="49"/>
                  </a:lnTo>
                  <a:lnTo>
                    <a:pt x="20" y="55"/>
                  </a:lnTo>
                  <a:lnTo>
                    <a:pt x="36" y="57"/>
                  </a:lnTo>
                  <a:lnTo>
                    <a:pt x="40" y="57"/>
                  </a:lnTo>
                  <a:lnTo>
                    <a:pt x="44" y="57"/>
                  </a:lnTo>
                  <a:lnTo>
                    <a:pt x="49" y="56"/>
                  </a:lnTo>
                  <a:lnTo>
                    <a:pt x="54" y="54"/>
                  </a:lnTo>
                  <a:lnTo>
                    <a:pt x="59" y="50"/>
                  </a:lnTo>
                  <a:lnTo>
                    <a:pt x="61" y="47"/>
                  </a:lnTo>
                  <a:lnTo>
                    <a:pt x="63" y="44"/>
                  </a:lnTo>
                  <a:lnTo>
                    <a:pt x="64" y="42"/>
                  </a:lnTo>
                  <a:lnTo>
                    <a:pt x="63" y="41"/>
                  </a:lnTo>
                  <a:lnTo>
                    <a:pt x="62" y="40"/>
                  </a:lnTo>
                  <a:lnTo>
                    <a:pt x="61" y="40"/>
                  </a:lnTo>
                  <a:lnTo>
                    <a:pt x="60" y="40"/>
                  </a:lnTo>
                  <a:lnTo>
                    <a:pt x="57" y="40"/>
                  </a:lnTo>
                  <a:lnTo>
                    <a:pt x="56" y="42"/>
                  </a:lnTo>
                  <a:lnTo>
                    <a:pt x="54" y="45"/>
                  </a:lnTo>
                  <a:lnTo>
                    <a:pt x="51" y="47"/>
                  </a:lnTo>
                  <a:lnTo>
                    <a:pt x="49" y="49"/>
                  </a:lnTo>
                  <a:lnTo>
                    <a:pt x="46" y="50"/>
                  </a:lnTo>
                  <a:lnTo>
                    <a:pt x="43" y="51"/>
                  </a:lnTo>
                  <a:lnTo>
                    <a:pt x="41" y="51"/>
                  </a:lnTo>
                  <a:lnTo>
                    <a:pt x="39" y="51"/>
                  </a:lnTo>
                  <a:lnTo>
                    <a:pt x="38" y="51"/>
                  </a:lnTo>
                  <a:lnTo>
                    <a:pt x="31" y="50"/>
                  </a:lnTo>
                  <a:lnTo>
                    <a:pt x="26" y="49"/>
                  </a:lnTo>
                  <a:lnTo>
                    <a:pt x="23" y="46"/>
                  </a:lnTo>
                  <a:lnTo>
                    <a:pt x="20" y="43"/>
                  </a:lnTo>
                  <a:lnTo>
                    <a:pt x="19" y="40"/>
                  </a:lnTo>
                  <a:lnTo>
                    <a:pt x="18" y="36"/>
                  </a:lnTo>
                  <a:lnTo>
                    <a:pt x="17" y="33"/>
                  </a:lnTo>
                  <a:lnTo>
                    <a:pt x="17" y="31"/>
                  </a:lnTo>
                  <a:lnTo>
                    <a:pt x="59" y="31"/>
                  </a:lnTo>
                  <a:close/>
                  <a:moveTo>
                    <a:pt x="17" y="25"/>
                  </a:moveTo>
                  <a:lnTo>
                    <a:pt x="17" y="23"/>
                  </a:lnTo>
                  <a:lnTo>
                    <a:pt x="18" y="20"/>
                  </a:lnTo>
                  <a:lnTo>
                    <a:pt x="18" y="17"/>
                  </a:lnTo>
                  <a:lnTo>
                    <a:pt x="20" y="14"/>
                  </a:lnTo>
                  <a:lnTo>
                    <a:pt x="22" y="11"/>
                  </a:lnTo>
                  <a:lnTo>
                    <a:pt x="25" y="8"/>
                  </a:lnTo>
                  <a:lnTo>
                    <a:pt x="29" y="6"/>
                  </a:lnTo>
                  <a:lnTo>
                    <a:pt x="34" y="6"/>
                  </a:lnTo>
                  <a:lnTo>
                    <a:pt x="39" y="6"/>
                  </a:lnTo>
                  <a:lnTo>
                    <a:pt x="43" y="8"/>
                  </a:lnTo>
                  <a:lnTo>
                    <a:pt x="46" y="11"/>
                  </a:lnTo>
                  <a:lnTo>
                    <a:pt x="49" y="14"/>
                  </a:lnTo>
                  <a:lnTo>
                    <a:pt x="50" y="17"/>
                  </a:lnTo>
                  <a:lnTo>
                    <a:pt x="51" y="20"/>
                  </a:lnTo>
                  <a:lnTo>
                    <a:pt x="51" y="23"/>
                  </a:lnTo>
                  <a:lnTo>
                    <a:pt x="51" y="25"/>
                  </a:lnTo>
                  <a:lnTo>
                    <a:pt x="17" y="2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14" name="Freeform 242"/>
            <p:cNvSpPr>
              <a:spLocks noChangeAspect="1"/>
            </p:cNvSpPr>
            <p:nvPr/>
          </p:nvSpPr>
          <p:spPr bwMode="auto">
            <a:xfrm>
              <a:off x="5298" y="372"/>
              <a:ext cx="60" cy="57"/>
            </a:xfrm>
            <a:custGeom>
              <a:avLst/>
              <a:gdLst/>
              <a:ahLst/>
              <a:cxnLst>
                <a:cxn ang="0">
                  <a:pos x="59" y="40"/>
                </a:cxn>
                <a:cxn ang="0">
                  <a:pos x="54" y="41"/>
                </a:cxn>
                <a:cxn ang="0">
                  <a:pos x="51" y="45"/>
                </a:cxn>
                <a:cxn ang="0">
                  <a:pos x="43" y="50"/>
                </a:cxn>
                <a:cxn ang="0">
                  <a:pos x="30" y="50"/>
                </a:cxn>
                <a:cxn ang="0">
                  <a:pos x="22" y="45"/>
                </a:cxn>
                <a:cxn ang="0">
                  <a:pos x="18" y="38"/>
                </a:cxn>
                <a:cxn ang="0">
                  <a:pos x="17" y="31"/>
                </a:cxn>
                <a:cxn ang="0">
                  <a:pos x="17" y="25"/>
                </a:cxn>
                <a:cxn ang="0">
                  <a:pos x="18" y="17"/>
                </a:cxn>
                <a:cxn ang="0">
                  <a:pos x="22" y="11"/>
                </a:cxn>
                <a:cxn ang="0">
                  <a:pos x="30" y="7"/>
                </a:cxn>
                <a:cxn ang="0">
                  <a:pos x="37" y="6"/>
                </a:cxn>
                <a:cxn ang="0">
                  <a:pos x="42" y="7"/>
                </a:cxn>
                <a:cxn ang="0">
                  <a:pos x="43" y="8"/>
                </a:cxn>
                <a:cxn ang="0">
                  <a:pos x="41" y="13"/>
                </a:cxn>
                <a:cxn ang="0">
                  <a:pos x="44" y="19"/>
                </a:cxn>
                <a:cxn ang="0">
                  <a:pos x="50" y="21"/>
                </a:cxn>
                <a:cxn ang="0">
                  <a:pos x="56" y="19"/>
                </a:cxn>
                <a:cxn ang="0">
                  <a:pos x="59" y="12"/>
                </a:cxn>
                <a:cxn ang="0">
                  <a:pos x="56" y="5"/>
                </a:cxn>
                <a:cxn ang="0">
                  <a:pos x="49" y="2"/>
                </a:cxn>
                <a:cxn ang="0">
                  <a:pos x="42" y="0"/>
                </a:cxn>
                <a:cxn ang="0">
                  <a:pos x="35" y="0"/>
                </a:cxn>
                <a:cxn ang="0">
                  <a:pos x="18" y="3"/>
                </a:cxn>
                <a:cxn ang="0">
                  <a:pos x="7" y="10"/>
                </a:cxn>
                <a:cxn ang="0">
                  <a:pos x="1" y="20"/>
                </a:cxn>
                <a:cxn ang="0">
                  <a:pos x="0" y="29"/>
                </a:cxn>
                <a:cxn ang="0">
                  <a:pos x="8" y="49"/>
                </a:cxn>
                <a:cxn ang="0">
                  <a:pos x="34" y="57"/>
                </a:cxn>
                <a:cxn ang="0">
                  <a:pos x="52" y="54"/>
                </a:cxn>
                <a:cxn ang="0">
                  <a:pos x="59" y="47"/>
                </a:cxn>
                <a:cxn ang="0">
                  <a:pos x="60" y="42"/>
                </a:cxn>
              </a:cxnLst>
              <a:rect l="0" t="0" r="r" b="b"/>
              <a:pathLst>
                <a:path w="60" h="57">
                  <a:moveTo>
                    <a:pt x="60" y="42"/>
                  </a:moveTo>
                  <a:lnTo>
                    <a:pt x="59" y="40"/>
                  </a:lnTo>
                  <a:lnTo>
                    <a:pt x="57" y="40"/>
                  </a:lnTo>
                  <a:lnTo>
                    <a:pt x="54" y="41"/>
                  </a:lnTo>
                  <a:lnTo>
                    <a:pt x="53" y="42"/>
                  </a:lnTo>
                  <a:lnTo>
                    <a:pt x="51" y="45"/>
                  </a:lnTo>
                  <a:lnTo>
                    <a:pt x="48" y="48"/>
                  </a:lnTo>
                  <a:lnTo>
                    <a:pt x="43" y="50"/>
                  </a:lnTo>
                  <a:lnTo>
                    <a:pt x="37" y="51"/>
                  </a:lnTo>
                  <a:lnTo>
                    <a:pt x="30" y="50"/>
                  </a:lnTo>
                  <a:lnTo>
                    <a:pt x="25" y="48"/>
                  </a:lnTo>
                  <a:lnTo>
                    <a:pt x="22" y="45"/>
                  </a:lnTo>
                  <a:lnTo>
                    <a:pt x="19" y="42"/>
                  </a:lnTo>
                  <a:lnTo>
                    <a:pt x="18" y="38"/>
                  </a:lnTo>
                  <a:lnTo>
                    <a:pt x="17" y="34"/>
                  </a:lnTo>
                  <a:lnTo>
                    <a:pt x="17" y="31"/>
                  </a:lnTo>
                  <a:lnTo>
                    <a:pt x="17" y="28"/>
                  </a:lnTo>
                  <a:lnTo>
                    <a:pt x="17" y="25"/>
                  </a:lnTo>
                  <a:lnTo>
                    <a:pt x="17" y="21"/>
                  </a:lnTo>
                  <a:lnTo>
                    <a:pt x="18" y="17"/>
                  </a:lnTo>
                  <a:lnTo>
                    <a:pt x="20" y="14"/>
                  </a:lnTo>
                  <a:lnTo>
                    <a:pt x="22" y="11"/>
                  </a:lnTo>
                  <a:lnTo>
                    <a:pt x="25" y="9"/>
                  </a:lnTo>
                  <a:lnTo>
                    <a:pt x="30" y="7"/>
                  </a:lnTo>
                  <a:lnTo>
                    <a:pt x="35" y="6"/>
                  </a:lnTo>
                  <a:lnTo>
                    <a:pt x="37" y="6"/>
                  </a:lnTo>
                  <a:lnTo>
                    <a:pt x="39" y="7"/>
                  </a:lnTo>
                  <a:lnTo>
                    <a:pt x="42" y="7"/>
                  </a:lnTo>
                  <a:lnTo>
                    <a:pt x="43" y="7"/>
                  </a:lnTo>
                  <a:lnTo>
                    <a:pt x="43" y="8"/>
                  </a:lnTo>
                  <a:lnTo>
                    <a:pt x="42" y="9"/>
                  </a:lnTo>
                  <a:lnTo>
                    <a:pt x="41" y="13"/>
                  </a:lnTo>
                  <a:lnTo>
                    <a:pt x="42" y="16"/>
                  </a:lnTo>
                  <a:lnTo>
                    <a:pt x="44" y="19"/>
                  </a:lnTo>
                  <a:lnTo>
                    <a:pt x="47" y="21"/>
                  </a:lnTo>
                  <a:lnTo>
                    <a:pt x="50" y="21"/>
                  </a:lnTo>
                  <a:lnTo>
                    <a:pt x="54" y="21"/>
                  </a:lnTo>
                  <a:lnTo>
                    <a:pt x="56" y="19"/>
                  </a:lnTo>
                  <a:lnTo>
                    <a:pt x="58" y="16"/>
                  </a:lnTo>
                  <a:lnTo>
                    <a:pt x="59" y="12"/>
                  </a:lnTo>
                  <a:lnTo>
                    <a:pt x="58" y="8"/>
                  </a:lnTo>
                  <a:lnTo>
                    <a:pt x="56" y="5"/>
                  </a:lnTo>
                  <a:lnTo>
                    <a:pt x="53" y="3"/>
                  </a:lnTo>
                  <a:lnTo>
                    <a:pt x="49" y="2"/>
                  </a:lnTo>
                  <a:lnTo>
                    <a:pt x="46" y="1"/>
                  </a:lnTo>
                  <a:lnTo>
                    <a:pt x="42" y="0"/>
                  </a:lnTo>
                  <a:lnTo>
                    <a:pt x="38" y="0"/>
                  </a:lnTo>
                  <a:lnTo>
                    <a:pt x="35" y="0"/>
                  </a:lnTo>
                  <a:lnTo>
                    <a:pt x="25" y="1"/>
                  </a:lnTo>
                  <a:lnTo>
                    <a:pt x="18" y="3"/>
                  </a:lnTo>
                  <a:lnTo>
                    <a:pt x="11" y="6"/>
                  </a:lnTo>
                  <a:lnTo>
                    <a:pt x="7" y="10"/>
                  </a:lnTo>
                  <a:lnTo>
                    <a:pt x="3" y="15"/>
                  </a:lnTo>
                  <a:lnTo>
                    <a:pt x="1" y="20"/>
                  </a:lnTo>
                  <a:lnTo>
                    <a:pt x="0" y="24"/>
                  </a:lnTo>
                  <a:lnTo>
                    <a:pt x="0" y="29"/>
                  </a:lnTo>
                  <a:lnTo>
                    <a:pt x="2" y="40"/>
                  </a:lnTo>
                  <a:lnTo>
                    <a:pt x="8" y="49"/>
                  </a:lnTo>
                  <a:lnTo>
                    <a:pt x="19" y="55"/>
                  </a:lnTo>
                  <a:lnTo>
                    <a:pt x="34" y="57"/>
                  </a:lnTo>
                  <a:lnTo>
                    <a:pt x="43" y="57"/>
                  </a:lnTo>
                  <a:lnTo>
                    <a:pt x="52" y="54"/>
                  </a:lnTo>
                  <a:lnTo>
                    <a:pt x="56" y="50"/>
                  </a:lnTo>
                  <a:lnTo>
                    <a:pt x="59" y="47"/>
                  </a:lnTo>
                  <a:lnTo>
                    <a:pt x="60" y="44"/>
                  </a:lnTo>
                  <a:lnTo>
                    <a:pt x="60" y="4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15" name="Rectangle 243"/>
            <p:cNvSpPr>
              <a:spLocks noChangeAspect="1" noChangeArrowheads="1"/>
            </p:cNvSpPr>
            <p:nvPr/>
          </p:nvSpPr>
          <p:spPr bwMode="auto">
            <a:xfrm>
              <a:off x="5381" y="294"/>
              <a:ext cx="74" cy="9"/>
            </a:xfrm>
            <a:prstGeom prst="rect">
              <a:avLst/>
            </a:prstGeom>
            <a:solidFill>
              <a:srgbClr val="000000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16" name="Freeform 244"/>
            <p:cNvSpPr>
              <a:spLocks noChangeAspect="1"/>
            </p:cNvSpPr>
            <p:nvPr/>
          </p:nvSpPr>
          <p:spPr bwMode="auto">
            <a:xfrm>
              <a:off x="5379" y="321"/>
              <a:ext cx="79" cy="82"/>
            </a:xfrm>
            <a:custGeom>
              <a:avLst/>
              <a:gdLst/>
              <a:ahLst/>
              <a:cxnLst>
                <a:cxn ang="0">
                  <a:pos x="56" y="10"/>
                </a:cxn>
                <a:cxn ang="0">
                  <a:pos x="54" y="15"/>
                </a:cxn>
                <a:cxn ang="0">
                  <a:pos x="55" y="22"/>
                </a:cxn>
                <a:cxn ang="0">
                  <a:pos x="61" y="27"/>
                </a:cxn>
                <a:cxn ang="0">
                  <a:pos x="69" y="27"/>
                </a:cxn>
                <a:cxn ang="0">
                  <a:pos x="75" y="21"/>
                </a:cxn>
                <a:cxn ang="0">
                  <a:pos x="73" y="7"/>
                </a:cxn>
                <a:cxn ang="0">
                  <a:pos x="55" y="0"/>
                </a:cxn>
                <a:cxn ang="0">
                  <a:pos x="34" y="1"/>
                </a:cxn>
                <a:cxn ang="0">
                  <a:pos x="17" y="8"/>
                </a:cxn>
                <a:cxn ang="0">
                  <a:pos x="6" y="19"/>
                </a:cxn>
                <a:cxn ang="0">
                  <a:pos x="1" y="34"/>
                </a:cxn>
                <a:cxn ang="0">
                  <a:pos x="3" y="58"/>
                </a:cxn>
                <a:cxn ang="0">
                  <a:pos x="26" y="79"/>
                </a:cxn>
                <a:cxn ang="0">
                  <a:pos x="54" y="81"/>
                </a:cxn>
                <a:cxn ang="0">
                  <a:pos x="68" y="75"/>
                </a:cxn>
                <a:cxn ang="0">
                  <a:pos x="76" y="68"/>
                </a:cxn>
                <a:cxn ang="0">
                  <a:pos x="78" y="61"/>
                </a:cxn>
                <a:cxn ang="0">
                  <a:pos x="78" y="59"/>
                </a:cxn>
                <a:cxn ang="0">
                  <a:pos x="76" y="58"/>
                </a:cxn>
                <a:cxn ang="0">
                  <a:pos x="73" y="58"/>
                </a:cxn>
                <a:cxn ang="0">
                  <a:pos x="71" y="59"/>
                </a:cxn>
                <a:cxn ang="0">
                  <a:pos x="66" y="67"/>
                </a:cxn>
                <a:cxn ang="0">
                  <a:pos x="55" y="74"/>
                </a:cxn>
                <a:cxn ang="0">
                  <a:pos x="40" y="74"/>
                </a:cxn>
                <a:cxn ang="0">
                  <a:pos x="29" y="66"/>
                </a:cxn>
                <a:cxn ang="0">
                  <a:pos x="24" y="55"/>
                </a:cxn>
                <a:cxn ang="0">
                  <a:pos x="23" y="44"/>
                </a:cxn>
                <a:cxn ang="0">
                  <a:pos x="23" y="36"/>
                </a:cxn>
                <a:cxn ang="0">
                  <a:pos x="24" y="26"/>
                </a:cxn>
                <a:cxn ang="0">
                  <a:pos x="29" y="15"/>
                </a:cxn>
                <a:cxn ang="0">
                  <a:pos x="39" y="8"/>
                </a:cxn>
                <a:cxn ang="0">
                  <a:pos x="53" y="8"/>
                </a:cxn>
              </a:cxnLst>
              <a:rect l="0" t="0" r="r" b="b"/>
              <a:pathLst>
                <a:path w="79" h="82">
                  <a:moveTo>
                    <a:pt x="58" y="8"/>
                  </a:moveTo>
                  <a:lnTo>
                    <a:pt x="56" y="10"/>
                  </a:lnTo>
                  <a:lnTo>
                    <a:pt x="55" y="13"/>
                  </a:lnTo>
                  <a:lnTo>
                    <a:pt x="54" y="15"/>
                  </a:lnTo>
                  <a:lnTo>
                    <a:pt x="54" y="16"/>
                  </a:lnTo>
                  <a:lnTo>
                    <a:pt x="55" y="22"/>
                  </a:lnTo>
                  <a:lnTo>
                    <a:pt x="58" y="25"/>
                  </a:lnTo>
                  <a:lnTo>
                    <a:pt x="61" y="27"/>
                  </a:lnTo>
                  <a:lnTo>
                    <a:pt x="65" y="28"/>
                  </a:lnTo>
                  <a:lnTo>
                    <a:pt x="69" y="27"/>
                  </a:lnTo>
                  <a:lnTo>
                    <a:pt x="73" y="25"/>
                  </a:lnTo>
                  <a:lnTo>
                    <a:pt x="75" y="21"/>
                  </a:lnTo>
                  <a:lnTo>
                    <a:pt x="76" y="16"/>
                  </a:lnTo>
                  <a:lnTo>
                    <a:pt x="73" y="7"/>
                  </a:lnTo>
                  <a:lnTo>
                    <a:pt x="65" y="2"/>
                  </a:lnTo>
                  <a:lnTo>
                    <a:pt x="55" y="0"/>
                  </a:lnTo>
                  <a:lnTo>
                    <a:pt x="45" y="0"/>
                  </a:lnTo>
                  <a:lnTo>
                    <a:pt x="34" y="1"/>
                  </a:lnTo>
                  <a:lnTo>
                    <a:pt x="25" y="4"/>
                  </a:lnTo>
                  <a:lnTo>
                    <a:pt x="17" y="8"/>
                  </a:lnTo>
                  <a:lnTo>
                    <a:pt x="11" y="13"/>
                  </a:lnTo>
                  <a:lnTo>
                    <a:pt x="6" y="19"/>
                  </a:lnTo>
                  <a:lnTo>
                    <a:pt x="3" y="26"/>
                  </a:lnTo>
                  <a:lnTo>
                    <a:pt x="1" y="34"/>
                  </a:lnTo>
                  <a:lnTo>
                    <a:pt x="0" y="41"/>
                  </a:lnTo>
                  <a:lnTo>
                    <a:pt x="3" y="58"/>
                  </a:lnTo>
                  <a:lnTo>
                    <a:pt x="12" y="71"/>
                  </a:lnTo>
                  <a:lnTo>
                    <a:pt x="26" y="79"/>
                  </a:lnTo>
                  <a:lnTo>
                    <a:pt x="45" y="82"/>
                  </a:lnTo>
                  <a:lnTo>
                    <a:pt x="54" y="81"/>
                  </a:lnTo>
                  <a:lnTo>
                    <a:pt x="62" y="79"/>
                  </a:lnTo>
                  <a:lnTo>
                    <a:pt x="68" y="75"/>
                  </a:lnTo>
                  <a:lnTo>
                    <a:pt x="72" y="71"/>
                  </a:lnTo>
                  <a:lnTo>
                    <a:pt x="76" y="68"/>
                  </a:lnTo>
                  <a:lnTo>
                    <a:pt x="77" y="64"/>
                  </a:lnTo>
                  <a:lnTo>
                    <a:pt x="78" y="61"/>
                  </a:lnTo>
                  <a:lnTo>
                    <a:pt x="79" y="60"/>
                  </a:lnTo>
                  <a:lnTo>
                    <a:pt x="78" y="59"/>
                  </a:lnTo>
                  <a:lnTo>
                    <a:pt x="77" y="58"/>
                  </a:lnTo>
                  <a:lnTo>
                    <a:pt x="76" y="58"/>
                  </a:lnTo>
                  <a:lnTo>
                    <a:pt x="74" y="58"/>
                  </a:lnTo>
                  <a:lnTo>
                    <a:pt x="73" y="58"/>
                  </a:lnTo>
                  <a:lnTo>
                    <a:pt x="71" y="58"/>
                  </a:lnTo>
                  <a:lnTo>
                    <a:pt x="71" y="59"/>
                  </a:lnTo>
                  <a:lnTo>
                    <a:pt x="70" y="60"/>
                  </a:lnTo>
                  <a:lnTo>
                    <a:pt x="66" y="67"/>
                  </a:lnTo>
                  <a:lnTo>
                    <a:pt x="61" y="72"/>
                  </a:lnTo>
                  <a:lnTo>
                    <a:pt x="55" y="74"/>
                  </a:lnTo>
                  <a:lnTo>
                    <a:pt x="48" y="75"/>
                  </a:lnTo>
                  <a:lnTo>
                    <a:pt x="40" y="74"/>
                  </a:lnTo>
                  <a:lnTo>
                    <a:pt x="34" y="71"/>
                  </a:lnTo>
                  <a:lnTo>
                    <a:pt x="29" y="66"/>
                  </a:lnTo>
                  <a:lnTo>
                    <a:pt x="26" y="61"/>
                  </a:lnTo>
                  <a:lnTo>
                    <a:pt x="24" y="55"/>
                  </a:lnTo>
                  <a:lnTo>
                    <a:pt x="24" y="49"/>
                  </a:lnTo>
                  <a:lnTo>
                    <a:pt x="23" y="44"/>
                  </a:lnTo>
                  <a:lnTo>
                    <a:pt x="23" y="40"/>
                  </a:lnTo>
                  <a:lnTo>
                    <a:pt x="23" y="36"/>
                  </a:lnTo>
                  <a:lnTo>
                    <a:pt x="23" y="31"/>
                  </a:lnTo>
                  <a:lnTo>
                    <a:pt x="24" y="26"/>
                  </a:lnTo>
                  <a:lnTo>
                    <a:pt x="26" y="20"/>
                  </a:lnTo>
                  <a:lnTo>
                    <a:pt x="29" y="15"/>
                  </a:lnTo>
                  <a:lnTo>
                    <a:pt x="33" y="11"/>
                  </a:lnTo>
                  <a:lnTo>
                    <a:pt x="39" y="8"/>
                  </a:lnTo>
                  <a:lnTo>
                    <a:pt x="46" y="7"/>
                  </a:lnTo>
                  <a:lnTo>
                    <a:pt x="53" y="8"/>
                  </a:lnTo>
                  <a:lnTo>
                    <a:pt x="58" y="8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17" name="Freeform 245"/>
            <p:cNvSpPr>
              <a:spLocks noChangeAspect="1"/>
            </p:cNvSpPr>
            <p:nvPr/>
          </p:nvSpPr>
          <p:spPr bwMode="auto">
            <a:xfrm>
              <a:off x="5473" y="350"/>
              <a:ext cx="71" cy="89"/>
            </a:xfrm>
            <a:custGeom>
              <a:avLst/>
              <a:gdLst/>
              <a:ahLst/>
              <a:cxnLst>
                <a:cxn ang="0">
                  <a:pos x="20" y="30"/>
                </a:cxn>
                <a:cxn ang="0">
                  <a:pos x="14" y="23"/>
                </a:cxn>
                <a:cxn ang="0">
                  <a:pos x="13" y="17"/>
                </a:cxn>
                <a:cxn ang="0">
                  <a:pos x="15" y="13"/>
                </a:cxn>
                <a:cxn ang="0">
                  <a:pos x="19" y="9"/>
                </a:cxn>
                <a:cxn ang="0">
                  <a:pos x="26" y="7"/>
                </a:cxn>
                <a:cxn ang="0">
                  <a:pos x="35" y="7"/>
                </a:cxn>
                <a:cxn ang="0">
                  <a:pos x="44" y="9"/>
                </a:cxn>
                <a:cxn ang="0">
                  <a:pos x="51" y="13"/>
                </a:cxn>
                <a:cxn ang="0">
                  <a:pos x="57" y="21"/>
                </a:cxn>
                <a:cxn ang="0">
                  <a:pos x="59" y="29"/>
                </a:cxn>
                <a:cxn ang="0">
                  <a:pos x="60" y="30"/>
                </a:cxn>
                <a:cxn ang="0">
                  <a:pos x="65" y="30"/>
                </a:cxn>
                <a:cxn ang="0">
                  <a:pos x="66" y="28"/>
                </a:cxn>
                <a:cxn ang="0">
                  <a:pos x="66" y="4"/>
                </a:cxn>
                <a:cxn ang="0">
                  <a:pos x="64" y="0"/>
                </a:cxn>
                <a:cxn ang="0">
                  <a:pos x="60" y="2"/>
                </a:cxn>
                <a:cxn ang="0">
                  <a:pos x="55" y="7"/>
                </a:cxn>
                <a:cxn ang="0">
                  <a:pos x="54" y="7"/>
                </a:cxn>
                <a:cxn ang="0">
                  <a:pos x="48" y="3"/>
                </a:cxn>
                <a:cxn ang="0">
                  <a:pos x="37" y="1"/>
                </a:cxn>
                <a:cxn ang="0">
                  <a:pos x="17" y="3"/>
                </a:cxn>
                <a:cxn ang="0">
                  <a:pos x="2" y="17"/>
                </a:cxn>
                <a:cxn ang="0">
                  <a:pos x="2" y="34"/>
                </a:cxn>
                <a:cxn ang="0">
                  <a:pos x="12" y="45"/>
                </a:cxn>
                <a:cxn ang="0">
                  <a:pos x="25" y="50"/>
                </a:cxn>
                <a:cxn ang="0">
                  <a:pos x="38" y="53"/>
                </a:cxn>
                <a:cxn ang="0">
                  <a:pos x="44" y="54"/>
                </a:cxn>
                <a:cxn ang="0">
                  <a:pos x="50" y="56"/>
                </a:cxn>
                <a:cxn ang="0">
                  <a:pos x="57" y="63"/>
                </a:cxn>
                <a:cxn ang="0">
                  <a:pos x="58" y="69"/>
                </a:cxn>
                <a:cxn ang="0">
                  <a:pos x="57" y="73"/>
                </a:cxn>
                <a:cxn ang="0">
                  <a:pos x="54" y="78"/>
                </a:cxn>
                <a:cxn ang="0">
                  <a:pos x="46" y="81"/>
                </a:cxn>
                <a:cxn ang="0">
                  <a:pos x="35" y="82"/>
                </a:cxn>
                <a:cxn ang="0">
                  <a:pos x="24" y="80"/>
                </a:cxn>
                <a:cxn ang="0">
                  <a:pos x="13" y="74"/>
                </a:cxn>
                <a:cxn ang="0">
                  <a:pos x="8" y="66"/>
                </a:cxn>
                <a:cxn ang="0">
                  <a:pos x="8" y="61"/>
                </a:cxn>
                <a:cxn ang="0">
                  <a:pos x="6" y="59"/>
                </a:cxn>
                <a:cxn ang="0">
                  <a:pos x="2" y="59"/>
                </a:cxn>
                <a:cxn ang="0">
                  <a:pos x="0" y="61"/>
                </a:cxn>
                <a:cxn ang="0">
                  <a:pos x="0" y="85"/>
                </a:cxn>
                <a:cxn ang="0">
                  <a:pos x="3" y="89"/>
                </a:cxn>
                <a:cxn ang="0">
                  <a:pos x="6" y="88"/>
                </a:cxn>
                <a:cxn ang="0">
                  <a:pos x="11" y="83"/>
                </a:cxn>
                <a:cxn ang="0">
                  <a:pos x="39" y="89"/>
                </a:cxn>
                <a:cxn ang="0">
                  <a:pos x="64" y="80"/>
                </a:cxn>
                <a:cxn ang="0">
                  <a:pos x="71" y="62"/>
                </a:cxn>
                <a:cxn ang="0">
                  <a:pos x="69" y="52"/>
                </a:cxn>
                <a:cxn ang="0">
                  <a:pos x="63" y="45"/>
                </a:cxn>
                <a:cxn ang="0">
                  <a:pos x="56" y="39"/>
                </a:cxn>
                <a:cxn ang="0">
                  <a:pos x="47" y="36"/>
                </a:cxn>
              </a:cxnLst>
              <a:rect l="0" t="0" r="r" b="b"/>
              <a:pathLst>
                <a:path w="71" h="89">
                  <a:moveTo>
                    <a:pt x="26" y="32"/>
                  </a:moveTo>
                  <a:lnTo>
                    <a:pt x="20" y="30"/>
                  </a:lnTo>
                  <a:lnTo>
                    <a:pt x="16" y="27"/>
                  </a:lnTo>
                  <a:lnTo>
                    <a:pt x="14" y="23"/>
                  </a:lnTo>
                  <a:lnTo>
                    <a:pt x="13" y="19"/>
                  </a:lnTo>
                  <a:lnTo>
                    <a:pt x="13" y="17"/>
                  </a:lnTo>
                  <a:lnTo>
                    <a:pt x="14" y="15"/>
                  </a:lnTo>
                  <a:lnTo>
                    <a:pt x="15" y="13"/>
                  </a:lnTo>
                  <a:lnTo>
                    <a:pt x="17" y="11"/>
                  </a:lnTo>
                  <a:lnTo>
                    <a:pt x="19" y="9"/>
                  </a:lnTo>
                  <a:lnTo>
                    <a:pt x="22" y="8"/>
                  </a:lnTo>
                  <a:lnTo>
                    <a:pt x="26" y="7"/>
                  </a:lnTo>
                  <a:lnTo>
                    <a:pt x="31" y="7"/>
                  </a:lnTo>
                  <a:lnTo>
                    <a:pt x="35" y="7"/>
                  </a:lnTo>
                  <a:lnTo>
                    <a:pt x="39" y="8"/>
                  </a:lnTo>
                  <a:lnTo>
                    <a:pt x="44" y="9"/>
                  </a:lnTo>
                  <a:lnTo>
                    <a:pt x="48" y="11"/>
                  </a:lnTo>
                  <a:lnTo>
                    <a:pt x="51" y="13"/>
                  </a:lnTo>
                  <a:lnTo>
                    <a:pt x="54" y="17"/>
                  </a:lnTo>
                  <a:lnTo>
                    <a:pt x="57" y="21"/>
                  </a:lnTo>
                  <a:lnTo>
                    <a:pt x="58" y="27"/>
                  </a:lnTo>
                  <a:lnTo>
                    <a:pt x="59" y="29"/>
                  </a:lnTo>
                  <a:lnTo>
                    <a:pt x="59" y="30"/>
                  </a:lnTo>
                  <a:lnTo>
                    <a:pt x="60" y="30"/>
                  </a:lnTo>
                  <a:lnTo>
                    <a:pt x="62" y="30"/>
                  </a:lnTo>
                  <a:lnTo>
                    <a:pt x="65" y="30"/>
                  </a:lnTo>
                  <a:lnTo>
                    <a:pt x="66" y="30"/>
                  </a:lnTo>
                  <a:lnTo>
                    <a:pt x="66" y="28"/>
                  </a:lnTo>
                  <a:lnTo>
                    <a:pt x="66" y="26"/>
                  </a:lnTo>
                  <a:lnTo>
                    <a:pt x="66" y="4"/>
                  </a:lnTo>
                  <a:lnTo>
                    <a:pt x="66" y="1"/>
                  </a:lnTo>
                  <a:lnTo>
                    <a:pt x="64" y="0"/>
                  </a:lnTo>
                  <a:lnTo>
                    <a:pt x="62" y="1"/>
                  </a:lnTo>
                  <a:lnTo>
                    <a:pt x="60" y="2"/>
                  </a:lnTo>
                  <a:lnTo>
                    <a:pt x="56" y="6"/>
                  </a:lnTo>
                  <a:lnTo>
                    <a:pt x="55" y="7"/>
                  </a:lnTo>
                  <a:lnTo>
                    <a:pt x="55" y="7"/>
                  </a:lnTo>
                  <a:lnTo>
                    <a:pt x="54" y="7"/>
                  </a:lnTo>
                  <a:lnTo>
                    <a:pt x="54" y="6"/>
                  </a:lnTo>
                  <a:lnTo>
                    <a:pt x="48" y="3"/>
                  </a:lnTo>
                  <a:lnTo>
                    <a:pt x="42" y="2"/>
                  </a:lnTo>
                  <a:lnTo>
                    <a:pt x="37" y="1"/>
                  </a:lnTo>
                  <a:lnTo>
                    <a:pt x="31" y="0"/>
                  </a:lnTo>
                  <a:lnTo>
                    <a:pt x="17" y="3"/>
                  </a:lnTo>
                  <a:lnTo>
                    <a:pt x="7" y="9"/>
                  </a:lnTo>
                  <a:lnTo>
                    <a:pt x="2" y="17"/>
                  </a:lnTo>
                  <a:lnTo>
                    <a:pt x="0" y="25"/>
                  </a:lnTo>
                  <a:lnTo>
                    <a:pt x="2" y="34"/>
                  </a:lnTo>
                  <a:lnTo>
                    <a:pt x="7" y="41"/>
                  </a:lnTo>
                  <a:lnTo>
                    <a:pt x="12" y="45"/>
                  </a:lnTo>
                  <a:lnTo>
                    <a:pt x="18" y="48"/>
                  </a:lnTo>
                  <a:lnTo>
                    <a:pt x="25" y="50"/>
                  </a:lnTo>
                  <a:lnTo>
                    <a:pt x="35" y="52"/>
                  </a:lnTo>
                  <a:lnTo>
                    <a:pt x="38" y="53"/>
                  </a:lnTo>
                  <a:lnTo>
                    <a:pt x="41" y="53"/>
                  </a:lnTo>
                  <a:lnTo>
                    <a:pt x="44" y="54"/>
                  </a:lnTo>
                  <a:lnTo>
                    <a:pt x="46" y="54"/>
                  </a:lnTo>
                  <a:lnTo>
                    <a:pt x="50" y="56"/>
                  </a:lnTo>
                  <a:lnTo>
                    <a:pt x="54" y="59"/>
                  </a:lnTo>
                  <a:lnTo>
                    <a:pt x="57" y="63"/>
                  </a:lnTo>
                  <a:lnTo>
                    <a:pt x="58" y="68"/>
                  </a:lnTo>
                  <a:lnTo>
                    <a:pt x="58" y="69"/>
                  </a:lnTo>
                  <a:lnTo>
                    <a:pt x="58" y="71"/>
                  </a:lnTo>
                  <a:lnTo>
                    <a:pt x="57" y="73"/>
                  </a:lnTo>
                  <a:lnTo>
                    <a:pt x="56" y="76"/>
                  </a:lnTo>
                  <a:lnTo>
                    <a:pt x="54" y="78"/>
                  </a:lnTo>
                  <a:lnTo>
                    <a:pt x="50" y="80"/>
                  </a:lnTo>
                  <a:lnTo>
                    <a:pt x="46" y="81"/>
                  </a:lnTo>
                  <a:lnTo>
                    <a:pt x="39" y="82"/>
                  </a:lnTo>
                  <a:lnTo>
                    <a:pt x="35" y="82"/>
                  </a:lnTo>
                  <a:lnTo>
                    <a:pt x="30" y="81"/>
                  </a:lnTo>
                  <a:lnTo>
                    <a:pt x="24" y="80"/>
                  </a:lnTo>
                  <a:lnTo>
                    <a:pt x="18" y="78"/>
                  </a:lnTo>
                  <a:lnTo>
                    <a:pt x="13" y="74"/>
                  </a:lnTo>
                  <a:lnTo>
                    <a:pt x="10" y="70"/>
                  </a:lnTo>
                  <a:lnTo>
                    <a:pt x="8" y="66"/>
                  </a:lnTo>
                  <a:lnTo>
                    <a:pt x="8" y="62"/>
                  </a:lnTo>
                  <a:lnTo>
                    <a:pt x="8" y="61"/>
                  </a:lnTo>
                  <a:lnTo>
                    <a:pt x="7" y="60"/>
                  </a:lnTo>
                  <a:lnTo>
                    <a:pt x="6" y="59"/>
                  </a:lnTo>
                  <a:lnTo>
                    <a:pt x="4" y="59"/>
                  </a:lnTo>
                  <a:lnTo>
                    <a:pt x="2" y="59"/>
                  </a:lnTo>
                  <a:lnTo>
                    <a:pt x="1" y="60"/>
                  </a:lnTo>
                  <a:lnTo>
                    <a:pt x="0" y="61"/>
                  </a:lnTo>
                  <a:lnTo>
                    <a:pt x="0" y="63"/>
                  </a:lnTo>
                  <a:lnTo>
                    <a:pt x="0" y="85"/>
                  </a:lnTo>
                  <a:lnTo>
                    <a:pt x="0" y="88"/>
                  </a:lnTo>
                  <a:lnTo>
                    <a:pt x="3" y="89"/>
                  </a:lnTo>
                  <a:lnTo>
                    <a:pt x="5" y="89"/>
                  </a:lnTo>
                  <a:lnTo>
                    <a:pt x="6" y="88"/>
                  </a:lnTo>
                  <a:lnTo>
                    <a:pt x="9" y="85"/>
                  </a:lnTo>
                  <a:lnTo>
                    <a:pt x="11" y="83"/>
                  </a:lnTo>
                  <a:lnTo>
                    <a:pt x="25" y="88"/>
                  </a:lnTo>
                  <a:lnTo>
                    <a:pt x="39" y="89"/>
                  </a:lnTo>
                  <a:lnTo>
                    <a:pt x="54" y="87"/>
                  </a:lnTo>
                  <a:lnTo>
                    <a:pt x="64" y="80"/>
                  </a:lnTo>
                  <a:lnTo>
                    <a:pt x="69" y="71"/>
                  </a:lnTo>
                  <a:lnTo>
                    <a:pt x="71" y="62"/>
                  </a:lnTo>
                  <a:lnTo>
                    <a:pt x="70" y="57"/>
                  </a:lnTo>
                  <a:lnTo>
                    <a:pt x="69" y="52"/>
                  </a:lnTo>
                  <a:lnTo>
                    <a:pt x="66" y="48"/>
                  </a:lnTo>
                  <a:lnTo>
                    <a:pt x="63" y="45"/>
                  </a:lnTo>
                  <a:lnTo>
                    <a:pt x="60" y="41"/>
                  </a:lnTo>
                  <a:lnTo>
                    <a:pt x="56" y="39"/>
                  </a:lnTo>
                  <a:lnTo>
                    <a:pt x="51" y="37"/>
                  </a:lnTo>
                  <a:lnTo>
                    <a:pt x="47" y="36"/>
                  </a:lnTo>
                  <a:lnTo>
                    <a:pt x="26" y="3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18" name="Freeform 246"/>
            <p:cNvSpPr>
              <a:spLocks noChangeAspect="1" noEditPoints="1"/>
            </p:cNvSpPr>
            <p:nvPr/>
          </p:nvSpPr>
          <p:spPr bwMode="auto">
            <a:xfrm>
              <a:off x="5558" y="381"/>
              <a:ext cx="64" cy="57"/>
            </a:xfrm>
            <a:custGeom>
              <a:avLst/>
              <a:gdLst/>
              <a:ahLst/>
              <a:cxnLst>
                <a:cxn ang="0">
                  <a:pos x="62" y="30"/>
                </a:cxn>
                <a:cxn ang="0">
                  <a:pos x="64" y="29"/>
                </a:cxn>
                <a:cxn ang="0">
                  <a:pos x="64" y="23"/>
                </a:cxn>
                <a:cxn ang="0">
                  <a:pos x="61" y="13"/>
                </a:cxn>
                <a:cxn ang="0">
                  <a:pos x="52" y="4"/>
                </a:cxn>
                <a:cxn ang="0">
                  <a:pos x="40" y="0"/>
                </a:cxn>
                <a:cxn ang="0">
                  <a:pos x="19" y="2"/>
                </a:cxn>
                <a:cxn ang="0">
                  <a:pos x="2" y="18"/>
                </a:cxn>
                <a:cxn ang="0">
                  <a:pos x="3" y="39"/>
                </a:cxn>
                <a:cxn ang="0">
                  <a:pos x="20" y="55"/>
                </a:cxn>
                <a:cxn ang="0">
                  <a:pos x="40" y="57"/>
                </a:cxn>
                <a:cxn ang="0">
                  <a:pos x="50" y="55"/>
                </a:cxn>
                <a:cxn ang="0">
                  <a:pos x="59" y="50"/>
                </a:cxn>
                <a:cxn ang="0">
                  <a:pos x="64" y="44"/>
                </a:cxn>
                <a:cxn ang="0">
                  <a:pos x="64" y="41"/>
                </a:cxn>
                <a:cxn ang="0">
                  <a:pos x="61" y="40"/>
                </a:cxn>
                <a:cxn ang="0">
                  <a:pos x="58" y="40"/>
                </a:cxn>
                <a:cxn ang="0">
                  <a:pos x="54" y="45"/>
                </a:cxn>
                <a:cxn ang="0">
                  <a:pos x="49" y="49"/>
                </a:cxn>
                <a:cxn ang="0">
                  <a:pos x="44" y="50"/>
                </a:cxn>
                <a:cxn ang="0">
                  <a:pos x="40" y="51"/>
                </a:cxn>
                <a:cxn ang="0">
                  <a:pos x="32" y="50"/>
                </a:cxn>
                <a:cxn ang="0">
                  <a:pos x="23" y="46"/>
                </a:cxn>
                <a:cxn ang="0">
                  <a:pos x="19" y="40"/>
                </a:cxn>
                <a:cxn ang="0">
                  <a:pos x="18" y="33"/>
                </a:cxn>
                <a:cxn ang="0">
                  <a:pos x="60" y="31"/>
                </a:cxn>
                <a:cxn ang="0">
                  <a:pos x="18" y="23"/>
                </a:cxn>
                <a:cxn ang="0">
                  <a:pos x="19" y="17"/>
                </a:cxn>
                <a:cxn ang="0">
                  <a:pos x="22" y="11"/>
                </a:cxn>
                <a:cxn ang="0">
                  <a:pos x="29" y="6"/>
                </a:cxn>
                <a:cxn ang="0">
                  <a:pos x="40" y="6"/>
                </a:cxn>
                <a:cxn ang="0">
                  <a:pos x="47" y="11"/>
                </a:cxn>
                <a:cxn ang="0">
                  <a:pos x="50" y="17"/>
                </a:cxn>
                <a:cxn ang="0">
                  <a:pos x="52" y="23"/>
                </a:cxn>
                <a:cxn ang="0">
                  <a:pos x="18" y="25"/>
                </a:cxn>
              </a:cxnLst>
              <a:rect l="0" t="0" r="r" b="b"/>
              <a:pathLst>
                <a:path w="64" h="57">
                  <a:moveTo>
                    <a:pt x="60" y="31"/>
                  </a:moveTo>
                  <a:lnTo>
                    <a:pt x="62" y="30"/>
                  </a:lnTo>
                  <a:lnTo>
                    <a:pt x="63" y="30"/>
                  </a:lnTo>
                  <a:lnTo>
                    <a:pt x="64" y="29"/>
                  </a:lnTo>
                  <a:lnTo>
                    <a:pt x="64" y="27"/>
                  </a:lnTo>
                  <a:lnTo>
                    <a:pt x="64" y="23"/>
                  </a:lnTo>
                  <a:lnTo>
                    <a:pt x="63" y="18"/>
                  </a:lnTo>
                  <a:lnTo>
                    <a:pt x="61" y="13"/>
                  </a:lnTo>
                  <a:lnTo>
                    <a:pt x="57" y="8"/>
                  </a:lnTo>
                  <a:lnTo>
                    <a:pt x="52" y="4"/>
                  </a:lnTo>
                  <a:lnTo>
                    <a:pt x="46" y="1"/>
                  </a:lnTo>
                  <a:lnTo>
                    <a:pt x="40" y="0"/>
                  </a:lnTo>
                  <a:lnTo>
                    <a:pt x="34" y="0"/>
                  </a:lnTo>
                  <a:lnTo>
                    <a:pt x="19" y="2"/>
                  </a:lnTo>
                  <a:lnTo>
                    <a:pt x="9" y="9"/>
                  </a:lnTo>
                  <a:lnTo>
                    <a:pt x="2" y="18"/>
                  </a:lnTo>
                  <a:lnTo>
                    <a:pt x="0" y="28"/>
                  </a:lnTo>
                  <a:lnTo>
                    <a:pt x="3" y="39"/>
                  </a:lnTo>
                  <a:lnTo>
                    <a:pt x="9" y="48"/>
                  </a:lnTo>
                  <a:lnTo>
                    <a:pt x="20" y="55"/>
                  </a:lnTo>
                  <a:lnTo>
                    <a:pt x="37" y="57"/>
                  </a:lnTo>
                  <a:lnTo>
                    <a:pt x="40" y="57"/>
                  </a:lnTo>
                  <a:lnTo>
                    <a:pt x="45" y="57"/>
                  </a:lnTo>
                  <a:lnTo>
                    <a:pt x="50" y="55"/>
                  </a:lnTo>
                  <a:lnTo>
                    <a:pt x="55" y="53"/>
                  </a:lnTo>
                  <a:lnTo>
                    <a:pt x="59" y="50"/>
                  </a:lnTo>
                  <a:lnTo>
                    <a:pt x="62" y="47"/>
                  </a:lnTo>
                  <a:lnTo>
                    <a:pt x="64" y="44"/>
                  </a:lnTo>
                  <a:lnTo>
                    <a:pt x="64" y="42"/>
                  </a:lnTo>
                  <a:lnTo>
                    <a:pt x="64" y="41"/>
                  </a:lnTo>
                  <a:lnTo>
                    <a:pt x="63" y="40"/>
                  </a:lnTo>
                  <a:lnTo>
                    <a:pt x="61" y="40"/>
                  </a:lnTo>
                  <a:lnTo>
                    <a:pt x="60" y="40"/>
                  </a:lnTo>
                  <a:lnTo>
                    <a:pt x="58" y="40"/>
                  </a:lnTo>
                  <a:lnTo>
                    <a:pt x="56" y="42"/>
                  </a:lnTo>
                  <a:lnTo>
                    <a:pt x="54" y="45"/>
                  </a:lnTo>
                  <a:lnTo>
                    <a:pt x="52" y="47"/>
                  </a:lnTo>
                  <a:lnTo>
                    <a:pt x="49" y="49"/>
                  </a:lnTo>
                  <a:lnTo>
                    <a:pt x="46" y="50"/>
                  </a:lnTo>
                  <a:lnTo>
                    <a:pt x="44" y="50"/>
                  </a:lnTo>
                  <a:lnTo>
                    <a:pt x="41" y="51"/>
                  </a:lnTo>
                  <a:lnTo>
                    <a:pt x="40" y="51"/>
                  </a:lnTo>
                  <a:lnTo>
                    <a:pt x="38" y="51"/>
                  </a:lnTo>
                  <a:lnTo>
                    <a:pt x="32" y="50"/>
                  </a:lnTo>
                  <a:lnTo>
                    <a:pt x="27" y="49"/>
                  </a:lnTo>
                  <a:lnTo>
                    <a:pt x="23" y="46"/>
                  </a:lnTo>
                  <a:lnTo>
                    <a:pt x="21" y="43"/>
                  </a:lnTo>
                  <a:lnTo>
                    <a:pt x="19" y="40"/>
                  </a:lnTo>
                  <a:lnTo>
                    <a:pt x="18" y="36"/>
                  </a:lnTo>
                  <a:lnTo>
                    <a:pt x="18" y="33"/>
                  </a:lnTo>
                  <a:lnTo>
                    <a:pt x="18" y="31"/>
                  </a:lnTo>
                  <a:lnTo>
                    <a:pt x="60" y="31"/>
                  </a:lnTo>
                  <a:close/>
                  <a:moveTo>
                    <a:pt x="18" y="25"/>
                  </a:moveTo>
                  <a:lnTo>
                    <a:pt x="18" y="23"/>
                  </a:lnTo>
                  <a:lnTo>
                    <a:pt x="18" y="20"/>
                  </a:lnTo>
                  <a:lnTo>
                    <a:pt x="19" y="17"/>
                  </a:lnTo>
                  <a:lnTo>
                    <a:pt x="20" y="14"/>
                  </a:lnTo>
                  <a:lnTo>
                    <a:pt x="22" y="11"/>
                  </a:lnTo>
                  <a:lnTo>
                    <a:pt x="25" y="8"/>
                  </a:lnTo>
                  <a:lnTo>
                    <a:pt x="29" y="6"/>
                  </a:lnTo>
                  <a:lnTo>
                    <a:pt x="35" y="6"/>
                  </a:lnTo>
                  <a:lnTo>
                    <a:pt x="40" y="6"/>
                  </a:lnTo>
                  <a:lnTo>
                    <a:pt x="44" y="8"/>
                  </a:lnTo>
                  <a:lnTo>
                    <a:pt x="47" y="11"/>
                  </a:lnTo>
                  <a:lnTo>
                    <a:pt x="49" y="14"/>
                  </a:lnTo>
                  <a:lnTo>
                    <a:pt x="50" y="17"/>
                  </a:lnTo>
                  <a:lnTo>
                    <a:pt x="51" y="20"/>
                  </a:lnTo>
                  <a:lnTo>
                    <a:pt x="52" y="23"/>
                  </a:lnTo>
                  <a:lnTo>
                    <a:pt x="52" y="25"/>
                  </a:lnTo>
                  <a:lnTo>
                    <a:pt x="18" y="2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19" name="Freeform 247"/>
            <p:cNvSpPr>
              <a:spLocks noChangeAspect="1"/>
            </p:cNvSpPr>
            <p:nvPr/>
          </p:nvSpPr>
          <p:spPr bwMode="auto">
            <a:xfrm>
              <a:off x="5633" y="381"/>
              <a:ext cx="61" cy="57"/>
            </a:xfrm>
            <a:custGeom>
              <a:avLst/>
              <a:gdLst/>
              <a:ahLst/>
              <a:cxnLst>
                <a:cxn ang="0">
                  <a:pos x="60" y="40"/>
                </a:cxn>
                <a:cxn ang="0">
                  <a:pos x="54" y="40"/>
                </a:cxn>
                <a:cxn ang="0">
                  <a:pos x="51" y="45"/>
                </a:cxn>
                <a:cxn ang="0">
                  <a:pos x="44" y="50"/>
                </a:cxn>
                <a:cxn ang="0">
                  <a:pos x="31" y="50"/>
                </a:cxn>
                <a:cxn ang="0">
                  <a:pos x="23" y="45"/>
                </a:cxn>
                <a:cxn ang="0">
                  <a:pos x="19" y="38"/>
                </a:cxn>
                <a:cxn ang="0">
                  <a:pos x="18" y="31"/>
                </a:cxn>
                <a:cxn ang="0">
                  <a:pos x="18" y="25"/>
                </a:cxn>
                <a:cxn ang="0">
                  <a:pos x="19" y="17"/>
                </a:cxn>
                <a:cxn ang="0">
                  <a:pos x="23" y="11"/>
                </a:cxn>
                <a:cxn ang="0">
                  <a:pos x="30" y="7"/>
                </a:cxn>
                <a:cxn ang="0">
                  <a:pos x="37" y="6"/>
                </a:cxn>
                <a:cxn ang="0">
                  <a:pos x="43" y="7"/>
                </a:cxn>
                <a:cxn ang="0">
                  <a:pos x="43" y="7"/>
                </a:cxn>
                <a:cxn ang="0">
                  <a:pos x="42" y="12"/>
                </a:cxn>
                <a:cxn ang="0">
                  <a:pos x="45" y="19"/>
                </a:cxn>
                <a:cxn ang="0">
                  <a:pos x="51" y="21"/>
                </a:cxn>
                <a:cxn ang="0">
                  <a:pos x="57" y="19"/>
                </a:cxn>
                <a:cxn ang="0">
                  <a:pos x="59" y="12"/>
                </a:cxn>
                <a:cxn ang="0">
                  <a:pos x="57" y="5"/>
                </a:cxn>
                <a:cxn ang="0">
                  <a:pos x="50" y="2"/>
                </a:cxn>
                <a:cxn ang="0">
                  <a:pos x="42" y="0"/>
                </a:cxn>
                <a:cxn ang="0">
                  <a:pos x="35" y="0"/>
                </a:cxn>
                <a:cxn ang="0">
                  <a:pos x="18" y="3"/>
                </a:cxn>
                <a:cxn ang="0">
                  <a:pos x="7" y="10"/>
                </a:cxn>
                <a:cxn ang="0">
                  <a:pos x="2" y="19"/>
                </a:cxn>
                <a:cxn ang="0">
                  <a:pos x="0" y="29"/>
                </a:cxn>
                <a:cxn ang="0">
                  <a:pos x="9" y="49"/>
                </a:cxn>
                <a:cxn ang="0">
                  <a:pos x="35" y="57"/>
                </a:cxn>
                <a:cxn ang="0">
                  <a:pos x="52" y="53"/>
                </a:cxn>
                <a:cxn ang="0">
                  <a:pos x="59" y="47"/>
                </a:cxn>
                <a:cxn ang="0">
                  <a:pos x="61" y="42"/>
                </a:cxn>
              </a:cxnLst>
              <a:rect l="0" t="0" r="r" b="b"/>
              <a:pathLst>
                <a:path w="61" h="57">
                  <a:moveTo>
                    <a:pt x="61" y="42"/>
                  </a:moveTo>
                  <a:lnTo>
                    <a:pt x="60" y="40"/>
                  </a:lnTo>
                  <a:lnTo>
                    <a:pt x="57" y="40"/>
                  </a:lnTo>
                  <a:lnTo>
                    <a:pt x="54" y="40"/>
                  </a:lnTo>
                  <a:lnTo>
                    <a:pt x="53" y="42"/>
                  </a:lnTo>
                  <a:lnTo>
                    <a:pt x="51" y="45"/>
                  </a:lnTo>
                  <a:lnTo>
                    <a:pt x="48" y="48"/>
                  </a:lnTo>
                  <a:lnTo>
                    <a:pt x="44" y="50"/>
                  </a:lnTo>
                  <a:lnTo>
                    <a:pt x="38" y="51"/>
                  </a:lnTo>
                  <a:lnTo>
                    <a:pt x="31" y="50"/>
                  </a:lnTo>
                  <a:lnTo>
                    <a:pt x="26" y="48"/>
                  </a:lnTo>
                  <a:lnTo>
                    <a:pt x="23" y="45"/>
                  </a:lnTo>
                  <a:lnTo>
                    <a:pt x="20" y="42"/>
                  </a:lnTo>
                  <a:lnTo>
                    <a:pt x="19" y="38"/>
                  </a:lnTo>
                  <a:lnTo>
                    <a:pt x="18" y="34"/>
                  </a:lnTo>
                  <a:lnTo>
                    <a:pt x="18" y="31"/>
                  </a:lnTo>
                  <a:lnTo>
                    <a:pt x="18" y="28"/>
                  </a:lnTo>
                  <a:lnTo>
                    <a:pt x="18" y="25"/>
                  </a:lnTo>
                  <a:lnTo>
                    <a:pt x="18" y="21"/>
                  </a:lnTo>
                  <a:lnTo>
                    <a:pt x="19" y="17"/>
                  </a:lnTo>
                  <a:lnTo>
                    <a:pt x="20" y="14"/>
                  </a:lnTo>
                  <a:lnTo>
                    <a:pt x="23" y="11"/>
                  </a:lnTo>
                  <a:lnTo>
                    <a:pt x="26" y="8"/>
                  </a:lnTo>
                  <a:lnTo>
                    <a:pt x="30" y="7"/>
                  </a:lnTo>
                  <a:lnTo>
                    <a:pt x="36" y="6"/>
                  </a:lnTo>
                  <a:lnTo>
                    <a:pt x="37" y="6"/>
                  </a:lnTo>
                  <a:lnTo>
                    <a:pt x="40" y="6"/>
                  </a:lnTo>
                  <a:lnTo>
                    <a:pt x="43" y="7"/>
                  </a:lnTo>
                  <a:lnTo>
                    <a:pt x="44" y="7"/>
                  </a:lnTo>
                  <a:lnTo>
                    <a:pt x="43" y="7"/>
                  </a:lnTo>
                  <a:lnTo>
                    <a:pt x="43" y="9"/>
                  </a:lnTo>
                  <a:lnTo>
                    <a:pt x="42" y="12"/>
                  </a:lnTo>
                  <a:lnTo>
                    <a:pt x="43" y="16"/>
                  </a:lnTo>
                  <a:lnTo>
                    <a:pt x="45" y="19"/>
                  </a:lnTo>
                  <a:lnTo>
                    <a:pt x="47" y="20"/>
                  </a:lnTo>
                  <a:lnTo>
                    <a:pt x="51" y="21"/>
                  </a:lnTo>
                  <a:lnTo>
                    <a:pt x="54" y="20"/>
                  </a:lnTo>
                  <a:lnTo>
                    <a:pt x="57" y="19"/>
                  </a:lnTo>
                  <a:lnTo>
                    <a:pt x="59" y="16"/>
                  </a:lnTo>
                  <a:lnTo>
                    <a:pt x="59" y="12"/>
                  </a:lnTo>
                  <a:lnTo>
                    <a:pt x="59" y="8"/>
                  </a:lnTo>
                  <a:lnTo>
                    <a:pt x="57" y="5"/>
                  </a:lnTo>
                  <a:lnTo>
                    <a:pt x="54" y="3"/>
                  </a:lnTo>
                  <a:lnTo>
                    <a:pt x="50" y="2"/>
                  </a:lnTo>
                  <a:lnTo>
                    <a:pt x="46" y="1"/>
                  </a:lnTo>
                  <a:lnTo>
                    <a:pt x="42" y="0"/>
                  </a:lnTo>
                  <a:lnTo>
                    <a:pt x="39" y="0"/>
                  </a:lnTo>
                  <a:lnTo>
                    <a:pt x="35" y="0"/>
                  </a:lnTo>
                  <a:lnTo>
                    <a:pt x="26" y="1"/>
                  </a:lnTo>
                  <a:lnTo>
                    <a:pt x="18" y="3"/>
                  </a:lnTo>
                  <a:lnTo>
                    <a:pt x="12" y="6"/>
                  </a:lnTo>
                  <a:lnTo>
                    <a:pt x="7" y="10"/>
                  </a:lnTo>
                  <a:lnTo>
                    <a:pt x="4" y="15"/>
                  </a:lnTo>
                  <a:lnTo>
                    <a:pt x="2" y="19"/>
                  </a:lnTo>
                  <a:lnTo>
                    <a:pt x="1" y="24"/>
                  </a:lnTo>
                  <a:lnTo>
                    <a:pt x="0" y="29"/>
                  </a:lnTo>
                  <a:lnTo>
                    <a:pt x="2" y="39"/>
                  </a:lnTo>
                  <a:lnTo>
                    <a:pt x="9" y="49"/>
                  </a:lnTo>
                  <a:lnTo>
                    <a:pt x="19" y="55"/>
                  </a:lnTo>
                  <a:lnTo>
                    <a:pt x="35" y="57"/>
                  </a:lnTo>
                  <a:lnTo>
                    <a:pt x="44" y="56"/>
                  </a:lnTo>
                  <a:lnTo>
                    <a:pt x="52" y="53"/>
                  </a:lnTo>
                  <a:lnTo>
                    <a:pt x="57" y="50"/>
                  </a:lnTo>
                  <a:lnTo>
                    <a:pt x="59" y="47"/>
                  </a:lnTo>
                  <a:lnTo>
                    <a:pt x="61" y="44"/>
                  </a:lnTo>
                  <a:lnTo>
                    <a:pt x="61" y="42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20" name="Freeform 248"/>
            <p:cNvSpPr>
              <a:spLocks noChangeAspect="1"/>
            </p:cNvSpPr>
            <p:nvPr/>
          </p:nvSpPr>
          <p:spPr bwMode="auto">
            <a:xfrm>
              <a:off x="5718" y="268"/>
              <a:ext cx="42" cy="179"/>
            </a:xfrm>
            <a:custGeom>
              <a:avLst/>
              <a:gdLst/>
              <a:ahLst/>
              <a:cxnLst>
                <a:cxn ang="0">
                  <a:pos x="42" y="89"/>
                </a:cxn>
                <a:cxn ang="0">
                  <a:pos x="41" y="77"/>
                </a:cxn>
                <a:cxn ang="0">
                  <a:pos x="39" y="64"/>
                </a:cxn>
                <a:cxn ang="0">
                  <a:pos x="36" y="49"/>
                </a:cxn>
                <a:cxn ang="0">
                  <a:pos x="30" y="34"/>
                </a:cxn>
                <a:cxn ang="0">
                  <a:pos x="21" y="19"/>
                </a:cxn>
                <a:cxn ang="0">
                  <a:pos x="13" y="9"/>
                </a:cxn>
                <a:cxn ang="0">
                  <a:pos x="6" y="2"/>
                </a:cxn>
                <a:cxn ang="0">
                  <a:pos x="2" y="0"/>
                </a:cxn>
                <a:cxn ang="0">
                  <a:pos x="1" y="0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1" y="3"/>
                </a:cxn>
                <a:cxn ang="0">
                  <a:pos x="2" y="4"/>
                </a:cxn>
                <a:cxn ang="0">
                  <a:pos x="4" y="6"/>
                </a:cxn>
                <a:cxn ang="0">
                  <a:pos x="15" y="21"/>
                </a:cxn>
                <a:cxn ang="0">
                  <a:pos x="24" y="40"/>
                </a:cxn>
                <a:cxn ang="0">
                  <a:pos x="29" y="63"/>
                </a:cxn>
                <a:cxn ang="0">
                  <a:pos x="31" y="89"/>
                </a:cxn>
                <a:cxn ang="0">
                  <a:pos x="30" y="112"/>
                </a:cxn>
                <a:cxn ang="0">
                  <a:pos x="25" y="135"/>
                </a:cxn>
                <a:cxn ang="0">
                  <a:pos x="16" y="155"/>
                </a:cxn>
                <a:cxn ang="0">
                  <a:pos x="3" y="174"/>
                </a:cxn>
                <a:cxn ang="0">
                  <a:pos x="1" y="176"/>
                </a:cxn>
                <a:cxn ang="0">
                  <a:pos x="0" y="177"/>
                </a:cxn>
                <a:cxn ang="0">
                  <a:pos x="1" y="178"/>
                </a:cxn>
                <a:cxn ang="0">
                  <a:pos x="2" y="179"/>
                </a:cxn>
                <a:cxn ang="0">
                  <a:pos x="6" y="176"/>
                </a:cxn>
                <a:cxn ang="0">
                  <a:pos x="13" y="170"/>
                </a:cxn>
                <a:cxn ang="0">
                  <a:pos x="22" y="159"/>
                </a:cxn>
                <a:cxn ang="0">
                  <a:pos x="30" y="144"/>
                </a:cxn>
                <a:cxn ang="0">
                  <a:pos x="36" y="129"/>
                </a:cxn>
                <a:cxn ang="0">
                  <a:pos x="39" y="115"/>
                </a:cxn>
                <a:cxn ang="0">
                  <a:pos x="41" y="101"/>
                </a:cxn>
                <a:cxn ang="0">
                  <a:pos x="42" y="89"/>
                </a:cxn>
              </a:cxnLst>
              <a:rect l="0" t="0" r="r" b="b"/>
              <a:pathLst>
                <a:path w="42" h="179">
                  <a:moveTo>
                    <a:pt x="42" y="89"/>
                  </a:moveTo>
                  <a:lnTo>
                    <a:pt x="41" y="77"/>
                  </a:lnTo>
                  <a:lnTo>
                    <a:pt x="39" y="64"/>
                  </a:lnTo>
                  <a:lnTo>
                    <a:pt x="36" y="49"/>
                  </a:lnTo>
                  <a:lnTo>
                    <a:pt x="30" y="34"/>
                  </a:lnTo>
                  <a:lnTo>
                    <a:pt x="21" y="19"/>
                  </a:lnTo>
                  <a:lnTo>
                    <a:pt x="13" y="9"/>
                  </a:lnTo>
                  <a:lnTo>
                    <a:pt x="6" y="2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1" y="3"/>
                  </a:lnTo>
                  <a:lnTo>
                    <a:pt x="2" y="4"/>
                  </a:lnTo>
                  <a:lnTo>
                    <a:pt x="4" y="6"/>
                  </a:lnTo>
                  <a:lnTo>
                    <a:pt x="15" y="21"/>
                  </a:lnTo>
                  <a:lnTo>
                    <a:pt x="24" y="40"/>
                  </a:lnTo>
                  <a:lnTo>
                    <a:pt x="29" y="63"/>
                  </a:lnTo>
                  <a:lnTo>
                    <a:pt x="31" y="89"/>
                  </a:lnTo>
                  <a:lnTo>
                    <a:pt x="30" y="112"/>
                  </a:lnTo>
                  <a:lnTo>
                    <a:pt x="25" y="135"/>
                  </a:lnTo>
                  <a:lnTo>
                    <a:pt x="16" y="155"/>
                  </a:lnTo>
                  <a:lnTo>
                    <a:pt x="3" y="174"/>
                  </a:lnTo>
                  <a:lnTo>
                    <a:pt x="1" y="176"/>
                  </a:lnTo>
                  <a:lnTo>
                    <a:pt x="0" y="177"/>
                  </a:lnTo>
                  <a:lnTo>
                    <a:pt x="1" y="178"/>
                  </a:lnTo>
                  <a:lnTo>
                    <a:pt x="2" y="179"/>
                  </a:lnTo>
                  <a:lnTo>
                    <a:pt x="6" y="176"/>
                  </a:lnTo>
                  <a:lnTo>
                    <a:pt x="13" y="170"/>
                  </a:lnTo>
                  <a:lnTo>
                    <a:pt x="22" y="159"/>
                  </a:lnTo>
                  <a:lnTo>
                    <a:pt x="30" y="144"/>
                  </a:lnTo>
                  <a:lnTo>
                    <a:pt x="36" y="129"/>
                  </a:lnTo>
                  <a:lnTo>
                    <a:pt x="39" y="115"/>
                  </a:lnTo>
                  <a:lnTo>
                    <a:pt x="41" y="101"/>
                  </a:lnTo>
                  <a:lnTo>
                    <a:pt x="42" y="89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42420721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Why the median plane?</a:t>
            </a:r>
            <a:endParaRPr lang="en-US" dirty="0"/>
          </a:p>
        </p:txBody>
      </p:sp>
      <p:pic>
        <p:nvPicPr>
          <p:cNvPr id="5" name="Content Placeholder 4" descr="otherConesSD.pn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279399" y="2495729"/>
            <a:ext cx="4368801" cy="3276600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/>
          <a:lstStyle/>
          <a:p>
            <a:fld id="{C8A3C2DC-176B-490C-97D2-8ED4C1EC2C7D}" type="slidenum">
              <a:rPr lang="en-US" smtClean="0"/>
              <a:pPr/>
              <a:t>45</a:t>
            </a:fld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362608" y="1295400"/>
            <a:ext cx="436179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1800" b="1" dirty="0" smtClean="0">
                <a:solidFill>
                  <a:srgbClr val="990000"/>
                </a:solidFill>
                <a:latin typeface="+mn-lt"/>
              </a:rPr>
              <a:t> Bad DC estimate off midline</a:t>
            </a:r>
          </a:p>
          <a:p>
            <a:endParaRPr lang="en-US" sz="1800" b="1" dirty="0" smtClean="0">
              <a:solidFill>
                <a:srgbClr val="990000"/>
              </a:solidFill>
              <a:latin typeface="+mn-lt"/>
            </a:endParaRPr>
          </a:p>
          <a:p>
            <a:pPr>
              <a:buFont typeface="Arial" pitchFamily="34" charset="0"/>
              <a:buChar char="•"/>
            </a:pPr>
            <a:r>
              <a:rPr lang="en-US" sz="1800" b="1" dirty="0" smtClean="0">
                <a:solidFill>
                  <a:srgbClr val="990000"/>
                </a:solidFill>
                <a:latin typeface="+mn-lt"/>
              </a:rPr>
              <a:t> Sectoral harmonics contain no   </a:t>
            </a:r>
          </a:p>
          <a:p>
            <a:r>
              <a:rPr lang="en-US" sz="1800" b="1" dirty="0" smtClean="0">
                <a:solidFill>
                  <a:srgbClr val="990000"/>
                </a:solidFill>
                <a:latin typeface="+mn-lt"/>
              </a:rPr>
              <a:t>  energy off the midline at high orders</a:t>
            </a:r>
          </a:p>
        </p:txBody>
      </p:sp>
      <p:pic>
        <p:nvPicPr>
          <p:cNvPr id="7" name="Picture 6" descr="sectoralLegendre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24400" y="1138638"/>
            <a:ext cx="4315214" cy="51859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879347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sectoralTotErr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810666" y="1219200"/>
            <a:ext cx="5333334" cy="4000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Perceptual Evaluation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/>
          <a:lstStyle/>
          <a:p>
            <a:fld id="{C8A3C2DC-176B-490C-97D2-8ED4C1EC2C7D}" type="slidenum">
              <a:rPr lang="en-US" smtClean="0"/>
              <a:pPr/>
              <a:t>46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229266" y="1371600"/>
            <a:ext cx="396173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u="sng" dirty="0" smtClean="0">
                <a:latin typeface="+mn-lt"/>
              </a:rPr>
              <a:t>Localization Task </a:t>
            </a:r>
          </a:p>
          <a:p>
            <a:pPr>
              <a:buFont typeface="Arial" pitchFamily="34" charset="0"/>
              <a:buChar char="•"/>
            </a:pPr>
            <a:r>
              <a:rPr lang="en-US" sz="2000" dirty="0" smtClean="0">
                <a:latin typeface="+mn-lt"/>
              </a:rPr>
              <a:t> 6  Subjects</a:t>
            </a:r>
          </a:p>
          <a:p>
            <a:pPr>
              <a:buFont typeface="Arial" pitchFamily="34" charset="0"/>
              <a:buChar char="•"/>
            </a:pPr>
            <a:r>
              <a:rPr lang="en-US" sz="2000" dirty="0" smtClean="0">
                <a:latin typeface="+mn-lt"/>
              </a:rPr>
              <a:t> 250-ms noise bursts</a:t>
            </a:r>
          </a:p>
          <a:p>
            <a:pPr>
              <a:buFont typeface="Arial" pitchFamily="34" charset="0"/>
              <a:buChar char="•"/>
            </a:pPr>
            <a:r>
              <a:rPr lang="en-US" sz="2000" dirty="0" smtClean="0">
                <a:latin typeface="+mn-lt"/>
              </a:rPr>
              <a:t> 245 locations</a:t>
            </a:r>
          </a:p>
          <a:p>
            <a:pPr>
              <a:buFont typeface="Arial" pitchFamily="34" charset="0"/>
              <a:buChar char="•"/>
            </a:pPr>
            <a:r>
              <a:rPr lang="en-US" sz="2000" dirty="0" smtClean="0">
                <a:latin typeface="+mn-lt"/>
              </a:rPr>
              <a:t> HRTFs	- Full 4</a:t>
            </a:r>
            <a:r>
              <a:rPr lang="en-US" sz="2000" baseline="30000" dirty="0" smtClean="0">
                <a:latin typeface="+mn-lt"/>
              </a:rPr>
              <a:t>th</a:t>
            </a:r>
            <a:r>
              <a:rPr lang="en-US" sz="2000" dirty="0" smtClean="0">
                <a:latin typeface="+mn-lt"/>
              </a:rPr>
              <a:t>-Order (SH4) 	 	- </a:t>
            </a:r>
            <a:r>
              <a:rPr lang="en-US" sz="2000" dirty="0" smtClean="0">
                <a:solidFill>
                  <a:srgbClr val="000000"/>
                </a:solidFill>
                <a:latin typeface="Calibri"/>
              </a:rPr>
              <a:t>4</a:t>
            </a:r>
            <a:r>
              <a:rPr lang="en-US" sz="2000" baseline="30000" dirty="0" smtClean="0">
                <a:solidFill>
                  <a:srgbClr val="000000"/>
                </a:solidFill>
                <a:latin typeface="Calibri"/>
              </a:rPr>
              <a:t>th</a:t>
            </a:r>
            <a:r>
              <a:rPr lang="en-US" sz="2000" dirty="0" smtClean="0">
                <a:solidFill>
                  <a:srgbClr val="000000"/>
                </a:solidFill>
                <a:latin typeface="Calibri"/>
              </a:rPr>
              <a:t>-Order </a:t>
            </a:r>
            <a:r>
              <a:rPr lang="en-US" sz="2000" dirty="0" smtClean="0">
                <a:latin typeface="+mn-lt"/>
              </a:rPr>
              <a:t>Sectoral (SEC4)</a:t>
            </a:r>
          </a:p>
        </p:txBody>
      </p:sp>
      <p:pic>
        <p:nvPicPr>
          <p:cNvPr id="15" name="Picture 14" descr="pointWand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9266" y="3581400"/>
            <a:ext cx="3159341" cy="2376487"/>
          </a:xfrm>
          <a:prstGeom prst="rect">
            <a:avLst/>
          </a:prstGeom>
          <a:noFill/>
        </p:spPr>
      </p:pic>
      <p:sp>
        <p:nvSpPr>
          <p:cNvPr id="16" name="TextBox 15"/>
          <p:cNvSpPr txBox="1"/>
          <p:nvPr/>
        </p:nvSpPr>
        <p:spPr>
          <a:xfrm>
            <a:off x="3658266" y="5181600"/>
            <a:ext cx="479993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1800" b="1" dirty="0" smtClean="0">
                <a:solidFill>
                  <a:srgbClr val="800000"/>
                </a:solidFill>
                <a:latin typeface="+mn-lt"/>
              </a:rPr>
              <a:t>Statistically similar performance with as few as 12 measurements</a:t>
            </a:r>
          </a:p>
          <a:p>
            <a:pPr>
              <a:buFont typeface="Arial" pitchFamily="34" charset="0"/>
              <a:buChar char="•"/>
            </a:pPr>
            <a:endParaRPr lang="en-US" sz="1800" b="1" dirty="0" smtClean="0">
              <a:solidFill>
                <a:srgbClr val="800000"/>
              </a:solidFill>
              <a:latin typeface="+mn-lt"/>
            </a:endParaRPr>
          </a:p>
          <a:p>
            <a:pPr>
              <a:buFont typeface="Arial" pitchFamily="34" charset="0"/>
              <a:buChar char="•"/>
            </a:pPr>
            <a:r>
              <a:rPr lang="en-US" sz="1800" b="1" dirty="0" smtClean="0">
                <a:solidFill>
                  <a:srgbClr val="800000"/>
                </a:solidFill>
                <a:latin typeface="+mn-lt"/>
              </a:rPr>
              <a:t>No performance difference from Full SH model</a:t>
            </a:r>
            <a:endParaRPr lang="en-US" sz="1800" b="1" dirty="0">
              <a:solidFill>
                <a:srgbClr val="80000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0232990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Perceptual Evaluation</a:t>
            </a:r>
            <a:endParaRPr lang="en-US" b="0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/>
          <a:lstStyle/>
          <a:p>
            <a:fld id="{C8A3C2DC-176B-490C-97D2-8ED4C1EC2C7D}" type="slidenum">
              <a:rPr lang="en-US" smtClean="0"/>
              <a:pPr/>
              <a:t>47</a:t>
            </a:fld>
            <a:endParaRPr lang="en-US"/>
          </a:p>
        </p:txBody>
      </p:sp>
      <p:sp>
        <p:nvSpPr>
          <p:cNvPr id="174" name="TextBox 173"/>
          <p:cNvSpPr txBox="1"/>
          <p:nvPr/>
        </p:nvSpPr>
        <p:spPr>
          <a:xfrm>
            <a:off x="2128345" y="5715000"/>
            <a:ext cx="60250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i="1" dirty="0" smtClean="0">
                <a:solidFill>
                  <a:srgbClr val="990000"/>
                </a:solidFill>
                <a:latin typeface="+mn-lt"/>
              </a:rPr>
              <a:t>Maintains good performance off the midline</a:t>
            </a:r>
          </a:p>
        </p:txBody>
      </p:sp>
      <p:pic>
        <p:nvPicPr>
          <p:cNvPr id="14" name="Picture 13" descr="sectoralPolVsLat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20066" y="1524000"/>
            <a:ext cx="5333334" cy="40000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2819400" y="2133600"/>
            <a:ext cx="492443" cy="2799036"/>
          </a:xfrm>
          <a:prstGeom prst="rect">
            <a:avLst/>
          </a:prstGeom>
          <a:solidFill>
            <a:schemeClr val="bg1"/>
          </a:solidFill>
        </p:spPr>
        <p:txBody>
          <a:bodyPr vert="vert270" wrap="none" rtlCol="0">
            <a:spAutoFit/>
          </a:bodyPr>
          <a:lstStyle/>
          <a:p>
            <a:r>
              <a:rPr lang="en-US" sz="2000" dirty="0" smtClean="0">
                <a:latin typeface="+mn-lt"/>
              </a:rPr>
              <a:t>Corrected Intraconic Error</a:t>
            </a:r>
            <a:endParaRPr lang="en-US" sz="2000" dirty="0">
              <a:latin typeface="+mn-lt"/>
            </a:endParaRPr>
          </a:p>
        </p:txBody>
      </p:sp>
      <p:pic>
        <p:nvPicPr>
          <p:cNvPr id="7" name="Picture 6" descr="ipCoords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57200" y="2590800"/>
            <a:ext cx="1886437" cy="18760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552753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starBursts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4114800"/>
            <a:ext cx="9067800" cy="254476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Recap…</a:t>
            </a:r>
            <a:endParaRPr lang="en-US" b="0" i="1" dirty="0"/>
          </a:p>
        </p:txBody>
      </p:sp>
      <p:sp>
        <p:nvSpPr>
          <p:cNvPr id="9" name="TextBox 8"/>
          <p:cNvSpPr txBox="1"/>
          <p:nvPr/>
        </p:nvSpPr>
        <p:spPr>
          <a:xfrm>
            <a:off x="141890" y="1143000"/>
            <a:ext cx="8694875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itchFamily="34" charset="0"/>
              <a:buChar char="•"/>
            </a:pPr>
            <a:r>
              <a:rPr lang="en-US" sz="2000" b="1" dirty="0" smtClean="0">
                <a:latin typeface="+mn-lt"/>
              </a:rPr>
              <a:t>Sectoral HRTF Model </a:t>
            </a:r>
          </a:p>
          <a:p>
            <a:pPr marL="457200" indent="-457200"/>
            <a:r>
              <a:rPr lang="en-US" sz="2000" dirty="0" smtClean="0">
                <a:latin typeface="+mn-lt"/>
              </a:rPr>
              <a:t>	- Sectoral coefficients contain large inter-subject variance</a:t>
            </a:r>
          </a:p>
          <a:p>
            <a:pPr marL="457200" indent="-457200"/>
            <a:r>
              <a:rPr lang="en-US" sz="2000" dirty="0" smtClean="0">
                <a:latin typeface="+mn-lt"/>
              </a:rPr>
              <a:t>	- Only sectoral coefficients need to be individualized</a:t>
            </a:r>
          </a:p>
          <a:p>
            <a:pPr marL="457200" indent="-457200"/>
            <a:r>
              <a:rPr lang="en-US" sz="2000" dirty="0" smtClean="0">
                <a:latin typeface="+mn-lt"/>
              </a:rPr>
              <a:t>	- The rest of the coefficients can be replaced with average</a:t>
            </a:r>
          </a:p>
          <a:p>
            <a:pPr marL="457200" indent="-457200"/>
            <a:r>
              <a:rPr lang="en-US" sz="2000" dirty="0" smtClean="0">
                <a:latin typeface="+mn-lt"/>
              </a:rPr>
              <a:t>	- 98% fewer parameters </a:t>
            </a:r>
            <a:r>
              <a:rPr lang="en-US" sz="2000" dirty="0" err="1" smtClean="0">
                <a:latin typeface="+mn-lt"/>
              </a:rPr>
              <a:t>w.r.t</a:t>
            </a:r>
            <a:r>
              <a:rPr lang="en-US" sz="2000" dirty="0" smtClean="0">
                <a:latin typeface="+mn-lt"/>
              </a:rPr>
              <a:t>. baseline HRTF</a:t>
            </a:r>
          </a:p>
          <a:p>
            <a:pPr marL="457200" indent="-457200"/>
            <a:endParaRPr lang="en-US" sz="2000" dirty="0" smtClean="0">
              <a:latin typeface="+mn-lt"/>
            </a:endParaRPr>
          </a:p>
          <a:p>
            <a:pPr marL="457200" lvl="0" indent="-457200">
              <a:buFont typeface="Arial" pitchFamily="34" charset="0"/>
              <a:buChar char="•"/>
            </a:pPr>
            <a:r>
              <a:rPr lang="en-US" sz="2400" b="1" dirty="0" smtClean="0">
                <a:solidFill>
                  <a:srgbClr val="000000"/>
                </a:solidFill>
                <a:latin typeface="Calibri"/>
              </a:rPr>
              <a:t>Median-Plane Estimation</a:t>
            </a:r>
          </a:p>
          <a:p>
            <a:pPr marL="457200" lvl="0" indent="-457200"/>
            <a:r>
              <a:rPr lang="en-US" sz="2400" dirty="0" smtClean="0">
                <a:solidFill>
                  <a:srgbClr val="000000"/>
                </a:solidFill>
                <a:latin typeface="Calibri"/>
              </a:rPr>
              <a:t>	- Sectoral harmonics vary mainly in intraconic dimension</a:t>
            </a:r>
          </a:p>
          <a:p>
            <a:pPr marL="457200" lvl="0" indent="-457200"/>
            <a:r>
              <a:rPr lang="en-US" sz="2400" dirty="0" smtClean="0">
                <a:solidFill>
                  <a:srgbClr val="000000"/>
                </a:solidFill>
                <a:latin typeface="Calibri"/>
              </a:rPr>
              <a:t>	- </a:t>
            </a:r>
            <a:r>
              <a:rPr lang="en-US" sz="2400" dirty="0" smtClean="0">
                <a:solidFill>
                  <a:srgbClr val="990000"/>
                </a:solidFill>
                <a:latin typeface="Calibri"/>
              </a:rPr>
              <a:t>Values can be estimated from median plane measurements</a:t>
            </a:r>
            <a:endParaRPr lang="en-US" sz="2400" dirty="0" smtClean="0">
              <a:solidFill>
                <a:srgbClr val="990000"/>
              </a:solidFill>
              <a:latin typeface="+mn-lt"/>
            </a:endParaRPr>
          </a:p>
          <a:p>
            <a:pPr marL="457200" indent="-457200"/>
            <a:endParaRPr lang="en-US" sz="2000" dirty="0" smtClean="0">
              <a:latin typeface="+mn-lt"/>
            </a:endParaRPr>
          </a:p>
          <a:p>
            <a:pPr marL="457200" indent="-457200"/>
            <a:endParaRPr lang="en-US" sz="2000" dirty="0" smtClean="0">
              <a:latin typeface="+mn-lt"/>
            </a:endParaRPr>
          </a:p>
          <a:p>
            <a:pPr marL="457200" indent="-457200"/>
            <a:endParaRPr lang="en-US" sz="2000" b="1" dirty="0" smtClean="0">
              <a:solidFill>
                <a:srgbClr val="990000"/>
              </a:solidFill>
              <a:latin typeface="+mn-lt"/>
              <a:sym typeface="Wingdings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291393621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en-US" dirty="0" smtClean="0"/>
              <a:t>Thank You</a:t>
            </a:r>
            <a:endParaRPr lang="en-US" dirty="0"/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/>
          <a:lstStyle/>
          <a:p>
            <a:fld id="{C8A3C2DC-176B-490C-97D2-8ED4C1EC2C7D}" type="slidenum">
              <a:rPr lang="en-US" smtClean="0"/>
              <a:pPr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686939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Rectangle 62"/>
          <p:cNvSpPr/>
          <p:nvPr/>
        </p:nvSpPr>
        <p:spPr bwMode="auto">
          <a:xfrm>
            <a:off x="190581" y="5927026"/>
            <a:ext cx="1926599" cy="778574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" pitchFamily="18" charset="0"/>
            </a:endParaRPr>
          </a:p>
        </p:txBody>
      </p:sp>
      <p:sp>
        <p:nvSpPr>
          <p:cNvPr id="135" name="TextBox 134"/>
          <p:cNvSpPr txBox="1"/>
          <p:nvPr/>
        </p:nvSpPr>
        <p:spPr>
          <a:xfrm>
            <a:off x="190581" y="1143000"/>
            <a:ext cx="5344220" cy="169277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err="1" smtClean="0">
                <a:latin typeface="Calibri" pitchFamily="34" charset="0"/>
                <a:cs typeface="Calibri" pitchFamily="34" charset="0"/>
              </a:rPr>
              <a:t>Interaural</a:t>
            </a:r>
            <a:r>
              <a:rPr lang="en-US" sz="2800" b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b="1" dirty="0" smtClean="0">
                <a:latin typeface="Calibri" pitchFamily="34" charset="0"/>
                <a:cs typeface="Calibri" pitchFamily="34" charset="0"/>
              </a:rPr>
              <a:t>Time Difference (ITD)</a:t>
            </a:r>
          </a:p>
          <a:p>
            <a:pPr marL="914400" lvl="1" indent="-457200">
              <a:buFontTx/>
              <a:buChar char="-"/>
            </a:pPr>
            <a:r>
              <a:rPr lang="en-US" sz="2000" b="1" dirty="0" smtClean="0">
                <a:latin typeface="Calibri" pitchFamily="34" charset="0"/>
                <a:cs typeface="Calibri" pitchFamily="34" charset="0"/>
              </a:rPr>
              <a:t>Sound arrives at near ear before far ear</a:t>
            </a:r>
          </a:p>
          <a:p>
            <a:pPr marL="914400" lvl="1" indent="-457200">
              <a:buFontTx/>
              <a:buChar char="-"/>
            </a:pPr>
            <a:r>
              <a:rPr lang="en-US" sz="2000" dirty="0" smtClean="0">
                <a:latin typeface="Calibri" pitchFamily="34" charset="0"/>
                <a:cs typeface="Calibri" pitchFamily="34" charset="0"/>
              </a:rPr>
              <a:t>Results in a arrival and phase difference</a:t>
            </a:r>
          </a:p>
          <a:p>
            <a:pPr marL="914400" lvl="1" indent="-457200">
              <a:buFontTx/>
              <a:buChar char="-"/>
            </a:pPr>
            <a:r>
              <a:rPr lang="en-US" sz="2000" b="1" dirty="0" smtClean="0">
                <a:latin typeface="Calibri" pitchFamily="34" charset="0"/>
                <a:cs typeface="Calibri" pitchFamily="34" charset="0"/>
              </a:rPr>
              <a:t>Becomes ambiguous at high frequencies</a:t>
            </a:r>
            <a:endParaRPr lang="en-US" sz="2000" b="1" dirty="0" smtClean="0">
              <a:latin typeface="Calibri" pitchFamily="34" charset="0"/>
              <a:cs typeface="Calibri" pitchFamily="34" charset="0"/>
            </a:endParaRPr>
          </a:p>
          <a:p>
            <a:pPr marL="457200" indent="-457200"/>
            <a:endParaRPr lang="en-US" b="1" dirty="0">
              <a:latin typeface="Calibri" pitchFamily="34" charset="0"/>
              <a:cs typeface="Calibri" pitchFamily="34" charset="0"/>
            </a:endParaRPr>
          </a:p>
        </p:txBody>
      </p:sp>
      <p:grpSp>
        <p:nvGrpSpPr>
          <p:cNvPr id="2" name="Group 66"/>
          <p:cNvGrpSpPr/>
          <p:nvPr/>
        </p:nvGrpSpPr>
        <p:grpSpPr>
          <a:xfrm>
            <a:off x="243793" y="-1828800"/>
            <a:ext cx="10271807" cy="8260392"/>
            <a:chOff x="92766" y="-1765849"/>
            <a:chExt cx="10271807" cy="8260392"/>
          </a:xfrm>
        </p:grpSpPr>
        <p:grpSp>
          <p:nvGrpSpPr>
            <p:cNvPr id="3" name="Group 51"/>
            <p:cNvGrpSpPr/>
            <p:nvPr/>
          </p:nvGrpSpPr>
          <p:grpSpPr>
            <a:xfrm>
              <a:off x="407444" y="-1765849"/>
              <a:ext cx="9957129" cy="8260392"/>
              <a:chOff x="2484747" y="-5013296"/>
              <a:chExt cx="14407566" cy="11952456"/>
            </a:xfrm>
          </p:grpSpPr>
          <p:sp>
            <p:nvSpPr>
              <p:cNvPr id="50" name="Arc 49"/>
              <p:cNvSpPr/>
              <p:nvPr/>
            </p:nvSpPr>
            <p:spPr bwMode="auto">
              <a:xfrm rot="11700000">
                <a:off x="8045455" y="1618080"/>
                <a:ext cx="1375565" cy="1387285"/>
              </a:xfrm>
              <a:prstGeom prst="arc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" pitchFamily="18" charset="0"/>
                </a:endParaRPr>
              </a:p>
            </p:txBody>
          </p:sp>
          <p:sp>
            <p:nvSpPr>
              <p:cNvPr id="84" name="Rounded Rectangle 83"/>
              <p:cNvSpPr/>
              <p:nvPr/>
            </p:nvSpPr>
            <p:spPr bwMode="auto">
              <a:xfrm rot="19800000">
                <a:off x="8467359" y="2083326"/>
                <a:ext cx="320528" cy="641058"/>
              </a:xfrm>
              <a:prstGeom prst="roundRect">
                <a:avLst/>
              </a:prstGeom>
              <a:solidFill>
                <a:schemeClr val="tx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" pitchFamily="18" charset="0"/>
                </a:endParaRPr>
              </a:p>
            </p:txBody>
          </p:sp>
          <p:sp>
            <p:nvSpPr>
              <p:cNvPr id="85" name="Diagonal Stripe 84"/>
              <p:cNvSpPr/>
              <p:nvPr/>
            </p:nvSpPr>
            <p:spPr bwMode="auto">
              <a:xfrm rot="6300000">
                <a:off x="7815623" y="2198553"/>
                <a:ext cx="854743" cy="854742"/>
              </a:xfrm>
              <a:prstGeom prst="diagStripe">
                <a:avLst/>
              </a:prstGeom>
              <a:solidFill>
                <a:schemeClr val="accent4">
                  <a:lumMod val="85000"/>
                  <a:lumOff val="15000"/>
                </a:schemeClr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" pitchFamily="18" charset="0"/>
                </a:endParaRPr>
              </a:p>
            </p:txBody>
          </p:sp>
          <p:grpSp>
            <p:nvGrpSpPr>
              <p:cNvPr id="4" name="Group 102"/>
              <p:cNvGrpSpPr/>
              <p:nvPr/>
            </p:nvGrpSpPr>
            <p:grpSpPr>
              <a:xfrm rot="19800000">
                <a:off x="4990631" y="2822073"/>
                <a:ext cx="2308935" cy="1979087"/>
                <a:chOff x="914400" y="3429000"/>
                <a:chExt cx="1066800" cy="914400"/>
              </a:xfrm>
            </p:grpSpPr>
            <p:cxnSp>
              <p:nvCxnSpPr>
                <p:cNvPr id="95" name="Straight Connector 94"/>
                <p:cNvCxnSpPr/>
                <p:nvPr/>
              </p:nvCxnSpPr>
              <p:spPr bwMode="auto">
                <a:xfrm rot="5400000">
                  <a:off x="457200" y="3886200"/>
                  <a:ext cx="914400" cy="0"/>
                </a:xfrm>
                <a:prstGeom prst="line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cxnSp>
              <p:nvCxnSpPr>
                <p:cNvPr id="96" name="Straight Connector 95"/>
                <p:cNvCxnSpPr/>
                <p:nvPr/>
              </p:nvCxnSpPr>
              <p:spPr bwMode="auto">
                <a:xfrm rot="5400000">
                  <a:off x="609600" y="3886200"/>
                  <a:ext cx="914400" cy="0"/>
                </a:xfrm>
                <a:prstGeom prst="line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cxnSp>
              <p:nvCxnSpPr>
                <p:cNvPr id="97" name="Straight Connector 96"/>
                <p:cNvCxnSpPr/>
                <p:nvPr/>
              </p:nvCxnSpPr>
              <p:spPr bwMode="auto">
                <a:xfrm rot="5400000">
                  <a:off x="762000" y="3886200"/>
                  <a:ext cx="914400" cy="0"/>
                </a:xfrm>
                <a:prstGeom prst="line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cxnSp>
              <p:nvCxnSpPr>
                <p:cNvPr id="98" name="Straight Connector 97"/>
                <p:cNvCxnSpPr/>
                <p:nvPr/>
              </p:nvCxnSpPr>
              <p:spPr bwMode="auto">
                <a:xfrm rot="5400000">
                  <a:off x="914400" y="3886200"/>
                  <a:ext cx="914400" cy="0"/>
                </a:xfrm>
                <a:prstGeom prst="line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cxnSp>
              <p:nvCxnSpPr>
                <p:cNvPr id="99" name="Straight Connector 98"/>
                <p:cNvCxnSpPr/>
                <p:nvPr/>
              </p:nvCxnSpPr>
              <p:spPr bwMode="auto">
                <a:xfrm rot="5400000">
                  <a:off x="1066800" y="3886200"/>
                  <a:ext cx="914400" cy="0"/>
                </a:xfrm>
                <a:prstGeom prst="line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cxnSp>
              <p:nvCxnSpPr>
                <p:cNvPr id="100" name="Straight Connector 99"/>
                <p:cNvCxnSpPr/>
                <p:nvPr/>
              </p:nvCxnSpPr>
              <p:spPr bwMode="auto">
                <a:xfrm rot="5400000">
                  <a:off x="1219200" y="3886200"/>
                  <a:ext cx="914400" cy="0"/>
                </a:xfrm>
                <a:prstGeom prst="line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cxnSp>
              <p:nvCxnSpPr>
                <p:cNvPr id="101" name="Straight Connector 100"/>
                <p:cNvCxnSpPr/>
                <p:nvPr/>
              </p:nvCxnSpPr>
              <p:spPr bwMode="auto">
                <a:xfrm rot="5400000">
                  <a:off x="1371600" y="3886200"/>
                  <a:ext cx="914400" cy="0"/>
                </a:xfrm>
                <a:prstGeom prst="line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cxnSp>
              <p:nvCxnSpPr>
                <p:cNvPr id="102" name="Straight Connector 101"/>
                <p:cNvCxnSpPr/>
                <p:nvPr/>
              </p:nvCxnSpPr>
              <p:spPr bwMode="auto">
                <a:xfrm rot="5400000">
                  <a:off x="1524000" y="3886200"/>
                  <a:ext cx="914400" cy="0"/>
                </a:xfrm>
                <a:prstGeom prst="line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</p:grpSp>
          <p:sp>
            <p:nvSpPr>
              <p:cNvPr id="116" name="Arc 115"/>
              <p:cNvSpPr/>
              <p:nvPr/>
            </p:nvSpPr>
            <p:spPr bwMode="auto">
              <a:xfrm rot="11700000">
                <a:off x="7751518" y="1788627"/>
                <a:ext cx="1375565" cy="1387285"/>
              </a:xfrm>
              <a:prstGeom prst="arc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" pitchFamily="18" charset="0"/>
                </a:endParaRPr>
              </a:p>
            </p:txBody>
          </p:sp>
          <p:sp>
            <p:nvSpPr>
              <p:cNvPr id="117" name="Arc 116"/>
              <p:cNvSpPr/>
              <p:nvPr/>
            </p:nvSpPr>
            <p:spPr bwMode="auto">
              <a:xfrm rot="11700000">
                <a:off x="7486477" y="639809"/>
                <a:ext cx="3026226" cy="3037953"/>
              </a:xfrm>
              <a:prstGeom prst="arc">
                <a:avLst>
                  <a:gd name="adj1" fmla="val 17437309"/>
                  <a:gd name="adj2" fmla="val 20418859"/>
                </a:avLst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" pitchFamily="18" charset="0"/>
                </a:endParaRPr>
              </a:p>
            </p:txBody>
          </p:sp>
          <p:sp>
            <p:nvSpPr>
              <p:cNvPr id="118" name="Arc 117"/>
              <p:cNvSpPr/>
              <p:nvPr/>
            </p:nvSpPr>
            <p:spPr bwMode="auto">
              <a:xfrm rot="11700000">
                <a:off x="7143163" y="-1606215"/>
                <a:ext cx="5563295" cy="6053714"/>
              </a:xfrm>
              <a:prstGeom prst="arc">
                <a:avLst>
                  <a:gd name="adj1" fmla="val 17808514"/>
                  <a:gd name="adj2" fmla="val 19593312"/>
                </a:avLst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" pitchFamily="18" charset="0"/>
                </a:endParaRPr>
              </a:p>
            </p:txBody>
          </p:sp>
          <p:sp>
            <p:nvSpPr>
              <p:cNvPr id="119" name="Arc 118"/>
              <p:cNvSpPr/>
              <p:nvPr/>
            </p:nvSpPr>
            <p:spPr bwMode="auto">
              <a:xfrm rot="11700000">
                <a:off x="6647060" y="-5013296"/>
                <a:ext cx="10245253" cy="10746135"/>
              </a:xfrm>
              <a:prstGeom prst="arc">
                <a:avLst>
                  <a:gd name="adj1" fmla="val 18246191"/>
                  <a:gd name="adj2" fmla="val 19378616"/>
                </a:avLst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" pitchFamily="18" charset="0"/>
                </a:endParaRPr>
              </a:p>
            </p:txBody>
          </p:sp>
          <p:grpSp>
            <p:nvGrpSpPr>
              <p:cNvPr id="5" name="Group 121"/>
              <p:cNvGrpSpPr/>
              <p:nvPr/>
            </p:nvGrpSpPr>
            <p:grpSpPr>
              <a:xfrm rot="19800000">
                <a:off x="2667000" y="4236702"/>
                <a:ext cx="2308935" cy="1979087"/>
                <a:chOff x="914400" y="3429000"/>
                <a:chExt cx="1066800" cy="914400"/>
              </a:xfrm>
            </p:grpSpPr>
            <p:cxnSp>
              <p:nvCxnSpPr>
                <p:cNvPr id="123" name="Straight Connector 122"/>
                <p:cNvCxnSpPr/>
                <p:nvPr/>
              </p:nvCxnSpPr>
              <p:spPr bwMode="auto">
                <a:xfrm rot="5400000">
                  <a:off x="457200" y="3886200"/>
                  <a:ext cx="914400" cy="0"/>
                </a:xfrm>
                <a:prstGeom prst="line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cxnSp>
              <p:nvCxnSpPr>
                <p:cNvPr id="124" name="Straight Connector 123"/>
                <p:cNvCxnSpPr/>
                <p:nvPr/>
              </p:nvCxnSpPr>
              <p:spPr bwMode="auto">
                <a:xfrm rot="5400000">
                  <a:off x="609600" y="3886200"/>
                  <a:ext cx="914400" cy="0"/>
                </a:xfrm>
                <a:prstGeom prst="line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cxnSp>
              <p:nvCxnSpPr>
                <p:cNvPr id="125" name="Straight Connector 124"/>
                <p:cNvCxnSpPr/>
                <p:nvPr/>
              </p:nvCxnSpPr>
              <p:spPr bwMode="auto">
                <a:xfrm rot="5400000">
                  <a:off x="762000" y="3886200"/>
                  <a:ext cx="914400" cy="0"/>
                </a:xfrm>
                <a:prstGeom prst="line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cxnSp>
              <p:nvCxnSpPr>
                <p:cNvPr id="126" name="Straight Connector 125"/>
                <p:cNvCxnSpPr/>
                <p:nvPr/>
              </p:nvCxnSpPr>
              <p:spPr bwMode="auto">
                <a:xfrm rot="5400000">
                  <a:off x="914400" y="3886200"/>
                  <a:ext cx="914400" cy="0"/>
                </a:xfrm>
                <a:prstGeom prst="line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cxnSp>
              <p:nvCxnSpPr>
                <p:cNvPr id="127" name="Straight Connector 126"/>
                <p:cNvCxnSpPr/>
                <p:nvPr/>
              </p:nvCxnSpPr>
              <p:spPr bwMode="auto">
                <a:xfrm rot="5400000">
                  <a:off x="1066800" y="3886200"/>
                  <a:ext cx="914400" cy="0"/>
                </a:xfrm>
                <a:prstGeom prst="line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cxnSp>
              <p:nvCxnSpPr>
                <p:cNvPr id="128" name="Straight Connector 127"/>
                <p:cNvCxnSpPr/>
                <p:nvPr/>
              </p:nvCxnSpPr>
              <p:spPr bwMode="auto">
                <a:xfrm rot="5400000">
                  <a:off x="1219200" y="3886200"/>
                  <a:ext cx="914400" cy="0"/>
                </a:xfrm>
                <a:prstGeom prst="line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cxnSp>
              <p:nvCxnSpPr>
                <p:cNvPr id="129" name="Straight Connector 128"/>
                <p:cNvCxnSpPr/>
                <p:nvPr/>
              </p:nvCxnSpPr>
              <p:spPr bwMode="auto">
                <a:xfrm rot="5400000">
                  <a:off x="1371600" y="3886200"/>
                  <a:ext cx="914400" cy="0"/>
                </a:xfrm>
                <a:prstGeom prst="line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cxnSp>
              <p:nvCxnSpPr>
                <p:cNvPr id="130" name="Straight Connector 129"/>
                <p:cNvCxnSpPr/>
                <p:nvPr/>
              </p:nvCxnSpPr>
              <p:spPr bwMode="auto">
                <a:xfrm rot="5400000">
                  <a:off x="1524000" y="3886200"/>
                  <a:ext cx="914400" cy="0"/>
                </a:xfrm>
                <a:prstGeom prst="line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</p:grpSp>
          <p:sp>
            <p:nvSpPr>
              <p:cNvPr id="132" name="Left Brace 131"/>
              <p:cNvSpPr/>
              <p:nvPr/>
            </p:nvSpPr>
            <p:spPr bwMode="auto">
              <a:xfrm rot="3600000">
                <a:off x="3238317" y="3172132"/>
                <a:ext cx="649441" cy="1777813"/>
              </a:xfrm>
              <a:prstGeom prst="leftBrace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" pitchFamily="18" charset="0"/>
                </a:endParaRPr>
              </a:p>
            </p:txBody>
          </p:sp>
          <p:sp>
            <p:nvSpPr>
              <p:cNvPr id="133" name="TextBox 132"/>
              <p:cNvSpPr txBox="1"/>
              <p:nvPr/>
            </p:nvSpPr>
            <p:spPr>
              <a:xfrm>
                <a:off x="2888207" y="3330288"/>
                <a:ext cx="1254753" cy="50262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000" i="1" dirty="0" smtClean="0">
                    <a:solidFill>
                      <a:srgbClr val="0070C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Calibri" pitchFamily="34" charset="0"/>
                    <a:cs typeface="Calibri" pitchFamily="34" charset="0"/>
                  </a:rPr>
                  <a:t>Delay</a:t>
                </a:r>
                <a:endParaRPr lang="en-US" sz="2000" i="1" dirty="0">
                  <a:solidFill>
                    <a:srgbClr val="0070C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 pitchFamily="34" charset="0"/>
                  <a:cs typeface="Calibri" pitchFamily="34" charset="0"/>
                </a:endParaRPr>
              </a:p>
            </p:txBody>
          </p:sp>
          <p:sp>
            <p:nvSpPr>
              <p:cNvPr id="34" name="Rectangle 33"/>
              <p:cNvSpPr/>
              <p:nvPr/>
            </p:nvSpPr>
            <p:spPr bwMode="auto">
              <a:xfrm rot="19645756">
                <a:off x="2484747" y="5340138"/>
                <a:ext cx="2011326" cy="1599022"/>
              </a:xfrm>
              <a:prstGeom prst="rect">
                <a:avLst/>
              </a:prstGeom>
              <a:gradFill flip="none" rotWithShape="1">
                <a:gsLst>
                  <a:gs pos="0">
                    <a:schemeClr val="bg2">
                      <a:lumMod val="20000"/>
                      <a:lumOff val="80000"/>
                      <a:shade val="30000"/>
                      <a:satMod val="115000"/>
                    </a:schemeClr>
                  </a:gs>
                  <a:gs pos="50000">
                    <a:schemeClr val="bg2">
                      <a:lumMod val="20000"/>
                      <a:lumOff val="80000"/>
                      <a:shade val="67500"/>
                      <a:satMod val="115000"/>
                    </a:schemeClr>
                  </a:gs>
                  <a:gs pos="100000">
                    <a:schemeClr val="bg2">
                      <a:lumMod val="20000"/>
                      <a:lumOff val="80000"/>
                      <a:shade val="100000"/>
                      <a:satMod val="115000"/>
                    </a:schemeClr>
                  </a:gs>
                </a:gsLst>
                <a:lin ang="10800000" scaled="1"/>
                <a:tileRect/>
              </a:gra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r>
                  <a:rPr lang="en-US" sz="1800" i="1" dirty="0" smtClean="0">
                    <a:solidFill>
                      <a:srgbClr val="0070C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Calibri" pitchFamily="34" charset="0"/>
                    <a:cs typeface="Calibri" pitchFamily="34" charset="0"/>
                  </a:rPr>
                  <a:t>  Head </a:t>
                </a:r>
              </a:p>
              <a:p>
                <a:r>
                  <a:rPr lang="en-US" sz="1800" i="1" dirty="0" smtClean="0">
                    <a:solidFill>
                      <a:srgbClr val="0070C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Calibri" pitchFamily="34" charset="0"/>
                    <a:cs typeface="Calibri" pitchFamily="34" charset="0"/>
                  </a:rPr>
                  <a:t>Shadow</a:t>
                </a:r>
                <a:endParaRPr lang="en-US" sz="1800" i="1" dirty="0">
                  <a:solidFill>
                    <a:srgbClr val="0070C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 pitchFamily="34" charset="0"/>
                  <a:cs typeface="Calibri" pitchFamily="34" charset="0"/>
                </a:endParaRPr>
              </a:p>
            </p:txBody>
          </p:sp>
          <p:pic>
            <p:nvPicPr>
              <p:cNvPr id="92" name="Picture 91" descr="dummyhead.png"/>
              <p:cNvPicPr>
                <a:picLocks noChangeAspect="1"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3522300" y="4359304"/>
                <a:ext cx="1848241" cy="1990414"/>
              </a:xfrm>
              <a:prstGeom prst="rect">
                <a:avLst/>
              </a:prstGeom>
            </p:spPr>
          </p:pic>
        </p:grpSp>
        <p:cxnSp>
          <p:nvCxnSpPr>
            <p:cNvPr id="64" name="Straight Connector 63"/>
            <p:cNvCxnSpPr/>
            <p:nvPr/>
          </p:nvCxnSpPr>
          <p:spPr bwMode="auto">
            <a:xfrm rot="16200000" flipH="1">
              <a:off x="-8739" y="5311795"/>
              <a:ext cx="480324" cy="277314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sp>
        <p:nvSpPr>
          <p:cNvPr id="62" name="Slide Number Placeholder 61"/>
          <p:cNvSpPr>
            <a:spLocks noGrp="1"/>
          </p:cNvSpPr>
          <p:nvPr>
            <p:ph type="sldNum" sz="quarter" idx="4294967295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/>
          <a:lstStyle/>
          <a:p>
            <a:fld id="{3DAD149B-6D54-48DE-A3B8-4C94363D6980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41" name="Title 1"/>
          <p:cNvSpPr txBox="1">
            <a:spLocks/>
          </p:cNvSpPr>
          <p:nvPr/>
        </p:nvSpPr>
        <p:spPr bwMode="auto">
          <a:xfrm>
            <a:off x="521107" y="99571"/>
            <a:ext cx="82296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Spatial </a:t>
            </a:r>
            <a:r>
              <a:rPr kumimoji="0" lang="en-US" sz="4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Hearing</a:t>
            </a:r>
            <a:endParaRPr kumimoji="0" lang="en-US" sz="3600" i="1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39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b="33143"/>
          <a:stretch/>
        </p:blipFill>
        <p:spPr bwMode="auto">
          <a:xfrm>
            <a:off x="5786128" y="3875585"/>
            <a:ext cx="3281363" cy="24326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 b="31646"/>
          <a:stretch/>
        </p:blipFill>
        <p:spPr bwMode="auto">
          <a:xfrm>
            <a:off x="5786129" y="1403937"/>
            <a:ext cx="3281362" cy="24870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8384450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Project Ideas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1300" y="1216025"/>
            <a:ext cx="8699500" cy="1259161"/>
          </a:xfrm>
        </p:spPr>
        <p:txBody>
          <a:bodyPr/>
          <a:lstStyle/>
          <a:p>
            <a:pPr marL="0" indent="0" algn="ctr">
              <a:buNone/>
            </a:pPr>
            <a:r>
              <a:rPr lang="en-US" dirty="0" smtClean="0"/>
              <a:t>Head-tracking and/or </a:t>
            </a:r>
            <a:r>
              <a:rPr lang="en-US" dirty="0"/>
              <a:t>prediction of anthropometric parameters </a:t>
            </a:r>
            <a:r>
              <a:rPr lang="en-US" dirty="0" smtClean="0"/>
              <a:t>via </a:t>
            </a:r>
            <a:r>
              <a:rPr lang="en-US" dirty="0"/>
              <a:t>webcam </a:t>
            </a:r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9912" y="2033733"/>
            <a:ext cx="3581398" cy="2839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12" y="1986442"/>
            <a:ext cx="5148759" cy="35014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5" name="Picture 5" descr="http://technabob.com/blog/wp-content/uploads/2008/03/face_api_tracking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7483" y="4520761"/>
            <a:ext cx="4953000" cy="2400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60036044"/>
      </p:ext>
    </p:extLst>
  </p:cSld>
  <p:clrMapOvr>
    <a:masterClrMapping/>
  </p:clrMapOvr>
  <p:transition/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Project Ideas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07948" y="1216025"/>
            <a:ext cx="5891486" cy="928085"/>
          </a:xfrm>
        </p:spPr>
        <p:txBody>
          <a:bodyPr/>
          <a:lstStyle/>
          <a:p>
            <a:pPr marL="0" indent="0" algn="ctr">
              <a:buNone/>
            </a:pPr>
            <a:r>
              <a:rPr lang="en-US" dirty="0" smtClean="0"/>
              <a:t>HRTF </a:t>
            </a:r>
            <a:r>
              <a:rPr lang="en-US" dirty="0"/>
              <a:t>measurement using a single speaker and a head tracker </a:t>
            </a:r>
          </a:p>
        </p:txBody>
      </p:sp>
      <p:pic>
        <p:nvPicPr>
          <p:cNvPr id="16389" name="Picture 5" descr="https://encrypted-tbn3.gstatic.com/images?q=tbn:ANd9GcQSUOVmhYGd8iSpcJy8BExcFnfdIyFzuhC5p5zwS8HbQ-7Ag4vP1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230" y="3563008"/>
            <a:ext cx="3045148" cy="2272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83811757"/>
      </p:ext>
    </p:extLst>
  </p:cSld>
  <p:clrMapOvr>
    <a:masterClrMapping/>
  </p:clrMapOvr>
  <p:transition/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Project Ideas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HRTF-based </a:t>
            </a:r>
            <a:r>
              <a:rPr lang="en-US" dirty="0"/>
              <a:t>sound source localization/segregation from a binaural recording (many recordings available)</a:t>
            </a:r>
          </a:p>
        </p:txBody>
      </p:sp>
    </p:spTree>
    <p:extLst>
      <p:ext uri="{BB962C8B-B14F-4D97-AF65-F5344CB8AC3E}">
        <p14:creationId xmlns:p14="http://schemas.microsoft.com/office/powerpoint/2010/main" val="903993060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Rectangle 62"/>
          <p:cNvSpPr/>
          <p:nvPr/>
        </p:nvSpPr>
        <p:spPr bwMode="auto">
          <a:xfrm>
            <a:off x="190581" y="5927026"/>
            <a:ext cx="1926599" cy="778574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" pitchFamily="18" charset="0"/>
            </a:endParaRPr>
          </a:p>
        </p:txBody>
      </p:sp>
      <p:sp>
        <p:nvSpPr>
          <p:cNvPr id="135" name="TextBox 134"/>
          <p:cNvSpPr txBox="1"/>
          <p:nvPr/>
        </p:nvSpPr>
        <p:spPr>
          <a:xfrm>
            <a:off x="190581" y="1143000"/>
            <a:ext cx="490377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err="1" smtClean="0">
                <a:latin typeface="Calibri" pitchFamily="34" charset="0"/>
                <a:cs typeface="Calibri" pitchFamily="34" charset="0"/>
              </a:rPr>
              <a:t>Interaural</a:t>
            </a:r>
            <a:r>
              <a:rPr lang="en-US" sz="2800" b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b="1" dirty="0" smtClean="0">
                <a:latin typeface="Calibri" pitchFamily="34" charset="0"/>
                <a:cs typeface="Calibri" pitchFamily="34" charset="0"/>
              </a:rPr>
              <a:t>Time Difference (ITD</a:t>
            </a:r>
            <a:r>
              <a:rPr lang="en-US" sz="2800" b="1" dirty="0" smtClean="0">
                <a:latin typeface="Calibri" pitchFamily="34" charset="0"/>
                <a:cs typeface="Calibri" pitchFamily="34" charset="0"/>
              </a:rPr>
              <a:t>)</a:t>
            </a:r>
            <a:endParaRPr lang="en-US" sz="2800" b="1" dirty="0" smtClean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41" name="Title 1"/>
          <p:cNvSpPr txBox="1">
            <a:spLocks/>
          </p:cNvSpPr>
          <p:nvPr/>
        </p:nvSpPr>
        <p:spPr bwMode="auto">
          <a:xfrm>
            <a:off x="521107" y="99571"/>
            <a:ext cx="82296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Spatial </a:t>
            </a:r>
            <a:r>
              <a:rPr kumimoji="0" lang="en-US" sz="4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Hearing</a:t>
            </a:r>
            <a:endParaRPr kumimoji="0" lang="en-US" sz="3600" i="1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055" y="1554874"/>
            <a:ext cx="5334000" cy="4000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2" name="Picture 41" descr="ipCoordsLat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504237" y="1033042"/>
            <a:ext cx="1989584" cy="2435116"/>
          </a:xfrm>
          <a:prstGeom prst="rect">
            <a:avLst/>
          </a:prstGeom>
        </p:spPr>
      </p:pic>
      <p:pic>
        <p:nvPicPr>
          <p:cNvPr id="43" name="Picture 42" descr="ipCoordsIC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402941" y="3468158"/>
            <a:ext cx="2078044" cy="25328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294373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TextBox 74"/>
          <p:cNvSpPr txBox="1"/>
          <p:nvPr/>
        </p:nvSpPr>
        <p:spPr>
          <a:xfrm>
            <a:off x="304800" y="1120170"/>
            <a:ext cx="437491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+mn-lt"/>
              </a:rPr>
              <a:t>Spectral Cues </a:t>
            </a:r>
          </a:p>
          <a:p>
            <a:r>
              <a:rPr lang="en-US" dirty="0" smtClean="0">
                <a:latin typeface="+mn-lt"/>
              </a:rPr>
              <a:t> - High </a:t>
            </a:r>
            <a:r>
              <a:rPr lang="en-US" dirty="0" smtClean="0">
                <a:latin typeface="+mn-lt"/>
              </a:rPr>
              <a:t>frequency cues due to pinna</a:t>
            </a:r>
          </a:p>
          <a:p>
            <a:r>
              <a:rPr lang="en-US" dirty="0">
                <a:latin typeface="+mn-lt"/>
              </a:rPr>
              <a:t> </a:t>
            </a:r>
            <a:r>
              <a:rPr lang="en-US" dirty="0" smtClean="0">
                <a:latin typeface="+mn-lt"/>
              </a:rPr>
              <a:t>- </a:t>
            </a:r>
            <a:r>
              <a:rPr lang="en-US" dirty="0" smtClean="0">
                <a:latin typeface="+mn-lt"/>
              </a:rPr>
              <a:t>Lower </a:t>
            </a:r>
            <a:r>
              <a:rPr lang="en-US" dirty="0" smtClean="0">
                <a:latin typeface="+mn-lt"/>
              </a:rPr>
              <a:t>frequency cue due to shoulders</a:t>
            </a:r>
          </a:p>
          <a:p>
            <a:r>
              <a:rPr lang="en-US" dirty="0">
                <a:latin typeface="+mn-lt"/>
              </a:rPr>
              <a:t> </a:t>
            </a:r>
            <a:r>
              <a:rPr lang="en-US" dirty="0" smtClean="0">
                <a:latin typeface="+mn-lt"/>
              </a:rPr>
              <a:t>- </a:t>
            </a:r>
            <a:r>
              <a:rPr lang="en-US" dirty="0" smtClean="0">
                <a:latin typeface="+mn-lt"/>
              </a:rPr>
              <a:t>Perceptually </a:t>
            </a:r>
            <a:r>
              <a:rPr lang="en-US" dirty="0" smtClean="0">
                <a:latin typeface="+mn-lt"/>
              </a:rPr>
              <a:t>weighted to favor closer ear</a:t>
            </a:r>
          </a:p>
        </p:txBody>
      </p:sp>
      <p:sp>
        <p:nvSpPr>
          <p:cNvPr id="32" name="Slide Number Placeholder 31"/>
          <p:cNvSpPr>
            <a:spLocks noGrp="1"/>
          </p:cNvSpPr>
          <p:nvPr>
            <p:ph type="sldNum" sz="quarter" idx="4294967295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/>
          <a:lstStyle/>
          <a:p>
            <a:fld id="{C8A3C2DC-176B-490C-97D2-8ED4C1EC2C7D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70" name="Title 1"/>
          <p:cNvSpPr txBox="1">
            <a:spLocks/>
          </p:cNvSpPr>
          <p:nvPr/>
        </p:nvSpPr>
        <p:spPr bwMode="auto">
          <a:xfrm>
            <a:off x="228600" y="228600"/>
            <a:ext cx="82296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Spatial </a:t>
            </a:r>
            <a:r>
              <a:rPr kumimoji="0" lang="en-US" sz="4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Hearing</a:t>
            </a:r>
            <a:endParaRPr kumimoji="0" lang="en-US" sz="3600" i="1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71" name="Content Placeholder 3" descr="kemar.bmp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5997325" y="1524005"/>
            <a:ext cx="2378730" cy="3581400"/>
          </a:xfrm>
        </p:spPr>
      </p:pic>
      <p:pic>
        <p:nvPicPr>
          <p:cNvPr id="72" name="Content Placeholder 3" descr="kemar.bmp"/>
          <p:cNvPicPr>
            <a:picLocks noChangeAspect="1"/>
          </p:cNvPicPr>
          <p:nvPr/>
        </p:nvPicPr>
        <p:blipFill>
          <a:blip r:embed="rId3" cstate="print">
            <a:lum bright="-10000" contrast="40000"/>
          </a:blip>
          <a:srcRect l="59746" t="12698" r="23525" b="77778"/>
          <a:stretch>
            <a:fillRect/>
          </a:stretch>
        </p:blipFill>
        <p:spPr bwMode="auto">
          <a:xfrm>
            <a:off x="5029200" y="2438405"/>
            <a:ext cx="1447800" cy="1240972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ffectLst/>
        </p:spPr>
      </p:pic>
      <p:cxnSp>
        <p:nvCxnSpPr>
          <p:cNvPr id="73" name="Straight Connector 72"/>
          <p:cNvCxnSpPr/>
          <p:nvPr/>
        </p:nvCxnSpPr>
        <p:spPr bwMode="auto">
          <a:xfrm rot="5400000">
            <a:off x="6275616" y="2334991"/>
            <a:ext cx="1545771" cy="1143001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bg2">
                <a:lumMod val="40000"/>
                <a:lumOff val="6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74" name="Straight Connector 73"/>
          <p:cNvCxnSpPr/>
          <p:nvPr/>
        </p:nvCxnSpPr>
        <p:spPr bwMode="auto">
          <a:xfrm rot="10800000" flipV="1">
            <a:off x="6477002" y="2133605"/>
            <a:ext cx="1143001" cy="304799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bg2">
                <a:lumMod val="40000"/>
                <a:lumOff val="6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76" name="Straight Connector 75"/>
          <p:cNvCxnSpPr/>
          <p:nvPr/>
        </p:nvCxnSpPr>
        <p:spPr bwMode="auto">
          <a:xfrm rot="10800000" flipV="1">
            <a:off x="6477003" y="2133605"/>
            <a:ext cx="1143003" cy="681958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bg2">
                <a:lumMod val="40000"/>
                <a:lumOff val="6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77" name="Straight Arrow Connector 76"/>
          <p:cNvCxnSpPr/>
          <p:nvPr/>
        </p:nvCxnSpPr>
        <p:spPr bwMode="auto">
          <a:xfrm rot="10800000" flipV="1">
            <a:off x="5562598" y="2438405"/>
            <a:ext cx="914402" cy="685802"/>
          </a:xfrm>
          <a:prstGeom prst="straightConnector1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78" name="Straight Arrow Connector 77"/>
          <p:cNvCxnSpPr/>
          <p:nvPr/>
        </p:nvCxnSpPr>
        <p:spPr bwMode="auto">
          <a:xfrm rot="10800000" flipV="1">
            <a:off x="5737476" y="2721958"/>
            <a:ext cx="739526" cy="554646"/>
          </a:xfrm>
          <a:prstGeom prst="straightConnector1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79" name="Straight Arrow Connector 78"/>
          <p:cNvCxnSpPr/>
          <p:nvPr/>
        </p:nvCxnSpPr>
        <p:spPr bwMode="auto">
          <a:xfrm rot="10800000">
            <a:off x="5563391" y="3125002"/>
            <a:ext cx="174084" cy="151602"/>
          </a:xfrm>
          <a:prstGeom prst="straightConnector1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80" name="Straight Arrow Connector 79"/>
          <p:cNvCxnSpPr/>
          <p:nvPr/>
        </p:nvCxnSpPr>
        <p:spPr bwMode="auto">
          <a:xfrm rot="10800000" flipV="1">
            <a:off x="8001002" y="2305053"/>
            <a:ext cx="990598" cy="742950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81" name="Straight Arrow Connector 80"/>
          <p:cNvCxnSpPr/>
          <p:nvPr/>
        </p:nvCxnSpPr>
        <p:spPr bwMode="auto">
          <a:xfrm rot="10800000" flipV="1">
            <a:off x="7620002" y="1143000"/>
            <a:ext cx="1320800" cy="990601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82" name="Straight Arrow Connector 81"/>
          <p:cNvCxnSpPr/>
          <p:nvPr/>
        </p:nvCxnSpPr>
        <p:spPr bwMode="auto">
          <a:xfrm rot="16200000" flipV="1">
            <a:off x="7353302" y="2400307"/>
            <a:ext cx="914398" cy="380998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83" name="Straight Arrow Connector 82"/>
          <p:cNvCxnSpPr/>
          <p:nvPr/>
        </p:nvCxnSpPr>
        <p:spPr bwMode="auto">
          <a:xfrm rot="10800000" flipV="1">
            <a:off x="7620006" y="1828805"/>
            <a:ext cx="1320800" cy="990600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84" name="Straight Arrow Connector 83"/>
          <p:cNvCxnSpPr/>
          <p:nvPr/>
        </p:nvCxnSpPr>
        <p:spPr bwMode="auto">
          <a:xfrm rot="5400000" flipH="1" flipV="1">
            <a:off x="7277111" y="2476510"/>
            <a:ext cx="685799" cy="1588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85" name="Straight Connector 84"/>
          <p:cNvCxnSpPr/>
          <p:nvPr/>
        </p:nvCxnSpPr>
        <p:spPr bwMode="auto">
          <a:xfrm rot="10800000" flipV="1">
            <a:off x="5029200" y="2133605"/>
            <a:ext cx="2590802" cy="304799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bg2">
                <a:lumMod val="40000"/>
                <a:lumOff val="6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pic>
        <p:nvPicPr>
          <p:cNvPr id="67" name="Picture 66" descr="FrontTopRear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04800" y="2514600"/>
            <a:ext cx="4398956" cy="2630914"/>
          </a:xfrm>
          <a:prstGeom prst="rect">
            <a:avLst/>
          </a:prstGeom>
        </p:spPr>
      </p:pic>
      <p:pic>
        <p:nvPicPr>
          <p:cNvPr id="20" name="Picture 19" descr="ipCoordsIC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495800" y="4191000"/>
            <a:ext cx="2078044" cy="25328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149482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TextBox 74"/>
          <p:cNvSpPr txBox="1"/>
          <p:nvPr/>
        </p:nvSpPr>
        <p:spPr>
          <a:xfrm>
            <a:off x="304800" y="1120170"/>
            <a:ext cx="23230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+mn-lt"/>
              </a:rPr>
              <a:t>Spectral Cues </a:t>
            </a:r>
          </a:p>
        </p:txBody>
      </p:sp>
      <p:sp>
        <p:nvSpPr>
          <p:cNvPr id="32" name="Slide Number Placeholder 31"/>
          <p:cNvSpPr>
            <a:spLocks noGrp="1"/>
          </p:cNvSpPr>
          <p:nvPr>
            <p:ph type="sldNum" sz="quarter" idx="4294967295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/>
          <a:lstStyle/>
          <a:p>
            <a:fld id="{C8A3C2DC-176B-490C-97D2-8ED4C1EC2C7D}" type="slidenum">
              <a:rPr lang="en-US" smtClean="0"/>
              <a:pPr/>
              <a:t>8</a:t>
            </a:fld>
            <a:endParaRPr lang="en-US"/>
          </a:p>
        </p:txBody>
      </p:sp>
      <p:sp>
        <p:nvSpPr>
          <p:cNvPr id="70" name="Title 1"/>
          <p:cNvSpPr txBox="1">
            <a:spLocks/>
          </p:cNvSpPr>
          <p:nvPr/>
        </p:nvSpPr>
        <p:spPr bwMode="auto">
          <a:xfrm>
            <a:off x="228600" y="228600"/>
            <a:ext cx="82296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Spatial </a:t>
            </a:r>
            <a:r>
              <a:rPr kumimoji="0" lang="en-US" sz="4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Hearing</a:t>
            </a:r>
            <a:endParaRPr kumimoji="0" lang="en-US" sz="3600" i="1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20" name="Picture 19" descr="ipCoordsIC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624145" y="4191000"/>
            <a:ext cx="2078044" cy="2532835"/>
          </a:xfrm>
          <a:prstGeom prst="rect">
            <a:avLst/>
          </a:prstGeom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1509695"/>
            <a:ext cx="6624145" cy="49681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9037614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6537" y="3172649"/>
            <a:ext cx="5089798" cy="358420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70" name="Title 1"/>
          <p:cNvSpPr txBox="1">
            <a:spLocks/>
          </p:cNvSpPr>
          <p:nvPr/>
        </p:nvSpPr>
        <p:spPr bwMode="auto">
          <a:xfrm>
            <a:off x="386260" y="55174"/>
            <a:ext cx="82296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1" hangingPunct="1">
              <a:defRPr/>
            </a:pPr>
            <a:r>
              <a:rPr lang="en-US" sz="3200" b="1" kern="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Head-Related Transfer Functions:</a:t>
            </a:r>
          </a:p>
        </p:txBody>
      </p:sp>
      <p:grpSp>
        <p:nvGrpSpPr>
          <p:cNvPr id="29" name="Group 28"/>
          <p:cNvGrpSpPr/>
          <p:nvPr/>
        </p:nvGrpSpPr>
        <p:grpSpPr>
          <a:xfrm>
            <a:off x="65899" y="1243613"/>
            <a:ext cx="2831099" cy="2514600"/>
            <a:chOff x="583015" y="2209800"/>
            <a:chExt cx="3848284" cy="3429000"/>
          </a:xfrm>
        </p:grpSpPr>
        <p:pic>
          <p:nvPicPr>
            <p:cNvPr id="26" name="Picture 25" descr="InEarMic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286000" y="2209800"/>
              <a:ext cx="2145299" cy="2860399"/>
            </a:xfrm>
            <a:prstGeom prst="rect">
              <a:avLst/>
            </a:prstGeom>
          </p:spPr>
        </p:pic>
        <p:cxnSp>
          <p:nvCxnSpPr>
            <p:cNvPr id="45" name="Straight Connector 44"/>
            <p:cNvCxnSpPr/>
            <p:nvPr/>
          </p:nvCxnSpPr>
          <p:spPr bwMode="auto">
            <a:xfrm rot="5400000">
              <a:off x="2313217" y="4011391"/>
              <a:ext cx="1545771" cy="1143001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chemeClr val="bg2">
                  <a:lumMod val="40000"/>
                  <a:lumOff val="6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46" name="Straight Connector 45"/>
            <p:cNvCxnSpPr/>
            <p:nvPr/>
          </p:nvCxnSpPr>
          <p:spPr bwMode="auto">
            <a:xfrm rot="10800000" flipV="1">
              <a:off x="2514603" y="3810005"/>
              <a:ext cx="1143001" cy="304799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chemeClr val="bg2">
                  <a:lumMod val="40000"/>
                  <a:lumOff val="6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47" name="Straight Connector 46"/>
            <p:cNvCxnSpPr/>
            <p:nvPr/>
          </p:nvCxnSpPr>
          <p:spPr bwMode="auto">
            <a:xfrm rot="10800000" flipV="1">
              <a:off x="2514604" y="3810005"/>
              <a:ext cx="1143003" cy="681958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chemeClr val="bg2">
                  <a:lumMod val="40000"/>
                  <a:lumOff val="6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56" name="Straight Connector 55"/>
            <p:cNvCxnSpPr/>
            <p:nvPr/>
          </p:nvCxnSpPr>
          <p:spPr bwMode="auto">
            <a:xfrm rot="10800000" flipV="1">
              <a:off x="1066801" y="3810005"/>
              <a:ext cx="2590802" cy="304799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chemeClr val="bg2">
                  <a:lumMod val="40000"/>
                  <a:lumOff val="6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</p:cxnSp>
        <p:pic>
          <p:nvPicPr>
            <p:cNvPr id="24" name="Picture 23" descr="MicsAndDams.pn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83015" y="4109334"/>
              <a:ext cx="1931585" cy="1529466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59" name="TextBox 58"/>
          <p:cNvSpPr txBox="1"/>
          <p:nvPr/>
        </p:nvSpPr>
        <p:spPr>
          <a:xfrm>
            <a:off x="3581400" y="4114800"/>
            <a:ext cx="206165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 smtClean="0">
                <a:solidFill>
                  <a:schemeClr val="bg1"/>
                </a:solidFill>
                <a:latin typeface="+mn-lt"/>
              </a:rPr>
              <a:t>HRTF is calculated</a:t>
            </a:r>
          </a:p>
        </p:txBody>
      </p:sp>
      <p:sp>
        <p:nvSpPr>
          <p:cNvPr id="19" name="Arc 18"/>
          <p:cNvSpPr/>
          <p:nvPr/>
        </p:nvSpPr>
        <p:spPr bwMode="auto">
          <a:xfrm>
            <a:off x="3028950" y="2454479"/>
            <a:ext cx="1447800" cy="1447800"/>
          </a:xfrm>
          <a:prstGeom prst="arc">
            <a:avLst/>
          </a:prstGeom>
          <a:noFill/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" pitchFamily="18" charset="0"/>
            </a:endParaRPr>
          </a:p>
        </p:txBody>
      </p:sp>
      <p:sp>
        <p:nvSpPr>
          <p:cNvPr id="20" name="Arc 19"/>
          <p:cNvSpPr/>
          <p:nvPr/>
        </p:nvSpPr>
        <p:spPr bwMode="auto">
          <a:xfrm flipH="1">
            <a:off x="4676775" y="2432472"/>
            <a:ext cx="1419225" cy="1447800"/>
          </a:xfrm>
          <a:prstGeom prst="arc">
            <a:avLst/>
          </a:prstGeom>
          <a:noFill/>
          <a:ln w="38100" cap="flat" cmpd="sng" algn="ctr">
            <a:solidFill>
              <a:schemeClr val="tx1"/>
            </a:solidFill>
            <a:prstDash val="solid"/>
            <a:round/>
            <a:headEnd type="arrow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" pitchFamily="18" charset="0"/>
            </a:endParaRPr>
          </a:p>
        </p:txBody>
      </p:sp>
      <p:pic>
        <p:nvPicPr>
          <p:cNvPr id="22" name="Picture 21" descr="ALF.jpg"/>
          <p:cNvPicPr>
            <a:picLocks noChangeAspect="1"/>
          </p:cNvPicPr>
          <p:nvPr/>
        </p:nvPicPr>
        <p:blipFill>
          <a:blip r:embed="rId6" cstate="print"/>
          <a:srcRect b="8147"/>
          <a:stretch>
            <a:fillRect/>
          </a:stretch>
        </p:blipFill>
        <p:spPr>
          <a:xfrm>
            <a:off x="6400195" y="1212353"/>
            <a:ext cx="2652279" cy="246429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691762" y="3164827"/>
            <a:ext cx="590550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dirty="0" smtClean="0"/>
              <a:t>S[n]</a:t>
            </a:r>
            <a:endParaRPr lang="en-US" dirty="0"/>
          </a:p>
        </p:txBody>
      </p:sp>
      <p:sp>
        <p:nvSpPr>
          <p:cNvPr id="25" name="TextBox 24"/>
          <p:cNvSpPr txBox="1"/>
          <p:nvPr/>
        </p:nvSpPr>
        <p:spPr>
          <a:xfrm>
            <a:off x="4795837" y="4490162"/>
            <a:ext cx="590550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dirty="0" smtClean="0"/>
              <a:t>y[n]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132434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RC" val="$|H_{\theta,\phi}(\omega)|\Leftrightarrow|H_{\omega}(\theta,\phi)|$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RC" val="\begin{equation*}&#10;\bf{n}:\mathcal{N}(0,\sigma^2\bf{I})&#10;\end{equation*}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RC" val="\begin{equation*}&#10;\bf{f }=\bf{Yc + n} \label{eq:LSMVN}\\&#10;\end{equation*}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RC" val="\begin{equation*}&#10;\begin{split}&#10;\bf{m_{c}} &amp;=&#10;\left[\begin{array}{c}&#10;E[C_{00}]\\&#10;E[C_{-11}]\\&#10;\vdots \\&#10; E[C_{PP}]\\ &#10;\end{array}\right]&#10;\end{split}&#10;\end{equation*}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RC" val="\begin{equation*}&#10;\begin{split}&#10;\bf{R_{cc}} &amp;=&#10;\left[\begin{array}{cccc}&#10;\sigma_{00}^2&amp; 0&amp; \cdots &amp; 0\\&#10;0&amp; \sigma_{-11}^2 &amp; \cdots &amp;0\\&#10;\vdots &amp; \vdots &amp; \ddots &amp; \vdots \\&#10;0&amp; 0&amp; \cdots &amp; \sigma_{PP}^2 \\&#10;\end{array}\right]&#10;\end{split}&#10;\end{equation*}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RC" val="\begin{equation*}&#10;\bf{\hat{c}}=E[\bf{c|f}] = \bf{m}_c +\bf{R}_{cc}\bf{Y}^T(\bf{YR_{cc}Y^T}+\sigma^2I)^{-1}(f-Ym_c)&#10;\end{equation*}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RC" val="\begin{equation*}&#10;\bf{\hat{c}}=E[\bf{c|f}] = \bf{m}_c +\bf{R}_{cc}\bf{Y}^T(\bf{YR_{cc}Y^T}+\sigma^2I)^{-1}(f-Ym_c)&#10;\end{equation*}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RC" val="\begin{equation*}&#10;\bf{c}:\mathcal{N}(\bf{m}_c,\bf{R}_{cc})&#10;\end{equation*} 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RC" val="\begin{equation*}&#10;\hat{\bf{m}}_c =\frac{1}{M}\sum^{M}_{i=1}\bf{c_i} &#10;\end{equation*}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RC" val="\begin{equation*}&#10;\hat{\sigma}^2_j=\frac{1}{M-1}\sum^{M}_{i=1}({\bf c}_i[j]-\hat{\bf m}_c[j])^2 &#10;\end{equation*}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RC" val="\begin{equation*}&#10;\begin{split}&#10;\bf{R_{cc}} &amp;=&#10;\left[\begin{array}{cccc}&#10;\sigma_{00}^2&amp; 0&amp; \cdots &amp; 0\\&#10;0&amp; \sigma_{-11}^2 &amp; \cdots &amp;0\\&#10;\vdots &amp; \vdots &amp; \ddots &amp; \vdots \\&#10;0&amp; 0&amp; \cdots &amp; \sigma_{PP}^2 \\&#10;\end{array}\right]&#10;\end{split}&#10;\end{equation*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RC" val="\begin{equation*}&#10;Y_{nm}(\phi,\theta)=\left\{&#10;\begin{array}{ll}&#10; N_n^m P_n^m(\cos\theta)\cos (m\phi) &amp; \mbox{if $m \geq 0$} \\&#10; N_n^m P_n^{|m|}(\cos\theta)\sin (m\phi) &amp; \mbox{if $m &lt; 0$} \\&#10;\end{array} &#10;\right.&#10;\end{equation*}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RC" val="\begin{equation*}&#10;\bf{c}:\mathcal{N}(\bf{m}_c,\bf{R}_{cc})&#10;\end{equation*} 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RC" val="\begin{equation*}&#10;\hat{\bf{m}}_c =\frac{1}{M}\sum^{M}_{i=1}\bf{c_i} &#10;\end{equation*}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RC" val="\begin{equation*}&#10;\hat{\sigma}^2_j=\frac{1}{M-1}\sum^{M}_{i=1}({\bf c}_i[j]-\hat{\bf m}_c[j])^2 &#10;\end{equation*}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RC" val="\begin{equation*}&#10;\begin{split}&#10;\bf{R_{cc}} &amp;=&#10;\left[\begin{array}{cccc}&#10;\sigma_{00}^2&amp; 0&amp; \cdots &amp; 0\\&#10;0&amp; \sigma_{-11}^2 &amp; \cdots &amp;0\\&#10;\vdots &amp; \vdots &amp; \ddots &amp; \vdots \\&#10;0&amp; 0&amp; \cdots &amp; \sigma_{PP}^2 \\&#10;\end{array}\right]&#10;\end{split}&#10;\end{equation*}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RC" val="\begin{equation*}&#10;\bf{\hat{c}}=\bf{m}_c +\bf{R}_{cc}\bf{Y}^T(\bf{YR_{cc}Y^T}+\sigma^2I)^{-1}(f-Ym_c)&#10;\end{equation*}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RC" val="\begin{equation*}&#10;\hat{\bf{m}}_c =\frac{1}{M}\sum^{M}_{i=1}\bf{c_i} &#10;\end{equation*}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RC" val="\begin{equation*}&#10;\hat{\sigma}^2_j=\frac{1}{M-1}\sum^{M}_{i=1}({\bf c}_i[j]-\hat{\bf m}_c[j])^2 &#10;\end{equation*}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RC" val="$sign(Y_{nm})$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RC" val="$Y_{nm}$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RC" val="\begin{eqnarray*}&#10;\bf{h}&amp;=&amp; \bf{h_{Sec}}+\bf{h_{Lat}} \\&#10;            &amp;=&amp; \bf{Y_{Sec}c_{Sec}}+\bf{Y_{Lat}\bar{c}_{Lat}} &#10;\end{eqnarray*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RC" val="\begin{equation*}&#10;Y_{nm}(\phi,\theta)=\left\{&#10;\begin{array}{ll}&#10; N_n^m P_n^m(\cos\theta)\cos (m\phi) &amp; \mbox{if $m \geq 0$} \\&#10; N_n^m P_n^{|m|}(\cos\theta)\sin (m\phi) &amp; \mbox{if $m &lt; 0$} \\&#10;\end{array} &#10;\right.&#10;\end{equation*}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RC" val="\begin{eqnarray*}&#10;\bf{\hat{h}}_{Sec}&amp;\approx&amp;\bf{h} - \bf{Y_{Lat}\bar{c}_{Lat}} \\&#10;&amp;\approx&amp;\bf{Y_{Sec}c_{Sec}} \label{eq3:secHRTF}&#10;\end{eqnarray*}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RC" val="\begin{eqnarray*}&#10;\bf{\hat{c}_{Sec}}&amp;=&amp;E[\bf{c|h_{Sec}}] \nonumber \\&#10;&amp;=&amp;\bf{\bar{c}}_{Sec} +\bf{R}_{Sec}\bf{Y_{Sec}}^T(\bf{Y_{Sec}R_{Sec}Y_{Sec}^T}+\sigma^2I)^{-1}(\bf{\hat{h}}_{Sec}-\bf{Y_{Sec}\bar{c}}_{Sec}) \label{eq3:MMSE}&#10;\end{eqnarray*}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RC" val="\begin{equation*}&#10;f(\phi,\theta) = \sum^\infty_{n=0}{\sum^n_{m=-n}{ Y_{nm}(\phi,\theta)C_{nm}}} &#10;\end{equation*}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RC" val="\begin{equation*}&#10;\bf{f = Yc} &#10;\label{eq:LS}&#10;\end{equation*}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RC" val="\begin{equation*}&#10;\bf{\hat{c} = (Y^TY)^{-1}Y^Tf}&#10;\end{equation*}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RC" val="\begin{equation*}&#10;\begin{split}&#10;\mbox{ where } \bf{f} &amp;= [f(\phi_0,\theta_0),f(\phi_1,\theta_1),\cdots ,f(\phi_S,\theta_S)]^T \\&#10;\bf{c} &amp;= [C_{00},C_{1-1},C_{10},C_{11},\cdots ,C_{PP}]^T \\&#10;\bf{Y} &amp;=&#10;\left[\begin{array}{cccc}&#10;Y_{00}(\phi_1,\theta_1) &amp; Y_{-11}(\phi_1,\theta_1) &amp; \cdots &amp; Y_{PP}(\phi_1,\theta_1) \\&#10;Y_{00}(\phi_2,\theta_2) &amp; Y_{-11}(\phi_2,\theta_2) &amp; \cdots &amp; \vdots \\&#10;\vdots &amp; \vdots &amp; \ddots &amp; \vdots \\&#10;Y_{00}(\phi_S,\theta_S) &amp; Y_{-11}(\phi_S,\theta_S) &amp; \cdots &amp; Y_{PP}(\phi_S,\theta_S) \\&#10;\end{array}\right]&#10;\end{split}&#10;\end{equation*}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RC" val="\begin{equation*}&#10;f(\phi,\theta) = \sum^P_{n=0}{\sum^n_{m=-n}{ Y_{nm}(\phi,\theta)C_{nm}}} &#10;\end{equation*}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RC" val="\begin{equation*}&#10;\bf{c}:\mathcal{N}(\bf{m}_c,\bf{R}_{cc})&#10;\end{equation*} "/>
</p:tagLst>
</file>

<file path=ppt/theme/theme1.xml><?xml version="1.0" encoding="utf-8"?>
<a:theme xmlns:a="http://schemas.openxmlformats.org/drawingml/2006/main" name="1_AFRL Briefing template">
  <a:themeElements>
    <a:clrScheme name="1_AFRL Briefing template 1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FF9900"/>
      </a:accent1>
      <a:accent2>
        <a:srgbClr val="3333CC"/>
      </a:accent2>
      <a:accent3>
        <a:srgbClr val="FFFFFF"/>
      </a:accent3>
      <a:accent4>
        <a:srgbClr val="000000"/>
      </a:accent4>
      <a:accent5>
        <a:srgbClr val="FFCAAA"/>
      </a:accent5>
      <a:accent6>
        <a:srgbClr val="2D2DB9"/>
      </a:accent6>
      <a:hlink>
        <a:srgbClr val="CCCCFF"/>
      </a:hlink>
      <a:folHlink>
        <a:srgbClr val="B2B2B2"/>
      </a:folHlink>
    </a:clrScheme>
    <a:fontScheme name="1_AFRL Briefing templat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hlink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6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hlink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6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1_AFRL Briefing template 1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F9900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FFCAA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Unknown Document Type" ma:contentTypeID="0x010104" ma:contentTypeVersion="0" ma:contentTypeDescription="" ma:contentTypeScope="" ma:versionID="05d83ceaa0bbd2e3bc716e6e66bd857a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b3d69fe45253d5ff147bb69036b756a7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3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10FD27F-A4A1-4A64-B302-2D06D2B1F6D2}">
  <ds:schemaRefs>
    <ds:schemaRef ds:uri="http://purl.org/dc/terms/"/>
    <ds:schemaRef ds:uri="http://schemas.microsoft.com/office/2006/documentManagement/types"/>
    <ds:schemaRef ds:uri="http://schemas.openxmlformats.org/package/2006/metadata/core-properties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A8A32053-8C62-408A-B041-88386B9706FA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2F42CA73-07E0-42A5-9217-F5BD6BABBB1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AFRL SECAF Brief - Mr McFawn</Template>
  <TotalTime>35253</TotalTime>
  <Words>1308</Words>
  <Application>Microsoft Office PowerPoint</Application>
  <PresentationFormat>On-screen Show (4:3)</PresentationFormat>
  <Paragraphs>429</Paragraphs>
  <Slides>52</Slides>
  <Notes>48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52</vt:i4>
      </vt:variant>
    </vt:vector>
  </HeadingPairs>
  <TitlesOfParts>
    <vt:vector size="53" baseType="lpstr">
      <vt:lpstr>1_AFRL Briefing template</vt:lpstr>
      <vt:lpstr>Analysis and Prediction of  Protected-Ear Localization</vt:lpstr>
      <vt:lpstr>Overview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Spatial Auditory Displays:</vt:lpstr>
      <vt:lpstr>HRTFs: Idiosyncrasy</vt:lpstr>
      <vt:lpstr>HRTFs: Idiosyncrasy</vt:lpstr>
      <vt:lpstr>HRTFs: Spatial Measurement</vt:lpstr>
      <vt:lpstr>The Problem</vt:lpstr>
      <vt:lpstr>Previous Methods:</vt:lpstr>
      <vt:lpstr>Irrelevant Spectral Details</vt:lpstr>
      <vt:lpstr>Spatial Representation:</vt:lpstr>
      <vt:lpstr>Spherical Harmonics</vt:lpstr>
      <vt:lpstr>Spherical Harmonics</vt:lpstr>
      <vt:lpstr>Spherical Harmonics</vt:lpstr>
      <vt:lpstr>Spherical Harmonics</vt:lpstr>
      <vt:lpstr>Practical SH Expansion</vt:lpstr>
      <vt:lpstr>Spatial Smoothing:</vt:lpstr>
      <vt:lpstr>Perceptual Evaluation</vt:lpstr>
      <vt:lpstr>Recap…</vt:lpstr>
      <vt:lpstr>Bayesian HRTF Model</vt:lpstr>
      <vt:lpstr>Bayesian Estimation</vt:lpstr>
      <vt:lpstr>Bayesian Estimation</vt:lpstr>
      <vt:lpstr>Estimating Hyper-parameters</vt:lpstr>
      <vt:lpstr>Estimating Hyper-parameters</vt:lpstr>
      <vt:lpstr>Expectation-Maximization</vt:lpstr>
      <vt:lpstr>Computational Performance</vt:lpstr>
      <vt:lpstr>Computational Performance</vt:lpstr>
      <vt:lpstr>Perceptual Evaluation</vt:lpstr>
      <vt:lpstr>Recap…</vt:lpstr>
      <vt:lpstr>Further Model Reduction</vt:lpstr>
      <vt:lpstr>Further Model Reduction</vt:lpstr>
      <vt:lpstr>Further Model Reduction</vt:lpstr>
      <vt:lpstr>Sectoral HRTF Model:</vt:lpstr>
      <vt:lpstr>Sectoral HRTF Model:</vt:lpstr>
      <vt:lpstr>Estimating the Sectoral HRTF:</vt:lpstr>
      <vt:lpstr>Why the median plane?</vt:lpstr>
      <vt:lpstr>Perceptual Evaluation</vt:lpstr>
      <vt:lpstr>Perceptual Evaluation</vt:lpstr>
      <vt:lpstr>Recap…</vt:lpstr>
      <vt:lpstr>Thank You</vt:lpstr>
      <vt:lpstr>Project Ideas</vt:lpstr>
      <vt:lpstr>Project Ideas</vt:lpstr>
      <vt:lpstr>Project Ideas</vt:lpstr>
    </vt:vector>
  </TitlesOfParts>
  <Company>DoD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>Default Template</dc:subject>
  <dc:creator>SECDEF</dc:creator>
  <cp:lastModifiedBy>Griffin D. Romigh</cp:lastModifiedBy>
  <cp:revision>1244</cp:revision>
  <dcterms:created xsi:type="dcterms:W3CDTF">2004-06-07T12:08:09Z</dcterms:created>
  <dcterms:modified xsi:type="dcterms:W3CDTF">2014-09-11T17:36:58Z</dcterms:modified>
</cp:coreProperties>
</file>