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310" r:id="rId50"/>
    <p:sldId id="1287" r:id="rId51"/>
    <p:sldId id="1281" r:id="rId52"/>
    <p:sldId id="1226" r:id="rId53"/>
    <p:sldId id="1279" r:id="rId54"/>
    <p:sldId id="1228" r:id="rId55"/>
    <p:sldId id="1229" r:id="rId56"/>
    <p:sldId id="1280" r:id="rId57"/>
    <p:sldId id="1230" r:id="rId58"/>
    <p:sldId id="1231" r:id="rId59"/>
    <p:sldId id="1232" r:id="rId60"/>
    <p:sldId id="1233" r:id="rId61"/>
    <p:sldId id="1246" r:id="rId62"/>
    <p:sldId id="1275" r:id="rId63"/>
    <p:sldId id="1430" r:id="rId64"/>
    <p:sldId id="1472" r:id="rId65"/>
    <p:sldId id="1473" r:id="rId66"/>
    <p:sldId id="1429" r:id="rId67"/>
    <p:sldId id="1235" r:id="rId68"/>
    <p:sldId id="1236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EB1CE-F80B-4146-A5BF-A27852270EE2}" v="3" dt="2022-11-01T02:58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88324" autoAdjust="0"/>
  </p:normalViewPr>
  <p:slideViewPr>
    <p:cSldViewPr snapToObjects="1">
      <p:cViewPr varScale="1">
        <p:scale>
          <a:sx n="77" d="100"/>
          <a:sy n="77" d="100"/>
        </p:scale>
        <p:origin x="1383" y="2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(kernel mechanism called)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18, 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(recall VM lectures)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17 – ECF –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17395</TotalTime>
  <Words>5807</Words>
  <Application>Microsoft Office PowerPoint</Application>
  <PresentationFormat>On-screen Show (4:3)</PresentationFormat>
  <Paragraphs>1344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17th Lecture, March 18, 2025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</vt:lpstr>
      <vt:lpstr>Making fork More Nondeterministic</vt:lpstr>
      <vt:lpstr>Variable delay fork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685</cp:revision>
  <cp:lastPrinted>1999-09-20T15:19:18Z</cp:lastPrinted>
  <dcterms:created xsi:type="dcterms:W3CDTF">2011-10-11T15:51:12Z</dcterms:created>
  <dcterms:modified xsi:type="dcterms:W3CDTF">2025-03-18T07:06:37Z</dcterms:modified>
</cp:coreProperties>
</file>