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309" r:id="rId3"/>
    <p:sldId id="542" r:id="rId4"/>
    <p:sldId id="645" r:id="rId5"/>
    <p:sldId id="737" r:id="rId6"/>
    <p:sldId id="580" r:id="rId7"/>
    <p:sldId id="581" r:id="rId8"/>
    <p:sldId id="697" r:id="rId9"/>
    <p:sldId id="731" r:id="rId10"/>
    <p:sldId id="735" r:id="rId11"/>
    <p:sldId id="733" r:id="rId12"/>
    <p:sldId id="734" r:id="rId13"/>
    <p:sldId id="586" r:id="rId14"/>
    <p:sldId id="646" r:id="rId15"/>
    <p:sldId id="680" r:id="rId16"/>
    <p:sldId id="692" r:id="rId17"/>
    <p:sldId id="661" r:id="rId18"/>
    <p:sldId id="693" r:id="rId19"/>
    <p:sldId id="651" r:id="rId20"/>
    <p:sldId id="639" r:id="rId21"/>
    <p:sldId id="694" r:id="rId22"/>
    <p:sldId id="649" r:id="rId23"/>
    <p:sldId id="597" r:id="rId24"/>
    <p:sldId id="598" r:id="rId25"/>
    <p:sldId id="682" r:id="rId26"/>
    <p:sldId id="599" r:id="rId27"/>
    <p:sldId id="601" r:id="rId28"/>
    <p:sldId id="602" r:id="rId29"/>
    <p:sldId id="663" r:id="rId30"/>
    <p:sldId id="664" r:id="rId31"/>
    <p:sldId id="665" r:id="rId32"/>
    <p:sldId id="666" r:id="rId33"/>
    <p:sldId id="667" r:id="rId34"/>
    <p:sldId id="668" r:id="rId35"/>
    <p:sldId id="695" r:id="rId36"/>
    <p:sldId id="669" r:id="rId37"/>
    <p:sldId id="678" r:id="rId38"/>
    <p:sldId id="670" r:id="rId39"/>
    <p:sldId id="672" r:id="rId40"/>
    <p:sldId id="736" r:id="rId41"/>
    <p:sldId id="673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696" r:id="rId50"/>
    <p:sldId id="637" r:id="rId51"/>
    <p:sldId id="591" r:id="rId52"/>
    <p:sldId id="592" r:id="rId53"/>
    <p:sldId id="593" r:id="rId54"/>
    <p:sldId id="687" r:id="rId55"/>
    <p:sldId id="594" r:id="rId56"/>
    <p:sldId id="595" r:id="rId57"/>
    <p:sldId id="659" r:id="rId58"/>
  </p:sldIdLst>
  <p:sldSz cx="9144000" cy="6858000" type="screen4x3"/>
  <p:notesSz cx="7302500" cy="9586913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737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736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00" autoAdjust="0"/>
  </p:normalViewPr>
  <p:slideViewPr>
    <p:cSldViewPr snapToGrid="0" snapToObjects="1">
      <p:cViewPr varScale="1">
        <p:scale>
          <a:sx n="118" d="100"/>
          <a:sy n="118" d="100"/>
        </p:scale>
        <p:origin x="1728" y="19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8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Raptor Lake is expected to be available second half of 2022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2019-2023: back-and-forth with Samsung for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Jan 23</a:t>
            </a:r>
            <a:r>
              <a:rPr lang="en-US" sz="2000" b="0" baseline="30000"/>
              <a:t>rd</a:t>
            </a:r>
            <a:r>
              <a:rPr lang="en-US" sz="2000" b="0"/>
              <a:t>,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16049" cy="4972050"/>
          </a:xfrm>
        </p:spPr>
        <p:txBody>
          <a:bodyPr/>
          <a:lstStyle/>
          <a:p>
            <a:r>
              <a:rPr lang="en-US" dirty="0"/>
              <a:t>High level goals:</a:t>
            </a:r>
          </a:p>
          <a:p>
            <a:pPr lvl="1"/>
            <a:r>
              <a:rPr lang="en-US" dirty="0"/>
              <a:t>Improve code performance, reliability, and code security (and think a bit about the flip side of that coin)</a:t>
            </a:r>
          </a:p>
          <a:p>
            <a:pPr lvl="2"/>
            <a:r>
              <a:rPr lang="en-US" dirty="0"/>
              <a:t>Understand our toolchain, so we can maximize the benefit we get from it</a:t>
            </a:r>
          </a:p>
          <a:p>
            <a:pPr lvl="2"/>
            <a:r>
              <a:rPr lang="en-US" dirty="0"/>
              <a:t>Empower the compiler to do more or us</a:t>
            </a:r>
          </a:p>
          <a:p>
            <a:pPr lvl="2"/>
            <a:r>
              <a:rPr lang="en-US" dirty="0"/>
              <a:t>Optimize by hand, where, and only where appropriate</a:t>
            </a:r>
          </a:p>
          <a:p>
            <a:pPr lvl="2"/>
            <a:r>
              <a:rPr lang="en-US" dirty="0"/>
              <a:t>Debug deeply rooted problems</a:t>
            </a:r>
          </a:p>
          <a:p>
            <a:pPr lvl="2"/>
            <a:r>
              <a:rPr lang="en-US" dirty="0"/>
              <a:t>Protect the security and reliability of code</a:t>
            </a:r>
          </a:p>
          <a:p>
            <a:pPr lvl="1"/>
            <a:r>
              <a:rPr lang="en-US" dirty="0"/>
              <a:t>Note: Writing assembly is not on this </a:t>
            </a:r>
            <a:r>
              <a:rPr lang="en-US"/>
              <a:t>list!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8892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42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2675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Skylake</a:t>
            </a:r>
            <a:r>
              <a:rPr lang="en-US" sz="16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Kaby</a:t>
            </a:r>
            <a:r>
              <a:rPr lang="en-US" sz="16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Alder Lake	2021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Raptor Lake	2022	  10 nm .. “Intel 7 process”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Meteor Lake.          2023-24?              7 nm … “Intel 4 process”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Raptor Lake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077BBD-F004-BAC7-3933-40C391A4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914400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25196</TotalTime>
  <Words>4848</Words>
  <Application>Microsoft Macintosh PowerPoint</Application>
  <PresentationFormat>On-screen Show (4:3)</PresentationFormat>
  <Paragraphs>970</Paragraphs>
  <Slides>56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Jan 23rd,</vt:lpstr>
      <vt:lpstr>Today: Machine Programming I: Basics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Raptor Lake (2022)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Swarun Kumar</cp:lastModifiedBy>
  <cp:revision>758</cp:revision>
  <cp:lastPrinted>2011-09-12T20:37:42Z</cp:lastPrinted>
  <dcterms:created xsi:type="dcterms:W3CDTF">2012-09-11T15:51:41Z</dcterms:created>
  <dcterms:modified xsi:type="dcterms:W3CDTF">2025-01-21T20:10:04Z</dcterms:modified>
  <cp:category/>
</cp:coreProperties>
</file>