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310" r:id="rId46"/>
    <p:sldId id="1459" r:id="rId47"/>
    <p:sldId id="1460" r:id="rId48"/>
    <p:sldId id="1461" r:id="rId49"/>
    <p:sldId id="1462" r:id="rId50"/>
    <p:sldId id="1463" r:id="rId51"/>
    <p:sldId id="1464" r:id="rId52"/>
    <p:sldId id="1465" r:id="rId53"/>
    <p:sldId id="1466" r:id="rId54"/>
    <p:sldId id="1448" r:id="rId55"/>
    <p:sldId id="1158" r:id="rId56"/>
    <p:sldId id="1162" r:id="rId57"/>
    <p:sldId id="1163" r:id="rId58"/>
    <p:sldId id="1159" r:id="rId59"/>
    <p:sldId id="1176" r:id="rId60"/>
    <p:sldId id="1076" r:id="rId61"/>
    <p:sldId id="1161" r:id="rId62"/>
    <p:sldId id="1077" r:id="rId63"/>
    <p:sldId id="1078" r:id="rId64"/>
    <p:sldId id="1079" r:id="rId65"/>
    <p:sldId id="1080" r:id="rId66"/>
    <p:sldId id="1081" r:id="rId67"/>
    <p:sldId id="1183" r:id="rId68"/>
    <p:sldId id="1086" r:id="rId69"/>
    <p:sldId id="1447" r:id="rId70"/>
    <p:sldId id="1058" r:id="rId71"/>
    <p:sldId id="1059" r:id="rId72"/>
    <p:sldId id="1060" r:id="rId73"/>
    <p:sldId id="1155" r:id="rId74"/>
  </p:sldIdLst>
  <p:sldSz cx="9144000" cy="6858000" type="screen4x3"/>
  <p:notesSz cx="7302500" cy="9586913"/>
  <p:custDataLst>
    <p:tags r:id="rId7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9C99A-8A58-4730-A71F-105B82E854C6}" v="17" dt="2022-12-06T02:42:46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81" d="100"/>
          <a:sy n="81" d="100"/>
        </p:scale>
        <p:origin x="1260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AD9C99A-8A58-4730-A71F-105B82E854C6}"/>
    <pc:docChg chg="addSld delSld modSld sldOrd">
      <pc:chgData name="Phil Gibbons" userId="f619c6e5d38ed7a7" providerId="LiveId" clId="{5AD9C99A-8A58-4730-A71F-105B82E854C6}" dt="2022-12-06T03:00:09.718" v="481"/>
      <pc:docMkLst>
        <pc:docMk/>
      </pc:docMkLst>
      <pc:sldChg chg="modSp add mod ord">
        <pc:chgData name="Phil Gibbons" userId="f619c6e5d38ed7a7" providerId="LiveId" clId="{5AD9C99A-8A58-4730-A71F-105B82E854C6}" dt="2022-12-06T03:00:09.718" v="481"/>
        <pc:sldMkLst>
          <pc:docMk/>
          <pc:sldMk cId="1233805520" sldId="310"/>
        </pc:sldMkLst>
        <pc:spChg chg="mod">
          <ac:chgData name="Phil Gibbons" userId="f619c6e5d38ed7a7" providerId="LiveId" clId="{5AD9C99A-8A58-4730-A71F-105B82E854C6}" dt="2022-12-01T05:46:43.775" v="20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5AD9C99A-8A58-4730-A71F-105B82E854C6}" dt="2022-12-01T05:46:16.154" v="200" actId="2696"/>
        <pc:sldMkLst>
          <pc:docMk/>
          <pc:sldMk cId="1931010306" sldId="730"/>
        </pc:sldMkLst>
        <pc:spChg chg="mod">
          <ac:chgData name="Phil Gibbons" userId="f619c6e5d38ed7a7" providerId="LiveId" clId="{5AD9C99A-8A58-4730-A71F-105B82E854C6}" dt="2022-12-01T01:43:48.295" v="198" actId="1076"/>
          <ac:spMkLst>
            <pc:docMk/>
            <pc:sldMk cId="1931010306" sldId="730"/>
            <ac:spMk id="3" creationId="{00000000-0000-0000-0000-000000000000}"/>
          </ac:spMkLst>
        </pc:spChg>
      </pc:sldChg>
      <pc:sldChg chg="del">
        <pc:chgData name="Phil Gibbons" userId="f619c6e5d38ed7a7" providerId="LiveId" clId="{5AD9C99A-8A58-4730-A71F-105B82E854C6}" dt="2022-12-06T02:33:46.604" v="385" actId="47"/>
        <pc:sldMkLst>
          <pc:docMk/>
          <pc:sldMk cId="0" sldId="1041"/>
        </pc:sldMkLst>
      </pc:sldChg>
      <pc:sldChg chg="del">
        <pc:chgData name="Phil Gibbons" userId="f619c6e5d38ed7a7" providerId="LiveId" clId="{5AD9C99A-8A58-4730-A71F-105B82E854C6}" dt="2022-12-06T02:33:55.207" v="386" actId="47"/>
        <pc:sldMkLst>
          <pc:docMk/>
          <pc:sldMk cId="0" sldId="1042"/>
        </pc:sldMkLst>
      </pc:sldChg>
      <pc:sldChg chg="del">
        <pc:chgData name="Phil Gibbons" userId="f619c6e5d38ed7a7" providerId="LiveId" clId="{5AD9C99A-8A58-4730-A71F-105B82E854C6}" dt="2022-12-06T02:34:04.233" v="388" actId="47"/>
        <pc:sldMkLst>
          <pc:docMk/>
          <pc:sldMk cId="0" sldId="1043"/>
        </pc:sldMkLst>
      </pc:sldChg>
      <pc:sldChg chg="del">
        <pc:chgData name="Phil Gibbons" userId="f619c6e5d38ed7a7" providerId="LiveId" clId="{5AD9C99A-8A58-4730-A71F-105B82E854C6}" dt="2022-12-06T02:33:38.425" v="381" actId="47"/>
        <pc:sldMkLst>
          <pc:docMk/>
          <pc:sldMk cId="0" sldId="1053"/>
        </pc:sldMkLst>
      </pc:sldChg>
      <pc:sldChg chg="del">
        <pc:chgData name="Phil Gibbons" userId="f619c6e5d38ed7a7" providerId="LiveId" clId="{5AD9C99A-8A58-4730-A71F-105B82E854C6}" dt="2022-12-06T02:34:08.609" v="389" actId="47"/>
        <pc:sldMkLst>
          <pc:docMk/>
          <pc:sldMk cId="0" sldId="1054"/>
        </pc:sldMkLst>
      </pc:sldChg>
      <pc:sldChg chg="del">
        <pc:chgData name="Phil Gibbons" userId="f619c6e5d38ed7a7" providerId="LiveId" clId="{5AD9C99A-8A58-4730-A71F-105B82E854C6}" dt="2022-12-06T02:34:11.768" v="390" actId="47"/>
        <pc:sldMkLst>
          <pc:docMk/>
          <pc:sldMk cId="0" sldId="1055"/>
        </pc:sldMkLst>
      </pc:sldChg>
      <pc:sldChg chg="del">
        <pc:chgData name="Phil Gibbons" userId="f619c6e5d38ed7a7" providerId="LiveId" clId="{5AD9C99A-8A58-4730-A71F-105B82E854C6}" dt="2022-12-06T02:34:14.817" v="391" actId="47"/>
        <pc:sldMkLst>
          <pc:docMk/>
          <pc:sldMk cId="0" sldId="1056"/>
        </pc:sldMkLst>
      </pc:sldChg>
      <pc:sldChg chg="del">
        <pc:chgData name="Phil Gibbons" userId="f619c6e5d38ed7a7" providerId="LiveId" clId="{5AD9C99A-8A58-4730-A71F-105B82E854C6}" dt="2022-12-06T02:34:18.083" v="392" actId="47"/>
        <pc:sldMkLst>
          <pc:docMk/>
          <pc:sldMk cId="0" sldId="1057"/>
        </pc:sldMkLst>
      </pc:sldChg>
      <pc:sldChg chg="add">
        <pc:chgData name="Phil Gibbons" userId="f619c6e5d38ed7a7" providerId="LiveId" clId="{5AD9C99A-8A58-4730-A71F-105B82E854C6}" dt="2022-12-06T02:35:19.810" v="394"/>
        <pc:sldMkLst>
          <pc:docMk/>
          <pc:sldMk cId="611517351" sldId="1058"/>
        </pc:sldMkLst>
      </pc:sldChg>
      <pc:sldChg chg="del">
        <pc:chgData name="Phil Gibbons" userId="f619c6e5d38ed7a7" providerId="LiveId" clId="{5AD9C99A-8A58-4730-A71F-105B82E854C6}" dt="2022-12-06T02:35:11.547" v="393" actId="2696"/>
        <pc:sldMkLst>
          <pc:docMk/>
          <pc:sldMk cId="611517351" sldId="1058"/>
        </pc:sldMkLst>
      </pc:sldChg>
      <pc:sldChg chg="add">
        <pc:chgData name="Phil Gibbons" userId="f619c6e5d38ed7a7" providerId="LiveId" clId="{5AD9C99A-8A58-4730-A71F-105B82E854C6}" dt="2022-12-06T02:35:19.810" v="394"/>
        <pc:sldMkLst>
          <pc:docMk/>
          <pc:sldMk cId="2732042312" sldId="1059"/>
        </pc:sldMkLst>
      </pc:sldChg>
      <pc:sldChg chg="del">
        <pc:chgData name="Phil Gibbons" userId="f619c6e5d38ed7a7" providerId="LiveId" clId="{5AD9C99A-8A58-4730-A71F-105B82E854C6}" dt="2022-12-06T02:35:11.547" v="393" actId="2696"/>
        <pc:sldMkLst>
          <pc:docMk/>
          <pc:sldMk cId="2732042312" sldId="1059"/>
        </pc:sldMkLst>
      </pc:sldChg>
      <pc:sldChg chg="add">
        <pc:chgData name="Phil Gibbons" userId="f619c6e5d38ed7a7" providerId="LiveId" clId="{5AD9C99A-8A58-4730-A71F-105B82E854C6}" dt="2022-12-06T02:35:19.810" v="394"/>
        <pc:sldMkLst>
          <pc:docMk/>
          <pc:sldMk cId="1234266584" sldId="1060"/>
        </pc:sldMkLst>
      </pc:sldChg>
      <pc:sldChg chg="del">
        <pc:chgData name="Phil Gibbons" userId="f619c6e5d38ed7a7" providerId="LiveId" clId="{5AD9C99A-8A58-4730-A71F-105B82E854C6}" dt="2022-12-06T02:35:11.547" v="393" actId="2696"/>
        <pc:sldMkLst>
          <pc:docMk/>
          <pc:sldMk cId="1234266584" sldId="1060"/>
        </pc:sldMkLst>
      </pc:sldChg>
      <pc:sldChg chg="del">
        <pc:chgData name="Phil Gibbons" userId="f619c6e5d38ed7a7" providerId="LiveId" clId="{5AD9C99A-8A58-4730-A71F-105B82E854C6}" dt="2022-12-06T02:35:49.509" v="395" actId="47"/>
        <pc:sldMkLst>
          <pc:docMk/>
          <pc:sldMk cId="0" sldId="1061"/>
        </pc:sldMkLst>
      </pc:sldChg>
      <pc:sldChg chg="del">
        <pc:chgData name="Phil Gibbons" userId="f619c6e5d38ed7a7" providerId="LiveId" clId="{5AD9C99A-8A58-4730-A71F-105B82E854C6}" dt="2022-12-06T02:35:55.514" v="396" actId="47"/>
        <pc:sldMkLst>
          <pc:docMk/>
          <pc:sldMk cId="0" sldId="1062"/>
        </pc:sldMkLst>
      </pc:sldChg>
      <pc:sldChg chg="del">
        <pc:chgData name="Phil Gibbons" userId="f619c6e5d38ed7a7" providerId="LiveId" clId="{5AD9C99A-8A58-4730-A71F-105B82E854C6}" dt="2022-12-06T02:36:00.878" v="397" actId="47"/>
        <pc:sldMkLst>
          <pc:docMk/>
          <pc:sldMk cId="0" sldId="1063"/>
        </pc:sldMkLst>
      </pc:sldChg>
      <pc:sldChg chg="del">
        <pc:chgData name="Phil Gibbons" userId="f619c6e5d38ed7a7" providerId="LiveId" clId="{5AD9C99A-8A58-4730-A71F-105B82E854C6}" dt="2022-12-06T02:31:07.803" v="376" actId="47"/>
        <pc:sldMkLst>
          <pc:docMk/>
          <pc:sldMk cId="0" sldId="1064"/>
        </pc:sldMkLst>
      </pc:sldChg>
      <pc:sldChg chg="del">
        <pc:chgData name="Phil Gibbons" userId="f619c6e5d38ed7a7" providerId="LiveId" clId="{5AD9C99A-8A58-4730-A71F-105B82E854C6}" dt="2022-12-06T02:31:04.973" v="375" actId="47"/>
        <pc:sldMkLst>
          <pc:docMk/>
          <pc:sldMk cId="0" sldId="1065"/>
        </pc:sldMkLst>
      </pc:sldChg>
      <pc:sldChg chg="modSp mod">
        <pc:chgData name="Phil Gibbons" userId="f619c6e5d38ed7a7" providerId="LiveId" clId="{5AD9C99A-8A58-4730-A71F-105B82E854C6}" dt="2022-12-06T02:25:07.243" v="359" actId="20577"/>
        <pc:sldMkLst>
          <pc:docMk/>
          <pc:sldMk cId="0" sldId="1086"/>
        </pc:sldMkLst>
        <pc:spChg chg="mod">
          <ac:chgData name="Phil Gibbons" userId="f619c6e5d38ed7a7" providerId="LiveId" clId="{5AD9C99A-8A58-4730-A71F-105B82E854C6}" dt="2022-12-06T02:25:07.243" v="359" actId="20577"/>
          <ac:spMkLst>
            <pc:docMk/>
            <pc:sldMk cId="0" sldId="1086"/>
            <ac:spMk id="381954" creationId="{00000000-0000-0000-0000-000000000000}"/>
          </ac:spMkLst>
        </pc:spChg>
      </pc:sldChg>
      <pc:sldChg chg="del">
        <pc:chgData name="Phil Gibbons" userId="f619c6e5d38ed7a7" providerId="LiveId" clId="{5AD9C99A-8A58-4730-A71F-105B82E854C6}" dt="2022-12-06T02:43:10.052" v="421" actId="47"/>
        <pc:sldMkLst>
          <pc:docMk/>
          <pc:sldMk cId="0" sldId="1089"/>
        </pc:sldMkLst>
      </pc:sldChg>
      <pc:sldChg chg="del">
        <pc:chgData name="Phil Gibbons" userId="f619c6e5d38ed7a7" providerId="LiveId" clId="{5AD9C99A-8A58-4730-A71F-105B82E854C6}" dt="2022-12-06T02:37:51.016" v="401" actId="47"/>
        <pc:sldMkLst>
          <pc:docMk/>
          <pc:sldMk cId="0" sldId="1090"/>
        </pc:sldMkLst>
      </pc:sldChg>
      <pc:sldChg chg="del">
        <pc:chgData name="Phil Gibbons" userId="f619c6e5d38ed7a7" providerId="LiveId" clId="{5AD9C99A-8A58-4730-A71F-105B82E854C6}" dt="2022-12-06T02:43:19.229" v="422" actId="47"/>
        <pc:sldMkLst>
          <pc:docMk/>
          <pc:sldMk cId="0" sldId="1091"/>
        </pc:sldMkLst>
      </pc:sldChg>
      <pc:sldChg chg="del">
        <pc:chgData name="Phil Gibbons" userId="f619c6e5d38ed7a7" providerId="LiveId" clId="{5AD9C99A-8A58-4730-A71F-105B82E854C6}" dt="2022-12-06T02:43:24.107" v="423" actId="47"/>
        <pc:sldMkLst>
          <pc:docMk/>
          <pc:sldMk cId="0" sldId="1092"/>
        </pc:sldMkLst>
      </pc:sldChg>
      <pc:sldChg chg="del">
        <pc:chgData name="Phil Gibbons" userId="f619c6e5d38ed7a7" providerId="LiveId" clId="{5AD9C99A-8A58-4730-A71F-105B82E854C6}" dt="2022-12-06T02:43:29.580" v="424" actId="47"/>
        <pc:sldMkLst>
          <pc:docMk/>
          <pc:sldMk cId="0" sldId="1093"/>
        </pc:sldMkLst>
      </pc:sldChg>
      <pc:sldChg chg="del">
        <pc:chgData name="Phil Gibbons" userId="f619c6e5d38ed7a7" providerId="LiveId" clId="{5AD9C99A-8A58-4730-A71F-105B82E854C6}" dt="2022-12-06T02:43:33.830" v="425" actId="47"/>
        <pc:sldMkLst>
          <pc:docMk/>
          <pc:sldMk cId="0" sldId="1094"/>
        </pc:sldMkLst>
      </pc:sldChg>
      <pc:sldChg chg="del">
        <pc:chgData name="Phil Gibbons" userId="f619c6e5d38ed7a7" providerId="LiveId" clId="{5AD9C99A-8A58-4730-A71F-105B82E854C6}" dt="2022-12-06T02:37:57.111" v="402" actId="47"/>
        <pc:sldMkLst>
          <pc:docMk/>
          <pc:sldMk cId="0" sldId="1095"/>
        </pc:sldMkLst>
      </pc:sldChg>
      <pc:sldChg chg="del">
        <pc:chgData name="Phil Gibbons" userId="f619c6e5d38ed7a7" providerId="LiveId" clId="{5AD9C99A-8A58-4730-A71F-105B82E854C6}" dt="2022-12-06T02:38:00.955" v="403" actId="47"/>
        <pc:sldMkLst>
          <pc:docMk/>
          <pc:sldMk cId="0" sldId="1096"/>
        </pc:sldMkLst>
      </pc:sldChg>
      <pc:sldChg chg="del ord">
        <pc:chgData name="Phil Gibbons" userId="f619c6e5d38ed7a7" providerId="LiveId" clId="{5AD9C99A-8A58-4730-A71F-105B82E854C6}" dt="2022-12-06T02:39:06.323" v="406" actId="47"/>
        <pc:sldMkLst>
          <pc:docMk/>
          <pc:sldMk cId="0" sldId="1097"/>
        </pc:sldMkLst>
      </pc:sldChg>
      <pc:sldChg chg="del">
        <pc:chgData name="Phil Gibbons" userId="f619c6e5d38ed7a7" providerId="LiveId" clId="{5AD9C99A-8A58-4730-A71F-105B82E854C6}" dt="2022-12-06T02:39:13.308" v="407" actId="47"/>
        <pc:sldMkLst>
          <pc:docMk/>
          <pc:sldMk cId="0" sldId="1098"/>
        </pc:sldMkLst>
      </pc:sldChg>
      <pc:sldChg chg="del">
        <pc:chgData name="Phil Gibbons" userId="f619c6e5d38ed7a7" providerId="LiveId" clId="{5AD9C99A-8A58-4730-A71F-105B82E854C6}" dt="2022-12-06T02:39:18.327" v="408" actId="47"/>
        <pc:sldMkLst>
          <pc:docMk/>
          <pc:sldMk cId="0" sldId="1099"/>
        </pc:sldMkLst>
      </pc:sldChg>
      <pc:sldChg chg="del">
        <pc:chgData name="Phil Gibbons" userId="f619c6e5d38ed7a7" providerId="LiveId" clId="{5AD9C99A-8A58-4730-A71F-105B82E854C6}" dt="2022-12-06T02:39:22.344" v="409" actId="47"/>
        <pc:sldMkLst>
          <pc:docMk/>
          <pc:sldMk cId="0" sldId="1100"/>
        </pc:sldMkLst>
      </pc:sldChg>
      <pc:sldChg chg="del">
        <pc:chgData name="Phil Gibbons" userId="f619c6e5d38ed7a7" providerId="LiveId" clId="{5AD9C99A-8A58-4730-A71F-105B82E854C6}" dt="2022-12-06T02:39:30.537" v="410" actId="47"/>
        <pc:sldMkLst>
          <pc:docMk/>
          <pc:sldMk cId="0" sldId="1101"/>
        </pc:sldMkLst>
      </pc:sldChg>
      <pc:sldChg chg="del">
        <pc:chgData name="Phil Gibbons" userId="f619c6e5d38ed7a7" providerId="LiveId" clId="{5AD9C99A-8A58-4730-A71F-105B82E854C6}" dt="2022-12-06T02:39:42.487" v="411" actId="47"/>
        <pc:sldMkLst>
          <pc:docMk/>
          <pc:sldMk cId="0" sldId="1102"/>
        </pc:sldMkLst>
      </pc:sldChg>
      <pc:sldChg chg="del">
        <pc:chgData name="Phil Gibbons" userId="f619c6e5d38ed7a7" providerId="LiveId" clId="{5AD9C99A-8A58-4730-A71F-105B82E854C6}" dt="2022-12-06T02:39:49.321" v="412" actId="47"/>
        <pc:sldMkLst>
          <pc:docMk/>
          <pc:sldMk cId="0" sldId="1103"/>
        </pc:sldMkLst>
      </pc:sldChg>
      <pc:sldChg chg="del">
        <pc:chgData name="Phil Gibbons" userId="f619c6e5d38ed7a7" providerId="LiveId" clId="{5AD9C99A-8A58-4730-A71F-105B82E854C6}" dt="2022-12-06T02:39:52.072" v="413" actId="47"/>
        <pc:sldMkLst>
          <pc:docMk/>
          <pc:sldMk cId="0" sldId="1104"/>
        </pc:sldMkLst>
      </pc:sldChg>
      <pc:sldChg chg="del">
        <pc:chgData name="Phil Gibbons" userId="f619c6e5d38ed7a7" providerId="LiveId" clId="{5AD9C99A-8A58-4730-A71F-105B82E854C6}" dt="2022-12-06T02:39:56.450" v="414" actId="47"/>
        <pc:sldMkLst>
          <pc:docMk/>
          <pc:sldMk cId="0" sldId="1106"/>
        </pc:sldMkLst>
      </pc:sldChg>
      <pc:sldChg chg="modSp mod">
        <pc:chgData name="Phil Gibbons" userId="f619c6e5d38ed7a7" providerId="LiveId" clId="{5AD9C99A-8A58-4730-A71F-105B82E854C6}" dt="2022-12-01T05:46:29.176" v="204" actId="20577"/>
        <pc:sldMkLst>
          <pc:docMk/>
          <pc:sldMk cId="0" sldId="1144"/>
        </pc:sldMkLst>
        <pc:spChg chg="mod">
          <ac:chgData name="Phil Gibbons" userId="f619c6e5d38ed7a7" providerId="LiveId" clId="{5AD9C99A-8A58-4730-A71F-105B82E854C6}" dt="2022-12-01T05:46:29.176" v="204" actId="20577"/>
          <ac:spMkLst>
            <pc:docMk/>
            <pc:sldMk cId="0" sldId="1144"/>
            <ac:spMk id="9218" creationId="{00000000-0000-0000-0000-000000000000}"/>
          </ac:spMkLst>
        </pc:spChg>
      </pc:sldChg>
      <pc:sldChg chg="modSp mod ord">
        <pc:chgData name="Phil Gibbons" userId="f619c6e5d38ed7a7" providerId="LiveId" clId="{5AD9C99A-8A58-4730-A71F-105B82E854C6}" dt="2022-12-06T02:53:52.127" v="479" actId="20577"/>
        <pc:sldMkLst>
          <pc:docMk/>
          <pc:sldMk cId="0" sldId="1145"/>
        </pc:sldMkLst>
        <pc:spChg chg="mod">
          <ac:chgData name="Phil Gibbons" userId="f619c6e5d38ed7a7" providerId="LiveId" clId="{5AD9C99A-8A58-4730-A71F-105B82E854C6}" dt="2022-12-06T02:53:52.127" v="479" actId="20577"/>
          <ac:spMkLst>
            <pc:docMk/>
            <pc:sldMk cId="0" sldId="1145"/>
            <ac:spMk id="3" creationId="{00000000-0000-0000-0000-000000000000}"/>
          </ac:spMkLst>
        </pc:spChg>
      </pc:sldChg>
      <pc:sldChg chg="del">
        <pc:chgData name="Phil Gibbons" userId="f619c6e5d38ed7a7" providerId="LiveId" clId="{5AD9C99A-8A58-4730-A71F-105B82E854C6}" dt="2022-12-06T02:33:29.776" v="378" actId="47"/>
        <pc:sldMkLst>
          <pc:docMk/>
          <pc:sldMk cId="0" sldId="1146"/>
        </pc:sldMkLst>
      </pc:sldChg>
      <pc:sldChg chg="del">
        <pc:chgData name="Phil Gibbons" userId="f619c6e5d38ed7a7" providerId="LiveId" clId="{5AD9C99A-8A58-4730-A71F-105B82E854C6}" dt="2022-12-06T02:33:33.872" v="379" actId="47"/>
        <pc:sldMkLst>
          <pc:docMk/>
          <pc:sldMk cId="0" sldId="1147"/>
        </pc:sldMkLst>
      </pc:sldChg>
      <pc:sldChg chg="del">
        <pc:chgData name="Phil Gibbons" userId="f619c6e5d38ed7a7" providerId="LiveId" clId="{5AD9C99A-8A58-4730-A71F-105B82E854C6}" dt="2022-12-06T02:33:36.375" v="380" actId="47"/>
        <pc:sldMkLst>
          <pc:docMk/>
          <pc:sldMk cId="0" sldId="1150"/>
        </pc:sldMkLst>
      </pc:sldChg>
      <pc:sldChg chg="del">
        <pc:chgData name="Phil Gibbons" userId="f619c6e5d38ed7a7" providerId="LiveId" clId="{5AD9C99A-8A58-4730-A71F-105B82E854C6}" dt="2022-12-06T02:33:42.710" v="383" actId="47"/>
        <pc:sldMkLst>
          <pc:docMk/>
          <pc:sldMk cId="0" sldId="1152"/>
        </pc:sldMkLst>
      </pc:sldChg>
      <pc:sldChg chg="del">
        <pc:chgData name="Phil Gibbons" userId="f619c6e5d38ed7a7" providerId="LiveId" clId="{5AD9C99A-8A58-4730-A71F-105B82E854C6}" dt="2022-12-06T02:33:40.553" v="382" actId="47"/>
        <pc:sldMkLst>
          <pc:docMk/>
          <pc:sldMk cId="0" sldId="1153"/>
        </pc:sldMkLst>
      </pc:sldChg>
      <pc:sldChg chg="del">
        <pc:chgData name="Phil Gibbons" userId="f619c6e5d38ed7a7" providerId="LiveId" clId="{5AD9C99A-8A58-4730-A71F-105B82E854C6}" dt="2022-12-06T02:33:44.993" v="384" actId="47"/>
        <pc:sldMkLst>
          <pc:docMk/>
          <pc:sldMk cId="0" sldId="1154"/>
        </pc:sldMkLst>
      </pc:sldChg>
      <pc:sldChg chg="mod ord modShow">
        <pc:chgData name="Phil Gibbons" userId="f619c6e5d38ed7a7" providerId="LiveId" clId="{5AD9C99A-8A58-4730-A71F-105B82E854C6}" dt="2022-12-06T02:29:00.723" v="371" actId="729"/>
        <pc:sldMkLst>
          <pc:docMk/>
          <pc:sldMk cId="0" sldId="1155"/>
        </pc:sldMkLst>
      </pc:sldChg>
      <pc:sldChg chg="del">
        <pc:chgData name="Phil Gibbons" userId="f619c6e5d38ed7a7" providerId="LiveId" clId="{5AD9C99A-8A58-4730-A71F-105B82E854C6}" dt="2022-12-06T02:34:00.166" v="387" actId="47"/>
        <pc:sldMkLst>
          <pc:docMk/>
          <pc:sldMk cId="1371018328" sldId="1160"/>
        </pc:sldMkLst>
      </pc:sldChg>
      <pc:sldChg chg="del">
        <pc:chgData name="Phil Gibbons" userId="f619c6e5d38ed7a7" providerId="LiveId" clId="{5AD9C99A-8A58-4730-A71F-105B82E854C6}" dt="2022-12-06T02:25:18.831" v="360" actId="47"/>
        <pc:sldMkLst>
          <pc:docMk/>
          <pc:sldMk cId="2112418917" sldId="1164"/>
        </pc:sldMkLst>
      </pc:sldChg>
      <pc:sldChg chg="modSp mod">
        <pc:chgData name="Phil Gibbons" userId="f619c6e5d38ed7a7" providerId="LiveId" clId="{5AD9C99A-8A58-4730-A71F-105B82E854C6}" dt="2022-12-06T02:49:26.083" v="445" actId="20577"/>
        <pc:sldMkLst>
          <pc:docMk/>
          <pc:sldMk cId="4041522329" sldId="1173"/>
        </pc:sldMkLst>
        <pc:spChg chg="mod">
          <ac:chgData name="Phil Gibbons" userId="f619c6e5d38ed7a7" providerId="LiveId" clId="{5AD9C99A-8A58-4730-A71F-105B82E854C6}" dt="2022-12-06T02:49:26.083" v="445" actId="20577"/>
          <ac:spMkLst>
            <pc:docMk/>
            <pc:sldMk cId="4041522329" sldId="1173"/>
            <ac:spMk id="3" creationId="{00000000-0000-0000-0000-000000000000}"/>
          </ac:spMkLst>
        </pc:spChg>
      </pc:sldChg>
      <pc:sldChg chg="modSp mod">
        <pc:chgData name="Phil Gibbons" userId="f619c6e5d38ed7a7" providerId="LiveId" clId="{5AD9C99A-8A58-4730-A71F-105B82E854C6}" dt="2022-12-06T02:49:11.452" v="444" actId="20577"/>
        <pc:sldMkLst>
          <pc:docMk/>
          <pc:sldMk cId="252789648" sldId="1174"/>
        </pc:sldMkLst>
        <pc:spChg chg="mod">
          <ac:chgData name="Phil Gibbons" userId="f619c6e5d38ed7a7" providerId="LiveId" clId="{5AD9C99A-8A58-4730-A71F-105B82E854C6}" dt="2022-12-06T02:49:11.452" v="444" actId="20577"/>
          <ac:spMkLst>
            <pc:docMk/>
            <pc:sldMk cId="252789648" sldId="1174"/>
            <ac:spMk id="3" creationId="{00000000-0000-0000-0000-000000000000}"/>
          </ac:spMkLst>
        </pc:spChg>
      </pc:sldChg>
      <pc:sldChg chg="modSp mod ord">
        <pc:chgData name="Phil Gibbons" userId="f619c6e5d38ed7a7" providerId="LiveId" clId="{5AD9C99A-8A58-4730-A71F-105B82E854C6}" dt="2022-12-06T02:49:42.271" v="455" actId="6549"/>
        <pc:sldMkLst>
          <pc:docMk/>
          <pc:sldMk cId="512908951" sldId="1176"/>
        </pc:sldMkLst>
        <pc:spChg chg="mod">
          <ac:chgData name="Phil Gibbons" userId="f619c6e5d38ed7a7" providerId="LiveId" clId="{5AD9C99A-8A58-4730-A71F-105B82E854C6}" dt="2022-12-06T02:49:42.271" v="455" actId="6549"/>
          <ac:spMkLst>
            <pc:docMk/>
            <pc:sldMk cId="512908951" sldId="1176"/>
            <ac:spMk id="3" creationId="{00000000-0000-0000-0000-000000000000}"/>
          </ac:spMkLst>
        </pc:spChg>
      </pc:sldChg>
      <pc:sldChg chg="del ord">
        <pc:chgData name="Phil Gibbons" userId="f619c6e5d38ed7a7" providerId="LiveId" clId="{5AD9C99A-8A58-4730-A71F-105B82E854C6}" dt="2022-12-06T02:42:09.873" v="419" actId="47"/>
        <pc:sldMkLst>
          <pc:docMk/>
          <pc:sldMk cId="2211437688" sldId="1180"/>
        </pc:sldMkLst>
      </pc:sldChg>
      <pc:sldChg chg="del ord">
        <pc:chgData name="Phil Gibbons" userId="f619c6e5d38ed7a7" providerId="LiveId" clId="{5AD9C99A-8A58-4730-A71F-105B82E854C6}" dt="2022-12-06T02:43:50.203" v="428" actId="47"/>
        <pc:sldMkLst>
          <pc:docMk/>
          <pc:sldMk cId="2115805694" sldId="1181"/>
        </pc:sldMkLst>
      </pc:sldChg>
      <pc:sldChg chg="ord">
        <pc:chgData name="Phil Gibbons" userId="f619c6e5d38ed7a7" providerId="LiveId" clId="{5AD9C99A-8A58-4730-A71F-105B82E854C6}" dt="2022-12-06T02:20:17.508" v="342"/>
        <pc:sldMkLst>
          <pc:docMk/>
          <pc:sldMk cId="1237648845" sldId="1182"/>
        </pc:sldMkLst>
      </pc:sldChg>
      <pc:sldChg chg="del">
        <pc:chgData name="Phil Gibbons" userId="f619c6e5d38ed7a7" providerId="LiveId" clId="{5AD9C99A-8A58-4730-A71F-105B82E854C6}" dt="2022-11-29T01:51:51.317" v="66" actId="47"/>
        <pc:sldMkLst>
          <pc:docMk/>
          <pc:sldMk cId="3643781424" sldId="1184"/>
        </pc:sldMkLst>
      </pc:sldChg>
      <pc:sldChg chg="modSp add mod">
        <pc:chgData name="Phil Gibbons" userId="f619c6e5d38ed7a7" providerId="LiveId" clId="{5AD9C99A-8A58-4730-A71F-105B82E854C6}" dt="2022-12-06T02:11:17.031" v="323" actId="20577"/>
        <pc:sldMkLst>
          <pc:docMk/>
          <pc:sldMk cId="3900095691" sldId="1387"/>
        </pc:sldMkLst>
        <pc:spChg chg="mod">
          <ac:chgData name="Phil Gibbons" userId="f619c6e5d38ed7a7" providerId="LiveId" clId="{5AD9C99A-8A58-4730-A71F-105B82E854C6}" dt="2022-12-06T02:11:17.031" v="323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modSp add del mod">
        <pc:chgData name="Phil Gibbons" userId="f619c6e5d38ed7a7" providerId="LiveId" clId="{5AD9C99A-8A58-4730-A71F-105B82E854C6}" dt="2022-12-06T02:40:23.923" v="415" actId="47"/>
        <pc:sldMkLst>
          <pc:docMk/>
          <pc:sldMk cId="0" sldId="1437"/>
        </pc:sldMkLst>
        <pc:spChg chg="mod">
          <ac:chgData name="Phil Gibbons" userId="f619c6e5d38ed7a7" providerId="LiveId" clId="{5AD9C99A-8A58-4730-A71F-105B82E854C6}" dt="2022-12-06T02:13:49.498" v="328" actId="5793"/>
          <ac:spMkLst>
            <pc:docMk/>
            <pc:sldMk cId="0" sldId="1437"/>
            <ac:spMk id="3" creationId="{00000000-0000-0000-0000-000000000000}"/>
          </ac:spMkLst>
        </pc:spChg>
      </pc:sldChg>
      <pc:sldChg chg="add del">
        <pc:chgData name="Phil Gibbons" userId="f619c6e5d38ed7a7" providerId="LiveId" clId="{5AD9C99A-8A58-4730-A71F-105B82E854C6}" dt="2022-12-06T02:27:50.508" v="367" actId="47"/>
        <pc:sldMkLst>
          <pc:docMk/>
          <pc:sldMk cId="0" sldId="1438"/>
        </pc:sldMkLst>
      </pc:sldChg>
      <pc:sldChg chg="modSp add del mod">
        <pc:chgData name="Phil Gibbons" userId="f619c6e5d38ed7a7" providerId="LiveId" clId="{5AD9C99A-8A58-4730-A71F-105B82E854C6}" dt="2022-12-06T02:23:38.277" v="346" actId="47"/>
        <pc:sldMkLst>
          <pc:docMk/>
          <pc:sldMk cId="1554687025" sldId="1438"/>
        </pc:sldMkLst>
        <pc:spChg chg="mod">
          <ac:chgData name="Phil Gibbons" userId="f619c6e5d38ed7a7" providerId="LiveId" clId="{5AD9C99A-8A58-4730-A71F-105B82E854C6}" dt="2022-12-06T02:21:58.512" v="345" actId="207"/>
          <ac:spMkLst>
            <pc:docMk/>
            <pc:sldMk cId="1554687025" sldId="1438"/>
            <ac:spMk id="3" creationId="{00000000-0000-0000-0000-000000000000}"/>
          </ac:spMkLst>
        </pc:spChg>
      </pc:sldChg>
      <pc:sldChg chg="add del">
        <pc:chgData name="Phil Gibbons" userId="f619c6e5d38ed7a7" providerId="LiveId" clId="{5AD9C99A-8A58-4730-A71F-105B82E854C6}" dt="2022-12-06T02:24:43.528" v="348" actId="47"/>
        <pc:sldMkLst>
          <pc:docMk/>
          <pc:sldMk cId="2570345202" sldId="1438"/>
        </pc:sldMkLst>
      </pc:sldChg>
      <pc:sldChg chg="add">
        <pc:chgData name="Phil Gibbons" userId="f619c6e5d38ed7a7" providerId="LiveId" clId="{5AD9C99A-8A58-4730-A71F-105B82E854C6}" dt="2022-12-06T02:28:40.057" v="368"/>
        <pc:sldMkLst>
          <pc:docMk/>
          <pc:sldMk cId="1652818978" sldId="1447"/>
        </pc:sldMkLst>
      </pc:sldChg>
      <pc:sldChg chg="add">
        <pc:chgData name="Phil Gibbons" userId="f619c6e5d38ed7a7" providerId="LiveId" clId="{5AD9C99A-8A58-4730-A71F-105B82E854C6}" dt="2022-12-06T02:30:54.423" v="374"/>
        <pc:sldMkLst>
          <pc:docMk/>
          <pc:sldMk cId="0" sldId="1448"/>
        </pc:sldMkLst>
      </pc:sldChg>
      <pc:sldChg chg="add del">
        <pc:chgData name="Phil Gibbons" userId="f619c6e5d38ed7a7" providerId="LiveId" clId="{5AD9C99A-8A58-4730-A71F-105B82E854C6}" dt="2022-12-06T02:30:12.065" v="373" actId="47"/>
        <pc:sldMkLst>
          <pc:docMk/>
          <pc:sldMk cId="2346795691" sldId="1448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49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0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1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2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3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4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5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6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7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1243529683" sldId="1458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59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0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1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2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3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4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5"/>
        </pc:sldMkLst>
      </pc:sldChg>
      <pc:sldChg chg="add">
        <pc:chgData name="Phil Gibbons" userId="f619c6e5d38ed7a7" providerId="LiveId" clId="{5AD9C99A-8A58-4730-A71F-105B82E854C6}" dt="2022-12-06T02:33:11.021" v="377"/>
        <pc:sldMkLst>
          <pc:docMk/>
          <pc:sldMk cId="0" sldId="1466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67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68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69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0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1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2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3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4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5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6"/>
        </pc:sldMkLst>
      </pc:sldChg>
      <pc:sldChg chg="add">
        <pc:chgData name="Phil Gibbons" userId="f619c6e5d38ed7a7" providerId="LiveId" clId="{5AD9C99A-8A58-4730-A71F-105B82E854C6}" dt="2022-12-06T02:37:45.278" v="400"/>
        <pc:sldMkLst>
          <pc:docMk/>
          <pc:sldMk cId="0" sldId="1477"/>
        </pc:sldMkLst>
      </pc:sldChg>
      <pc:sldChg chg="add ord">
        <pc:chgData name="Phil Gibbons" userId="f619c6e5d38ed7a7" providerId="LiveId" clId="{5AD9C99A-8A58-4730-A71F-105B82E854C6}" dt="2022-12-06T02:48:46.616" v="442"/>
        <pc:sldMkLst>
          <pc:docMk/>
          <pc:sldMk cId="162513423" sldId="1478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79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0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1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2"/>
        </pc:sldMkLst>
      </pc:sldChg>
      <pc:sldChg chg="add">
        <pc:chgData name="Phil Gibbons" userId="f619c6e5d38ed7a7" providerId="LiveId" clId="{5AD9C99A-8A58-4730-A71F-105B82E854C6}" dt="2022-12-06T02:42:46.888" v="420"/>
        <pc:sldMkLst>
          <pc:docMk/>
          <pc:sldMk cId="0" sldId="1483"/>
        </pc:sldMkLst>
      </pc:sldChg>
      <pc:sldChg chg="add ord">
        <pc:chgData name="Phil Gibbons" userId="f619c6e5d38ed7a7" providerId="LiveId" clId="{5AD9C99A-8A58-4730-A71F-105B82E854C6}" dt="2022-12-06T02:43:47.888" v="427"/>
        <pc:sldMkLst>
          <pc:docMk/>
          <pc:sldMk cId="2050665144" sldId="1484"/>
        </pc:sldMkLst>
      </pc:sldChg>
    </pc:docChg>
  </pc:docChgLst>
  <pc:docChgLst>
    <pc:chgData name="Phil Gibbons" userId="f619c6e5d38ed7a7" providerId="LiveId" clId="{0AEF0216-916A-425F-AE80-C235C3A27F6B}"/>
    <pc:docChg chg="undo custSel addSld delSld modSld">
      <pc:chgData name="Phil Gibbons" userId="f619c6e5d38ed7a7" providerId="LiveId" clId="{0AEF0216-916A-425F-AE80-C235C3A27F6B}" dt="2020-10-13T02:33:51.020" v="1238" actId="1076"/>
      <pc:docMkLst>
        <pc:docMk/>
      </pc:docMkLst>
      <pc:sldChg chg="del">
        <pc:chgData name="Phil Gibbons" userId="f619c6e5d38ed7a7" providerId="LiveId" clId="{0AEF0216-916A-425F-AE80-C235C3A27F6B}" dt="2020-10-12T23:37:11.123" v="8" actId="47"/>
        <pc:sldMkLst>
          <pc:docMk/>
          <pc:sldMk cId="2745294754" sldId="427"/>
        </pc:sldMkLst>
      </pc:sldChg>
      <pc:sldChg chg="modSp add mod">
        <pc:chgData name="Phil Gibbons" userId="f619c6e5d38ed7a7" providerId="LiveId" clId="{0AEF0216-916A-425F-AE80-C235C3A27F6B}" dt="2020-10-12T23:38:05.066" v="20" actId="20577"/>
        <pc:sldMkLst>
          <pc:docMk/>
          <pc:sldMk cId="1931010306" sldId="730"/>
        </pc:sldMkLst>
        <pc:spChg chg="mod">
          <ac:chgData name="Phil Gibbons" userId="f619c6e5d38ed7a7" providerId="LiveId" clId="{0AEF0216-916A-425F-AE80-C235C3A27F6B}" dt="2020-10-12T23:38:05.066" v="20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52:29.489" v="859" actId="1076"/>
        <pc:sldMkLst>
          <pc:docMk/>
          <pc:sldMk cId="0" sldId="1053"/>
        </pc:sldMkLst>
        <pc:spChg chg="mod">
          <ac:chgData name="Phil Gibbons" userId="f619c6e5d38ed7a7" providerId="LiveId" clId="{0AEF0216-916A-425F-AE80-C235C3A27F6B}" dt="2020-10-13T01:52:29.489" v="859" actId="1076"/>
          <ac:spMkLst>
            <pc:docMk/>
            <pc:sldMk cId="0" sldId="1053"/>
            <ac:spMk id="8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52:23.468" v="858" actId="1076"/>
          <ac:spMkLst>
            <pc:docMk/>
            <pc:sldMk cId="0" sldId="1053"/>
            <ac:spMk id="9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51:48.649" v="857" actId="20577"/>
          <ac:spMkLst>
            <pc:docMk/>
            <pc:sldMk cId="0" sldId="1053"/>
            <ac:spMk id="1028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25:28.759" v="1163" actId="20577"/>
        <pc:sldMkLst>
          <pc:docMk/>
          <pc:sldMk cId="0" sldId="1086"/>
        </pc:sldMkLst>
        <pc:spChg chg="mod">
          <ac:chgData name="Phil Gibbons" userId="f619c6e5d38ed7a7" providerId="LiveId" clId="{0AEF0216-916A-425F-AE80-C235C3A27F6B}" dt="2020-10-13T02:25:28.759" v="1163" actId="20577"/>
          <ac:spMkLst>
            <pc:docMk/>
            <pc:sldMk cId="0" sldId="1086"/>
            <ac:spMk id="381955" creationId="{00000000-0000-0000-0000-000000000000}"/>
          </ac:spMkLst>
        </pc:spChg>
      </pc:sldChg>
      <pc:sldChg chg="modSp">
        <pc:chgData name="Phil Gibbons" userId="f619c6e5d38ed7a7" providerId="LiveId" clId="{0AEF0216-916A-425F-AE80-C235C3A27F6B}" dt="2020-10-13T01:27:38.513" v="773" actId="207"/>
        <pc:sldMkLst>
          <pc:docMk/>
          <pc:sldMk cId="0" sldId="1090"/>
        </pc:sldMkLst>
        <pc:spChg chg="mod">
          <ac:chgData name="Phil Gibbons" userId="f619c6e5d38ed7a7" providerId="LiveId" clId="{0AEF0216-916A-425F-AE80-C235C3A27F6B}" dt="2020-10-13T01:27:38.513" v="773" actId="207"/>
          <ac:spMkLst>
            <pc:docMk/>
            <pc:sldMk cId="0" sldId="1090"/>
            <ac:spMk id="384003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30:33.292" v="1211" actId="20577"/>
        <pc:sldMkLst>
          <pc:docMk/>
          <pc:sldMk cId="0" sldId="1093"/>
        </pc:sldMkLst>
        <pc:spChg chg="mod">
          <ac:chgData name="Phil Gibbons" userId="f619c6e5d38ed7a7" providerId="LiveId" clId="{0AEF0216-916A-425F-AE80-C235C3A27F6B}" dt="2020-10-13T02:30:33.292" v="1211" actId="20577"/>
          <ac:spMkLst>
            <pc:docMk/>
            <pc:sldMk cId="0" sldId="1093"/>
            <ac:spMk id="387074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28:29.518" v="774" actId="6549"/>
        <pc:sldMkLst>
          <pc:docMk/>
          <pc:sldMk cId="0" sldId="1095"/>
        </pc:sldMkLst>
        <pc:spChg chg="mod">
          <ac:chgData name="Phil Gibbons" userId="f619c6e5d38ed7a7" providerId="LiveId" clId="{0AEF0216-916A-425F-AE80-C235C3A27F6B}" dt="2020-10-13T01:28:29.518" v="774" actId="6549"/>
          <ac:spMkLst>
            <pc:docMk/>
            <pc:sldMk cId="0" sldId="1095"/>
            <ac:spMk id="653316" creationId="{00000000-0000-0000-0000-000000000000}"/>
          </ac:spMkLst>
        </pc:spChg>
      </pc:sldChg>
      <pc:sldChg chg="modNotesTx">
        <pc:chgData name="Phil Gibbons" userId="f619c6e5d38ed7a7" providerId="LiveId" clId="{0AEF0216-916A-425F-AE80-C235C3A27F6B}" dt="2020-10-13T01:31:39.849" v="846" actId="20577"/>
        <pc:sldMkLst>
          <pc:docMk/>
          <pc:sldMk cId="0" sldId="1101"/>
        </pc:sldMkLst>
      </pc:sldChg>
      <pc:sldChg chg="modSp mod">
        <pc:chgData name="Phil Gibbons" userId="f619c6e5d38ed7a7" providerId="LiveId" clId="{0AEF0216-916A-425F-AE80-C235C3A27F6B}" dt="2020-10-13T02:31:30.221" v="1212" actId="113"/>
        <pc:sldMkLst>
          <pc:docMk/>
          <pc:sldMk cId="0" sldId="1102"/>
        </pc:sldMkLst>
        <pc:spChg chg="mod">
          <ac:chgData name="Phil Gibbons" userId="f619c6e5d38ed7a7" providerId="LiveId" clId="{0AEF0216-916A-425F-AE80-C235C3A27F6B}" dt="2020-10-13T02:31:30.221" v="1212" actId="113"/>
          <ac:spMkLst>
            <pc:docMk/>
            <pc:sldMk cId="0" sldId="1102"/>
            <ac:spMk id="18435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0:49:35.731" v="468" actId="207"/>
        <pc:sldMkLst>
          <pc:docMk/>
          <pc:sldMk cId="0" sldId="1103"/>
        </pc:sldMkLst>
        <pc:spChg chg="mod">
          <ac:chgData name="Phil Gibbons" userId="f619c6e5d38ed7a7" providerId="LiveId" clId="{0AEF0216-916A-425F-AE80-C235C3A27F6B}" dt="2020-10-13T00:49:35.731" v="468" actId="207"/>
          <ac:spMkLst>
            <pc:docMk/>
            <pc:sldMk cId="0" sldId="1103"/>
            <ac:spMk id="19464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2T23:35:49.557" v="6" actId="6549"/>
        <pc:sldMkLst>
          <pc:docMk/>
          <pc:sldMk cId="0" sldId="1144"/>
        </pc:sldMkLst>
        <pc:spChg chg="mod">
          <ac:chgData name="Phil Gibbons" userId="f619c6e5d38ed7a7" providerId="LiveId" clId="{0AEF0216-916A-425F-AE80-C235C3A27F6B}" dt="2020-10-12T23:35:49.557" v="6" actId="6549"/>
          <ac:spMkLst>
            <pc:docMk/>
            <pc:sldMk cId="0" sldId="1144"/>
            <ac:spMk id="9218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31:59.072" v="1213" actId="1037"/>
        <pc:sldMkLst>
          <pc:docMk/>
          <pc:sldMk cId="0" sldId="1147"/>
        </pc:sldMkLst>
        <pc:spChg chg="mod">
          <ac:chgData name="Phil Gibbons" userId="f619c6e5d38ed7a7" providerId="LiveId" clId="{0AEF0216-916A-425F-AE80-C235C3A27F6B}" dt="2020-10-13T02:31:59.072" v="1213" actId="1037"/>
          <ac:spMkLst>
            <pc:docMk/>
            <pc:sldMk cId="0" sldId="1147"/>
            <ac:spMk id="5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1:53:20.942" v="862" actId="1036"/>
        <pc:sldMkLst>
          <pc:docMk/>
          <pc:sldMk cId="0" sldId="1153"/>
        </pc:sldMkLst>
        <pc:spChg chg="mod">
          <ac:chgData name="Phil Gibbons" userId="f619c6e5d38ed7a7" providerId="LiveId" clId="{0AEF0216-916A-425F-AE80-C235C3A27F6B}" dt="2020-10-13T01:53:20.942" v="862" actId="1036"/>
          <ac:spMkLst>
            <pc:docMk/>
            <pc:sldMk cId="0" sldId="1153"/>
            <ac:spMk id="775170" creationId="{00000000-0000-0000-0000-000000000000}"/>
          </ac:spMkLst>
        </pc:spChg>
      </pc:sldChg>
      <pc:sldChg chg="addSp modSp mod modAnim">
        <pc:chgData name="Phil Gibbons" userId="f619c6e5d38ed7a7" providerId="LiveId" clId="{0AEF0216-916A-425F-AE80-C235C3A27F6B}" dt="2020-10-13T02:33:51.020" v="1238" actId="1076"/>
        <pc:sldMkLst>
          <pc:docMk/>
          <pc:sldMk cId="0" sldId="1158"/>
        </pc:sldMkLst>
        <pc:spChg chg="add mod">
          <ac:chgData name="Phil Gibbons" userId="f619c6e5d38ed7a7" providerId="LiveId" clId="{0AEF0216-916A-425F-AE80-C235C3A27F6B}" dt="2020-10-13T02:33:51.020" v="1238" actId="1076"/>
          <ac:spMkLst>
            <pc:docMk/>
            <pc:sldMk cId="0" sldId="1158"/>
            <ac:spMk id="5" creationId="{48D58B4A-7579-437D-8254-A5513FD4F4BD}"/>
          </ac:spMkLst>
        </pc:spChg>
      </pc:sldChg>
      <pc:sldChg chg="addSp modSp mod">
        <pc:chgData name="Phil Gibbons" userId="f619c6e5d38ed7a7" providerId="LiveId" clId="{0AEF0216-916A-425F-AE80-C235C3A27F6B}" dt="2020-10-13T00:35:25.178" v="316" actId="1076"/>
        <pc:sldMkLst>
          <pc:docMk/>
          <pc:sldMk cId="734305624" sldId="1165"/>
        </pc:sldMkLst>
        <pc:spChg chg="mod">
          <ac:chgData name="Phil Gibbons" userId="f619c6e5d38ed7a7" providerId="LiveId" clId="{0AEF0216-916A-425F-AE80-C235C3A27F6B}" dt="2020-10-13T00:35:09.696" v="311" actId="6549"/>
          <ac:spMkLst>
            <pc:docMk/>
            <pc:sldMk cId="734305624" sldId="1165"/>
            <ac:spMk id="3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35:25.178" v="316" actId="1076"/>
          <ac:spMkLst>
            <pc:docMk/>
            <pc:sldMk cId="734305624" sldId="1165"/>
            <ac:spMk id="5" creationId="{432608E3-1DB4-4324-907C-BA1AA6BED5F5}"/>
          </ac:spMkLst>
        </pc:spChg>
      </pc:sldChg>
      <pc:sldChg chg="addSp delSp modSp mod">
        <pc:chgData name="Phil Gibbons" userId="f619c6e5d38ed7a7" providerId="LiveId" clId="{0AEF0216-916A-425F-AE80-C235C3A27F6B}" dt="2020-10-13T00:39:55.184" v="382" actId="1076"/>
        <pc:sldMkLst>
          <pc:docMk/>
          <pc:sldMk cId="3557524557" sldId="1166"/>
        </pc:sldMkLst>
        <pc:spChg chg="del">
          <ac:chgData name="Phil Gibbons" userId="f619c6e5d38ed7a7" providerId="LiveId" clId="{0AEF0216-916A-425F-AE80-C235C3A27F6B}" dt="2020-10-13T00:36:02.234" v="318" actId="478"/>
          <ac:spMkLst>
            <pc:docMk/>
            <pc:sldMk cId="3557524557" sldId="1166"/>
            <ac:spMk id="3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38:35.576" v="378" actId="478"/>
          <ac:spMkLst>
            <pc:docMk/>
            <pc:sldMk cId="3557524557" sldId="1166"/>
            <ac:spMk id="5" creationId="{DC5A0ECA-2B0C-4C3B-A3B8-E765D91628EF}"/>
          </ac:spMkLst>
        </pc:spChg>
        <pc:spChg chg="add mod">
          <ac:chgData name="Phil Gibbons" userId="f619c6e5d38ed7a7" providerId="LiveId" clId="{0AEF0216-916A-425F-AE80-C235C3A27F6B}" dt="2020-10-13T00:36:23.751" v="322" actId="1076"/>
          <ac:spMkLst>
            <pc:docMk/>
            <pc:sldMk cId="3557524557" sldId="1166"/>
            <ac:spMk id="8" creationId="{FDC362D0-CB03-45EB-965E-F4885B598AA2}"/>
          </ac:spMkLst>
        </pc:spChg>
        <pc:spChg chg="add mod">
          <ac:chgData name="Phil Gibbons" userId="f619c6e5d38ed7a7" providerId="LiveId" clId="{0AEF0216-916A-425F-AE80-C235C3A27F6B}" dt="2020-10-13T00:39:55.184" v="382" actId="1076"/>
          <ac:spMkLst>
            <pc:docMk/>
            <pc:sldMk cId="3557524557" sldId="1166"/>
            <ac:spMk id="10" creationId="{E095010A-A96E-4387-AF9E-6B18CAC46258}"/>
          </ac:spMkLst>
        </pc:spChg>
      </pc:sldChg>
      <pc:sldChg chg="modSp mod modAnim modNotesTx">
        <pc:chgData name="Phil Gibbons" userId="f619c6e5d38ed7a7" providerId="LiveId" clId="{0AEF0216-916A-425F-AE80-C235C3A27F6B}" dt="2020-10-13T01:15:47.823" v="653" actId="20577"/>
        <pc:sldMkLst>
          <pc:docMk/>
          <pc:sldMk cId="3398683317" sldId="1167"/>
        </pc:sldMkLst>
        <pc:spChg chg="mod">
          <ac:chgData name="Phil Gibbons" userId="f619c6e5d38ed7a7" providerId="LiveId" clId="{0AEF0216-916A-425F-AE80-C235C3A27F6B}" dt="2020-10-13T00:56:09.506" v="510" actId="208"/>
          <ac:spMkLst>
            <pc:docMk/>
            <pc:sldMk cId="3398683317" sldId="1167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6:27.993" v="511" actId="1076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12:46.039" v="648" actId="1076"/>
          <ac:spMkLst>
            <pc:docMk/>
            <pc:sldMk cId="3398683317" sldId="1167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9:15.654" v="520" actId="207"/>
          <ac:spMkLst>
            <pc:docMk/>
            <pc:sldMk cId="3398683317" sldId="1167"/>
            <ac:spMk id="9" creationId="{C596414F-1043-46AF-910C-0AD2B26BF768}"/>
          </ac:spMkLst>
        </pc:spChg>
        <pc:spChg chg="mod">
          <ac:chgData name="Phil Gibbons" userId="f619c6e5d38ed7a7" providerId="LiveId" clId="{0AEF0216-916A-425F-AE80-C235C3A27F6B}" dt="2020-10-13T00:56:48.565" v="514" actId="208"/>
          <ac:spMkLst>
            <pc:docMk/>
            <pc:sldMk cId="3398683317" sldId="1167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4:35.337" v="536" actId="14100"/>
          <ac:spMkLst>
            <pc:docMk/>
            <pc:sldMk cId="3398683317" sldId="1167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7:06.292" v="516" actId="208"/>
          <ac:spMkLst>
            <pc:docMk/>
            <pc:sldMk cId="3398683317" sldId="1167"/>
            <ac:spMk id="12" creationId="{00000000-0000-0000-0000-000000000000}"/>
          </ac:spMkLst>
        </pc:spChg>
      </pc:sldChg>
      <pc:sldChg chg="addSp delSp modSp mod">
        <pc:chgData name="Phil Gibbons" userId="f619c6e5d38ed7a7" providerId="LiveId" clId="{0AEF0216-916A-425F-AE80-C235C3A27F6B}" dt="2020-10-13T01:02:08.873" v="534" actId="1076"/>
        <pc:sldMkLst>
          <pc:docMk/>
          <pc:sldMk cId="3406552638" sldId="1168"/>
        </pc:sldMkLst>
        <pc:spChg chg="mod">
          <ac:chgData name="Phil Gibbons" userId="f619c6e5d38ed7a7" providerId="LiveId" clId="{0AEF0216-916A-425F-AE80-C235C3A27F6B}" dt="2020-10-13T01:01:25.489" v="530" actId="208"/>
          <ac:spMkLst>
            <pc:docMk/>
            <pc:sldMk cId="3406552638" sldId="1168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1:47.623" v="533" actId="1076"/>
          <ac:spMkLst>
            <pc:docMk/>
            <pc:sldMk cId="3406552638" sldId="1168"/>
            <ac:spMk id="4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3:24.428" v="390" actId="20577"/>
          <ac:spMkLst>
            <pc:docMk/>
            <pc:sldMk cId="3406552638" sldId="1168"/>
            <ac:spMk id="5" creationId="{4BE3184D-74EE-4437-9C74-5848DCAFB25A}"/>
          </ac:spMkLst>
        </pc:spChg>
        <pc:spChg chg="mod">
          <ac:chgData name="Phil Gibbons" userId="f619c6e5d38ed7a7" providerId="LiveId" clId="{0AEF0216-916A-425F-AE80-C235C3A27F6B}" dt="2020-10-13T01:02:08.873" v="534" actId="1076"/>
          <ac:spMkLst>
            <pc:docMk/>
            <pc:sldMk cId="3406552638" sldId="1168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0:48.315" v="528" actId="208"/>
          <ac:spMkLst>
            <pc:docMk/>
            <pc:sldMk cId="3406552638" sldId="1168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0:31.042" v="526" actId="208"/>
          <ac:spMkLst>
            <pc:docMk/>
            <pc:sldMk cId="3406552638" sldId="1168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1:01:36.241" v="532" actId="207"/>
          <ac:spMkLst>
            <pc:docMk/>
            <pc:sldMk cId="3406552638" sldId="1168"/>
            <ac:spMk id="12" creationId="{00000000-0000-0000-0000-000000000000}"/>
          </ac:spMkLst>
        </pc:spChg>
        <pc:spChg chg="del mod">
          <ac:chgData name="Phil Gibbons" userId="f619c6e5d38ed7a7" providerId="LiveId" clId="{0AEF0216-916A-425F-AE80-C235C3A27F6B}" dt="2020-10-13T00:43:28.338" v="391" actId="478"/>
          <ac:spMkLst>
            <pc:docMk/>
            <pc:sldMk cId="3406552638" sldId="1168"/>
            <ac:spMk id="15" creationId="{62B136F8-7330-483C-A3C7-DB2F94C3A25A}"/>
          </ac:spMkLst>
        </pc:spChg>
      </pc:sldChg>
      <pc:sldChg chg="modSp mod modNotesTx">
        <pc:chgData name="Phil Gibbons" userId="f619c6e5d38ed7a7" providerId="LiveId" clId="{0AEF0216-916A-425F-AE80-C235C3A27F6B}" dt="2020-10-13T01:20:13.571" v="707" actId="20577"/>
        <pc:sldMkLst>
          <pc:docMk/>
          <pc:sldMk cId="1925702294" sldId="1169"/>
        </pc:sldMkLst>
        <pc:spChg chg="mod">
          <ac:chgData name="Phil Gibbons" userId="f619c6e5d38ed7a7" providerId="LiveId" clId="{0AEF0216-916A-425F-AE80-C235C3A27F6B}" dt="2020-10-13T00:52:29.099" v="486" actId="208"/>
          <ac:spMkLst>
            <pc:docMk/>
            <pc:sldMk cId="1925702294" sldId="1169"/>
            <ac:spMk id="3" creationId="{00000000-0000-0000-0000-000000000000}"/>
          </ac:spMkLst>
        </pc:spChg>
      </pc:sldChg>
      <pc:sldChg chg="addSp delSp modSp mod modNotesTx">
        <pc:chgData name="Phil Gibbons" userId="f619c6e5d38ed7a7" providerId="LiveId" clId="{0AEF0216-916A-425F-AE80-C235C3A27F6B}" dt="2020-10-13T01:22:04.127" v="741" actId="20577"/>
        <pc:sldMkLst>
          <pc:docMk/>
          <pc:sldMk cId="901470964" sldId="1170"/>
        </pc:sldMkLst>
        <pc:spChg chg="mod">
          <ac:chgData name="Phil Gibbons" userId="f619c6e5d38ed7a7" providerId="LiveId" clId="{0AEF0216-916A-425F-AE80-C235C3A27F6B}" dt="2020-10-13T00:52:13.329" v="484" actId="208"/>
          <ac:spMkLst>
            <pc:docMk/>
            <pc:sldMk cId="901470964" sldId="1170"/>
            <ac:spMk id="3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3:43.002" v="401" actId="20577"/>
          <ac:spMkLst>
            <pc:docMk/>
            <pc:sldMk cId="901470964" sldId="1170"/>
            <ac:spMk id="5" creationId="{04F6BE99-D8B0-4821-8345-2C902384A0BC}"/>
          </ac:spMkLst>
        </pc:spChg>
        <pc:spChg chg="del mod">
          <ac:chgData name="Phil Gibbons" userId="f619c6e5d38ed7a7" providerId="LiveId" clId="{0AEF0216-916A-425F-AE80-C235C3A27F6B}" dt="2020-10-13T00:43:45.651" v="402" actId="478"/>
          <ac:spMkLst>
            <pc:docMk/>
            <pc:sldMk cId="901470964" sldId="1170"/>
            <ac:spMk id="8" creationId="{8614EF98-3FB1-4996-9C5A-5EFF19C829A6}"/>
          </ac:spMkLst>
        </pc:spChg>
      </pc:sldChg>
      <pc:sldChg chg="addSp delSp modSp mod">
        <pc:chgData name="Phil Gibbons" userId="f619c6e5d38ed7a7" providerId="LiveId" clId="{0AEF0216-916A-425F-AE80-C235C3A27F6B}" dt="2020-10-13T00:51:45.803" v="482" actId="1076"/>
        <pc:sldMkLst>
          <pc:docMk/>
          <pc:sldMk cId="2968729583" sldId="1171"/>
        </pc:sldMkLst>
        <pc:spChg chg="mod">
          <ac:chgData name="Phil Gibbons" userId="f619c6e5d38ed7a7" providerId="LiveId" clId="{0AEF0216-916A-425F-AE80-C235C3A27F6B}" dt="2020-10-13T00:50:57.339" v="473" actId="208"/>
          <ac:spMkLst>
            <pc:docMk/>
            <pc:sldMk cId="2968729583" sldId="1171"/>
            <ac:spMk id="3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31.989" v="481" actId="1076"/>
          <ac:spMkLst>
            <pc:docMk/>
            <pc:sldMk cId="2968729583" sldId="1171"/>
            <ac:spMk id="4" creationId="{00000000-0000-0000-0000-000000000000}"/>
          </ac:spMkLst>
        </pc:spChg>
        <pc:spChg chg="add del">
          <ac:chgData name="Phil Gibbons" userId="f619c6e5d38ed7a7" providerId="LiveId" clId="{0AEF0216-916A-425F-AE80-C235C3A27F6B}" dt="2020-10-13T00:50:18.244" v="470" actId="22"/>
          <ac:spMkLst>
            <pc:docMk/>
            <pc:sldMk cId="2968729583" sldId="1171"/>
            <ac:spMk id="5" creationId="{A505FF7C-F6BC-4244-B605-48EBE171BF46}"/>
          </ac:spMkLst>
        </pc:spChg>
        <pc:spChg chg="mod">
          <ac:chgData name="Phil Gibbons" userId="f619c6e5d38ed7a7" providerId="LiveId" clId="{0AEF0216-916A-425F-AE80-C235C3A27F6B}" dt="2020-10-13T00:51:45.803" v="482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07.212" v="476" actId="208"/>
          <ac:spMkLst>
            <pc:docMk/>
            <pc:sldMk cId="2968729583" sldId="1171"/>
            <ac:spMk id="10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1:19.056" v="480" actId="208"/>
          <ac:spMkLst>
            <pc:docMk/>
            <pc:sldMk cId="2968729583" sldId="1171"/>
            <ac:spMk id="11" creationId="{00000000-0000-0000-0000-000000000000}"/>
          </ac:spMkLst>
        </pc:spChg>
      </pc:sldChg>
      <pc:sldChg chg="modSp mod">
        <pc:chgData name="Phil Gibbons" userId="f619c6e5d38ed7a7" providerId="LiveId" clId="{0AEF0216-916A-425F-AE80-C235C3A27F6B}" dt="2020-10-13T02:26:09.594" v="1164" actId="207"/>
        <pc:sldMkLst>
          <pc:docMk/>
          <pc:sldMk cId="512908951" sldId="1176"/>
        </pc:sldMkLst>
        <pc:spChg chg="mod">
          <ac:chgData name="Phil Gibbons" userId="f619c6e5d38ed7a7" providerId="LiveId" clId="{0AEF0216-916A-425F-AE80-C235C3A27F6B}" dt="2020-10-13T02:26:09.594" v="1164" actId="207"/>
          <ac:spMkLst>
            <pc:docMk/>
            <pc:sldMk cId="512908951" sldId="1176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0AEF0216-916A-425F-AE80-C235C3A27F6B}" dt="2020-10-13T00:55:28.126" v="507" actId="1076"/>
        <pc:sldMkLst>
          <pc:docMk/>
          <pc:sldMk cId="4197965409" sldId="1177"/>
        </pc:sldMkLst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3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02.204" v="487" actId="478"/>
          <ac:spMkLst>
            <pc:docMk/>
            <pc:sldMk cId="4197965409" sldId="1177"/>
            <ac:spMk id="4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13.812" v="490" actId="478"/>
          <ac:spMkLst>
            <pc:docMk/>
            <pc:sldMk cId="4197965409" sldId="1177"/>
            <ac:spMk id="6" creationId="{00000000-0000-0000-0000-000000000000}"/>
          </ac:spMkLst>
        </pc:spChg>
        <pc:spChg chg="add del mod">
          <ac:chgData name="Phil Gibbons" userId="f619c6e5d38ed7a7" providerId="LiveId" clId="{0AEF0216-916A-425F-AE80-C235C3A27F6B}" dt="2020-10-13T00:53:05.615" v="488" actId="478"/>
          <ac:spMkLst>
            <pc:docMk/>
            <pc:sldMk cId="4197965409" sldId="1177"/>
            <ac:spMk id="7" creationId="{EF21D2D2-A9C6-4072-A496-4E124DC73D4D}"/>
          </ac:spMkLst>
        </pc:spChg>
        <pc:spChg chg="mod">
          <ac:chgData name="Phil Gibbons" userId="f619c6e5d38ed7a7" providerId="LiveId" clId="{0AEF0216-916A-425F-AE80-C235C3A27F6B}" dt="2020-10-13T00:55:16.828" v="506" actId="208"/>
          <ac:spMkLst>
            <pc:docMk/>
            <pc:sldMk cId="4197965409" sldId="1177"/>
            <ac:spMk id="8" creationId="{047E9215-E084-400B-BEF6-FEC033B888F4}"/>
          </ac:spMkLst>
        </pc:spChg>
        <pc:spChg chg="mod">
          <ac:chgData name="Phil Gibbons" userId="f619c6e5d38ed7a7" providerId="LiveId" clId="{0AEF0216-916A-425F-AE80-C235C3A27F6B}" dt="2020-10-13T00:55:28.126" v="507" actId="1076"/>
          <ac:spMkLst>
            <pc:docMk/>
            <pc:sldMk cId="4197965409" sldId="1177"/>
            <ac:spMk id="9" creationId="{65C9FED4-9F12-445D-930B-C38F99423A7F}"/>
          </ac:spMkLst>
        </pc:spChg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10" creationId="{00000000-0000-0000-0000-000000000000}"/>
          </ac:spMkLst>
        </pc:spChg>
        <pc:spChg chg="del">
          <ac:chgData name="Phil Gibbons" userId="f619c6e5d38ed7a7" providerId="LiveId" clId="{0AEF0216-916A-425F-AE80-C235C3A27F6B}" dt="2020-10-13T00:53:10.260" v="489" actId="478"/>
          <ac:spMkLst>
            <pc:docMk/>
            <pc:sldMk cId="4197965409" sldId="1177"/>
            <ac:spMk id="11" creationId="{00000000-0000-0000-0000-000000000000}"/>
          </ac:spMkLst>
        </pc:spChg>
        <pc:spChg chg="mod">
          <ac:chgData name="Phil Gibbons" userId="f619c6e5d38ed7a7" providerId="LiveId" clId="{0AEF0216-916A-425F-AE80-C235C3A27F6B}" dt="2020-10-13T00:54:56.210" v="502" actId="164"/>
          <ac:spMkLst>
            <pc:docMk/>
            <pc:sldMk cId="4197965409" sldId="1177"/>
            <ac:spMk id="12" creationId="{521A74E1-6EE1-42D0-AC96-D934566B2A2C}"/>
          </ac:spMkLst>
        </pc:spChg>
        <pc:spChg chg="mod">
          <ac:chgData name="Phil Gibbons" userId="f619c6e5d38ed7a7" providerId="LiveId" clId="{0AEF0216-916A-425F-AE80-C235C3A27F6B}" dt="2020-10-13T00:54:56.210" v="502" actId="164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0AEF0216-916A-425F-AE80-C235C3A27F6B}" dt="2020-10-13T00:53:37.627" v="492" actId="478"/>
          <ac:spMkLst>
            <pc:docMk/>
            <pc:sldMk cId="4197965409" sldId="1177"/>
            <ac:spMk id="15" creationId="{9FA0B622-62CC-4058-AF67-6DF89FEAAD0E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6" creationId="{F7CF6BF1-B6BF-47A9-9FEB-D0F17BB28D20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7" creationId="{71A51312-0877-4E6E-8165-591FF296B566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8" creationId="{BF689640-7975-4B30-B509-BE5EE8302D41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19" creationId="{E68B1CC2-4811-4BBA-8FF7-53ACC0D73DE5}"/>
          </ac:spMkLst>
        </pc:spChg>
        <pc:spChg chg="add mod">
          <ac:chgData name="Phil Gibbons" userId="f619c6e5d38ed7a7" providerId="LiveId" clId="{0AEF0216-916A-425F-AE80-C235C3A27F6B}" dt="2020-10-13T00:53:25.392" v="491"/>
          <ac:spMkLst>
            <pc:docMk/>
            <pc:sldMk cId="4197965409" sldId="1177"/>
            <ac:spMk id="20" creationId="{F95DDBAC-39A7-4264-BEDF-112267DC9957}"/>
          </ac:spMkLst>
        </pc:spChg>
        <pc:grpChg chg="add mod">
          <ac:chgData name="Phil Gibbons" userId="f619c6e5d38ed7a7" providerId="LiveId" clId="{0AEF0216-916A-425F-AE80-C235C3A27F6B}" dt="2020-10-13T00:55:03.455" v="503" actId="1076"/>
          <ac:grpSpMkLst>
            <pc:docMk/>
            <pc:sldMk cId="4197965409" sldId="1177"/>
            <ac:grpSpMk id="21" creationId="{C52D8A6F-16A7-42E4-AADF-568C975EECC5}"/>
          </ac:grpSpMkLst>
        </pc:grpChg>
      </pc:sldChg>
      <pc:sldChg chg="addSp delSp modSp mod">
        <pc:chgData name="Phil Gibbons" userId="f619c6e5d38ed7a7" providerId="LiveId" clId="{0AEF0216-916A-425F-AE80-C235C3A27F6B}" dt="2020-10-13T02:30:17.531" v="1190" actId="20577"/>
        <pc:sldMkLst>
          <pc:docMk/>
          <pc:sldMk cId="1219188462" sldId="1178"/>
        </pc:sldMkLst>
        <pc:spChg chg="mod">
          <ac:chgData name="Phil Gibbons" userId="f619c6e5d38ed7a7" providerId="LiveId" clId="{0AEF0216-916A-425F-AE80-C235C3A27F6B}" dt="2020-10-13T02:30:17.531" v="1190" actId="20577"/>
          <ac:spMkLst>
            <pc:docMk/>
            <pc:sldMk cId="1219188462" sldId="1178"/>
            <ac:spMk id="2" creationId="{00000000-0000-0000-0000-000000000000}"/>
          </ac:spMkLst>
        </pc:spChg>
        <pc:spChg chg="add mod">
          <ac:chgData name="Phil Gibbons" userId="f619c6e5d38ed7a7" providerId="LiveId" clId="{0AEF0216-916A-425F-AE80-C235C3A27F6B}" dt="2020-10-13T00:46:42.368" v="466" actId="1076"/>
          <ac:spMkLst>
            <pc:docMk/>
            <pc:sldMk cId="1219188462" sldId="1178"/>
            <ac:spMk id="3" creationId="{01A94137-A6A3-47AF-A5D1-91D873743D4F}"/>
          </ac:spMkLst>
        </pc:spChg>
        <pc:spChg chg="add mod">
          <ac:chgData name="Phil Gibbons" userId="f619c6e5d38ed7a7" providerId="LiveId" clId="{0AEF0216-916A-425F-AE80-C235C3A27F6B}" dt="2020-10-13T00:46:47.048" v="467" actId="1076"/>
          <ac:spMkLst>
            <pc:docMk/>
            <pc:sldMk cId="1219188462" sldId="1178"/>
            <ac:spMk id="4" creationId="{38E5FF11-6046-443E-BE0B-1B7AE8695E50}"/>
          </ac:spMkLst>
        </pc:spChg>
        <pc:spChg chg="mod">
          <ac:chgData name="Phil Gibbons" userId="f619c6e5d38ed7a7" providerId="LiveId" clId="{0AEF0216-916A-425F-AE80-C235C3A27F6B}" dt="2020-10-13T00:46:16.575" v="463" actId="1076"/>
          <ac:spMkLst>
            <pc:docMk/>
            <pc:sldMk cId="1219188462" sldId="1178"/>
            <ac:spMk id="9" creationId="{65C9FED4-9F12-445D-930B-C38F99423A7F}"/>
          </ac:spMkLst>
        </pc:spChg>
        <pc:spChg chg="mod">
          <ac:chgData name="Phil Gibbons" userId="f619c6e5d38ed7a7" providerId="LiveId" clId="{0AEF0216-916A-425F-AE80-C235C3A27F6B}" dt="2020-10-13T00:46:30.425" v="465" actId="1036"/>
          <ac:spMkLst>
            <pc:docMk/>
            <pc:sldMk cId="1219188462" sldId="1178"/>
            <ac:spMk id="13" creationId="{868A1457-0DCF-4D87-AA19-DA67D323D39D}"/>
          </ac:spMkLst>
        </pc:spChg>
        <pc:spChg chg="del mod">
          <ac:chgData name="Phil Gibbons" userId="f619c6e5d38ed7a7" providerId="LiveId" clId="{0AEF0216-916A-425F-AE80-C235C3A27F6B}" dt="2020-10-13T00:45:14.559" v="460" actId="478"/>
          <ac:spMkLst>
            <pc:docMk/>
            <pc:sldMk cId="1219188462" sldId="1178"/>
            <ac:spMk id="14" creationId="{B642A4B8-2E58-4775-AA77-139CBFA5C922}"/>
          </ac:spMkLst>
        </pc:spChg>
        <pc:spChg chg="del">
          <ac:chgData name="Phil Gibbons" userId="f619c6e5d38ed7a7" providerId="LiveId" clId="{0AEF0216-916A-425F-AE80-C235C3A27F6B}" dt="2020-10-13T00:44:36.409" v="437" actId="478"/>
          <ac:spMkLst>
            <pc:docMk/>
            <pc:sldMk cId="1219188462" sldId="1178"/>
            <ac:spMk id="15" creationId="{9E5BA354-3313-49FA-9590-C8E1461F7B4E}"/>
          </ac:spMkLst>
        </pc:spChg>
        <pc:spChg chg="mod">
          <ac:chgData name="Phil Gibbons" userId="f619c6e5d38ed7a7" providerId="LiveId" clId="{0AEF0216-916A-425F-AE80-C235C3A27F6B}" dt="2020-10-13T00:45:57.644" v="462" actId="1076"/>
          <ac:spMkLst>
            <pc:docMk/>
            <pc:sldMk cId="1219188462" sldId="1178"/>
            <ac:spMk id="18" creationId="{1B119A2B-D31D-4C17-9AAF-6318AB54EE09}"/>
          </ac:spMkLst>
        </pc:spChg>
      </pc:sldChg>
      <pc:sldChg chg="modSp mod modAnim">
        <pc:chgData name="Phil Gibbons" userId="f619c6e5d38ed7a7" providerId="LiveId" clId="{0AEF0216-916A-425F-AE80-C235C3A27F6B}" dt="2020-10-13T02:27:11.093" v="1173" actId="20577"/>
        <pc:sldMkLst>
          <pc:docMk/>
          <pc:sldMk cId="2211437688" sldId="1180"/>
        </pc:sldMkLst>
        <pc:spChg chg="mod">
          <ac:chgData name="Phil Gibbons" userId="f619c6e5d38ed7a7" providerId="LiveId" clId="{0AEF0216-916A-425F-AE80-C235C3A27F6B}" dt="2020-10-13T02:27:11.093" v="1173" actId="20577"/>
          <ac:spMkLst>
            <pc:docMk/>
            <pc:sldMk cId="2211437688" sldId="1180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8:32.618" v="1175" actId="14100"/>
        <pc:sldMkLst>
          <pc:docMk/>
          <pc:sldMk cId="2115805694" sldId="1181"/>
        </pc:sldMkLst>
        <pc:spChg chg="mod">
          <ac:chgData name="Phil Gibbons" userId="f619c6e5d38ed7a7" providerId="LiveId" clId="{0AEF0216-916A-425F-AE80-C235C3A27F6B}" dt="2020-10-13T02:28:32.618" v="1175" actId="14100"/>
          <ac:spMkLst>
            <pc:docMk/>
            <pc:sldMk cId="2115805694" sldId="1181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9:04.696" v="1176"/>
        <pc:sldMkLst>
          <pc:docMk/>
          <pc:sldMk cId="1237648845" sldId="1182"/>
        </pc:sldMkLst>
        <pc:spChg chg="mod">
          <ac:chgData name="Phil Gibbons" userId="f619c6e5d38ed7a7" providerId="LiveId" clId="{0AEF0216-916A-425F-AE80-C235C3A27F6B}" dt="2020-10-13T00:12:32.245" v="114" actId="20577"/>
          <ac:spMkLst>
            <pc:docMk/>
            <pc:sldMk cId="1237648845" sldId="1182"/>
            <ac:spMk id="6" creationId="{2DD152F1-340C-4CF8-A567-2878B66FF38D}"/>
          </ac:spMkLst>
        </pc:spChg>
      </pc:sldChg>
      <pc:sldChg chg="modSp mod modAnim">
        <pc:chgData name="Phil Gibbons" userId="f619c6e5d38ed7a7" providerId="LiveId" clId="{0AEF0216-916A-425F-AE80-C235C3A27F6B}" dt="2020-10-13T02:24:47.092" v="1137" actId="15"/>
        <pc:sldMkLst>
          <pc:docMk/>
          <pc:sldMk cId="3264530465" sldId="1183"/>
        </pc:sldMkLst>
        <pc:spChg chg="mod">
          <ac:chgData name="Phil Gibbons" userId="f619c6e5d38ed7a7" providerId="LiveId" clId="{0AEF0216-916A-425F-AE80-C235C3A27F6B}" dt="2020-10-13T02:24:47.092" v="1137" actId="15"/>
          <ac:spMkLst>
            <pc:docMk/>
            <pc:sldMk cId="3264530465" sldId="1183"/>
            <ac:spMk id="3" creationId="{00000000-0000-0000-0000-000000000000}"/>
          </ac:spMkLst>
        </pc:spChg>
      </pc:sldChg>
      <pc:sldChg chg="add">
        <pc:chgData name="Phil Gibbons" userId="f619c6e5d38ed7a7" providerId="LiveId" clId="{0AEF0216-916A-425F-AE80-C235C3A27F6B}" dt="2020-10-12T23:37:08.014" v="7"/>
        <pc:sldMkLst>
          <pc:docMk/>
          <pc:sldMk cId="3643781424" sldId="1184"/>
        </pc:sldMkLst>
      </pc:sldChg>
    </pc:docChg>
  </pc:docChgLst>
  <pc:docChgLst>
    <pc:chgData name="Phil Gibbons" userId="f619c6e5d38ed7a7" providerId="LiveId" clId="{728DD071-E8CE-478A-B43E-29193074827D}"/>
    <pc:docChg chg="undo custSel addSld delSld modSld sldOrd">
      <pc:chgData name="Phil Gibbons" userId="f619c6e5d38ed7a7" providerId="LiveId" clId="{728DD071-E8CE-478A-B43E-29193074827D}" dt="2018-09-27T02:12:36.227" v="826"/>
      <pc:docMkLst>
        <pc:docMk/>
      </pc:docMkLst>
      <pc:sldChg chg="add">
        <pc:chgData name="Phil Gibbons" userId="f619c6e5d38ed7a7" providerId="LiveId" clId="{728DD071-E8CE-478A-B43E-29193074827D}" dt="2018-09-26T23:28:48.409" v="798"/>
        <pc:sldMkLst>
          <pc:docMk/>
          <pc:sldMk cId="2745294754" sldId="427"/>
        </pc:sldMkLst>
      </pc:sldChg>
      <pc:sldChg chg="add">
        <pc:chgData name="Phil Gibbons" userId="f619c6e5d38ed7a7" providerId="LiveId" clId="{728DD071-E8CE-478A-B43E-29193074827D}" dt="2018-09-26T23:24:54.395" v="780"/>
        <pc:sldMkLst>
          <pc:docMk/>
          <pc:sldMk cId="1836215328" sldId="689"/>
        </pc:sldMkLst>
      </pc:sldChg>
      <pc:sldChg chg="modSp">
        <pc:chgData name="Phil Gibbons" userId="f619c6e5d38ed7a7" providerId="LiveId" clId="{728DD071-E8CE-478A-B43E-29193074827D}" dt="2018-09-27T01:34:35.427" v="821" actId="1076"/>
        <pc:sldMkLst>
          <pc:docMk/>
          <pc:sldMk cId="2732042312" sldId="1059"/>
        </pc:sldMkLst>
        <pc:spChg chg="mod">
          <ac:chgData name="Phil Gibbons" userId="f619c6e5d38ed7a7" providerId="LiveId" clId="{728DD071-E8CE-478A-B43E-29193074827D}" dt="2018-09-27T01:34:35.427" v="821" actId="1076"/>
          <ac:spMkLst>
            <pc:docMk/>
            <pc:sldMk cId="2732042312" sldId="105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34:26.638" v="819" actId="20577"/>
          <ac:spMkLst>
            <pc:docMk/>
            <pc:sldMk cId="2732042312" sldId="1059"/>
            <ac:spMk id="10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0:54:27.848" v="801" actId="6549"/>
        <pc:sldMkLst>
          <pc:docMk/>
          <pc:sldMk cId="0" sldId="1088"/>
        </pc:sldMkLst>
        <pc:spChg chg="mod">
          <ac:chgData name="Phil Gibbons" userId="f619c6e5d38ed7a7" providerId="LiveId" clId="{728DD071-E8CE-478A-B43E-29193074827D}" dt="2018-09-27T00:54:27.848" v="801" actId="6549"/>
          <ac:spMkLst>
            <pc:docMk/>
            <pc:sldMk cId="0" sldId="1088"/>
            <ac:spMk id="381955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7T01:06:31.231" v="808" actId="20577"/>
        <pc:sldMkLst>
          <pc:docMk/>
          <pc:sldMk cId="0" sldId="1094"/>
        </pc:sldMkLst>
        <pc:spChg chg="mod">
          <ac:chgData name="Phil Gibbons" userId="f619c6e5d38ed7a7" providerId="LiveId" clId="{728DD071-E8CE-478A-B43E-29193074827D}" dt="2018-09-27T01:06:24.139" v="804" actId="20577"/>
          <ac:spMkLst>
            <pc:docMk/>
            <pc:sldMk cId="0" sldId="1094"/>
            <ac:spMk id="12296" creationId="{00000000-0000-0000-0000-000000000000}"/>
          </ac:spMkLst>
        </pc:spChg>
        <pc:spChg chg="mod">
          <ac:chgData name="Phil Gibbons" userId="f619c6e5d38ed7a7" providerId="LiveId" clId="{728DD071-E8CE-478A-B43E-29193074827D}" dt="2018-09-27T01:06:31.231" v="808" actId="20577"/>
          <ac:spMkLst>
            <pc:docMk/>
            <pc:sldMk cId="0" sldId="1094"/>
            <ac:spMk id="12297" creationId="{00000000-0000-0000-0000-000000000000}"/>
          </ac:spMkLst>
        </pc:spChg>
      </pc:sldChg>
      <pc:sldChg chg="ord">
        <pc:chgData name="Phil Gibbons" userId="f619c6e5d38ed7a7" providerId="LiveId" clId="{728DD071-E8CE-478A-B43E-29193074827D}" dt="2018-09-27T01:19:14.509" v="818"/>
        <pc:sldMkLst>
          <pc:docMk/>
          <pc:sldMk cId="0" sldId="1098"/>
        </pc:sldMkLst>
      </pc:sldChg>
      <pc:sldChg chg="modSp">
        <pc:chgData name="Phil Gibbons" userId="f619c6e5d38ed7a7" providerId="LiveId" clId="{728DD071-E8CE-478A-B43E-29193074827D}" dt="2018-09-27T01:10:12.960" v="816" actId="20577"/>
        <pc:sldMkLst>
          <pc:docMk/>
          <pc:sldMk cId="0" sldId="1099"/>
        </pc:sldMkLst>
        <pc:spChg chg="mod">
          <ac:chgData name="Phil Gibbons" userId="f619c6e5d38ed7a7" providerId="LiveId" clId="{728DD071-E8CE-478A-B43E-29193074827D}" dt="2018-09-27T01:10:12.960" v="816" actId="20577"/>
          <ac:spMkLst>
            <pc:docMk/>
            <pc:sldMk cId="0" sldId="1099"/>
            <ac:spMk id="16387" creationId="{00000000-0000-0000-0000-000000000000}"/>
          </ac:spMkLst>
        </pc:spChg>
      </pc:sldChg>
      <pc:sldChg chg="addSp delSp modSp">
        <pc:chgData name="Phil Gibbons" userId="f619c6e5d38ed7a7" providerId="LiveId" clId="{728DD071-E8CE-478A-B43E-29193074827D}" dt="2018-09-26T23:25:19.232" v="797" actId="478"/>
        <pc:sldMkLst>
          <pc:docMk/>
          <pc:sldMk cId="0" sldId="1144"/>
        </pc:sldMkLst>
        <pc:spChg chg="add del">
          <ac:chgData name="Phil Gibbons" userId="f619c6e5d38ed7a7" providerId="LiveId" clId="{728DD071-E8CE-478A-B43E-29193074827D}" dt="2018-09-26T23:24:43.896" v="779"/>
          <ac:spMkLst>
            <pc:docMk/>
            <pc:sldMk cId="0" sldId="1144"/>
            <ac:spMk id="2" creationId="{E898268D-3475-4C08-A007-CF7338C2174B}"/>
          </ac:spMkLst>
        </pc:spChg>
        <pc:spChg chg="add del mod">
          <ac:chgData name="Phil Gibbons" userId="f619c6e5d38ed7a7" providerId="LiveId" clId="{728DD071-E8CE-478A-B43E-29193074827D}" dt="2018-09-26T23:25:19.232" v="797" actId="478"/>
          <ac:spMkLst>
            <pc:docMk/>
            <pc:sldMk cId="0" sldId="1144"/>
            <ac:spMk id="4" creationId="{AC59E9C7-7E45-4062-9F51-B913B2859553}"/>
          </ac:spMkLst>
        </pc:spChg>
        <pc:spChg chg="mod">
          <ac:chgData name="Phil Gibbons" userId="f619c6e5d38ed7a7" providerId="LiveId" clId="{728DD071-E8CE-478A-B43E-29193074827D}" dt="2018-09-26T23:25:14.807" v="796" actId="20577"/>
          <ac:spMkLst>
            <pc:docMk/>
            <pc:sldMk cId="0" sldId="1144"/>
            <ac:spMk id="9218" creationId="{00000000-0000-0000-0000-000000000000}"/>
          </ac:spMkLst>
        </pc:spChg>
        <pc:spChg chg="del">
          <ac:chgData name="Phil Gibbons" userId="f619c6e5d38ed7a7" providerId="LiveId" clId="{728DD071-E8CE-478A-B43E-29193074827D}" dt="2018-09-26T23:25:00.306" v="781" actId="478"/>
          <ac:spMkLst>
            <pc:docMk/>
            <pc:sldMk cId="0" sldId="1144"/>
            <ac:spMk id="9219" creationId="{00000000-0000-0000-0000-000000000000}"/>
          </ac:spMkLst>
        </pc:spChg>
      </pc:sldChg>
      <pc:sldChg chg="modTransition">
        <pc:chgData name="Phil Gibbons" userId="f619c6e5d38ed7a7" providerId="LiveId" clId="{728DD071-E8CE-478A-B43E-29193074827D}" dt="2018-09-27T02:12:36.227" v="826"/>
        <pc:sldMkLst>
          <pc:docMk/>
          <pc:sldMk cId="0" sldId="1155"/>
        </pc:sldMkLst>
      </pc:sldChg>
      <pc:sldChg chg="modSp">
        <pc:chgData name="Phil Gibbons" userId="f619c6e5d38ed7a7" providerId="LiveId" clId="{728DD071-E8CE-478A-B43E-29193074827D}" dt="2018-09-27T02:03:09.406" v="825" actId="20577"/>
        <pc:sldMkLst>
          <pc:docMk/>
          <pc:sldMk cId="3882054185" sldId="1163"/>
        </pc:sldMkLst>
        <pc:spChg chg="mod">
          <ac:chgData name="Phil Gibbons" userId="f619c6e5d38ed7a7" providerId="LiveId" clId="{728DD071-E8CE-478A-B43E-29193074827D}" dt="2018-09-27T02:03:09.406" v="825" actId="20577"/>
          <ac:spMkLst>
            <pc:docMk/>
            <pc:sldMk cId="3882054185" sldId="1163"/>
            <ac:spMk id="207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14.007" v="207" actId="20577"/>
        <pc:sldMkLst>
          <pc:docMk/>
          <pc:sldMk cId="3557524557" sldId="1166"/>
        </pc:sldMkLst>
        <pc:spChg chg="mod">
          <ac:chgData name="Phil Gibbons" userId="f619c6e5d38ed7a7" providerId="LiveId" clId="{728DD071-E8CE-478A-B43E-29193074827D}" dt="2018-09-26T22:59:25.057" v="183" actId="20577"/>
          <ac:spMkLst>
            <pc:docMk/>
            <pc:sldMk cId="3557524557" sldId="1166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14.007" v="207" actId="20577"/>
          <ac:spMkLst>
            <pc:docMk/>
            <pc:sldMk cId="3557524557" sldId="1166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0:54.488" v="236" actId="20577"/>
        <pc:sldMkLst>
          <pc:docMk/>
          <pc:sldMk cId="3398683317" sldId="1167"/>
        </pc:sldMkLst>
        <pc:spChg chg="mod">
          <ac:chgData name="Phil Gibbons" userId="f619c6e5d38ed7a7" providerId="LiveId" clId="{728DD071-E8CE-478A-B43E-29193074827D}" dt="2018-09-26T23:00:31.859" v="215" actId="20577"/>
          <ac:spMkLst>
            <pc:docMk/>
            <pc:sldMk cId="3398683317" sldId="1167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0:54.488" v="236" actId="20577"/>
          <ac:spMkLst>
            <pc:docMk/>
            <pc:sldMk cId="3398683317" sldId="1167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29.602" v="292" actId="114"/>
        <pc:sldMkLst>
          <pc:docMk/>
          <pc:sldMk cId="3406552638" sldId="1168"/>
        </pc:sldMkLst>
        <pc:spChg chg="mod">
          <ac:chgData name="Phil Gibbons" userId="f619c6e5d38ed7a7" providerId="LiveId" clId="{728DD071-E8CE-478A-B43E-29193074827D}" dt="2018-09-26T23:02:29.602" v="292" actId="114"/>
          <ac:spMkLst>
            <pc:docMk/>
            <pc:sldMk cId="3406552638" sldId="1168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1:35.576" v="263" actId="14100"/>
          <ac:spMkLst>
            <pc:docMk/>
            <pc:sldMk cId="3406552638" sldId="1168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2:19.560" v="291" actId="114"/>
        <pc:sldMkLst>
          <pc:docMk/>
          <pc:sldMk cId="1925702294" sldId="1169"/>
        </pc:sldMkLst>
        <pc:spChg chg="mod">
          <ac:chgData name="Phil Gibbons" userId="f619c6e5d38ed7a7" providerId="LiveId" clId="{728DD071-E8CE-478A-B43E-29193074827D}" dt="2018-09-26T23:02:19.560" v="291" actId="114"/>
          <ac:spMkLst>
            <pc:docMk/>
            <pc:sldMk cId="1925702294" sldId="1169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09.132" v="290" actId="14100"/>
          <ac:spMkLst>
            <pc:docMk/>
            <pc:sldMk cId="1925702294" sldId="1169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07.365" v="316" actId="167"/>
        <pc:sldMkLst>
          <pc:docMk/>
          <pc:sldMk cId="901470964" sldId="1170"/>
        </pc:sldMkLst>
        <pc:spChg chg="mod ord">
          <ac:chgData name="Phil Gibbons" userId="f619c6e5d38ed7a7" providerId="LiveId" clId="{728DD071-E8CE-478A-B43E-29193074827D}" dt="2018-09-26T23:04:07.365" v="316" actId="167"/>
          <ac:spMkLst>
            <pc:docMk/>
            <pc:sldMk cId="901470964" sldId="1170"/>
            <ac:spMk id="3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2:54.366" v="300" actId="20577"/>
          <ac:spMkLst>
            <pc:docMk/>
            <pc:sldMk cId="901470964" sldId="1170"/>
            <ac:spMk id="4" creationId="{00000000-0000-0000-0000-000000000000}"/>
          </ac:spMkLst>
        </pc:spChg>
        <pc:spChg chg="mod ord">
          <ac:chgData name="Phil Gibbons" userId="f619c6e5d38ed7a7" providerId="LiveId" clId="{728DD071-E8CE-478A-B43E-29193074827D}" dt="2018-09-26T23:03:57.272" v="314" actId="14100"/>
          <ac:spMkLst>
            <pc:docMk/>
            <pc:sldMk cId="901470964" sldId="1170"/>
            <ac:spMk id="6" creationId="{00000000-0000-0000-0000-000000000000}"/>
          </ac:spMkLst>
        </pc:spChg>
      </pc:sldChg>
      <pc:sldChg chg="modSp">
        <pc:chgData name="Phil Gibbons" userId="f619c6e5d38ed7a7" providerId="LiveId" clId="{728DD071-E8CE-478A-B43E-29193074827D}" dt="2018-09-26T23:04:43.058" v="326" actId="114"/>
        <pc:sldMkLst>
          <pc:docMk/>
          <pc:sldMk cId="2968729583" sldId="1171"/>
        </pc:sldMkLst>
        <pc:spChg chg="mod">
          <ac:chgData name="Phil Gibbons" userId="f619c6e5d38ed7a7" providerId="LiveId" clId="{728DD071-E8CE-478A-B43E-29193074827D}" dt="2018-09-26T23:04:43.058" v="326" actId="114"/>
          <ac:spMkLst>
            <pc:docMk/>
            <pc:sldMk cId="2968729583" sldId="1171"/>
            <ac:spMk id="4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09.339" v="16" actId="1076"/>
          <ac:spMkLst>
            <pc:docMk/>
            <pc:sldMk cId="2968729583" sldId="1171"/>
            <ac:spMk id="6" creationId="{00000000-0000-0000-0000-000000000000}"/>
          </ac:spMkLst>
        </pc:spChg>
        <pc:spChg chg="mod">
          <ac:chgData name="Phil Gibbons" userId="f619c6e5d38ed7a7" providerId="LiveId" clId="{728DD071-E8CE-478A-B43E-29193074827D}" dt="2018-09-26T22:46:16.631" v="17" actId="1076"/>
          <ac:spMkLst>
            <pc:docMk/>
            <pc:sldMk cId="2968729583" sldId="1171"/>
            <ac:spMk id="11" creationId="{00000000-0000-0000-0000-000000000000}"/>
          </ac:spMkLst>
        </pc:spChg>
      </pc:sldChg>
      <pc:sldChg chg="modSp del">
        <pc:chgData name="Phil Gibbons" userId="f619c6e5d38ed7a7" providerId="LiveId" clId="{728DD071-E8CE-478A-B43E-29193074827D}" dt="2018-09-26T22:50:02.142" v="29" actId="2696"/>
        <pc:sldMkLst>
          <pc:docMk/>
          <pc:sldMk cId="3062771750" sldId="1172"/>
        </pc:sldMkLst>
        <pc:spChg chg="mod">
          <ac:chgData name="Phil Gibbons" userId="f619c6e5d38ed7a7" providerId="LiveId" clId="{728DD071-E8CE-478A-B43E-29193074827D}" dt="2018-09-26T22:48:59.758" v="24" actId="14100"/>
          <ac:spMkLst>
            <pc:docMk/>
            <pc:sldMk cId="3062771750" sldId="1172"/>
            <ac:spMk id="6" creationId="{00000000-0000-0000-0000-000000000000}"/>
          </ac:spMkLst>
        </pc:spChg>
      </pc:sldChg>
      <pc:sldChg chg="del">
        <pc:chgData name="Phil Gibbons" userId="f619c6e5d38ed7a7" providerId="LiveId" clId="{728DD071-E8CE-478A-B43E-29193074827D}" dt="2018-09-26T23:28:51.395" v="799" actId="2696"/>
        <pc:sldMkLst>
          <pc:docMk/>
          <pc:sldMk cId="1512710690" sldId="1175"/>
        </pc:sldMkLst>
      </pc:sldChg>
      <pc:sldChg chg="addSp delSp modSp add">
        <pc:chgData name="Phil Gibbons" userId="f619c6e5d38ed7a7" providerId="LiveId" clId="{728DD071-E8CE-478A-B43E-29193074827D}" dt="2018-09-26T23:04:58.934" v="336" actId="114"/>
        <pc:sldMkLst>
          <pc:docMk/>
          <pc:sldMk cId="4197965409" sldId="1177"/>
        </pc:sldMkLst>
        <pc:spChg chg="mod">
          <ac:chgData name="Phil Gibbons" userId="f619c6e5d38ed7a7" providerId="LiveId" clId="{728DD071-E8CE-478A-B43E-29193074827D}" dt="2018-09-26T22:50:22.988" v="39" actId="20577"/>
          <ac:spMkLst>
            <pc:docMk/>
            <pc:sldMk cId="4197965409" sldId="1177"/>
            <ac:spMk id="2" creationId="{00000000-0000-0000-0000-000000000000}"/>
          </ac:spMkLst>
        </pc:spChg>
        <pc:spChg chg="mod">
          <ac:chgData name="Phil Gibbons" userId="f619c6e5d38ed7a7" providerId="LiveId" clId="{728DD071-E8CE-478A-B43E-29193074827D}" dt="2018-09-26T23:04:58.934" v="336" actId="114"/>
          <ac:spMkLst>
            <pc:docMk/>
            <pc:sldMk cId="4197965409" sldId="1177"/>
            <ac:spMk id="4" creationId="{00000000-0000-0000-0000-000000000000}"/>
          </ac:spMkLst>
        </pc:spChg>
        <pc:spChg chg="add mod">
          <ac:chgData name="Phil Gibbons" userId="f619c6e5d38ed7a7" providerId="LiveId" clId="{728DD071-E8CE-478A-B43E-29193074827D}" dt="2018-09-26T22:48:42.694" v="21" actId="1076"/>
          <ac:spMkLst>
            <pc:docMk/>
            <pc:sldMk cId="4197965409" sldId="1177"/>
            <ac:spMk id="8" creationId="{047E9215-E084-400B-BEF6-FEC033B888F4}"/>
          </ac:spMkLst>
        </pc:spChg>
        <pc:spChg chg="add mod">
          <ac:chgData name="Phil Gibbons" userId="f619c6e5d38ed7a7" providerId="LiveId" clId="{728DD071-E8CE-478A-B43E-29193074827D}" dt="2018-09-26T22:50:46.069" v="47" actId="20577"/>
          <ac:spMkLst>
            <pc:docMk/>
            <pc:sldMk cId="4197965409" sldId="1177"/>
            <ac:spMk id="9" creationId="{65C9FED4-9F12-445D-930B-C38F99423A7F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2" creationId="{521A74E1-6EE1-42D0-AC96-D934566B2A2C}"/>
          </ac:spMkLst>
        </pc:spChg>
        <pc:spChg chg="add mod">
          <ac:chgData name="Phil Gibbons" userId="f619c6e5d38ed7a7" providerId="LiveId" clId="{728DD071-E8CE-478A-B43E-29193074827D}" dt="2018-09-26T22:49:21.908" v="26" actId="1076"/>
          <ac:spMkLst>
            <pc:docMk/>
            <pc:sldMk cId="4197965409" sldId="1177"/>
            <ac:spMk id="13" creationId="{868A1457-0DCF-4D87-AA19-DA67D323D39D}"/>
          </ac:spMkLst>
        </pc:spChg>
        <pc:spChg chg="add del mod">
          <ac:chgData name="Phil Gibbons" userId="f619c6e5d38ed7a7" providerId="LiveId" clId="{728DD071-E8CE-478A-B43E-29193074827D}" dt="2018-09-26T22:55:29.807" v="151" actId="478"/>
          <ac:spMkLst>
            <pc:docMk/>
            <pc:sldMk cId="4197965409" sldId="1177"/>
            <ac:spMk id="14" creationId="{B642A4B8-2E58-4775-AA77-139CBFA5C922}"/>
          </ac:spMkLst>
        </pc:spChg>
        <pc:spChg chg="add del mod">
          <ac:chgData name="Phil Gibbons" userId="f619c6e5d38ed7a7" providerId="LiveId" clId="{728DD071-E8CE-478A-B43E-29193074827D}" dt="2018-09-26T22:55:32.817" v="152" actId="478"/>
          <ac:spMkLst>
            <pc:docMk/>
            <pc:sldMk cId="4197965409" sldId="1177"/>
            <ac:spMk id="15" creationId="{9E5BA354-3313-49FA-9590-C8E1461F7B4E}"/>
          </ac:spMkLst>
        </pc:spChg>
      </pc:sldChg>
      <pc:sldChg chg="addSp delSp modSp add modAnim">
        <pc:chgData name="Phil Gibbons" userId="f619c6e5d38ed7a7" providerId="LiveId" clId="{728DD071-E8CE-478A-B43E-29193074827D}" dt="2018-09-26T23:22:51.832" v="777"/>
        <pc:sldMkLst>
          <pc:docMk/>
          <pc:sldMk cId="1219188462" sldId="1178"/>
        </pc:sldMkLst>
        <pc:spChg chg="mod">
          <ac:chgData name="Phil Gibbons" userId="f619c6e5d38ed7a7" providerId="LiveId" clId="{728DD071-E8CE-478A-B43E-29193074827D}" dt="2018-09-26T22:54:43.068" v="99" actId="20577"/>
          <ac:spMkLst>
            <pc:docMk/>
            <pc:sldMk cId="1219188462" sldId="1178"/>
            <ac:spMk id="2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3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01.251" v="70" actId="478"/>
          <ac:spMkLst>
            <pc:docMk/>
            <pc:sldMk cId="1219188462" sldId="1178"/>
            <ac:spMk id="4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4.779" v="73" actId="478"/>
          <ac:spMkLst>
            <pc:docMk/>
            <pc:sldMk cId="1219188462" sldId="1178"/>
            <ac:spMk id="6" creationId="{00000000-0000-0000-0000-000000000000}"/>
          </ac:spMkLst>
        </pc:spChg>
        <pc:spChg chg="add del mod">
          <ac:chgData name="Phil Gibbons" userId="f619c6e5d38ed7a7" providerId="LiveId" clId="{728DD071-E8CE-478A-B43E-29193074827D}" dt="2018-09-26T22:53:05.098" v="71" actId="478"/>
          <ac:spMkLst>
            <pc:docMk/>
            <pc:sldMk cId="1219188462" sldId="1178"/>
            <ac:spMk id="7" creationId="{AFE8ABB7-8CB9-4F37-BBAB-D1CB2BB22515}"/>
          </ac:spMkLst>
        </pc:spChg>
        <pc:spChg chg="del">
          <ac:chgData name="Phil Gibbons" userId="f619c6e5d38ed7a7" providerId="LiveId" clId="{728DD071-E8CE-478A-B43E-29193074827D}" dt="2018-09-26T22:53:47.408" v="76" actId="478"/>
          <ac:spMkLst>
            <pc:docMk/>
            <pc:sldMk cId="1219188462" sldId="1178"/>
            <ac:spMk id="8" creationId="{047E9215-E084-400B-BEF6-FEC033B888F4}"/>
          </ac:spMkLst>
        </pc:spChg>
        <pc:spChg chg="mod ord">
          <ac:chgData name="Phil Gibbons" userId="f619c6e5d38ed7a7" providerId="LiveId" clId="{728DD071-E8CE-478A-B43E-29193074827D}" dt="2018-09-26T23:08:06.953" v="346" actId="20577"/>
          <ac:spMkLst>
            <pc:docMk/>
            <pc:sldMk cId="1219188462" sldId="1178"/>
            <ac:spMk id="9" creationId="{65C9FED4-9F12-445D-930B-C38F99423A7F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0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11.258" v="72" actId="478"/>
          <ac:spMkLst>
            <pc:docMk/>
            <pc:sldMk cId="1219188462" sldId="1178"/>
            <ac:spMk id="11" creationId="{00000000-0000-0000-0000-000000000000}"/>
          </ac:spMkLst>
        </pc:spChg>
        <pc:spChg chg="del">
          <ac:chgData name="Phil Gibbons" userId="f619c6e5d38ed7a7" providerId="LiveId" clId="{728DD071-E8CE-478A-B43E-29193074827D}" dt="2018-09-26T22:53:59.606" v="78" actId="478"/>
          <ac:spMkLst>
            <pc:docMk/>
            <pc:sldMk cId="1219188462" sldId="1178"/>
            <ac:spMk id="12" creationId="{521A74E1-6EE1-42D0-AC96-D934566B2A2C}"/>
          </ac:spMkLst>
        </pc:spChg>
        <pc:spChg chg="mod ord">
          <ac:chgData name="Phil Gibbons" userId="f619c6e5d38ed7a7" providerId="LiveId" clId="{728DD071-E8CE-478A-B43E-29193074827D}" dt="2018-09-26T22:54:31.620" v="82" actId="1076"/>
          <ac:spMkLst>
            <pc:docMk/>
            <pc:sldMk cId="1219188462" sldId="1178"/>
            <ac:spMk id="13" creationId="{868A1457-0DCF-4D87-AA19-DA67D323D39D}"/>
          </ac:spMkLst>
        </pc:spChg>
        <pc:spChg chg="mod">
          <ac:chgData name="Phil Gibbons" userId="f619c6e5d38ed7a7" providerId="LiveId" clId="{728DD071-E8CE-478A-B43E-29193074827D}" dt="2018-09-26T23:10:55.177" v="392" actId="1076"/>
          <ac:spMkLst>
            <pc:docMk/>
            <pc:sldMk cId="1219188462" sldId="1178"/>
            <ac:spMk id="14" creationId="{B642A4B8-2E58-4775-AA77-139CBFA5C922}"/>
          </ac:spMkLst>
        </pc:spChg>
        <pc:spChg chg="mod">
          <ac:chgData name="Phil Gibbons" userId="f619c6e5d38ed7a7" providerId="LiveId" clId="{728DD071-E8CE-478A-B43E-29193074827D}" dt="2018-09-26T23:10:49.955" v="391" actId="1076"/>
          <ac:spMkLst>
            <pc:docMk/>
            <pc:sldMk cId="1219188462" sldId="1178"/>
            <ac:spMk id="15" creationId="{9E5BA354-3313-49FA-9590-C8E1461F7B4E}"/>
          </ac:spMkLst>
        </pc:spChg>
        <pc:spChg chg="add del mod">
          <ac:chgData name="Phil Gibbons" userId="f619c6e5d38ed7a7" providerId="LiveId" clId="{728DD071-E8CE-478A-B43E-29193074827D}" dt="2018-09-26T22:53:18.498" v="74" actId="478"/>
          <ac:spMkLst>
            <pc:docMk/>
            <pc:sldMk cId="1219188462" sldId="1178"/>
            <ac:spMk id="17" creationId="{2BDADBFF-5A10-4257-9A96-A560A9D996CE}"/>
          </ac:spMkLst>
        </pc:spChg>
        <pc:spChg chg="add mod">
          <ac:chgData name="Phil Gibbons" userId="f619c6e5d38ed7a7" providerId="LiveId" clId="{728DD071-E8CE-478A-B43E-29193074827D}" dt="2018-09-26T23:22:34.135" v="776" actId="113"/>
          <ac:spMkLst>
            <pc:docMk/>
            <pc:sldMk cId="1219188462" sldId="1178"/>
            <ac:spMk id="18" creationId="{1B119A2B-D31D-4C17-9AAF-6318AB54EE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25,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</a:t>
            </a:r>
            <a:r>
              <a:rPr lang="en-US" sz="2800"/>
              <a:t>Day 26 </a:t>
            </a:r>
            <a:r>
              <a:rPr lang="en-US" sz="2800" dirty="0"/>
              <a:t>– Optimization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15662</TotalTime>
  <Words>8241</Words>
  <Application>Microsoft Office PowerPoint</Application>
  <PresentationFormat>On-screen Show (4:3)</PresentationFormat>
  <Paragraphs>1613</Paragraphs>
  <Slides>73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26th Lecture, April 25, 2023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Quiz Time!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447</cp:revision>
  <cp:lastPrinted>1999-09-20T15:19:18Z</cp:lastPrinted>
  <dcterms:created xsi:type="dcterms:W3CDTF">2011-08-30T20:07:27Z</dcterms:created>
  <dcterms:modified xsi:type="dcterms:W3CDTF">2023-04-25T12:31:18Z</dcterms:modified>
</cp:coreProperties>
</file>