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636" r:id="rId2"/>
    <p:sldId id="1386" r:id="rId3"/>
    <p:sldId id="620" r:id="rId4"/>
    <p:sldId id="1387" r:id="rId5"/>
    <p:sldId id="633" r:id="rId6"/>
    <p:sldId id="1388" r:id="rId7"/>
    <p:sldId id="732" r:id="rId8"/>
    <p:sldId id="731" r:id="rId9"/>
    <p:sldId id="733" r:id="rId10"/>
    <p:sldId id="734" r:id="rId11"/>
    <p:sldId id="735" r:id="rId12"/>
    <p:sldId id="736" r:id="rId13"/>
    <p:sldId id="691" r:id="rId14"/>
    <p:sldId id="552" r:id="rId15"/>
    <p:sldId id="553" r:id="rId16"/>
    <p:sldId id="638" r:id="rId17"/>
    <p:sldId id="554" r:id="rId18"/>
    <p:sldId id="602" r:id="rId19"/>
    <p:sldId id="555" r:id="rId20"/>
    <p:sldId id="556" r:id="rId21"/>
    <p:sldId id="624" r:id="rId22"/>
    <p:sldId id="618" r:id="rId23"/>
    <p:sldId id="557" r:id="rId24"/>
    <p:sldId id="558" r:id="rId25"/>
    <p:sldId id="559" r:id="rId26"/>
    <p:sldId id="634" r:id="rId27"/>
    <p:sldId id="560" r:id="rId28"/>
    <p:sldId id="561" r:id="rId29"/>
    <p:sldId id="562" r:id="rId30"/>
    <p:sldId id="563" r:id="rId31"/>
    <p:sldId id="625" r:id="rId32"/>
    <p:sldId id="564" r:id="rId33"/>
    <p:sldId id="571" r:id="rId34"/>
    <p:sldId id="626" r:id="rId35"/>
    <p:sldId id="310" r:id="rId36"/>
    <p:sldId id="692" r:id="rId37"/>
    <p:sldId id="566" r:id="rId38"/>
    <p:sldId id="680" r:id="rId39"/>
    <p:sldId id="681" r:id="rId40"/>
    <p:sldId id="617" r:id="rId41"/>
    <p:sldId id="685" r:id="rId42"/>
    <p:sldId id="694" r:id="rId43"/>
    <p:sldId id="686" r:id="rId44"/>
    <p:sldId id="695" r:id="rId45"/>
    <p:sldId id="696" r:id="rId46"/>
    <p:sldId id="693" r:id="rId47"/>
    <p:sldId id="605" r:id="rId48"/>
    <p:sldId id="627" r:id="rId49"/>
    <p:sldId id="607" r:id="rId50"/>
    <p:sldId id="688" r:id="rId51"/>
    <p:sldId id="689" r:id="rId52"/>
    <p:sldId id="606" r:id="rId53"/>
    <p:sldId id="668" r:id="rId54"/>
    <p:sldId id="690" r:id="rId55"/>
    <p:sldId id="669" r:id="rId56"/>
    <p:sldId id="670" r:id="rId57"/>
    <p:sldId id="671" r:id="rId58"/>
    <p:sldId id="672" r:id="rId59"/>
    <p:sldId id="673" r:id="rId60"/>
    <p:sldId id="610" r:id="rId61"/>
    <p:sldId id="609" r:id="rId62"/>
    <p:sldId id="613" r:id="rId63"/>
    <p:sldId id="615" r:id="rId64"/>
    <p:sldId id="616" r:id="rId65"/>
    <p:sldId id="678" r:id="rId66"/>
    <p:sldId id="611" r:id="rId67"/>
  </p:sldIdLst>
  <p:sldSz cx="9144000" cy="6858000" type="screen4x3"/>
  <p:notesSz cx="7302500" cy="9586913"/>
  <p:custDataLst>
    <p:tags r:id="rId7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95BC2-5B03-4754-8FC2-86B1AB138DE6}" v="3" dt="2022-11-22T06:48:07.6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6" autoAdjust="0"/>
    <p:restoredTop sz="94648" autoAdjust="0"/>
  </p:normalViewPr>
  <p:slideViewPr>
    <p:cSldViewPr snapToGrid="0">
      <p:cViewPr varScale="1">
        <p:scale>
          <a:sx n="117" d="100"/>
          <a:sy n="117" d="100"/>
        </p:scale>
        <p:origin x="928" y="168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26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B2300B4-4C40-4AA4-A975-48197B410CE0}"/>
    <pc:docChg chg="custSel modSld">
      <pc:chgData name="Phil Gibbons" userId="f619c6e5d38ed7a7" providerId="LiveId" clId="{1B2300B4-4C40-4AA4-A975-48197B410CE0}" dt="2020-12-01T16:20:49.018" v="227" actId="20577"/>
      <pc:docMkLst>
        <pc:docMk/>
      </pc:docMkLst>
      <pc:sldChg chg="addSp modSp mod modAnim">
        <pc:chgData name="Phil Gibbons" userId="f619c6e5d38ed7a7" providerId="LiveId" clId="{1B2300B4-4C40-4AA4-A975-48197B410CE0}" dt="2020-12-01T15:49:34.352" v="115" actId="20577"/>
        <pc:sldMkLst>
          <pc:docMk/>
          <pc:sldMk cId="0" sldId="555"/>
        </pc:sldMkLst>
        <pc:spChg chg="add mod">
          <ac:chgData name="Phil Gibbons" userId="f619c6e5d38ed7a7" providerId="LiveId" clId="{1B2300B4-4C40-4AA4-A975-48197B410CE0}" dt="2020-12-01T15:49:34.352" v="115" actId="20577"/>
          <ac:spMkLst>
            <pc:docMk/>
            <pc:sldMk cId="0" sldId="555"/>
            <ac:spMk id="17" creationId="{C7A43A48-8BDD-4FA5-A493-6DE6593005CD}"/>
          </ac:spMkLst>
        </pc:spChg>
        <pc:spChg chg="add mod">
          <ac:chgData name="Phil Gibbons" userId="f619c6e5d38ed7a7" providerId="LiveId" clId="{1B2300B4-4C40-4AA4-A975-48197B410CE0}" dt="2020-12-01T15:48:26.090" v="104" actId="14100"/>
          <ac:spMkLst>
            <pc:docMk/>
            <pc:sldMk cId="0" sldId="555"/>
            <ac:spMk id="18" creationId="{F4B8208F-C618-415A-8EF5-BD631FC70D56}"/>
          </ac:spMkLst>
        </pc:spChg>
      </pc:sldChg>
      <pc:sldChg chg="addSp delSp modSp mod delAnim modAnim">
        <pc:chgData name="Phil Gibbons" userId="f619c6e5d38ed7a7" providerId="LiveId" clId="{1B2300B4-4C40-4AA4-A975-48197B410CE0}" dt="2020-12-01T15:47:09.876" v="81" actId="21"/>
        <pc:sldMkLst>
          <pc:docMk/>
          <pc:sldMk cId="0" sldId="556"/>
        </pc:sldMkLst>
        <pc:spChg chg="add del mod">
          <ac:chgData name="Phil Gibbons" userId="f619c6e5d38ed7a7" providerId="LiveId" clId="{1B2300B4-4C40-4AA4-A975-48197B410CE0}" dt="2020-12-01T15:45:37.055" v="64" actId="21"/>
          <ac:spMkLst>
            <pc:docMk/>
            <pc:sldMk cId="0" sldId="556"/>
            <ac:spMk id="2" creationId="{055C280E-943A-4524-AF86-8563DC883D6F}"/>
          </ac:spMkLst>
        </pc:spChg>
        <pc:spChg chg="add del mod">
          <ac:chgData name="Phil Gibbons" userId="f619c6e5d38ed7a7" providerId="LiveId" clId="{1B2300B4-4C40-4AA4-A975-48197B410CE0}" dt="2020-12-01T15:47:09.876" v="81" actId="21"/>
          <ac:spMkLst>
            <pc:docMk/>
            <pc:sldMk cId="0" sldId="556"/>
            <ac:spMk id="25" creationId="{A8C0E293-CCE9-437E-808D-7267EC613AED}"/>
          </ac:spMkLst>
        </pc:spChg>
      </pc:sldChg>
      <pc:sldChg chg="modSp mod">
        <pc:chgData name="Phil Gibbons" userId="f619c6e5d38ed7a7" providerId="LiveId" clId="{1B2300B4-4C40-4AA4-A975-48197B410CE0}" dt="2020-12-01T15:35:46.465" v="7" actId="20577"/>
        <pc:sldMkLst>
          <pc:docMk/>
          <pc:sldMk cId="0" sldId="557"/>
        </pc:sldMkLst>
        <pc:spChg chg="mod">
          <ac:chgData name="Phil Gibbons" userId="f619c6e5d38ed7a7" providerId="LiveId" clId="{1B2300B4-4C40-4AA4-A975-48197B410CE0}" dt="2020-12-01T15:35:46.465" v="7" actId="20577"/>
          <ac:spMkLst>
            <pc:docMk/>
            <pc:sldMk cId="0" sldId="557"/>
            <ac:spMk id="935940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5:37:19.998" v="15" actId="20577"/>
        <pc:sldMkLst>
          <pc:docMk/>
          <pc:sldMk cId="0" sldId="558"/>
        </pc:sldMkLst>
        <pc:spChg chg="mod">
          <ac:chgData name="Phil Gibbons" userId="f619c6e5d38ed7a7" providerId="LiveId" clId="{1B2300B4-4C40-4AA4-A975-48197B410CE0}" dt="2020-12-01T15:37:19.998" v="15" actId="20577"/>
          <ac:spMkLst>
            <pc:docMk/>
            <pc:sldMk cId="0" sldId="558"/>
            <ac:spMk id="937989" creationId="{00000000-0000-0000-0000-000000000000}"/>
          </ac:spMkLst>
        </pc:spChg>
      </pc:sldChg>
      <pc:sldChg chg="modAnim">
        <pc:chgData name="Phil Gibbons" userId="f619c6e5d38ed7a7" providerId="LiveId" clId="{1B2300B4-4C40-4AA4-A975-48197B410CE0}" dt="2020-12-01T15:39:16.348" v="16"/>
        <pc:sldMkLst>
          <pc:docMk/>
          <pc:sldMk cId="0" sldId="559"/>
        </pc:sldMkLst>
      </pc:sldChg>
      <pc:sldChg chg="modSp mod">
        <pc:chgData name="Phil Gibbons" userId="f619c6e5d38ed7a7" providerId="LiveId" clId="{1B2300B4-4C40-4AA4-A975-48197B410CE0}" dt="2020-12-01T16:16:45.201" v="194" actId="20577"/>
        <pc:sldMkLst>
          <pc:docMk/>
          <pc:sldMk cId="0" sldId="611"/>
        </pc:sldMkLst>
        <pc:spChg chg="mod">
          <ac:chgData name="Phil Gibbons" userId="f619c6e5d38ed7a7" providerId="LiveId" clId="{1B2300B4-4C40-4AA4-A975-48197B410CE0}" dt="2020-12-01T16:16:45.201" v="194" actId="20577"/>
          <ac:spMkLst>
            <pc:docMk/>
            <pc:sldMk cId="0" sldId="611"/>
            <ac:spMk id="861189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6:00:28.254" v="123" actId="20577"/>
        <pc:sldMkLst>
          <pc:docMk/>
          <pc:sldMk cId="4104018754" sldId="617"/>
        </pc:sldMkLst>
        <pc:spChg chg="mod">
          <ac:chgData name="Phil Gibbons" userId="f619c6e5d38ed7a7" providerId="LiveId" clId="{1B2300B4-4C40-4AA4-A975-48197B410CE0}" dt="2020-12-01T16:00:28.254" v="123" actId="20577"/>
          <ac:spMkLst>
            <pc:docMk/>
            <pc:sldMk cId="4104018754" sldId="617"/>
            <ac:spMk id="935940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6:20:49.018" v="227" actId="20577"/>
        <pc:sldMkLst>
          <pc:docMk/>
          <pc:sldMk cId="3217763810" sldId="620"/>
        </pc:sldMkLst>
        <pc:spChg chg="mod">
          <ac:chgData name="Phil Gibbons" userId="f619c6e5d38ed7a7" providerId="LiveId" clId="{1B2300B4-4C40-4AA4-A975-48197B410CE0}" dt="2020-12-01T16:20:49.018" v="227" actId="20577"/>
          <ac:spMkLst>
            <pc:docMk/>
            <pc:sldMk cId="3217763810" sldId="620"/>
            <ac:spMk id="3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5:42:34.313" v="33" actId="20577"/>
        <pc:sldMkLst>
          <pc:docMk/>
          <pc:sldMk cId="3633805111" sldId="626"/>
        </pc:sldMkLst>
        <pc:spChg chg="mod">
          <ac:chgData name="Phil Gibbons" userId="f619c6e5d38ed7a7" providerId="LiveId" clId="{1B2300B4-4C40-4AA4-A975-48197B410CE0}" dt="2020-12-01T15:42:08.449" v="24" actId="20577"/>
          <ac:spMkLst>
            <pc:docMk/>
            <pc:sldMk cId="3633805111" sldId="626"/>
            <ac:spMk id="935940" creationId="{00000000-0000-0000-0000-000000000000}"/>
          </ac:spMkLst>
        </pc:spChg>
        <pc:graphicFrameChg chg="modGraphic">
          <ac:chgData name="Phil Gibbons" userId="f619c6e5d38ed7a7" providerId="LiveId" clId="{1B2300B4-4C40-4AA4-A975-48197B410CE0}" dt="2020-12-01T15:42:34.313" v="33" actId="20577"/>
          <ac:graphicFrameMkLst>
            <pc:docMk/>
            <pc:sldMk cId="3633805111" sldId="626"/>
            <ac:graphicFrameMk id="2" creationId="{00000000-0000-0000-0000-000000000000}"/>
          </ac:graphicFrameMkLst>
        </pc:graphicFrameChg>
      </pc:sldChg>
      <pc:sldChg chg="modSp">
        <pc:chgData name="Phil Gibbons" userId="f619c6e5d38ed7a7" providerId="LiveId" clId="{1B2300B4-4C40-4AA4-A975-48197B410CE0}" dt="2020-12-01T15:36:50.293" v="9" actId="404"/>
        <pc:sldMkLst>
          <pc:docMk/>
          <pc:sldMk cId="1697460730" sldId="638"/>
        </pc:sldMkLst>
        <pc:spChg chg="mod">
          <ac:chgData name="Phil Gibbons" userId="f619c6e5d38ed7a7" providerId="LiveId" clId="{1B2300B4-4C40-4AA4-A975-48197B410CE0}" dt="2020-12-01T15:36:50.293" v="9" actId="404"/>
          <ac:spMkLst>
            <pc:docMk/>
            <pc:sldMk cId="1697460730" sldId="638"/>
            <ac:spMk id="927747" creationId="{00000000-0000-0000-0000-000000000000}"/>
          </ac:spMkLst>
        </pc:spChg>
      </pc:sldChg>
    </pc:docChg>
  </pc:docChgLst>
  <pc:docChgLst>
    <pc:chgData name="Phil Gibbons" userId="f619c6e5d38ed7a7" providerId="LiveId" clId="{18C95BC2-5B03-4754-8FC2-86B1AB138DE6}"/>
    <pc:docChg chg="addSld delSld modSld">
      <pc:chgData name="Phil Gibbons" userId="f619c6e5d38ed7a7" providerId="LiveId" clId="{18C95BC2-5B03-4754-8FC2-86B1AB138DE6}" dt="2022-11-22T07:10:23.102" v="55" actId="20577"/>
      <pc:docMkLst>
        <pc:docMk/>
      </pc:docMkLst>
      <pc:sldChg chg="modSp add mod">
        <pc:chgData name="Phil Gibbons" userId="f619c6e5d38ed7a7" providerId="LiveId" clId="{18C95BC2-5B03-4754-8FC2-86B1AB138DE6}" dt="2022-11-22T06:44:35.159" v="30" actId="20577"/>
        <pc:sldMkLst>
          <pc:docMk/>
          <pc:sldMk cId="1233805520" sldId="310"/>
        </pc:sldMkLst>
        <pc:spChg chg="mod">
          <ac:chgData name="Phil Gibbons" userId="f619c6e5d38ed7a7" providerId="LiveId" clId="{18C95BC2-5B03-4754-8FC2-86B1AB138DE6}" dt="2022-11-22T06:44:35.159" v="30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18C95BC2-5B03-4754-8FC2-86B1AB138DE6}" dt="2022-11-22T06:58:18.354" v="46" actId="20577"/>
        <pc:sldMkLst>
          <pc:docMk/>
          <pc:sldMk cId="0" sldId="562"/>
        </pc:sldMkLst>
        <pc:spChg chg="mod">
          <ac:chgData name="Phil Gibbons" userId="f619c6e5d38ed7a7" providerId="LiveId" clId="{18C95BC2-5B03-4754-8FC2-86B1AB138DE6}" dt="2022-11-22T06:58:18.354" v="46" actId="20577"/>
          <ac:spMkLst>
            <pc:docMk/>
            <pc:sldMk cId="0" sldId="562"/>
            <ac:spMk id="946179" creationId="{00000000-0000-0000-0000-000000000000}"/>
          </ac:spMkLst>
        </pc:spChg>
      </pc:sldChg>
      <pc:sldChg chg="del">
        <pc:chgData name="Phil Gibbons" userId="f619c6e5d38ed7a7" providerId="LiveId" clId="{18C95BC2-5B03-4754-8FC2-86B1AB138DE6}" dt="2022-11-22T06:48:15.687" v="35" actId="47"/>
        <pc:sldMkLst>
          <pc:docMk/>
          <pc:sldMk cId="413171838" sldId="631"/>
        </pc:sldMkLst>
      </pc:sldChg>
      <pc:sldChg chg="del">
        <pc:chgData name="Phil Gibbons" userId="f619c6e5d38ed7a7" providerId="LiveId" clId="{18C95BC2-5B03-4754-8FC2-86B1AB138DE6}" dt="2022-11-22T06:47:20.766" v="33" actId="47"/>
        <pc:sldMkLst>
          <pc:docMk/>
          <pc:sldMk cId="3246825100" sldId="632"/>
        </pc:sldMkLst>
      </pc:sldChg>
      <pc:sldChg chg="modSp mod">
        <pc:chgData name="Phil Gibbons" userId="f619c6e5d38ed7a7" providerId="LiveId" clId="{18C95BC2-5B03-4754-8FC2-86B1AB138DE6}" dt="2022-11-22T07:10:23.102" v="55" actId="20577"/>
        <pc:sldMkLst>
          <pc:docMk/>
          <pc:sldMk cId="1961937070" sldId="669"/>
        </pc:sldMkLst>
        <pc:spChg chg="mod">
          <ac:chgData name="Phil Gibbons" userId="f619c6e5d38ed7a7" providerId="LiveId" clId="{18C95BC2-5B03-4754-8FC2-86B1AB138DE6}" dt="2022-11-22T07:10:23.102" v="55" actId="20577"/>
          <ac:spMkLst>
            <pc:docMk/>
            <pc:sldMk cId="1961937070" sldId="669"/>
            <ac:spMk id="11" creationId="{00000000-0000-0000-0000-000000000000}"/>
          </ac:spMkLst>
        </pc:spChg>
      </pc:sldChg>
      <pc:sldChg chg="modSp mod">
        <pc:chgData name="Phil Gibbons" userId="f619c6e5d38ed7a7" providerId="LiveId" clId="{18C95BC2-5B03-4754-8FC2-86B1AB138DE6}" dt="2022-11-22T07:08:24.387" v="49" actId="20577"/>
        <pc:sldMkLst>
          <pc:docMk/>
          <pc:sldMk cId="3087206185" sldId="689"/>
        </pc:sldMkLst>
        <pc:spChg chg="mod">
          <ac:chgData name="Phil Gibbons" userId="f619c6e5d38ed7a7" providerId="LiveId" clId="{18C95BC2-5B03-4754-8FC2-86B1AB138DE6}" dt="2022-11-22T07:08:24.387" v="49" actId="20577"/>
          <ac:spMkLst>
            <pc:docMk/>
            <pc:sldMk cId="3087206185" sldId="689"/>
            <ac:spMk id="845827" creationId="{00000000-0000-0000-0000-000000000000}"/>
          </ac:spMkLst>
        </pc:spChg>
      </pc:sldChg>
      <pc:sldChg chg="modSp del mod">
        <pc:chgData name="Phil Gibbons" userId="f619c6e5d38ed7a7" providerId="LiveId" clId="{18C95BC2-5B03-4754-8FC2-86B1AB138DE6}" dt="2022-11-22T06:43:04.309" v="6" actId="2696"/>
        <pc:sldMkLst>
          <pc:docMk/>
          <pc:sldMk cId="1931010306" sldId="730"/>
        </pc:sldMkLst>
        <pc:spChg chg="mod">
          <ac:chgData name="Phil Gibbons" userId="f619c6e5d38ed7a7" providerId="LiveId" clId="{18C95BC2-5B03-4754-8FC2-86B1AB138DE6}" dt="2022-11-22T06:41:35.100" v="5" actId="20577"/>
          <ac:spMkLst>
            <pc:docMk/>
            <pc:sldMk cId="1931010306" sldId="730"/>
            <ac:spMk id="2" creationId="{00000000-0000-0000-0000-000000000000}"/>
          </ac:spMkLst>
        </pc:spChg>
      </pc:sldChg>
      <pc:sldChg chg="modSp mod">
        <pc:chgData name="Phil Gibbons" userId="f619c6e5d38ed7a7" providerId="LiveId" clId="{18C95BC2-5B03-4754-8FC2-86B1AB138DE6}" dt="2022-11-22T06:51:35.456" v="45" actId="20577"/>
        <pc:sldMkLst>
          <pc:docMk/>
          <pc:sldMk cId="3156278477" sldId="735"/>
        </pc:sldMkLst>
        <pc:spChg chg="mod">
          <ac:chgData name="Phil Gibbons" userId="f619c6e5d38ed7a7" providerId="LiveId" clId="{18C95BC2-5B03-4754-8FC2-86B1AB138DE6}" dt="2022-11-22T06:51:35.456" v="45" actId="20577"/>
          <ac:spMkLst>
            <pc:docMk/>
            <pc:sldMk cId="3156278477" sldId="735"/>
            <ac:spMk id="3" creationId="{AD80A779-21FC-4047-8933-F2A7F7349B92}"/>
          </ac:spMkLst>
        </pc:spChg>
      </pc:sldChg>
      <pc:sldChg chg="modSp mod">
        <pc:chgData name="Phil Gibbons" userId="f619c6e5d38ed7a7" providerId="LiveId" clId="{18C95BC2-5B03-4754-8FC2-86B1AB138DE6}" dt="2022-11-22T06:41:21.984" v="3" actId="20577"/>
        <pc:sldMkLst>
          <pc:docMk/>
          <pc:sldMk cId="0" sldId="1386"/>
        </pc:sldMkLst>
        <pc:spChg chg="mod">
          <ac:chgData name="Phil Gibbons" userId="f619c6e5d38ed7a7" providerId="LiveId" clId="{18C95BC2-5B03-4754-8FC2-86B1AB138DE6}" dt="2022-11-22T06:41:21.984" v="3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add">
        <pc:chgData name="Phil Gibbons" userId="f619c6e5d38ed7a7" providerId="LiveId" clId="{18C95BC2-5B03-4754-8FC2-86B1AB138DE6}" dt="2022-11-22T06:47:16.028" v="32"/>
        <pc:sldMkLst>
          <pc:docMk/>
          <pc:sldMk cId="0" sldId="1387"/>
        </pc:sldMkLst>
      </pc:sldChg>
      <pc:sldChg chg="add">
        <pc:chgData name="Phil Gibbons" userId="f619c6e5d38ed7a7" providerId="LiveId" clId="{18C95BC2-5B03-4754-8FC2-86B1AB138DE6}" dt="2022-11-22T06:48:07.664" v="34"/>
        <pc:sldMkLst>
          <pc:docMk/>
          <pc:sldMk cId="0" sldId="1388"/>
        </pc:sldMkLst>
      </pc:sldChg>
      <pc:sldChg chg="del">
        <pc:chgData name="Phil Gibbons" userId="f619c6e5d38ed7a7" providerId="LiveId" clId="{18C95BC2-5B03-4754-8FC2-86B1AB138DE6}" dt="2022-11-22T06:44:39.787" v="31" actId="47"/>
        <pc:sldMkLst>
          <pc:docMk/>
          <pc:sldMk cId="3858206087" sldId="1388"/>
        </pc:sldMkLst>
      </pc:sldChg>
    </pc:docChg>
  </pc:docChgLst>
  <pc:docChgLst>
    <pc:chgData name="Phil Gibbons" userId="f619c6e5d38ed7a7" providerId="LiveId" clId="{14BDDB30-4378-4C72-9616-94B82FB1E9FE}"/>
    <pc:docChg chg="undo custSel addSld delSld modSld">
      <pc:chgData name="Phil Gibbons" userId="f619c6e5d38ed7a7" providerId="LiveId" clId="{14BDDB30-4378-4C72-9616-94B82FB1E9FE}" dt="2021-11-18T04:13:13.517" v="1753" actId="20577"/>
      <pc:docMkLst>
        <pc:docMk/>
      </pc:docMkLst>
      <pc:sldChg chg="add del">
        <pc:chgData name="Phil Gibbons" userId="f619c6e5d38ed7a7" providerId="LiveId" clId="{14BDDB30-4378-4C72-9616-94B82FB1E9FE}" dt="2021-11-18T01:39:33.086" v="37" actId="47"/>
        <pc:sldMkLst>
          <pc:docMk/>
          <pc:sldMk cId="0" sldId="542"/>
        </pc:sldMkLst>
      </pc:sldChg>
      <pc:sldChg chg="modAnim">
        <pc:chgData name="Phil Gibbons" userId="f619c6e5d38ed7a7" providerId="LiveId" clId="{14BDDB30-4378-4C72-9616-94B82FB1E9FE}" dt="2021-11-18T01:58:41.666" v="814"/>
        <pc:sldMkLst>
          <pc:docMk/>
          <pc:sldMk cId="0" sldId="552"/>
        </pc:sldMkLst>
      </pc:sldChg>
      <pc:sldChg chg="modNotesTx">
        <pc:chgData name="Phil Gibbons" userId="f619c6e5d38ed7a7" providerId="LiveId" clId="{14BDDB30-4378-4C72-9616-94B82FB1E9FE}" dt="2021-11-18T02:03:50.680" v="874" actId="20577"/>
        <pc:sldMkLst>
          <pc:docMk/>
          <pc:sldMk cId="0" sldId="556"/>
        </pc:sldMkLst>
      </pc:sldChg>
      <pc:sldChg chg="addSp modSp mod modAnim">
        <pc:chgData name="Phil Gibbons" userId="f619c6e5d38ed7a7" providerId="LiveId" clId="{14BDDB30-4378-4C72-9616-94B82FB1E9FE}" dt="2021-11-18T02:08:47.221" v="925"/>
        <pc:sldMkLst>
          <pc:docMk/>
          <pc:sldMk cId="0" sldId="559"/>
        </pc:sldMkLst>
        <pc:spChg chg="add mod">
          <ac:chgData name="Phil Gibbons" userId="f619c6e5d38ed7a7" providerId="LiveId" clId="{14BDDB30-4378-4C72-9616-94B82FB1E9FE}" dt="2021-11-18T02:08:11.926" v="924" actId="20577"/>
          <ac:spMkLst>
            <pc:docMk/>
            <pc:sldMk cId="0" sldId="559"/>
            <ac:spMk id="61" creationId="{3877D75E-AF15-4EE2-AEE8-DBE4CDFA08F7}"/>
          </ac:spMkLst>
        </pc:spChg>
      </pc:sldChg>
      <pc:sldChg chg="modSp mod">
        <pc:chgData name="Phil Gibbons" userId="f619c6e5d38ed7a7" providerId="LiveId" clId="{14BDDB30-4378-4C72-9616-94B82FB1E9FE}" dt="2021-11-18T02:12:32.651" v="984" actId="313"/>
        <pc:sldMkLst>
          <pc:docMk/>
          <pc:sldMk cId="0" sldId="560"/>
        </pc:sldMkLst>
        <pc:spChg chg="mod">
          <ac:chgData name="Phil Gibbons" userId="f619c6e5d38ed7a7" providerId="LiveId" clId="{14BDDB30-4378-4C72-9616-94B82FB1E9FE}" dt="2021-11-18T02:12:32.651" v="984" actId="313"/>
          <ac:spMkLst>
            <pc:docMk/>
            <pc:sldMk cId="0" sldId="560"/>
            <ac:spMk id="942139" creationId="{00000000-0000-0000-0000-000000000000}"/>
          </ac:spMkLst>
        </pc:spChg>
      </pc:sldChg>
      <pc:sldChg chg="modSp mod">
        <pc:chgData name="Phil Gibbons" userId="f619c6e5d38ed7a7" providerId="LiveId" clId="{14BDDB30-4378-4C72-9616-94B82FB1E9FE}" dt="2021-11-18T02:12:49.737" v="993" actId="1076"/>
        <pc:sldMkLst>
          <pc:docMk/>
          <pc:sldMk cId="0" sldId="561"/>
        </pc:sldMkLst>
        <pc:spChg chg="mod">
          <ac:chgData name="Phil Gibbons" userId="f619c6e5d38ed7a7" providerId="LiveId" clId="{14BDDB30-4378-4C72-9616-94B82FB1E9FE}" dt="2021-11-18T02:12:49.737" v="993" actId="1076"/>
          <ac:spMkLst>
            <pc:docMk/>
            <pc:sldMk cId="0" sldId="561"/>
            <ac:spMk id="69" creationId="{00000000-0000-0000-0000-000000000000}"/>
          </ac:spMkLst>
        </pc:spChg>
      </pc:sldChg>
      <pc:sldChg chg="delSp modSp mod delAnim">
        <pc:chgData name="Phil Gibbons" userId="f619c6e5d38ed7a7" providerId="LiveId" clId="{14BDDB30-4378-4C72-9616-94B82FB1E9FE}" dt="2021-11-18T02:22:18.350" v="997" actId="478"/>
        <pc:sldMkLst>
          <pc:docMk/>
          <pc:sldMk cId="0" sldId="563"/>
        </pc:sldMkLst>
        <pc:spChg chg="del">
          <ac:chgData name="Phil Gibbons" userId="f619c6e5d38ed7a7" providerId="LiveId" clId="{14BDDB30-4378-4C72-9616-94B82FB1E9FE}" dt="2021-11-18T02:22:18.350" v="997" actId="478"/>
          <ac:spMkLst>
            <pc:docMk/>
            <pc:sldMk cId="0" sldId="563"/>
            <ac:spMk id="130" creationId="{00000000-0000-0000-0000-000000000000}"/>
          </ac:spMkLst>
        </pc:spChg>
        <pc:spChg chg="mod">
          <ac:chgData name="Phil Gibbons" userId="f619c6e5d38ed7a7" providerId="LiveId" clId="{14BDDB30-4378-4C72-9616-94B82FB1E9FE}" dt="2021-11-18T02:15:18.507" v="994" actId="20577"/>
          <ac:spMkLst>
            <pc:docMk/>
            <pc:sldMk cId="0" sldId="563"/>
            <ac:spMk id="948227" creationId="{00000000-0000-0000-0000-000000000000}"/>
          </ac:spMkLst>
        </pc:spChg>
      </pc:sldChg>
      <pc:sldChg chg="del">
        <pc:chgData name="Phil Gibbons" userId="f619c6e5d38ed7a7" providerId="LiveId" clId="{14BDDB30-4378-4C72-9616-94B82FB1E9FE}" dt="2021-11-18T04:07:11.031" v="1477" actId="47"/>
        <pc:sldMkLst>
          <pc:docMk/>
          <pc:sldMk cId="0" sldId="568"/>
        </pc:sldMkLst>
      </pc:sldChg>
      <pc:sldChg chg="addSp delSp modSp mod">
        <pc:chgData name="Phil Gibbons" userId="f619c6e5d38ed7a7" providerId="LiveId" clId="{14BDDB30-4378-4C72-9616-94B82FB1E9FE}" dt="2021-11-18T03:39:58.235" v="1244" actId="114"/>
        <pc:sldMkLst>
          <pc:docMk/>
          <pc:sldMk cId="3199862506" sldId="605"/>
        </pc:sldMkLst>
        <pc:spChg chg="add del mod">
          <ac:chgData name="Phil Gibbons" userId="f619c6e5d38ed7a7" providerId="LiveId" clId="{14BDDB30-4378-4C72-9616-94B82FB1E9FE}" dt="2021-11-18T03:38:53.841" v="1238" actId="767"/>
          <ac:spMkLst>
            <pc:docMk/>
            <pc:sldMk cId="3199862506" sldId="605"/>
            <ac:spMk id="2" creationId="{8261F1FF-E770-4476-AC26-D0AC802137D3}"/>
          </ac:spMkLst>
        </pc:spChg>
        <pc:spChg chg="mod">
          <ac:chgData name="Phil Gibbons" userId="f619c6e5d38ed7a7" providerId="LiveId" clId="{14BDDB30-4378-4C72-9616-94B82FB1E9FE}" dt="2021-11-18T03:39:58.235" v="1244" actId="114"/>
          <ac:spMkLst>
            <pc:docMk/>
            <pc:sldMk cId="3199862506" sldId="605"/>
            <ac:spMk id="954371" creationId="{00000000-0000-0000-0000-000000000000}"/>
          </ac:spMkLst>
        </pc:spChg>
      </pc:sldChg>
      <pc:sldChg chg="modSp mod">
        <pc:chgData name="Phil Gibbons" userId="f619c6e5d38ed7a7" providerId="LiveId" clId="{14BDDB30-4378-4C72-9616-94B82FB1E9FE}" dt="2021-11-18T03:42:20.844" v="1248" actId="14100"/>
        <pc:sldMkLst>
          <pc:docMk/>
          <pc:sldMk cId="342526857" sldId="606"/>
        </pc:sldMkLst>
        <pc:spChg chg="mod">
          <ac:chgData name="Phil Gibbons" userId="f619c6e5d38ed7a7" providerId="LiveId" clId="{14BDDB30-4378-4C72-9616-94B82FB1E9FE}" dt="2021-11-18T03:42:20.844" v="1248" actId="14100"/>
          <ac:spMkLst>
            <pc:docMk/>
            <pc:sldMk cId="342526857" sldId="606"/>
            <ac:spMk id="846850" creationId="{00000000-0000-0000-0000-000000000000}"/>
          </ac:spMkLst>
        </pc:spChg>
      </pc:sldChg>
      <pc:sldChg chg="modSp mod">
        <pc:chgData name="Phil Gibbons" userId="f619c6e5d38ed7a7" providerId="LiveId" clId="{14BDDB30-4378-4C72-9616-94B82FB1E9FE}" dt="2021-11-18T04:02:01.404" v="1476" actId="20577"/>
        <pc:sldMkLst>
          <pc:docMk/>
          <pc:sldMk cId="0" sldId="611"/>
        </pc:sldMkLst>
        <pc:spChg chg="mod">
          <ac:chgData name="Phil Gibbons" userId="f619c6e5d38ed7a7" providerId="LiveId" clId="{14BDDB30-4378-4C72-9616-94B82FB1E9FE}" dt="2021-11-18T04:02:01.404" v="1476" actId="20577"/>
          <ac:spMkLst>
            <pc:docMk/>
            <pc:sldMk cId="0" sldId="611"/>
            <ac:spMk id="861189" creationId="{00000000-0000-0000-0000-000000000000}"/>
          </ac:spMkLst>
        </pc:spChg>
      </pc:sldChg>
      <pc:sldChg chg="modNotesTx">
        <pc:chgData name="Phil Gibbons" userId="f619c6e5d38ed7a7" providerId="LiveId" clId="{14BDDB30-4378-4C72-9616-94B82FB1E9FE}" dt="2021-11-18T04:11:55.186" v="1664" actId="20577"/>
        <pc:sldMkLst>
          <pc:docMk/>
          <pc:sldMk cId="1944243338" sldId="615"/>
        </pc:sldMkLst>
      </pc:sldChg>
      <pc:sldChg chg="modNotesTx">
        <pc:chgData name="Phil Gibbons" userId="f619c6e5d38ed7a7" providerId="LiveId" clId="{14BDDB30-4378-4C72-9616-94B82FB1E9FE}" dt="2021-11-18T04:13:13.517" v="1753" actId="20577"/>
        <pc:sldMkLst>
          <pc:docMk/>
          <pc:sldMk cId="2458856658" sldId="616"/>
        </pc:sldMkLst>
      </pc:sldChg>
      <pc:sldChg chg="delSp mod">
        <pc:chgData name="Phil Gibbons" userId="f619c6e5d38ed7a7" providerId="LiveId" clId="{14BDDB30-4378-4C72-9616-94B82FB1E9FE}" dt="2021-11-18T02:21:55.811" v="996" actId="478"/>
        <pc:sldMkLst>
          <pc:docMk/>
          <pc:sldMk cId="1746260648" sldId="625"/>
        </pc:sldMkLst>
        <pc:spChg chg="del">
          <ac:chgData name="Phil Gibbons" userId="f619c6e5d38ed7a7" providerId="LiveId" clId="{14BDDB30-4378-4C72-9616-94B82FB1E9FE}" dt="2021-11-18T02:21:52.051" v="995" actId="478"/>
          <ac:spMkLst>
            <pc:docMk/>
            <pc:sldMk cId="1746260648" sldId="625"/>
            <ac:spMk id="2" creationId="{00000000-0000-0000-0000-000000000000}"/>
          </ac:spMkLst>
        </pc:spChg>
        <pc:spChg chg="del">
          <ac:chgData name="Phil Gibbons" userId="f619c6e5d38ed7a7" providerId="LiveId" clId="{14BDDB30-4378-4C72-9616-94B82FB1E9FE}" dt="2021-11-18T02:21:55.811" v="996" actId="478"/>
          <ac:spMkLst>
            <pc:docMk/>
            <pc:sldMk cId="1746260648" sldId="625"/>
            <ac:spMk id="120" creationId="{00000000-0000-0000-0000-000000000000}"/>
          </ac:spMkLst>
        </pc:spChg>
      </pc:sldChg>
      <pc:sldChg chg="modSp mod">
        <pc:chgData name="Phil Gibbons" userId="f619c6e5d38ed7a7" providerId="LiveId" clId="{14BDDB30-4378-4C72-9616-94B82FB1E9FE}" dt="2021-11-18T03:40:12.143" v="1247" actId="114"/>
        <pc:sldMkLst>
          <pc:docMk/>
          <pc:sldMk cId="764903589" sldId="627"/>
        </pc:sldMkLst>
        <pc:spChg chg="mod">
          <ac:chgData name="Phil Gibbons" userId="f619c6e5d38ed7a7" providerId="LiveId" clId="{14BDDB30-4378-4C72-9616-94B82FB1E9FE}" dt="2021-11-18T03:40:12.143" v="1247" actId="114"/>
          <ac:spMkLst>
            <pc:docMk/>
            <pc:sldMk cId="764903589" sldId="627"/>
            <ac:spMk id="954371" creationId="{00000000-0000-0000-0000-000000000000}"/>
          </ac:spMkLst>
        </pc:spChg>
      </pc:sldChg>
      <pc:sldChg chg="del">
        <pc:chgData name="Phil Gibbons" userId="f619c6e5d38ed7a7" providerId="LiveId" clId="{14BDDB30-4378-4C72-9616-94B82FB1E9FE}" dt="2021-11-18T04:08:02.991" v="1480" actId="47"/>
        <pc:sldMkLst>
          <pc:docMk/>
          <pc:sldMk cId="233658105" sldId="628"/>
        </pc:sldMkLst>
      </pc:sldChg>
      <pc:sldChg chg="del">
        <pc:chgData name="Phil Gibbons" userId="f619c6e5d38ed7a7" providerId="LiveId" clId="{14BDDB30-4378-4C72-9616-94B82FB1E9FE}" dt="2021-11-18T04:08:31.956" v="1483" actId="47"/>
        <pc:sldMkLst>
          <pc:docMk/>
          <pc:sldMk cId="3326053887" sldId="635"/>
        </pc:sldMkLst>
      </pc:sldChg>
      <pc:sldChg chg="addSp modSp mod modAnim">
        <pc:chgData name="Phil Gibbons" userId="f619c6e5d38ed7a7" providerId="LiveId" clId="{14BDDB30-4378-4C72-9616-94B82FB1E9FE}" dt="2021-11-18T03:46:04.945" v="1269"/>
        <pc:sldMkLst>
          <pc:docMk/>
          <pc:sldMk cId="4067014177" sldId="668"/>
        </pc:sldMkLst>
        <pc:spChg chg="add mod">
          <ac:chgData name="Phil Gibbons" userId="f619c6e5d38ed7a7" providerId="LiveId" clId="{14BDDB30-4378-4C72-9616-94B82FB1E9FE}" dt="2021-11-18T03:45:58.227" v="1268" actId="164"/>
          <ac:spMkLst>
            <pc:docMk/>
            <pc:sldMk cId="4067014177" sldId="668"/>
            <ac:spMk id="2" creationId="{9361BC5E-C051-4991-BE62-7E55BD437B4F}"/>
          </ac:spMkLst>
        </pc:spChg>
        <pc:spChg chg="add mod">
          <ac:chgData name="Phil Gibbons" userId="f619c6e5d38ed7a7" providerId="LiveId" clId="{14BDDB30-4378-4C72-9616-94B82FB1E9FE}" dt="2021-11-18T03:45:58.227" v="1268" actId="164"/>
          <ac:spMkLst>
            <pc:docMk/>
            <pc:sldMk cId="4067014177" sldId="668"/>
            <ac:spMk id="5" creationId="{03C3ADA3-AF3B-48C8-97AB-5E9C567FB933}"/>
          </ac:spMkLst>
        </pc:spChg>
        <pc:grpChg chg="add mod">
          <ac:chgData name="Phil Gibbons" userId="f619c6e5d38ed7a7" providerId="LiveId" clId="{14BDDB30-4378-4C72-9616-94B82FB1E9FE}" dt="2021-11-18T03:45:58.227" v="1268" actId="164"/>
          <ac:grpSpMkLst>
            <pc:docMk/>
            <pc:sldMk cId="4067014177" sldId="668"/>
            <ac:grpSpMk id="3" creationId="{C4319FD4-CF65-462C-8F35-4E47028DCA8A}"/>
          </ac:grpSpMkLst>
        </pc:grpChg>
      </pc:sldChg>
      <pc:sldChg chg="addSp modSp modAnim">
        <pc:chgData name="Phil Gibbons" userId="f619c6e5d38ed7a7" providerId="LiveId" clId="{14BDDB30-4378-4C72-9616-94B82FB1E9FE}" dt="2021-11-18T03:55:44.867" v="1452"/>
        <pc:sldMkLst>
          <pc:docMk/>
          <pc:sldMk cId="155765948" sldId="672"/>
        </pc:sldMkLst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66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68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78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80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82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84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86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88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91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29.823" v="1441" actId="164"/>
          <ac:spMkLst>
            <pc:docMk/>
            <pc:sldMk cId="155765948" sldId="672"/>
            <ac:spMk id="94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04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06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08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10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12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14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16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18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21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42.510" v="1442" actId="164"/>
          <ac:spMkLst>
            <pc:docMk/>
            <pc:sldMk cId="155765948" sldId="672"/>
            <ac:spMk id="124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33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35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37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39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41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43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45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47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49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54:50.889" v="1443" actId="164"/>
          <ac:spMkLst>
            <pc:docMk/>
            <pc:sldMk cId="155765948" sldId="672"/>
            <ac:spMk id="151" creationId="{00000000-0000-0000-0000-000000000000}"/>
          </ac:spMkLst>
        </pc:spChg>
        <pc:grpChg chg="add mod">
          <ac:chgData name="Phil Gibbons" userId="f619c6e5d38ed7a7" providerId="LiveId" clId="{14BDDB30-4378-4C72-9616-94B82FB1E9FE}" dt="2021-11-18T03:54:29.823" v="1441" actId="164"/>
          <ac:grpSpMkLst>
            <pc:docMk/>
            <pc:sldMk cId="155765948" sldId="672"/>
            <ac:grpSpMk id="4" creationId="{AF3431A3-D17B-4312-AAB8-6D89EA1CCFCA}"/>
          </ac:grpSpMkLst>
        </pc:grpChg>
        <pc:grpChg chg="add mod">
          <ac:chgData name="Phil Gibbons" userId="f619c6e5d38ed7a7" providerId="LiveId" clId="{14BDDB30-4378-4C72-9616-94B82FB1E9FE}" dt="2021-11-18T03:54:42.510" v="1442" actId="164"/>
          <ac:grpSpMkLst>
            <pc:docMk/>
            <pc:sldMk cId="155765948" sldId="672"/>
            <ac:grpSpMk id="5" creationId="{40CB49F4-0B83-45DF-9483-4A5A6B4C90D1}"/>
          </ac:grpSpMkLst>
        </pc:grpChg>
        <pc:grpChg chg="add mod">
          <ac:chgData name="Phil Gibbons" userId="f619c6e5d38ed7a7" providerId="LiveId" clId="{14BDDB30-4378-4C72-9616-94B82FB1E9FE}" dt="2021-11-18T03:54:50.889" v="1443" actId="164"/>
          <ac:grpSpMkLst>
            <pc:docMk/>
            <pc:sldMk cId="155765948" sldId="672"/>
            <ac:grpSpMk id="6" creationId="{96B01577-FB75-41C2-B94F-12939738DA96}"/>
          </ac:grpSpMkLst>
        </pc:grpChg>
        <pc:grpChg chg="mod">
          <ac:chgData name="Phil Gibbons" userId="f619c6e5d38ed7a7" providerId="LiveId" clId="{14BDDB30-4378-4C72-9616-94B82FB1E9FE}" dt="2021-11-18T03:54:29.823" v="1441" actId="164"/>
          <ac:grpSpMkLst>
            <pc:docMk/>
            <pc:sldMk cId="155765948" sldId="672"/>
            <ac:grpSpMk id="96" creationId="{00000000-0000-0000-0000-000000000000}"/>
          </ac:grpSpMkLst>
        </pc:grpChg>
        <pc:grpChg chg="mod">
          <ac:chgData name="Phil Gibbons" userId="f619c6e5d38ed7a7" providerId="LiveId" clId="{14BDDB30-4378-4C72-9616-94B82FB1E9FE}" dt="2021-11-18T03:54:42.510" v="1442" actId="164"/>
          <ac:grpSpMkLst>
            <pc:docMk/>
            <pc:sldMk cId="155765948" sldId="672"/>
            <ac:grpSpMk id="126" creationId="{00000000-0000-0000-0000-000000000000}"/>
          </ac:grpSpMkLst>
        </pc:grpChg>
        <pc:grpChg chg="mod">
          <ac:chgData name="Phil Gibbons" userId="f619c6e5d38ed7a7" providerId="LiveId" clId="{14BDDB30-4378-4C72-9616-94B82FB1E9FE}" dt="2021-11-18T03:54:50.889" v="1443" actId="164"/>
          <ac:grpSpMkLst>
            <pc:docMk/>
            <pc:sldMk cId="155765948" sldId="672"/>
            <ac:grpSpMk id="153" creationId="{00000000-0000-0000-0000-000000000000}"/>
          </ac:grpSpMkLst>
        </pc:grpChg>
        <pc:grpChg chg="mod">
          <ac:chgData name="Phil Gibbons" userId="f619c6e5d38ed7a7" providerId="LiveId" clId="{14BDDB30-4378-4C72-9616-94B82FB1E9FE}" dt="2021-11-18T03:54:29.823" v="1441" actId="164"/>
          <ac:grpSpMkLst>
            <pc:docMk/>
            <pc:sldMk cId="155765948" sldId="672"/>
            <ac:grpSpMk id="191" creationId="{00000000-0000-0000-0000-000000000000}"/>
          </ac:grpSpMkLst>
        </pc:grpChg>
        <pc:grpChg chg="mod">
          <ac:chgData name="Phil Gibbons" userId="f619c6e5d38ed7a7" providerId="LiveId" clId="{14BDDB30-4378-4C72-9616-94B82FB1E9FE}" dt="2021-11-18T03:54:42.510" v="1442" actId="164"/>
          <ac:grpSpMkLst>
            <pc:docMk/>
            <pc:sldMk cId="155765948" sldId="672"/>
            <ac:grpSpMk id="202" creationId="{00000000-0000-0000-0000-000000000000}"/>
          </ac:grpSpMkLst>
        </pc:grpChg>
        <pc:grpChg chg="mod">
          <ac:chgData name="Phil Gibbons" userId="f619c6e5d38ed7a7" providerId="LiveId" clId="{14BDDB30-4378-4C72-9616-94B82FB1E9FE}" dt="2021-11-18T03:54:50.889" v="1443" actId="164"/>
          <ac:grpSpMkLst>
            <pc:docMk/>
            <pc:sldMk cId="155765948" sldId="672"/>
            <ac:grpSpMk id="213" creationId="{00000000-0000-0000-0000-000000000000}"/>
          </ac:grpSpMkLst>
        </pc:grpChg>
      </pc:sldChg>
      <pc:sldChg chg="modSp mod modAnim">
        <pc:chgData name="Phil Gibbons" userId="f619c6e5d38ed7a7" providerId="LiveId" clId="{14BDDB30-4378-4C72-9616-94B82FB1E9FE}" dt="2021-11-18T03:36:28.412" v="1199" actId="20577"/>
        <pc:sldMkLst>
          <pc:docMk/>
          <pc:sldMk cId="3538859077" sldId="681"/>
        </pc:sldMkLst>
        <pc:spChg chg="mod">
          <ac:chgData name="Phil Gibbons" userId="f619c6e5d38ed7a7" providerId="LiveId" clId="{14BDDB30-4378-4C72-9616-94B82FB1E9FE}" dt="2021-11-18T03:36:28.412" v="1199" actId="20577"/>
          <ac:spMkLst>
            <pc:docMk/>
            <pc:sldMk cId="3538859077" sldId="681"/>
            <ac:spMk id="3" creationId="{D6135B3D-3939-417E-9122-513C2C2AE329}"/>
          </ac:spMkLst>
        </pc:spChg>
      </pc:sldChg>
      <pc:sldChg chg="addSp delSp modSp mod modAnim">
        <pc:chgData name="Phil Gibbons" userId="f619c6e5d38ed7a7" providerId="LiveId" clId="{14BDDB30-4378-4C72-9616-94B82FB1E9FE}" dt="2021-11-18T03:29:39.579" v="1099" actId="164"/>
        <pc:sldMkLst>
          <pc:docMk/>
          <pc:sldMk cId="2577975080" sldId="686"/>
        </pc:sldMkLst>
        <pc:spChg chg="mod">
          <ac:chgData name="Phil Gibbons" userId="f619c6e5d38ed7a7" providerId="LiveId" clId="{14BDDB30-4378-4C72-9616-94B82FB1E9FE}" dt="2021-11-18T03:24:17.804" v="1070" actId="1076"/>
          <ac:spMkLst>
            <pc:docMk/>
            <pc:sldMk cId="2577975080" sldId="686"/>
            <ac:spMk id="5" creationId="{00000000-0000-0000-0000-000000000000}"/>
          </ac:spMkLst>
        </pc:spChg>
        <pc:spChg chg="mod">
          <ac:chgData name="Phil Gibbons" userId="f619c6e5d38ed7a7" providerId="LiveId" clId="{14BDDB30-4378-4C72-9616-94B82FB1E9FE}" dt="2021-11-18T03:29:39.579" v="1099" actId="164"/>
          <ac:spMkLst>
            <pc:docMk/>
            <pc:sldMk cId="2577975080" sldId="686"/>
            <ac:spMk id="315" creationId="{00000000-0000-0000-0000-000000000000}"/>
          </ac:spMkLst>
        </pc:spChg>
        <pc:spChg chg="mod topLvl">
          <ac:chgData name="Phil Gibbons" userId="f619c6e5d38ed7a7" providerId="LiveId" clId="{14BDDB30-4378-4C72-9616-94B82FB1E9FE}" dt="2021-11-18T03:22:44.797" v="1064" actId="165"/>
          <ac:spMkLst>
            <pc:docMk/>
            <pc:sldMk cId="2577975080" sldId="686"/>
            <ac:spMk id="350" creationId="{00000000-0000-0000-0000-000000000000}"/>
          </ac:spMkLst>
        </pc:spChg>
        <pc:spChg chg="del mod topLvl">
          <ac:chgData name="Phil Gibbons" userId="f619c6e5d38ed7a7" providerId="LiveId" clId="{14BDDB30-4378-4C72-9616-94B82FB1E9FE}" dt="2021-11-18T03:22:58.354" v="1065" actId="478"/>
          <ac:spMkLst>
            <pc:docMk/>
            <pc:sldMk cId="2577975080" sldId="686"/>
            <ac:spMk id="351" creationId="{00000000-0000-0000-0000-000000000000}"/>
          </ac:spMkLst>
        </pc:spChg>
        <pc:grpChg chg="add mod">
          <ac:chgData name="Phil Gibbons" userId="f619c6e5d38ed7a7" providerId="LiveId" clId="{14BDDB30-4378-4C72-9616-94B82FB1E9FE}" dt="2021-11-18T03:29:39.579" v="1099" actId="164"/>
          <ac:grpSpMkLst>
            <pc:docMk/>
            <pc:sldMk cId="2577975080" sldId="686"/>
            <ac:grpSpMk id="13" creationId="{2374CB5A-4D52-4AA9-B51F-270CA6E37CEA}"/>
          </ac:grpSpMkLst>
        </pc:grpChg>
        <pc:grpChg chg="del">
          <ac:chgData name="Phil Gibbons" userId="f619c6e5d38ed7a7" providerId="LiveId" clId="{14BDDB30-4378-4C72-9616-94B82FB1E9FE}" dt="2021-11-18T03:22:44.797" v="1064" actId="165"/>
          <ac:grpSpMkLst>
            <pc:docMk/>
            <pc:sldMk cId="2577975080" sldId="686"/>
            <ac:grpSpMk id="349" creationId="{00000000-0000-0000-0000-000000000000}"/>
          </ac:grpSpMkLst>
        </pc:grpChg>
        <pc:cxnChg chg="mod">
          <ac:chgData name="Phil Gibbons" userId="f619c6e5d38ed7a7" providerId="LiveId" clId="{14BDDB30-4378-4C72-9616-94B82FB1E9FE}" dt="2021-11-18T03:29:39.579" v="1099" actId="164"/>
          <ac:cxnSpMkLst>
            <pc:docMk/>
            <pc:sldMk cId="2577975080" sldId="686"/>
            <ac:cxnSpMk id="321" creationId="{00000000-0000-0000-0000-000000000000}"/>
          </ac:cxnSpMkLst>
        </pc:cxnChg>
      </pc:sldChg>
      <pc:sldChg chg="del">
        <pc:chgData name="Phil Gibbons" userId="f619c6e5d38ed7a7" providerId="LiveId" clId="{14BDDB30-4378-4C72-9616-94B82FB1E9FE}" dt="2021-11-18T01:51:12.283" v="762" actId="47"/>
        <pc:sldMkLst>
          <pc:docMk/>
          <pc:sldMk cId="1507990779" sldId="687"/>
        </pc:sldMkLst>
      </pc:sldChg>
      <pc:sldChg chg="modNotesTx">
        <pc:chgData name="Phil Gibbons" userId="f619c6e5d38ed7a7" providerId="LiveId" clId="{14BDDB30-4378-4C72-9616-94B82FB1E9FE}" dt="2021-11-18T03:52:31.551" v="1440" actId="20577"/>
        <pc:sldMkLst>
          <pc:docMk/>
          <pc:sldMk cId="139737484" sldId="690"/>
        </pc:sldMkLst>
      </pc:sldChg>
      <pc:sldChg chg="add del">
        <pc:chgData name="Phil Gibbons" userId="f619c6e5d38ed7a7" providerId="LiveId" clId="{14BDDB30-4378-4C72-9616-94B82FB1E9FE}" dt="2021-11-18T04:08:28.832" v="1482" actId="47"/>
        <pc:sldMkLst>
          <pc:docMk/>
          <pc:sldMk cId="3571340933" sldId="693"/>
        </pc:sldMkLst>
      </pc:sldChg>
      <pc:sldChg chg="addSp delSp modSp mod modAnim">
        <pc:chgData name="Phil Gibbons" userId="f619c6e5d38ed7a7" providerId="LiveId" clId="{14BDDB30-4378-4C72-9616-94B82FB1E9FE}" dt="2021-11-18T03:30:50.029" v="1102"/>
        <pc:sldMkLst>
          <pc:docMk/>
          <pc:sldMk cId="3250398492" sldId="695"/>
        </pc:sldMkLst>
        <pc:spChg chg="add del mod">
          <ac:chgData name="Phil Gibbons" userId="f619c6e5d38ed7a7" providerId="LiveId" clId="{14BDDB30-4378-4C72-9616-94B82FB1E9FE}" dt="2021-11-18T03:30:38.712" v="1101"/>
          <ac:spMkLst>
            <pc:docMk/>
            <pc:sldMk cId="3250398492" sldId="695"/>
            <ac:spMk id="120" creationId="{FDB7FC3D-C281-475D-97E4-7DA8E26405D4}"/>
          </ac:spMkLst>
        </pc:spChg>
        <pc:spChg chg="mod">
          <ac:chgData name="Phil Gibbons" userId="f619c6e5d38ed7a7" providerId="LiveId" clId="{14BDDB30-4378-4C72-9616-94B82FB1E9FE}" dt="2021-11-18T03:30:50.029" v="1102"/>
          <ac:spMkLst>
            <pc:docMk/>
            <pc:sldMk cId="3250398492" sldId="695"/>
            <ac:spMk id="122" creationId="{4224744C-10AF-4F0F-A22C-6FCEC632C260}"/>
          </ac:spMkLst>
        </pc:spChg>
        <pc:spChg chg="del">
          <ac:chgData name="Phil Gibbons" userId="f619c6e5d38ed7a7" providerId="LiveId" clId="{14BDDB30-4378-4C72-9616-94B82FB1E9FE}" dt="2021-11-18T03:29:27.931" v="1098" actId="478"/>
          <ac:spMkLst>
            <pc:docMk/>
            <pc:sldMk cId="3250398492" sldId="695"/>
            <ac:spMk id="315" creationId="{00000000-0000-0000-0000-000000000000}"/>
          </ac:spMkLst>
        </pc:spChg>
        <pc:grpChg chg="add mod">
          <ac:chgData name="Phil Gibbons" userId="f619c6e5d38ed7a7" providerId="LiveId" clId="{14BDDB30-4378-4C72-9616-94B82FB1E9FE}" dt="2021-11-18T03:30:50.029" v="1102"/>
          <ac:grpSpMkLst>
            <pc:docMk/>
            <pc:sldMk cId="3250398492" sldId="695"/>
            <ac:grpSpMk id="121" creationId="{98F5EB7E-8CF6-4FEB-8410-11524FC68346}"/>
          </ac:grpSpMkLst>
        </pc:grpChg>
        <pc:cxnChg chg="mod">
          <ac:chgData name="Phil Gibbons" userId="f619c6e5d38ed7a7" providerId="LiveId" clId="{14BDDB30-4378-4C72-9616-94B82FB1E9FE}" dt="2021-11-18T03:30:50.029" v="1102"/>
          <ac:cxnSpMkLst>
            <pc:docMk/>
            <pc:sldMk cId="3250398492" sldId="695"/>
            <ac:cxnSpMk id="123" creationId="{A10E75D3-FA49-43BF-B1DD-E2AB8392FDAC}"/>
          </ac:cxnSpMkLst>
        </pc:cxnChg>
        <pc:cxnChg chg="del mod">
          <ac:chgData name="Phil Gibbons" userId="f619c6e5d38ed7a7" providerId="LiveId" clId="{14BDDB30-4378-4C72-9616-94B82FB1E9FE}" dt="2021-11-18T03:29:22.936" v="1097" actId="478"/>
          <ac:cxnSpMkLst>
            <pc:docMk/>
            <pc:sldMk cId="3250398492" sldId="695"/>
            <ac:cxnSpMk id="321" creationId="{00000000-0000-0000-0000-000000000000}"/>
          </ac:cxnSpMkLst>
        </pc:cxnChg>
      </pc:sldChg>
      <pc:sldChg chg="delSp mod">
        <pc:chgData name="Phil Gibbons" userId="f619c6e5d38ed7a7" providerId="LiveId" clId="{14BDDB30-4378-4C72-9616-94B82FB1E9FE}" dt="2021-11-18T03:32:37.517" v="1118" actId="478"/>
        <pc:sldMkLst>
          <pc:docMk/>
          <pc:sldMk cId="2810784937" sldId="696"/>
        </pc:sldMkLst>
        <pc:spChg chg="del">
          <ac:chgData name="Phil Gibbons" userId="f619c6e5d38ed7a7" providerId="LiveId" clId="{14BDDB30-4378-4C72-9616-94B82FB1E9FE}" dt="2021-11-18T03:32:22.778" v="1115" actId="478"/>
          <ac:spMkLst>
            <pc:docMk/>
            <pc:sldMk cId="2810784937" sldId="696"/>
            <ac:spMk id="267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27.044" v="1116" actId="478"/>
          <ac:spMkLst>
            <pc:docMk/>
            <pc:sldMk cId="2810784937" sldId="696"/>
            <ac:spMk id="268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32.361" v="1117" actId="478"/>
          <ac:spMkLst>
            <pc:docMk/>
            <pc:sldMk cId="2810784937" sldId="696"/>
            <ac:spMk id="269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37.517" v="1118" actId="478"/>
          <ac:spMkLst>
            <pc:docMk/>
            <pc:sldMk cId="2810784937" sldId="696"/>
            <ac:spMk id="270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17.339" v="1103" actId="478"/>
          <ac:spMkLst>
            <pc:docMk/>
            <pc:sldMk cId="2810784937" sldId="696"/>
            <ac:spMk id="275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18.090" v="1114" actId="478"/>
          <ac:spMkLst>
            <pc:docMk/>
            <pc:sldMk cId="2810784937" sldId="696"/>
            <ac:spMk id="276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13.783" v="1113" actId="478"/>
          <ac:spMkLst>
            <pc:docMk/>
            <pc:sldMk cId="2810784937" sldId="696"/>
            <ac:spMk id="277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09.220" v="1112" actId="478"/>
          <ac:spMkLst>
            <pc:docMk/>
            <pc:sldMk cId="2810784937" sldId="696"/>
            <ac:spMk id="278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48.709" v="1108" actId="478"/>
          <ac:spMkLst>
            <pc:docMk/>
            <pc:sldMk cId="2810784937" sldId="696"/>
            <ac:spMk id="283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52.660" v="1109" actId="478"/>
          <ac:spMkLst>
            <pc:docMk/>
            <pc:sldMk cId="2810784937" sldId="696"/>
            <ac:spMk id="284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59.196" v="1110" actId="478"/>
          <ac:spMkLst>
            <pc:docMk/>
            <pc:sldMk cId="2810784937" sldId="696"/>
            <ac:spMk id="285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2:04.426" v="1111" actId="478"/>
          <ac:spMkLst>
            <pc:docMk/>
            <pc:sldMk cId="2810784937" sldId="696"/>
            <ac:spMk id="286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25.818" v="1104" actId="478"/>
          <ac:spMkLst>
            <pc:docMk/>
            <pc:sldMk cId="2810784937" sldId="696"/>
            <ac:spMk id="291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33.028" v="1105" actId="478"/>
          <ac:spMkLst>
            <pc:docMk/>
            <pc:sldMk cId="2810784937" sldId="696"/>
            <ac:spMk id="292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37.734" v="1106" actId="478"/>
          <ac:spMkLst>
            <pc:docMk/>
            <pc:sldMk cId="2810784937" sldId="696"/>
            <ac:spMk id="293" creationId="{00000000-0000-0000-0000-000000000000}"/>
          </ac:spMkLst>
        </pc:spChg>
        <pc:spChg chg="del">
          <ac:chgData name="Phil Gibbons" userId="f619c6e5d38ed7a7" providerId="LiveId" clId="{14BDDB30-4378-4C72-9616-94B82FB1E9FE}" dt="2021-11-18T03:31:41.790" v="1107" actId="478"/>
          <ac:spMkLst>
            <pc:docMk/>
            <pc:sldMk cId="2810784937" sldId="696"/>
            <ac:spMk id="294" creationId="{00000000-0000-0000-0000-000000000000}"/>
          </ac:spMkLst>
        </pc:spChg>
      </pc:sldChg>
      <pc:sldChg chg="del">
        <pc:chgData name="Phil Gibbons" userId="f619c6e5d38ed7a7" providerId="LiveId" clId="{14BDDB30-4378-4C72-9616-94B82FB1E9FE}" dt="2021-11-18T04:07:39.614" v="1478" actId="47"/>
        <pc:sldMkLst>
          <pc:docMk/>
          <pc:sldMk cId="3857913202" sldId="697"/>
        </pc:sldMkLst>
      </pc:sldChg>
      <pc:sldChg chg="del">
        <pc:chgData name="Phil Gibbons" userId="f619c6e5d38ed7a7" providerId="LiveId" clId="{14BDDB30-4378-4C72-9616-94B82FB1E9FE}" dt="2021-11-18T04:07:52.429" v="1479" actId="47"/>
        <pc:sldMkLst>
          <pc:docMk/>
          <pc:sldMk cId="3111576155" sldId="698"/>
        </pc:sldMkLst>
      </pc:sldChg>
      <pc:sldChg chg="modSp mod">
        <pc:chgData name="Phil Gibbons" userId="f619c6e5d38ed7a7" providerId="LiveId" clId="{14BDDB30-4378-4C72-9616-94B82FB1E9FE}" dt="2021-11-18T01:49:27.250" v="758" actId="20577"/>
        <pc:sldMkLst>
          <pc:docMk/>
          <pc:sldMk cId="1931010306" sldId="730"/>
        </pc:sldMkLst>
        <pc:spChg chg="mod">
          <ac:chgData name="Phil Gibbons" userId="f619c6e5d38ed7a7" providerId="LiveId" clId="{14BDDB30-4378-4C72-9616-94B82FB1E9FE}" dt="2021-11-18T01:40:10.375" v="59" actId="20577"/>
          <ac:spMkLst>
            <pc:docMk/>
            <pc:sldMk cId="1931010306" sldId="730"/>
            <ac:spMk id="2" creationId="{00000000-0000-0000-0000-000000000000}"/>
          </ac:spMkLst>
        </pc:spChg>
        <pc:spChg chg="mod">
          <ac:chgData name="Phil Gibbons" userId="f619c6e5d38ed7a7" providerId="LiveId" clId="{14BDDB30-4378-4C72-9616-94B82FB1E9FE}" dt="2021-11-18T01:49:27.250" v="758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14BDDB30-4378-4C72-9616-94B82FB1E9FE}" dt="2021-11-18T01:55:56.085" v="810" actId="15"/>
        <pc:sldMkLst>
          <pc:docMk/>
          <pc:sldMk cId="3156278477" sldId="735"/>
        </pc:sldMkLst>
        <pc:spChg chg="mod">
          <ac:chgData name="Phil Gibbons" userId="f619c6e5d38ed7a7" providerId="LiveId" clId="{14BDDB30-4378-4C72-9616-94B82FB1E9FE}" dt="2021-11-18T01:55:56.085" v="810" actId="15"/>
          <ac:spMkLst>
            <pc:docMk/>
            <pc:sldMk cId="3156278477" sldId="735"/>
            <ac:spMk id="3" creationId="{AD80A779-21FC-4047-8933-F2A7F7349B92}"/>
          </ac:spMkLst>
        </pc:spChg>
      </pc:sldChg>
      <pc:sldChg chg="modAnim">
        <pc:chgData name="Phil Gibbons" userId="f619c6e5d38ed7a7" providerId="LiveId" clId="{14BDDB30-4378-4C72-9616-94B82FB1E9FE}" dt="2021-11-18T01:57:41.427" v="813"/>
        <pc:sldMkLst>
          <pc:docMk/>
          <pc:sldMk cId="2340957583" sldId="736"/>
        </pc:sldMkLst>
      </pc:sldChg>
      <pc:sldChg chg="modSp add mod">
        <pc:chgData name="Phil Gibbons" userId="f619c6e5d38ed7a7" providerId="LiveId" clId="{14BDDB30-4378-4C72-9616-94B82FB1E9FE}" dt="2021-11-18T01:53:11.230" v="788" actId="20577"/>
        <pc:sldMkLst>
          <pc:docMk/>
          <pc:sldMk cId="0" sldId="1386"/>
        </pc:sldMkLst>
        <pc:spChg chg="mod">
          <ac:chgData name="Phil Gibbons" userId="f619c6e5d38ed7a7" providerId="LiveId" clId="{14BDDB30-4378-4C72-9616-94B82FB1E9FE}" dt="2021-11-18T01:53:11.230" v="788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14BDDB30-4378-4C72-9616-94B82FB1E9FE}" dt="2021-11-18T01:51:40.975" v="787" actId="20577"/>
        <pc:sldMkLst>
          <pc:docMk/>
          <pc:sldMk cId="3858206087" sldId="1388"/>
        </pc:sldMkLst>
        <pc:spChg chg="mod">
          <ac:chgData name="Phil Gibbons" userId="f619c6e5d38ed7a7" providerId="LiveId" clId="{14BDDB30-4378-4C72-9616-94B82FB1E9FE}" dt="2021-11-18T01:51:40.975" v="787" actId="20577"/>
          <ac:spMkLst>
            <pc:docMk/>
            <pc:sldMk cId="3858206087" sldId="1388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r>
              <a:rPr lang="en-US" dirty="0" err="1"/>
              <a:t>msgs.m</a:t>
            </a:r>
            <a:r>
              <a:rPr lang="en-US" dirty="0"/>
              <a:t> accessed by peer thread via global </a:t>
            </a:r>
            <a:r>
              <a:rPr lang="en-US" dirty="0" err="1"/>
              <a:t>ptr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9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2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26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P(s): [while (s==0) wait(); s--;] // Producer: while not empty. Consumer: while not full.</a:t>
            </a:r>
          </a:p>
          <a:p>
            <a:r>
              <a:rPr lang="en-US" dirty="0"/>
              <a:t>V(s): [s++;] // Produce: mark as full. Consumer: mark as empty.</a:t>
            </a:r>
          </a:p>
        </p:txBody>
      </p:sp>
    </p:spTree>
    <p:extLst>
      <p:ext uri="{BB962C8B-B14F-4D97-AF65-F5344CB8AC3E}">
        <p14:creationId xmlns:p14="http://schemas.microsoft.com/office/powerpoint/2010/main" val="4186363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53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Initially, n slots available, so many producers succeed in parallel. However, the mutex ensures only one producer updates the buffer at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04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multiple items may be available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475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7A657-9F11-9A45-A7C1-139AE7C6B40C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0F8F8-08D7-9149-8BA9-238EB8FF685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D380-AE44-469E-A4D3-8EAE8B77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D36E43F-DF0D-49D6-A847-E8D11B354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668413-D49E-452B-881B-83CA14B3A810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117587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7A10-AAD3-4A20-9E3B-E6AEC2A7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race condition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A779-21FC-4047-8933-F2A7F734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deleted, in between when a program checks whether the file exists, and when it opens the file</a:t>
            </a:r>
            <a:br>
              <a:rPr lang="en-US" dirty="0"/>
            </a:br>
            <a:r>
              <a:rPr lang="en-US" dirty="0"/>
              <a:t>(“time-of-check to time-of-use” race)</a:t>
            </a:r>
          </a:p>
          <a:p>
            <a:pPr lvl="1"/>
            <a:endParaRPr lang="en-US" dirty="0"/>
          </a:p>
          <a:p>
            <a:r>
              <a:rPr lang="en-US" dirty="0"/>
              <a:t>Child exits before parent can add it to the job list (</a:t>
            </a:r>
            <a:r>
              <a:rPr lang="en-US" dirty="0" err="1"/>
              <a:t>tsh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Child thread reads variable after parent has changed it</a:t>
            </a:r>
            <a:br>
              <a:rPr lang="en-US" dirty="0"/>
            </a:br>
            <a:r>
              <a:rPr lang="en-US" dirty="0"/>
              <a:t>(previous lecture)</a:t>
            </a:r>
          </a:p>
          <a:p>
            <a:pPr lvl="1"/>
            <a:endParaRPr lang="en-US" dirty="0"/>
          </a:p>
          <a:p>
            <a:r>
              <a:rPr lang="en-US" dirty="0"/>
              <a:t>Two threads update the same variable simultaneously</a:t>
            </a:r>
            <a:br>
              <a:rPr lang="en-US" dirty="0"/>
            </a:br>
            <a:r>
              <a:rPr lang="en-US" dirty="0"/>
              <a:t>(later in this lecture)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D836-4685-4D4D-89CF-E6D32A97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7239-29E1-4A16-B708-1CF0CFDE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two or more threads/processes/… are stuck waiting for each other to do something</a:t>
            </a:r>
          </a:p>
          <a:p>
            <a:r>
              <a:rPr lang="en-US" dirty="0"/>
              <a:t>In real life:</a:t>
            </a:r>
          </a:p>
          <a:p>
            <a:pPr lvl="1"/>
            <a:r>
              <a:rPr lang="en-US" dirty="0"/>
              <a:t>Alice cannot put the groceries down until Bob opens the door</a:t>
            </a:r>
          </a:p>
          <a:p>
            <a:pPr lvl="1"/>
            <a:r>
              <a:rPr lang="en-US" dirty="0"/>
              <a:t>Bob cannot open the door until Alice hands him the keys</a:t>
            </a:r>
          </a:p>
          <a:p>
            <a:pPr lvl="1"/>
            <a:r>
              <a:rPr lang="en-US" dirty="0"/>
              <a:t>Alice cannot hand Bob the keys because she is holding the groceries</a:t>
            </a:r>
          </a:p>
          <a:p>
            <a:r>
              <a:rPr lang="en-US" dirty="0"/>
              <a:t>In programming:</a:t>
            </a:r>
          </a:p>
          <a:p>
            <a:pPr lvl="1"/>
            <a:r>
              <a:rPr lang="en-US" dirty="0"/>
              <a:t>Client is waiting for server to send a message before it closes the connection</a:t>
            </a:r>
          </a:p>
          <a:p>
            <a:pPr lvl="1"/>
            <a:r>
              <a:rPr lang="en-US" dirty="0"/>
              <a:t>Server is waiting for client to close the connection before it sends the message (server has a bug)</a:t>
            </a:r>
          </a:p>
          <a:p>
            <a:r>
              <a:rPr lang="en-US" dirty="0"/>
              <a:t>Deadlock is </a:t>
            </a:r>
            <a:r>
              <a:rPr lang="en-US" i="1" dirty="0"/>
              <a:t>always</a:t>
            </a:r>
            <a:r>
              <a:rPr lang="en-US" dirty="0"/>
              <a:t> a bug</a:t>
            </a:r>
          </a:p>
        </p:txBody>
      </p:sp>
    </p:spTree>
    <p:extLst>
      <p:ext uri="{BB962C8B-B14F-4D97-AF65-F5344CB8AC3E}">
        <p14:creationId xmlns:p14="http://schemas.microsoft.com/office/powerpoint/2010/main" val="23409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Recap: Threads, races, and deadlocks</a:t>
            </a:r>
          </a:p>
          <a:p>
            <a:r>
              <a:rPr lang="en-US" dirty="0"/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156081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A common, but inelegant way to pass a single argument to a thread routine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43A48-8BDD-4FA5-A493-6DE6593005CD}"/>
              </a:ext>
            </a:extLst>
          </p:cNvPr>
          <p:cNvSpPr txBox="1"/>
          <p:nvPr/>
        </p:nvSpPr>
        <p:spPr>
          <a:xfrm>
            <a:off x="7870949" y="911054"/>
            <a:ext cx="1277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>
                <a:latin typeface="Calibri" pitchFamily="34" charset="0"/>
              </a:rPr>
              <a:t>Notation:</a:t>
            </a:r>
          </a:p>
          <a:p>
            <a:pPr algn="ctr"/>
            <a:r>
              <a:rPr lang="en-US" sz="1600" b="0" i="1" dirty="0">
                <a:latin typeface="Calibri" pitchFamily="34" charset="0"/>
              </a:rPr>
              <a:t>instance of</a:t>
            </a:r>
            <a:br>
              <a:rPr lang="en-US" sz="1600" b="0" i="1" dirty="0">
                <a:latin typeface="Calibri" pitchFamily="34" charset="0"/>
              </a:rPr>
            </a:br>
            <a:r>
              <a:rPr lang="en-US" sz="1600" b="0" i="1" dirty="0" err="1">
                <a:latin typeface="Calibri" pitchFamily="34" charset="0"/>
              </a:rPr>
              <a:t>msgs</a:t>
            </a:r>
            <a:r>
              <a:rPr lang="en-US" sz="1600" b="0" i="1" dirty="0">
                <a:latin typeface="Calibri" pitchFamily="34" charset="0"/>
              </a:rPr>
              <a:t> in main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F4B8208F-C618-415A-8EF5-BD631FC70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549" y="1292661"/>
            <a:ext cx="528034" cy="11522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Synchronization: Basic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23</a:t>
            </a:r>
            <a:r>
              <a:rPr lang="en-US" sz="2000" b="0" baseline="30000" dirty="0"/>
              <a:t>rd</a:t>
            </a:r>
            <a:r>
              <a:rPr lang="en-US" sz="2000" b="0" dirty="0"/>
              <a:t> Lecture, April 11,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257897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b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  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b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44697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 (j = 0; j &lt; niters; j++)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</a:t>
            </a:r>
            <a:r>
              <a:rPr lang="en-US" dirty="0">
                <a:solidFill>
                  <a:srgbClr val="00B050"/>
                </a:solidFill>
              </a:rPr>
              <a:t>sequentially consistent* </a:t>
            </a:r>
            <a:r>
              <a:rPr lang="en-US" dirty="0"/>
              <a:t>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Text Box 48">
            <a:extLst>
              <a:ext uri="{FF2B5EF4-FFF2-40B4-BE49-F238E27FC236}">
                <a16:creationId xmlns:a16="http://schemas.microsoft.com/office/drawing/2014/main" id="{A3427235-7756-4482-96AC-FCF702D0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3" y="6179622"/>
            <a:ext cx="8490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on x86 even non-sequentially consistent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interleavings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are possible </a:t>
            </a:r>
          </a:p>
        </p:txBody>
      </p:sp>
      <p:sp>
        <p:nvSpPr>
          <p:cNvPr id="61" name="Text Box 5">
            <a:extLst>
              <a:ext uri="{FF2B5EF4-FFF2-40B4-BE49-F238E27FC236}">
                <a16:creationId xmlns:a16="http://schemas.microsoft.com/office/drawing/2014/main" id="{3877D75E-AF15-4EE2-AEE8-DBE4CDFA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4" y="3122653"/>
            <a:ext cx="2253181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latin typeface="+mn-lt"/>
              </a:rPr>
              <a:t>Note: One of many</a:t>
            </a:r>
            <a:br>
              <a:rPr lang="en-US" sz="1800" i="1" dirty="0">
                <a:latin typeface="+mn-lt"/>
              </a:rPr>
            </a:br>
            <a:r>
              <a:rPr lang="en-US" sz="1800" i="1" dirty="0">
                <a:latin typeface="+mn-lt"/>
              </a:rPr>
              <a:t>possible </a:t>
            </a:r>
            <a:r>
              <a:rPr lang="en-US" sz="1800" i="1" dirty="0" err="1">
                <a:latin typeface="+mn-lt"/>
              </a:rPr>
              <a:t>interleavings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  <p:bldP spid="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621234" y="4949279"/>
            <a:ext cx="3076291" cy="76944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  <a:br>
              <a:rPr lang="en-US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(</a:t>
            </a:r>
            <a:r>
              <a:rPr lang="en-US" sz="2000" b="0" i="1" dirty="0" err="1">
                <a:solidFill>
                  <a:srgbClr val="C00000"/>
                </a:solidFill>
                <a:latin typeface="Calibri" pitchFamily="34" charset="0"/>
              </a:rPr>
              <a:t>badcnt</a:t>
            </a:r>
            <a:r>
              <a:rPr lang="en-US" sz="2000" b="0" i="1" dirty="0">
                <a:solidFill>
                  <a:srgbClr val="C00000"/>
                </a:solidFill>
                <a:latin typeface="Calibri" pitchFamily="34" charset="0"/>
              </a:rPr>
              <a:t> will print “BOOM!”)</a:t>
            </a:r>
            <a:endParaRPr lang="en-US" b="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04339" y="4486170"/>
            <a:ext cx="172688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 again!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70607" cy="4972050"/>
          </a:xfrm>
        </p:spPr>
        <p:txBody>
          <a:bodyPr/>
          <a:lstStyle/>
          <a:p>
            <a:r>
              <a:rPr lang="en-US" dirty="0"/>
              <a:t>Recap: Threads, races, and deadlocks</a:t>
            </a:r>
          </a:p>
          <a:p>
            <a:r>
              <a:rPr lang="en-US" dirty="0">
                <a:solidFill>
                  <a:srgbClr val="7F7F7F"/>
                </a:solidFill>
              </a:rPr>
              <a:t>Sharing                                                 		CSAPP 12.4             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		CSAPP 12.5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1413239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19158"/>
              </p:ext>
            </p:extLst>
          </p:nvPr>
        </p:nvGraphicFramePr>
        <p:xfrm>
          <a:off x="4760813" y="3823186"/>
          <a:ext cx="43441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29600" cy="1752600"/>
          </a:xfrm>
        </p:spPr>
        <p:txBody>
          <a:bodyPr/>
          <a:lstStyle/>
          <a:p>
            <a:r>
              <a:rPr lang="en-US" sz="2800" dirty="0"/>
              <a:t>Canvas Quiz:  Day 23 – Synchronization Basic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/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311756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Mutex (</a:t>
            </a:r>
            <a:r>
              <a:rPr lang="en-US" dirty="0" err="1"/>
              <a:t>pthreads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Dijkstra)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Other approaches (out of our scope)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Condition variables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Monitors (Java)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</a:p>
          <a:p>
            <a:endParaRPr lang="en-US" sz="2200" dirty="0"/>
          </a:p>
          <a:p>
            <a:r>
              <a:rPr lang="en-US" sz="2200" dirty="0" err="1"/>
              <a:t>enum</a:t>
            </a:r>
            <a:r>
              <a:rPr lang="en-US" sz="2200" dirty="0"/>
              <a:t> {locked = 0, unlocked = 1}</a:t>
            </a:r>
          </a:p>
          <a:p>
            <a:endParaRPr lang="en-US" sz="2200" dirty="0"/>
          </a:p>
          <a:p>
            <a:r>
              <a:rPr lang="en-US" sz="2200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(spinning, yielding, </a:t>
            </a:r>
            <a:r>
              <a:rPr lang="en-US" dirty="0" err="1"/>
              <a:t>etc</a:t>
            </a:r>
            <a:r>
              <a:rPr lang="en-US" dirty="0"/>
              <a:t>) and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Update the mutex state to unlocked</a:t>
            </a:r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408458" cy="4972050"/>
          </a:xfrm>
        </p:spPr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 *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Swap(*a, b)</a:t>
            </a:r>
          </a:p>
          <a:p>
            <a:pPr marL="457200" lvl="1" indent="0">
              <a:buNone/>
            </a:pPr>
            <a:r>
              <a:rPr lang="en-US" sz="1800" dirty="0"/>
              <a:t>[t = *a; *a = b; return t;]</a:t>
            </a:r>
          </a:p>
          <a:p>
            <a:pPr marL="457200" lvl="1" indent="0">
              <a:buNone/>
            </a:pPr>
            <a:r>
              <a:rPr lang="en-US" sz="1800" dirty="0"/>
              <a:t>// Notation: what’s inside the brackets [ ]  is indivisible (a.k.a. atomic) </a:t>
            </a:r>
          </a:p>
          <a:p>
            <a:pPr marL="457200" lvl="1" indent="0">
              <a:buNone/>
            </a:pPr>
            <a:r>
              <a:rPr lang="en-US" sz="1800" dirty="0"/>
              <a:t>//                   by the magic of hardware / OS</a:t>
            </a:r>
          </a:p>
          <a:p>
            <a:endParaRPr lang="en-US" sz="2200" dirty="0"/>
          </a:p>
          <a:p>
            <a:r>
              <a:rPr lang="en-US" sz="2200" dirty="0"/>
              <a:t>Lock(m):</a:t>
            </a:r>
          </a:p>
          <a:p>
            <a:pPr marL="457200" lvl="1" indent="0">
              <a:buNone/>
            </a:pPr>
            <a:r>
              <a:rPr lang="en-US" dirty="0"/>
              <a:t>while (swap(&amp;m-&gt;state, locked) == locked) ;</a:t>
            </a:r>
          </a:p>
          <a:p>
            <a:pPr marL="457200" lvl="1" indent="0">
              <a:buNone/>
            </a:pP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200" dirty="0">
                <a:solidFill>
                  <a:srgbClr val="000000"/>
                </a:solidFill>
              </a:rPr>
              <a:t>Unlock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(m):</a:t>
            </a:r>
          </a:p>
          <a:p>
            <a:pPr marL="457200" lvl="1" indent="0">
              <a:buNone/>
            </a:pPr>
            <a:r>
              <a:rPr lang="en-US" dirty="0"/>
              <a:t>m-&gt;state = unlocked;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656"/>
            <a:ext cx="89782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many other implementations and design choices (c.f., 15-410, 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35201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66976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8 7.40741E-7 L 0.20121 -0.02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1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446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cnt++; </a:t>
            </a:r>
          </a:p>
          <a:p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synchronization?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21148" y="5117068"/>
          <a:ext cx="5642139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badcnt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goodmcnt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(</a:t>
                      </a:r>
                      <a:r>
                        <a:rPr lang="en-US" sz="2400" dirty="0" err="1"/>
                        <a:t>ms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ctr"/>
                      <a:r>
                        <a:rPr lang="en-US" sz="2400" dirty="0"/>
                        <a:t>niters</a:t>
                      </a:r>
                      <a:r>
                        <a:rPr lang="en-US" sz="2400" baseline="0" dirty="0"/>
                        <a:t> = 10</a:t>
                      </a:r>
                      <a:r>
                        <a:rPr lang="en-US" sz="2400" baseline="30000" dirty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505" y="4802188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65403" y="2466975"/>
            <a:ext cx="786228" cy="380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74CB5A-4D52-4AA9-B51F-270CA6E37CEA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315" name="Text Box 158"/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321" name="Straight Arrow Connector 320"/>
            <p:cNvCxnSpPr>
              <a:cxnSpLocks/>
              <a:stCxn id="315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0" name="Line 55"/>
          <p:cNvSpPr>
            <a:spLocks noChangeShapeType="1"/>
          </p:cNvSpPr>
          <p:nvPr/>
        </p:nvSpPr>
        <p:spPr bwMode="auto">
          <a:xfrm rot="16200000">
            <a:off x="2975641" y="4971713"/>
            <a:ext cx="55721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&quot;No&quot; Symbol 4"/>
          <p:cNvSpPr/>
          <p:nvPr/>
        </p:nvSpPr>
        <p:spPr bwMode="auto">
          <a:xfrm>
            <a:off x="2855571" y="4472274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25779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8F5EB7E-8CF6-4FEB-8410-11524FC68346}"/>
              </a:ext>
            </a:extLst>
          </p:cNvPr>
          <p:cNvGrpSpPr/>
          <p:nvPr/>
        </p:nvGrpSpPr>
        <p:grpSpPr>
          <a:xfrm>
            <a:off x="59278" y="5984875"/>
            <a:ext cx="1534162" cy="622113"/>
            <a:chOff x="59278" y="5984875"/>
            <a:chExt cx="1534162" cy="622113"/>
          </a:xfrm>
        </p:grpSpPr>
        <p:sp>
          <p:nvSpPr>
            <p:cNvPr id="122" name="Text Box 158">
              <a:extLst>
                <a:ext uri="{FF2B5EF4-FFF2-40B4-BE49-F238E27FC236}">
                  <a16:creationId xmlns:a16="http://schemas.microsoft.com/office/drawing/2014/main" id="{4224744C-10AF-4F0F-A22C-6FCEC632C2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78" y="6237656"/>
              <a:ext cx="1534162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accent6"/>
                  </a:solidFill>
                  <a:latin typeface="+mn-lt"/>
                </a:rPr>
                <a:t>Initially: m = 1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10E75D3-FA49-43BF-B1DD-E2AB8392FDAC}"/>
                </a:ext>
              </a:extLst>
            </p:cNvPr>
            <p:cNvCxnSpPr>
              <a:cxnSpLocks/>
              <a:stCxn id="122" idx="0"/>
            </p:cNvCxnSpPr>
            <p:nvPr/>
          </p:nvCxnSpPr>
          <p:spPr bwMode="auto">
            <a:xfrm flipV="1">
              <a:off x="826359" y="5984875"/>
              <a:ext cx="0" cy="252781"/>
            </a:xfrm>
            <a:prstGeom prst="straightConnector1">
              <a:avLst/>
            </a:prstGeom>
            <a:noFill/>
            <a:ln w="19050">
              <a:solidFill>
                <a:schemeClr val="accent6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50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23294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0784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/>
              <a:t>Semaphores</a:t>
            </a:r>
          </a:p>
          <a:p>
            <a:r>
              <a:rPr lang="en-US" dirty="0"/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5713409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31998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2416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 dirty="0"/>
              <a:t>” 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indivisibly/atomically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s ≥ 0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86788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30872061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69009" cy="762000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68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319FD4-CF65-462C-8F35-4E47028DCA8A}"/>
              </a:ext>
            </a:extLst>
          </p:cNvPr>
          <p:cNvGrpSpPr/>
          <p:nvPr/>
        </p:nvGrpSpPr>
        <p:grpSpPr>
          <a:xfrm>
            <a:off x="7952322" y="2711286"/>
            <a:ext cx="1103517" cy="646331"/>
            <a:chOff x="7952322" y="2711286"/>
            <a:chExt cx="1103517" cy="646331"/>
          </a:xfrm>
        </p:grpSpPr>
        <p:sp>
          <p:nvSpPr>
            <p:cNvPr id="5" name="Line 6">
              <a:extLst>
                <a:ext uri="{FF2B5EF4-FFF2-40B4-BE49-F238E27FC236}">
                  <a16:creationId xmlns:a16="http://schemas.microsoft.com/office/drawing/2014/main" id="{03C3ADA3-AF3B-48C8-97AB-5E9C567FB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2322" y="3034452"/>
              <a:ext cx="439838" cy="73541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361BC5E-C051-4991-BE62-7E55BD437B4F}"/>
                </a:ext>
              </a:extLst>
            </p:cNvPr>
            <p:cNvSpPr txBox="1"/>
            <p:nvPr/>
          </p:nvSpPr>
          <p:spPr>
            <a:xfrm>
              <a:off x="8324549" y="2711286"/>
              <a:ext cx="73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Initial</a:t>
              </a:r>
            </a:p>
            <a:p>
              <a:r>
                <a:rPr lang="en-US" sz="1800" i="1" dirty="0">
                  <a:latin typeface="Calibri" pitchFamily="34" charset="0"/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70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  <p:extLst>
      <p:ext uri="{BB962C8B-B14F-4D97-AF65-F5344CB8AC3E}">
        <p14:creationId xmlns:p14="http://schemas.microsoft.com/office/powerpoint/2010/main" val="139737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other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37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84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216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3431A3-D17B-4312-AAB8-6D89EA1CCFCA}"/>
              </a:ext>
            </a:extLst>
          </p:cNvPr>
          <p:cNvGrpSpPr/>
          <p:nvPr/>
        </p:nvGrpSpPr>
        <p:grpSpPr>
          <a:xfrm>
            <a:off x="762000" y="2839179"/>
            <a:ext cx="6172200" cy="970820"/>
            <a:chOff x="762000" y="2839179"/>
            <a:chExt cx="6172200" cy="970820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259828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6500608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6067016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5633424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5199832" y="3256819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4" name="Text Box 6"/>
            <p:cNvSpPr txBox="1">
              <a:spLocks noChangeArrowheads="1"/>
            </p:cNvSpPr>
            <p:nvPr/>
          </p:nvSpPr>
          <p:spPr bwMode="auto">
            <a:xfrm>
              <a:off x="4766240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/>
          </p:nvSpPr>
          <p:spPr bwMode="auto">
            <a:xfrm>
              <a:off x="4332648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88" name="Text Box 6"/>
            <p:cNvSpPr txBox="1">
              <a:spLocks noChangeArrowheads="1"/>
            </p:cNvSpPr>
            <p:nvPr/>
          </p:nvSpPr>
          <p:spPr bwMode="auto">
            <a:xfrm>
              <a:off x="3899056" y="3256819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1" name="Text Box 6"/>
            <p:cNvSpPr txBox="1">
              <a:spLocks noChangeArrowheads="1"/>
            </p:cNvSpPr>
            <p:nvPr/>
          </p:nvSpPr>
          <p:spPr bwMode="auto">
            <a:xfrm>
              <a:off x="3465464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94" name="Text Box 6"/>
            <p:cNvSpPr txBox="1">
              <a:spLocks noChangeArrowheads="1"/>
            </p:cNvSpPr>
            <p:nvPr/>
          </p:nvSpPr>
          <p:spPr bwMode="auto">
            <a:xfrm>
              <a:off x="3031872" y="3256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62000" y="2895599"/>
              <a:ext cx="1447800" cy="914400"/>
              <a:chOff x="2438400" y="3429000"/>
              <a:chExt cx="1447800" cy="914400"/>
            </a:xfrm>
          </p:grpSpPr>
          <p:sp>
            <p:nvSpPr>
              <p:cNvPr id="9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9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9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0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0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0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590800" y="2839179"/>
              <a:ext cx="4343400" cy="361221"/>
              <a:chOff x="2590800" y="5562599"/>
              <a:chExt cx="4343400" cy="361221"/>
            </a:xfrm>
          </p:grpSpPr>
          <p:sp>
            <p:nvSpPr>
              <p:cNvPr id="192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93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194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195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196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197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98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199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00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01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0CB49F4-0B83-45DF-9483-4A5A6B4C90D1}"/>
              </a:ext>
            </a:extLst>
          </p:cNvPr>
          <p:cNvGrpSpPr/>
          <p:nvPr/>
        </p:nvGrpSpPr>
        <p:grpSpPr>
          <a:xfrm>
            <a:off x="762000" y="4134579"/>
            <a:ext cx="6172200" cy="970821"/>
            <a:chOff x="762000" y="4134579"/>
            <a:chExt cx="6172200" cy="970821"/>
          </a:xfrm>
        </p:grpSpPr>
        <p:sp>
          <p:nvSpPr>
            <p:cNvPr id="106" name="Text Box 6"/>
            <p:cNvSpPr txBox="1">
              <a:spLocks noChangeArrowheads="1"/>
            </p:cNvSpPr>
            <p:nvPr/>
          </p:nvSpPr>
          <p:spPr bwMode="auto">
            <a:xfrm>
              <a:off x="6500608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606701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/>
          </p:nvSpPr>
          <p:spPr bwMode="auto">
            <a:xfrm>
              <a:off x="563342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2" name="Text Box 6"/>
            <p:cNvSpPr txBox="1">
              <a:spLocks noChangeArrowheads="1"/>
            </p:cNvSpPr>
            <p:nvPr/>
          </p:nvSpPr>
          <p:spPr bwMode="auto">
            <a:xfrm>
              <a:off x="519983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4" name="Text Box 6"/>
            <p:cNvSpPr txBox="1">
              <a:spLocks noChangeArrowheads="1"/>
            </p:cNvSpPr>
            <p:nvPr/>
          </p:nvSpPr>
          <p:spPr bwMode="auto">
            <a:xfrm>
              <a:off x="4766240" y="4572000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6" name="Text Box 6"/>
            <p:cNvSpPr txBox="1">
              <a:spLocks noChangeArrowheads="1"/>
            </p:cNvSpPr>
            <p:nvPr/>
          </p:nvSpPr>
          <p:spPr bwMode="auto">
            <a:xfrm>
              <a:off x="4343400" y="4572000"/>
              <a:ext cx="433592" cy="5334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8" name="Text Box 6"/>
            <p:cNvSpPr txBox="1">
              <a:spLocks noChangeArrowheads="1"/>
            </p:cNvSpPr>
            <p:nvPr/>
          </p:nvSpPr>
          <p:spPr bwMode="auto">
            <a:xfrm>
              <a:off x="3899056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04" name="Text Box 6"/>
            <p:cNvSpPr txBox="1">
              <a:spLocks noChangeArrowheads="1"/>
            </p:cNvSpPr>
            <p:nvPr/>
          </p:nvSpPr>
          <p:spPr bwMode="auto">
            <a:xfrm>
              <a:off x="2598280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1" name="Text Box 6"/>
            <p:cNvSpPr txBox="1">
              <a:spLocks noChangeArrowheads="1"/>
            </p:cNvSpPr>
            <p:nvPr/>
          </p:nvSpPr>
          <p:spPr bwMode="auto">
            <a:xfrm>
              <a:off x="3465464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4" name="Text Box 6"/>
            <p:cNvSpPr txBox="1">
              <a:spLocks noChangeArrowheads="1"/>
            </p:cNvSpPr>
            <p:nvPr/>
          </p:nvSpPr>
          <p:spPr bwMode="auto">
            <a:xfrm>
              <a:off x="3031872" y="4572000"/>
              <a:ext cx="433592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762000" y="4190999"/>
              <a:ext cx="1447800" cy="914400"/>
              <a:chOff x="2438400" y="3429000"/>
              <a:chExt cx="1447800" cy="914400"/>
            </a:xfrm>
          </p:grpSpPr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28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129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30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31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32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</p:grpSp>
        <p:grpSp>
          <p:nvGrpSpPr>
            <p:cNvPr id="202" name="Group 201"/>
            <p:cNvGrpSpPr/>
            <p:nvPr/>
          </p:nvGrpSpPr>
          <p:grpSpPr>
            <a:xfrm>
              <a:off x="2590800" y="4134579"/>
              <a:ext cx="4343400" cy="361221"/>
              <a:chOff x="2590800" y="5562599"/>
              <a:chExt cx="4343400" cy="361221"/>
            </a:xfrm>
          </p:grpSpPr>
          <p:sp>
            <p:nvSpPr>
              <p:cNvPr id="203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04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05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06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07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08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09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10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11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12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B01577-FB75-41C2-B94F-12939738DA96}"/>
              </a:ext>
            </a:extLst>
          </p:cNvPr>
          <p:cNvGrpSpPr/>
          <p:nvPr/>
        </p:nvGrpSpPr>
        <p:grpSpPr>
          <a:xfrm>
            <a:off x="762000" y="5506179"/>
            <a:ext cx="6172200" cy="970820"/>
            <a:chOff x="762000" y="5506179"/>
            <a:chExt cx="6172200" cy="970820"/>
          </a:xfrm>
        </p:grpSpPr>
        <p:sp>
          <p:nvSpPr>
            <p:cNvPr id="133" name="Text Box 6"/>
            <p:cNvSpPr txBox="1">
              <a:spLocks noChangeArrowheads="1"/>
            </p:cNvSpPr>
            <p:nvPr/>
          </p:nvSpPr>
          <p:spPr bwMode="auto">
            <a:xfrm>
              <a:off x="650060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5" name="Text Box 6"/>
            <p:cNvSpPr txBox="1">
              <a:spLocks noChangeArrowheads="1"/>
            </p:cNvSpPr>
            <p:nvPr/>
          </p:nvSpPr>
          <p:spPr bwMode="auto">
            <a:xfrm>
              <a:off x="606701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7" name="Text Box 6"/>
            <p:cNvSpPr txBox="1">
              <a:spLocks noChangeArrowheads="1"/>
            </p:cNvSpPr>
            <p:nvPr/>
          </p:nvSpPr>
          <p:spPr bwMode="auto">
            <a:xfrm>
              <a:off x="563342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39" name="Text Box 6"/>
            <p:cNvSpPr txBox="1">
              <a:spLocks noChangeArrowheads="1"/>
            </p:cNvSpPr>
            <p:nvPr/>
          </p:nvSpPr>
          <p:spPr bwMode="auto">
            <a:xfrm>
              <a:off x="519983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1" name="Text Box 6"/>
            <p:cNvSpPr txBox="1">
              <a:spLocks noChangeArrowheads="1"/>
            </p:cNvSpPr>
            <p:nvPr/>
          </p:nvSpPr>
          <p:spPr bwMode="auto">
            <a:xfrm>
              <a:off x="476624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3" name="Text Box 6"/>
            <p:cNvSpPr txBox="1">
              <a:spLocks noChangeArrowheads="1"/>
            </p:cNvSpPr>
            <p:nvPr/>
          </p:nvSpPr>
          <p:spPr bwMode="auto">
            <a:xfrm>
              <a:off x="4332648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5" name="Text Box 6"/>
            <p:cNvSpPr txBox="1">
              <a:spLocks noChangeArrowheads="1"/>
            </p:cNvSpPr>
            <p:nvPr/>
          </p:nvSpPr>
          <p:spPr bwMode="auto">
            <a:xfrm>
              <a:off x="3899056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7" name="Text Box 6"/>
            <p:cNvSpPr txBox="1">
              <a:spLocks noChangeArrowheads="1"/>
            </p:cNvSpPr>
            <p:nvPr/>
          </p:nvSpPr>
          <p:spPr bwMode="auto">
            <a:xfrm>
              <a:off x="2598280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9" name="Text Box 6"/>
            <p:cNvSpPr txBox="1">
              <a:spLocks noChangeArrowheads="1"/>
            </p:cNvSpPr>
            <p:nvPr/>
          </p:nvSpPr>
          <p:spPr bwMode="auto">
            <a:xfrm>
              <a:off x="3465464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51" name="Text Box 6"/>
            <p:cNvSpPr txBox="1">
              <a:spLocks noChangeArrowheads="1"/>
            </p:cNvSpPr>
            <p:nvPr/>
          </p:nvSpPr>
          <p:spPr bwMode="auto">
            <a:xfrm>
              <a:off x="3031872" y="5923819"/>
              <a:ext cx="433592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153" name="Group 152"/>
            <p:cNvGrpSpPr/>
            <p:nvPr/>
          </p:nvGrpSpPr>
          <p:grpSpPr>
            <a:xfrm>
              <a:off x="762000" y="5562599"/>
              <a:ext cx="1447800" cy="914400"/>
              <a:chOff x="2438400" y="3429000"/>
              <a:chExt cx="1447800" cy="914400"/>
            </a:xfrm>
          </p:grpSpPr>
          <p:sp>
            <p:nvSpPr>
              <p:cNvPr id="154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40386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items</a:t>
                </a:r>
              </a:p>
            </p:txBody>
          </p:sp>
          <p:sp>
            <p:nvSpPr>
              <p:cNvPr id="155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40386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  <p:sp>
            <p:nvSpPr>
              <p:cNvPr id="156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7338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rear</a:t>
                </a:r>
              </a:p>
            </p:txBody>
          </p:sp>
          <p:sp>
            <p:nvSpPr>
              <p:cNvPr id="157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7338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158" name="Text Box 6"/>
              <p:cNvSpPr txBox="1">
                <a:spLocks noChangeArrowheads="1"/>
              </p:cNvSpPr>
              <p:nvPr/>
            </p:nvSpPr>
            <p:spPr bwMode="auto">
              <a:xfrm>
                <a:off x="2438400" y="3429000"/>
                <a:ext cx="89535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front</a:t>
                </a:r>
              </a:p>
            </p:txBody>
          </p:sp>
          <p:sp>
            <p:nvSpPr>
              <p:cNvPr id="159" name="Text Box 6"/>
              <p:cNvSpPr txBox="1">
                <a:spLocks noChangeArrowheads="1"/>
              </p:cNvSpPr>
              <p:nvPr/>
            </p:nvSpPr>
            <p:spPr bwMode="auto">
              <a:xfrm>
                <a:off x="3333750" y="3429000"/>
                <a:ext cx="552450" cy="30480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2590800" y="5506179"/>
              <a:ext cx="4343400" cy="361221"/>
              <a:chOff x="2590800" y="5562599"/>
              <a:chExt cx="4343400" cy="361221"/>
            </a:xfrm>
          </p:grpSpPr>
          <p:sp>
            <p:nvSpPr>
              <p:cNvPr id="214" name="Text Box 6"/>
              <p:cNvSpPr txBox="1">
                <a:spLocks noChangeArrowheads="1"/>
              </p:cNvSpPr>
              <p:nvPr/>
            </p:nvSpPr>
            <p:spPr bwMode="auto">
              <a:xfrm>
                <a:off x="605953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8</a:t>
                </a:r>
              </a:p>
            </p:txBody>
          </p:sp>
          <p:sp>
            <p:nvSpPr>
              <p:cNvPr id="215" name="Text Box 6"/>
              <p:cNvSpPr txBox="1">
                <a:spLocks noChangeArrowheads="1"/>
              </p:cNvSpPr>
              <p:nvPr/>
            </p:nvSpPr>
            <p:spPr bwMode="auto">
              <a:xfrm>
                <a:off x="562594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7</a:t>
                </a:r>
              </a:p>
            </p:txBody>
          </p:sp>
          <p:sp>
            <p:nvSpPr>
              <p:cNvPr id="216" name="Text Box 6"/>
              <p:cNvSpPr txBox="1">
                <a:spLocks noChangeArrowheads="1"/>
              </p:cNvSpPr>
              <p:nvPr/>
            </p:nvSpPr>
            <p:spPr bwMode="auto">
              <a:xfrm>
                <a:off x="519235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6</a:t>
                </a:r>
              </a:p>
            </p:txBody>
          </p:sp>
          <p:sp>
            <p:nvSpPr>
              <p:cNvPr id="217" name="Text Box 6"/>
              <p:cNvSpPr txBox="1">
                <a:spLocks noChangeArrowheads="1"/>
              </p:cNvSpPr>
              <p:nvPr/>
            </p:nvSpPr>
            <p:spPr bwMode="auto">
              <a:xfrm>
                <a:off x="475876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5</a:t>
                </a:r>
              </a:p>
            </p:txBody>
          </p:sp>
          <p:sp>
            <p:nvSpPr>
              <p:cNvPr id="218" name="Text Box 6"/>
              <p:cNvSpPr txBox="1">
                <a:spLocks noChangeArrowheads="1"/>
              </p:cNvSpPr>
              <p:nvPr/>
            </p:nvSpPr>
            <p:spPr bwMode="auto">
              <a:xfrm>
                <a:off x="4325168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4</a:t>
                </a:r>
              </a:p>
            </p:txBody>
          </p:sp>
          <p:sp>
            <p:nvSpPr>
              <p:cNvPr id="219" name="Text Box 6"/>
              <p:cNvSpPr txBox="1">
                <a:spLocks noChangeArrowheads="1"/>
              </p:cNvSpPr>
              <p:nvPr/>
            </p:nvSpPr>
            <p:spPr bwMode="auto">
              <a:xfrm>
                <a:off x="3891576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3</a:t>
                </a:r>
              </a:p>
            </p:txBody>
          </p:sp>
          <p:sp>
            <p:nvSpPr>
              <p:cNvPr id="220" name="Text Box 6"/>
              <p:cNvSpPr txBox="1">
                <a:spLocks noChangeArrowheads="1"/>
              </p:cNvSpPr>
              <p:nvPr/>
            </p:nvSpPr>
            <p:spPr bwMode="auto">
              <a:xfrm>
                <a:off x="3457984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2</a:t>
                </a:r>
              </a:p>
            </p:txBody>
          </p:sp>
          <p:sp>
            <p:nvSpPr>
              <p:cNvPr id="221" name="Text Box 6"/>
              <p:cNvSpPr txBox="1">
                <a:spLocks noChangeArrowheads="1"/>
              </p:cNvSpPr>
              <p:nvPr/>
            </p:nvSpPr>
            <p:spPr bwMode="auto">
              <a:xfrm>
                <a:off x="6500608" y="5562600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9</a:t>
                </a:r>
              </a:p>
            </p:txBody>
          </p:sp>
          <p:sp>
            <p:nvSpPr>
              <p:cNvPr id="222" name="Text Box 6"/>
              <p:cNvSpPr txBox="1">
                <a:spLocks noChangeArrowheads="1"/>
              </p:cNvSpPr>
              <p:nvPr/>
            </p:nvSpPr>
            <p:spPr bwMode="auto">
              <a:xfrm>
                <a:off x="3024392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1</a:t>
                </a:r>
              </a:p>
            </p:txBody>
          </p:sp>
          <p:sp>
            <p:nvSpPr>
              <p:cNvPr id="223" name="Text Box 6"/>
              <p:cNvSpPr txBox="1">
                <a:spLocks noChangeArrowheads="1"/>
              </p:cNvSpPr>
              <p:nvPr/>
            </p:nvSpPr>
            <p:spPr bwMode="auto">
              <a:xfrm>
                <a:off x="2590800" y="5562599"/>
                <a:ext cx="433592" cy="36122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6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>
          <a:xfrm>
            <a:off x="271128" y="260926"/>
            <a:ext cx="7592093" cy="762000"/>
          </a:xfrm>
        </p:spPr>
        <p:txBody>
          <a:bodyPr/>
          <a:lstStyle/>
          <a:p>
            <a:r>
              <a:rPr lang="en-US" dirty="0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26862" y="320040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95855"/>
            <a:ext cx="2612170" cy="3509745"/>
            <a:chOff x="3200400" y="3195855"/>
            <a:chExt cx="2612170" cy="3509745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n-lt"/>
                </a:rPr>
                <a:t>0</a:t>
              </a:r>
              <a:endParaRPr lang="en-US" sz="11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58966" y="3195855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14709" y="3200400"/>
            <a:ext cx="2595683" cy="2807534"/>
            <a:chOff x="624370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24370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911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8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043960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19442433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4588566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produce-</a:t>
            </a:r>
            <a:r>
              <a:rPr lang="en-US" dirty="0" err="1"/>
              <a:t>consume.c</a:t>
            </a:r>
            <a:r>
              <a:rPr lang="en-US" dirty="0"/>
              <a:t> in code directory</a:t>
            </a:r>
          </a:p>
          <a:p>
            <a:r>
              <a:rPr lang="en-US" dirty="0"/>
              <a:t>10-entry shared circular buffer</a:t>
            </a:r>
          </a:p>
          <a:p>
            <a:r>
              <a:rPr lang="en-US" dirty="0"/>
              <a:t>5 producers</a:t>
            </a:r>
          </a:p>
          <a:p>
            <a:pPr lvl="1"/>
            <a:r>
              <a:rPr lang="en-US" dirty="0"/>
              <a:t>Agent </a:t>
            </a:r>
            <a:r>
              <a:rPr lang="en-US" dirty="0" err="1"/>
              <a:t>i</a:t>
            </a:r>
            <a:r>
              <a:rPr lang="en-US" dirty="0"/>
              <a:t> generates numbers from 20*</a:t>
            </a:r>
            <a:r>
              <a:rPr lang="en-US" dirty="0" err="1"/>
              <a:t>i</a:t>
            </a:r>
            <a:r>
              <a:rPr lang="en-US" dirty="0"/>
              <a:t> to 20*</a:t>
            </a:r>
            <a:r>
              <a:rPr lang="en-US" dirty="0" err="1"/>
              <a:t>i</a:t>
            </a:r>
            <a:r>
              <a:rPr lang="en-US" dirty="0"/>
              <a:t> – 1.</a:t>
            </a:r>
          </a:p>
          <a:p>
            <a:pPr lvl="1"/>
            <a:r>
              <a:rPr lang="en-US" dirty="0"/>
              <a:t>Puts them in buffer</a:t>
            </a:r>
          </a:p>
          <a:p>
            <a:r>
              <a:rPr lang="en-US" dirty="0"/>
              <a:t>5 consumers</a:t>
            </a:r>
          </a:p>
          <a:p>
            <a:pPr lvl="1"/>
            <a:r>
              <a:rPr lang="en-US" dirty="0"/>
              <a:t>Each retrieves 20 elements from buffer</a:t>
            </a:r>
          </a:p>
          <a:p>
            <a:r>
              <a:rPr lang="en-US" dirty="0"/>
              <a:t>Main program</a:t>
            </a:r>
          </a:p>
          <a:p>
            <a:pPr lvl="1"/>
            <a:r>
              <a:rPr lang="en-US" dirty="0"/>
              <a:t>Makes sure each value between 0 and 99 retrieved once</a:t>
            </a:r>
          </a:p>
        </p:txBody>
      </p:sp>
    </p:spTree>
    <p:extLst>
      <p:ext uri="{BB962C8B-B14F-4D97-AF65-F5344CB8AC3E}">
        <p14:creationId xmlns:p14="http://schemas.microsoft.com/office/powerpoint/2010/main" val="32102555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</a:t>
            </a:r>
          </a:p>
          <a:p>
            <a:pPr lvl="1"/>
            <a:r>
              <a:rPr lang="en-US" dirty="0"/>
              <a:t>E.g., using mutex lock and unlock, semaphore P and V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  <a:p>
            <a:pPr lvl="1"/>
            <a:r>
              <a:rPr lang="en-US" dirty="0"/>
              <a:t>And can also support producer-consumer synchronization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7AE8-A981-4B31-855E-8A115033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BD9C-1293-49C5-B9C4-BFEF7DCD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A can happen either before or after event B</a:t>
            </a:r>
          </a:p>
          <a:p>
            <a:r>
              <a:rPr lang="en-US" dirty="0"/>
              <a:t>The program behaves differently depending on which one happens first</a:t>
            </a:r>
          </a:p>
          <a:p>
            <a:pPr lvl="1"/>
            <a:r>
              <a:rPr lang="en-US" dirty="0"/>
              <a:t>Races are not necessarily bugs!</a:t>
            </a:r>
          </a:p>
          <a:p>
            <a:pPr lvl="1"/>
            <a:r>
              <a:rPr lang="en-US" dirty="0"/>
              <a:t>Only if one of the possible behaviors is incorrect</a:t>
            </a:r>
          </a:p>
        </p:txBody>
      </p:sp>
    </p:spTree>
    <p:extLst>
      <p:ext uri="{BB962C8B-B14F-4D97-AF65-F5344CB8AC3E}">
        <p14:creationId xmlns:p14="http://schemas.microsoft.com/office/powerpoint/2010/main" val="384511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198F-9492-48CC-AC0E-AD8B94E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9E38E-AA31-4469-9B11-39E452E2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56" y="1362075"/>
            <a:ext cx="6215062" cy="4972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EB6C2-E27E-4A83-B9C2-0B6BDDB032D7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71746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62FB-5FAB-4D7C-B834-83CE30B9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3E62E14-5F51-4D0E-983A-B5C2C7251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B3A10-48A6-4C28-A5C2-64D7FA094B8A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92057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20374</TotalTime>
  <Words>6310</Words>
  <Application>Microsoft Macintosh PowerPoint</Application>
  <PresentationFormat>On-screen Show (4:3)</PresentationFormat>
  <Paragraphs>1553</Paragraphs>
  <Slides>66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Synchronization: Basic  18-213/18-613: Introduction to Computer Systems 23rd Lecture, April 11, 2023</vt:lpstr>
      <vt:lpstr>Today</vt:lpstr>
      <vt:lpstr>Traditional View of a Process</vt:lpstr>
      <vt:lpstr>Alternate View of a Process</vt:lpstr>
      <vt:lpstr>A Process With Multiple Threads</vt:lpstr>
      <vt:lpstr>Race conditions</vt:lpstr>
      <vt:lpstr>Race condition example</vt:lpstr>
      <vt:lpstr>Race condition example</vt:lpstr>
      <vt:lpstr>Race condition example</vt:lpstr>
      <vt:lpstr>More race condition examples</vt:lpstr>
      <vt:lpstr>Deadlock</vt:lpstr>
      <vt:lpstr>Today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Quiz Time!</vt:lpstr>
      <vt:lpstr>Today</vt:lpstr>
      <vt:lpstr>Enforcing Mutual Exclusion</vt:lpstr>
      <vt:lpstr>MUTual EXclusion (mutex)</vt:lpstr>
      <vt:lpstr>MUTual EXclusion (mutex)</vt:lpstr>
      <vt:lpstr>badcnt.c: Improper Synchronization</vt:lpstr>
      <vt:lpstr>goodmcnt.c: Mutex Synchronization</vt:lpstr>
      <vt:lpstr>Why Mutexes Work</vt:lpstr>
      <vt:lpstr>Why Mutexes Work</vt:lpstr>
      <vt:lpstr>Why Mutexes Work</vt:lpstr>
      <vt:lpstr>Why Mutexes Work</vt:lpstr>
      <vt:lpstr>Today</vt:lpstr>
      <vt:lpstr>Semaphores</vt:lpstr>
      <vt:lpstr>Semaphores</vt:lpstr>
      <vt:lpstr>C Semaphore Operations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Demonstration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Swarun Kumar</cp:lastModifiedBy>
  <cp:revision>919</cp:revision>
  <cp:lastPrinted>2017-11-15T16:33:20Z</cp:lastPrinted>
  <dcterms:created xsi:type="dcterms:W3CDTF">2012-11-19T20:19:50Z</dcterms:created>
  <dcterms:modified xsi:type="dcterms:W3CDTF">2023-04-10T19:21:22Z</dcterms:modified>
</cp:coreProperties>
</file>