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75" r:id="rId2"/>
    <p:sldId id="1386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310" r:id="rId19"/>
    <p:sldId id="1448" r:id="rId20"/>
    <p:sldId id="1400" r:id="rId21"/>
    <p:sldId id="1401" r:id="rId22"/>
    <p:sldId id="1452" r:id="rId23"/>
    <p:sldId id="1453" r:id="rId24"/>
    <p:sldId id="1404" r:id="rId25"/>
    <p:sldId id="1396" r:id="rId26"/>
    <p:sldId id="1405" r:id="rId27"/>
    <p:sldId id="1406" r:id="rId28"/>
    <p:sldId id="1407" r:id="rId29"/>
    <p:sldId id="1449" r:id="rId30"/>
    <p:sldId id="1426" r:id="rId31"/>
    <p:sldId id="1459" r:id="rId32"/>
    <p:sldId id="1434" r:id="rId33"/>
    <p:sldId id="1435" r:id="rId34"/>
    <p:sldId id="1445" r:id="rId35"/>
    <p:sldId id="1446" r:id="rId36"/>
    <p:sldId id="1472" r:id="rId37"/>
    <p:sldId id="1428" r:id="rId38"/>
    <p:sldId id="1427" r:id="rId39"/>
    <p:sldId id="1473" r:id="rId40"/>
    <p:sldId id="1479" r:id="rId41"/>
    <p:sldId id="1482" r:id="rId42"/>
    <p:sldId id="1483" r:id="rId43"/>
    <p:sldId id="1484" r:id="rId44"/>
    <p:sldId id="1485" r:id="rId45"/>
    <p:sldId id="1474" r:id="rId46"/>
    <p:sldId id="1480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4C42-6910-4710-9273-4B991453177A}" v="19" dt="2022-10-11T01:08:2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1620" autoAdjust="0"/>
  </p:normalViewPr>
  <p:slideViewPr>
    <p:cSldViewPr snapToObjects="1">
      <p:cViewPr varScale="1">
        <p:scale>
          <a:sx n="112" d="100"/>
          <a:sy n="112" d="100"/>
        </p:scale>
        <p:origin x="1424" y="200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04544DB-C2AD-4D7B-BE7A-2C12A290A8C4}"/>
    <pc:docChg chg="undo redo custSel addSld delSld modSld">
      <pc:chgData name="Phil Gibbons" userId="f619c6e5d38ed7a7" providerId="LiveId" clId="{A04544DB-C2AD-4D7B-BE7A-2C12A290A8C4}" dt="2021-10-21T01:00:32.407" v="1527" actId="1076"/>
      <pc:docMkLst>
        <pc:docMk/>
      </pc:docMkLst>
      <pc:sldChg chg="del">
        <pc:chgData name="Phil Gibbons" userId="f619c6e5d38ed7a7" providerId="LiveId" clId="{A04544DB-C2AD-4D7B-BE7A-2C12A290A8C4}" dt="2021-10-20T23:40:26.122" v="325" actId="47"/>
        <pc:sldMkLst>
          <pc:docMk/>
          <pc:sldMk cId="0" sldId="542"/>
        </pc:sldMkLst>
      </pc:sldChg>
      <pc:sldChg chg="modSp add mod">
        <pc:chgData name="Phil Gibbons" userId="f619c6e5d38ed7a7" providerId="LiveId" clId="{A04544DB-C2AD-4D7B-BE7A-2C12A290A8C4}" dt="2021-10-20T23:54:53.256" v="331" actId="20577"/>
        <pc:sldMkLst>
          <pc:docMk/>
          <pc:sldMk cId="1931010306" sldId="730"/>
        </pc:sldMkLst>
        <pc:spChg chg="mod">
          <ac:chgData name="Phil Gibbons" userId="f619c6e5d38ed7a7" providerId="LiveId" clId="{A04544DB-C2AD-4D7B-BE7A-2C12A290A8C4}" dt="2021-10-20T23:54:53.256" v="331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del">
        <pc:chgData name="Phil Gibbons" userId="f619c6e5d38ed7a7" providerId="LiveId" clId="{A04544DB-C2AD-4D7B-BE7A-2C12A290A8C4}" dt="2021-10-20T23:40:54.515" v="327" actId="47"/>
        <pc:sldMkLst>
          <pc:docMk/>
          <pc:sldMk cId="3676222289" sldId="1249"/>
        </pc:sldMkLst>
      </pc:sldChg>
      <pc:sldChg chg="modSp add mod">
        <pc:chgData name="Phil Gibbons" userId="f619c6e5d38ed7a7" providerId="LiveId" clId="{A04544DB-C2AD-4D7B-BE7A-2C12A290A8C4}" dt="2021-10-20T23:33:54.904" v="23" actId="20577"/>
        <pc:sldMkLst>
          <pc:docMk/>
          <pc:sldMk cId="0" sldId="1386"/>
        </pc:sldMkLst>
        <pc:spChg chg="mod">
          <ac:chgData name="Phil Gibbons" userId="f619c6e5d38ed7a7" providerId="LiveId" clId="{A04544DB-C2AD-4D7B-BE7A-2C12A290A8C4}" dt="2021-10-20T23:33:54.904" v="23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del mod">
        <pc:chgData name="Phil Gibbons" userId="f619c6e5d38ed7a7" providerId="LiveId" clId="{A04544DB-C2AD-4D7B-BE7A-2C12A290A8C4}" dt="2021-10-20T23:40:51.908" v="326"/>
        <pc:sldMkLst>
          <pc:docMk/>
          <pc:sldMk cId="2618349959" sldId="1387"/>
        </pc:sldMkLst>
        <pc:spChg chg="mod">
          <ac:chgData name="Phil Gibbons" userId="f619c6e5d38ed7a7" providerId="LiveId" clId="{A04544DB-C2AD-4D7B-BE7A-2C12A290A8C4}" dt="2021-10-20T23:36:26.494" v="131" actId="20577"/>
          <ac:spMkLst>
            <pc:docMk/>
            <pc:sldMk cId="2618349959" sldId="1387"/>
            <ac:spMk id="6" creationId="{00000000-0000-0000-0000-000000000000}"/>
          </ac:spMkLst>
        </pc:spChg>
        <pc:spChg chg="mod">
          <ac:chgData name="Phil Gibbons" userId="f619c6e5d38ed7a7" providerId="LiveId" clId="{A04544DB-C2AD-4D7B-BE7A-2C12A290A8C4}" dt="2021-10-20T23:36:56.644" v="135" actId="20577"/>
          <ac:spMkLst>
            <pc:docMk/>
            <pc:sldMk cId="2618349959" sldId="1387"/>
            <ac:spMk id="7" creationId="{00000000-0000-0000-0000-000000000000}"/>
          </ac:spMkLst>
        </pc:spChg>
      </pc:sldChg>
      <pc:sldChg chg="modSp mod modNotesTx">
        <pc:chgData name="Phil Gibbons" userId="f619c6e5d38ed7a7" providerId="LiveId" clId="{A04544DB-C2AD-4D7B-BE7A-2C12A290A8C4}" dt="2021-10-21T00:34:38.096" v="1216" actId="20577"/>
        <pc:sldMkLst>
          <pc:docMk/>
          <pc:sldMk cId="0" sldId="1401"/>
        </pc:sldMkLst>
        <pc:spChg chg="mod">
          <ac:chgData name="Phil Gibbons" userId="f619c6e5d38ed7a7" providerId="LiveId" clId="{A04544DB-C2AD-4D7B-BE7A-2C12A290A8C4}" dt="2021-10-21T00:34:38.096" v="1216" actId="20577"/>
          <ac:spMkLst>
            <pc:docMk/>
            <pc:sldMk cId="0" sldId="1401"/>
            <ac:spMk id="44" creationId="{00000000-0000-0000-0000-000000000000}"/>
          </ac:spMkLst>
        </pc:spChg>
      </pc:sldChg>
      <pc:sldChg chg="addSp modSp mod modAnim modNotesTx">
        <pc:chgData name="Phil Gibbons" userId="f619c6e5d38ed7a7" providerId="LiveId" clId="{A04544DB-C2AD-4D7B-BE7A-2C12A290A8C4}" dt="2021-10-21T00:20:39.336" v="845" actId="20577"/>
        <pc:sldMkLst>
          <pc:docMk/>
          <pc:sldMk cId="0" sldId="1438"/>
        </pc:sldMkLst>
        <pc:spChg chg="add mod">
          <ac:chgData name="Phil Gibbons" userId="f619c6e5d38ed7a7" providerId="LiveId" clId="{A04544DB-C2AD-4D7B-BE7A-2C12A290A8C4}" dt="2021-10-21T00:19:41.405" v="770" actId="20577"/>
          <ac:spMkLst>
            <pc:docMk/>
            <pc:sldMk cId="0" sldId="1438"/>
            <ac:spMk id="6" creationId="{ED16C617-D761-4A6B-9C1D-723944C7F44D}"/>
          </ac:spMkLst>
        </pc:spChg>
        <pc:spChg chg="add mod">
          <ac:chgData name="Phil Gibbons" userId="f619c6e5d38ed7a7" providerId="LiveId" clId="{A04544DB-C2AD-4D7B-BE7A-2C12A290A8C4}" dt="2021-10-21T00:19:52.491" v="774" actId="20577"/>
          <ac:spMkLst>
            <pc:docMk/>
            <pc:sldMk cId="0" sldId="1438"/>
            <ac:spMk id="73" creationId="{57559C2F-6A21-48AA-ACF6-CC2C273954FE}"/>
          </ac:spMkLst>
        </pc:spChg>
      </pc:sldChg>
      <pc:sldChg chg="addSp delSp modSp modAnim modNotesTx">
        <pc:chgData name="Phil Gibbons" userId="f619c6e5d38ed7a7" providerId="LiveId" clId="{A04544DB-C2AD-4D7B-BE7A-2C12A290A8C4}" dt="2021-10-21T00:07:47.936" v="493" actId="20577"/>
        <pc:sldMkLst>
          <pc:docMk/>
          <pc:sldMk cId="0" sldId="1441"/>
        </pc:sldMkLst>
        <pc:spChg chg="mod topLvl">
          <ac:chgData name="Phil Gibbons" userId="f619c6e5d38ed7a7" providerId="LiveId" clId="{A04544DB-C2AD-4D7B-BE7A-2C12A290A8C4}" dt="2021-10-21T00:05:37.680" v="360" actId="165"/>
          <ac:spMkLst>
            <pc:docMk/>
            <pc:sldMk cId="0" sldId="1441"/>
            <ac:spMk id="8" creationId="{00000000-0000-0000-0000-000000000000}"/>
          </ac:spMkLst>
        </pc:spChg>
        <pc:spChg chg="mod topLvl">
          <ac:chgData name="Phil Gibbons" userId="f619c6e5d38ed7a7" providerId="LiveId" clId="{A04544DB-C2AD-4D7B-BE7A-2C12A290A8C4}" dt="2021-10-21T00:05:37.680" v="360" actId="165"/>
          <ac:spMkLst>
            <pc:docMk/>
            <pc:sldMk cId="0" sldId="1441"/>
            <ac:spMk id="34" creationId="{00000000-0000-0000-0000-000000000000}"/>
          </ac:spMkLst>
        </pc:spChg>
        <pc:grpChg chg="add del mod">
          <ac:chgData name="Phil Gibbons" userId="f619c6e5d38ed7a7" providerId="LiveId" clId="{A04544DB-C2AD-4D7B-BE7A-2C12A290A8C4}" dt="2021-10-21T00:05:37.680" v="360" actId="165"/>
          <ac:grpSpMkLst>
            <pc:docMk/>
            <pc:sldMk cId="0" sldId="1441"/>
            <ac:grpSpMk id="35" creationId="{00000000-0000-0000-0000-000000000000}"/>
          </ac:grpSpMkLst>
        </pc:grpChg>
        <pc:cxnChg chg="mod topLvl">
          <ac:chgData name="Phil Gibbons" userId="f619c6e5d38ed7a7" providerId="LiveId" clId="{A04544DB-C2AD-4D7B-BE7A-2C12A290A8C4}" dt="2021-10-21T00:05:37.680" v="360" actId="165"/>
          <ac:cxnSpMkLst>
            <pc:docMk/>
            <pc:sldMk cId="0" sldId="1441"/>
            <ac:cxnSpMk id="10" creationId="{00000000-0000-0000-0000-000000000000}"/>
          </ac:cxnSpMkLst>
        </pc:cxnChg>
        <pc:cxnChg chg="mod topLvl">
          <ac:chgData name="Phil Gibbons" userId="f619c6e5d38ed7a7" providerId="LiveId" clId="{A04544DB-C2AD-4D7B-BE7A-2C12A290A8C4}" dt="2021-10-21T00:05:37.680" v="360" actId="165"/>
          <ac:cxnSpMkLst>
            <pc:docMk/>
            <pc:sldMk cId="0" sldId="1441"/>
            <ac:cxnSpMk id="293" creationId="{00000000-0000-0000-0000-000000000000}"/>
          </ac:cxnSpMkLst>
        </pc:cxnChg>
        <pc:cxnChg chg="mod topLvl">
          <ac:chgData name="Phil Gibbons" userId="f619c6e5d38ed7a7" providerId="LiveId" clId="{A04544DB-C2AD-4D7B-BE7A-2C12A290A8C4}" dt="2021-10-21T00:05:37.680" v="360" actId="165"/>
          <ac:cxnSpMkLst>
            <pc:docMk/>
            <pc:sldMk cId="0" sldId="1441"/>
            <ac:cxnSpMk id="294" creationId="{00000000-0000-0000-0000-000000000000}"/>
          </ac:cxnSpMkLst>
        </pc:cxnChg>
        <pc:cxnChg chg="mod topLvl">
          <ac:chgData name="Phil Gibbons" userId="f619c6e5d38ed7a7" providerId="LiveId" clId="{A04544DB-C2AD-4D7B-BE7A-2C12A290A8C4}" dt="2021-10-21T00:05:37.680" v="360" actId="165"/>
          <ac:cxnSpMkLst>
            <pc:docMk/>
            <pc:sldMk cId="0" sldId="1441"/>
            <ac:cxnSpMk id="295" creationId="{00000000-0000-0000-0000-000000000000}"/>
          </ac:cxnSpMkLst>
        </pc:cxnChg>
      </pc:sldChg>
      <pc:sldChg chg="modNotesTx">
        <pc:chgData name="Phil Gibbons" userId="f619c6e5d38ed7a7" providerId="LiveId" clId="{A04544DB-C2AD-4D7B-BE7A-2C12A290A8C4}" dt="2021-10-21T00:11:29.934" v="631" actId="20577"/>
        <pc:sldMkLst>
          <pc:docMk/>
          <pc:sldMk cId="0" sldId="1444"/>
        </pc:sldMkLst>
      </pc:sldChg>
      <pc:sldChg chg="modNotesTx">
        <pc:chgData name="Phil Gibbons" userId="f619c6e5d38ed7a7" providerId="LiveId" clId="{A04544DB-C2AD-4D7B-BE7A-2C12A290A8C4}" dt="2021-10-21T00:41:53.937" v="1366" actId="20577"/>
        <pc:sldMkLst>
          <pc:docMk/>
          <pc:sldMk cId="173651739" sldId="1452"/>
        </pc:sldMkLst>
      </pc:sldChg>
      <pc:sldChg chg="modNotesTx">
        <pc:chgData name="Phil Gibbons" userId="f619c6e5d38ed7a7" providerId="LiveId" clId="{A04544DB-C2AD-4D7B-BE7A-2C12A290A8C4}" dt="2021-10-21T00:40:52.316" v="1307" actId="20577"/>
        <pc:sldMkLst>
          <pc:docMk/>
          <pc:sldMk cId="500087313" sldId="1453"/>
        </pc:sldMkLst>
      </pc:sldChg>
      <pc:sldChg chg="modSp mod">
        <pc:chgData name="Phil Gibbons" userId="f619c6e5d38ed7a7" providerId="LiveId" clId="{A04544DB-C2AD-4D7B-BE7A-2C12A290A8C4}" dt="2021-10-21T00:05:54.199" v="362" actId="20577"/>
        <pc:sldMkLst>
          <pc:docMk/>
          <pc:sldMk cId="1173481301" sldId="1462"/>
        </pc:sldMkLst>
        <pc:spChg chg="mod">
          <ac:chgData name="Phil Gibbons" userId="f619c6e5d38ed7a7" providerId="LiveId" clId="{A04544DB-C2AD-4D7B-BE7A-2C12A290A8C4}" dt="2021-10-21T00:05:54.199" v="362" actId="20577"/>
          <ac:spMkLst>
            <pc:docMk/>
            <pc:sldMk cId="1173481301" sldId="1462"/>
            <ac:spMk id="9217" creationId="{00000000-0000-0000-0000-000000000000}"/>
          </ac:spMkLst>
        </pc:spChg>
      </pc:sldChg>
      <pc:sldChg chg="modSp mod modNotesTx">
        <pc:chgData name="Phil Gibbons" userId="f619c6e5d38ed7a7" providerId="LiveId" clId="{A04544DB-C2AD-4D7B-BE7A-2C12A290A8C4}" dt="2021-10-21T00:15:45.540" v="725" actId="20577"/>
        <pc:sldMkLst>
          <pc:docMk/>
          <pc:sldMk cId="228531953" sldId="1471"/>
        </pc:sldMkLst>
        <pc:spChg chg="mod">
          <ac:chgData name="Phil Gibbons" userId="f619c6e5d38ed7a7" providerId="LiveId" clId="{A04544DB-C2AD-4D7B-BE7A-2C12A290A8C4}" dt="2021-10-20T23:55:37.891" v="341" actId="1076"/>
          <ac:spMkLst>
            <pc:docMk/>
            <pc:sldMk cId="228531953" sldId="1471"/>
            <ac:spMk id="43009" creationId="{00000000-0000-0000-0000-000000000000}"/>
          </ac:spMkLst>
        </pc:spChg>
      </pc:sldChg>
      <pc:sldChg chg="modSp mod">
        <pc:chgData name="Phil Gibbons" userId="f619c6e5d38ed7a7" providerId="LiveId" clId="{A04544DB-C2AD-4D7B-BE7A-2C12A290A8C4}" dt="2021-10-21T00:59:19.326" v="1502" actId="20577"/>
        <pc:sldMkLst>
          <pc:docMk/>
          <pc:sldMk cId="899658520" sldId="1479"/>
        </pc:sldMkLst>
        <pc:spChg chg="mod">
          <ac:chgData name="Phil Gibbons" userId="f619c6e5d38ed7a7" providerId="LiveId" clId="{A04544DB-C2AD-4D7B-BE7A-2C12A290A8C4}" dt="2021-10-21T00:59:19.326" v="1502" actId="20577"/>
          <ac:spMkLst>
            <pc:docMk/>
            <pc:sldMk cId="899658520" sldId="1479"/>
            <ac:spMk id="8" creationId="{00000000-0000-0000-0000-000000000000}"/>
          </ac:spMkLst>
        </pc:spChg>
      </pc:sldChg>
      <pc:sldChg chg="modNotesTx">
        <pc:chgData name="Phil Gibbons" userId="f619c6e5d38ed7a7" providerId="LiveId" clId="{A04544DB-C2AD-4D7B-BE7A-2C12A290A8C4}" dt="2021-10-21T00:57:30.563" v="1469" actId="20577"/>
        <pc:sldMkLst>
          <pc:docMk/>
          <pc:sldMk cId="4032900607" sldId="1483"/>
        </pc:sldMkLst>
      </pc:sldChg>
      <pc:sldChg chg="addSp modSp mod">
        <pc:chgData name="Phil Gibbons" userId="f619c6e5d38ed7a7" providerId="LiveId" clId="{A04544DB-C2AD-4D7B-BE7A-2C12A290A8C4}" dt="2021-10-21T01:00:32.407" v="1527" actId="1076"/>
        <pc:sldMkLst>
          <pc:docMk/>
          <pc:sldMk cId="685318278" sldId="1485"/>
        </pc:sldMkLst>
        <pc:spChg chg="add mod">
          <ac:chgData name="Phil Gibbons" userId="f619c6e5d38ed7a7" providerId="LiveId" clId="{A04544DB-C2AD-4D7B-BE7A-2C12A290A8C4}" dt="2021-10-21T01:00:32.407" v="1527" actId="1076"/>
          <ac:spMkLst>
            <pc:docMk/>
            <pc:sldMk cId="685318278" sldId="1485"/>
            <ac:spMk id="2" creationId="{DB554F64-FC32-4320-9C7A-92D33860C92A}"/>
          </ac:spMkLst>
        </pc:spChg>
      </pc:sldChg>
    </pc:docChg>
  </pc:docChgLst>
  <pc:docChgLst>
    <pc:chgData name="Phil Gibbons" userId="f619c6e5d38ed7a7" providerId="LiveId" clId="{CAE6192F-40F8-4D40-A4EE-4367A42AFC94}"/>
    <pc:docChg chg="undo redo custSel addSld delSld modSld sldOrd">
      <pc:chgData name="Phil Gibbons" userId="f619c6e5d38ed7a7" providerId="LiveId" clId="{CAE6192F-40F8-4D40-A4EE-4367A42AFC94}" dt="2020-10-29T03:16:32.892" v="920" actId="20577"/>
      <pc:docMkLst>
        <pc:docMk/>
      </pc:docMkLst>
      <pc:sldChg chg="addSp modSp add mod modAnim">
        <pc:chgData name="Phil Gibbons" userId="f619c6e5d38ed7a7" providerId="LiveId" clId="{CAE6192F-40F8-4D40-A4EE-4367A42AFC94}" dt="2020-10-29T03:16:32.892" v="920" actId="20577"/>
        <pc:sldMkLst>
          <pc:docMk/>
          <pc:sldMk cId="1931010306" sldId="730"/>
        </pc:sldMkLst>
        <pc:spChg chg="mod">
          <ac:chgData name="Phil Gibbons" userId="f619c6e5d38ed7a7" providerId="LiveId" clId="{CAE6192F-40F8-4D40-A4EE-4367A42AFC94}" dt="2020-10-29T03:16:32.892" v="920" actId="20577"/>
          <ac:spMkLst>
            <pc:docMk/>
            <pc:sldMk cId="1931010306" sldId="730"/>
            <ac:spMk id="3" creationId="{00000000-0000-0000-0000-000000000000}"/>
          </ac:spMkLst>
        </pc:spChg>
        <pc:picChg chg="add mod">
          <ac:chgData name="Phil Gibbons" userId="f619c6e5d38ed7a7" providerId="LiveId" clId="{CAE6192F-40F8-4D40-A4EE-4367A42AFC94}" dt="2020-10-29T03:15:49.129" v="914" actId="1076"/>
          <ac:picMkLst>
            <pc:docMk/>
            <pc:sldMk cId="1931010306" sldId="730"/>
            <ac:picMk id="5" creationId="{DA8835AE-9FC2-4BE6-9318-B94B45BB5E7E}"/>
          </ac:picMkLst>
        </pc:picChg>
      </pc:sldChg>
      <pc:sldChg chg="modNotesTx">
        <pc:chgData name="Phil Gibbons" userId="f619c6e5d38ed7a7" providerId="LiveId" clId="{CAE6192F-40F8-4D40-A4EE-4367A42AFC94}" dt="2020-10-29T02:27:39.288" v="452" actId="20577"/>
        <pc:sldMkLst>
          <pc:docMk/>
          <pc:sldMk cId="0" sldId="1428"/>
        </pc:sldMkLst>
      </pc:sldChg>
      <pc:sldChg chg="add del">
        <pc:chgData name="Phil Gibbons" userId="f619c6e5d38ed7a7" providerId="LiveId" clId="{CAE6192F-40F8-4D40-A4EE-4367A42AFC94}" dt="2020-10-29T01:54:35.431" v="54" actId="47"/>
        <pc:sldMkLst>
          <pc:docMk/>
          <pc:sldMk cId="2367767536" sldId="1432"/>
        </pc:sldMkLst>
      </pc:sldChg>
      <pc:sldChg chg="modSp mod">
        <pc:chgData name="Phil Gibbons" userId="f619c6e5d38ed7a7" providerId="LiveId" clId="{CAE6192F-40F8-4D40-A4EE-4367A42AFC94}" dt="2020-10-29T02:19:59" v="143" actId="20577"/>
        <pc:sldMkLst>
          <pc:docMk/>
          <pc:sldMk cId="0" sldId="1435"/>
        </pc:sldMkLst>
        <pc:spChg chg="mod">
          <ac:chgData name="Phil Gibbons" userId="f619c6e5d38ed7a7" providerId="LiveId" clId="{CAE6192F-40F8-4D40-A4EE-4367A42AFC94}" dt="2020-10-29T02:19:59" v="143" actId="20577"/>
          <ac:spMkLst>
            <pc:docMk/>
            <pc:sldMk cId="0" sldId="1435"/>
            <ac:spMk id="24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1:57:03.395" v="85" actId="207"/>
        <pc:sldMkLst>
          <pc:docMk/>
          <pc:sldMk cId="0" sldId="1437"/>
        </pc:sldMkLst>
        <pc:spChg chg="mod">
          <ac:chgData name="Phil Gibbons" userId="f619c6e5d38ed7a7" providerId="LiveId" clId="{CAE6192F-40F8-4D40-A4EE-4367A42AFC94}" dt="2020-10-29T01:57:03.395" v="85" actId="207"/>
          <ac:spMkLst>
            <pc:docMk/>
            <pc:sldMk cId="0" sldId="1437"/>
            <ac:spMk id="3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2:04:10.556" v="86" actId="207"/>
        <pc:sldMkLst>
          <pc:docMk/>
          <pc:sldMk cId="0" sldId="1441"/>
        </pc:sldMkLst>
        <pc:spChg chg="mod">
          <ac:chgData name="Phil Gibbons" userId="f619c6e5d38ed7a7" providerId="LiveId" clId="{CAE6192F-40F8-4D40-A4EE-4367A42AFC94}" dt="2020-10-29T02:04:10.556" v="86" actId="207"/>
          <ac:spMkLst>
            <pc:docMk/>
            <pc:sldMk cId="0" sldId="1441"/>
            <ac:spMk id="8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2:14:26.248" v="141" actId="113"/>
        <pc:sldMkLst>
          <pc:docMk/>
          <pc:sldMk cId="500087313" sldId="1453"/>
        </pc:sldMkLst>
        <pc:spChg chg="mod">
          <ac:chgData name="Phil Gibbons" userId="f619c6e5d38ed7a7" providerId="LiveId" clId="{CAE6192F-40F8-4D40-A4EE-4367A42AFC94}" dt="2020-10-29T02:14:26.248" v="141" actId="113"/>
          <ac:spMkLst>
            <pc:docMk/>
            <pc:sldMk cId="500087313" sldId="1453"/>
            <ac:spMk id="10253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1:51:32.211" v="35" actId="1076"/>
        <pc:sldMkLst>
          <pc:docMk/>
          <pc:sldMk cId="2042544060" sldId="1463"/>
        </pc:sldMkLst>
        <pc:spChg chg="mod">
          <ac:chgData name="Phil Gibbons" userId="f619c6e5d38ed7a7" providerId="LiveId" clId="{CAE6192F-40F8-4D40-A4EE-4367A42AFC94}" dt="2020-10-29T01:51:00.533" v="15" actId="6549"/>
          <ac:spMkLst>
            <pc:docMk/>
            <pc:sldMk cId="2042544060" sldId="1463"/>
            <ac:spMk id="2" creationId="{00000000-0000-0000-0000-000000000000}"/>
          </ac:spMkLst>
        </pc:spChg>
        <pc:spChg chg="mod">
          <ac:chgData name="Phil Gibbons" userId="f619c6e5d38ed7a7" providerId="LiveId" clId="{CAE6192F-40F8-4D40-A4EE-4367A42AFC94}" dt="2020-10-29T01:51:32.211" v="35" actId="1076"/>
          <ac:spMkLst>
            <pc:docMk/>
            <pc:sldMk cId="2042544060" sldId="1463"/>
            <ac:spMk id="105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2:21:26.393" v="144" actId="14100"/>
        <pc:sldMkLst>
          <pc:docMk/>
          <pc:sldMk cId="470278912" sldId="1472"/>
        </pc:sldMkLst>
        <pc:spChg chg="mod">
          <ac:chgData name="Phil Gibbons" userId="f619c6e5d38ed7a7" providerId="LiveId" clId="{CAE6192F-40F8-4D40-A4EE-4367A42AFC94}" dt="2020-10-29T02:21:26.393" v="144" actId="14100"/>
          <ac:spMkLst>
            <pc:docMk/>
            <pc:sldMk cId="470278912" sldId="1472"/>
            <ac:spMk id="3" creationId="{00000000-0000-0000-0000-000000000000}"/>
          </ac:spMkLst>
        </pc:spChg>
      </pc:sldChg>
      <pc:sldChg chg="mod ord modShow">
        <pc:chgData name="Phil Gibbons" userId="f619c6e5d38ed7a7" providerId="LiveId" clId="{CAE6192F-40F8-4D40-A4EE-4367A42AFC94}" dt="2020-10-29T02:33:08.544" v="456"/>
        <pc:sldMkLst>
          <pc:docMk/>
          <pc:sldMk cId="3776978128" sldId="1480"/>
        </pc:sldMkLst>
      </pc:sldChg>
    </pc:docChg>
  </pc:docChgLst>
  <pc:docChgLst>
    <pc:chgData name="Phil Gibbons" userId="f619c6e5d38ed7a7" providerId="LiveId" clId="{7B4D4C42-6910-4710-9273-4B991453177A}"/>
    <pc:docChg chg="undo custSel addSld delSld modSld">
      <pc:chgData name="Phil Gibbons" userId="f619c6e5d38ed7a7" providerId="LiveId" clId="{7B4D4C42-6910-4710-9273-4B991453177A}" dt="2022-10-11T01:40:41.322" v="341" actId="20577"/>
      <pc:docMkLst>
        <pc:docMk/>
      </pc:docMkLst>
      <pc:sldChg chg="modSp add mod">
        <pc:chgData name="Phil Gibbons" userId="f619c6e5d38ed7a7" providerId="LiveId" clId="{7B4D4C42-6910-4710-9273-4B991453177A}" dt="2022-10-11T01:08:37.206" v="126" actId="20577"/>
        <pc:sldMkLst>
          <pc:docMk/>
          <pc:sldMk cId="1233805520" sldId="310"/>
        </pc:sldMkLst>
        <pc:spChg chg="mod">
          <ac:chgData name="Phil Gibbons" userId="f619c6e5d38ed7a7" providerId="LiveId" clId="{7B4D4C42-6910-4710-9273-4B991453177A}" dt="2022-10-11T01:08:37.206" v="126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7B4D4C42-6910-4710-9273-4B991453177A}" dt="2022-10-11T00:40:00.703" v="6" actId="47"/>
        <pc:sldMkLst>
          <pc:docMk/>
          <pc:sldMk cId="1931010306" sldId="730"/>
        </pc:sldMkLst>
      </pc:sldChg>
      <pc:sldChg chg="modSp mod">
        <pc:chgData name="Phil Gibbons" userId="f619c6e5d38ed7a7" providerId="LiveId" clId="{7B4D4C42-6910-4710-9273-4B991453177A}" dt="2022-10-11T00:39:32.609" v="5" actId="20577"/>
        <pc:sldMkLst>
          <pc:docMk/>
          <pc:sldMk cId="0" sldId="1386"/>
        </pc:sldMkLst>
        <pc:spChg chg="mod">
          <ac:chgData name="Phil Gibbons" userId="f619c6e5d38ed7a7" providerId="LiveId" clId="{7B4D4C42-6910-4710-9273-4B991453177A}" dt="2022-10-11T00:39:32.609" v="5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del">
        <pc:chgData name="Phil Gibbons" userId="f619c6e5d38ed7a7" providerId="LiveId" clId="{7B4D4C42-6910-4710-9273-4B991453177A}" dt="2022-10-11T01:08:42.264" v="127" actId="47"/>
        <pc:sldMkLst>
          <pc:docMk/>
          <pc:sldMk cId="2618349959" sldId="1387"/>
        </pc:sldMkLst>
      </pc:sldChg>
      <pc:sldChg chg="modSp mod modNotesTx">
        <pc:chgData name="Phil Gibbons" userId="f619c6e5d38ed7a7" providerId="LiveId" clId="{7B4D4C42-6910-4710-9273-4B991453177A}" dt="2022-10-11T01:19:21.609" v="171" actId="20577"/>
        <pc:sldMkLst>
          <pc:docMk/>
          <pc:sldMk cId="0" sldId="1401"/>
        </pc:sldMkLst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2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3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4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5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6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7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8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9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0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1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2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3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3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3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3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3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3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4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3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4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5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7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8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5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60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61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6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1:14:09.508" v="128" actId="1035"/>
          <ac:spMkLst>
            <pc:docMk/>
            <pc:sldMk cId="0" sldId="1401"/>
            <ac:spMk id="163" creationId="{00000000-0000-0000-0000-000000000000}"/>
          </ac:spMkLst>
        </pc:spChg>
        <pc:grpChg chg="mod">
          <ac:chgData name="Phil Gibbons" userId="f619c6e5d38ed7a7" providerId="LiveId" clId="{7B4D4C42-6910-4710-9273-4B991453177A}" dt="2022-10-11T01:14:09.508" v="128" actId="1035"/>
          <ac:grpSpMkLst>
            <pc:docMk/>
            <pc:sldMk cId="0" sldId="1401"/>
            <ac:grpSpMk id="132" creationId="{00000000-0000-0000-0000-000000000000}"/>
          </ac:grpSpMkLst>
        </pc:grpChg>
        <pc:grpChg chg="mod">
          <ac:chgData name="Phil Gibbons" userId="f619c6e5d38ed7a7" providerId="LiveId" clId="{7B4D4C42-6910-4710-9273-4B991453177A}" dt="2022-10-11T01:14:09.508" v="128" actId="1035"/>
          <ac:grpSpMkLst>
            <pc:docMk/>
            <pc:sldMk cId="0" sldId="1401"/>
            <ac:grpSpMk id="164" creationId="{00000000-0000-0000-0000-000000000000}"/>
          </ac:grpSpMkLst>
        </pc:grpChg>
        <pc:grpChg chg="mod">
          <ac:chgData name="Phil Gibbons" userId="f619c6e5d38ed7a7" providerId="LiveId" clId="{7B4D4C42-6910-4710-9273-4B991453177A}" dt="2022-10-11T01:14:09.508" v="128" actId="1035"/>
          <ac:grpSpMkLst>
            <pc:docMk/>
            <pc:sldMk cId="0" sldId="1401"/>
            <ac:grpSpMk id="168" creationId="{00000000-0000-0000-0000-000000000000}"/>
          </ac:grpSpMkLst>
        </pc:grpChg>
      </pc:sldChg>
      <pc:sldChg chg="addSp modSp mod modAnim">
        <pc:chgData name="Phil Gibbons" userId="f619c6e5d38ed7a7" providerId="LiveId" clId="{7B4D4C42-6910-4710-9273-4B991453177A}" dt="2022-10-11T00:53:28.833" v="80" actId="1076"/>
        <pc:sldMkLst>
          <pc:docMk/>
          <pc:sldMk cId="0" sldId="1438"/>
        </pc:sldMkLst>
        <pc:spChg chg="add mod">
          <ac:chgData name="Phil Gibbons" userId="f619c6e5d38ed7a7" providerId="LiveId" clId="{7B4D4C42-6910-4710-9273-4B991453177A}" dt="2022-10-11T00:53:28.833" v="80" actId="1076"/>
          <ac:spMkLst>
            <pc:docMk/>
            <pc:sldMk cId="0" sldId="1438"/>
            <ac:spMk id="7" creationId="{15B597AF-4D23-89DC-96CF-BD7AE3594CB3}"/>
          </ac:spMkLst>
        </pc:spChg>
        <pc:spChg chg="mod">
          <ac:chgData name="Phil Gibbons" userId="f619c6e5d38ed7a7" providerId="LiveId" clId="{7B4D4C42-6910-4710-9273-4B991453177A}" dt="2022-10-11T00:53:22.395" v="79" actId="1076"/>
          <ac:spMkLst>
            <pc:docMk/>
            <pc:sldMk cId="0" sldId="1438"/>
            <ac:spMk id="73" creationId="{57559C2F-6A21-48AA-ACF6-CC2C273954FE}"/>
          </ac:spMkLst>
        </pc:spChg>
      </pc:sldChg>
      <pc:sldChg chg="modSp mod">
        <pc:chgData name="Phil Gibbons" userId="f619c6e5d38ed7a7" providerId="LiveId" clId="{7B4D4C42-6910-4710-9273-4B991453177A}" dt="2022-10-11T00:59:25.467" v="82" actId="1076"/>
        <pc:sldMkLst>
          <pc:docMk/>
          <pc:sldMk cId="0" sldId="1439"/>
        </pc:sldMkLst>
        <pc:spChg chg="mod">
          <ac:chgData name="Phil Gibbons" userId="f619c6e5d38ed7a7" providerId="LiveId" clId="{7B4D4C42-6910-4710-9273-4B991453177A}" dt="2022-10-11T00:59:25.467" v="82" actId="1076"/>
          <ac:spMkLst>
            <pc:docMk/>
            <pc:sldMk cId="0" sldId="1439"/>
            <ac:spMk id="34879" creationId="{00000000-0000-0000-0000-000000000000}"/>
          </ac:spMkLst>
        </pc:spChg>
      </pc:sldChg>
      <pc:sldChg chg="modSp mod">
        <pc:chgData name="Phil Gibbons" userId="f619c6e5d38ed7a7" providerId="LiveId" clId="{7B4D4C42-6910-4710-9273-4B991453177A}" dt="2022-10-11T01:35:11.294" v="176" actId="20577"/>
        <pc:sldMkLst>
          <pc:docMk/>
          <pc:sldMk cId="0" sldId="1445"/>
        </pc:sldMkLst>
        <pc:spChg chg="mod">
          <ac:chgData name="Phil Gibbons" userId="f619c6e5d38ed7a7" providerId="LiveId" clId="{7B4D4C42-6910-4710-9273-4B991453177A}" dt="2022-10-11T01:35:11.294" v="176" actId="20577"/>
          <ac:spMkLst>
            <pc:docMk/>
            <pc:sldMk cId="0" sldId="1445"/>
            <ac:spMk id="2" creationId="{00000000-0000-0000-0000-000000000000}"/>
          </ac:spMkLst>
        </pc:spChg>
      </pc:sldChg>
      <pc:sldChg chg="modSp mod">
        <pc:chgData name="Phil Gibbons" userId="f619c6e5d38ed7a7" providerId="LiveId" clId="{7B4D4C42-6910-4710-9273-4B991453177A}" dt="2022-10-11T01:35:37.158" v="180" actId="20577"/>
        <pc:sldMkLst>
          <pc:docMk/>
          <pc:sldMk cId="0" sldId="1446"/>
        </pc:sldMkLst>
        <pc:spChg chg="mod">
          <ac:chgData name="Phil Gibbons" userId="f619c6e5d38ed7a7" providerId="LiveId" clId="{7B4D4C42-6910-4710-9273-4B991453177A}" dt="2022-10-11T01:35:37.158" v="180" actId="20577"/>
          <ac:spMkLst>
            <pc:docMk/>
            <pc:sldMk cId="0" sldId="1446"/>
            <ac:spMk id="2" creationId="{00000000-0000-0000-0000-000000000000}"/>
          </ac:spMkLst>
        </pc:spChg>
      </pc:sldChg>
      <pc:sldChg chg="addSp modSp mod modAnim">
        <pc:chgData name="Phil Gibbons" userId="f619c6e5d38ed7a7" providerId="LiveId" clId="{7B4D4C42-6910-4710-9273-4B991453177A}" dt="2022-10-11T01:04:46.206" v="117" actId="404"/>
        <pc:sldMkLst>
          <pc:docMk/>
          <pc:sldMk cId="3347444486" sldId="1467"/>
        </pc:sldMkLst>
        <pc:spChg chg="add mod">
          <ac:chgData name="Phil Gibbons" userId="f619c6e5d38ed7a7" providerId="LiveId" clId="{7B4D4C42-6910-4710-9273-4B991453177A}" dt="2022-10-11T01:04:40.522" v="116" actId="404"/>
          <ac:spMkLst>
            <pc:docMk/>
            <pc:sldMk cId="3347444486" sldId="1467"/>
            <ac:spMk id="2" creationId="{FC395F01-C981-11BB-86F0-ABEE694FF7B3}"/>
          </ac:spMkLst>
        </pc:spChg>
        <pc:spChg chg="add mod">
          <ac:chgData name="Phil Gibbons" userId="f619c6e5d38ed7a7" providerId="LiveId" clId="{7B4D4C42-6910-4710-9273-4B991453177A}" dt="2022-10-11T01:04:35.391" v="115" actId="404"/>
          <ac:spMkLst>
            <pc:docMk/>
            <pc:sldMk cId="3347444486" sldId="1467"/>
            <ac:spMk id="3" creationId="{00D418CF-C0FB-F5BE-761C-092835884C3D}"/>
          </ac:spMkLst>
        </pc:spChg>
        <pc:spChg chg="add mod">
          <ac:chgData name="Phil Gibbons" userId="f619c6e5d38ed7a7" providerId="LiveId" clId="{7B4D4C42-6910-4710-9273-4B991453177A}" dt="2022-10-11T01:04:46.206" v="117" actId="404"/>
          <ac:spMkLst>
            <pc:docMk/>
            <pc:sldMk cId="3347444486" sldId="1467"/>
            <ac:spMk id="4" creationId="{37F092D0-3C83-9A93-3370-5D0EFB2B5BD0}"/>
          </ac:spMkLst>
        </pc:spChg>
        <pc:grpChg chg="add mod">
          <ac:chgData name="Phil Gibbons" userId="f619c6e5d38ed7a7" providerId="LiveId" clId="{7B4D4C42-6910-4710-9273-4B991453177A}" dt="2022-10-11T01:03:14.175" v="111" actId="164"/>
          <ac:grpSpMkLst>
            <pc:docMk/>
            <pc:sldMk cId="3347444486" sldId="1467"/>
            <ac:grpSpMk id="5" creationId="{86D8F56A-94A1-D026-B8AC-A06984451565}"/>
          </ac:grpSpMkLst>
        </pc:grpChg>
      </pc:sldChg>
      <pc:sldChg chg="modSp mod">
        <pc:chgData name="Phil Gibbons" userId="f619c6e5d38ed7a7" providerId="LiveId" clId="{7B4D4C42-6910-4710-9273-4B991453177A}" dt="2022-10-11T00:44:47.058" v="50" actId="1076"/>
        <pc:sldMkLst>
          <pc:docMk/>
          <pc:sldMk cId="228531953" sldId="1471"/>
        </pc:sldMkLst>
        <pc:spChg chg="mod">
          <ac:chgData name="Phil Gibbons" userId="f619c6e5d38ed7a7" providerId="LiveId" clId="{7B4D4C42-6910-4710-9273-4B991453177A}" dt="2022-10-11T00:42:36.660" v="40" actId="20577"/>
          <ac:spMkLst>
            <pc:docMk/>
            <pc:sldMk cId="228531953" sldId="1471"/>
            <ac:spMk id="5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0:43:52.945" v="45" actId="1038"/>
          <ac:spMkLst>
            <pc:docMk/>
            <pc:sldMk cId="228531953" sldId="1471"/>
            <ac:spMk id="112" creationId="{00000000-0000-0000-0000-000000000000}"/>
          </ac:spMkLst>
        </pc:spChg>
        <pc:spChg chg="mod">
          <ac:chgData name="Phil Gibbons" userId="f619c6e5d38ed7a7" providerId="LiveId" clId="{7B4D4C42-6910-4710-9273-4B991453177A}" dt="2022-10-11T00:44:47.058" v="50" actId="1076"/>
          <ac:spMkLst>
            <pc:docMk/>
            <pc:sldMk cId="228531953" sldId="1471"/>
            <ac:spMk id="116" creationId="{00000000-0000-0000-0000-000000000000}"/>
          </ac:spMkLst>
        </pc:spChg>
        <pc:spChg chg="mod">
          <ac:chgData name="Phil Gibbons" userId="f619c6e5d38ed7a7" providerId="LiveId" clId="{7B4D4C42-6910-4710-9273-4B991453177A}" dt="2022-10-11T00:43:48.391" v="44" actId="1038"/>
          <ac:spMkLst>
            <pc:docMk/>
            <pc:sldMk cId="228531953" sldId="1471"/>
            <ac:spMk id="129" creationId="{00000000-0000-0000-0000-000000000000}"/>
          </ac:spMkLst>
        </pc:spChg>
        <pc:spChg chg="mod">
          <ac:chgData name="Phil Gibbons" userId="f619c6e5d38ed7a7" providerId="LiveId" clId="{7B4D4C42-6910-4710-9273-4B991453177A}" dt="2022-10-11T00:43:42.315" v="43" actId="1038"/>
          <ac:spMkLst>
            <pc:docMk/>
            <pc:sldMk cId="228531953" sldId="1471"/>
            <ac:spMk id="130" creationId="{00000000-0000-0000-0000-000000000000}"/>
          </ac:spMkLst>
        </pc:spChg>
        <pc:cxnChg chg="mod">
          <ac:chgData name="Phil Gibbons" userId="f619c6e5d38ed7a7" providerId="LiveId" clId="{7B4D4C42-6910-4710-9273-4B991453177A}" dt="2022-10-11T00:44:05.153" v="46" actId="1038"/>
          <ac:cxnSpMkLst>
            <pc:docMk/>
            <pc:sldMk cId="228531953" sldId="1471"/>
            <ac:cxnSpMk id="5" creationId="{00000000-0000-0000-0000-000000000000}"/>
          </ac:cxnSpMkLst>
        </pc:cxnChg>
        <pc:cxnChg chg="mod">
          <ac:chgData name="Phil Gibbons" userId="f619c6e5d38ed7a7" providerId="LiveId" clId="{7B4D4C42-6910-4710-9273-4B991453177A}" dt="2022-10-11T00:44:18.485" v="48" actId="1076"/>
          <ac:cxnSpMkLst>
            <pc:docMk/>
            <pc:sldMk cId="228531953" sldId="1471"/>
            <ac:cxnSpMk id="9" creationId="{00000000-0000-0000-0000-000000000000}"/>
          </ac:cxnSpMkLst>
        </pc:cxnChg>
      </pc:sldChg>
      <pc:sldChg chg="modSp mod">
        <pc:chgData name="Phil Gibbons" userId="f619c6e5d38ed7a7" providerId="LiveId" clId="{7B4D4C42-6910-4710-9273-4B991453177A}" dt="2022-10-11T01:40:41.322" v="341" actId="20577"/>
        <pc:sldMkLst>
          <pc:docMk/>
          <pc:sldMk cId="470278912" sldId="1472"/>
        </pc:sldMkLst>
        <pc:spChg chg="mod">
          <ac:chgData name="Phil Gibbons" userId="f619c6e5d38ed7a7" providerId="LiveId" clId="{7B4D4C42-6910-4710-9273-4B991453177A}" dt="2022-10-11T01:40:41.322" v="341" actId="20577"/>
          <ac:spMkLst>
            <pc:docMk/>
            <pc:sldMk cId="470278912" sldId="147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Brandon: I find this slide confusing and unintuitive and not good as an exercise, so I am hiding </a:t>
            </a:r>
            <a:r>
              <a:rPr lang="en-US"/>
              <a:t>it for now.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8F56A-94A1-D026-B8AC-A06984451565}"/>
              </a:ext>
            </a:extLst>
          </p:cNvPr>
          <p:cNvGrpSpPr/>
          <p:nvPr/>
        </p:nvGrpSpPr>
        <p:grpSpPr>
          <a:xfrm>
            <a:off x="3192088" y="4867864"/>
            <a:ext cx="1849810" cy="307975"/>
            <a:chOff x="3192088" y="4867864"/>
            <a:chExt cx="1849810" cy="307975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FC395F01-C981-11BB-86F0-ABEE694F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688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00D418CF-C0FB-F5BE-761C-09283588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088" y="4867864"/>
              <a:ext cx="603624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37F092D0-3C83-9A93-3370-5D0EFB2B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575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13 – VM Systems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February 28, 2023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9906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05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05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09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362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3622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8956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429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14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581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733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8956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0480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098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447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2354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5499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8293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213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49641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49641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6861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6830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071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2736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008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5369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0988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1336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1336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070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1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9906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054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5672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1910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4290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429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581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733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14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1689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59451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130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082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5240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4953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6388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146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9906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7305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14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8288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371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19812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050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3716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10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10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4531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5562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1784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59547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1784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5451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8245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1736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135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3528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0433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1925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1846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1941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5499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5514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5514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sz="3200" dirty="0"/>
              <a:t> Sharing Revisited: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  <a:p>
            <a:pPr lvl="2"/>
            <a:r>
              <a:rPr lang="en-US"/>
              <a:t>A </a:t>
            </a:r>
            <a:r>
              <a:rPr lang="en-US" i="1"/>
              <a:t>virtual </a:t>
            </a:r>
            <a:r>
              <a:rPr lang="en-US" i="1" dirty="0"/>
              <a:t>m</a:t>
            </a:r>
            <a:r>
              <a:rPr lang="en-US" i="1"/>
              <a:t>achine</a:t>
            </a:r>
            <a:r>
              <a:rPr lang="en-US"/>
              <a:t> </a:t>
            </a:r>
            <a:r>
              <a:rPr lang="en-US" dirty="0"/>
              <a:t>is an abstraction for an entire computer, including its OS &amp; I/O devices (beyond the scope of this course)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524000" y="2552424"/>
            <a:ext cx="0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1507622" y="4048125"/>
            <a:ext cx="64235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8800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941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86037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95600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total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372149" y="521540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Why is the</a:t>
            </a:r>
            <a:br>
              <a:rPr lang="en-US" sz="1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VPN 8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597AF-4D23-89DC-96CF-BD7AE3594CB3}"/>
              </a:ext>
            </a:extLst>
          </p:cNvPr>
          <p:cNvSpPr txBox="1"/>
          <p:nvPr/>
        </p:nvSpPr>
        <p:spPr>
          <a:xfrm>
            <a:off x="7049289" y="2204819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 is the</a:t>
            </a:r>
          </a:p>
          <a:p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14915</TotalTime>
  <Words>4537</Words>
  <Application>Microsoft Macintosh PowerPoint</Application>
  <PresentationFormat>On-screen Show (4:3)</PresentationFormat>
  <Paragraphs>2027</Paragraphs>
  <Slides>46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Introduction to Computer Systems 13th Lecture, February 28, 2023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Quiz Time!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 Sharing Revisited: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Swarun Kumar</cp:lastModifiedBy>
  <cp:revision>670</cp:revision>
  <cp:lastPrinted>2019-10-21T18:11:16Z</cp:lastPrinted>
  <dcterms:created xsi:type="dcterms:W3CDTF">2011-01-05T23:16:19Z</dcterms:created>
  <dcterms:modified xsi:type="dcterms:W3CDTF">2023-02-28T12:18:06Z</dcterms:modified>
</cp:coreProperties>
</file>