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6"/>
  </p:notesMasterIdLst>
  <p:sldIdLst>
    <p:sldId id="690" r:id="rId5"/>
    <p:sldId id="298" r:id="rId6"/>
    <p:sldId id="390" r:id="rId7"/>
    <p:sldId id="387" r:id="rId8"/>
    <p:sldId id="391" r:id="rId9"/>
    <p:sldId id="386" r:id="rId10"/>
    <p:sldId id="344" r:id="rId11"/>
    <p:sldId id="284" r:id="rId12"/>
    <p:sldId id="285" r:id="rId13"/>
    <p:sldId id="374" r:id="rId14"/>
    <p:sldId id="375" r:id="rId15"/>
    <p:sldId id="373" r:id="rId16"/>
    <p:sldId id="376" r:id="rId17"/>
    <p:sldId id="286" r:id="rId18"/>
    <p:sldId id="287" r:id="rId19"/>
    <p:sldId id="288" r:id="rId20"/>
    <p:sldId id="289" r:id="rId21"/>
    <p:sldId id="691" r:id="rId22"/>
    <p:sldId id="364" r:id="rId23"/>
    <p:sldId id="377" r:id="rId24"/>
    <p:sldId id="350" r:id="rId25"/>
    <p:sldId id="293" r:id="rId26"/>
    <p:sldId id="295" r:id="rId27"/>
    <p:sldId id="366" r:id="rId28"/>
    <p:sldId id="301" r:id="rId29"/>
    <p:sldId id="332" r:id="rId30"/>
    <p:sldId id="302" r:id="rId31"/>
    <p:sldId id="304" r:id="rId32"/>
    <p:sldId id="388" r:id="rId33"/>
    <p:sldId id="395" r:id="rId34"/>
    <p:sldId id="351" r:id="rId35"/>
    <p:sldId id="306" r:id="rId36"/>
    <p:sldId id="307" r:id="rId37"/>
    <p:sldId id="310" r:id="rId38"/>
    <p:sldId id="309" r:id="rId39"/>
    <p:sldId id="312" r:id="rId40"/>
    <p:sldId id="368" r:id="rId41"/>
    <p:sldId id="367" r:id="rId42"/>
    <p:sldId id="734" r:id="rId43"/>
    <p:sldId id="339" r:id="rId44"/>
    <p:sldId id="365" r:id="rId45"/>
    <p:sldId id="352" r:id="rId46"/>
    <p:sldId id="353" r:id="rId47"/>
    <p:sldId id="731" r:id="rId48"/>
    <p:sldId id="356" r:id="rId49"/>
    <p:sldId id="358" r:id="rId50"/>
    <p:sldId id="359" r:id="rId51"/>
    <p:sldId id="360" r:id="rId52"/>
    <p:sldId id="361" r:id="rId53"/>
    <p:sldId id="371" r:id="rId54"/>
    <p:sldId id="324" r:id="rId55"/>
    <p:sldId id="369" r:id="rId56"/>
    <p:sldId id="336" r:id="rId57"/>
    <p:sldId id="338" r:id="rId58"/>
    <p:sldId id="370" r:id="rId59"/>
    <p:sldId id="354" r:id="rId60"/>
    <p:sldId id="355" r:id="rId61"/>
    <p:sldId id="357" r:id="rId62"/>
    <p:sldId id="380" r:id="rId63"/>
    <p:sldId id="381" r:id="rId64"/>
    <p:sldId id="382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CBAA6-A06B-42F0-A1C0-15BCBD5F913E}" v="21" dt="2022-09-13T04:53:40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42" autoAdjust="0"/>
  </p:normalViewPr>
  <p:slideViewPr>
    <p:cSldViewPr snapToGrid="0">
      <p:cViewPr varScale="1">
        <p:scale>
          <a:sx n="75" d="100"/>
          <a:sy n="75" d="100"/>
        </p:scale>
        <p:origin x="124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Jan. </a:t>
            </a:r>
            <a:r>
              <a:rPr lang="en-US" sz="2000">
                <a:latin typeface="+mn-lt"/>
              </a:rPr>
              <a:t>31</a:t>
            </a:r>
            <a:r>
              <a:rPr lang="en-US" sz="2000" b="0">
                <a:latin typeface="+mn-lt"/>
              </a:rPr>
              <a:t>, 2023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Control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9DF164-9B19-458A-B4A9-FDBD3C1D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E64E47-AD15-4E04-9813-0D12FE25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9F3680-09D4-4739-ABBA-0FBE3F23EF62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496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b="1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065287" y="2517717"/>
            <a:ext cx="476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9327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58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458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24651</TotalTime>
  <Pages>0</Pages>
  <Words>6625</Words>
  <Characters>0</Characters>
  <Application>Microsoft Office PowerPoint</Application>
  <PresentationFormat>On-screen Show (4:3)</PresentationFormat>
  <Lines>0</Lines>
  <Paragraphs>1399</Paragraphs>
  <Slides>61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81" baseType="lpstr"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5th Lecture, Jan. 31, 2023</vt:lpstr>
      <vt:lpstr>Recall: ISA = Assembly/Machine Code View</vt:lpstr>
      <vt:lpstr>Recall: Turning C into Object Code</vt:lpstr>
      <vt:lpstr>Recall: Move &amp; Arithmetic Operations</vt:lpstr>
      <vt:lpstr>Recall: Addressing Modes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“For” Loop  Do-While Loop</vt:lpstr>
      <vt:lpstr>“For” Loop Do-While Conversion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While Loop Example #2</vt:lpstr>
      <vt:lpstr>“For” Loop Form</vt:lpstr>
      <vt:lpstr>“For” Loop  While Loop</vt:lpstr>
      <vt:lpstr>For-While Conversion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1161</cp:revision>
  <cp:lastPrinted>2013-09-12T14:46:51Z</cp:lastPrinted>
  <dcterms:created xsi:type="dcterms:W3CDTF">2012-09-13T15:33:55Z</dcterms:created>
  <dcterms:modified xsi:type="dcterms:W3CDTF">2023-01-31T18:59:58Z</dcterms:modified>
</cp:coreProperties>
</file>