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5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736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09" autoAdjust="0"/>
  </p:normalViewPr>
  <p:slideViewPr>
    <p:cSldViewPr snapToGrid="0" snapToObjects="1">
      <p:cViewPr varScale="1">
        <p:scale>
          <a:sx n="106" d="100"/>
          <a:sy n="106" d="100"/>
        </p:scale>
        <p:origin x="1800" y="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4377301-CA9B-4810-B386-8F1C00A65484}"/>
    <pc:docChg chg="custSel addSld delSld modSld modSection">
      <pc:chgData name="Phil Gibbons" userId="f619c6e5d38ed7a7" providerId="LiveId" clId="{14377301-CA9B-4810-B386-8F1C00A65484}" dt="2021-09-08T20:19:44.913" v="299" actId="404"/>
      <pc:docMkLst>
        <pc:docMk/>
      </pc:docMkLst>
      <pc:sldChg chg="modSp modAnim modNotesTx">
        <pc:chgData name="Phil Gibbons" userId="f619c6e5d38ed7a7" providerId="LiveId" clId="{14377301-CA9B-4810-B386-8F1C00A65484}" dt="2021-09-08T20:16:36.846" v="144" actId="20577"/>
        <pc:sldMkLst>
          <pc:docMk/>
          <pc:sldMk cId="1358206393" sldId="731"/>
        </pc:sldMkLst>
        <pc:spChg chg="mod">
          <ac:chgData name="Phil Gibbons" userId="f619c6e5d38ed7a7" providerId="LiveId" clId="{14377301-CA9B-4810-B386-8F1C00A65484}" dt="2021-09-08T19:59:35.561" v="29" actId="404"/>
          <ac:spMkLst>
            <pc:docMk/>
            <pc:sldMk cId="1358206393" sldId="731"/>
            <ac:spMk id="144387" creationId="{00000000-0000-0000-0000-000000000000}"/>
          </ac:spMkLst>
        </pc:spChg>
      </pc:sldChg>
      <pc:sldChg chg="del">
        <pc:chgData name="Phil Gibbons" userId="f619c6e5d38ed7a7" providerId="LiveId" clId="{14377301-CA9B-4810-B386-8F1C00A65484}" dt="2021-09-08T20:16:01.866" v="96" actId="47"/>
        <pc:sldMkLst>
          <pc:docMk/>
          <pc:sldMk cId="839555734" sldId="732"/>
        </pc:sldMkLst>
      </pc:sldChg>
      <pc:sldChg chg="addSp modSp new mod">
        <pc:chgData name="Phil Gibbons" userId="f619c6e5d38ed7a7" providerId="LiveId" clId="{14377301-CA9B-4810-B386-8F1C00A65484}" dt="2021-09-08T20:19:44.913" v="299" actId="404"/>
        <pc:sldMkLst>
          <pc:docMk/>
          <pc:sldMk cId="4047391879" sldId="735"/>
        </pc:sldMkLst>
        <pc:spChg chg="mod">
          <ac:chgData name="Phil Gibbons" userId="f619c6e5d38ed7a7" providerId="LiveId" clId="{14377301-CA9B-4810-B386-8F1C00A65484}" dt="2021-09-08T20:14:48.004" v="89" actId="20577"/>
          <ac:spMkLst>
            <pc:docMk/>
            <pc:sldMk cId="4047391879" sldId="735"/>
            <ac:spMk id="2" creationId="{235DB3BA-10E6-44B4-BA2E-D9C6ED993FA9}"/>
          </ac:spMkLst>
        </pc:spChg>
        <pc:spChg chg="add mod">
          <ac:chgData name="Phil Gibbons" userId="f619c6e5d38ed7a7" providerId="LiveId" clId="{14377301-CA9B-4810-B386-8F1C00A65484}" dt="2021-09-08T20:19:44.913" v="299" actId="404"/>
          <ac:spMkLst>
            <pc:docMk/>
            <pc:sldMk cId="4047391879" sldId="735"/>
            <ac:spMk id="5" creationId="{F747B979-E9A0-4BCD-98BB-A1DE72C17A55}"/>
          </ac:spMkLst>
        </pc:spChg>
        <pc:picChg chg="add mod">
          <ac:chgData name="Phil Gibbons" userId="f619c6e5d38ed7a7" providerId="LiveId" clId="{14377301-CA9B-4810-B386-8F1C00A65484}" dt="2021-09-08T20:15:10.669" v="95" actId="1076"/>
          <ac:picMkLst>
            <pc:docMk/>
            <pc:sldMk cId="4047391879" sldId="735"/>
            <ac:picMk id="4" creationId="{38CC80A8-AF82-430E-B2A3-1DD320FF348E}"/>
          </ac:picMkLst>
        </pc:picChg>
      </pc:sldChg>
    </pc:docChg>
  </pc:docChgLst>
  <pc:docChgLst>
    <pc:chgData name="Phil Gibbons" userId="f619c6e5d38ed7a7" providerId="LiveId" clId="{FB2DFEC2-DDBD-48BE-8B81-B4F70BF2C4EF}"/>
    <pc:docChg chg="custSel addSld delSld modSld modSection">
      <pc:chgData name="Phil Gibbons" userId="f619c6e5d38ed7a7" providerId="LiveId" clId="{FB2DFEC2-DDBD-48BE-8B81-B4F70BF2C4EF}" dt="2022-09-07T21:00:38.762" v="259" actId="20577"/>
      <pc:docMkLst>
        <pc:docMk/>
      </pc:docMkLst>
      <pc:sldChg chg="del">
        <pc:chgData name="Phil Gibbons" userId="f619c6e5d38ed7a7" providerId="LiveId" clId="{FB2DFEC2-DDBD-48BE-8B81-B4F70BF2C4EF}" dt="2022-09-07T20:19:21.908" v="52" actId="47"/>
        <pc:sldMkLst>
          <pc:docMk/>
          <pc:sldMk cId="3762055621" sldId="310"/>
        </pc:sldMkLst>
      </pc:sldChg>
      <pc:sldChg chg="modSp mod">
        <pc:chgData name="Phil Gibbons" userId="f619c6e5d38ed7a7" providerId="LiveId" clId="{FB2DFEC2-DDBD-48BE-8B81-B4F70BF2C4EF}" dt="2022-09-07T19:43:11.706" v="7" actId="20577"/>
        <pc:sldMkLst>
          <pc:docMk/>
          <pc:sldMk cId="0" sldId="542"/>
        </pc:sldMkLst>
        <pc:spChg chg="mod">
          <ac:chgData name="Phil Gibbons" userId="f619c6e5d38ed7a7" providerId="LiveId" clId="{FB2DFEC2-DDBD-48BE-8B81-B4F70BF2C4EF}" dt="2022-09-07T19:43:11.706" v="7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FB2DFEC2-DDBD-48BE-8B81-B4F70BF2C4EF}" dt="2022-09-07T21:00:38.762" v="259" actId="20577"/>
        <pc:sldMkLst>
          <pc:docMk/>
          <pc:sldMk cId="0" sldId="645"/>
        </pc:sldMkLst>
        <pc:spChg chg="mod">
          <ac:chgData name="Phil Gibbons" userId="f619c6e5d38ed7a7" providerId="LiveId" clId="{FB2DFEC2-DDBD-48BE-8B81-B4F70BF2C4EF}" dt="2022-09-07T21:00:38.762" v="259" actId="20577"/>
          <ac:spMkLst>
            <pc:docMk/>
            <pc:sldMk cId="0" sldId="645"/>
            <ac:spMk id="3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4:58.657" v="253" actId="20577"/>
        <pc:sldMkLst>
          <pc:docMk/>
          <pc:sldMk cId="2577013991" sldId="692"/>
        </pc:sldMkLst>
        <pc:spChg chg="mod">
          <ac:chgData name="Phil Gibbons" userId="f619c6e5d38ed7a7" providerId="LiveId" clId="{FB2DFEC2-DDBD-48BE-8B81-B4F70BF2C4EF}" dt="2022-09-07T20:54:58.657" v="253" actId="20577"/>
          <ac:spMkLst>
            <pc:docMk/>
            <pc:sldMk cId="2577013991" sldId="692"/>
            <ac:spMk id="5123" creationId="{00000000-0000-0000-0000-000000000000}"/>
          </ac:spMkLst>
        </pc:spChg>
      </pc:sldChg>
      <pc:sldChg chg="modSp mod modAnim modNotesTx">
        <pc:chgData name="Phil Gibbons" userId="f619c6e5d38ed7a7" providerId="LiveId" clId="{FB2DFEC2-DDBD-48BE-8B81-B4F70BF2C4EF}" dt="2022-09-07T20:51:01.983" v="179" actId="20577"/>
        <pc:sldMkLst>
          <pc:docMk/>
          <pc:sldMk cId="1358206393" sldId="731"/>
        </pc:sldMkLst>
        <pc:spChg chg="mod">
          <ac:chgData name="Phil Gibbons" userId="f619c6e5d38ed7a7" providerId="LiveId" clId="{FB2DFEC2-DDBD-48BE-8B81-B4F70BF2C4EF}" dt="2022-09-07T20:51:01.983" v="179" actId="20577"/>
          <ac:spMkLst>
            <pc:docMk/>
            <pc:sldMk cId="1358206393" sldId="731"/>
            <ac:spMk id="144387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2:34.055" v="224" actId="20577"/>
        <pc:sldMkLst>
          <pc:docMk/>
          <pc:sldMk cId="0" sldId="733"/>
        </pc:sldMkLst>
        <pc:spChg chg="mod">
          <ac:chgData name="Phil Gibbons" userId="f619c6e5d38ed7a7" providerId="LiveId" clId="{FB2DFEC2-DDBD-48BE-8B81-B4F70BF2C4EF}" dt="2022-09-07T20:52:34.055" v="224" actId="20577"/>
          <ac:spMkLst>
            <pc:docMk/>
            <pc:sldMk cId="0" sldId="733"/>
            <ac:spMk id="269315" creationId="{00000000-0000-0000-0000-000000000000}"/>
          </ac:spMkLst>
        </pc:spChg>
      </pc:sldChg>
      <pc:sldChg chg="addSp delSp modSp mod">
        <pc:chgData name="Phil Gibbons" userId="f619c6e5d38ed7a7" providerId="LiveId" clId="{FB2DFEC2-DDBD-48BE-8B81-B4F70BF2C4EF}" dt="2022-09-07T20:45:43.847" v="167" actId="1076"/>
        <pc:sldMkLst>
          <pc:docMk/>
          <pc:sldMk cId="4047391879" sldId="735"/>
        </pc:sldMkLst>
        <pc:spChg chg="mod">
          <ac:chgData name="Phil Gibbons" userId="f619c6e5d38ed7a7" providerId="LiveId" clId="{FB2DFEC2-DDBD-48BE-8B81-B4F70BF2C4EF}" dt="2022-09-07T20:44:51.844" v="161" actId="20577"/>
          <ac:spMkLst>
            <pc:docMk/>
            <pc:sldMk cId="4047391879" sldId="735"/>
            <ac:spMk id="2" creationId="{235DB3BA-10E6-44B4-BA2E-D9C6ED993FA9}"/>
          </ac:spMkLst>
        </pc:spChg>
        <pc:spChg chg="mod">
          <ac:chgData name="Phil Gibbons" userId="f619c6e5d38ed7a7" providerId="LiveId" clId="{FB2DFEC2-DDBD-48BE-8B81-B4F70BF2C4EF}" dt="2022-09-07T20:45:43.847" v="167" actId="1076"/>
          <ac:spMkLst>
            <pc:docMk/>
            <pc:sldMk cId="4047391879" sldId="735"/>
            <ac:spMk id="5" creationId="{F747B979-E9A0-4BCD-98BB-A1DE72C17A55}"/>
          </ac:spMkLst>
        </pc:spChg>
        <pc:picChg chg="del">
          <ac:chgData name="Phil Gibbons" userId="f619c6e5d38ed7a7" providerId="LiveId" clId="{FB2DFEC2-DDBD-48BE-8B81-B4F70BF2C4EF}" dt="2022-09-07T20:44:42.595" v="154" actId="478"/>
          <ac:picMkLst>
            <pc:docMk/>
            <pc:sldMk cId="4047391879" sldId="735"/>
            <ac:picMk id="4" creationId="{38CC80A8-AF82-430E-B2A3-1DD320FF348E}"/>
          </ac:picMkLst>
        </pc:picChg>
        <pc:picChg chg="add mod">
          <ac:chgData name="Phil Gibbons" userId="f619c6e5d38ed7a7" providerId="LiveId" clId="{FB2DFEC2-DDBD-48BE-8B81-B4F70BF2C4EF}" dt="2022-09-07T20:45:35.981" v="166" actId="1076"/>
          <ac:picMkLst>
            <pc:docMk/>
            <pc:sldMk cId="4047391879" sldId="735"/>
            <ac:picMk id="6" creationId="{B1768AFF-4EA9-F830-F3AD-34C5AFE17B93}"/>
          </ac:picMkLst>
        </pc:picChg>
      </pc:sldChg>
      <pc:sldChg chg="addSp delSp modSp add mod modTransition">
        <pc:chgData name="Phil Gibbons" userId="f619c6e5d38ed7a7" providerId="LiveId" clId="{FB2DFEC2-DDBD-48BE-8B81-B4F70BF2C4EF}" dt="2022-09-07T20:34:39.358" v="57" actId="1076"/>
        <pc:sldMkLst>
          <pc:docMk/>
          <pc:sldMk cId="1233805520" sldId="736"/>
        </pc:sldMkLst>
        <pc:picChg chg="del">
          <ac:chgData name="Phil Gibbons" userId="f619c6e5d38ed7a7" providerId="LiveId" clId="{FB2DFEC2-DDBD-48BE-8B81-B4F70BF2C4EF}" dt="2022-09-07T20:34:02.959" v="53" actId="478"/>
          <ac:picMkLst>
            <pc:docMk/>
            <pc:sldMk cId="1233805520" sldId="736"/>
            <ac:picMk id="3" creationId="{683BEF89-F26D-006D-5EE7-A5CECFB17F1C}"/>
          </ac:picMkLst>
        </pc:picChg>
        <pc:picChg chg="add mod">
          <ac:chgData name="Phil Gibbons" userId="f619c6e5d38ed7a7" providerId="LiveId" clId="{FB2DFEC2-DDBD-48BE-8B81-B4F70BF2C4EF}" dt="2022-09-07T20:34:39.358" v="57" actId="1076"/>
          <ac:picMkLst>
            <pc:docMk/>
            <pc:sldMk cId="1233805520" sldId="736"/>
            <ac:picMk id="4" creationId="{F424454A-3AA8-68ED-8D82-A843484F99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January 26th,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Lake.          2023-24?              7 nm … “Intel 4 process”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7BBD-F004-BAC7-3933-40C391A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2019-2023: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25177</TotalTime>
  <Words>4762</Words>
  <Application>Microsoft Macintosh PowerPoint</Application>
  <PresentationFormat>On-screen Show (4:3)</PresentationFormat>
  <Paragraphs>960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January 26th, 2023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(2022)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Swarun Kumar</cp:lastModifiedBy>
  <cp:revision>753</cp:revision>
  <cp:lastPrinted>2011-09-12T20:37:42Z</cp:lastPrinted>
  <dcterms:created xsi:type="dcterms:W3CDTF">2012-09-11T15:51:41Z</dcterms:created>
  <dcterms:modified xsi:type="dcterms:W3CDTF">2023-01-26T15:08:28Z</dcterms:modified>
  <cp:category/>
</cp:coreProperties>
</file>