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475" r:id="rId2"/>
    <p:sldId id="1386" r:id="rId3"/>
    <p:sldId id="1704" r:id="rId4"/>
    <p:sldId id="543" r:id="rId5"/>
    <p:sldId id="593" r:id="rId6"/>
    <p:sldId id="611" r:id="rId7"/>
    <p:sldId id="615" r:id="rId8"/>
    <p:sldId id="617" r:id="rId9"/>
    <p:sldId id="594" r:id="rId10"/>
    <p:sldId id="592" r:id="rId11"/>
    <p:sldId id="584" r:id="rId12"/>
    <p:sldId id="598" r:id="rId13"/>
    <p:sldId id="597" r:id="rId14"/>
    <p:sldId id="545" r:id="rId15"/>
    <p:sldId id="599" r:id="rId16"/>
    <p:sldId id="1708" r:id="rId17"/>
    <p:sldId id="546" r:id="rId18"/>
    <p:sldId id="548" r:id="rId19"/>
    <p:sldId id="1705" r:id="rId20"/>
    <p:sldId id="547" r:id="rId21"/>
    <p:sldId id="600" r:id="rId22"/>
    <p:sldId id="550" r:id="rId23"/>
    <p:sldId id="601" r:id="rId24"/>
    <p:sldId id="604" r:id="rId25"/>
    <p:sldId id="605" r:id="rId26"/>
    <p:sldId id="603" r:id="rId27"/>
    <p:sldId id="551" r:id="rId28"/>
    <p:sldId id="567" r:id="rId29"/>
    <p:sldId id="552" r:id="rId30"/>
    <p:sldId id="553" r:id="rId31"/>
    <p:sldId id="554" r:id="rId32"/>
    <p:sldId id="1706" r:id="rId33"/>
    <p:sldId id="589" r:id="rId34"/>
    <p:sldId id="590" r:id="rId35"/>
    <p:sldId id="591" r:id="rId36"/>
    <p:sldId id="1707" r:id="rId37"/>
    <p:sldId id="555" r:id="rId38"/>
    <p:sldId id="556" r:id="rId39"/>
    <p:sldId id="557" r:id="rId40"/>
    <p:sldId id="558" r:id="rId41"/>
    <p:sldId id="569" r:id="rId42"/>
    <p:sldId id="560" r:id="rId43"/>
    <p:sldId id="561" r:id="rId44"/>
    <p:sldId id="618" r:id="rId45"/>
    <p:sldId id="562" r:id="rId46"/>
    <p:sldId id="563" r:id="rId47"/>
    <p:sldId id="564" r:id="rId48"/>
    <p:sldId id="565" r:id="rId49"/>
    <p:sldId id="574" r:id="rId50"/>
    <p:sldId id="570" r:id="rId51"/>
    <p:sldId id="572" r:id="rId52"/>
    <p:sldId id="608" r:id="rId53"/>
    <p:sldId id="609" r:id="rId54"/>
    <p:sldId id="610" r:id="rId55"/>
    <p:sldId id="616" r:id="rId56"/>
    <p:sldId id="573" r:id="rId57"/>
    <p:sldId id="57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1761" autoAdjust="0"/>
  </p:normalViewPr>
  <p:slideViewPr>
    <p:cSldViewPr snapToObjects="1">
      <p:cViewPr varScale="1">
        <p:scale>
          <a:sx n="79" d="100"/>
          <a:sy n="79" d="100"/>
        </p:scale>
        <p:origin x="132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16 June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32677</TotalTime>
  <Words>4305</Words>
  <Application>Microsoft Office PowerPoint</Application>
  <PresentationFormat>On-screen Show (4:3)</PresentationFormat>
  <Paragraphs>914</Paragraphs>
  <Slides>57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16 June 2024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976</cp:revision>
  <cp:lastPrinted>2012-11-14T01:18:46Z</cp:lastPrinted>
  <dcterms:created xsi:type="dcterms:W3CDTF">2012-11-14T01:16:09Z</dcterms:created>
  <dcterms:modified xsi:type="dcterms:W3CDTF">2024-07-16T13:14:39Z</dcterms:modified>
</cp:coreProperties>
</file>