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6"/>
  </p:notesMasterIdLst>
  <p:handoutMasterIdLst>
    <p:handoutMasterId r:id="rId57"/>
  </p:handoutMasterIdLst>
  <p:sldIdLst>
    <p:sldId id="309" r:id="rId6"/>
    <p:sldId id="298" r:id="rId7"/>
    <p:sldId id="317" r:id="rId8"/>
    <p:sldId id="717" r:id="rId9"/>
    <p:sldId id="258" r:id="rId10"/>
    <p:sldId id="259" r:id="rId11"/>
    <p:sldId id="260" r:id="rId12"/>
    <p:sldId id="261" r:id="rId13"/>
    <p:sldId id="262" r:id="rId14"/>
    <p:sldId id="316" r:id="rId15"/>
    <p:sldId id="265" r:id="rId16"/>
    <p:sldId id="315" r:id="rId17"/>
    <p:sldId id="263" r:id="rId18"/>
    <p:sldId id="264" r:id="rId19"/>
    <p:sldId id="275" r:id="rId20"/>
    <p:sldId id="276" r:id="rId21"/>
    <p:sldId id="266" r:id="rId22"/>
    <p:sldId id="311" r:id="rId23"/>
    <p:sldId id="267" r:id="rId24"/>
    <p:sldId id="299" r:id="rId25"/>
    <p:sldId id="269" r:id="rId26"/>
    <p:sldId id="270" r:id="rId27"/>
    <p:sldId id="272" r:id="rId28"/>
    <p:sldId id="307" r:id="rId29"/>
    <p:sldId id="306" r:id="rId30"/>
    <p:sldId id="312" r:id="rId31"/>
    <p:sldId id="313" r:id="rId32"/>
    <p:sldId id="271" r:id="rId33"/>
    <p:sldId id="278" r:id="rId34"/>
    <p:sldId id="277" r:id="rId35"/>
    <p:sldId id="274" r:id="rId36"/>
    <p:sldId id="279" r:id="rId37"/>
    <p:sldId id="280" r:id="rId38"/>
    <p:sldId id="281" r:id="rId39"/>
    <p:sldId id="282" r:id="rId40"/>
    <p:sldId id="283" r:id="rId41"/>
    <p:sldId id="302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2" r:id="rId50"/>
    <p:sldId id="293" r:id="rId51"/>
    <p:sldId id="300" r:id="rId52"/>
    <p:sldId id="301" r:id="rId53"/>
    <p:sldId id="303" r:id="rId54"/>
    <p:sldId id="273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63" autoAdjust="0"/>
  </p:normalViewPr>
  <p:slideViewPr>
    <p:cSldViewPr>
      <p:cViewPr>
        <p:scale>
          <a:sx n="84" d="100"/>
          <a:sy n="84" d="100"/>
        </p:scale>
        <p:origin x="990" y="42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_yguLapg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-hours-01.andrew.cmu.edu:4443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DCCD96D3-D2AC-7FA2-200E-78DBEA7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1 = TWR 8:00am-9:30am 18-537 2 = TWR 9:30am-11:00am 18x13 3 = TWR 11:00am-12:30pm Office_Hours 4 = T 8:00pm-9:00pm TA_Meeting 5 = W 8:00pm-10:00pm TA_Meeting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52500" progId="Excel.Sheet.8">
                  <p:embed/>
                </p:oleObj>
              </mc:Choice>
              <mc:Fallback>
                <p:oleObj name="Worksheet" r:id="rId2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65200" progId="Excel.Sheet.8">
                  <p:embed/>
                </p:oleObj>
              </mc:Choice>
              <mc:Fallback>
                <p:oleObj name="Worksheet" r:id="rId2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3rd Lecture, May 16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, 2024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7015"/>
            <a:ext cx="8382000" cy="5435600"/>
          </a:xfrm>
        </p:spPr>
        <p:txBody>
          <a:bodyPr/>
          <a:lstStyle/>
          <a:p>
            <a:r>
              <a:rPr lang="en-US" dirty="0"/>
              <a:t>Lab 0 and Lab 1 are live (on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#1 is live (on canvas)</a:t>
            </a:r>
          </a:p>
          <a:p>
            <a:endParaRPr lang="en-US" dirty="0"/>
          </a:p>
          <a:p>
            <a:r>
              <a:rPr lang="en-US" dirty="0"/>
              <a:t>TAs are reaching out to their groups now. </a:t>
            </a:r>
          </a:p>
          <a:p>
            <a:pPr lvl="1"/>
            <a:r>
              <a:rPr lang="en-US" dirty="0"/>
              <a:t>They’ll let you know the Zoom link or room number</a:t>
            </a:r>
          </a:p>
          <a:p>
            <a:pPr lvl="1"/>
            <a:r>
              <a:rPr lang="en-US" dirty="0"/>
              <a:t>Remember: Cameras-on for the whole meeting, if by Zoom.</a:t>
            </a:r>
          </a:p>
          <a:p>
            <a:pPr lvl="1"/>
            <a:endParaRPr lang="en-US" dirty="0"/>
          </a:p>
          <a:p>
            <a:r>
              <a:rPr lang="en-US" dirty="0"/>
              <a:t>Piazza is live and waiting for you!</a:t>
            </a:r>
          </a:p>
          <a:p>
            <a:pPr lvl="1"/>
            <a:r>
              <a:rPr lang="en-US" dirty="0"/>
              <a:t>Also, feel free to call me, anytime, 412-818-7813</a:t>
            </a:r>
          </a:p>
          <a:p>
            <a:pPr marL="2794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3800"/>
            <a:ext cx="6324600" cy="5435600"/>
          </a:xfrm>
        </p:spPr>
        <p:txBody>
          <a:bodyPr/>
          <a:lstStyle/>
          <a:p>
            <a:r>
              <a:rPr lang="en-US" dirty="0"/>
              <a:t>TA Office Hours have started:</a:t>
            </a:r>
          </a:p>
          <a:p>
            <a:pPr lvl="1"/>
            <a:r>
              <a:rPr lang="en-US" dirty="0">
                <a:hlinkClick r:id="rId2"/>
              </a:rPr>
              <a:t>https://office-hours-01.andrew.cmu.edu:4443/</a:t>
            </a:r>
            <a:endParaRPr lang="en-US" dirty="0"/>
          </a:p>
          <a:p>
            <a:pPr marL="279400" lvl="1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6EF85C-9805-EC42-50C8-2D107CF52497}"/>
              </a:ext>
            </a:extLst>
          </p:cNvPr>
          <p:cNvSpPr txBox="1">
            <a:spLocks/>
          </p:cNvSpPr>
          <p:nvPr/>
        </p:nvSpPr>
        <p:spPr bwMode="auto">
          <a:xfrm>
            <a:off x="4506686" y="2026478"/>
            <a:ext cx="3200400" cy="384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79400" lvl="1" indent="0">
              <a:buFont typeface="Wingdings" charset="2"/>
              <a:buNone/>
            </a:pPr>
            <a:endParaRPr lang="en-US" kern="0" dirty="0"/>
          </a:p>
          <a:p>
            <a:pPr marL="285750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</a:p>
          <a:p>
            <a:pPr marL="546100" lvl="1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9:00pm-12:00am</a:t>
            </a:r>
          </a:p>
          <a:p>
            <a:pPr marL="285750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Saturdays</a:t>
            </a:r>
          </a:p>
          <a:p>
            <a:pPr marL="546100" lvl="1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9:00am-2:00pm</a:t>
            </a:r>
          </a:p>
          <a:p>
            <a:pPr marL="546100" lvl="1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4:00pm-5:00pm</a:t>
            </a:r>
          </a:p>
          <a:p>
            <a:pPr marL="546100" lvl="1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7:00pm-9:00pm</a:t>
            </a:r>
          </a:p>
          <a:p>
            <a:pPr marL="285750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Sundays</a:t>
            </a:r>
          </a:p>
          <a:p>
            <a:pPr marL="742950" lvl="1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9:00am-12:00pm</a:t>
            </a:r>
          </a:p>
          <a:p>
            <a:pPr marL="742950" lvl="1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4:00pm-12:00am</a:t>
            </a:r>
          </a:p>
          <a:p>
            <a:pPr lvl="1"/>
            <a:endParaRPr lang="en-US" sz="1600" kern="0" dirty="0"/>
          </a:p>
          <a:p>
            <a:pPr marL="279400" lvl="1" indent="0">
              <a:buFont typeface="Wingdings" charset="2"/>
              <a:buNone/>
            </a:pPr>
            <a:endParaRPr 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3DE962-3819-53C9-5F1E-464D6F54DFCC}"/>
              </a:ext>
            </a:extLst>
          </p:cNvPr>
          <p:cNvSpPr txBox="1">
            <a:spLocks/>
          </p:cNvSpPr>
          <p:nvPr/>
        </p:nvSpPr>
        <p:spPr bwMode="auto">
          <a:xfrm>
            <a:off x="1676400" y="1937184"/>
            <a:ext cx="243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79400" lvl="1" indent="0">
              <a:buFont typeface="Wingdings" charset="2"/>
              <a:buNone/>
            </a:pPr>
            <a:endParaRPr lang="en-US" kern="0" dirty="0"/>
          </a:p>
          <a:p>
            <a:r>
              <a:rPr lang="en-US" sz="1600" kern="0" dirty="0"/>
              <a:t>Mondays</a:t>
            </a:r>
          </a:p>
          <a:p>
            <a:pPr lvl="1"/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8:00am-10:00am</a:t>
            </a:r>
          </a:p>
          <a:p>
            <a:pPr lvl="1"/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7:00pm-12:00am</a:t>
            </a:r>
            <a:endParaRPr lang="en-US" sz="16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kern="0" dirty="0"/>
              <a:t>Tuesdays</a:t>
            </a:r>
          </a:p>
          <a:p>
            <a:pPr lvl="1"/>
            <a:r>
              <a:rPr lang="en-US" sz="1600" kern="0" dirty="0"/>
              <a:t>8:30am-9:30am</a:t>
            </a:r>
          </a:p>
          <a:p>
            <a:pPr lvl="1"/>
            <a:r>
              <a:rPr lang="en-US" sz="1600" kern="0" dirty="0"/>
              <a:t>7:00pm-12:00am</a:t>
            </a:r>
          </a:p>
          <a:p>
            <a:r>
              <a:rPr lang="en-US" sz="1600" kern="0" dirty="0"/>
              <a:t>Wednesdays</a:t>
            </a:r>
          </a:p>
          <a:p>
            <a:pPr lvl="1"/>
            <a:r>
              <a:rPr lang="en-US" sz="1600" kern="0" dirty="0"/>
              <a:t>8:30am-9:30am</a:t>
            </a:r>
          </a:p>
          <a:p>
            <a:pPr lvl="1"/>
            <a:r>
              <a:rPr lang="en-US" sz="1600" kern="0" dirty="0"/>
              <a:t>6:00pm-12:00am</a:t>
            </a:r>
          </a:p>
          <a:p>
            <a:r>
              <a:rPr lang="en-US" sz="1600" kern="0" dirty="0"/>
              <a:t>Thursdays</a:t>
            </a:r>
          </a:p>
          <a:p>
            <a:pPr marL="546100" lvl="1" indent="-285750"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600" kern="0" dirty="0"/>
              <a:t>6:00pm-9:00pm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1453621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Pages>0</Pages>
  <Words>3706</Words>
  <Characters>0</Characters>
  <Application>Microsoft Office PowerPoint</Application>
  <PresentationFormat>On-screen Show (4:3)</PresentationFormat>
  <Lines>0</Lines>
  <Paragraphs>688</Paragraphs>
  <Slides>50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80" baseType="lpstr">
      <vt:lpstr>Apple Symbols</vt:lpstr>
      <vt:lpstr>Arial</vt:lpstr>
      <vt:lpstr>Arial Narrow</vt:lpstr>
      <vt:lpstr>Arial Narrow Bold</vt:lpstr>
      <vt:lpstr>Arial Narrow Bold Italic</vt:lpstr>
      <vt:lpstr>Arial Unicode MS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18-213/18-613: Introduction to Computer Systems 3rd Lecture, May 16th, 2024</vt:lpstr>
      <vt:lpstr>Announcements</vt:lpstr>
      <vt:lpstr>Announcements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Gregory Kesden</cp:lastModifiedBy>
  <cp:revision>176</cp:revision>
  <cp:lastPrinted>2019-09-05T01:45:40Z</cp:lastPrinted>
  <dcterms:created xsi:type="dcterms:W3CDTF">2012-09-06T15:16:51Z</dcterms:created>
  <dcterms:modified xsi:type="dcterms:W3CDTF">2024-05-16T06:15:15Z</dcterms:modified>
</cp:coreProperties>
</file>