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179" r:id="rId2"/>
    <p:sldId id="1476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7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1290" r:id="rId50"/>
    <p:sldId id="1226" r:id="rId51"/>
    <p:sldId id="1279" r:id="rId52"/>
    <p:sldId id="1228" r:id="rId53"/>
    <p:sldId id="1229" r:id="rId54"/>
    <p:sldId id="1280" r:id="rId55"/>
    <p:sldId id="1230" r:id="rId56"/>
    <p:sldId id="1231" r:id="rId57"/>
    <p:sldId id="1232" r:id="rId58"/>
    <p:sldId id="1233" r:id="rId59"/>
    <p:sldId id="1246" r:id="rId60"/>
    <p:sldId id="1275" r:id="rId61"/>
    <p:sldId id="1430" r:id="rId62"/>
    <p:sldId id="1472" r:id="rId63"/>
    <p:sldId id="1473" r:id="rId64"/>
    <p:sldId id="1429" r:id="rId65"/>
    <p:sldId id="1235" r:id="rId66"/>
    <p:sldId id="1236" r:id="rId67"/>
    <p:sldId id="1287" r:id="rId68"/>
    <p:sldId id="1281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5903" autoAdjust="0"/>
  </p:normalViewPr>
  <p:slideViewPr>
    <p:cSldViewPr snapToObjects="1">
      <p:cViewPr varScale="1">
        <p:scale>
          <a:sx n="89" d="100"/>
          <a:sy n="89" d="100"/>
        </p:scale>
        <p:origin x="85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74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05828" y="1706591"/>
            <a:ext cx="8458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12th,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(like last week)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686800" cy="3146425"/>
          </a:xfrm>
        </p:spPr>
        <p:txBody>
          <a:bodyPr/>
          <a:lstStyle/>
          <a:p>
            <a:r>
              <a:rPr lang="en-US" sz="3200" dirty="0"/>
              <a:t>Quiz Time!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Day 17 – ECF / Exceptions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51411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17323</TotalTime>
  <Words>5807</Words>
  <Application>Microsoft Office PowerPoint</Application>
  <PresentationFormat>On-screen Show (4:3)</PresentationFormat>
  <Paragraphs>1343</Paragraphs>
  <Slides>68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18-213/18-613: Introduction to Computer Systems 18th Lecture, July 12th, 2022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      Day 17 – ECF / Exceptions and Processes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  <vt:lpstr>Making fork More Nondeterministic</vt:lpstr>
      <vt:lpstr>Variable delay fork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683</cp:revision>
  <cp:lastPrinted>1999-09-20T15:19:18Z</cp:lastPrinted>
  <dcterms:created xsi:type="dcterms:W3CDTF">2011-10-11T15:51:12Z</dcterms:created>
  <dcterms:modified xsi:type="dcterms:W3CDTF">2022-07-12T13:51:41Z</dcterms:modified>
</cp:coreProperties>
</file>