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427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379" r:id="rId48"/>
    <p:sldId id="380" r:id="rId49"/>
  </p:sldIdLst>
  <p:sldSz cx="9144000" cy="6858000" type="screen4x3"/>
  <p:notesSz cx="6985000" cy="92837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43F62-9333-473C-9AEB-A270903A1D27}" v="6" dt="2020-09-24T02:41:5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6" autoAdjust="0"/>
    <p:restoredTop sz="50000" autoAdjust="0"/>
  </p:normalViewPr>
  <p:slideViewPr>
    <p:cSldViewPr snapToObjects="1">
      <p:cViewPr varScale="1">
        <p:scale>
          <a:sx n="93" d="100"/>
          <a:sy n="93" d="100"/>
        </p:scale>
        <p:origin x="102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F88E5F57-6631-4E7C-B569-5E5AAA11A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B935D5F2-2FF5-455C-A2B4-ED5B3B504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E8818362-A65F-476C-8121-A8F5610F9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6C0AABFB-95CF-4A42-8F31-AF50D2E01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May 31</a:t>
            </a:r>
            <a:r>
              <a:rPr lang="en-US" sz="2000" b="0" baseline="30000" dirty="0">
                <a:latin typeface="Calibri" pitchFamily="-96" charset="0"/>
              </a:rPr>
              <a:t>st,</a:t>
            </a:r>
            <a:r>
              <a:rPr lang="en-US" sz="2000" b="0" dirty="0">
                <a:latin typeface="Calibri" pitchFamily="-96" charset="0"/>
              </a:rPr>
              <a:t>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7 - Machine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Wednesday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out Wednesday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usual, homework due on Thursdays </a:t>
            </a:r>
          </a:p>
          <a:p>
            <a:pPr lvl="1"/>
            <a:r>
              <a:rPr lang="en-US" dirty="0"/>
              <a:t>Goes out on Tuesdays</a:t>
            </a:r>
          </a:p>
          <a:p>
            <a:pPr lvl="1"/>
            <a:r>
              <a:rPr lang="en-US" dirty="0"/>
              <a:t>Live for 1.5 weeks</a:t>
            </a:r>
          </a:p>
          <a:p>
            <a:pPr lvl="1"/>
            <a:r>
              <a:rPr lang="en-US" dirty="0"/>
              <a:t>Available on Canvas</a:t>
            </a:r>
          </a:p>
          <a:p>
            <a:pPr lvl="1"/>
            <a:endParaRPr lang="en-US" dirty="0"/>
          </a:p>
          <a:p>
            <a:r>
              <a:rPr lang="en-US" dirty="0"/>
              <a:t>Lab 0 last hand-in Monday, June 6</a:t>
            </a:r>
            <a:r>
              <a:rPr lang="en-US" baseline="30000" dirty="0"/>
              <a:t>th</a:t>
            </a:r>
            <a:r>
              <a:rPr lang="en-US" dirty="0"/>
              <a:t> (Less than one week)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861B57F2-F770-4716-9C8E-D7C628692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837238" cy="5730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Union Allocation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8D040E6C-14E9-446A-802C-CDC9CF935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/>
              <a:t>Principles</a:t>
            </a:r>
          </a:p>
          <a:p>
            <a:pPr lvl="1"/>
            <a:r>
              <a:rPr lang="en-US" altLang="en-US"/>
              <a:t>Overlay union elements</a:t>
            </a:r>
          </a:p>
          <a:p>
            <a:pPr lvl="1"/>
            <a:r>
              <a:rPr lang="en-US" altLang="en-US"/>
              <a:t>Allocate according to largest element</a:t>
            </a:r>
          </a:p>
          <a:p>
            <a:pPr lvl="1"/>
            <a:r>
              <a:rPr lang="en-US" altLang="en-US"/>
              <a:t>Can only use one field at a time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0877C1BC-9DDC-42F7-9CB2-04FEE31F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2640013"/>
            <a:ext cx="2209800" cy="14747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union U1 {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int i[2];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} *up;</a:t>
            </a:r>
          </a:p>
        </p:txBody>
      </p:sp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6374B88B-49BD-4D87-9435-5FFC47548E5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819400"/>
            <a:ext cx="3165475" cy="1243013"/>
            <a:chOff x="233" y="3128"/>
            <a:chExt cx="1994" cy="783"/>
          </a:xfrm>
        </p:grpSpPr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D5596239-7595-42A7-AF2C-35082074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128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55" name="Rectangle 7">
              <a:extLst>
                <a:ext uri="{FF2B5EF4-FFF2-40B4-BE49-F238E27FC236}">
                  <a16:creationId xmlns:a16="http://schemas.microsoft.com/office/drawing/2014/main" id="{204D83E7-B0EB-4811-84CC-7A60A912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56" name="Rectangle 8">
              <a:extLst>
                <a:ext uri="{FF2B5EF4-FFF2-40B4-BE49-F238E27FC236}">
                  <a16:creationId xmlns:a16="http://schemas.microsoft.com/office/drawing/2014/main" id="{CAF8B360-1AFD-460F-A5CA-79A276B98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57" name="Rectangle 9">
              <a:extLst>
                <a:ext uri="{FF2B5EF4-FFF2-40B4-BE49-F238E27FC236}">
                  <a16:creationId xmlns:a16="http://schemas.microsoft.com/office/drawing/2014/main" id="{E5D41E53-10B0-4604-84FD-F2398222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512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58" name="Rectangle 10">
              <a:extLst>
                <a:ext uri="{FF2B5EF4-FFF2-40B4-BE49-F238E27FC236}">
                  <a16:creationId xmlns:a16="http://schemas.microsoft.com/office/drawing/2014/main" id="{5929FE21-3350-4B8A-B10C-13816D1A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up+0</a:t>
              </a:r>
            </a:p>
          </p:txBody>
        </p:sp>
        <p:sp>
          <p:nvSpPr>
            <p:cNvPr id="334859" name="Rectangle 11">
              <a:extLst>
                <a:ext uri="{FF2B5EF4-FFF2-40B4-BE49-F238E27FC236}">
                  <a16:creationId xmlns:a16="http://schemas.microsoft.com/office/drawing/2014/main" id="{AA775020-2E6B-433A-B71B-89758B00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up+4</a:t>
              </a:r>
            </a:p>
          </p:txBody>
        </p:sp>
        <p:sp>
          <p:nvSpPr>
            <p:cNvPr id="334860" name="Rectangle 12">
              <a:extLst>
                <a:ext uri="{FF2B5EF4-FFF2-40B4-BE49-F238E27FC236}">
                  <a16:creationId xmlns:a16="http://schemas.microsoft.com/office/drawing/2014/main" id="{2EA20417-6D5E-4D36-A51E-69A5A15F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up+8</a:t>
              </a:r>
            </a:p>
          </p:txBody>
        </p:sp>
      </p:grpSp>
      <p:sp>
        <p:nvSpPr>
          <p:cNvPr id="334861" name="Rectangle 13">
            <a:extLst>
              <a:ext uri="{FF2B5EF4-FFF2-40B4-BE49-F238E27FC236}">
                <a16:creationId xmlns:a16="http://schemas.microsoft.com/office/drawing/2014/main" id="{001B279E-121D-40FD-BE0C-42D5A4EC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" y="3416363"/>
            <a:ext cx="2214563" cy="14747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int </a:t>
            </a:r>
            <a:r>
              <a:rPr lang="en-US" altLang="en-US" dirty="0" err="1">
                <a:latin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</a:rPr>
              <a:t>[2];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} *</a:t>
            </a:r>
            <a:r>
              <a:rPr lang="en-US" altLang="en-US" dirty="0" err="1">
                <a:latin typeface="Courier New" panose="02070309020205020404" pitchFamily="49" charset="0"/>
              </a:rPr>
              <a:t>sp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</p:txBody>
      </p:sp>
      <p:grpSp>
        <p:nvGrpSpPr>
          <p:cNvPr id="334875" name="Group 27">
            <a:extLst>
              <a:ext uri="{FF2B5EF4-FFF2-40B4-BE49-F238E27FC236}">
                <a16:creationId xmlns:a16="http://schemas.microsoft.com/office/drawing/2014/main" id="{D9D5C8E0-690A-40AD-8423-D3FCBA514D6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562600"/>
            <a:ext cx="8118475" cy="655638"/>
            <a:chOff x="384" y="3504"/>
            <a:chExt cx="5114" cy="413"/>
          </a:xfrm>
        </p:grpSpPr>
        <p:sp>
          <p:nvSpPr>
            <p:cNvPr id="334863" name="Rectangle 15">
              <a:extLst>
                <a:ext uri="{FF2B5EF4-FFF2-40B4-BE49-F238E27FC236}">
                  <a16:creationId xmlns:a16="http://schemas.microsoft.com/office/drawing/2014/main" id="{D1533D86-D398-463E-A593-C277344C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504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64" name="Rectangle 16">
              <a:extLst>
                <a:ext uri="{FF2B5EF4-FFF2-40B4-BE49-F238E27FC236}">
                  <a16:creationId xmlns:a16="http://schemas.microsoft.com/office/drawing/2014/main" id="{90E60390-0468-4214-A866-88E7F6E1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65" name="Rectangle 17">
              <a:extLst>
                <a:ext uri="{FF2B5EF4-FFF2-40B4-BE49-F238E27FC236}">
                  <a16:creationId xmlns:a16="http://schemas.microsoft.com/office/drawing/2014/main" id="{CDD69EC6-B954-4BD3-B24A-E98FBAAA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66" name="Rectangle 18">
              <a:extLst>
                <a:ext uri="{FF2B5EF4-FFF2-40B4-BE49-F238E27FC236}">
                  <a16:creationId xmlns:a16="http://schemas.microsoft.com/office/drawing/2014/main" id="{EBFD93D5-D2E2-44B6-A710-D12C98DF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504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67" name="Rectangle 19">
              <a:extLst>
                <a:ext uri="{FF2B5EF4-FFF2-40B4-BE49-F238E27FC236}">
                  <a16:creationId xmlns:a16="http://schemas.microsoft.com/office/drawing/2014/main" id="{9E6352CA-BCDC-477E-8A9B-A4F634DE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504"/>
              <a:ext cx="560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8" name="Rectangle 20">
              <a:extLst>
                <a:ext uri="{FF2B5EF4-FFF2-40B4-BE49-F238E27FC236}">
                  <a16:creationId xmlns:a16="http://schemas.microsoft.com/office/drawing/2014/main" id="{F51F25A6-2B6E-4CDE-8CF0-30EECF524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504"/>
              <a:ext cx="752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9" name="Rectangle 21">
              <a:extLst>
                <a:ext uri="{FF2B5EF4-FFF2-40B4-BE49-F238E27FC236}">
                  <a16:creationId xmlns:a16="http://schemas.microsoft.com/office/drawing/2014/main" id="{19B2FD0B-60DE-4254-BA7C-D1DB43FE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sp+0</a:t>
              </a:r>
            </a:p>
          </p:txBody>
        </p:sp>
        <p:sp>
          <p:nvSpPr>
            <p:cNvPr id="334870" name="Rectangle 22">
              <a:extLst>
                <a:ext uri="{FF2B5EF4-FFF2-40B4-BE49-F238E27FC236}">
                  <a16:creationId xmlns:a16="http://schemas.microsoft.com/office/drawing/2014/main" id="{21144A0E-C07F-4483-AC5D-F072FC787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sp+4</a:t>
              </a:r>
            </a:p>
          </p:txBody>
        </p:sp>
        <p:sp>
          <p:nvSpPr>
            <p:cNvPr id="334871" name="Rectangle 23">
              <a:extLst>
                <a:ext uri="{FF2B5EF4-FFF2-40B4-BE49-F238E27FC236}">
                  <a16:creationId xmlns:a16="http://schemas.microsoft.com/office/drawing/2014/main" id="{E8568AB4-632E-4735-9B62-9E3D5167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sp+8</a:t>
              </a:r>
            </a:p>
          </p:txBody>
        </p:sp>
        <p:sp>
          <p:nvSpPr>
            <p:cNvPr id="334872" name="Rectangle 24">
              <a:extLst>
                <a:ext uri="{FF2B5EF4-FFF2-40B4-BE49-F238E27FC236}">
                  <a16:creationId xmlns:a16="http://schemas.microsoft.com/office/drawing/2014/main" id="{A88EDCBF-47D8-4133-A640-6601AEC1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sp+16</a:t>
              </a:r>
            </a:p>
          </p:txBody>
        </p:sp>
        <p:sp>
          <p:nvSpPr>
            <p:cNvPr id="334873" name="Rectangle 25">
              <a:extLst>
                <a:ext uri="{FF2B5EF4-FFF2-40B4-BE49-F238E27FC236}">
                  <a16:creationId xmlns:a16="http://schemas.microsoft.com/office/drawing/2014/main" id="{A3A31C21-AE17-4C49-8C67-47BE4AEB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sp+24</a:t>
              </a:r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FF9BFBD3-55A4-42A1-969A-4820660F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985838"/>
            <a:ext cx="2519362" cy="13208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typedef union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float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unsigned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 bit_float_t;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2FCAE3F3-BF1B-4F0B-9516-7066CF38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9906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float bit2float(unsigned u)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arg.u =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6E1D992F-ADDB-442E-81AC-443F1D03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5273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</a:t>
            </a:r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6B141F75-CC56-4033-A44F-C0DBAB21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8321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B348B572-FA76-41A0-9BB1-AA27E7CE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3A3D402C-1A03-4DF6-AA9F-82CDB9E5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3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335881" name="Rectangle 9">
            <a:extLst>
              <a:ext uri="{FF2B5EF4-FFF2-40B4-BE49-F238E27FC236}">
                <a16:creationId xmlns:a16="http://schemas.microsoft.com/office/drawing/2014/main" id="{53177E5D-00CC-4803-AFE2-4006620B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unsigned float2bit(float f)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arg.f =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82" name="Rectangle 10">
            <a:extLst>
              <a:ext uri="{FF2B5EF4-FFF2-40B4-BE49-F238E27FC236}">
                <a16:creationId xmlns:a16="http://schemas.microsoft.com/office/drawing/2014/main" id="{373F6ED1-013C-45A8-AD34-712A016BA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228600"/>
            <a:ext cx="8308975" cy="573088"/>
          </a:xfrm>
        </p:spPr>
        <p:txBody>
          <a:bodyPr/>
          <a:lstStyle/>
          <a:p>
            <a:r>
              <a:rPr lang="en-US" altLang="en-US" sz="2000"/>
              <a:t>Using Union to Access Bit Patterns</a:t>
            </a:r>
          </a:p>
        </p:txBody>
      </p:sp>
      <p:sp>
        <p:nvSpPr>
          <p:cNvPr id="335883" name="Rectangle 11">
            <a:extLst>
              <a:ext uri="{FF2B5EF4-FFF2-40B4-BE49-F238E27FC236}">
                <a16:creationId xmlns:a16="http://schemas.microsoft.com/office/drawing/2014/main" id="{C397208D-9BD5-4501-B071-FE154F595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5220072" cy="2819400"/>
          </a:xfrm>
        </p:spPr>
        <p:txBody>
          <a:bodyPr/>
          <a:lstStyle/>
          <a:p>
            <a:pPr lvl="1"/>
            <a:r>
              <a:rPr lang="en-US" altLang="en-US" dirty="0"/>
              <a:t>Get direct access to bit representation of float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bit2float</a:t>
            </a:r>
            <a:r>
              <a:rPr lang="en-US" altLang="en-US" dirty="0"/>
              <a:t> generates float with given bit pattern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(float) u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float2bit</a:t>
            </a:r>
            <a:r>
              <a:rPr lang="en-US" altLang="en-US" dirty="0"/>
              <a:t> generates bit pattern from float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(unsigned) f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24970</TotalTime>
  <Words>4894</Words>
  <Application>Microsoft Office PowerPoint</Application>
  <PresentationFormat>On-screen Show (4:3)</PresentationFormat>
  <Paragraphs>1223</Paragraphs>
  <Slides>48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Arial Narrow</vt:lpstr>
      <vt:lpstr>Calibri</vt:lpstr>
      <vt:lpstr>Calibri Bold</vt:lpstr>
      <vt:lpstr>Calibri Bold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May 31st, 2022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Union Allocation</vt:lpstr>
      <vt:lpstr>Using Union to Access Bit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808</cp:revision>
  <cp:lastPrinted>2017-02-09T18:13:43Z</cp:lastPrinted>
  <dcterms:created xsi:type="dcterms:W3CDTF">2012-09-20T14:26:38Z</dcterms:created>
  <dcterms:modified xsi:type="dcterms:W3CDTF">2022-05-31T05:11:44Z</dcterms:modified>
</cp:coreProperties>
</file>