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7"/>
  </p:notesMasterIdLst>
  <p:handoutMasterIdLst>
    <p:handoutMasterId r:id="rId68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10" r:id="rId17"/>
    <p:sldId id="676" r:id="rId18"/>
    <p:sldId id="677" r:id="rId19"/>
    <p:sldId id="756" r:id="rId20"/>
    <p:sldId id="741" r:id="rId21"/>
    <p:sldId id="742" r:id="rId22"/>
    <p:sldId id="746" r:id="rId23"/>
    <p:sldId id="747" r:id="rId24"/>
    <p:sldId id="743" r:id="rId25"/>
    <p:sldId id="744" r:id="rId26"/>
    <p:sldId id="745" r:id="rId27"/>
    <p:sldId id="748" r:id="rId28"/>
    <p:sldId id="749" r:id="rId29"/>
    <p:sldId id="750" r:id="rId30"/>
    <p:sldId id="751" r:id="rId31"/>
    <p:sldId id="760" r:id="rId32"/>
    <p:sldId id="753" r:id="rId33"/>
    <p:sldId id="591" r:id="rId34"/>
    <p:sldId id="593" r:id="rId35"/>
    <p:sldId id="757" r:id="rId36"/>
    <p:sldId id="685" r:id="rId37"/>
    <p:sldId id="645" r:id="rId38"/>
    <p:sldId id="599" r:id="rId39"/>
    <p:sldId id="602" r:id="rId40"/>
    <p:sldId id="600" r:id="rId41"/>
    <p:sldId id="601" r:id="rId42"/>
    <p:sldId id="648" r:id="rId43"/>
    <p:sldId id="686" r:id="rId44"/>
    <p:sldId id="606" r:id="rId45"/>
    <p:sldId id="721" r:id="rId46"/>
    <p:sldId id="722" r:id="rId47"/>
    <p:sldId id="723" r:id="rId48"/>
    <p:sldId id="649" r:id="rId49"/>
    <p:sldId id="711" r:id="rId50"/>
    <p:sldId id="611" r:id="rId51"/>
    <p:sldId id="615" r:id="rId52"/>
    <p:sldId id="612" r:id="rId53"/>
    <p:sldId id="613" r:id="rId54"/>
    <p:sldId id="617" r:id="rId55"/>
    <p:sldId id="620" r:id="rId56"/>
    <p:sldId id="626" r:id="rId57"/>
    <p:sldId id="628" r:id="rId58"/>
    <p:sldId id="715" r:id="rId59"/>
    <p:sldId id="716" r:id="rId60"/>
    <p:sldId id="717" r:id="rId61"/>
    <p:sldId id="689" r:id="rId62"/>
    <p:sldId id="704" r:id="rId63"/>
    <p:sldId id="664" r:id="rId64"/>
    <p:sldId id="665" r:id="rId65"/>
    <p:sldId id="762" r:id="rId6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/>
    <p:restoredTop sz="94729"/>
  </p:normalViewPr>
  <p:slideViewPr>
    <p:cSldViewPr>
      <p:cViewPr varScale="1">
        <p:scale>
          <a:sx n="88" d="100"/>
          <a:sy n="88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4157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462462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513603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/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18-213/18-613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Introduction to Computer Systems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May 18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+ 111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Document" r:id="rId4" imgW="6177018" imgH="2105264" progId="Word.Document.8">
                    <p:embed/>
                  </p:oleObj>
                </mc:Choice>
                <mc:Fallback>
                  <p:oleObj name="Document" r:id="rId4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Document" r:id="rId6" imgW="6083300" imgH="1371600" progId="Word.Document.8">
                    <p:embed/>
                  </p:oleObj>
                </mc:Choice>
                <mc:Fallback>
                  <p:oleObj name="Document" r:id="rId6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8" imgW="5969000" imgH="1016000" progId="Word.Document.8">
                  <p:embed/>
                </p:oleObj>
              </mc:Choice>
              <mc:Fallback>
                <p:oleObj name="Document" r:id="rId8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4" imgW="6083300" imgH="1943100" progId="Word.Document.8">
                  <p:embed/>
                </p:oleObj>
              </mc:Choice>
              <mc:Fallback>
                <p:oleObj name="Document" r:id="rId4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6AC6-3CFA-E24C-ADA5-22C87683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79082-F64E-8646-ADBB-58EAA169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618"/>
            <a:ext cx="9144000" cy="3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8750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X‘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4" imgW="7859378" imgH="1650554" progId="Word.Document.8">
                  <p:embed/>
                </p:oleObj>
              </mc:Choice>
              <mc:Fallback>
                <p:oleObj name="Document" r:id="rId4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352B-1490-4CFD-9AF8-F5E3CFD3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97F9-BAE7-450E-BAE9-7F70D52AC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766009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7*2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3611093" y="5483464"/>
            <a:ext cx="497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18213: 0100 0111 0010 0101</a:t>
            </a:r>
            <a:endParaRPr lang="en-US" sz="2400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5245404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616927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7089982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798215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079454" y="6043136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00332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7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924032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781620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15474</TotalTime>
  <Pages>0</Pages>
  <Words>5021</Words>
  <Characters>0</Characters>
  <Application>Microsoft Office PowerPoint</Application>
  <PresentationFormat>On-screen Show (4:3)</PresentationFormat>
  <Lines>0</Lines>
  <Paragraphs>1403</Paragraphs>
  <Slides>64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85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Gregory Kesden</cp:lastModifiedBy>
  <cp:revision>241</cp:revision>
  <cp:lastPrinted>2011-08-30T03:47:10Z</cp:lastPrinted>
  <dcterms:created xsi:type="dcterms:W3CDTF">2012-08-28T17:04:18Z</dcterms:created>
  <dcterms:modified xsi:type="dcterms:W3CDTF">2022-05-18T04:15:45Z</dcterms:modified>
</cp:coreProperties>
</file>