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689" r:id="rId2"/>
    <p:sldId id="542" r:id="rId3"/>
    <p:sldId id="827" r:id="rId4"/>
    <p:sldId id="833" r:id="rId5"/>
    <p:sldId id="948" r:id="rId6"/>
    <p:sldId id="877" r:id="rId7"/>
    <p:sldId id="835" r:id="rId8"/>
    <p:sldId id="878" r:id="rId9"/>
    <p:sldId id="946" r:id="rId10"/>
    <p:sldId id="932" r:id="rId11"/>
    <p:sldId id="933" r:id="rId12"/>
    <p:sldId id="934" r:id="rId13"/>
    <p:sldId id="935" r:id="rId14"/>
    <p:sldId id="841" r:id="rId15"/>
    <p:sldId id="840" r:id="rId16"/>
    <p:sldId id="842" r:id="rId17"/>
    <p:sldId id="930" r:id="rId18"/>
    <p:sldId id="883" r:id="rId19"/>
    <p:sldId id="931" r:id="rId20"/>
    <p:sldId id="847" r:id="rId21"/>
    <p:sldId id="887" r:id="rId22"/>
    <p:sldId id="849" r:id="rId23"/>
    <p:sldId id="851" r:id="rId24"/>
    <p:sldId id="893" r:id="rId25"/>
    <p:sldId id="894" r:id="rId26"/>
    <p:sldId id="942" r:id="rId27"/>
    <p:sldId id="943" r:id="rId28"/>
    <p:sldId id="925" r:id="rId29"/>
    <p:sldId id="856" r:id="rId30"/>
    <p:sldId id="929" r:id="rId31"/>
    <p:sldId id="857" r:id="rId32"/>
    <p:sldId id="952" r:id="rId33"/>
    <p:sldId id="908" r:id="rId34"/>
    <p:sldId id="909" r:id="rId35"/>
    <p:sldId id="911" r:id="rId36"/>
    <p:sldId id="912" r:id="rId37"/>
    <p:sldId id="914" r:id="rId38"/>
    <p:sldId id="915" r:id="rId39"/>
    <p:sldId id="918" r:id="rId40"/>
    <p:sldId id="919" r:id="rId41"/>
    <p:sldId id="940" r:id="rId42"/>
    <p:sldId id="944" r:id="rId43"/>
    <p:sldId id="941" r:id="rId44"/>
    <p:sldId id="945" r:id="rId45"/>
    <p:sldId id="926" r:id="rId46"/>
    <p:sldId id="920" r:id="rId47"/>
    <p:sldId id="921" r:id="rId48"/>
    <p:sldId id="922" r:id="rId49"/>
    <p:sldId id="923" r:id="rId50"/>
    <p:sldId id="924" r:id="rId51"/>
    <p:sldId id="927" r:id="rId52"/>
    <p:sldId id="928" r:id="rId53"/>
    <p:sldId id="949" r:id="rId54"/>
    <p:sldId id="950" r:id="rId55"/>
    <p:sldId id="951" r:id="rId56"/>
  </p:sldIdLst>
  <p:sldSz cx="9144000" cy="6858000" type="screen4x3"/>
  <p:notesSz cx="6985000" cy="9283700"/>
  <p:custDataLst>
    <p:tags r:id="rId5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E8D40-374D-49E7-9C2B-1E7E47B8DA2B}" v="3" dt="2022-09-20T01:47:38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9014" autoAdjust="0"/>
  </p:normalViewPr>
  <p:slideViewPr>
    <p:cSldViewPr snapToObjects="1">
      <p:cViewPr varScale="1">
        <p:scale>
          <a:sx n="86" d="100"/>
          <a:sy n="86" d="100"/>
        </p:scale>
        <p:origin x="14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568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46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45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18-213/18-613: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7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17, 2024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 (due to alignment rules—coming soon)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3.8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-96" charset="-128"/>
              </a:rPr>
              <a:t> 	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latin typeface="Calibri" pitchFamily="-96" charset="0"/>
              </a:rPr>
              <a:t>Structures</a:t>
            </a:r>
            <a:r>
              <a:rPr lang="en-US" b="0" dirty="0"/>
              <a:t>					</a:t>
            </a:r>
            <a:r>
              <a:rPr lang="en-US" dirty="0">
                <a:solidFill>
                  <a:srgbClr val="7F7F7F"/>
                </a:solidFill>
              </a:rPr>
              <a:t>CSAPP 3.9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  <a:r>
              <a:rPr lang="en-US" b="0" dirty="0"/>
              <a:t>				</a:t>
            </a:r>
            <a:r>
              <a:rPr lang="en-US" dirty="0">
                <a:solidFill>
                  <a:srgbClr val="7F7F7F"/>
                </a:solidFill>
              </a:rPr>
              <a:t>CSAPP 3.11</a:t>
            </a:r>
            <a:endParaRPr lang="en-US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.L11:                      # loop: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$1,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#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24(%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#   </a:t>
            </a:r>
            <a:r>
              <a:rPr lang="cs-CZ" sz="1800" dirty="0" err="1">
                <a:latin typeface="Courier New" pitchFamily="49" charset="0"/>
              </a:rPr>
              <a:t>r</a:t>
            </a:r>
            <a:r>
              <a:rPr lang="cs-CZ" sz="1800" dirty="0">
                <a:latin typeface="Courier New" pitchFamily="49" charset="0"/>
              </a:rPr>
              <a:t> = M</a:t>
            </a:r>
            <a:r>
              <a:rPr lang="en-US" sz="1800" dirty="0" err="1">
                <a:latin typeface="Courier New" pitchFamily="49" charset="0"/>
              </a:rPr>
              <a:t>em</a:t>
            </a:r>
            <a:r>
              <a:rPr lang="cs-CZ" sz="1800" dirty="0">
                <a:latin typeface="Courier New" pitchFamily="49" charset="0"/>
              </a:rPr>
              <a:t>[r+24]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testq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#   Test 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    .L11             #   If != 0,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loop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56276" y="1735160"/>
            <a:ext cx="3944711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long length(struct rec*r)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long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0L;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(r) 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 = r-&gt;next;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eaLnBrk="0" hangingPunct="0"/>
            <a:endParaRPr lang="nn-NO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#1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652481" cy="3505944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pPr marL="0" indent="0">
              <a:buNone/>
            </a:pPr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Loop assembly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575048"/>
              </p:ext>
            </p:extLst>
          </p:nvPr>
        </p:nvGraphicFramePr>
        <p:xfrm>
          <a:off x="5121316" y="3253983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rax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len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6EF662-C004-C44E-BCA0-A855D620E2E6}"/>
              </a:ext>
            </a:extLst>
          </p:cNvPr>
          <p:cNvGrpSpPr/>
          <p:nvPr/>
        </p:nvGrpSpPr>
        <p:grpSpPr>
          <a:xfrm>
            <a:off x="4450943" y="1506560"/>
            <a:ext cx="4223157" cy="1611991"/>
            <a:chOff x="4450943" y="1506560"/>
            <a:chExt cx="4223157" cy="1611991"/>
          </a:xfrm>
        </p:grpSpPr>
        <p:grpSp>
          <p:nvGrpSpPr>
            <p:cNvPr id="2" name="Group 1"/>
            <p:cNvGrpSpPr/>
            <p:nvPr/>
          </p:nvGrpSpPr>
          <p:grpSpPr>
            <a:xfrm>
              <a:off x="4450943" y="15065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9637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16(%rdi), %</a:t>
            </a:r>
            <a:r>
              <a:rPr lang="cs-CZ" sz="1800" dirty="0" err="1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solidFill>
                  <a:srgbClr val="00B050"/>
                </a:solidFill>
                <a:latin typeface="Courier New" pitchFamily="49" charset="0"/>
                <a:ea typeface="+mn-ea"/>
                <a:cs typeface="+mn-cs"/>
              </a:rPr>
              <a:t>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solidFill>
                  <a:schemeClr val="accent6"/>
                </a:solidFill>
                <a:latin typeface="Courier New" pitchFamily="49" charset="0"/>
                <a:ea typeface="+mn-ea"/>
                <a:cs typeface="+mn-cs"/>
              </a:rPr>
              <a:t>  %esi, (%rdi,%rax,4)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movq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24(%rdi), %rdi      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23382" y="1706365"/>
            <a:ext cx="3971924" cy="28597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nn-NO" sz="1800" dirty="0">
                <a:solidFill>
                  <a:srgbClr val="00B050"/>
                </a:solidFill>
                <a:latin typeface="Courier New" pitchFamily="-96" charset="0"/>
              </a:rPr>
              <a:t> i = r-&gt;i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// No </a:t>
            </a:r>
            <a:r>
              <a:rPr lang="nn-NO" sz="1800" dirty="0" err="1">
                <a:latin typeface="Courier New" pitchFamily="-96" charset="0"/>
              </a:rPr>
              <a:t>bounds</a:t>
            </a:r>
            <a:r>
              <a:rPr lang="nn-NO" sz="1800" dirty="0">
                <a:latin typeface="Courier New" pitchFamily="-96" charset="0"/>
              </a:rPr>
              <a:t> </a:t>
            </a:r>
            <a:r>
              <a:rPr lang="nn-NO" sz="1800" dirty="0" err="1">
                <a:latin typeface="Courier New" pitchFamily="-96" charset="0"/>
              </a:rPr>
              <a:t>check</a:t>
            </a:r>
            <a:endParaRPr lang="nn-NO" sz="1800" dirty="0">
              <a:latin typeface="Courier New" pitchFamily="-96" charset="0"/>
            </a:endParaRP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chemeClr val="accent6"/>
                </a:solidFill>
                <a:latin typeface="Courier New" pitchFamily="-96" charset="0"/>
              </a:rPr>
              <a:t>r-&gt;a[i] = val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</a:t>
            </a:r>
            <a:r>
              <a:rPr lang="nn-NO" sz="1800" dirty="0">
                <a:solidFill>
                  <a:srgbClr val="FF0000"/>
                </a:solidFill>
                <a:latin typeface="Courier New" pitchFamily="-96" charset="0"/>
              </a:rPr>
              <a:t>r = r-&gt;</a:t>
            </a:r>
            <a:r>
              <a:rPr lang="nn-NO" sz="1800" dirty="0" err="1">
                <a:solidFill>
                  <a:srgbClr val="FF0000"/>
                </a:solidFill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 #2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501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 implies</a:t>
            </a:r>
          </a:p>
          <a:p>
            <a:pPr marL="266700" lvl="1" indent="0">
              <a:buNone/>
            </a:pPr>
            <a:r>
              <a:rPr lang="en-US" dirty="0"/>
              <a:t>     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8423597" cy="4972050"/>
          </a:xfrm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1066800" lvl="3" indent="0">
              <a:buNone/>
            </a:pPr>
            <a:r>
              <a:rPr lang="en-US" i="1" dirty="0"/>
              <a:t>[Cache lines will be discussed in Lecture 11.]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pPr marL="1066800" lvl="3" indent="0">
              <a:buNone/>
            </a:pPr>
            <a:r>
              <a:rPr lang="en-US" i="1" dirty="0"/>
              <a:t>[Virtual memory pages will be discussed in Lecture 17.]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A47AC2-0D28-405A-9567-322116E2F7E7}"/>
              </a:ext>
            </a:extLst>
          </p:cNvPr>
          <p:cNvSpPr/>
          <p:nvPr/>
        </p:nvSpPr>
        <p:spPr bwMode="auto">
          <a:xfrm>
            <a:off x="4932040" y="6093296"/>
            <a:ext cx="576064" cy="32902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SSE4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//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>
                <a:latin typeface="Courier New" pitchFamily="-96" charset="0"/>
              </a:rPr>
              <a:t>int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i  // 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[i]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25076</TotalTime>
  <Words>5473</Words>
  <Application>Microsoft Office PowerPoint</Application>
  <PresentationFormat>On-screen Show (4:3)</PresentationFormat>
  <Paragraphs>1418</Paragraphs>
  <Slides>55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Machine-Level Programming IV: Data  18-213/18-613: Introduction to Computer Systems 7th Lecture, September 17, 2024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Today</vt:lpstr>
      <vt:lpstr>Structure Representation</vt:lpstr>
      <vt:lpstr>Generating Pointer to Structure Member</vt:lpstr>
      <vt:lpstr>Following Linked List #1</vt:lpstr>
      <vt:lpstr>Following Linked List #2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SSE4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809</cp:revision>
  <cp:lastPrinted>2017-02-09T18:13:43Z</cp:lastPrinted>
  <dcterms:created xsi:type="dcterms:W3CDTF">2012-09-20T14:26:38Z</dcterms:created>
  <dcterms:modified xsi:type="dcterms:W3CDTF">2024-09-17T06:23:31Z</dcterms:modified>
</cp:coreProperties>
</file>