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9"/>
  </p:notesMasterIdLst>
  <p:handoutMasterIdLst>
    <p:handoutMasterId r:id="rId70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764" r:id="rId14"/>
    <p:sldId id="673" r:id="rId15"/>
    <p:sldId id="674" r:id="rId16"/>
    <p:sldId id="675" r:id="rId17"/>
    <p:sldId id="710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51" r:id="rId32"/>
    <p:sldId id="760" r:id="rId33"/>
    <p:sldId id="753" r:id="rId34"/>
    <p:sldId id="591" r:id="rId35"/>
    <p:sldId id="593" r:id="rId36"/>
    <p:sldId id="757" r:id="rId37"/>
    <p:sldId id="685" r:id="rId38"/>
    <p:sldId id="645" r:id="rId39"/>
    <p:sldId id="599" r:id="rId40"/>
    <p:sldId id="602" r:id="rId41"/>
    <p:sldId id="600" r:id="rId42"/>
    <p:sldId id="601" r:id="rId43"/>
    <p:sldId id="648" r:id="rId44"/>
    <p:sldId id="686" r:id="rId45"/>
    <p:sldId id="606" r:id="rId46"/>
    <p:sldId id="721" r:id="rId47"/>
    <p:sldId id="722" r:id="rId48"/>
    <p:sldId id="723" r:id="rId49"/>
    <p:sldId id="649" r:id="rId50"/>
    <p:sldId id="711" r:id="rId51"/>
    <p:sldId id="611" r:id="rId52"/>
    <p:sldId id="615" r:id="rId53"/>
    <p:sldId id="612" r:id="rId54"/>
    <p:sldId id="613" r:id="rId55"/>
    <p:sldId id="617" r:id="rId56"/>
    <p:sldId id="620" r:id="rId57"/>
    <p:sldId id="626" r:id="rId58"/>
    <p:sldId id="628" r:id="rId59"/>
    <p:sldId id="715" r:id="rId60"/>
    <p:sldId id="716" r:id="rId61"/>
    <p:sldId id="717" r:id="rId62"/>
    <p:sldId id="689" r:id="rId63"/>
    <p:sldId id="704" r:id="rId64"/>
    <p:sldId id="664" r:id="rId65"/>
    <p:sldId id="765" r:id="rId66"/>
    <p:sldId id="665" r:id="rId67"/>
    <p:sldId id="763" r:id="rId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/>
    <p:restoredTop sz="94763"/>
  </p:normalViewPr>
  <p:slideViewPr>
    <p:cSldViewPr>
      <p:cViewPr varScale="1">
        <p:scale>
          <a:sx n="94" d="100"/>
          <a:sy n="94" d="100"/>
        </p:scale>
        <p:origin x="4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rge_Boole" TargetMode="External"/><Relationship Id="rId3" Type="http://schemas.openxmlformats.org/officeDocument/2006/relationships/hyperlink" Target="https://en.wikipedia.org/wiki/List_of_prizes_known_as_the_Nobel_of_a_field_or_the_highest_honors_of_a_field" TargetMode="External"/><Relationship Id="rId7" Type="http://schemas.openxmlformats.org/officeDocument/2006/relationships/hyperlink" Target="https://en.wikipedia.org/wiki/Mary_Everest_Boole" TargetMode="External"/><Relationship Id="rId2" Type="http://schemas.openxmlformats.org/officeDocument/2006/relationships/hyperlink" Target="https://en.wikipedia.org/wiki/Turing_Award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Yann_LeCun" TargetMode="External"/><Relationship Id="rId4" Type="http://schemas.openxmlformats.org/officeDocument/2006/relationships/hyperlink" Target="https://en.wikipedia.org/wiki/Yoshua_Bengi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nathan_Swif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Boiled_egg" TargetMode="External"/><Relationship Id="rId4" Type="http://schemas.openxmlformats.org/officeDocument/2006/relationships/hyperlink" Target="https://en.wikipedia.org/wiki/Gulliver%27s_Travels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8D19-304A-7EBE-04BF-C6974ACF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fact: Modern Deep learning to Boole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461AE-522E-E28C-60F7-DCE6F2B6F0F5}"/>
              </a:ext>
            </a:extLst>
          </p:cNvPr>
          <p:cNvSpPr txBox="1"/>
          <p:nvPr/>
        </p:nvSpPr>
        <p:spPr>
          <a:xfrm>
            <a:off x="97666" y="1600200"/>
            <a:ext cx="9080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Hinton received the 2018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2" tooltip="Turing Award"/>
              </a:rPr>
              <a:t>Turing Award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often referred to as the "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3" tooltip="List of prizes known as the Nobel of a field or the highest honors of a field"/>
              </a:rPr>
              <a:t>Nobel Prize of Computing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together with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4" tooltip="Yoshua Bengio"/>
              </a:rPr>
              <a:t>Yoshua Bengio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5" tooltip="Yann LeCun"/>
              </a:rPr>
              <a:t>Yann LeCun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for their work on deep learning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26401-3130-6AEE-4E07-4ED0280A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9330"/>
            <a:ext cx="208834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DF661-8581-8086-919D-580FF460B8FF}"/>
              </a:ext>
            </a:extLst>
          </p:cNvPr>
          <p:cNvSpPr txBox="1"/>
          <p:nvPr/>
        </p:nvSpPr>
        <p:spPr>
          <a:xfrm>
            <a:off x="2237704" y="61674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Geoffrey_Hinton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5016D-2BEB-DD14-344D-E084EA405DF4}"/>
              </a:ext>
            </a:extLst>
          </p:cNvPr>
          <p:cNvSpPr txBox="1"/>
          <p:nvPr/>
        </p:nvSpPr>
        <p:spPr>
          <a:xfrm>
            <a:off x="4572000" y="3209330"/>
            <a:ext cx="3629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Hinton is the of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 great-great-grandson of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mathematician and educator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7" tooltip="Mary Everest Boole"/>
              </a:rPr>
              <a:t>Mary Everest Boole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her husband, the logician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8" tooltip="George Boole"/>
              </a:rPr>
              <a:t>George Boole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97926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August 31st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737D5D-7058-C5A7-6F59-5B3CE70E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21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545A-F920-0673-B3BA-5E1E439A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Fact: Endianness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9F72F-369C-64F2-573E-2F9302130020}"/>
              </a:ext>
            </a:extLst>
          </p:cNvPr>
          <p:cNvSpPr txBox="1"/>
          <p:nvPr/>
        </p:nvSpPr>
        <p:spPr>
          <a:xfrm>
            <a:off x="2311400" y="5657850"/>
            <a:ext cx="458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/wiki/Endianness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9570D2-B067-5944-687F-BDCDB19C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1980409"/>
            <a:ext cx="4114800" cy="3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2214D-F20E-9520-B098-51C430A59FD7}"/>
              </a:ext>
            </a:extLst>
          </p:cNvPr>
          <p:cNvSpPr txBox="1"/>
          <p:nvPr/>
        </p:nvSpPr>
        <p:spPr>
          <a:xfrm>
            <a:off x="4523705" y="2224752"/>
            <a:ext cx="4584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adjective 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endian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has its origin in the writings of 18th century Anglo-Irish writer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3" tooltip="Jonathan Swift"/>
              </a:rPr>
              <a:t>Jonathan Swift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In the 1726 novel </a:t>
            </a:r>
            <a:r>
              <a:rPr lang="en-US" sz="20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Gulliver's Travels"/>
              </a:rPr>
              <a:t>Gulliver's Travels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 portrays the conflict between sects of Lilliputians divided into those breaking the shell of a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5" tooltip="Boiled egg"/>
              </a:rPr>
              <a:t>boiled egg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 the big end or from the little end.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31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15541</TotalTime>
  <Pages>0</Pages>
  <Words>5247</Words>
  <Characters>0</Characters>
  <Application>Microsoft Office PowerPoint</Application>
  <PresentationFormat>On-screen Show (4:3)</PresentationFormat>
  <Lines>0</Lines>
  <Paragraphs>1418</Paragraphs>
  <Slides>66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9" baseType="lpstr">
      <vt:lpstr>Arial</vt:lpstr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Fun fact: Modern Deep learning to Boole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Fun Fact: Endianness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M Kesden</cp:lastModifiedBy>
  <cp:revision>246</cp:revision>
  <cp:lastPrinted>2011-08-30T03:47:10Z</cp:lastPrinted>
  <dcterms:created xsi:type="dcterms:W3CDTF">2012-08-28T17:04:18Z</dcterms:created>
  <dcterms:modified xsi:type="dcterms:W3CDTF">2024-08-29T05:36:05Z</dcterms:modified>
</cp:coreProperties>
</file>