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1184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AFA1C-97AB-4E8D-9ED6-83E7243C065C}" v="5" dt="2020-10-20T03:56:59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108" d="100"/>
          <a:sy n="108" d="100"/>
        </p:scale>
        <p:origin x="1208" y="19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6</a:t>
            </a:r>
            <a:r>
              <a:rPr lang="en-US" sz="2000" b="0" baseline="30000" dirty="0"/>
              <a:t>th</a:t>
            </a:r>
            <a:r>
              <a:rPr lang="en-US" sz="2000" b="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12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27620</TotalTime>
  <Words>4279</Words>
  <Application>Microsoft Macintosh PowerPoint</Application>
  <PresentationFormat>On-screen Show (4:3)</PresentationFormat>
  <Paragraphs>1169</Paragraphs>
  <Slides>60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 Introduction to Computer Systems  12th Lecture, October 6th, 2021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711</cp:revision>
  <cp:lastPrinted>2019-10-16T16:43:26Z</cp:lastPrinted>
  <dcterms:created xsi:type="dcterms:W3CDTF">2012-10-04T19:17:13Z</dcterms:created>
  <dcterms:modified xsi:type="dcterms:W3CDTF">2021-10-06T19:39:15Z</dcterms:modified>
</cp:coreProperties>
</file>